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16"/>
  </p:notesMasterIdLst>
  <p:sldIdLst>
    <p:sldId id="269" r:id="rId2"/>
    <p:sldId id="256" r:id="rId3"/>
    <p:sldId id="258" r:id="rId4"/>
    <p:sldId id="257" r:id="rId5"/>
    <p:sldId id="259" r:id="rId6"/>
    <p:sldId id="260" r:id="rId7"/>
    <p:sldId id="268" r:id="rId8"/>
    <p:sldId id="261" r:id="rId9"/>
    <p:sldId id="262" r:id="rId10"/>
    <p:sldId id="267" r:id="rId11"/>
    <p:sldId id="263" r:id="rId12"/>
    <p:sldId id="266" r:id="rId13"/>
    <p:sldId id="264" r:id="rId14"/>
    <p:sldId id="265" r:id="rId15"/>
  </p:sldIdLst>
  <p:sldSz cx="9144000" cy="5143500" type="screen16x9"/>
  <p:notesSz cx="6858000" cy="9144000"/>
  <p:embeddedFontLst>
    <p:embeddedFont>
      <p:font typeface="Bebas Neue" panose="020B0606020202050201" pitchFamily="34" charset="0"/>
      <p:regular r:id="rId17"/>
    </p:embeddedFont>
    <p:embeddedFont>
      <p:font typeface="Noto Sans" panose="020B0502040504020204" pitchFamily="34" charset="0"/>
      <p:regular r:id="rId18"/>
      <p:bold r:id="rId19"/>
      <p:italic r:id="rId20"/>
      <p:boldItalic r:id="rId21"/>
    </p:embeddedFont>
    <p:embeddedFont>
      <p:font typeface="Rubik ExtraBold" panose="020B0604020202020204" charset="-79"/>
      <p:bold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4B4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FA33C97-6A7C-4B8A-8495-C866547213B9}">
  <a:tblStyle styleId="{AFA33C97-6A7C-4B8A-8495-C866547213B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50" autoAdjust="0"/>
    <p:restoredTop sz="84182" autoAdjust="0"/>
  </p:normalViewPr>
  <p:slideViewPr>
    <p:cSldViewPr snapToGrid="0">
      <p:cViewPr varScale="1">
        <p:scale>
          <a:sx n="70" d="100"/>
          <a:sy n="70" d="100"/>
        </p:scale>
        <p:origin x="1156" y="7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7"/>
        <p:cNvGrpSpPr/>
        <p:nvPr/>
      </p:nvGrpSpPr>
      <p:grpSpPr>
        <a:xfrm>
          <a:off x="0" y="0"/>
          <a:ext cx="0" cy="0"/>
          <a:chOff x="0" y="0"/>
          <a:chExt cx="0" cy="0"/>
        </a:xfrm>
      </p:grpSpPr>
      <p:sp>
        <p:nvSpPr>
          <p:cNvPr id="858" name="Google Shape;858;g1b610997885_0_8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9" name="Google Shape;859;g1b610997885_0_8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8"/>
        <p:cNvGrpSpPr/>
        <p:nvPr/>
      </p:nvGrpSpPr>
      <p:grpSpPr>
        <a:xfrm>
          <a:off x="0" y="0"/>
          <a:ext cx="0" cy="0"/>
          <a:chOff x="0" y="0"/>
          <a:chExt cx="0" cy="0"/>
        </a:xfrm>
      </p:grpSpPr>
      <p:sp>
        <p:nvSpPr>
          <p:cNvPr id="1129" name="Google Shape;1129;g1b610997885_0_13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0" name="Google Shape;1130;g1b610997885_0_13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9"/>
        <p:cNvGrpSpPr/>
        <p:nvPr/>
      </p:nvGrpSpPr>
      <p:grpSpPr>
        <a:xfrm>
          <a:off x="0" y="0"/>
          <a:ext cx="0" cy="0"/>
          <a:chOff x="0" y="0"/>
          <a:chExt cx="0" cy="0"/>
        </a:xfrm>
      </p:grpSpPr>
      <p:sp>
        <p:nvSpPr>
          <p:cNvPr id="1120" name="Google Shape;1120;ge1d838b627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1" name="Google Shape;1121;ge1d838b627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Hotels are important for guests because they provide a comfortable and convenient place to stay while traveling. They offer a range of amenities, such as comfortable beds, private bathrooms, and room service, that allow guests to rest and relax after a long day of traveling or exploring. Hotels also provide guests with easy access to local attractions and transportation, making it easy for them to explore and experience the destination they are visiting. Additionally, hotels often have on-site restaurants, fitness </a:t>
            </a:r>
            <a:r>
              <a:rPr lang="en-GB" sz="1100" b="0" i="0" u="none" strike="noStrike" cap="none" dirty="0" err="1">
                <a:solidFill>
                  <a:srgbClr val="000000"/>
                </a:solidFill>
                <a:effectLst/>
                <a:latin typeface="Arial"/>
                <a:ea typeface="Arial"/>
                <a:cs typeface="Arial"/>
                <a:sym typeface="Arial"/>
              </a:rPr>
              <a:t>centers</a:t>
            </a:r>
            <a:r>
              <a:rPr lang="en-GB" sz="1100" b="0" i="0" u="none" strike="noStrike" cap="none" dirty="0">
                <a:solidFill>
                  <a:srgbClr val="000000"/>
                </a:solidFill>
                <a:effectLst/>
                <a:latin typeface="Arial"/>
                <a:ea typeface="Arial"/>
                <a:cs typeface="Arial"/>
                <a:sym typeface="Arial"/>
              </a:rPr>
              <a:t>, and other amenities that can enhance the guest experience. Overall, hotels play a key role in making travel more comfortable and enjoyable for guests.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2"/>
        <p:cNvGrpSpPr/>
        <p:nvPr/>
      </p:nvGrpSpPr>
      <p:grpSpPr>
        <a:xfrm>
          <a:off x="0" y="0"/>
          <a:ext cx="0" cy="0"/>
          <a:chOff x="0" y="0"/>
          <a:chExt cx="0" cy="0"/>
        </a:xfrm>
      </p:grpSpPr>
      <p:sp>
        <p:nvSpPr>
          <p:cNvPr id="1153" name="Google Shape;1153;ge207fd22f2_0_250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4" name="Google Shape;1154;ge207fd22f2_0_250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Delta Hotels by Marriott is a brand of hotels and resorts that is owned and operated by Marriott International. The brand is known for its stylish, upscale accommodations and amenities, as well as its commitment to providing excellent service to guests. Delta Hotels by Marriott properties can be found in locations around the world, including in the United States, Canada, and Europe.</a:t>
            </a:r>
          </a:p>
          <a:p>
            <a:r>
              <a:rPr lang="en-US" sz="1100" b="0" i="0" u="none" strike="noStrike" cap="none" dirty="0">
                <a:solidFill>
                  <a:srgbClr val="000000"/>
                </a:solidFill>
                <a:effectLst/>
                <a:latin typeface="Arial"/>
                <a:ea typeface="Arial"/>
                <a:cs typeface="Arial"/>
                <a:sym typeface="Arial"/>
              </a:rPr>
              <a:t>main consumers of the Delta hotel by Marriott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0"/>
        <p:cNvGrpSpPr/>
        <p:nvPr/>
      </p:nvGrpSpPr>
      <p:grpSpPr>
        <a:xfrm>
          <a:off x="0" y="0"/>
          <a:ext cx="0" cy="0"/>
          <a:chOff x="0" y="0"/>
          <a:chExt cx="0" cy="0"/>
        </a:xfrm>
      </p:grpSpPr>
      <p:sp>
        <p:nvSpPr>
          <p:cNvPr id="1161" name="Google Shape;1161;ge1d838b627_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2" name="Google Shape;1162;ge1d838b627_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main consumers of Delta Hotels by Marriott are typically business and leisure travelers. Business travelers may stay at Delta Hotels by Marriott properties while on business trips, while leisure travelers may stay at these properties while on vacation or visiting family and friends. These consumers may be looking for a comfortable and convenient place to stay while away from home, and Delta Hotels by Marriott offers amenities that appeal to these guests, such as comfortable beds, private bathrooms, and room service. Additionally, the hotel's locations, often in city centers, are convenient for travelers looking to explore the city or conduct business.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2"/>
        <p:cNvGrpSpPr/>
        <p:nvPr/>
      </p:nvGrpSpPr>
      <p:grpSpPr>
        <a:xfrm>
          <a:off x="0" y="0"/>
          <a:ext cx="0" cy="0"/>
          <a:chOff x="0" y="0"/>
          <a:chExt cx="0" cy="0"/>
        </a:xfrm>
      </p:grpSpPr>
      <p:sp>
        <p:nvSpPr>
          <p:cNvPr id="1833" name="Google Shape;1833;ge1d838b627_4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4" name="Google Shape;1834;ge1d838b627_4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US" sz="1100" b="0" i="0" u="none" strike="noStrike" cap="none" dirty="0">
                <a:solidFill>
                  <a:srgbClr val="000000"/>
                </a:solidFill>
                <a:effectLst/>
                <a:latin typeface="Arial"/>
                <a:ea typeface="Arial"/>
                <a:cs typeface="Arial"/>
                <a:sym typeface="Arial"/>
              </a:rPr>
              <a:t>Accommodations: Delta Hotels by Marriott properties offer a range of guest rooms and suites that are designed to provide guests with comfortable and convenient places to stay. Room amenities include comfortable beds, private bathrooms, and room service.</a:t>
            </a:r>
          </a:p>
          <a:p>
            <a:pPr lvl="0"/>
            <a:r>
              <a:rPr lang="en-US" sz="1100" b="0" i="0" u="none" strike="noStrike" cap="none" dirty="0">
                <a:solidFill>
                  <a:srgbClr val="000000"/>
                </a:solidFill>
                <a:effectLst/>
                <a:latin typeface="Arial"/>
                <a:ea typeface="Arial"/>
                <a:cs typeface="Arial"/>
                <a:sym typeface="Arial"/>
              </a:rPr>
              <a:t>Dining: Guests can enjoy meals in the comfort of their own room or in the hotel's dining areas.</a:t>
            </a:r>
          </a:p>
          <a:p>
            <a:pPr lvl="0"/>
            <a:r>
              <a:rPr lang="en-US" sz="1100" b="0" i="0" u="none" strike="noStrike" cap="none" dirty="0">
                <a:solidFill>
                  <a:srgbClr val="000000"/>
                </a:solidFill>
                <a:effectLst/>
                <a:latin typeface="Arial"/>
                <a:ea typeface="Arial"/>
                <a:cs typeface="Arial"/>
                <a:sym typeface="Arial"/>
              </a:rPr>
              <a:t>Meeting and event spaces: Delta Hotels offer meeting  spaces are equipped with state-of-the-art audio-visual equipment and staffed by experienced event planning teams.</a:t>
            </a:r>
          </a:p>
          <a:p>
            <a:pPr lvl="0"/>
            <a:r>
              <a:rPr lang="en-US" sz="1100" b="0" i="0" u="none" strike="noStrike" cap="none" dirty="0">
                <a:solidFill>
                  <a:srgbClr val="000000"/>
                </a:solidFill>
                <a:effectLst/>
                <a:latin typeface="Arial"/>
                <a:ea typeface="Arial"/>
                <a:cs typeface="Arial"/>
                <a:sym typeface="Arial"/>
              </a:rPr>
              <a:t>Fitness and wellness facilities: Many Delta Hotels by Marriott properties have fitness centers, indoor swimming pools, and spas that allow guests to maintain their fitness and wellness routines while on the road.</a:t>
            </a:r>
          </a:p>
          <a:p>
            <a:pPr lvl="0"/>
            <a:r>
              <a:rPr lang="en-US" sz="1100" b="0" i="0" u="none" strike="noStrike" cap="none" dirty="0">
                <a:solidFill>
                  <a:srgbClr val="000000"/>
                </a:solidFill>
                <a:effectLst/>
                <a:latin typeface="Arial"/>
                <a:ea typeface="Arial"/>
                <a:cs typeface="Arial"/>
                <a:sym typeface="Arial"/>
              </a:rPr>
              <a:t>Business services: Delta Hotels by Marriott properties offer business services such as printing, copying, and faxing, as well as high-speed internet access.</a:t>
            </a:r>
          </a:p>
          <a:p>
            <a:pPr lvl="0"/>
            <a:r>
              <a:rPr lang="en-US" sz="1100" b="0" i="0" u="none" strike="noStrike" cap="none" dirty="0">
                <a:solidFill>
                  <a:srgbClr val="000000"/>
                </a:solidFill>
                <a:effectLst/>
                <a:latin typeface="Arial"/>
                <a:ea typeface="Arial"/>
                <a:cs typeface="Arial"/>
                <a:sym typeface="Arial"/>
              </a:rPr>
              <a:t>Guest services: The hotel's staff is also dedicated to providing guests with excellent service. This can include concierge services, baggage storage, laundry, and dry cleaning services.</a:t>
            </a:r>
          </a:p>
          <a:p>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992417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2"/>
        <p:cNvGrpSpPr/>
        <p:nvPr/>
      </p:nvGrpSpPr>
      <p:grpSpPr>
        <a:xfrm>
          <a:off x="0" y="0"/>
          <a:ext cx="0" cy="0"/>
          <a:chOff x="0" y="0"/>
          <a:chExt cx="0" cy="0"/>
        </a:xfrm>
      </p:grpSpPr>
      <p:sp>
        <p:nvSpPr>
          <p:cNvPr id="1833" name="Google Shape;1833;ge1d838b627_4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4" name="Google Shape;1834;ge1d838b627_4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US" sz="1100" b="0" i="0" u="none" strike="noStrike" cap="none" dirty="0">
                <a:solidFill>
                  <a:srgbClr val="000000"/>
                </a:solidFill>
                <a:effectLst/>
                <a:latin typeface="Arial"/>
                <a:ea typeface="Arial"/>
                <a:cs typeface="Arial"/>
                <a:sym typeface="Arial"/>
              </a:rPr>
              <a:t>Accommodations: Delta Hotels by Marriott properties offer a range of guest rooms and suites that are designed to provide guests with comfortable and convenient places to stay. Room amenities include comfortable beds, private bathrooms, and room service.</a:t>
            </a:r>
          </a:p>
          <a:p>
            <a:pPr lvl="0"/>
            <a:r>
              <a:rPr lang="en-US" sz="1100" b="0" i="0" u="none" strike="noStrike" cap="none" dirty="0">
                <a:solidFill>
                  <a:srgbClr val="000000"/>
                </a:solidFill>
                <a:effectLst/>
                <a:latin typeface="Arial"/>
                <a:ea typeface="Arial"/>
                <a:cs typeface="Arial"/>
                <a:sym typeface="Arial"/>
              </a:rPr>
              <a:t>Dining: Guests can enjoy meals in the comfort of their own room or in the hotel's dining areas.</a:t>
            </a:r>
          </a:p>
          <a:p>
            <a:pPr lvl="0"/>
            <a:r>
              <a:rPr lang="en-US" sz="1100" b="0" i="0" u="none" strike="noStrike" cap="none" dirty="0">
                <a:solidFill>
                  <a:srgbClr val="000000"/>
                </a:solidFill>
                <a:effectLst/>
                <a:latin typeface="Arial"/>
                <a:ea typeface="Arial"/>
                <a:cs typeface="Arial"/>
                <a:sym typeface="Arial"/>
              </a:rPr>
              <a:t>Meeting and event spaces: Delta Hotels offer meeting  spaces are equipped with state-of-the-art audio-visual equipment and staffed by experienced event planning teams.</a:t>
            </a:r>
          </a:p>
          <a:p>
            <a:pPr lvl="0"/>
            <a:r>
              <a:rPr lang="en-US" sz="1100" b="0" i="0" u="none" strike="noStrike" cap="none" dirty="0">
                <a:solidFill>
                  <a:srgbClr val="000000"/>
                </a:solidFill>
                <a:effectLst/>
                <a:latin typeface="Arial"/>
                <a:ea typeface="Arial"/>
                <a:cs typeface="Arial"/>
                <a:sym typeface="Arial"/>
              </a:rPr>
              <a:t>Fitness and wellness facilities: Many Delta Hotels by Marriott properties have fitness centers, indoor swimming pools, and spas that allow guests to maintain their fitness and wellness routines while on the road.</a:t>
            </a:r>
          </a:p>
          <a:p>
            <a:pPr lvl="0"/>
            <a:r>
              <a:rPr lang="en-US" sz="1100" b="0" i="0" u="none" strike="noStrike" cap="none" dirty="0">
                <a:solidFill>
                  <a:srgbClr val="000000"/>
                </a:solidFill>
                <a:effectLst/>
                <a:latin typeface="Arial"/>
                <a:ea typeface="Arial"/>
                <a:cs typeface="Arial"/>
                <a:sym typeface="Arial"/>
              </a:rPr>
              <a:t>Business services: Delta Hotels by Marriott properties offer business services such as printing, copying, and faxing, as well as high-speed internet access.</a:t>
            </a:r>
          </a:p>
          <a:p>
            <a:pPr lvl="0"/>
            <a:r>
              <a:rPr lang="en-US" sz="1100" b="0" i="0" u="none" strike="noStrike" cap="none" dirty="0">
                <a:solidFill>
                  <a:srgbClr val="000000"/>
                </a:solidFill>
                <a:effectLst/>
                <a:latin typeface="Arial"/>
                <a:ea typeface="Arial"/>
                <a:cs typeface="Arial"/>
                <a:sym typeface="Arial"/>
              </a:rPr>
              <a:t>Guest services: The hotel's staff is also dedicated to providing guests with excellent service. This can include concierge services, baggage storage, laundry, and dry cleaning services.</a:t>
            </a:r>
          </a:p>
          <a:p>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7"/>
        <p:cNvGrpSpPr/>
        <p:nvPr/>
      </p:nvGrpSpPr>
      <p:grpSpPr>
        <a:xfrm>
          <a:off x="0" y="0"/>
          <a:ext cx="0" cy="0"/>
          <a:chOff x="0" y="0"/>
          <a:chExt cx="0" cy="0"/>
        </a:xfrm>
      </p:grpSpPr>
      <p:sp>
        <p:nvSpPr>
          <p:cNvPr id="1888" name="Google Shape;1888;ge1d838b627_4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9" name="Google Shape;1889;ge1d838b627_4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US" sz="1100" b="0" i="0" u="none" strike="noStrike" cap="none" dirty="0">
                <a:solidFill>
                  <a:srgbClr val="000000"/>
                </a:solidFill>
                <a:effectLst/>
                <a:latin typeface="Arial"/>
                <a:ea typeface="Arial"/>
                <a:cs typeface="Arial"/>
                <a:sym typeface="Arial"/>
              </a:rPr>
              <a:t>Enhancing guest satisfaction: Guest services are designed to meet the needs and expectations of guests, and when they are executed well, they can lead to increased guest satisfaction. This can result in repeat business and positive word-of-mouth recommendations.</a:t>
            </a:r>
          </a:p>
          <a:p>
            <a:pPr lvl="0"/>
            <a:r>
              <a:rPr lang="en-US" sz="1100" b="0" i="0" u="none" strike="noStrike" cap="none" dirty="0">
                <a:solidFill>
                  <a:srgbClr val="000000"/>
                </a:solidFill>
                <a:effectLst/>
                <a:latin typeface="Arial"/>
                <a:ea typeface="Arial"/>
                <a:cs typeface="Arial"/>
                <a:sym typeface="Arial"/>
              </a:rPr>
              <a:t>Differentiating from competitors: Offering a wide range of high-quality guest services can help hotels and resorts differentiate themselves from their competitors. This can attract guests who are looking for specific amenities or services.</a:t>
            </a:r>
          </a:p>
          <a:p>
            <a:pPr lvl="0"/>
            <a:r>
              <a:rPr lang="en-US" sz="1100" b="0" i="0" u="none" strike="noStrike" cap="none" dirty="0">
                <a:solidFill>
                  <a:srgbClr val="000000"/>
                </a:solidFill>
                <a:effectLst/>
                <a:latin typeface="Arial"/>
                <a:ea typeface="Arial"/>
                <a:cs typeface="Arial"/>
                <a:sym typeface="Arial"/>
              </a:rPr>
              <a:t>Building brand loyalty: Providing exceptional guest services can help to build brand loyalty, encouraging guests to return to the same hotel or resort in the future.</a:t>
            </a:r>
          </a:p>
          <a:p>
            <a:pPr lvl="0"/>
            <a:r>
              <a:rPr lang="en-US" sz="1100" b="0" i="0" u="none" strike="noStrike" cap="none" dirty="0">
                <a:solidFill>
                  <a:srgbClr val="000000"/>
                </a:solidFill>
                <a:effectLst/>
                <a:latin typeface="Arial"/>
                <a:ea typeface="Arial"/>
                <a:cs typeface="Arial"/>
                <a:sym typeface="Arial"/>
              </a:rPr>
              <a:t>Supporting operational efficiency: Guest services can also help to support operational efficiency by reducing the need for guests to seek assistance from hotel staff. This can help to improve staff productivity and reduce costs.</a:t>
            </a:r>
          </a:p>
          <a:p>
            <a:pPr lvl="0"/>
            <a:r>
              <a:rPr lang="en-US" sz="1100" b="0" i="0" u="none" strike="noStrike" cap="none" dirty="0">
                <a:solidFill>
                  <a:srgbClr val="000000"/>
                </a:solidFill>
                <a:effectLst/>
                <a:latin typeface="Arial"/>
                <a:ea typeface="Arial"/>
                <a:cs typeface="Arial"/>
                <a:sym typeface="Arial"/>
              </a:rPr>
              <a:t>Meeting legal and regulatory requirements: Guest services also play a role in ensuring that a hotel or resort meets legal and regulatory requirements. For example, hotels must provide certain services to guests with disabilities as per the Americans with Disabilities Act.</a:t>
            </a:r>
          </a:p>
          <a:p>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7"/>
        <p:cNvGrpSpPr/>
        <p:nvPr/>
      </p:nvGrpSpPr>
      <p:grpSpPr>
        <a:xfrm>
          <a:off x="0" y="0"/>
          <a:ext cx="0" cy="0"/>
          <a:chOff x="0" y="0"/>
          <a:chExt cx="0" cy="0"/>
        </a:xfrm>
      </p:grpSpPr>
      <p:sp>
        <p:nvSpPr>
          <p:cNvPr id="1888" name="Google Shape;1888;ge1d838b627_4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9" name="Google Shape;1889;ge1d838b627_4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US" sz="1100" b="0" i="0" u="none" strike="noStrike" cap="none" dirty="0">
                <a:solidFill>
                  <a:srgbClr val="000000"/>
                </a:solidFill>
                <a:effectLst/>
                <a:latin typeface="Arial"/>
                <a:ea typeface="Arial"/>
                <a:cs typeface="Arial"/>
                <a:sym typeface="Arial"/>
              </a:rPr>
              <a:t>Enhancing guest satisfaction: Guest services are designed to meet the needs and expectations of guests, and when they are executed well, they can lead to increased guest satisfaction. This can result in repeat business and positive word-of-mouth recommendations.</a:t>
            </a:r>
          </a:p>
          <a:p>
            <a:pPr lvl="0"/>
            <a:r>
              <a:rPr lang="en-US" sz="1100" b="0" i="0" u="none" strike="noStrike" cap="none" dirty="0">
                <a:solidFill>
                  <a:srgbClr val="000000"/>
                </a:solidFill>
                <a:effectLst/>
                <a:latin typeface="Arial"/>
                <a:ea typeface="Arial"/>
                <a:cs typeface="Arial"/>
                <a:sym typeface="Arial"/>
              </a:rPr>
              <a:t>Differentiating from competitors: Offering a wide range of high-quality guest services can help hotels and resorts differentiate themselves from their competitors. This can attract guests who are looking for specific amenities or services.</a:t>
            </a:r>
          </a:p>
          <a:p>
            <a:pPr lvl="0"/>
            <a:r>
              <a:rPr lang="en-US" sz="1100" b="0" i="0" u="none" strike="noStrike" cap="none" dirty="0">
                <a:solidFill>
                  <a:srgbClr val="000000"/>
                </a:solidFill>
                <a:effectLst/>
                <a:latin typeface="Arial"/>
                <a:ea typeface="Arial"/>
                <a:cs typeface="Arial"/>
                <a:sym typeface="Arial"/>
              </a:rPr>
              <a:t>Building brand loyalty: Providing exceptional guest services can help to build brand loyalty, encouraging guests to return to the same hotel or resort in the future.</a:t>
            </a:r>
          </a:p>
          <a:p>
            <a:pPr lvl="0"/>
            <a:r>
              <a:rPr lang="en-US" sz="1100" b="0" i="0" u="none" strike="noStrike" cap="none" dirty="0">
                <a:solidFill>
                  <a:srgbClr val="000000"/>
                </a:solidFill>
                <a:effectLst/>
                <a:latin typeface="Arial"/>
                <a:ea typeface="Arial"/>
                <a:cs typeface="Arial"/>
                <a:sym typeface="Arial"/>
              </a:rPr>
              <a:t>Supporting operational efficiency: Guest services can also help to support operational efficiency by reducing the need for guests to seek assistance from hotel staff. This can help to improve staff productivity and reduce costs.</a:t>
            </a:r>
          </a:p>
          <a:p>
            <a:pPr lvl="0"/>
            <a:r>
              <a:rPr lang="en-US" sz="1100" b="0" i="0" u="none" strike="noStrike" cap="none" dirty="0">
                <a:solidFill>
                  <a:srgbClr val="000000"/>
                </a:solidFill>
                <a:effectLst/>
                <a:latin typeface="Arial"/>
                <a:ea typeface="Arial"/>
                <a:cs typeface="Arial"/>
                <a:sym typeface="Arial"/>
              </a:rPr>
              <a:t>Meeting legal and regulatory requirements: Guest services also play a role in ensuring that a hotel or resort meets legal and regulatory requirements. For example, hotels must provide certain services to guests with disabilities as per the Americans with Disabilities Act.</a:t>
            </a:r>
          </a:p>
          <a:p>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60081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5"/>
        <p:cNvGrpSpPr/>
        <p:nvPr/>
      </p:nvGrpSpPr>
      <p:grpSpPr>
        <a:xfrm>
          <a:off x="0" y="0"/>
          <a:ext cx="0" cy="0"/>
          <a:chOff x="0" y="0"/>
          <a:chExt cx="0" cy="0"/>
        </a:xfrm>
      </p:grpSpPr>
      <p:sp>
        <p:nvSpPr>
          <p:cNvPr id="1946" name="Google Shape;1946;ge1d838b627_4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7" name="Google Shape;1947;ge1d838b627_4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Hospitality is an important aspect of the hotel industry as it is the foundation on which guest satisfaction and loyalty are built. It involves creating a welcoming and comfortable environment for guests, and providing them with the services and amenities they need to have a pleasant stay.</a:t>
            </a:r>
          </a:p>
          <a:p>
            <a:r>
              <a:rPr lang="en-US" sz="1100" b="0" i="0" u="none" strike="noStrike" cap="none" dirty="0">
                <a:solidFill>
                  <a:srgbClr val="000000"/>
                </a:solidFill>
                <a:effectLst/>
                <a:latin typeface="Arial"/>
                <a:ea typeface="Arial"/>
                <a:cs typeface="Arial"/>
                <a:sym typeface="Arial"/>
              </a:rPr>
              <a:t>Delta Hotels by Marriott, like other hotels in the industry, understands the importance of hospitality and works to meet and exceed guest expectations in several ways:</a:t>
            </a:r>
          </a:p>
          <a:p>
            <a:pPr lvl="0"/>
            <a:r>
              <a:rPr lang="en-US" sz="1100" b="0" i="0" u="none" strike="noStrike" cap="none" dirty="0">
                <a:solidFill>
                  <a:srgbClr val="000000"/>
                </a:solidFill>
                <a:effectLst/>
                <a:latin typeface="Arial"/>
                <a:ea typeface="Arial"/>
                <a:cs typeface="Arial"/>
                <a:sym typeface="Arial"/>
              </a:rPr>
              <a:t>Personalized service: Delta Hotels by Marriott provides personalized service to guests, ensuring that their individual needs are met. The staff is trained to be attentive and responsive to guest requests, and to make them feel valued and welcomed.</a:t>
            </a:r>
          </a:p>
          <a:p>
            <a:pPr lvl="0"/>
            <a:r>
              <a:rPr lang="en-US" sz="1100" b="0" i="0" u="none" strike="noStrike" cap="none" dirty="0">
                <a:solidFill>
                  <a:srgbClr val="000000"/>
                </a:solidFill>
                <a:effectLst/>
                <a:latin typeface="Arial"/>
                <a:ea typeface="Arial"/>
                <a:cs typeface="Arial"/>
                <a:sym typeface="Arial"/>
              </a:rPr>
              <a:t>Quality accommodations: Delta Hotels by Marriott offers a range of high-quality guest rooms and suites that are designed to provide guests with comfortable and convenient places to stay. Room amenities include comfortable beds, private bathrooms, and room service.</a:t>
            </a:r>
          </a:p>
          <a:p>
            <a:pPr lvl="0"/>
            <a:r>
              <a:rPr lang="en-US" sz="1100" b="0" i="0" u="none" strike="noStrike" cap="none" dirty="0">
                <a:solidFill>
                  <a:srgbClr val="000000"/>
                </a:solidFill>
                <a:effectLst/>
                <a:latin typeface="Arial"/>
                <a:ea typeface="Arial"/>
                <a:cs typeface="Arial"/>
                <a:sym typeface="Arial"/>
              </a:rPr>
              <a:t>Fitness and wellness facilities: Many Delta Hotels by Marriott properties have fitness centers, indoor swimming pools, and spas that allow guests to maintain their fitness and wellness routines while on the road.</a:t>
            </a:r>
          </a:p>
          <a:p>
            <a:pPr lvl="0"/>
            <a:r>
              <a:rPr lang="en-US" sz="1100" b="0" i="0" u="none" strike="noStrike" cap="none" dirty="0">
                <a:solidFill>
                  <a:srgbClr val="000000"/>
                </a:solidFill>
                <a:effectLst/>
                <a:latin typeface="Arial"/>
                <a:ea typeface="Arial"/>
                <a:cs typeface="Arial"/>
                <a:sym typeface="Arial"/>
              </a:rPr>
              <a:t>Guest services: The hotel's staff is also dedicated to providing guests with excellent service. This can include concierge services, baggage storage, laundry, and dry cleaning services.</a:t>
            </a:r>
          </a:p>
          <a:p>
            <a:r>
              <a:rPr lang="en-US" sz="1100" b="0" i="0" u="none" strike="noStrike" cap="none" dirty="0">
                <a:solidFill>
                  <a:srgbClr val="000000"/>
                </a:solidFill>
                <a:effectLst/>
                <a:latin typeface="Arial"/>
                <a:ea typeface="Arial"/>
                <a:cs typeface="Arial"/>
                <a:sym typeface="Arial"/>
              </a:rPr>
              <a:t>Delta Hotels by Marriott's commitment to hospitality is evident in the wide range of services and amenities they provide to guests. By providing guests with high-quality accommodations, dining options, meeting spaces, fitness facilities and guest services, the hotel consistently meets and exceeds guest expectations and provides a memorable stay.</a:t>
            </a:r>
          </a:p>
          <a:p>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5"/>
        <p:cNvGrpSpPr/>
        <p:nvPr/>
      </p:nvGrpSpPr>
      <p:grpSpPr>
        <a:xfrm>
          <a:off x="0" y="0"/>
          <a:ext cx="0" cy="0"/>
          <a:chOff x="0" y="0"/>
          <a:chExt cx="0" cy="0"/>
        </a:xfrm>
      </p:grpSpPr>
      <p:sp>
        <p:nvSpPr>
          <p:cNvPr id="1946" name="Google Shape;1946;ge1d838b627_4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7" name="Google Shape;1947;ge1d838b627_4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Hospitality is an important aspect of the hotel industry as it is the foundation on which guest satisfaction and loyalty are built. It involves creating a welcoming and comfortable environment for guests, and providing them with the services and amenities they need to have a pleasant stay.</a:t>
            </a:r>
          </a:p>
          <a:p>
            <a:r>
              <a:rPr lang="en-US" sz="1100" b="0" i="0" u="none" strike="noStrike" cap="none" dirty="0">
                <a:solidFill>
                  <a:srgbClr val="000000"/>
                </a:solidFill>
                <a:effectLst/>
                <a:latin typeface="Arial"/>
                <a:ea typeface="Arial"/>
                <a:cs typeface="Arial"/>
                <a:sym typeface="Arial"/>
              </a:rPr>
              <a:t>Delta Hotels by Marriott, like other hotels in the industry, understands the importance of hospitality and works to meet and exceed guest expectations in several ways:</a:t>
            </a:r>
          </a:p>
          <a:p>
            <a:pPr lvl="0"/>
            <a:r>
              <a:rPr lang="en-US" sz="1100" b="0" i="0" u="none" strike="noStrike" cap="none" dirty="0">
                <a:solidFill>
                  <a:srgbClr val="000000"/>
                </a:solidFill>
                <a:effectLst/>
                <a:latin typeface="Arial"/>
                <a:ea typeface="Arial"/>
                <a:cs typeface="Arial"/>
                <a:sym typeface="Arial"/>
              </a:rPr>
              <a:t>Personalized service: Delta Hotels by Marriott provides personalized service to guests, ensuring that their individual needs are met. The staff is trained to be attentive and responsive to guest requests, and to make them feel valued and welcomed.</a:t>
            </a:r>
          </a:p>
          <a:p>
            <a:pPr lvl="0"/>
            <a:r>
              <a:rPr lang="en-US" sz="1100" b="0" i="0" u="none" strike="noStrike" cap="none" dirty="0">
                <a:solidFill>
                  <a:srgbClr val="000000"/>
                </a:solidFill>
                <a:effectLst/>
                <a:latin typeface="Arial"/>
                <a:ea typeface="Arial"/>
                <a:cs typeface="Arial"/>
                <a:sym typeface="Arial"/>
              </a:rPr>
              <a:t>Quality accommodations: Delta Hotels by Marriott offers a range of high-quality guest rooms and suites that are designed to provide guests with comfortable and convenient places to stay. Room amenities include comfortable beds, private bathrooms, and room service.</a:t>
            </a:r>
          </a:p>
          <a:p>
            <a:pPr lvl="0"/>
            <a:r>
              <a:rPr lang="en-US" sz="1100" b="0" i="0" u="none" strike="noStrike" cap="none" dirty="0">
                <a:solidFill>
                  <a:srgbClr val="000000"/>
                </a:solidFill>
                <a:effectLst/>
                <a:latin typeface="Arial"/>
                <a:ea typeface="Arial"/>
                <a:cs typeface="Arial"/>
                <a:sym typeface="Arial"/>
              </a:rPr>
              <a:t>Fitness and wellness facilities: Many Delta Hotels by Marriott properties have fitness centers, indoor swimming pools, and spas that allow guests to maintain their fitness and wellness routines while on the road.</a:t>
            </a:r>
          </a:p>
          <a:p>
            <a:pPr lvl="0"/>
            <a:r>
              <a:rPr lang="en-US" sz="1100" b="0" i="0" u="none" strike="noStrike" cap="none" dirty="0">
                <a:solidFill>
                  <a:srgbClr val="000000"/>
                </a:solidFill>
                <a:effectLst/>
                <a:latin typeface="Arial"/>
                <a:ea typeface="Arial"/>
                <a:cs typeface="Arial"/>
                <a:sym typeface="Arial"/>
              </a:rPr>
              <a:t>Guest services: The hotel's staff is also dedicated to providing guests with excellent service. This can include concierge services, baggage storage, laundry, and dry cleaning services.</a:t>
            </a:r>
          </a:p>
          <a:p>
            <a:r>
              <a:rPr lang="en-US" sz="1100" b="0" i="0" u="none" strike="noStrike" cap="none" dirty="0">
                <a:solidFill>
                  <a:srgbClr val="000000"/>
                </a:solidFill>
                <a:effectLst/>
                <a:latin typeface="Arial"/>
                <a:ea typeface="Arial"/>
                <a:cs typeface="Arial"/>
                <a:sym typeface="Arial"/>
              </a:rPr>
              <a:t>Delta Hotels by Marriott's commitment to hospitality is evident in the wide range of services and amenities they provide to guests. By providing guests with high-quality accommodations, dining options, meeting spaces, fitness facilities and guest services, the hotel consistently meets and exceeds guest expectations and provides a memorable stay.</a:t>
            </a:r>
          </a:p>
          <a:p>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51213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0"/>
        <p:cNvGrpSpPr/>
        <p:nvPr/>
      </p:nvGrpSpPr>
      <p:grpSpPr>
        <a:xfrm>
          <a:off x="0" y="0"/>
          <a:ext cx="0" cy="0"/>
          <a:chOff x="0" y="0"/>
          <a:chExt cx="0" cy="0"/>
        </a:xfrm>
      </p:grpSpPr>
      <p:sp>
        <p:nvSpPr>
          <p:cNvPr id="2021" name="Google Shape;2021;ge1d838b627_4_1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2" name="Google Shape;2022;ge1d838b627_4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indent="-285750">
              <a:lnSpc>
                <a:spcPct val="150000"/>
              </a:lnSpc>
              <a:buFont typeface="Wingdings" panose="05000000000000000000" pitchFamily="2" charset="2"/>
              <a:buChar char="q"/>
            </a:pPr>
            <a:r>
              <a:rPr lang="en-US" dirty="0"/>
              <a:t>Delta Hotels by Marriott's commitment to hospitality is evident in the wide range of services and amenities they provide to guests (</a:t>
            </a:r>
            <a:r>
              <a:rPr lang="en-US" dirty="0" err="1"/>
              <a:t>Desautels</a:t>
            </a:r>
            <a:r>
              <a:rPr lang="en-US" dirty="0"/>
              <a:t> et al., 2022). </a:t>
            </a:r>
          </a:p>
          <a:p>
            <a:pPr marL="285750" indent="-285750">
              <a:lnSpc>
                <a:spcPct val="150000"/>
              </a:lnSpc>
              <a:buFont typeface="Wingdings" panose="05000000000000000000" pitchFamily="2" charset="2"/>
              <a:buChar char="q"/>
            </a:pPr>
            <a:r>
              <a:rPr lang="en-US" dirty="0"/>
              <a:t>By providing guests with high-quality accommodations, dining options, meeting spaces, fitness facilities and guest services, the hotel consistently meets and exceeds guest expectations and provides a memorable stay.</a:t>
            </a:r>
          </a:p>
          <a:p>
            <a:pPr marL="285750" indent="-285750" algn="ctr">
              <a:lnSpc>
                <a:spcPct val="150000"/>
              </a:lnSpc>
              <a:buFont typeface="Wingdings" panose="05000000000000000000" pitchFamily="2" charset="2"/>
              <a:buChar char="q"/>
            </a:pPr>
            <a:endParaRPr lang="en-US" dirty="0"/>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3"/>
        <p:cNvGrpSpPr/>
        <p:nvPr/>
      </p:nvGrpSpPr>
      <p:grpSpPr>
        <a:xfrm>
          <a:off x="0" y="0"/>
          <a:ext cx="0" cy="0"/>
          <a:chOff x="0" y="0"/>
          <a:chExt cx="0" cy="0"/>
        </a:xfrm>
      </p:grpSpPr>
      <p:sp>
        <p:nvSpPr>
          <p:cNvPr id="2144" name="Google Shape;2144;ge1d838b627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5" name="Google Shape;2145;ge1d838b627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1264000"/>
            <a:ext cx="5234100" cy="2180400"/>
          </a:xfrm>
          <a:prstGeom prst="rect">
            <a:avLst/>
          </a:prstGeom>
          <a:effectLst>
            <a:outerShdw dist="57150" dir="5400000" algn="bl" rotWithShape="0">
              <a:schemeClr val="dk2"/>
            </a:outerShdw>
          </a:effectLst>
        </p:spPr>
        <p:txBody>
          <a:bodyPr spcFirstLastPara="1" wrap="square" lIns="91425" tIns="91425" rIns="91425" bIns="91425" anchor="ctr" anchorCtr="0">
            <a:noAutofit/>
          </a:bodyPr>
          <a:lstStyle>
            <a:lvl1pPr lvl="0">
              <a:lnSpc>
                <a:spcPct val="90000"/>
              </a:lnSpc>
              <a:spcBef>
                <a:spcPts val="0"/>
              </a:spcBef>
              <a:spcAft>
                <a:spcPts val="0"/>
              </a:spcAft>
              <a:buClr>
                <a:srgbClr val="191919"/>
              </a:buClr>
              <a:buSzPts val="5200"/>
              <a:buNone/>
              <a:defRPr sz="3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3225" y="3479100"/>
            <a:ext cx="5234100" cy="393600"/>
          </a:xfrm>
          <a:prstGeom prst="rect">
            <a:avLst/>
          </a:prstGeom>
          <a:ln>
            <a:noFill/>
          </a:ln>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2772808" y="14295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424634" y="38171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5398659" y="5394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496978" y="379138"/>
            <a:ext cx="1270764" cy="625558"/>
            <a:chOff x="613053" y="375150"/>
            <a:chExt cx="1270764" cy="625558"/>
          </a:xfrm>
        </p:grpSpPr>
        <p:sp>
          <p:nvSpPr>
            <p:cNvPr id="15" name="Google Shape;15;p2"/>
            <p:cNvSpPr/>
            <p:nvPr/>
          </p:nvSpPr>
          <p:spPr>
            <a:xfrm>
              <a:off x="613053" y="375150"/>
              <a:ext cx="1270764" cy="625558"/>
            </a:xfrm>
            <a:custGeom>
              <a:avLst/>
              <a:gdLst/>
              <a:ahLst/>
              <a:cxnLst/>
              <a:rect l="l" t="t" r="r" b="b"/>
              <a:pathLst>
                <a:path w="14035" h="6909" extrusionOk="0">
                  <a:moveTo>
                    <a:pt x="5569" y="169"/>
                  </a:moveTo>
                  <a:cubicBezTo>
                    <a:pt x="5823" y="169"/>
                    <a:pt x="6112" y="225"/>
                    <a:pt x="6428" y="379"/>
                  </a:cubicBezTo>
                  <a:cubicBezTo>
                    <a:pt x="7546" y="928"/>
                    <a:pt x="7351" y="2249"/>
                    <a:pt x="7331" y="2359"/>
                  </a:cubicBezTo>
                  <a:cubicBezTo>
                    <a:pt x="7310" y="2424"/>
                    <a:pt x="7046" y="3120"/>
                    <a:pt x="6432" y="3355"/>
                  </a:cubicBezTo>
                  <a:cubicBezTo>
                    <a:pt x="6291" y="3410"/>
                    <a:pt x="6141" y="3438"/>
                    <a:pt x="5982" y="3438"/>
                  </a:cubicBezTo>
                  <a:cubicBezTo>
                    <a:pt x="5683" y="3438"/>
                    <a:pt x="5356" y="3340"/>
                    <a:pt x="5005" y="3144"/>
                  </a:cubicBezTo>
                  <a:cubicBezTo>
                    <a:pt x="4286" y="2750"/>
                    <a:pt x="4005" y="2205"/>
                    <a:pt x="4245" y="1692"/>
                  </a:cubicBezTo>
                  <a:cubicBezTo>
                    <a:pt x="4410" y="1344"/>
                    <a:pt x="4822" y="1074"/>
                    <a:pt x="5278" y="1074"/>
                  </a:cubicBezTo>
                  <a:cubicBezTo>
                    <a:pt x="5418" y="1074"/>
                    <a:pt x="5562" y="1100"/>
                    <a:pt x="5704" y="1156"/>
                  </a:cubicBezTo>
                  <a:cubicBezTo>
                    <a:pt x="6278" y="1384"/>
                    <a:pt x="6412" y="1798"/>
                    <a:pt x="6294" y="2107"/>
                  </a:cubicBezTo>
                  <a:cubicBezTo>
                    <a:pt x="6215" y="2312"/>
                    <a:pt x="6022" y="2478"/>
                    <a:pt x="5774" y="2478"/>
                  </a:cubicBezTo>
                  <a:cubicBezTo>
                    <a:pt x="5702" y="2478"/>
                    <a:pt x="5626" y="2464"/>
                    <a:pt x="5546" y="2432"/>
                  </a:cubicBezTo>
                  <a:cubicBezTo>
                    <a:pt x="5241" y="2319"/>
                    <a:pt x="5086" y="2148"/>
                    <a:pt x="5139" y="1985"/>
                  </a:cubicBezTo>
                  <a:cubicBezTo>
                    <a:pt x="5173" y="1891"/>
                    <a:pt x="5276" y="1811"/>
                    <a:pt x="5393" y="1811"/>
                  </a:cubicBezTo>
                  <a:cubicBezTo>
                    <a:pt x="5418" y="1811"/>
                    <a:pt x="5443" y="1815"/>
                    <a:pt x="5469" y="1823"/>
                  </a:cubicBezTo>
                  <a:cubicBezTo>
                    <a:pt x="5476" y="1825"/>
                    <a:pt x="5484" y="1826"/>
                    <a:pt x="5492" y="1826"/>
                  </a:cubicBezTo>
                  <a:cubicBezTo>
                    <a:pt x="5529" y="1826"/>
                    <a:pt x="5564" y="1803"/>
                    <a:pt x="5574" y="1766"/>
                  </a:cubicBezTo>
                  <a:cubicBezTo>
                    <a:pt x="5587" y="1721"/>
                    <a:pt x="5562" y="1672"/>
                    <a:pt x="5517" y="1660"/>
                  </a:cubicBezTo>
                  <a:cubicBezTo>
                    <a:pt x="5478" y="1648"/>
                    <a:pt x="5438" y="1643"/>
                    <a:pt x="5398" y="1643"/>
                  </a:cubicBezTo>
                  <a:cubicBezTo>
                    <a:pt x="5216" y="1643"/>
                    <a:pt x="5041" y="1759"/>
                    <a:pt x="4981" y="1932"/>
                  </a:cubicBezTo>
                  <a:cubicBezTo>
                    <a:pt x="4916" y="2132"/>
                    <a:pt x="5009" y="2412"/>
                    <a:pt x="5485" y="2591"/>
                  </a:cubicBezTo>
                  <a:cubicBezTo>
                    <a:pt x="5584" y="2628"/>
                    <a:pt x="5680" y="2645"/>
                    <a:pt x="5770" y="2645"/>
                  </a:cubicBezTo>
                  <a:cubicBezTo>
                    <a:pt x="6095" y="2645"/>
                    <a:pt x="6350" y="2429"/>
                    <a:pt x="6448" y="2168"/>
                  </a:cubicBezTo>
                  <a:cubicBezTo>
                    <a:pt x="6599" y="1782"/>
                    <a:pt x="6448" y="1274"/>
                    <a:pt x="5770" y="1001"/>
                  </a:cubicBezTo>
                  <a:cubicBezTo>
                    <a:pt x="5601" y="933"/>
                    <a:pt x="5432" y="903"/>
                    <a:pt x="5270" y="903"/>
                  </a:cubicBezTo>
                  <a:cubicBezTo>
                    <a:pt x="4744" y="903"/>
                    <a:pt x="4284" y="1223"/>
                    <a:pt x="4094" y="1623"/>
                  </a:cubicBezTo>
                  <a:cubicBezTo>
                    <a:pt x="3875" y="2087"/>
                    <a:pt x="3977" y="2770"/>
                    <a:pt x="4924" y="3294"/>
                  </a:cubicBezTo>
                  <a:cubicBezTo>
                    <a:pt x="5302" y="3502"/>
                    <a:pt x="5656" y="3607"/>
                    <a:pt x="5985" y="3607"/>
                  </a:cubicBezTo>
                  <a:cubicBezTo>
                    <a:pt x="6164" y="3607"/>
                    <a:pt x="6331" y="3575"/>
                    <a:pt x="6493" y="3514"/>
                  </a:cubicBezTo>
                  <a:cubicBezTo>
                    <a:pt x="7184" y="3246"/>
                    <a:pt x="7461" y="2497"/>
                    <a:pt x="7489" y="2412"/>
                  </a:cubicBezTo>
                  <a:cubicBezTo>
                    <a:pt x="7514" y="2366"/>
                    <a:pt x="7708" y="2020"/>
                    <a:pt x="8021" y="2020"/>
                  </a:cubicBezTo>
                  <a:cubicBezTo>
                    <a:pt x="8065" y="2020"/>
                    <a:pt x="8111" y="2027"/>
                    <a:pt x="8160" y="2042"/>
                  </a:cubicBezTo>
                  <a:cubicBezTo>
                    <a:pt x="8534" y="2160"/>
                    <a:pt x="8493" y="2705"/>
                    <a:pt x="8481" y="2815"/>
                  </a:cubicBezTo>
                  <a:cubicBezTo>
                    <a:pt x="8428" y="2892"/>
                    <a:pt x="8241" y="3189"/>
                    <a:pt x="8290" y="3469"/>
                  </a:cubicBezTo>
                  <a:cubicBezTo>
                    <a:pt x="8315" y="3607"/>
                    <a:pt x="8392" y="3717"/>
                    <a:pt x="8518" y="3798"/>
                  </a:cubicBezTo>
                  <a:cubicBezTo>
                    <a:pt x="8530" y="3807"/>
                    <a:pt x="8546" y="3811"/>
                    <a:pt x="8563" y="3811"/>
                  </a:cubicBezTo>
                  <a:cubicBezTo>
                    <a:pt x="8591" y="3811"/>
                    <a:pt x="8615" y="3798"/>
                    <a:pt x="8632" y="3774"/>
                  </a:cubicBezTo>
                  <a:cubicBezTo>
                    <a:pt x="8656" y="3733"/>
                    <a:pt x="8648" y="3681"/>
                    <a:pt x="8607" y="3656"/>
                  </a:cubicBezTo>
                  <a:cubicBezTo>
                    <a:pt x="8522" y="3603"/>
                    <a:pt x="8473" y="3530"/>
                    <a:pt x="8457" y="3441"/>
                  </a:cubicBezTo>
                  <a:cubicBezTo>
                    <a:pt x="8412" y="3197"/>
                    <a:pt x="8628" y="2900"/>
                    <a:pt x="8628" y="2896"/>
                  </a:cubicBezTo>
                  <a:cubicBezTo>
                    <a:pt x="8632" y="2892"/>
                    <a:pt x="8632" y="2888"/>
                    <a:pt x="8636" y="2888"/>
                  </a:cubicBezTo>
                  <a:cubicBezTo>
                    <a:pt x="8636" y="2884"/>
                    <a:pt x="8636" y="2884"/>
                    <a:pt x="8636" y="2884"/>
                  </a:cubicBezTo>
                  <a:cubicBezTo>
                    <a:pt x="8783" y="2604"/>
                    <a:pt x="9038" y="2444"/>
                    <a:pt x="9319" y="2444"/>
                  </a:cubicBezTo>
                  <a:cubicBezTo>
                    <a:pt x="9332" y="2444"/>
                    <a:pt x="9346" y="2444"/>
                    <a:pt x="9359" y="2445"/>
                  </a:cubicBezTo>
                  <a:cubicBezTo>
                    <a:pt x="9725" y="2469"/>
                    <a:pt x="10047" y="2762"/>
                    <a:pt x="10225" y="3229"/>
                  </a:cubicBezTo>
                  <a:cubicBezTo>
                    <a:pt x="10455" y="3824"/>
                    <a:pt x="10716" y="3933"/>
                    <a:pt x="11069" y="3933"/>
                  </a:cubicBezTo>
                  <a:cubicBezTo>
                    <a:pt x="11165" y="3933"/>
                    <a:pt x="11269" y="3925"/>
                    <a:pt x="11380" y="3916"/>
                  </a:cubicBezTo>
                  <a:cubicBezTo>
                    <a:pt x="11521" y="3905"/>
                    <a:pt x="11682" y="3892"/>
                    <a:pt x="11866" y="3892"/>
                  </a:cubicBezTo>
                  <a:cubicBezTo>
                    <a:pt x="12006" y="3892"/>
                    <a:pt x="12159" y="3899"/>
                    <a:pt x="12327" y="3920"/>
                  </a:cubicBezTo>
                  <a:cubicBezTo>
                    <a:pt x="13079" y="4018"/>
                    <a:pt x="13510" y="4591"/>
                    <a:pt x="13714" y="4969"/>
                  </a:cubicBezTo>
                  <a:cubicBezTo>
                    <a:pt x="13368" y="4717"/>
                    <a:pt x="13031" y="4656"/>
                    <a:pt x="12783" y="4652"/>
                  </a:cubicBezTo>
                  <a:lnTo>
                    <a:pt x="12779" y="4652"/>
                  </a:lnTo>
                  <a:cubicBezTo>
                    <a:pt x="12769" y="4652"/>
                    <a:pt x="12760" y="4652"/>
                    <a:pt x="12751" y="4652"/>
                  </a:cubicBezTo>
                  <a:cubicBezTo>
                    <a:pt x="12325" y="4652"/>
                    <a:pt x="11910" y="4834"/>
                    <a:pt x="11612" y="5148"/>
                  </a:cubicBezTo>
                  <a:cubicBezTo>
                    <a:pt x="11469" y="5295"/>
                    <a:pt x="11356" y="5437"/>
                    <a:pt x="11258" y="5567"/>
                  </a:cubicBezTo>
                  <a:cubicBezTo>
                    <a:pt x="10983" y="5921"/>
                    <a:pt x="10795" y="6157"/>
                    <a:pt x="10289" y="6157"/>
                  </a:cubicBezTo>
                  <a:cubicBezTo>
                    <a:pt x="10272" y="6157"/>
                    <a:pt x="10255" y="6157"/>
                    <a:pt x="10238" y="6157"/>
                  </a:cubicBezTo>
                  <a:cubicBezTo>
                    <a:pt x="9563" y="6140"/>
                    <a:pt x="9201" y="5372"/>
                    <a:pt x="9152" y="5254"/>
                  </a:cubicBezTo>
                  <a:cubicBezTo>
                    <a:pt x="9156" y="5124"/>
                    <a:pt x="9229" y="4311"/>
                    <a:pt x="9973" y="4274"/>
                  </a:cubicBezTo>
                  <a:cubicBezTo>
                    <a:pt x="9992" y="4273"/>
                    <a:pt x="10011" y="4273"/>
                    <a:pt x="10029" y="4273"/>
                  </a:cubicBezTo>
                  <a:cubicBezTo>
                    <a:pt x="10455" y="4273"/>
                    <a:pt x="10712" y="4541"/>
                    <a:pt x="10774" y="4803"/>
                  </a:cubicBezTo>
                  <a:cubicBezTo>
                    <a:pt x="10819" y="4986"/>
                    <a:pt x="10778" y="5217"/>
                    <a:pt x="10534" y="5327"/>
                  </a:cubicBezTo>
                  <a:cubicBezTo>
                    <a:pt x="10445" y="5367"/>
                    <a:pt x="10366" y="5384"/>
                    <a:pt x="10298" y="5384"/>
                  </a:cubicBezTo>
                  <a:cubicBezTo>
                    <a:pt x="10151" y="5384"/>
                    <a:pt x="10053" y="5307"/>
                    <a:pt x="10006" y="5221"/>
                  </a:cubicBezTo>
                  <a:cubicBezTo>
                    <a:pt x="9953" y="5112"/>
                    <a:pt x="9957" y="4957"/>
                    <a:pt x="10103" y="4868"/>
                  </a:cubicBezTo>
                  <a:cubicBezTo>
                    <a:pt x="10144" y="4843"/>
                    <a:pt x="10156" y="4790"/>
                    <a:pt x="10132" y="4754"/>
                  </a:cubicBezTo>
                  <a:cubicBezTo>
                    <a:pt x="10116" y="4727"/>
                    <a:pt x="10088" y="4713"/>
                    <a:pt x="10059" y="4713"/>
                  </a:cubicBezTo>
                  <a:cubicBezTo>
                    <a:pt x="10044" y="4713"/>
                    <a:pt x="10028" y="4717"/>
                    <a:pt x="10014" y="4725"/>
                  </a:cubicBezTo>
                  <a:cubicBezTo>
                    <a:pt x="9786" y="4864"/>
                    <a:pt x="9766" y="5120"/>
                    <a:pt x="9860" y="5299"/>
                  </a:cubicBezTo>
                  <a:cubicBezTo>
                    <a:pt x="9933" y="5441"/>
                    <a:pt x="10087" y="5551"/>
                    <a:pt x="10295" y="5551"/>
                  </a:cubicBezTo>
                  <a:cubicBezTo>
                    <a:pt x="10388" y="5551"/>
                    <a:pt x="10490" y="5530"/>
                    <a:pt x="10599" y="5482"/>
                  </a:cubicBezTo>
                  <a:cubicBezTo>
                    <a:pt x="10880" y="5356"/>
                    <a:pt x="11014" y="5075"/>
                    <a:pt x="10937" y="4766"/>
                  </a:cubicBezTo>
                  <a:cubicBezTo>
                    <a:pt x="10863" y="4442"/>
                    <a:pt x="10548" y="4106"/>
                    <a:pt x="10032" y="4106"/>
                  </a:cubicBezTo>
                  <a:cubicBezTo>
                    <a:pt x="10011" y="4106"/>
                    <a:pt x="9991" y="4106"/>
                    <a:pt x="9969" y="4107"/>
                  </a:cubicBezTo>
                  <a:cubicBezTo>
                    <a:pt x="9050" y="4152"/>
                    <a:pt x="8985" y="5181"/>
                    <a:pt x="8981" y="5262"/>
                  </a:cubicBezTo>
                  <a:cubicBezTo>
                    <a:pt x="8973" y="5335"/>
                    <a:pt x="8817" y="6425"/>
                    <a:pt x="7964" y="6425"/>
                  </a:cubicBezTo>
                  <a:cubicBezTo>
                    <a:pt x="7957" y="6425"/>
                    <a:pt x="7951" y="6425"/>
                    <a:pt x="7945" y="6425"/>
                  </a:cubicBezTo>
                  <a:cubicBezTo>
                    <a:pt x="7050" y="6405"/>
                    <a:pt x="6798" y="5868"/>
                    <a:pt x="6782" y="5835"/>
                  </a:cubicBezTo>
                  <a:cubicBezTo>
                    <a:pt x="6778" y="5819"/>
                    <a:pt x="6603" y="5364"/>
                    <a:pt x="6798" y="5043"/>
                  </a:cubicBezTo>
                  <a:cubicBezTo>
                    <a:pt x="6908" y="4860"/>
                    <a:pt x="7115" y="4750"/>
                    <a:pt x="7420" y="4713"/>
                  </a:cubicBezTo>
                  <a:cubicBezTo>
                    <a:pt x="7470" y="4708"/>
                    <a:pt x="7518" y="4705"/>
                    <a:pt x="7564" y="4705"/>
                  </a:cubicBezTo>
                  <a:cubicBezTo>
                    <a:pt x="7811" y="4705"/>
                    <a:pt x="7992" y="4788"/>
                    <a:pt x="8095" y="4949"/>
                  </a:cubicBezTo>
                  <a:cubicBezTo>
                    <a:pt x="8217" y="5144"/>
                    <a:pt x="8184" y="5396"/>
                    <a:pt x="8091" y="5547"/>
                  </a:cubicBezTo>
                  <a:cubicBezTo>
                    <a:pt x="8053" y="5603"/>
                    <a:pt x="7977" y="5699"/>
                    <a:pt x="7848" y="5699"/>
                  </a:cubicBezTo>
                  <a:cubicBezTo>
                    <a:pt x="7839" y="5699"/>
                    <a:pt x="7829" y="5698"/>
                    <a:pt x="7819" y="5697"/>
                  </a:cubicBezTo>
                  <a:cubicBezTo>
                    <a:pt x="7664" y="5677"/>
                    <a:pt x="7567" y="5628"/>
                    <a:pt x="7518" y="5551"/>
                  </a:cubicBezTo>
                  <a:cubicBezTo>
                    <a:pt x="7453" y="5433"/>
                    <a:pt x="7518" y="5278"/>
                    <a:pt x="7518" y="5278"/>
                  </a:cubicBezTo>
                  <a:cubicBezTo>
                    <a:pt x="7534" y="5238"/>
                    <a:pt x="7518" y="5185"/>
                    <a:pt x="7473" y="5169"/>
                  </a:cubicBezTo>
                  <a:cubicBezTo>
                    <a:pt x="7462" y="5163"/>
                    <a:pt x="7451" y="5161"/>
                    <a:pt x="7439" y="5161"/>
                  </a:cubicBezTo>
                  <a:cubicBezTo>
                    <a:pt x="7408" y="5161"/>
                    <a:pt x="7378" y="5179"/>
                    <a:pt x="7363" y="5209"/>
                  </a:cubicBezTo>
                  <a:cubicBezTo>
                    <a:pt x="7359" y="5221"/>
                    <a:pt x="7266" y="5441"/>
                    <a:pt x="7371" y="5632"/>
                  </a:cubicBezTo>
                  <a:cubicBezTo>
                    <a:pt x="7449" y="5762"/>
                    <a:pt x="7591" y="5839"/>
                    <a:pt x="7798" y="5864"/>
                  </a:cubicBezTo>
                  <a:cubicBezTo>
                    <a:pt x="7815" y="5866"/>
                    <a:pt x="7832" y="5867"/>
                    <a:pt x="7849" y="5867"/>
                  </a:cubicBezTo>
                  <a:cubicBezTo>
                    <a:pt x="8003" y="5867"/>
                    <a:pt x="8142" y="5783"/>
                    <a:pt x="8233" y="5636"/>
                  </a:cubicBezTo>
                  <a:cubicBezTo>
                    <a:pt x="8380" y="5404"/>
                    <a:pt x="8380" y="5087"/>
                    <a:pt x="8237" y="4860"/>
                  </a:cubicBezTo>
                  <a:cubicBezTo>
                    <a:pt x="8157" y="4733"/>
                    <a:pt x="7968" y="4538"/>
                    <a:pt x="7561" y="4538"/>
                  </a:cubicBezTo>
                  <a:cubicBezTo>
                    <a:pt x="7512" y="4538"/>
                    <a:pt x="7459" y="4540"/>
                    <a:pt x="7404" y="4547"/>
                  </a:cubicBezTo>
                  <a:cubicBezTo>
                    <a:pt x="7042" y="4591"/>
                    <a:pt x="6790" y="4730"/>
                    <a:pt x="6652" y="4957"/>
                  </a:cubicBezTo>
                  <a:cubicBezTo>
                    <a:pt x="6436" y="5323"/>
                    <a:pt x="6591" y="5795"/>
                    <a:pt x="6623" y="5884"/>
                  </a:cubicBezTo>
                  <a:cubicBezTo>
                    <a:pt x="6623" y="5949"/>
                    <a:pt x="6619" y="6270"/>
                    <a:pt x="6436" y="6453"/>
                  </a:cubicBezTo>
                  <a:cubicBezTo>
                    <a:pt x="6351" y="6539"/>
                    <a:pt x="6234" y="6580"/>
                    <a:pt x="6090" y="6580"/>
                  </a:cubicBezTo>
                  <a:cubicBezTo>
                    <a:pt x="6077" y="6580"/>
                    <a:pt x="6064" y="6580"/>
                    <a:pt x="6050" y="6579"/>
                  </a:cubicBezTo>
                  <a:cubicBezTo>
                    <a:pt x="5452" y="6543"/>
                    <a:pt x="5253" y="6051"/>
                    <a:pt x="5225" y="5965"/>
                  </a:cubicBezTo>
                  <a:cubicBezTo>
                    <a:pt x="5225" y="5848"/>
                    <a:pt x="5213" y="5132"/>
                    <a:pt x="4782" y="5034"/>
                  </a:cubicBezTo>
                  <a:cubicBezTo>
                    <a:pt x="4776" y="5033"/>
                    <a:pt x="4771" y="5033"/>
                    <a:pt x="4766" y="5033"/>
                  </a:cubicBezTo>
                  <a:cubicBezTo>
                    <a:pt x="4727" y="5033"/>
                    <a:pt x="4691" y="5060"/>
                    <a:pt x="4684" y="5099"/>
                  </a:cubicBezTo>
                  <a:cubicBezTo>
                    <a:pt x="4672" y="5144"/>
                    <a:pt x="4700" y="5189"/>
                    <a:pt x="4745" y="5197"/>
                  </a:cubicBezTo>
                  <a:cubicBezTo>
                    <a:pt x="5013" y="5258"/>
                    <a:pt x="5058" y="5766"/>
                    <a:pt x="5054" y="5970"/>
                  </a:cubicBezTo>
                  <a:cubicBezTo>
                    <a:pt x="5035" y="6054"/>
                    <a:pt x="4853" y="6742"/>
                    <a:pt x="4192" y="6742"/>
                  </a:cubicBezTo>
                  <a:cubicBezTo>
                    <a:pt x="4152" y="6742"/>
                    <a:pt x="4110" y="6739"/>
                    <a:pt x="4066" y="6734"/>
                  </a:cubicBezTo>
                  <a:cubicBezTo>
                    <a:pt x="3399" y="6648"/>
                    <a:pt x="3107" y="6055"/>
                    <a:pt x="3021" y="5835"/>
                  </a:cubicBezTo>
                  <a:cubicBezTo>
                    <a:pt x="3310" y="5750"/>
                    <a:pt x="4160" y="5392"/>
                    <a:pt x="3985" y="4266"/>
                  </a:cubicBezTo>
                  <a:cubicBezTo>
                    <a:pt x="3875" y="3538"/>
                    <a:pt x="3281" y="2892"/>
                    <a:pt x="2550" y="2693"/>
                  </a:cubicBezTo>
                  <a:cubicBezTo>
                    <a:pt x="2407" y="2653"/>
                    <a:pt x="2268" y="2634"/>
                    <a:pt x="2134" y="2634"/>
                  </a:cubicBezTo>
                  <a:cubicBezTo>
                    <a:pt x="1757" y="2634"/>
                    <a:pt x="1426" y="2788"/>
                    <a:pt x="1192" y="3079"/>
                  </a:cubicBezTo>
                  <a:cubicBezTo>
                    <a:pt x="740" y="3628"/>
                    <a:pt x="870" y="4075"/>
                    <a:pt x="984" y="4290"/>
                  </a:cubicBezTo>
                  <a:cubicBezTo>
                    <a:pt x="1190" y="4671"/>
                    <a:pt x="1656" y="4918"/>
                    <a:pt x="2146" y="4918"/>
                  </a:cubicBezTo>
                  <a:cubicBezTo>
                    <a:pt x="2190" y="4918"/>
                    <a:pt x="2233" y="4916"/>
                    <a:pt x="2277" y="4912"/>
                  </a:cubicBezTo>
                  <a:cubicBezTo>
                    <a:pt x="2566" y="4884"/>
                    <a:pt x="2773" y="4734"/>
                    <a:pt x="2871" y="4490"/>
                  </a:cubicBezTo>
                  <a:cubicBezTo>
                    <a:pt x="2989" y="4197"/>
                    <a:pt x="2924" y="3811"/>
                    <a:pt x="2724" y="3587"/>
                  </a:cubicBezTo>
                  <a:cubicBezTo>
                    <a:pt x="2635" y="3482"/>
                    <a:pt x="2525" y="3429"/>
                    <a:pt x="2410" y="3429"/>
                  </a:cubicBezTo>
                  <a:cubicBezTo>
                    <a:pt x="2378" y="3429"/>
                    <a:pt x="2346" y="3433"/>
                    <a:pt x="2314" y="3441"/>
                  </a:cubicBezTo>
                  <a:cubicBezTo>
                    <a:pt x="2106" y="3498"/>
                    <a:pt x="1976" y="3591"/>
                    <a:pt x="1923" y="3721"/>
                  </a:cubicBezTo>
                  <a:cubicBezTo>
                    <a:pt x="1854" y="3892"/>
                    <a:pt x="1952" y="4051"/>
                    <a:pt x="1956" y="4059"/>
                  </a:cubicBezTo>
                  <a:cubicBezTo>
                    <a:pt x="1972" y="4082"/>
                    <a:pt x="1999" y="4096"/>
                    <a:pt x="2027" y="4096"/>
                  </a:cubicBezTo>
                  <a:cubicBezTo>
                    <a:pt x="2042" y="4096"/>
                    <a:pt x="2057" y="4092"/>
                    <a:pt x="2070" y="4083"/>
                  </a:cubicBezTo>
                  <a:cubicBezTo>
                    <a:pt x="2110" y="4059"/>
                    <a:pt x="2123" y="4010"/>
                    <a:pt x="2098" y="3969"/>
                  </a:cubicBezTo>
                  <a:cubicBezTo>
                    <a:pt x="2098" y="3969"/>
                    <a:pt x="2041" y="3872"/>
                    <a:pt x="2078" y="3782"/>
                  </a:cubicBezTo>
                  <a:cubicBezTo>
                    <a:pt x="2110" y="3705"/>
                    <a:pt x="2208" y="3644"/>
                    <a:pt x="2358" y="3603"/>
                  </a:cubicBezTo>
                  <a:cubicBezTo>
                    <a:pt x="2376" y="3599"/>
                    <a:pt x="2393" y="3596"/>
                    <a:pt x="2410" y="3596"/>
                  </a:cubicBezTo>
                  <a:cubicBezTo>
                    <a:pt x="2492" y="3596"/>
                    <a:pt x="2558" y="3649"/>
                    <a:pt x="2602" y="3697"/>
                  </a:cubicBezTo>
                  <a:cubicBezTo>
                    <a:pt x="2737" y="3847"/>
                    <a:pt x="2818" y="4168"/>
                    <a:pt x="2716" y="4425"/>
                  </a:cubicBezTo>
                  <a:cubicBezTo>
                    <a:pt x="2663" y="4555"/>
                    <a:pt x="2545" y="4717"/>
                    <a:pt x="2261" y="4746"/>
                  </a:cubicBezTo>
                  <a:cubicBezTo>
                    <a:pt x="2220" y="4750"/>
                    <a:pt x="2180" y="4752"/>
                    <a:pt x="2139" y="4752"/>
                  </a:cubicBezTo>
                  <a:cubicBezTo>
                    <a:pt x="1711" y="4752"/>
                    <a:pt x="1309" y="4540"/>
                    <a:pt x="1131" y="4209"/>
                  </a:cubicBezTo>
                  <a:cubicBezTo>
                    <a:pt x="968" y="3900"/>
                    <a:pt x="1033" y="3534"/>
                    <a:pt x="1322" y="3185"/>
                  </a:cubicBezTo>
                  <a:cubicBezTo>
                    <a:pt x="1526" y="2932"/>
                    <a:pt x="1815" y="2802"/>
                    <a:pt x="2143" y="2802"/>
                  </a:cubicBezTo>
                  <a:cubicBezTo>
                    <a:pt x="2259" y="2802"/>
                    <a:pt x="2381" y="2818"/>
                    <a:pt x="2505" y="2851"/>
                  </a:cubicBezTo>
                  <a:cubicBezTo>
                    <a:pt x="3176" y="3034"/>
                    <a:pt x="3716" y="3628"/>
                    <a:pt x="3822" y="4290"/>
                  </a:cubicBezTo>
                  <a:cubicBezTo>
                    <a:pt x="4005" y="5474"/>
                    <a:pt x="2940" y="5689"/>
                    <a:pt x="2895" y="5697"/>
                  </a:cubicBezTo>
                  <a:lnTo>
                    <a:pt x="2887" y="5697"/>
                  </a:lnTo>
                  <a:cubicBezTo>
                    <a:pt x="2880" y="5699"/>
                    <a:pt x="2548" y="5792"/>
                    <a:pt x="2121" y="5792"/>
                  </a:cubicBezTo>
                  <a:cubicBezTo>
                    <a:pt x="1760" y="5792"/>
                    <a:pt x="1332" y="5726"/>
                    <a:pt x="976" y="5482"/>
                  </a:cubicBezTo>
                  <a:cubicBezTo>
                    <a:pt x="545" y="5185"/>
                    <a:pt x="297" y="4681"/>
                    <a:pt x="236" y="3985"/>
                  </a:cubicBezTo>
                  <a:cubicBezTo>
                    <a:pt x="175" y="3294"/>
                    <a:pt x="334" y="2745"/>
                    <a:pt x="708" y="2355"/>
                  </a:cubicBezTo>
                  <a:cubicBezTo>
                    <a:pt x="1335" y="1698"/>
                    <a:pt x="2389" y="1668"/>
                    <a:pt x="2586" y="1668"/>
                  </a:cubicBezTo>
                  <a:cubicBezTo>
                    <a:pt x="2606" y="1668"/>
                    <a:pt x="2618" y="1668"/>
                    <a:pt x="2619" y="1668"/>
                  </a:cubicBezTo>
                  <a:cubicBezTo>
                    <a:pt x="2622" y="1669"/>
                    <a:pt x="2625" y="1669"/>
                    <a:pt x="2628" y="1669"/>
                  </a:cubicBezTo>
                  <a:cubicBezTo>
                    <a:pt x="2657" y="1669"/>
                    <a:pt x="2681" y="1653"/>
                    <a:pt x="2696" y="1627"/>
                  </a:cubicBezTo>
                  <a:cubicBezTo>
                    <a:pt x="2712" y="1599"/>
                    <a:pt x="2712" y="1566"/>
                    <a:pt x="2696" y="1542"/>
                  </a:cubicBezTo>
                  <a:cubicBezTo>
                    <a:pt x="2680" y="1514"/>
                    <a:pt x="2306" y="896"/>
                    <a:pt x="2960" y="440"/>
                  </a:cubicBezTo>
                  <a:cubicBezTo>
                    <a:pt x="3152" y="307"/>
                    <a:pt x="3347" y="259"/>
                    <a:pt x="3528" y="259"/>
                  </a:cubicBezTo>
                  <a:cubicBezTo>
                    <a:pt x="3976" y="259"/>
                    <a:pt x="4338" y="553"/>
                    <a:pt x="4359" y="570"/>
                  </a:cubicBezTo>
                  <a:cubicBezTo>
                    <a:pt x="4374" y="582"/>
                    <a:pt x="4394" y="588"/>
                    <a:pt x="4413" y="588"/>
                  </a:cubicBezTo>
                  <a:cubicBezTo>
                    <a:pt x="4433" y="588"/>
                    <a:pt x="4454" y="581"/>
                    <a:pt x="4469" y="566"/>
                  </a:cubicBezTo>
                  <a:cubicBezTo>
                    <a:pt x="4474" y="560"/>
                    <a:pt x="4898" y="169"/>
                    <a:pt x="5569" y="169"/>
                  </a:cubicBezTo>
                  <a:close/>
                  <a:moveTo>
                    <a:pt x="5570" y="1"/>
                  </a:moveTo>
                  <a:cubicBezTo>
                    <a:pt x="4974" y="1"/>
                    <a:pt x="4552" y="284"/>
                    <a:pt x="4408" y="396"/>
                  </a:cubicBezTo>
                  <a:cubicBezTo>
                    <a:pt x="4276" y="304"/>
                    <a:pt x="3928" y="93"/>
                    <a:pt x="3518" y="93"/>
                  </a:cubicBezTo>
                  <a:cubicBezTo>
                    <a:pt x="3309" y="93"/>
                    <a:pt x="3084" y="148"/>
                    <a:pt x="2863" y="302"/>
                  </a:cubicBezTo>
                  <a:cubicBezTo>
                    <a:pt x="2269" y="717"/>
                    <a:pt x="2391" y="1257"/>
                    <a:pt x="2489" y="1501"/>
                  </a:cubicBezTo>
                  <a:cubicBezTo>
                    <a:pt x="2139" y="1510"/>
                    <a:pt x="1196" y="1599"/>
                    <a:pt x="586" y="2237"/>
                  </a:cubicBezTo>
                  <a:cubicBezTo>
                    <a:pt x="175" y="2664"/>
                    <a:pt x="0" y="3258"/>
                    <a:pt x="65" y="3998"/>
                  </a:cubicBezTo>
                  <a:cubicBezTo>
                    <a:pt x="130" y="4746"/>
                    <a:pt x="407" y="5291"/>
                    <a:pt x="879" y="5616"/>
                  </a:cubicBezTo>
                  <a:cubicBezTo>
                    <a:pt x="1275" y="5889"/>
                    <a:pt x="1739" y="5963"/>
                    <a:pt x="2126" y="5963"/>
                  </a:cubicBezTo>
                  <a:cubicBezTo>
                    <a:pt x="2454" y="5963"/>
                    <a:pt x="2726" y="5910"/>
                    <a:pt x="2854" y="5880"/>
                  </a:cubicBezTo>
                  <a:cubicBezTo>
                    <a:pt x="2944" y="6116"/>
                    <a:pt x="3265" y="6803"/>
                    <a:pt x="4046" y="6901"/>
                  </a:cubicBezTo>
                  <a:cubicBezTo>
                    <a:pt x="4099" y="6905"/>
                    <a:pt x="4147" y="6909"/>
                    <a:pt x="4196" y="6909"/>
                  </a:cubicBezTo>
                  <a:cubicBezTo>
                    <a:pt x="4769" y="6909"/>
                    <a:pt x="5042" y="6470"/>
                    <a:pt x="5152" y="6197"/>
                  </a:cubicBezTo>
                  <a:cubicBezTo>
                    <a:pt x="5278" y="6409"/>
                    <a:pt x="5546" y="6714"/>
                    <a:pt x="6038" y="6746"/>
                  </a:cubicBezTo>
                  <a:cubicBezTo>
                    <a:pt x="6056" y="6747"/>
                    <a:pt x="6075" y="6748"/>
                    <a:pt x="6093" y="6748"/>
                  </a:cubicBezTo>
                  <a:cubicBezTo>
                    <a:pt x="6280" y="6748"/>
                    <a:pt x="6436" y="6690"/>
                    <a:pt x="6554" y="6571"/>
                  </a:cubicBezTo>
                  <a:cubicBezTo>
                    <a:pt x="6688" y="6441"/>
                    <a:pt x="6745" y="6258"/>
                    <a:pt x="6770" y="6112"/>
                  </a:cubicBezTo>
                  <a:cubicBezTo>
                    <a:pt x="6944" y="6311"/>
                    <a:pt x="7294" y="6575"/>
                    <a:pt x="7941" y="6592"/>
                  </a:cubicBezTo>
                  <a:cubicBezTo>
                    <a:pt x="7949" y="6592"/>
                    <a:pt x="7958" y="6592"/>
                    <a:pt x="7966" y="6592"/>
                  </a:cubicBezTo>
                  <a:cubicBezTo>
                    <a:pt x="8700" y="6592"/>
                    <a:pt x="8995" y="5900"/>
                    <a:pt x="9099" y="5522"/>
                  </a:cubicBezTo>
                  <a:cubicBezTo>
                    <a:pt x="9266" y="5819"/>
                    <a:pt x="9636" y="6307"/>
                    <a:pt x="10234" y="6323"/>
                  </a:cubicBezTo>
                  <a:cubicBezTo>
                    <a:pt x="10254" y="6324"/>
                    <a:pt x="10274" y="6324"/>
                    <a:pt x="10294" y="6324"/>
                  </a:cubicBezTo>
                  <a:cubicBezTo>
                    <a:pt x="10879" y="6324"/>
                    <a:pt x="11105" y="6034"/>
                    <a:pt x="11388" y="5669"/>
                  </a:cubicBezTo>
                  <a:cubicBezTo>
                    <a:pt x="11490" y="5539"/>
                    <a:pt x="11596" y="5404"/>
                    <a:pt x="11730" y="5262"/>
                  </a:cubicBezTo>
                  <a:cubicBezTo>
                    <a:pt x="12000" y="4984"/>
                    <a:pt x="12371" y="4819"/>
                    <a:pt x="12751" y="4819"/>
                  </a:cubicBezTo>
                  <a:cubicBezTo>
                    <a:pt x="12760" y="4819"/>
                    <a:pt x="12770" y="4819"/>
                    <a:pt x="12779" y="4819"/>
                  </a:cubicBezTo>
                  <a:cubicBezTo>
                    <a:pt x="13185" y="4823"/>
                    <a:pt x="13567" y="5006"/>
                    <a:pt x="13880" y="5347"/>
                  </a:cubicBezTo>
                  <a:cubicBezTo>
                    <a:pt x="13898" y="5365"/>
                    <a:pt x="13922" y="5375"/>
                    <a:pt x="13946" y="5375"/>
                  </a:cubicBezTo>
                  <a:cubicBezTo>
                    <a:pt x="13960" y="5375"/>
                    <a:pt x="13974" y="5371"/>
                    <a:pt x="13986" y="5364"/>
                  </a:cubicBezTo>
                  <a:cubicBezTo>
                    <a:pt x="14019" y="5347"/>
                    <a:pt x="14035" y="5307"/>
                    <a:pt x="14023" y="5270"/>
                  </a:cubicBezTo>
                  <a:cubicBezTo>
                    <a:pt x="14019" y="5254"/>
                    <a:pt x="13596" y="3912"/>
                    <a:pt x="12344" y="3754"/>
                  </a:cubicBezTo>
                  <a:cubicBezTo>
                    <a:pt x="12162" y="3730"/>
                    <a:pt x="11998" y="3722"/>
                    <a:pt x="11849" y="3722"/>
                  </a:cubicBezTo>
                  <a:cubicBezTo>
                    <a:pt x="11665" y="3722"/>
                    <a:pt x="11505" y="3734"/>
                    <a:pt x="11364" y="3746"/>
                  </a:cubicBezTo>
                  <a:cubicBezTo>
                    <a:pt x="11247" y="3756"/>
                    <a:pt x="11145" y="3764"/>
                    <a:pt x="11054" y="3764"/>
                  </a:cubicBezTo>
                  <a:cubicBezTo>
                    <a:pt x="10743" y="3764"/>
                    <a:pt x="10569" y="3662"/>
                    <a:pt x="10380" y="3164"/>
                  </a:cubicBezTo>
                  <a:cubicBezTo>
                    <a:pt x="10177" y="2636"/>
                    <a:pt x="9799" y="2302"/>
                    <a:pt x="9368" y="2274"/>
                  </a:cubicBezTo>
                  <a:cubicBezTo>
                    <a:pt x="9350" y="2273"/>
                    <a:pt x="9332" y="2272"/>
                    <a:pt x="9314" y="2272"/>
                  </a:cubicBezTo>
                  <a:cubicBezTo>
                    <a:pt x="9059" y="2272"/>
                    <a:pt x="8827" y="2380"/>
                    <a:pt x="8652" y="2567"/>
                  </a:cubicBezTo>
                  <a:cubicBezTo>
                    <a:pt x="8636" y="2323"/>
                    <a:pt x="8546" y="1989"/>
                    <a:pt x="8209" y="1880"/>
                  </a:cubicBezTo>
                  <a:cubicBezTo>
                    <a:pt x="8144" y="1859"/>
                    <a:pt x="8082" y="1849"/>
                    <a:pt x="8023" y="1849"/>
                  </a:cubicBezTo>
                  <a:cubicBezTo>
                    <a:pt x="7817" y="1849"/>
                    <a:pt x="7644" y="1962"/>
                    <a:pt x="7518" y="2091"/>
                  </a:cubicBezTo>
                  <a:cubicBezTo>
                    <a:pt x="7526" y="1607"/>
                    <a:pt x="7412" y="676"/>
                    <a:pt x="6501" y="229"/>
                  </a:cubicBezTo>
                  <a:cubicBezTo>
                    <a:pt x="6160" y="62"/>
                    <a:pt x="5846" y="1"/>
                    <a:pt x="5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060689" y="737496"/>
              <a:ext cx="17746" cy="19829"/>
            </a:xfrm>
            <a:custGeom>
              <a:avLst/>
              <a:gdLst/>
              <a:ahLst/>
              <a:cxnLst/>
              <a:rect l="l" t="t" r="r" b="b"/>
              <a:pathLst>
                <a:path w="196" h="219" extrusionOk="0">
                  <a:moveTo>
                    <a:pt x="112" y="1"/>
                  </a:moveTo>
                  <a:cubicBezTo>
                    <a:pt x="105" y="1"/>
                    <a:pt x="98" y="2"/>
                    <a:pt x="90" y="4"/>
                  </a:cubicBezTo>
                  <a:cubicBezTo>
                    <a:pt x="81" y="4"/>
                    <a:pt x="77" y="8"/>
                    <a:pt x="69" y="12"/>
                  </a:cubicBezTo>
                  <a:cubicBezTo>
                    <a:pt x="57" y="20"/>
                    <a:pt x="45" y="28"/>
                    <a:pt x="41" y="40"/>
                  </a:cubicBezTo>
                  <a:cubicBezTo>
                    <a:pt x="33" y="57"/>
                    <a:pt x="25" y="73"/>
                    <a:pt x="12" y="93"/>
                  </a:cubicBezTo>
                  <a:cubicBezTo>
                    <a:pt x="8" y="101"/>
                    <a:pt x="4" y="110"/>
                    <a:pt x="4" y="122"/>
                  </a:cubicBezTo>
                  <a:cubicBezTo>
                    <a:pt x="0" y="134"/>
                    <a:pt x="0" y="146"/>
                    <a:pt x="4" y="154"/>
                  </a:cubicBezTo>
                  <a:cubicBezTo>
                    <a:pt x="8" y="166"/>
                    <a:pt x="12" y="175"/>
                    <a:pt x="21" y="183"/>
                  </a:cubicBezTo>
                  <a:cubicBezTo>
                    <a:pt x="29" y="195"/>
                    <a:pt x="33" y="199"/>
                    <a:pt x="45" y="207"/>
                  </a:cubicBezTo>
                  <a:cubicBezTo>
                    <a:pt x="49" y="207"/>
                    <a:pt x="57" y="211"/>
                    <a:pt x="65" y="215"/>
                  </a:cubicBezTo>
                  <a:cubicBezTo>
                    <a:pt x="71" y="217"/>
                    <a:pt x="78" y="218"/>
                    <a:pt x="86" y="218"/>
                  </a:cubicBezTo>
                  <a:cubicBezTo>
                    <a:pt x="94" y="218"/>
                    <a:pt x="102" y="217"/>
                    <a:pt x="110" y="215"/>
                  </a:cubicBezTo>
                  <a:cubicBezTo>
                    <a:pt x="114" y="211"/>
                    <a:pt x="122" y="207"/>
                    <a:pt x="130" y="207"/>
                  </a:cubicBezTo>
                  <a:cubicBezTo>
                    <a:pt x="142" y="199"/>
                    <a:pt x="151" y="187"/>
                    <a:pt x="159" y="175"/>
                  </a:cubicBezTo>
                  <a:cubicBezTo>
                    <a:pt x="167" y="158"/>
                    <a:pt x="175" y="142"/>
                    <a:pt x="183" y="126"/>
                  </a:cubicBezTo>
                  <a:cubicBezTo>
                    <a:pt x="191" y="118"/>
                    <a:pt x="195" y="105"/>
                    <a:pt x="195" y="93"/>
                  </a:cubicBezTo>
                  <a:cubicBezTo>
                    <a:pt x="195" y="85"/>
                    <a:pt x="195" y="73"/>
                    <a:pt x="191" y="61"/>
                  </a:cubicBezTo>
                  <a:cubicBezTo>
                    <a:pt x="191" y="49"/>
                    <a:pt x="183" y="40"/>
                    <a:pt x="179" y="32"/>
                  </a:cubicBezTo>
                  <a:cubicBezTo>
                    <a:pt x="171" y="24"/>
                    <a:pt x="163" y="16"/>
                    <a:pt x="155" y="12"/>
                  </a:cubicBezTo>
                  <a:cubicBezTo>
                    <a:pt x="147" y="8"/>
                    <a:pt x="142" y="4"/>
                    <a:pt x="134" y="4"/>
                  </a:cubicBezTo>
                  <a:cubicBezTo>
                    <a:pt x="126" y="2"/>
                    <a:pt x="119"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097811" y="783039"/>
              <a:ext cx="17384" cy="17384"/>
            </a:xfrm>
            <a:custGeom>
              <a:avLst/>
              <a:gdLst/>
              <a:ahLst/>
              <a:cxnLst/>
              <a:rect l="l" t="t" r="r" b="b"/>
              <a:pathLst>
                <a:path w="192" h="192" extrusionOk="0">
                  <a:moveTo>
                    <a:pt x="98" y="1"/>
                  </a:moveTo>
                  <a:cubicBezTo>
                    <a:pt x="94" y="1"/>
                    <a:pt x="78" y="5"/>
                    <a:pt x="74" y="5"/>
                  </a:cubicBezTo>
                  <a:cubicBezTo>
                    <a:pt x="66" y="5"/>
                    <a:pt x="58" y="9"/>
                    <a:pt x="50" y="13"/>
                  </a:cubicBezTo>
                  <a:cubicBezTo>
                    <a:pt x="50" y="13"/>
                    <a:pt x="50" y="13"/>
                    <a:pt x="50" y="17"/>
                  </a:cubicBezTo>
                  <a:cubicBezTo>
                    <a:pt x="46" y="17"/>
                    <a:pt x="41" y="21"/>
                    <a:pt x="37" y="21"/>
                  </a:cubicBezTo>
                  <a:cubicBezTo>
                    <a:pt x="37" y="25"/>
                    <a:pt x="33" y="25"/>
                    <a:pt x="29" y="29"/>
                  </a:cubicBezTo>
                  <a:cubicBezTo>
                    <a:pt x="29" y="29"/>
                    <a:pt x="29" y="29"/>
                    <a:pt x="25" y="33"/>
                  </a:cubicBezTo>
                  <a:cubicBezTo>
                    <a:pt x="21" y="37"/>
                    <a:pt x="17" y="46"/>
                    <a:pt x="13" y="50"/>
                  </a:cubicBezTo>
                  <a:cubicBezTo>
                    <a:pt x="13" y="50"/>
                    <a:pt x="13" y="54"/>
                    <a:pt x="13" y="54"/>
                  </a:cubicBezTo>
                  <a:cubicBezTo>
                    <a:pt x="13" y="58"/>
                    <a:pt x="9" y="62"/>
                    <a:pt x="9" y="66"/>
                  </a:cubicBezTo>
                  <a:cubicBezTo>
                    <a:pt x="9" y="66"/>
                    <a:pt x="5" y="70"/>
                    <a:pt x="5" y="74"/>
                  </a:cubicBezTo>
                  <a:cubicBezTo>
                    <a:pt x="5" y="74"/>
                    <a:pt x="5" y="78"/>
                    <a:pt x="5" y="78"/>
                  </a:cubicBezTo>
                  <a:cubicBezTo>
                    <a:pt x="1" y="86"/>
                    <a:pt x="1" y="94"/>
                    <a:pt x="1" y="103"/>
                  </a:cubicBezTo>
                  <a:cubicBezTo>
                    <a:pt x="1" y="111"/>
                    <a:pt x="1" y="119"/>
                    <a:pt x="5" y="127"/>
                  </a:cubicBezTo>
                  <a:cubicBezTo>
                    <a:pt x="5" y="135"/>
                    <a:pt x="9" y="139"/>
                    <a:pt x="13" y="147"/>
                  </a:cubicBezTo>
                  <a:cubicBezTo>
                    <a:pt x="17" y="155"/>
                    <a:pt x="21" y="159"/>
                    <a:pt x="25" y="168"/>
                  </a:cubicBezTo>
                  <a:lnTo>
                    <a:pt x="29" y="168"/>
                  </a:lnTo>
                  <a:cubicBezTo>
                    <a:pt x="29" y="168"/>
                    <a:pt x="41" y="180"/>
                    <a:pt x="46" y="180"/>
                  </a:cubicBezTo>
                  <a:cubicBezTo>
                    <a:pt x="58" y="188"/>
                    <a:pt x="66" y="192"/>
                    <a:pt x="78" y="192"/>
                  </a:cubicBezTo>
                  <a:cubicBezTo>
                    <a:pt x="90" y="192"/>
                    <a:pt x="98" y="192"/>
                    <a:pt x="111" y="188"/>
                  </a:cubicBezTo>
                  <a:cubicBezTo>
                    <a:pt x="123" y="188"/>
                    <a:pt x="131" y="180"/>
                    <a:pt x="139" y="172"/>
                  </a:cubicBezTo>
                  <a:cubicBezTo>
                    <a:pt x="147" y="168"/>
                    <a:pt x="151" y="164"/>
                    <a:pt x="159" y="155"/>
                  </a:cubicBezTo>
                  <a:cubicBezTo>
                    <a:pt x="159" y="151"/>
                    <a:pt x="163" y="151"/>
                    <a:pt x="167" y="147"/>
                  </a:cubicBezTo>
                  <a:cubicBezTo>
                    <a:pt x="176" y="135"/>
                    <a:pt x="184" y="127"/>
                    <a:pt x="188" y="111"/>
                  </a:cubicBezTo>
                  <a:cubicBezTo>
                    <a:pt x="188" y="103"/>
                    <a:pt x="192" y="94"/>
                    <a:pt x="192" y="90"/>
                  </a:cubicBezTo>
                  <a:cubicBezTo>
                    <a:pt x="192" y="74"/>
                    <a:pt x="188" y="58"/>
                    <a:pt x="180" y="46"/>
                  </a:cubicBezTo>
                  <a:lnTo>
                    <a:pt x="176" y="46"/>
                  </a:lnTo>
                  <a:cubicBezTo>
                    <a:pt x="172" y="42"/>
                    <a:pt x="163" y="29"/>
                    <a:pt x="163" y="29"/>
                  </a:cubicBezTo>
                  <a:cubicBezTo>
                    <a:pt x="163" y="29"/>
                    <a:pt x="163" y="29"/>
                    <a:pt x="163" y="25"/>
                  </a:cubicBezTo>
                  <a:cubicBezTo>
                    <a:pt x="159" y="25"/>
                    <a:pt x="147" y="17"/>
                    <a:pt x="143" y="13"/>
                  </a:cubicBezTo>
                  <a:cubicBezTo>
                    <a:pt x="139" y="13"/>
                    <a:pt x="127" y="5"/>
                    <a:pt x="123" y="5"/>
                  </a:cubicBezTo>
                  <a:cubicBezTo>
                    <a:pt x="119" y="5"/>
                    <a:pt x="102"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134299" y="755876"/>
              <a:ext cx="19919" cy="15121"/>
            </a:xfrm>
            <a:custGeom>
              <a:avLst/>
              <a:gdLst/>
              <a:ahLst/>
              <a:cxnLst/>
              <a:rect l="l" t="t" r="r" b="b"/>
              <a:pathLst>
                <a:path w="220" h="167" extrusionOk="0">
                  <a:moveTo>
                    <a:pt x="86" y="0"/>
                  </a:moveTo>
                  <a:cubicBezTo>
                    <a:pt x="73" y="0"/>
                    <a:pt x="61" y="0"/>
                    <a:pt x="53" y="8"/>
                  </a:cubicBezTo>
                  <a:cubicBezTo>
                    <a:pt x="41" y="8"/>
                    <a:pt x="33" y="16"/>
                    <a:pt x="25" y="24"/>
                  </a:cubicBezTo>
                  <a:cubicBezTo>
                    <a:pt x="17" y="33"/>
                    <a:pt x="13" y="41"/>
                    <a:pt x="8" y="49"/>
                  </a:cubicBezTo>
                  <a:cubicBezTo>
                    <a:pt x="4" y="61"/>
                    <a:pt x="0" y="73"/>
                    <a:pt x="0" y="81"/>
                  </a:cubicBezTo>
                  <a:cubicBezTo>
                    <a:pt x="4" y="89"/>
                    <a:pt x="4" y="98"/>
                    <a:pt x="4" y="106"/>
                  </a:cubicBezTo>
                  <a:cubicBezTo>
                    <a:pt x="8" y="118"/>
                    <a:pt x="17" y="130"/>
                    <a:pt x="25" y="142"/>
                  </a:cubicBezTo>
                  <a:cubicBezTo>
                    <a:pt x="33" y="146"/>
                    <a:pt x="37" y="150"/>
                    <a:pt x="41" y="155"/>
                  </a:cubicBezTo>
                  <a:cubicBezTo>
                    <a:pt x="57" y="163"/>
                    <a:pt x="69" y="167"/>
                    <a:pt x="86" y="167"/>
                  </a:cubicBezTo>
                  <a:lnTo>
                    <a:pt x="134" y="167"/>
                  </a:lnTo>
                  <a:cubicBezTo>
                    <a:pt x="147" y="167"/>
                    <a:pt x="159" y="167"/>
                    <a:pt x="167" y="159"/>
                  </a:cubicBezTo>
                  <a:cubicBezTo>
                    <a:pt x="179" y="159"/>
                    <a:pt x="187" y="150"/>
                    <a:pt x="195" y="142"/>
                  </a:cubicBezTo>
                  <a:cubicBezTo>
                    <a:pt x="204" y="134"/>
                    <a:pt x="208" y="126"/>
                    <a:pt x="212" y="118"/>
                  </a:cubicBezTo>
                  <a:cubicBezTo>
                    <a:pt x="216" y="106"/>
                    <a:pt x="220" y="94"/>
                    <a:pt x="220" y="85"/>
                  </a:cubicBezTo>
                  <a:cubicBezTo>
                    <a:pt x="220" y="77"/>
                    <a:pt x="216" y="69"/>
                    <a:pt x="216" y="61"/>
                  </a:cubicBezTo>
                  <a:cubicBezTo>
                    <a:pt x="212" y="49"/>
                    <a:pt x="204" y="37"/>
                    <a:pt x="195" y="24"/>
                  </a:cubicBezTo>
                  <a:cubicBezTo>
                    <a:pt x="187" y="20"/>
                    <a:pt x="183" y="16"/>
                    <a:pt x="179" y="12"/>
                  </a:cubicBezTo>
                  <a:cubicBezTo>
                    <a:pt x="163" y="4"/>
                    <a:pt x="151" y="0"/>
                    <a:pt x="1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7908250" y="265901"/>
            <a:ext cx="876661" cy="717360"/>
            <a:chOff x="7908250" y="265901"/>
            <a:chExt cx="876661" cy="717360"/>
          </a:xfrm>
        </p:grpSpPr>
        <p:sp>
          <p:nvSpPr>
            <p:cNvPr id="20" name="Google Shape;20;p2"/>
            <p:cNvSpPr/>
            <p:nvPr/>
          </p:nvSpPr>
          <p:spPr>
            <a:xfrm>
              <a:off x="7908250" y="265901"/>
              <a:ext cx="876661" cy="717360"/>
            </a:xfrm>
            <a:custGeom>
              <a:avLst/>
              <a:gdLst/>
              <a:ahLst/>
              <a:cxnLst/>
              <a:rect l="l" t="t" r="r" b="b"/>
              <a:pathLst>
                <a:path w="9995" h="8179" extrusionOk="0">
                  <a:moveTo>
                    <a:pt x="6361" y="168"/>
                  </a:moveTo>
                  <a:cubicBezTo>
                    <a:pt x="7155" y="168"/>
                    <a:pt x="7638" y="561"/>
                    <a:pt x="7908" y="901"/>
                  </a:cubicBezTo>
                  <a:cubicBezTo>
                    <a:pt x="8413" y="1535"/>
                    <a:pt x="8571" y="2503"/>
                    <a:pt x="8315" y="3360"/>
                  </a:cubicBezTo>
                  <a:cubicBezTo>
                    <a:pt x="8307" y="3389"/>
                    <a:pt x="8311" y="3413"/>
                    <a:pt x="8327" y="3438"/>
                  </a:cubicBezTo>
                  <a:cubicBezTo>
                    <a:pt x="8343" y="3458"/>
                    <a:pt x="8368" y="3470"/>
                    <a:pt x="8396" y="3470"/>
                  </a:cubicBezTo>
                  <a:cubicBezTo>
                    <a:pt x="8397" y="3470"/>
                    <a:pt x="8399" y="3470"/>
                    <a:pt x="8404" y="3470"/>
                  </a:cubicBezTo>
                  <a:cubicBezTo>
                    <a:pt x="8480" y="3470"/>
                    <a:pt x="9099" y="3481"/>
                    <a:pt x="9494" y="3865"/>
                  </a:cubicBezTo>
                  <a:cubicBezTo>
                    <a:pt x="9714" y="4080"/>
                    <a:pt x="9827" y="4381"/>
                    <a:pt x="9827" y="4751"/>
                  </a:cubicBezTo>
                  <a:cubicBezTo>
                    <a:pt x="9827" y="5072"/>
                    <a:pt x="9722" y="5332"/>
                    <a:pt x="9514" y="5523"/>
                  </a:cubicBezTo>
                  <a:lnTo>
                    <a:pt x="9514" y="5527"/>
                  </a:lnTo>
                  <a:cubicBezTo>
                    <a:pt x="9131" y="5880"/>
                    <a:pt x="8497" y="5922"/>
                    <a:pt x="8209" y="5922"/>
                  </a:cubicBezTo>
                  <a:cubicBezTo>
                    <a:pt x="8118" y="5922"/>
                    <a:pt x="8062" y="5918"/>
                    <a:pt x="8059" y="5918"/>
                  </a:cubicBezTo>
                  <a:cubicBezTo>
                    <a:pt x="8022" y="5914"/>
                    <a:pt x="7132" y="5849"/>
                    <a:pt x="7075" y="4991"/>
                  </a:cubicBezTo>
                  <a:cubicBezTo>
                    <a:pt x="7047" y="4560"/>
                    <a:pt x="7417" y="4328"/>
                    <a:pt x="7770" y="4255"/>
                  </a:cubicBezTo>
                  <a:cubicBezTo>
                    <a:pt x="7861" y="4235"/>
                    <a:pt x="7957" y="4225"/>
                    <a:pt x="8051" y="4225"/>
                  </a:cubicBezTo>
                  <a:cubicBezTo>
                    <a:pt x="8368" y="4225"/>
                    <a:pt x="8676" y="4339"/>
                    <a:pt x="8766" y="4592"/>
                  </a:cubicBezTo>
                  <a:cubicBezTo>
                    <a:pt x="8827" y="4759"/>
                    <a:pt x="8803" y="4901"/>
                    <a:pt x="8697" y="5007"/>
                  </a:cubicBezTo>
                  <a:cubicBezTo>
                    <a:pt x="8607" y="5097"/>
                    <a:pt x="8464" y="5150"/>
                    <a:pt x="8330" y="5150"/>
                  </a:cubicBezTo>
                  <a:cubicBezTo>
                    <a:pt x="8278" y="5150"/>
                    <a:pt x="8227" y="5142"/>
                    <a:pt x="8181" y="5125"/>
                  </a:cubicBezTo>
                  <a:cubicBezTo>
                    <a:pt x="8104" y="5096"/>
                    <a:pt x="8014" y="5035"/>
                    <a:pt x="8002" y="4893"/>
                  </a:cubicBezTo>
                  <a:lnTo>
                    <a:pt x="7835" y="4905"/>
                  </a:lnTo>
                  <a:cubicBezTo>
                    <a:pt x="7847" y="5084"/>
                    <a:pt x="7953" y="5218"/>
                    <a:pt x="8124" y="5279"/>
                  </a:cubicBezTo>
                  <a:cubicBezTo>
                    <a:pt x="8191" y="5305"/>
                    <a:pt x="8264" y="5317"/>
                    <a:pt x="8337" y="5317"/>
                  </a:cubicBezTo>
                  <a:cubicBezTo>
                    <a:pt x="8512" y="5317"/>
                    <a:pt x="8692" y="5248"/>
                    <a:pt x="8815" y="5125"/>
                  </a:cubicBezTo>
                  <a:cubicBezTo>
                    <a:pt x="8970" y="4974"/>
                    <a:pt x="9010" y="4763"/>
                    <a:pt x="8925" y="4535"/>
                  </a:cubicBezTo>
                  <a:cubicBezTo>
                    <a:pt x="8806" y="4205"/>
                    <a:pt x="8422" y="4057"/>
                    <a:pt x="8040" y="4057"/>
                  </a:cubicBezTo>
                  <a:cubicBezTo>
                    <a:pt x="7937" y="4057"/>
                    <a:pt x="7835" y="4068"/>
                    <a:pt x="7738" y="4088"/>
                  </a:cubicBezTo>
                  <a:cubicBezTo>
                    <a:pt x="7205" y="4202"/>
                    <a:pt x="6880" y="4560"/>
                    <a:pt x="6908" y="5003"/>
                  </a:cubicBezTo>
                  <a:cubicBezTo>
                    <a:pt x="6965" y="5832"/>
                    <a:pt x="7697" y="6027"/>
                    <a:pt x="7957" y="6072"/>
                  </a:cubicBezTo>
                  <a:cubicBezTo>
                    <a:pt x="7925" y="6243"/>
                    <a:pt x="7827" y="6662"/>
                    <a:pt x="7575" y="7060"/>
                  </a:cubicBezTo>
                  <a:cubicBezTo>
                    <a:pt x="7183" y="7692"/>
                    <a:pt x="6598" y="8011"/>
                    <a:pt x="5836" y="8011"/>
                  </a:cubicBezTo>
                  <a:cubicBezTo>
                    <a:pt x="5769" y="8011"/>
                    <a:pt x="5701" y="8008"/>
                    <a:pt x="5632" y="8003"/>
                  </a:cubicBezTo>
                  <a:cubicBezTo>
                    <a:pt x="3575" y="7857"/>
                    <a:pt x="3404" y="6324"/>
                    <a:pt x="3400" y="6259"/>
                  </a:cubicBezTo>
                  <a:cubicBezTo>
                    <a:pt x="3400" y="6255"/>
                    <a:pt x="3396" y="6251"/>
                    <a:pt x="3396" y="6251"/>
                  </a:cubicBezTo>
                  <a:lnTo>
                    <a:pt x="3400" y="6251"/>
                  </a:lnTo>
                  <a:cubicBezTo>
                    <a:pt x="3396" y="6239"/>
                    <a:pt x="3200" y="5283"/>
                    <a:pt x="3676" y="4694"/>
                  </a:cubicBezTo>
                  <a:cubicBezTo>
                    <a:pt x="3928" y="4385"/>
                    <a:pt x="4323" y="4226"/>
                    <a:pt x="4851" y="4222"/>
                  </a:cubicBezTo>
                  <a:lnTo>
                    <a:pt x="4859" y="4222"/>
                  </a:lnTo>
                  <a:cubicBezTo>
                    <a:pt x="5526" y="4222"/>
                    <a:pt x="5839" y="4539"/>
                    <a:pt x="5989" y="4804"/>
                  </a:cubicBezTo>
                  <a:cubicBezTo>
                    <a:pt x="6217" y="5210"/>
                    <a:pt x="6197" y="5788"/>
                    <a:pt x="5937" y="6210"/>
                  </a:cubicBezTo>
                  <a:cubicBezTo>
                    <a:pt x="5738" y="6530"/>
                    <a:pt x="5447" y="6703"/>
                    <a:pt x="5108" y="6703"/>
                  </a:cubicBezTo>
                  <a:cubicBezTo>
                    <a:pt x="5093" y="6703"/>
                    <a:pt x="5078" y="6703"/>
                    <a:pt x="5063" y="6702"/>
                  </a:cubicBezTo>
                  <a:cubicBezTo>
                    <a:pt x="4644" y="6682"/>
                    <a:pt x="4331" y="6503"/>
                    <a:pt x="4168" y="6194"/>
                  </a:cubicBezTo>
                  <a:cubicBezTo>
                    <a:pt x="4022" y="5914"/>
                    <a:pt x="4030" y="5560"/>
                    <a:pt x="4188" y="5312"/>
                  </a:cubicBezTo>
                  <a:cubicBezTo>
                    <a:pt x="4292" y="5151"/>
                    <a:pt x="4449" y="5063"/>
                    <a:pt x="4632" y="5063"/>
                  </a:cubicBezTo>
                  <a:cubicBezTo>
                    <a:pt x="4644" y="5063"/>
                    <a:pt x="4656" y="5063"/>
                    <a:pt x="4668" y="5064"/>
                  </a:cubicBezTo>
                  <a:cubicBezTo>
                    <a:pt x="4953" y="5080"/>
                    <a:pt x="5164" y="5186"/>
                    <a:pt x="5254" y="5365"/>
                  </a:cubicBezTo>
                  <a:cubicBezTo>
                    <a:pt x="5311" y="5483"/>
                    <a:pt x="5306" y="5617"/>
                    <a:pt x="5237" y="5718"/>
                  </a:cubicBezTo>
                  <a:cubicBezTo>
                    <a:pt x="5181" y="5800"/>
                    <a:pt x="5091" y="5841"/>
                    <a:pt x="4983" y="5841"/>
                  </a:cubicBezTo>
                  <a:cubicBezTo>
                    <a:pt x="4973" y="5841"/>
                    <a:pt x="4963" y="5841"/>
                    <a:pt x="4953" y="5840"/>
                  </a:cubicBezTo>
                  <a:lnTo>
                    <a:pt x="4941" y="6007"/>
                  </a:lnTo>
                  <a:cubicBezTo>
                    <a:pt x="4957" y="6009"/>
                    <a:pt x="4974" y="6009"/>
                    <a:pt x="4990" y="6009"/>
                  </a:cubicBezTo>
                  <a:cubicBezTo>
                    <a:pt x="5152" y="6009"/>
                    <a:pt x="5291" y="5938"/>
                    <a:pt x="5376" y="5812"/>
                  </a:cubicBezTo>
                  <a:cubicBezTo>
                    <a:pt x="5477" y="5662"/>
                    <a:pt x="5489" y="5462"/>
                    <a:pt x="5400" y="5288"/>
                  </a:cubicBezTo>
                  <a:cubicBezTo>
                    <a:pt x="5286" y="5056"/>
                    <a:pt x="5022" y="4914"/>
                    <a:pt x="4680" y="4897"/>
                  </a:cubicBezTo>
                  <a:cubicBezTo>
                    <a:pt x="4668" y="4897"/>
                    <a:pt x="4655" y="4896"/>
                    <a:pt x="4642" y="4896"/>
                  </a:cubicBezTo>
                  <a:cubicBezTo>
                    <a:pt x="4395" y="4896"/>
                    <a:pt x="4186" y="5010"/>
                    <a:pt x="4050" y="5222"/>
                  </a:cubicBezTo>
                  <a:cubicBezTo>
                    <a:pt x="3859" y="5515"/>
                    <a:pt x="3847" y="5938"/>
                    <a:pt x="4022" y="6271"/>
                  </a:cubicBezTo>
                  <a:cubicBezTo>
                    <a:pt x="4209" y="6637"/>
                    <a:pt x="4575" y="6849"/>
                    <a:pt x="5054" y="6869"/>
                  </a:cubicBezTo>
                  <a:cubicBezTo>
                    <a:pt x="5071" y="6873"/>
                    <a:pt x="5091" y="6873"/>
                    <a:pt x="5107" y="6873"/>
                  </a:cubicBezTo>
                  <a:cubicBezTo>
                    <a:pt x="5502" y="6873"/>
                    <a:pt x="5855" y="6666"/>
                    <a:pt x="6079" y="6300"/>
                  </a:cubicBezTo>
                  <a:cubicBezTo>
                    <a:pt x="6376" y="5820"/>
                    <a:pt x="6396" y="5186"/>
                    <a:pt x="6136" y="4718"/>
                  </a:cubicBezTo>
                  <a:cubicBezTo>
                    <a:pt x="5896" y="4291"/>
                    <a:pt x="5441" y="4056"/>
                    <a:pt x="4859" y="4056"/>
                  </a:cubicBezTo>
                  <a:lnTo>
                    <a:pt x="4851" y="4056"/>
                  </a:lnTo>
                  <a:cubicBezTo>
                    <a:pt x="4270" y="4060"/>
                    <a:pt x="3831" y="4239"/>
                    <a:pt x="3546" y="4588"/>
                  </a:cubicBezTo>
                  <a:cubicBezTo>
                    <a:pt x="3079" y="5170"/>
                    <a:pt x="3188" y="6027"/>
                    <a:pt x="3225" y="6239"/>
                  </a:cubicBezTo>
                  <a:cubicBezTo>
                    <a:pt x="3077" y="6381"/>
                    <a:pt x="2430" y="6954"/>
                    <a:pt x="1687" y="6954"/>
                  </a:cubicBezTo>
                  <a:cubicBezTo>
                    <a:pt x="1349" y="6954"/>
                    <a:pt x="991" y="6835"/>
                    <a:pt x="651" y="6503"/>
                  </a:cubicBezTo>
                  <a:cubicBezTo>
                    <a:pt x="330" y="6190"/>
                    <a:pt x="172" y="5849"/>
                    <a:pt x="172" y="5483"/>
                  </a:cubicBezTo>
                  <a:cubicBezTo>
                    <a:pt x="176" y="4816"/>
                    <a:pt x="716" y="4287"/>
                    <a:pt x="720" y="4279"/>
                  </a:cubicBezTo>
                  <a:cubicBezTo>
                    <a:pt x="749" y="4255"/>
                    <a:pt x="757" y="4210"/>
                    <a:pt x="733" y="4178"/>
                  </a:cubicBezTo>
                  <a:cubicBezTo>
                    <a:pt x="720" y="4153"/>
                    <a:pt x="403" y="3625"/>
                    <a:pt x="903" y="3226"/>
                  </a:cubicBezTo>
                  <a:cubicBezTo>
                    <a:pt x="1132" y="3043"/>
                    <a:pt x="1337" y="2992"/>
                    <a:pt x="1496" y="2992"/>
                  </a:cubicBezTo>
                  <a:cubicBezTo>
                    <a:pt x="1680" y="2992"/>
                    <a:pt x="1802" y="3061"/>
                    <a:pt x="1826" y="3076"/>
                  </a:cubicBezTo>
                  <a:cubicBezTo>
                    <a:pt x="1867" y="3108"/>
                    <a:pt x="2253" y="3462"/>
                    <a:pt x="2257" y="3812"/>
                  </a:cubicBezTo>
                  <a:cubicBezTo>
                    <a:pt x="2261" y="3946"/>
                    <a:pt x="2204" y="4064"/>
                    <a:pt x="2091" y="4165"/>
                  </a:cubicBezTo>
                  <a:cubicBezTo>
                    <a:pt x="2010" y="4239"/>
                    <a:pt x="1926" y="4265"/>
                    <a:pt x="1848" y="4265"/>
                  </a:cubicBezTo>
                  <a:cubicBezTo>
                    <a:pt x="1742" y="4265"/>
                    <a:pt x="1647" y="4217"/>
                    <a:pt x="1586" y="4178"/>
                  </a:cubicBezTo>
                  <a:cubicBezTo>
                    <a:pt x="1371" y="4039"/>
                    <a:pt x="1249" y="3800"/>
                    <a:pt x="1286" y="3686"/>
                  </a:cubicBezTo>
                  <a:cubicBezTo>
                    <a:pt x="1306" y="3625"/>
                    <a:pt x="1382" y="3606"/>
                    <a:pt x="1456" y="3606"/>
                  </a:cubicBezTo>
                  <a:cubicBezTo>
                    <a:pt x="1471" y="3606"/>
                    <a:pt x="1486" y="3607"/>
                    <a:pt x="1501" y="3608"/>
                  </a:cubicBezTo>
                  <a:lnTo>
                    <a:pt x="1513" y="3442"/>
                  </a:lnTo>
                  <a:cubicBezTo>
                    <a:pt x="1494" y="3440"/>
                    <a:pt x="1475" y="3440"/>
                    <a:pt x="1457" y="3440"/>
                  </a:cubicBezTo>
                  <a:cubicBezTo>
                    <a:pt x="1225" y="3440"/>
                    <a:pt x="1150" y="3557"/>
                    <a:pt x="1127" y="3633"/>
                  </a:cubicBezTo>
                  <a:cubicBezTo>
                    <a:pt x="1054" y="3852"/>
                    <a:pt x="1257" y="4165"/>
                    <a:pt x="1493" y="4320"/>
                  </a:cubicBezTo>
                  <a:cubicBezTo>
                    <a:pt x="1611" y="4397"/>
                    <a:pt x="1733" y="4434"/>
                    <a:pt x="1851" y="4434"/>
                  </a:cubicBezTo>
                  <a:cubicBezTo>
                    <a:pt x="1977" y="4434"/>
                    <a:pt x="2099" y="4385"/>
                    <a:pt x="2204" y="4291"/>
                  </a:cubicBezTo>
                  <a:cubicBezTo>
                    <a:pt x="2355" y="4153"/>
                    <a:pt x="2428" y="3991"/>
                    <a:pt x="2428" y="3808"/>
                  </a:cubicBezTo>
                  <a:cubicBezTo>
                    <a:pt x="2420" y="3409"/>
                    <a:pt x="2042" y="3043"/>
                    <a:pt x="1952" y="2962"/>
                  </a:cubicBezTo>
                  <a:cubicBezTo>
                    <a:pt x="1912" y="2812"/>
                    <a:pt x="1692" y="1889"/>
                    <a:pt x="2306" y="1405"/>
                  </a:cubicBezTo>
                  <a:cubicBezTo>
                    <a:pt x="2529" y="1229"/>
                    <a:pt x="2785" y="1170"/>
                    <a:pt x="3028" y="1170"/>
                  </a:cubicBezTo>
                  <a:cubicBezTo>
                    <a:pt x="3414" y="1170"/>
                    <a:pt x="3767" y="1320"/>
                    <a:pt x="3900" y="1385"/>
                  </a:cubicBezTo>
                  <a:cubicBezTo>
                    <a:pt x="3855" y="1600"/>
                    <a:pt x="3745" y="2279"/>
                    <a:pt x="4131" y="2763"/>
                  </a:cubicBezTo>
                  <a:cubicBezTo>
                    <a:pt x="4396" y="3092"/>
                    <a:pt x="4831" y="3263"/>
                    <a:pt x="5428" y="3263"/>
                  </a:cubicBezTo>
                  <a:cubicBezTo>
                    <a:pt x="5485" y="3263"/>
                    <a:pt x="5546" y="3259"/>
                    <a:pt x="5607" y="3255"/>
                  </a:cubicBezTo>
                  <a:cubicBezTo>
                    <a:pt x="6770" y="3198"/>
                    <a:pt x="7173" y="2572"/>
                    <a:pt x="7160" y="2011"/>
                  </a:cubicBezTo>
                  <a:cubicBezTo>
                    <a:pt x="7152" y="1437"/>
                    <a:pt x="6681" y="811"/>
                    <a:pt x="5941" y="803"/>
                  </a:cubicBezTo>
                  <a:cubicBezTo>
                    <a:pt x="5936" y="803"/>
                    <a:pt x="5931" y="803"/>
                    <a:pt x="5926" y="803"/>
                  </a:cubicBezTo>
                  <a:cubicBezTo>
                    <a:pt x="5436" y="803"/>
                    <a:pt x="5028" y="1002"/>
                    <a:pt x="4831" y="1340"/>
                  </a:cubicBezTo>
                  <a:cubicBezTo>
                    <a:pt x="4688" y="1580"/>
                    <a:pt x="4680" y="1848"/>
                    <a:pt x="4802" y="2059"/>
                  </a:cubicBezTo>
                  <a:cubicBezTo>
                    <a:pt x="4930" y="2275"/>
                    <a:pt x="5172" y="2393"/>
                    <a:pt x="5489" y="2393"/>
                  </a:cubicBezTo>
                  <a:cubicBezTo>
                    <a:pt x="5495" y="2393"/>
                    <a:pt x="5500" y="2393"/>
                    <a:pt x="5506" y="2393"/>
                  </a:cubicBezTo>
                  <a:cubicBezTo>
                    <a:pt x="6006" y="2385"/>
                    <a:pt x="6193" y="2218"/>
                    <a:pt x="6266" y="2084"/>
                  </a:cubicBezTo>
                  <a:cubicBezTo>
                    <a:pt x="6331" y="1954"/>
                    <a:pt x="6315" y="1799"/>
                    <a:pt x="6221" y="1673"/>
                  </a:cubicBezTo>
                  <a:cubicBezTo>
                    <a:pt x="6128" y="1536"/>
                    <a:pt x="5967" y="1454"/>
                    <a:pt x="5798" y="1454"/>
                  </a:cubicBezTo>
                  <a:cubicBezTo>
                    <a:pt x="5777" y="1454"/>
                    <a:pt x="5755" y="1455"/>
                    <a:pt x="5733" y="1458"/>
                  </a:cubicBezTo>
                  <a:lnTo>
                    <a:pt x="5758" y="1624"/>
                  </a:lnTo>
                  <a:cubicBezTo>
                    <a:pt x="5772" y="1623"/>
                    <a:pt x="5786" y="1622"/>
                    <a:pt x="5801" y="1622"/>
                  </a:cubicBezTo>
                  <a:cubicBezTo>
                    <a:pt x="5913" y="1622"/>
                    <a:pt x="6022" y="1677"/>
                    <a:pt x="6087" y="1771"/>
                  </a:cubicBezTo>
                  <a:cubicBezTo>
                    <a:pt x="6140" y="1848"/>
                    <a:pt x="6152" y="1933"/>
                    <a:pt x="6116" y="2007"/>
                  </a:cubicBezTo>
                  <a:cubicBezTo>
                    <a:pt x="6046" y="2141"/>
                    <a:pt x="5823" y="2222"/>
                    <a:pt x="5506" y="2226"/>
                  </a:cubicBezTo>
                  <a:cubicBezTo>
                    <a:pt x="5241" y="2226"/>
                    <a:pt x="5046" y="2141"/>
                    <a:pt x="4949" y="1974"/>
                  </a:cubicBezTo>
                  <a:cubicBezTo>
                    <a:pt x="4855" y="1820"/>
                    <a:pt x="4867" y="1608"/>
                    <a:pt x="4973" y="1421"/>
                  </a:cubicBezTo>
                  <a:cubicBezTo>
                    <a:pt x="5142" y="1136"/>
                    <a:pt x="5493" y="970"/>
                    <a:pt x="5921" y="970"/>
                  </a:cubicBezTo>
                  <a:cubicBezTo>
                    <a:pt x="5926" y="970"/>
                    <a:pt x="5931" y="970"/>
                    <a:pt x="5937" y="970"/>
                  </a:cubicBezTo>
                  <a:cubicBezTo>
                    <a:pt x="6579" y="978"/>
                    <a:pt x="6986" y="1515"/>
                    <a:pt x="6994" y="2011"/>
                  </a:cubicBezTo>
                  <a:cubicBezTo>
                    <a:pt x="7002" y="2494"/>
                    <a:pt x="6640" y="3035"/>
                    <a:pt x="5599" y="3088"/>
                  </a:cubicBezTo>
                  <a:cubicBezTo>
                    <a:pt x="5540" y="3091"/>
                    <a:pt x="5483" y="3093"/>
                    <a:pt x="5427" y="3093"/>
                  </a:cubicBezTo>
                  <a:cubicBezTo>
                    <a:pt x="4883" y="3093"/>
                    <a:pt x="4494" y="2948"/>
                    <a:pt x="4262" y="2657"/>
                  </a:cubicBezTo>
                  <a:cubicBezTo>
                    <a:pt x="3867" y="2161"/>
                    <a:pt x="4071" y="1389"/>
                    <a:pt x="4079" y="1364"/>
                  </a:cubicBezTo>
                  <a:cubicBezTo>
                    <a:pt x="4095" y="1315"/>
                    <a:pt x="4432" y="279"/>
                    <a:pt x="6201" y="173"/>
                  </a:cubicBezTo>
                  <a:cubicBezTo>
                    <a:pt x="6256" y="169"/>
                    <a:pt x="6309" y="168"/>
                    <a:pt x="6361" y="168"/>
                  </a:cubicBezTo>
                  <a:close/>
                  <a:moveTo>
                    <a:pt x="6360" y="1"/>
                  </a:moveTo>
                  <a:cubicBezTo>
                    <a:pt x="6304" y="1"/>
                    <a:pt x="6247" y="3"/>
                    <a:pt x="6189" y="6"/>
                  </a:cubicBezTo>
                  <a:cubicBezTo>
                    <a:pt x="4587" y="104"/>
                    <a:pt x="4079" y="941"/>
                    <a:pt x="3953" y="1226"/>
                  </a:cubicBezTo>
                  <a:cubicBezTo>
                    <a:pt x="3793" y="1149"/>
                    <a:pt x="3431" y="1002"/>
                    <a:pt x="3028" y="1002"/>
                  </a:cubicBezTo>
                  <a:cubicBezTo>
                    <a:pt x="2754" y="1002"/>
                    <a:pt x="2461" y="1070"/>
                    <a:pt x="2200" y="1275"/>
                  </a:cubicBezTo>
                  <a:cubicBezTo>
                    <a:pt x="1611" y="1742"/>
                    <a:pt x="1684" y="2519"/>
                    <a:pt x="1753" y="2864"/>
                  </a:cubicBezTo>
                  <a:cubicBezTo>
                    <a:pt x="1683" y="2843"/>
                    <a:pt x="1594" y="2825"/>
                    <a:pt x="1490" y="2825"/>
                  </a:cubicBezTo>
                  <a:cubicBezTo>
                    <a:pt x="1300" y="2825"/>
                    <a:pt x="1061" y="2886"/>
                    <a:pt x="798" y="3096"/>
                  </a:cubicBezTo>
                  <a:cubicBezTo>
                    <a:pt x="289" y="3503"/>
                    <a:pt x="477" y="4031"/>
                    <a:pt x="562" y="4206"/>
                  </a:cubicBezTo>
                  <a:cubicBezTo>
                    <a:pt x="420" y="4357"/>
                    <a:pt x="5" y="4853"/>
                    <a:pt x="1" y="5483"/>
                  </a:cubicBezTo>
                  <a:cubicBezTo>
                    <a:pt x="1" y="5893"/>
                    <a:pt x="180" y="6280"/>
                    <a:pt x="533" y="6625"/>
                  </a:cubicBezTo>
                  <a:cubicBezTo>
                    <a:pt x="905" y="6988"/>
                    <a:pt x="1298" y="7118"/>
                    <a:pt x="1670" y="7118"/>
                  </a:cubicBezTo>
                  <a:cubicBezTo>
                    <a:pt x="2380" y="7118"/>
                    <a:pt x="3011" y="6646"/>
                    <a:pt x="3261" y="6430"/>
                  </a:cubicBezTo>
                  <a:cubicBezTo>
                    <a:pt x="3363" y="6861"/>
                    <a:pt x="3810" y="8044"/>
                    <a:pt x="5624" y="8170"/>
                  </a:cubicBezTo>
                  <a:cubicBezTo>
                    <a:pt x="5693" y="8174"/>
                    <a:pt x="5766" y="8178"/>
                    <a:pt x="5835" y="8178"/>
                  </a:cubicBezTo>
                  <a:cubicBezTo>
                    <a:pt x="7636" y="8178"/>
                    <a:pt x="8051" y="6479"/>
                    <a:pt x="8124" y="6088"/>
                  </a:cubicBezTo>
                  <a:cubicBezTo>
                    <a:pt x="8149" y="6089"/>
                    <a:pt x="8179" y="6090"/>
                    <a:pt x="8214" y="6090"/>
                  </a:cubicBezTo>
                  <a:cubicBezTo>
                    <a:pt x="8525" y="6090"/>
                    <a:pt x="9200" y="6041"/>
                    <a:pt x="9628" y="5649"/>
                  </a:cubicBezTo>
                  <a:cubicBezTo>
                    <a:pt x="9872" y="5426"/>
                    <a:pt x="9994" y="5121"/>
                    <a:pt x="9994" y="4751"/>
                  </a:cubicBezTo>
                  <a:cubicBezTo>
                    <a:pt x="9994" y="4332"/>
                    <a:pt x="9864" y="3995"/>
                    <a:pt x="9608" y="3747"/>
                  </a:cubicBezTo>
                  <a:cubicBezTo>
                    <a:pt x="9246" y="3393"/>
                    <a:pt x="8730" y="3320"/>
                    <a:pt x="8502" y="3308"/>
                  </a:cubicBezTo>
                  <a:cubicBezTo>
                    <a:pt x="8734" y="2421"/>
                    <a:pt x="8555" y="1450"/>
                    <a:pt x="8039" y="799"/>
                  </a:cubicBezTo>
                  <a:cubicBezTo>
                    <a:pt x="7744" y="429"/>
                    <a:pt x="7221" y="1"/>
                    <a:pt x="63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060164" y="728559"/>
              <a:ext cx="16139" cy="16138"/>
            </a:xfrm>
            <a:custGeom>
              <a:avLst/>
              <a:gdLst/>
              <a:ahLst/>
              <a:cxnLst/>
              <a:rect l="l" t="t" r="r" b="b"/>
              <a:pathLst>
                <a:path w="184" h="184" extrusionOk="0">
                  <a:moveTo>
                    <a:pt x="102" y="0"/>
                  </a:moveTo>
                  <a:cubicBezTo>
                    <a:pt x="94" y="0"/>
                    <a:pt x="86" y="4"/>
                    <a:pt x="78" y="4"/>
                  </a:cubicBezTo>
                  <a:cubicBezTo>
                    <a:pt x="66" y="8"/>
                    <a:pt x="54" y="17"/>
                    <a:pt x="41" y="25"/>
                  </a:cubicBezTo>
                  <a:lnTo>
                    <a:pt x="25" y="41"/>
                  </a:lnTo>
                  <a:cubicBezTo>
                    <a:pt x="17" y="49"/>
                    <a:pt x="13" y="57"/>
                    <a:pt x="9" y="69"/>
                  </a:cubicBezTo>
                  <a:cubicBezTo>
                    <a:pt x="5" y="78"/>
                    <a:pt x="1" y="90"/>
                    <a:pt x="1" y="102"/>
                  </a:cubicBezTo>
                  <a:cubicBezTo>
                    <a:pt x="1" y="114"/>
                    <a:pt x="5" y="122"/>
                    <a:pt x="9" y="135"/>
                  </a:cubicBezTo>
                  <a:cubicBezTo>
                    <a:pt x="13" y="143"/>
                    <a:pt x="17" y="151"/>
                    <a:pt x="25" y="159"/>
                  </a:cubicBezTo>
                  <a:lnTo>
                    <a:pt x="41" y="175"/>
                  </a:lnTo>
                  <a:cubicBezTo>
                    <a:pt x="54" y="179"/>
                    <a:pt x="70" y="183"/>
                    <a:pt x="86" y="183"/>
                  </a:cubicBezTo>
                  <a:lnTo>
                    <a:pt x="106" y="183"/>
                  </a:lnTo>
                  <a:cubicBezTo>
                    <a:pt x="123" y="179"/>
                    <a:pt x="135" y="171"/>
                    <a:pt x="143" y="163"/>
                  </a:cubicBezTo>
                  <a:lnTo>
                    <a:pt x="159" y="143"/>
                  </a:lnTo>
                  <a:cubicBezTo>
                    <a:pt x="167" y="139"/>
                    <a:pt x="176" y="126"/>
                    <a:pt x="176" y="118"/>
                  </a:cubicBezTo>
                  <a:cubicBezTo>
                    <a:pt x="184" y="106"/>
                    <a:pt x="184" y="98"/>
                    <a:pt x="184" y="86"/>
                  </a:cubicBezTo>
                  <a:cubicBezTo>
                    <a:pt x="184" y="74"/>
                    <a:pt x="184" y="61"/>
                    <a:pt x="176" y="53"/>
                  </a:cubicBezTo>
                  <a:cubicBezTo>
                    <a:pt x="176" y="41"/>
                    <a:pt x="167" y="33"/>
                    <a:pt x="159" y="25"/>
                  </a:cubicBezTo>
                  <a:lnTo>
                    <a:pt x="143" y="13"/>
                  </a:lnTo>
                  <a:cubicBezTo>
                    <a:pt x="131" y="4"/>
                    <a:pt x="119"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002100" y="751012"/>
              <a:ext cx="16139" cy="16138"/>
            </a:xfrm>
            <a:custGeom>
              <a:avLst/>
              <a:gdLst/>
              <a:ahLst/>
              <a:cxnLst/>
              <a:rect l="l" t="t" r="r" b="b"/>
              <a:pathLst>
                <a:path w="184" h="184" extrusionOk="0">
                  <a:moveTo>
                    <a:pt x="85" y="0"/>
                  </a:moveTo>
                  <a:cubicBezTo>
                    <a:pt x="73" y="0"/>
                    <a:pt x="61" y="0"/>
                    <a:pt x="53" y="5"/>
                  </a:cubicBezTo>
                  <a:cubicBezTo>
                    <a:pt x="41" y="9"/>
                    <a:pt x="33" y="17"/>
                    <a:pt x="24" y="25"/>
                  </a:cubicBezTo>
                  <a:cubicBezTo>
                    <a:pt x="20" y="29"/>
                    <a:pt x="16" y="33"/>
                    <a:pt x="12" y="41"/>
                  </a:cubicBezTo>
                  <a:cubicBezTo>
                    <a:pt x="4" y="53"/>
                    <a:pt x="0" y="66"/>
                    <a:pt x="0" y="82"/>
                  </a:cubicBezTo>
                  <a:cubicBezTo>
                    <a:pt x="0" y="90"/>
                    <a:pt x="0" y="98"/>
                    <a:pt x="4" y="106"/>
                  </a:cubicBezTo>
                  <a:cubicBezTo>
                    <a:pt x="8" y="118"/>
                    <a:pt x="12" y="131"/>
                    <a:pt x="24" y="143"/>
                  </a:cubicBezTo>
                  <a:lnTo>
                    <a:pt x="41" y="159"/>
                  </a:lnTo>
                  <a:cubicBezTo>
                    <a:pt x="49" y="167"/>
                    <a:pt x="57" y="171"/>
                    <a:pt x="69" y="175"/>
                  </a:cubicBezTo>
                  <a:cubicBezTo>
                    <a:pt x="77" y="183"/>
                    <a:pt x="90" y="183"/>
                    <a:pt x="102" y="183"/>
                  </a:cubicBezTo>
                  <a:cubicBezTo>
                    <a:pt x="114" y="183"/>
                    <a:pt x="122" y="183"/>
                    <a:pt x="134" y="175"/>
                  </a:cubicBezTo>
                  <a:cubicBezTo>
                    <a:pt x="142" y="171"/>
                    <a:pt x="151" y="167"/>
                    <a:pt x="159" y="159"/>
                  </a:cubicBezTo>
                  <a:cubicBezTo>
                    <a:pt x="163" y="155"/>
                    <a:pt x="167" y="147"/>
                    <a:pt x="175" y="143"/>
                  </a:cubicBezTo>
                  <a:cubicBezTo>
                    <a:pt x="179" y="131"/>
                    <a:pt x="183" y="114"/>
                    <a:pt x="183" y="102"/>
                  </a:cubicBezTo>
                  <a:cubicBezTo>
                    <a:pt x="183" y="94"/>
                    <a:pt x="183" y="86"/>
                    <a:pt x="183" y="78"/>
                  </a:cubicBezTo>
                  <a:cubicBezTo>
                    <a:pt x="179" y="66"/>
                    <a:pt x="171" y="53"/>
                    <a:pt x="159" y="41"/>
                  </a:cubicBezTo>
                  <a:lnTo>
                    <a:pt x="142" y="25"/>
                  </a:lnTo>
                  <a:cubicBezTo>
                    <a:pt x="134" y="17"/>
                    <a:pt x="126" y="9"/>
                    <a:pt x="118" y="5"/>
                  </a:cubicBezTo>
                  <a:cubicBezTo>
                    <a:pt x="106" y="0"/>
                    <a:pt x="98" y="0"/>
                    <a:pt x="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8021308" y="795919"/>
              <a:ext cx="18244" cy="16138"/>
            </a:xfrm>
            <a:custGeom>
              <a:avLst/>
              <a:gdLst/>
              <a:ahLst/>
              <a:cxnLst/>
              <a:rect l="l" t="t" r="r" b="b"/>
              <a:pathLst>
                <a:path w="208" h="184" extrusionOk="0">
                  <a:moveTo>
                    <a:pt x="123" y="1"/>
                  </a:moveTo>
                  <a:cubicBezTo>
                    <a:pt x="106" y="1"/>
                    <a:pt x="90" y="5"/>
                    <a:pt x="78" y="13"/>
                  </a:cubicBezTo>
                  <a:cubicBezTo>
                    <a:pt x="66" y="17"/>
                    <a:pt x="58" y="25"/>
                    <a:pt x="45" y="29"/>
                  </a:cubicBezTo>
                  <a:cubicBezTo>
                    <a:pt x="33" y="33"/>
                    <a:pt x="29" y="41"/>
                    <a:pt x="21" y="50"/>
                  </a:cubicBezTo>
                  <a:cubicBezTo>
                    <a:pt x="13" y="58"/>
                    <a:pt x="9" y="70"/>
                    <a:pt x="5" y="78"/>
                  </a:cubicBezTo>
                  <a:cubicBezTo>
                    <a:pt x="5" y="90"/>
                    <a:pt x="1" y="102"/>
                    <a:pt x="5" y="115"/>
                  </a:cubicBezTo>
                  <a:cubicBezTo>
                    <a:pt x="5" y="123"/>
                    <a:pt x="9" y="135"/>
                    <a:pt x="17" y="143"/>
                  </a:cubicBezTo>
                  <a:lnTo>
                    <a:pt x="29" y="159"/>
                  </a:lnTo>
                  <a:cubicBezTo>
                    <a:pt x="37" y="172"/>
                    <a:pt x="49" y="180"/>
                    <a:pt x="66" y="184"/>
                  </a:cubicBezTo>
                  <a:lnTo>
                    <a:pt x="86" y="184"/>
                  </a:lnTo>
                  <a:cubicBezTo>
                    <a:pt x="102" y="184"/>
                    <a:pt x="119" y="180"/>
                    <a:pt x="131" y="172"/>
                  </a:cubicBezTo>
                  <a:cubicBezTo>
                    <a:pt x="143" y="167"/>
                    <a:pt x="151" y="159"/>
                    <a:pt x="163" y="155"/>
                  </a:cubicBezTo>
                  <a:cubicBezTo>
                    <a:pt x="171" y="151"/>
                    <a:pt x="180" y="143"/>
                    <a:pt x="188" y="135"/>
                  </a:cubicBezTo>
                  <a:cubicBezTo>
                    <a:pt x="196" y="127"/>
                    <a:pt x="200" y="115"/>
                    <a:pt x="204" y="106"/>
                  </a:cubicBezTo>
                  <a:cubicBezTo>
                    <a:pt x="204" y="94"/>
                    <a:pt x="208" y="82"/>
                    <a:pt x="204" y="74"/>
                  </a:cubicBezTo>
                  <a:cubicBezTo>
                    <a:pt x="204" y="62"/>
                    <a:pt x="200" y="50"/>
                    <a:pt x="192" y="41"/>
                  </a:cubicBezTo>
                  <a:cubicBezTo>
                    <a:pt x="188" y="37"/>
                    <a:pt x="184" y="29"/>
                    <a:pt x="180" y="25"/>
                  </a:cubicBezTo>
                  <a:cubicBezTo>
                    <a:pt x="171" y="13"/>
                    <a:pt x="159" y="5"/>
                    <a:pt x="143" y="5"/>
                  </a:cubicBezTo>
                  <a:lnTo>
                    <a:pt x="1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8057006" y="767413"/>
              <a:ext cx="14998" cy="16138"/>
            </a:xfrm>
            <a:custGeom>
              <a:avLst/>
              <a:gdLst/>
              <a:ahLst/>
              <a:cxnLst/>
              <a:rect l="l" t="t" r="r" b="b"/>
              <a:pathLst>
                <a:path w="171" h="184" extrusionOk="0">
                  <a:moveTo>
                    <a:pt x="61" y="0"/>
                  </a:moveTo>
                  <a:cubicBezTo>
                    <a:pt x="49" y="5"/>
                    <a:pt x="37" y="13"/>
                    <a:pt x="25" y="25"/>
                  </a:cubicBezTo>
                  <a:cubicBezTo>
                    <a:pt x="21" y="29"/>
                    <a:pt x="16" y="33"/>
                    <a:pt x="12" y="41"/>
                  </a:cubicBezTo>
                  <a:cubicBezTo>
                    <a:pt x="4" y="53"/>
                    <a:pt x="0" y="66"/>
                    <a:pt x="0" y="82"/>
                  </a:cubicBezTo>
                  <a:lnTo>
                    <a:pt x="0" y="98"/>
                  </a:lnTo>
                  <a:cubicBezTo>
                    <a:pt x="0" y="110"/>
                    <a:pt x="4" y="122"/>
                    <a:pt x="8" y="131"/>
                  </a:cubicBezTo>
                  <a:cubicBezTo>
                    <a:pt x="12" y="143"/>
                    <a:pt x="16" y="151"/>
                    <a:pt x="25" y="159"/>
                  </a:cubicBezTo>
                  <a:cubicBezTo>
                    <a:pt x="33" y="167"/>
                    <a:pt x="41" y="171"/>
                    <a:pt x="53" y="175"/>
                  </a:cubicBezTo>
                  <a:cubicBezTo>
                    <a:pt x="61" y="179"/>
                    <a:pt x="73" y="183"/>
                    <a:pt x="86" y="183"/>
                  </a:cubicBezTo>
                  <a:cubicBezTo>
                    <a:pt x="94" y="183"/>
                    <a:pt x="98" y="179"/>
                    <a:pt x="106" y="179"/>
                  </a:cubicBezTo>
                  <a:cubicBezTo>
                    <a:pt x="122" y="175"/>
                    <a:pt x="134" y="167"/>
                    <a:pt x="147" y="159"/>
                  </a:cubicBezTo>
                  <a:cubicBezTo>
                    <a:pt x="151" y="155"/>
                    <a:pt x="155" y="147"/>
                    <a:pt x="159" y="143"/>
                  </a:cubicBezTo>
                  <a:cubicBezTo>
                    <a:pt x="167" y="131"/>
                    <a:pt x="171" y="114"/>
                    <a:pt x="171" y="98"/>
                  </a:cubicBezTo>
                  <a:lnTo>
                    <a:pt x="171" y="82"/>
                  </a:lnTo>
                  <a:cubicBezTo>
                    <a:pt x="171" y="70"/>
                    <a:pt x="167" y="61"/>
                    <a:pt x="163" y="49"/>
                  </a:cubicBezTo>
                  <a:cubicBezTo>
                    <a:pt x="159" y="41"/>
                    <a:pt x="155" y="33"/>
                    <a:pt x="147" y="25"/>
                  </a:cubicBezTo>
                  <a:cubicBezTo>
                    <a:pt x="138" y="17"/>
                    <a:pt x="130" y="9"/>
                    <a:pt x="118" y="5"/>
                  </a:cubicBezTo>
                  <a:cubicBezTo>
                    <a:pt x="110" y="0"/>
                    <a:pt x="98"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103317" y="779166"/>
              <a:ext cx="16139" cy="16314"/>
            </a:xfrm>
            <a:custGeom>
              <a:avLst/>
              <a:gdLst/>
              <a:ahLst/>
              <a:cxnLst/>
              <a:rect l="l" t="t" r="r" b="b"/>
              <a:pathLst>
                <a:path w="184" h="186" extrusionOk="0">
                  <a:moveTo>
                    <a:pt x="86" y="1"/>
                  </a:moveTo>
                  <a:cubicBezTo>
                    <a:pt x="74" y="1"/>
                    <a:pt x="62" y="5"/>
                    <a:pt x="54" y="9"/>
                  </a:cubicBezTo>
                  <a:cubicBezTo>
                    <a:pt x="41" y="13"/>
                    <a:pt x="33" y="17"/>
                    <a:pt x="25" y="25"/>
                  </a:cubicBezTo>
                  <a:cubicBezTo>
                    <a:pt x="21" y="29"/>
                    <a:pt x="17" y="37"/>
                    <a:pt x="13" y="41"/>
                  </a:cubicBezTo>
                  <a:cubicBezTo>
                    <a:pt x="5" y="58"/>
                    <a:pt x="1" y="70"/>
                    <a:pt x="1" y="86"/>
                  </a:cubicBezTo>
                  <a:cubicBezTo>
                    <a:pt x="1" y="94"/>
                    <a:pt x="1" y="98"/>
                    <a:pt x="5" y="106"/>
                  </a:cubicBezTo>
                  <a:cubicBezTo>
                    <a:pt x="9" y="123"/>
                    <a:pt x="13" y="135"/>
                    <a:pt x="25" y="143"/>
                  </a:cubicBezTo>
                  <a:lnTo>
                    <a:pt x="41" y="159"/>
                  </a:lnTo>
                  <a:cubicBezTo>
                    <a:pt x="50" y="167"/>
                    <a:pt x="58" y="175"/>
                    <a:pt x="70" y="180"/>
                  </a:cubicBezTo>
                  <a:cubicBezTo>
                    <a:pt x="76" y="182"/>
                    <a:pt x="83" y="185"/>
                    <a:pt x="92" y="185"/>
                  </a:cubicBezTo>
                  <a:cubicBezTo>
                    <a:pt x="95" y="185"/>
                    <a:pt x="99" y="185"/>
                    <a:pt x="102" y="184"/>
                  </a:cubicBezTo>
                  <a:cubicBezTo>
                    <a:pt x="115" y="184"/>
                    <a:pt x="123" y="184"/>
                    <a:pt x="135" y="180"/>
                  </a:cubicBezTo>
                  <a:cubicBezTo>
                    <a:pt x="143" y="175"/>
                    <a:pt x="151" y="167"/>
                    <a:pt x="159" y="159"/>
                  </a:cubicBezTo>
                  <a:cubicBezTo>
                    <a:pt x="163" y="155"/>
                    <a:pt x="167" y="151"/>
                    <a:pt x="176" y="143"/>
                  </a:cubicBezTo>
                  <a:cubicBezTo>
                    <a:pt x="180" y="131"/>
                    <a:pt x="184" y="119"/>
                    <a:pt x="184" y="102"/>
                  </a:cubicBezTo>
                  <a:cubicBezTo>
                    <a:pt x="184" y="94"/>
                    <a:pt x="184" y="86"/>
                    <a:pt x="184" y="78"/>
                  </a:cubicBezTo>
                  <a:cubicBezTo>
                    <a:pt x="180" y="66"/>
                    <a:pt x="171" y="54"/>
                    <a:pt x="159" y="41"/>
                  </a:cubicBezTo>
                  <a:lnTo>
                    <a:pt x="143" y="25"/>
                  </a:lnTo>
                  <a:cubicBezTo>
                    <a:pt x="135" y="17"/>
                    <a:pt x="127" y="13"/>
                    <a:pt x="119" y="9"/>
                  </a:cubicBezTo>
                  <a:cubicBezTo>
                    <a:pt x="106"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147874" y="464997"/>
              <a:ext cx="16489" cy="17892"/>
            </a:xfrm>
            <a:custGeom>
              <a:avLst/>
              <a:gdLst/>
              <a:ahLst/>
              <a:cxnLst/>
              <a:rect l="l" t="t" r="r" b="b"/>
              <a:pathLst>
                <a:path w="188" h="204" extrusionOk="0">
                  <a:moveTo>
                    <a:pt x="74" y="1"/>
                  </a:moveTo>
                  <a:cubicBezTo>
                    <a:pt x="62" y="1"/>
                    <a:pt x="54" y="5"/>
                    <a:pt x="46" y="13"/>
                  </a:cubicBezTo>
                  <a:lnTo>
                    <a:pt x="25" y="25"/>
                  </a:lnTo>
                  <a:cubicBezTo>
                    <a:pt x="17" y="37"/>
                    <a:pt x="9" y="50"/>
                    <a:pt x="5" y="62"/>
                  </a:cubicBezTo>
                  <a:cubicBezTo>
                    <a:pt x="5" y="70"/>
                    <a:pt x="5" y="78"/>
                    <a:pt x="1" y="86"/>
                  </a:cubicBezTo>
                  <a:cubicBezTo>
                    <a:pt x="1" y="98"/>
                    <a:pt x="5" y="115"/>
                    <a:pt x="13" y="127"/>
                  </a:cubicBezTo>
                  <a:cubicBezTo>
                    <a:pt x="21" y="139"/>
                    <a:pt x="25" y="151"/>
                    <a:pt x="29" y="159"/>
                  </a:cubicBezTo>
                  <a:cubicBezTo>
                    <a:pt x="38" y="172"/>
                    <a:pt x="46" y="180"/>
                    <a:pt x="54" y="184"/>
                  </a:cubicBezTo>
                  <a:cubicBezTo>
                    <a:pt x="62" y="192"/>
                    <a:pt x="70" y="196"/>
                    <a:pt x="82" y="200"/>
                  </a:cubicBezTo>
                  <a:cubicBezTo>
                    <a:pt x="88" y="202"/>
                    <a:pt x="93" y="203"/>
                    <a:pt x="98" y="203"/>
                  </a:cubicBezTo>
                  <a:cubicBezTo>
                    <a:pt x="104" y="203"/>
                    <a:pt x="109" y="202"/>
                    <a:pt x="115" y="200"/>
                  </a:cubicBezTo>
                  <a:cubicBezTo>
                    <a:pt x="127" y="200"/>
                    <a:pt x="135" y="196"/>
                    <a:pt x="147" y="192"/>
                  </a:cubicBezTo>
                  <a:lnTo>
                    <a:pt x="164" y="176"/>
                  </a:lnTo>
                  <a:cubicBezTo>
                    <a:pt x="172" y="168"/>
                    <a:pt x="180" y="155"/>
                    <a:pt x="184" y="139"/>
                  </a:cubicBezTo>
                  <a:cubicBezTo>
                    <a:pt x="184" y="131"/>
                    <a:pt x="188" y="127"/>
                    <a:pt x="188" y="119"/>
                  </a:cubicBezTo>
                  <a:cubicBezTo>
                    <a:pt x="188" y="102"/>
                    <a:pt x="184" y="90"/>
                    <a:pt x="176" y="74"/>
                  </a:cubicBezTo>
                  <a:cubicBezTo>
                    <a:pt x="172" y="66"/>
                    <a:pt x="164" y="54"/>
                    <a:pt x="159" y="42"/>
                  </a:cubicBezTo>
                  <a:cubicBezTo>
                    <a:pt x="151" y="33"/>
                    <a:pt x="147" y="25"/>
                    <a:pt x="135" y="17"/>
                  </a:cubicBezTo>
                  <a:cubicBezTo>
                    <a:pt x="127" y="9"/>
                    <a:pt x="119" y="5"/>
                    <a:pt x="107"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557656" y="537795"/>
              <a:ext cx="16139" cy="16489"/>
            </a:xfrm>
            <a:custGeom>
              <a:avLst/>
              <a:gdLst/>
              <a:ahLst/>
              <a:cxnLst/>
              <a:rect l="l" t="t" r="r" b="b"/>
              <a:pathLst>
                <a:path w="184" h="188" extrusionOk="0">
                  <a:moveTo>
                    <a:pt x="102" y="0"/>
                  </a:moveTo>
                  <a:cubicBezTo>
                    <a:pt x="94" y="4"/>
                    <a:pt x="86" y="4"/>
                    <a:pt x="78" y="4"/>
                  </a:cubicBezTo>
                  <a:cubicBezTo>
                    <a:pt x="65" y="8"/>
                    <a:pt x="53" y="17"/>
                    <a:pt x="41" y="25"/>
                  </a:cubicBezTo>
                  <a:lnTo>
                    <a:pt x="25" y="45"/>
                  </a:lnTo>
                  <a:cubicBezTo>
                    <a:pt x="17" y="49"/>
                    <a:pt x="13" y="61"/>
                    <a:pt x="8" y="69"/>
                  </a:cubicBezTo>
                  <a:cubicBezTo>
                    <a:pt x="0" y="82"/>
                    <a:pt x="0" y="90"/>
                    <a:pt x="0" y="102"/>
                  </a:cubicBezTo>
                  <a:cubicBezTo>
                    <a:pt x="0" y="114"/>
                    <a:pt x="0" y="126"/>
                    <a:pt x="8" y="134"/>
                  </a:cubicBezTo>
                  <a:cubicBezTo>
                    <a:pt x="13" y="147"/>
                    <a:pt x="17" y="155"/>
                    <a:pt x="25" y="163"/>
                  </a:cubicBezTo>
                  <a:lnTo>
                    <a:pt x="41" y="175"/>
                  </a:lnTo>
                  <a:cubicBezTo>
                    <a:pt x="53" y="183"/>
                    <a:pt x="69" y="187"/>
                    <a:pt x="82" y="187"/>
                  </a:cubicBezTo>
                  <a:lnTo>
                    <a:pt x="106" y="183"/>
                  </a:lnTo>
                  <a:cubicBezTo>
                    <a:pt x="118" y="179"/>
                    <a:pt x="130" y="171"/>
                    <a:pt x="143" y="163"/>
                  </a:cubicBezTo>
                  <a:lnTo>
                    <a:pt x="159" y="147"/>
                  </a:lnTo>
                  <a:cubicBezTo>
                    <a:pt x="167" y="138"/>
                    <a:pt x="175" y="130"/>
                    <a:pt x="175" y="118"/>
                  </a:cubicBezTo>
                  <a:cubicBezTo>
                    <a:pt x="183" y="110"/>
                    <a:pt x="183" y="98"/>
                    <a:pt x="183" y="86"/>
                  </a:cubicBezTo>
                  <a:cubicBezTo>
                    <a:pt x="183" y="73"/>
                    <a:pt x="183" y="65"/>
                    <a:pt x="175" y="53"/>
                  </a:cubicBezTo>
                  <a:cubicBezTo>
                    <a:pt x="175" y="45"/>
                    <a:pt x="167" y="33"/>
                    <a:pt x="159" y="29"/>
                  </a:cubicBezTo>
                  <a:lnTo>
                    <a:pt x="143" y="12"/>
                  </a:lnTo>
                  <a:cubicBezTo>
                    <a:pt x="130" y="4"/>
                    <a:pt x="114" y="4"/>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515204" y="566300"/>
              <a:ext cx="15437" cy="17541"/>
            </a:xfrm>
            <a:custGeom>
              <a:avLst/>
              <a:gdLst/>
              <a:ahLst/>
              <a:cxnLst/>
              <a:rect l="l" t="t" r="r" b="b"/>
              <a:pathLst>
                <a:path w="176" h="200" extrusionOk="0">
                  <a:moveTo>
                    <a:pt x="90" y="0"/>
                  </a:moveTo>
                  <a:cubicBezTo>
                    <a:pt x="78" y="0"/>
                    <a:pt x="61" y="5"/>
                    <a:pt x="49" y="13"/>
                  </a:cubicBezTo>
                  <a:lnTo>
                    <a:pt x="33" y="29"/>
                  </a:lnTo>
                  <a:lnTo>
                    <a:pt x="29" y="29"/>
                  </a:lnTo>
                  <a:cubicBezTo>
                    <a:pt x="25" y="37"/>
                    <a:pt x="21" y="41"/>
                    <a:pt x="17" y="49"/>
                  </a:cubicBezTo>
                  <a:lnTo>
                    <a:pt x="13" y="49"/>
                  </a:lnTo>
                  <a:cubicBezTo>
                    <a:pt x="9" y="57"/>
                    <a:pt x="9" y="66"/>
                    <a:pt x="5" y="70"/>
                  </a:cubicBezTo>
                  <a:cubicBezTo>
                    <a:pt x="5" y="74"/>
                    <a:pt x="5" y="74"/>
                    <a:pt x="5" y="74"/>
                  </a:cubicBezTo>
                  <a:cubicBezTo>
                    <a:pt x="1" y="82"/>
                    <a:pt x="1" y="90"/>
                    <a:pt x="1" y="102"/>
                  </a:cubicBezTo>
                  <a:cubicBezTo>
                    <a:pt x="1" y="110"/>
                    <a:pt x="1" y="118"/>
                    <a:pt x="5" y="127"/>
                  </a:cubicBezTo>
                  <a:cubicBezTo>
                    <a:pt x="5" y="131"/>
                    <a:pt x="5" y="131"/>
                    <a:pt x="5" y="131"/>
                  </a:cubicBezTo>
                  <a:cubicBezTo>
                    <a:pt x="9" y="139"/>
                    <a:pt x="9" y="147"/>
                    <a:pt x="13" y="151"/>
                  </a:cubicBezTo>
                  <a:cubicBezTo>
                    <a:pt x="13" y="151"/>
                    <a:pt x="13" y="155"/>
                    <a:pt x="17" y="155"/>
                  </a:cubicBezTo>
                  <a:cubicBezTo>
                    <a:pt x="21" y="159"/>
                    <a:pt x="25" y="167"/>
                    <a:pt x="29" y="171"/>
                  </a:cubicBezTo>
                  <a:cubicBezTo>
                    <a:pt x="29" y="171"/>
                    <a:pt x="29" y="175"/>
                    <a:pt x="33" y="175"/>
                  </a:cubicBezTo>
                  <a:cubicBezTo>
                    <a:pt x="37" y="179"/>
                    <a:pt x="45" y="183"/>
                    <a:pt x="49" y="188"/>
                  </a:cubicBezTo>
                  <a:cubicBezTo>
                    <a:pt x="61" y="196"/>
                    <a:pt x="70" y="200"/>
                    <a:pt x="82" y="200"/>
                  </a:cubicBezTo>
                  <a:cubicBezTo>
                    <a:pt x="94" y="200"/>
                    <a:pt x="102" y="200"/>
                    <a:pt x="114" y="196"/>
                  </a:cubicBezTo>
                  <a:cubicBezTo>
                    <a:pt x="127" y="196"/>
                    <a:pt x="135" y="192"/>
                    <a:pt x="143" y="183"/>
                  </a:cubicBezTo>
                  <a:cubicBezTo>
                    <a:pt x="151" y="175"/>
                    <a:pt x="159" y="167"/>
                    <a:pt x="163" y="159"/>
                  </a:cubicBezTo>
                  <a:cubicBezTo>
                    <a:pt x="167" y="151"/>
                    <a:pt x="171" y="147"/>
                    <a:pt x="175" y="139"/>
                  </a:cubicBezTo>
                  <a:cubicBezTo>
                    <a:pt x="175" y="127"/>
                    <a:pt x="175" y="114"/>
                    <a:pt x="175" y="102"/>
                  </a:cubicBezTo>
                  <a:cubicBezTo>
                    <a:pt x="175" y="94"/>
                    <a:pt x="175" y="82"/>
                    <a:pt x="175" y="74"/>
                  </a:cubicBezTo>
                  <a:cubicBezTo>
                    <a:pt x="175" y="61"/>
                    <a:pt x="171" y="53"/>
                    <a:pt x="163" y="41"/>
                  </a:cubicBezTo>
                  <a:lnTo>
                    <a:pt x="151" y="25"/>
                  </a:lnTo>
                  <a:cubicBezTo>
                    <a:pt x="139" y="17"/>
                    <a:pt x="127" y="9"/>
                    <a:pt x="114" y="5"/>
                  </a:cubicBezTo>
                  <a:cubicBezTo>
                    <a:pt x="106" y="5"/>
                    <a:pt x="98"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8557656" y="576649"/>
              <a:ext cx="14648" cy="16314"/>
            </a:xfrm>
            <a:custGeom>
              <a:avLst/>
              <a:gdLst/>
              <a:ahLst/>
              <a:cxnLst/>
              <a:rect l="l" t="t" r="r" b="b"/>
              <a:pathLst>
                <a:path w="167" h="186" extrusionOk="0">
                  <a:moveTo>
                    <a:pt x="82" y="0"/>
                  </a:moveTo>
                  <a:cubicBezTo>
                    <a:pt x="73" y="0"/>
                    <a:pt x="69" y="4"/>
                    <a:pt x="61" y="4"/>
                  </a:cubicBezTo>
                  <a:cubicBezTo>
                    <a:pt x="45" y="9"/>
                    <a:pt x="33" y="17"/>
                    <a:pt x="25" y="25"/>
                  </a:cubicBezTo>
                  <a:cubicBezTo>
                    <a:pt x="21" y="29"/>
                    <a:pt x="17" y="37"/>
                    <a:pt x="8" y="41"/>
                  </a:cubicBezTo>
                  <a:cubicBezTo>
                    <a:pt x="4" y="53"/>
                    <a:pt x="0" y="70"/>
                    <a:pt x="0" y="86"/>
                  </a:cubicBezTo>
                  <a:lnTo>
                    <a:pt x="0" y="102"/>
                  </a:lnTo>
                  <a:cubicBezTo>
                    <a:pt x="0" y="114"/>
                    <a:pt x="0" y="122"/>
                    <a:pt x="4" y="135"/>
                  </a:cubicBezTo>
                  <a:cubicBezTo>
                    <a:pt x="8" y="143"/>
                    <a:pt x="17" y="155"/>
                    <a:pt x="25" y="159"/>
                  </a:cubicBezTo>
                  <a:cubicBezTo>
                    <a:pt x="33" y="167"/>
                    <a:pt x="41" y="175"/>
                    <a:pt x="49" y="179"/>
                  </a:cubicBezTo>
                  <a:cubicBezTo>
                    <a:pt x="58" y="182"/>
                    <a:pt x="64" y="185"/>
                    <a:pt x="72" y="185"/>
                  </a:cubicBezTo>
                  <a:cubicBezTo>
                    <a:pt x="75" y="185"/>
                    <a:pt x="78" y="185"/>
                    <a:pt x="82" y="183"/>
                  </a:cubicBezTo>
                  <a:lnTo>
                    <a:pt x="106" y="183"/>
                  </a:lnTo>
                  <a:cubicBezTo>
                    <a:pt x="118" y="179"/>
                    <a:pt x="130" y="171"/>
                    <a:pt x="143" y="159"/>
                  </a:cubicBezTo>
                  <a:cubicBezTo>
                    <a:pt x="147" y="155"/>
                    <a:pt x="151" y="151"/>
                    <a:pt x="155" y="143"/>
                  </a:cubicBezTo>
                  <a:cubicBezTo>
                    <a:pt x="163" y="130"/>
                    <a:pt x="167" y="118"/>
                    <a:pt x="167" y="102"/>
                  </a:cubicBezTo>
                  <a:lnTo>
                    <a:pt x="167" y="86"/>
                  </a:lnTo>
                  <a:cubicBezTo>
                    <a:pt x="167" y="74"/>
                    <a:pt x="167" y="61"/>
                    <a:pt x="159" y="53"/>
                  </a:cubicBezTo>
                  <a:cubicBezTo>
                    <a:pt x="155" y="41"/>
                    <a:pt x="151" y="33"/>
                    <a:pt x="143" y="25"/>
                  </a:cubicBezTo>
                  <a:cubicBezTo>
                    <a:pt x="134" y="17"/>
                    <a:pt x="126" y="13"/>
                    <a:pt x="114" y="9"/>
                  </a:cubicBezTo>
                  <a:cubicBezTo>
                    <a:pt x="106" y="4"/>
                    <a:pt x="94" y="0"/>
                    <a:pt x="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8453193" y="890818"/>
              <a:ext cx="16489" cy="14998"/>
            </a:xfrm>
            <a:custGeom>
              <a:avLst/>
              <a:gdLst/>
              <a:ahLst/>
              <a:cxnLst/>
              <a:rect l="l" t="t" r="r" b="b"/>
              <a:pathLst>
                <a:path w="188" h="171" extrusionOk="0">
                  <a:moveTo>
                    <a:pt x="85" y="0"/>
                  </a:moveTo>
                  <a:cubicBezTo>
                    <a:pt x="73" y="0"/>
                    <a:pt x="65" y="4"/>
                    <a:pt x="53" y="8"/>
                  </a:cubicBezTo>
                  <a:cubicBezTo>
                    <a:pt x="45" y="12"/>
                    <a:pt x="33" y="16"/>
                    <a:pt x="29" y="25"/>
                  </a:cubicBezTo>
                  <a:cubicBezTo>
                    <a:pt x="20" y="33"/>
                    <a:pt x="12" y="41"/>
                    <a:pt x="8" y="53"/>
                  </a:cubicBezTo>
                  <a:cubicBezTo>
                    <a:pt x="4" y="61"/>
                    <a:pt x="0" y="73"/>
                    <a:pt x="4" y="86"/>
                  </a:cubicBezTo>
                  <a:cubicBezTo>
                    <a:pt x="4" y="94"/>
                    <a:pt x="4" y="98"/>
                    <a:pt x="4" y="106"/>
                  </a:cubicBezTo>
                  <a:cubicBezTo>
                    <a:pt x="8" y="122"/>
                    <a:pt x="16" y="134"/>
                    <a:pt x="29" y="142"/>
                  </a:cubicBezTo>
                  <a:lnTo>
                    <a:pt x="45" y="159"/>
                  </a:lnTo>
                  <a:cubicBezTo>
                    <a:pt x="57" y="167"/>
                    <a:pt x="69" y="167"/>
                    <a:pt x="85" y="171"/>
                  </a:cubicBezTo>
                  <a:lnTo>
                    <a:pt x="102" y="171"/>
                  </a:lnTo>
                  <a:cubicBezTo>
                    <a:pt x="114" y="171"/>
                    <a:pt x="126" y="167"/>
                    <a:pt x="134" y="163"/>
                  </a:cubicBezTo>
                  <a:cubicBezTo>
                    <a:pt x="146" y="159"/>
                    <a:pt x="155" y="155"/>
                    <a:pt x="163" y="147"/>
                  </a:cubicBezTo>
                  <a:cubicBezTo>
                    <a:pt x="171" y="138"/>
                    <a:pt x="175" y="126"/>
                    <a:pt x="179" y="118"/>
                  </a:cubicBezTo>
                  <a:cubicBezTo>
                    <a:pt x="183" y="106"/>
                    <a:pt x="187" y="98"/>
                    <a:pt x="187" y="86"/>
                  </a:cubicBezTo>
                  <a:cubicBezTo>
                    <a:pt x="187" y="77"/>
                    <a:pt x="183" y="69"/>
                    <a:pt x="183" y="61"/>
                  </a:cubicBezTo>
                  <a:cubicBezTo>
                    <a:pt x="179" y="49"/>
                    <a:pt x="171" y="37"/>
                    <a:pt x="163" y="25"/>
                  </a:cubicBezTo>
                  <a:cubicBezTo>
                    <a:pt x="155" y="21"/>
                    <a:pt x="151" y="16"/>
                    <a:pt x="146" y="12"/>
                  </a:cubicBezTo>
                  <a:cubicBezTo>
                    <a:pt x="130" y="4"/>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 name="Google Shape;31;p2"/>
          <p:cNvSpPr/>
          <p:nvPr/>
        </p:nvSpPr>
        <p:spPr>
          <a:xfrm>
            <a:off x="5459259" y="37964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252372" y="148785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2"/>
          <p:cNvGrpSpPr/>
          <p:nvPr/>
        </p:nvGrpSpPr>
        <p:grpSpPr>
          <a:xfrm>
            <a:off x="3392250" y="4216875"/>
            <a:ext cx="1065126" cy="505905"/>
            <a:chOff x="3392250" y="4293075"/>
            <a:chExt cx="1065126" cy="505905"/>
          </a:xfrm>
        </p:grpSpPr>
        <p:sp>
          <p:nvSpPr>
            <p:cNvPr id="34" name="Google Shape;34;p2"/>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 name="Google Shape;43;p2"/>
          <p:cNvSpPr/>
          <p:nvPr/>
        </p:nvSpPr>
        <p:spPr>
          <a:xfrm>
            <a:off x="6069033" y="440640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8750808" y="243220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7349300" y="701850"/>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7990975" y="4363450"/>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799933" y="452770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8"/>
        <p:cNvGrpSpPr/>
        <p:nvPr/>
      </p:nvGrpSpPr>
      <p:grpSpPr>
        <a:xfrm>
          <a:off x="0" y="0"/>
          <a:ext cx="0" cy="0"/>
          <a:chOff x="0" y="0"/>
          <a:chExt cx="0" cy="0"/>
        </a:xfrm>
      </p:grpSpPr>
      <p:sp>
        <p:nvSpPr>
          <p:cNvPr id="49" name="Google Shape;49;p3"/>
          <p:cNvSpPr txBox="1">
            <a:spLocks noGrp="1"/>
          </p:cNvSpPr>
          <p:nvPr>
            <p:ph type="title"/>
          </p:nvPr>
        </p:nvSpPr>
        <p:spPr>
          <a:xfrm>
            <a:off x="4771445" y="2475413"/>
            <a:ext cx="3491700" cy="10854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50" name="Google Shape;50;p3"/>
          <p:cNvSpPr txBox="1">
            <a:spLocks noGrp="1"/>
          </p:cNvSpPr>
          <p:nvPr>
            <p:ph type="title" idx="2" hasCustomPrompt="1"/>
          </p:nvPr>
        </p:nvSpPr>
        <p:spPr>
          <a:xfrm>
            <a:off x="5883095" y="1093146"/>
            <a:ext cx="1268400" cy="8949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51" name="Google Shape;51;p3"/>
          <p:cNvSpPr txBox="1">
            <a:spLocks noGrp="1"/>
          </p:cNvSpPr>
          <p:nvPr>
            <p:ph type="subTitle" idx="1"/>
          </p:nvPr>
        </p:nvSpPr>
        <p:spPr>
          <a:xfrm>
            <a:off x="4771445" y="3789363"/>
            <a:ext cx="3491700" cy="47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2" name="Google Shape;52;p3"/>
          <p:cNvSpPr/>
          <p:nvPr/>
        </p:nvSpPr>
        <p:spPr>
          <a:xfrm>
            <a:off x="3096925" y="47994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8162950" y="47994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8730025" y="183250"/>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2817808" y="6007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5291509" y="78952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 name="Google Shape;57;p3"/>
          <p:cNvGrpSpPr/>
          <p:nvPr/>
        </p:nvGrpSpPr>
        <p:grpSpPr>
          <a:xfrm>
            <a:off x="7984450" y="457876"/>
            <a:ext cx="876661" cy="717360"/>
            <a:chOff x="7908250" y="265901"/>
            <a:chExt cx="876661" cy="717360"/>
          </a:xfrm>
        </p:grpSpPr>
        <p:sp>
          <p:nvSpPr>
            <p:cNvPr id="58" name="Google Shape;58;p3"/>
            <p:cNvSpPr/>
            <p:nvPr/>
          </p:nvSpPr>
          <p:spPr>
            <a:xfrm>
              <a:off x="7908250" y="265901"/>
              <a:ext cx="876661" cy="717360"/>
            </a:xfrm>
            <a:custGeom>
              <a:avLst/>
              <a:gdLst/>
              <a:ahLst/>
              <a:cxnLst/>
              <a:rect l="l" t="t" r="r" b="b"/>
              <a:pathLst>
                <a:path w="9995" h="8179" extrusionOk="0">
                  <a:moveTo>
                    <a:pt x="6361" y="168"/>
                  </a:moveTo>
                  <a:cubicBezTo>
                    <a:pt x="7155" y="168"/>
                    <a:pt x="7638" y="561"/>
                    <a:pt x="7908" y="901"/>
                  </a:cubicBezTo>
                  <a:cubicBezTo>
                    <a:pt x="8413" y="1535"/>
                    <a:pt x="8571" y="2503"/>
                    <a:pt x="8315" y="3360"/>
                  </a:cubicBezTo>
                  <a:cubicBezTo>
                    <a:pt x="8307" y="3389"/>
                    <a:pt x="8311" y="3413"/>
                    <a:pt x="8327" y="3438"/>
                  </a:cubicBezTo>
                  <a:cubicBezTo>
                    <a:pt x="8343" y="3458"/>
                    <a:pt x="8368" y="3470"/>
                    <a:pt x="8396" y="3470"/>
                  </a:cubicBezTo>
                  <a:cubicBezTo>
                    <a:pt x="8397" y="3470"/>
                    <a:pt x="8399" y="3470"/>
                    <a:pt x="8404" y="3470"/>
                  </a:cubicBezTo>
                  <a:cubicBezTo>
                    <a:pt x="8480" y="3470"/>
                    <a:pt x="9099" y="3481"/>
                    <a:pt x="9494" y="3865"/>
                  </a:cubicBezTo>
                  <a:cubicBezTo>
                    <a:pt x="9714" y="4080"/>
                    <a:pt x="9827" y="4381"/>
                    <a:pt x="9827" y="4751"/>
                  </a:cubicBezTo>
                  <a:cubicBezTo>
                    <a:pt x="9827" y="5072"/>
                    <a:pt x="9722" y="5332"/>
                    <a:pt x="9514" y="5523"/>
                  </a:cubicBezTo>
                  <a:lnTo>
                    <a:pt x="9514" y="5527"/>
                  </a:lnTo>
                  <a:cubicBezTo>
                    <a:pt x="9131" y="5880"/>
                    <a:pt x="8497" y="5922"/>
                    <a:pt x="8209" y="5922"/>
                  </a:cubicBezTo>
                  <a:cubicBezTo>
                    <a:pt x="8118" y="5922"/>
                    <a:pt x="8062" y="5918"/>
                    <a:pt x="8059" y="5918"/>
                  </a:cubicBezTo>
                  <a:cubicBezTo>
                    <a:pt x="8022" y="5914"/>
                    <a:pt x="7132" y="5849"/>
                    <a:pt x="7075" y="4991"/>
                  </a:cubicBezTo>
                  <a:cubicBezTo>
                    <a:pt x="7047" y="4560"/>
                    <a:pt x="7417" y="4328"/>
                    <a:pt x="7770" y="4255"/>
                  </a:cubicBezTo>
                  <a:cubicBezTo>
                    <a:pt x="7861" y="4235"/>
                    <a:pt x="7957" y="4225"/>
                    <a:pt x="8051" y="4225"/>
                  </a:cubicBezTo>
                  <a:cubicBezTo>
                    <a:pt x="8368" y="4225"/>
                    <a:pt x="8676" y="4339"/>
                    <a:pt x="8766" y="4592"/>
                  </a:cubicBezTo>
                  <a:cubicBezTo>
                    <a:pt x="8827" y="4759"/>
                    <a:pt x="8803" y="4901"/>
                    <a:pt x="8697" y="5007"/>
                  </a:cubicBezTo>
                  <a:cubicBezTo>
                    <a:pt x="8607" y="5097"/>
                    <a:pt x="8464" y="5150"/>
                    <a:pt x="8330" y="5150"/>
                  </a:cubicBezTo>
                  <a:cubicBezTo>
                    <a:pt x="8278" y="5150"/>
                    <a:pt x="8227" y="5142"/>
                    <a:pt x="8181" y="5125"/>
                  </a:cubicBezTo>
                  <a:cubicBezTo>
                    <a:pt x="8104" y="5096"/>
                    <a:pt x="8014" y="5035"/>
                    <a:pt x="8002" y="4893"/>
                  </a:cubicBezTo>
                  <a:lnTo>
                    <a:pt x="7835" y="4905"/>
                  </a:lnTo>
                  <a:cubicBezTo>
                    <a:pt x="7847" y="5084"/>
                    <a:pt x="7953" y="5218"/>
                    <a:pt x="8124" y="5279"/>
                  </a:cubicBezTo>
                  <a:cubicBezTo>
                    <a:pt x="8191" y="5305"/>
                    <a:pt x="8264" y="5317"/>
                    <a:pt x="8337" y="5317"/>
                  </a:cubicBezTo>
                  <a:cubicBezTo>
                    <a:pt x="8512" y="5317"/>
                    <a:pt x="8692" y="5248"/>
                    <a:pt x="8815" y="5125"/>
                  </a:cubicBezTo>
                  <a:cubicBezTo>
                    <a:pt x="8970" y="4974"/>
                    <a:pt x="9010" y="4763"/>
                    <a:pt x="8925" y="4535"/>
                  </a:cubicBezTo>
                  <a:cubicBezTo>
                    <a:pt x="8806" y="4205"/>
                    <a:pt x="8422" y="4057"/>
                    <a:pt x="8040" y="4057"/>
                  </a:cubicBezTo>
                  <a:cubicBezTo>
                    <a:pt x="7937" y="4057"/>
                    <a:pt x="7835" y="4068"/>
                    <a:pt x="7738" y="4088"/>
                  </a:cubicBezTo>
                  <a:cubicBezTo>
                    <a:pt x="7205" y="4202"/>
                    <a:pt x="6880" y="4560"/>
                    <a:pt x="6908" y="5003"/>
                  </a:cubicBezTo>
                  <a:cubicBezTo>
                    <a:pt x="6965" y="5832"/>
                    <a:pt x="7697" y="6027"/>
                    <a:pt x="7957" y="6072"/>
                  </a:cubicBezTo>
                  <a:cubicBezTo>
                    <a:pt x="7925" y="6243"/>
                    <a:pt x="7827" y="6662"/>
                    <a:pt x="7575" y="7060"/>
                  </a:cubicBezTo>
                  <a:cubicBezTo>
                    <a:pt x="7183" y="7692"/>
                    <a:pt x="6598" y="8011"/>
                    <a:pt x="5836" y="8011"/>
                  </a:cubicBezTo>
                  <a:cubicBezTo>
                    <a:pt x="5769" y="8011"/>
                    <a:pt x="5701" y="8008"/>
                    <a:pt x="5632" y="8003"/>
                  </a:cubicBezTo>
                  <a:cubicBezTo>
                    <a:pt x="3575" y="7857"/>
                    <a:pt x="3404" y="6324"/>
                    <a:pt x="3400" y="6259"/>
                  </a:cubicBezTo>
                  <a:cubicBezTo>
                    <a:pt x="3400" y="6255"/>
                    <a:pt x="3396" y="6251"/>
                    <a:pt x="3396" y="6251"/>
                  </a:cubicBezTo>
                  <a:lnTo>
                    <a:pt x="3400" y="6251"/>
                  </a:lnTo>
                  <a:cubicBezTo>
                    <a:pt x="3396" y="6239"/>
                    <a:pt x="3200" y="5283"/>
                    <a:pt x="3676" y="4694"/>
                  </a:cubicBezTo>
                  <a:cubicBezTo>
                    <a:pt x="3928" y="4385"/>
                    <a:pt x="4323" y="4226"/>
                    <a:pt x="4851" y="4222"/>
                  </a:cubicBezTo>
                  <a:lnTo>
                    <a:pt x="4859" y="4222"/>
                  </a:lnTo>
                  <a:cubicBezTo>
                    <a:pt x="5526" y="4222"/>
                    <a:pt x="5839" y="4539"/>
                    <a:pt x="5989" y="4804"/>
                  </a:cubicBezTo>
                  <a:cubicBezTo>
                    <a:pt x="6217" y="5210"/>
                    <a:pt x="6197" y="5788"/>
                    <a:pt x="5937" y="6210"/>
                  </a:cubicBezTo>
                  <a:cubicBezTo>
                    <a:pt x="5738" y="6530"/>
                    <a:pt x="5447" y="6703"/>
                    <a:pt x="5108" y="6703"/>
                  </a:cubicBezTo>
                  <a:cubicBezTo>
                    <a:pt x="5093" y="6703"/>
                    <a:pt x="5078" y="6703"/>
                    <a:pt x="5063" y="6702"/>
                  </a:cubicBezTo>
                  <a:cubicBezTo>
                    <a:pt x="4644" y="6682"/>
                    <a:pt x="4331" y="6503"/>
                    <a:pt x="4168" y="6194"/>
                  </a:cubicBezTo>
                  <a:cubicBezTo>
                    <a:pt x="4022" y="5914"/>
                    <a:pt x="4030" y="5560"/>
                    <a:pt x="4188" y="5312"/>
                  </a:cubicBezTo>
                  <a:cubicBezTo>
                    <a:pt x="4292" y="5151"/>
                    <a:pt x="4449" y="5063"/>
                    <a:pt x="4632" y="5063"/>
                  </a:cubicBezTo>
                  <a:cubicBezTo>
                    <a:pt x="4644" y="5063"/>
                    <a:pt x="4656" y="5063"/>
                    <a:pt x="4668" y="5064"/>
                  </a:cubicBezTo>
                  <a:cubicBezTo>
                    <a:pt x="4953" y="5080"/>
                    <a:pt x="5164" y="5186"/>
                    <a:pt x="5254" y="5365"/>
                  </a:cubicBezTo>
                  <a:cubicBezTo>
                    <a:pt x="5311" y="5483"/>
                    <a:pt x="5306" y="5617"/>
                    <a:pt x="5237" y="5718"/>
                  </a:cubicBezTo>
                  <a:cubicBezTo>
                    <a:pt x="5181" y="5800"/>
                    <a:pt x="5091" y="5841"/>
                    <a:pt x="4983" y="5841"/>
                  </a:cubicBezTo>
                  <a:cubicBezTo>
                    <a:pt x="4973" y="5841"/>
                    <a:pt x="4963" y="5841"/>
                    <a:pt x="4953" y="5840"/>
                  </a:cubicBezTo>
                  <a:lnTo>
                    <a:pt x="4941" y="6007"/>
                  </a:lnTo>
                  <a:cubicBezTo>
                    <a:pt x="4957" y="6009"/>
                    <a:pt x="4974" y="6009"/>
                    <a:pt x="4990" y="6009"/>
                  </a:cubicBezTo>
                  <a:cubicBezTo>
                    <a:pt x="5152" y="6009"/>
                    <a:pt x="5291" y="5938"/>
                    <a:pt x="5376" y="5812"/>
                  </a:cubicBezTo>
                  <a:cubicBezTo>
                    <a:pt x="5477" y="5662"/>
                    <a:pt x="5489" y="5462"/>
                    <a:pt x="5400" y="5288"/>
                  </a:cubicBezTo>
                  <a:cubicBezTo>
                    <a:pt x="5286" y="5056"/>
                    <a:pt x="5022" y="4914"/>
                    <a:pt x="4680" y="4897"/>
                  </a:cubicBezTo>
                  <a:cubicBezTo>
                    <a:pt x="4668" y="4897"/>
                    <a:pt x="4655" y="4896"/>
                    <a:pt x="4642" y="4896"/>
                  </a:cubicBezTo>
                  <a:cubicBezTo>
                    <a:pt x="4395" y="4896"/>
                    <a:pt x="4186" y="5010"/>
                    <a:pt x="4050" y="5222"/>
                  </a:cubicBezTo>
                  <a:cubicBezTo>
                    <a:pt x="3859" y="5515"/>
                    <a:pt x="3847" y="5938"/>
                    <a:pt x="4022" y="6271"/>
                  </a:cubicBezTo>
                  <a:cubicBezTo>
                    <a:pt x="4209" y="6637"/>
                    <a:pt x="4575" y="6849"/>
                    <a:pt x="5054" y="6869"/>
                  </a:cubicBezTo>
                  <a:cubicBezTo>
                    <a:pt x="5071" y="6873"/>
                    <a:pt x="5091" y="6873"/>
                    <a:pt x="5107" y="6873"/>
                  </a:cubicBezTo>
                  <a:cubicBezTo>
                    <a:pt x="5502" y="6873"/>
                    <a:pt x="5855" y="6666"/>
                    <a:pt x="6079" y="6300"/>
                  </a:cubicBezTo>
                  <a:cubicBezTo>
                    <a:pt x="6376" y="5820"/>
                    <a:pt x="6396" y="5186"/>
                    <a:pt x="6136" y="4718"/>
                  </a:cubicBezTo>
                  <a:cubicBezTo>
                    <a:pt x="5896" y="4291"/>
                    <a:pt x="5441" y="4056"/>
                    <a:pt x="4859" y="4056"/>
                  </a:cubicBezTo>
                  <a:lnTo>
                    <a:pt x="4851" y="4056"/>
                  </a:lnTo>
                  <a:cubicBezTo>
                    <a:pt x="4270" y="4060"/>
                    <a:pt x="3831" y="4239"/>
                    <a:pt x="3546" y="4588"/>
                  </a:cubicBezTo>
                  <a:cubicBezTo>
                    <a:pt x="3079" y="5170"/>
                    <a:pt x="3188" y="6027"/>
                    <a:pt x="3225" y="6239"/>
                  </a:cubicBezTo>
                  <a:cubicBezTo>
                    <a:pt x="3077" y="6381"/>
                    <a:pt x="2430" y="6954"/>
                    <a:pt x="1687" y="6954"/>
                  </a:cubicBezTo>
                  <a:cubicBezTo>
                    <a:pt x="1349" y="6954"/>
                    <a:pt x="991" y="6835"/>
                    <a:pt x="651" y="6503"/>
                  </a:cubicBezTo>
                  <a:cubicBezTo>
                    <a:pt x="330" y="6190"/>
                    <a:pt x="172" y="5849"/>
                    <a:pt x="172" y="5483"/>
                  </a:cubicBezTo>
                  <a:cubicBezTo>
                    <a:pt x="176" y="4816"/>
                    <a:pt x="716" y="4287"/>
                    <a:pt x="720" y="4279"/>
                  </a:cubicBezTo>
                  <a:cubicBezTo>
                    <a:pt x="749" y="4255"/>
                    <a:pt x="757" y="4210"/>
                    <a:pt x="733" y="4178"/>
                  </a:cubicBezTo>
                  <a:cubicBezTo>
                    <a:pt x="720" y="4153"/>
                    <a:pt x="403" y="3625"/>
                    <a:pt x="903" y="3226"/>
                  </a:cubicBezTo>
                  <a:cubicBezTo>
                    <a:pt x="1132" y="3043"/>
                    <a:pt x="1337" y="2992"/>
                    <a:pt x="1496" y="2992"/>
                  </a:cubicBezTo>
                  <a:cubicBezTo>
                    <a:pt x="1680" y="2992"/>
                    <a:pt x="1802" y="3061"/>
                    <a:pt x="1826" y="3076"/>
                  </a:cubicBezTo>
                  <a:cubicBezTo>
                    <a:pt x="1867" y="3108"/>
                    <a:pt x="2253" y="3462"/>
                    <a:pt x="2257" y="3812"/>
                  </a:cubicBezTo>
                  <a:cubicBezTo>
                    <a:pt x="2261" y="3946"/>
                    <a:pt x="2204" y="4064"/>
                    <a:pt x="2091" y="4165"/>
                  </a:cubicBezTo>
                  <a:cubicBezTo>
                    <a:pt x="2010" y="4239"/>
                    <a:pt x="1926" y="4265"/>
                    <a:pt x="1848" y="4265"/>
                  </a:cubicBezTo>
                  <a:cubicBezTo>
                    <a:pt x="1742" y="4265"/>
                    <a:pt x="1647" y="4217"/>
                    <a:pt x="1586" y="4178"/>
                  </a:cubicBezTo>
                  <a:cubicBezTo>
                    <a:pt x="1371" y="4039"/>
                    <a:pt x="1249" y="3800"/>
                    <a:pt x="1286" y="3686"/>
                  </a:cubicBezTo>
                  <a:cubicBezTo>
                    <a:pt x="1306" y="3625"/>
                    <a:pt x="1382" y="3606"/>
                    <a:pt x="1456" y="3606"/>
                  </a:cubicBezTo>
                  <a:cubicBezTo>
                    <a:pt x="1471" y="3606"/>
                    <a:pt x="1486" y="3607"/>
                    <a:pt x="1501" y="3608"/>
                  </a:cubicBezTo>
                  <a:lnTo>
                    <a:pt x="1513" y="3442"/>
                  </a:lnTo>
                  <a:cubicBezTo>
                    <a:pt x="1494" y="3440"/>
                    <a:pt x="1475" y="3440"/>
                    <a:pt x="1457" y="3440"/>
                  </a:cubicBezTo>
                  <a:cubicBezTo>
                    <a:pt x="1225" y="3440"/>
                    <a:pt x="1150" y="3557"/>
                    <a:pt x="1127" y="3633"/>
                  </a:cubicBezTo>
                  <a:cubicBezTo>
                    <a:pt x="1054" y="3852"/>
                    <a:pt x="1257" y="4165"/>
                    <a:pt x="1493" y="4320"/>
                  </a:cubicBezTo>
                  <a:cubicBezTo>
                    <a:pt x="1611" y="4397"/>
                    <a:pt x="1733" y="4434"/>
                    <a:pt x="1851" y="4434"/>
                  </a:cubicBezTo>
                  <a:cubicBezTo>
                    <a:pt x="1977" y="4434"/>
                    <a:pt x="2099" y="4385"/>
                    <a:pt x="2204" y="4291"/>
                  </a:cubicBezTo>
                  <a:cubicBezTo>
                    <a:pt x="2355" y="4153"/>
                    <a:pt x="2428" y="3991"/>
                    <a:pt x="2428" y="3808"/>
                  </a:cubicBezTo>
                  <a:cubicBezTo>
                    <a:pt x="2420" y="3409"/>
                    <a:pt x="2042" y="3043"/>
                    <a:pt x="1952" y="2962"/>
                  </a:cubicBezTo>
                  <a:cubicBezTo>
                    <a:pt x="1912" y="2812"/>
                    <a:pt x="1692" y="1889"/>
                    <a:pt x="2306" y="1405"/>
                  </a:cubicBezTo>
                  <a:cubicBezTo>
                    <a:pt x="2529" y="1229"/>
                    <a:pt x="2785" y="1170"/>
                    <a:pt x="3028" y="1170"/>
                  </a:cubicBezTo>
                  <a:cubicBezTo>
                    <a:pt x="3414" y="1170"/>
                    <a:pt x="3767" y="1320"/>
                    <a:pt x="3900" y="1385"/>
                  </a:cubicBezTo>
                  <a:cubicBezTo>
                    <a:pt x="3855" y="1600"/>
                    <a:pt x="3745" y="2279"/>
                    <a:pt x="4131" y="2763"/>
                  </a:cubicBezTo>
                  <a:cubicBezTo>
                    <a:pt x="4396" y="3092"/>
                    <a:pt x="4831" y="3263"/>
                    <a:pt x="5428" y="3263"/>
                  </a:cubicBezTo>
                  <a:cubicBezTo>
                    <a:pt x="5485" y="3263"/>
                    <a:pt x="5546" y="3259"/>
                    <a:pt x="5607" y="3255"/>
                  </a:cubicBezTo>
                  <a:cubicBezTo>
                    <a:pt x="6770" y="3198"/>
                    <a:pt x="7173" y="2572"/>
                    <a:pt x="7160" y="2011"/>
                  </a:cubicBezTo>
                  <a:cubicBezTo>
                    <a:pt x="7152" y="1437"/>
                    <a:pt x="6681" y="811"/>
                    <a:pt x="5941" y="803"/>
                  </a:cubicBezTo>
                  <a:cubicBezTo>
                    <a:pt x="5936" y="803"/>
                    <a:pt x="5931" y="803"/>
                    <a:pt x="5926" y="803"/>
                  </a:cubicBezTo>
                  <a:cubicBezTo>
                    <a:pt x="5436" y="803"/>
                    <a:pt x="5028" y="1002"/>
                    <a:pt x="4831" y="1340"/>
                  </a:cubicBezTo>
                  <a:cubicBezTo>
                    <a:pt x="4688" y="1580"/>
                    <a:pt x="4680" y="1848"/>
                    <a:pt x="4802" y="2059"/>
                  </a:cubicBezTo>
                  <a:cubicBezTo>
                    <a:pt x="4930" y="2275"/>
                    <a:pt x="5172" y="2393"/>
                    <a:pt x="5489" y="2393"/>
                  </a:cubicBezTo>
                  <a:cubicBezTo>
                    <a:pt x="5495" y="2393"/>
                    <a:pt x="5500" y="2393"/>
                    <a:pt x="5506" y="2393"/>
                  </a:cubicBezTo>
                  <a:cubicBezTo>
                    <a:pt x="6006" y="2385"/>
                    <a:pt x="6193" y="2218"/>
                    <a:pt x="6266" y="2084"/>
                  </a:cubicBezTo>
                  <a:cubicBezTo>
                    <a:pt x="6331" y="1954"/>
                    <a:pt x="6315" y="1799"/>
                    <a:pt x="6221" y="1673"/>
                  </a:cubicBezTo>
                  <a:cubicBezTo>
                    <a:pt x="6128" y="1536"/>
                    <a:pt x="5967" y="1454"/>
                    <a:pt x="5798" y="1454"/>
                  </a:cubicBezTo>
                  <a:cubicBezTo>
                    <a:pt x="5777" y="1454"/>
                    <a:pt x="5755" y="1455"/>
                    <a:pt x="5733" y="1458"/>
                  </a:cubicBezTo>
                  <a:lnTo>
                    <a:pt x="5758" y="1624"/>
                  </a:lnTo>
                  <a:cubicBezTo>
                    <a:pt x="5772" y="1623"/>
                    <a:pt x="5786" y="1622"/>
                    <a:pt x="5801" y="1622"/>
                  </a:cubicBezTo>
                  <a:cubicBezTo>
                    <a:pt x="5913" y="1622"/>
                    <a:pt x="6022" y="1677"/>
                    <a:pt x="6087" y="1771"/>
                  </a:cubicBezTo>
                  <a:cubicBezTo>
                    <a:pt x="6140" y="1848"/>
                    <a:pt x="6152" y="1933"/>
                    <a:pt x="6116" y="2007"/>
                  </a:cubicBezTo>
                  <a:cubicBezTo>
                    <a:pt x="6046" y="2141"/>
                    <a:pt x="5823" y="2222"/>
                    <a:pt x="5506" y="2226"/>
                  </a:cubicBezTo>
                  <a:cubicBezTo>
                    <a:pt x="5241" y="2226"/>
                    <a:pt x="5046" y="2141"/>
                    <a:pt x="4949" y="1974"/>
                  </a:cubicBezTo>
                  <a:cubicBezTo>
                    <a:pt x="4855" y="1820"/>
                    <a:pt x="4867" y="1608"/>
                    <a:pt x="4973" y="1421"/>
                  </a:cubicBezTo>
                  <a:cubicBezTo>
                    <a:pt x="5142" y="1136"/>
                    <a:pt x="5493" y="970"/>
                    <a:pt x="5921" y="970"/>
                  </a:cubicBezTo>
                  <a:cubicBezTo>
                    <a:pt x="5926" y="970"/>
                    <a:pt x="5931" y="970"/>
                    <a:pt x="5937" y="970"/>
                  </a:cubicBezTo>
                  <a:cubicBezTo>
                    <a:pt x="6579" y="978"/>
                    <a:pt x="6986" y="1515"/>
                    <a:pt x="6994" y="2011"/>
                  </a:cubicBezTo>
                  <a:cubicBezTo>
                    <a:pt x="7002" y="2494"/>
                    <a:pt x="6640" y="3035"/>
                    <a:pt x="5599" y="3088"/>
                  </a:cubicBezTo>
                  <a:cubicBezTo>
                    <a:pt x="5540" y="3091"/>
                    <a:pt x="5483" y="3093"/>
                    <a:pt x="5427" y="3093"/>
                  </a:cubicBezTo>
                  <a:cubicBezTo>
                    <a:pt x="4883" y="3093"/>
                    <a:pt x="4494" y="2948"/>
                    <a:pt x="4262" y="2657"/>
                  </a:cubicBezTo>
                  <a:cubicBezTo>
                    <a:pt x="3867" y="2161"/>
                    <a:pt x="4071" y="1389"/>
                    <a:pt x="4079" y="1364"/>
                  </a:cubicBezTo>
                  <a:cubicBezTo>
                    <a:pt x="4095" y="1315"/>
                    <a:pt x="4432" y="279"/>
                    <a:pt x="6201" y="173"/>
                  </a:cubicBezTo>
                  <a:cubicBezTo>
                    <a:pt x="6256" y="169"/>
                    <a:pt x="6309" y="168"/>
                    <a:pt x="6361" y="168"/>
                  </a:cubicBezTo>
                  <a:close/>
                  <a:moveTo>
                    <a:pt x="6360" y="1"/>
                  </a:moveTo>
                  <a:cubicBezTo>
                    <a:pt x="6304" y="1"/>
                    <a:pt x="6247" y="3"/>
                    <a:pt x="6189" y="6"/>
                  </a:cubicBezTo>
                  <a:cubicBezTo>
                    <a:pt x="4587" y="104"/>
                    <a:pt x="4079" y="941"/>
                    <a:pt x="3953" y="1226"/>
                  </a:cubicBezTo>
                  <a:cubicBezTo>
                    <a:pt x="3793" y="1149"/>
                    <a:pt x="3431" y="1002"/>
                    <a:pt x="3028" y="1002"/>
                  </a:cubicBezTo>
                  <a:cubicBezTo>
                    <a:pt x="2754" y="1002"/>
                    <a:pt x="2461" y="1070"/>
                    <a:pt x="2200" y="1275"/>
                  </a:cubicBezTo>
                  <a:cubicBezTo>
                    <a:pt x="1611" y="1742"/>
                    <a:pt x="1684" y="2519"/>
                    <a:pt x="1753" y="2864"/>
                  </a:cubicBezTo>
                  <a:cubicBezTo>
                    <a:pt x="1683" y="2843"/>
                    <a:pt x="1594" y="2825"/>
                    <a:pt x="1490" y="2825"/>
                  </a:cubicBezTo>
                  <a:cubicBezTo>
                    <a:pt x="1300" y="2825"/>
                    <a:pt x="1061" y="2886"/>
                    <a:pt x="798" y="3096"/>
                  </a:cubicBezTo>
                  <a:cubicBezTo>
                    <a:pt x="289" y="3503"/>
                    <a:pt x="477" y="4031"/>
                    <a:pt x="562" y="4206"/>
                  </a:cubicBezTo>
                  <a:cubicBezTo>
                    <a:pt x="420" y="4357"/>
                    <a:pt x="5" y="4853"/>
                    <a:pt x="1" y="5483"/>
                  </a:cubicBezTo>
                  <a:cubicBezTo>
                    <a:pt x="1" y="5893"/>
                    <a:pt x="180" y="6280"/>
                    <a:pt x="533" y="6625"/>
                  </a:cubicBezTo>
                  <a:cubicBezTo>
                    <a:pt x="905" y="6988"/>
                    <a:pt x="1298" y="7118"/>
                    <a:pt x="1670" y="7118"/>
                  </a:cubicBezTo>
                  <a:cubicBezTo>
                    <a:pt x="2380" y="7118"/>
                    <a:pt x="3011" y="6646"/>
                    <a:pt x="3261" y="6430"/>
                  </a:cubicBezTo>
                  <a:cubicBezTo>
                    <a:pt x="3363" y="6861"/>
                    <a:pt x="3810" y="8044"/>
                    <a:pt x="5624" y="8170"/>
                  </a:cubicBezTo>
                  <a:cubicBezTo>
                    <a:pt x="5693" y="8174"/>
                    <a:pt x="5766" y="8178"/>
                    <a:pt x="5835" y="8178"/>
                  </a:cubicBezTo>
                  <a:cubicBezTo>
                    <a:pt x="7636" y="8178"/>
                    <a:pt x="8051" y="6479"/>
                    <a:pt x="8124" y="6088"/>
                  </a:cubicBezTo>
                  <a:cubicBezTo>
                    <a:pt x="8149" y="6089"/>
                    <a:pt x="8179" y="6090"/>
                    <a:pt x="8214" y="6090"/>
                  </a:cubicBezTo>
                  <a:cubicBezTo>
                    <a:pt x="8525" y="6090"/>
                    <a:pt x="9200" y="6041"/>
                    <a:pt x="9628" y="5649"/>
                  </a:cubicBezTo>
                  <a:cubicBezTo>
                    <a:pt x="9872" y="5426"/>
                    <a:pt x="9994" y="5121"/>
                    <a:pt x="9994" y="4751"/>
                  </a:cubicBezTo>
                  <a:cubicBezTo>
                    <a:pt x="9994" y="4332"/>
                    <a:pt x="9864" y="3995"/>
                    <a:pt x="9608" y="3747"/>
                  </a:cubicBezTo>
                  <a:cubicBezTo>
                    <a:pt x="9246" y="3393"/>
                    <a:pt x="8730" y="3320"/>
                    <a:pt x="8502" y="3308"/>
                  </a:cubicBezTo>
                  <a:cubicBezTo>
                    <a:pt x="8734" y="2421"/>
                    <a:pt x="8555" y="1450"/>
                    <a:pt x="8039" y="799"/>
                  </a:cubicBezTo>
                  <a:cubicBezTo>
                    <a:pt x="7744" y="429"/>
                    <a:pt x="7221" y="1"/>
                    <a:pt x="63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8060164" y="728559"/>
              <a:ext cx="16139" cy="16138"/>
            </a:xfrm>
            <a:custGeom>
              <a:avLst/>
              <a:gdLst/>
              <a:ahLst/>
              <a:cxnLst/>
              <a:rect l="l" t="t" r="r" b="b"/>
              <a:pathLst>
                <a:path w="184" h="184" extrusionOk="0">
                  <a:moveTo>
                    <a:pt x="102" y="0"/>
                  </a:moveTo>
                  <a:cubicBezTo>
                    <a:pt x="94" y="0"/>
                    <a:pt x="86" y="4"/>
                    <a:pt x="78" y="4"/>
                  </a:cubicBezTo>
                  <a:cubicBezTo>
                    <a:pt x="66" y="8"/>
                    <a:pt x="54" y="17"/>
                    <a:pt x="41" y="25"/>
                  </a:cubicBezTo>
                  <a:lnTo>
                    <a:pt x="25" y="41"/>
                  </a:lnTo>
                  <a:cubicBezTo>
                    <a:pt x="17" y="49"/>
                    <a:pt x="13" y="57"/>
                    <a:pt x="9" y="69"/>
                  </a:cubicBezTo>
                  <a:cubicBezTo>
                    <a:pt x="5" y="78"/>
                    <a:pt x="1" y="90"/>
                    <a:pt x="1" y="102"/>
                  </a:cubicBezTo>
                  <a:cubicBezTo>
                    <a:pt x="1" y="114"/>
                    <a:pt x="5" y="122"/>
                    <a:pt x="9" y="135"/>
                  </a:cubicBezTo>
                  <a:cubicBezTo>
                    <a:pt x="13" y="143"/>
                    <a:pt x="17" y="151"/>
                    <a:pt x="25" y="159"/>
                  </a:cubicBezTo>
                  <a:lnTo>
                    <a:pt x="41" y="175"/>
                  </a:lnTo>
                  <a:cubicBezTo>
                    <a:pt x="54" y="179"/>
                    <a:pt x="70" y="183"/>
                    <a:pt x="86" y="183"/>
                  </a:cubicBezTo>
                  <a:lnTo>
                    <a:pt x="106" y="183"/>
                  </a:lnTo>
                  <a:cubicBezTo>
                    <a:pt x="123" y="179"/>
                    <a:pt x="135" y="171"/>
                    <a:pt x="143" y="163"/>
                  </a:cubicBezTo>
                  <a:lnTo>
                    <a:pt x="159" y="143"/>
                  </a:lnTo>
                  <a:cubicBezTo>
                    <a:pt x="167" y="139"/>
                    <a:pt x="176" y="126"/>
                    <a:pt x="176" y="118"/>
                  </a:cubicBezTo>
                  <a:cubicBezTo>
                    <a:pt x="184" y="106"/>
                    <a:pt x="184" y="98"/>
                    <a:pt x="184" y="86"/>
                  </a:cubicBezTo>
                  <a:cubicBezTo>
                    <a:pt x="184" y="74"/>
                    <a:pt x="184" y="61"/>
                    <a:pt x="176" y="53"/>
                  </a:cubicBezTo>
                  <a:cubicBezTo>
                    <a:pt x="176" y="41"/>
                    <a:pt x="167" y="33"/>
                    <a:pt x="159" y="25"/>
                  </a:cubicBezTo>
                  <a:lnTo>
                    <a:pt x="143" y="13"/>
                  </a:lnTo>
                  <a:cubicBezTo>
                    <a:pt x="131" y="4"/>
                    <a:pt x="119"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8002100" y="751012"/>
              <a:ext cx="16139" cy="16138"/>
            </a:xfrm>
            <a:custGeom>
              <a:avLst/>
              <a:gdLst/>
              <a:ahLst/>
              <a:cxnLst/>
              <a:rect l="l" t="t" r="r" b="b"/>
              <a:pathLst>
                <a:path w="184" h="184" extrusionOk="0">
                  <a:moveTo>
                    <a:pt x="85" y="0"/>
                  </a:moveTo>
                  <a:cubicBezTo>
                    <a:pt x="73" y="0"/>
                    <a:pt x="61" y="0"/>
                    <a:pt x="53" y="5"/>
                  </a:cubicBezTo>
                  <a:cubicBezTo>
                    <a:pt x="41" y="9"/>
                    <a:pt x="33" y="17"/>
                    <a:pt x="24" y="25"/>
                  </a:cubicBezTo>
                  <a:cubicBezTo>
                    <a:pt x="20" y="29"/>
                    <a:pt x="16" y="33"/>
                    <a:pt x="12" y="41"/>
                  </a:cubicBezTo>
                  <a:cubicBezTo>
                    <a:pt x="4" y="53"/>
                    <a:pt x="0" y="66"/>
                    <a:pt x="0" y="82"/>
                  </a:cubicBezTo>
                  <a:cubicBezTo>
                    <a:pt x="0" y="90"/>
                    <a:pt x="0" y="98"/>
                    <a:pt x="4" y="106"/>
                  </a:cubicBezTo>
                  <a:cubicBezTo>
                    <a:pt x="8" y="118"/>
                    <a:pt x="12" y="131"/>
                    <a:pt x="24" y="143"/>
                  </a:cubicBezTo>
                  <a:lnTo>
                    <a:pt x="41" y="159"/>
                  </a:lnTo>
                  <a:cubicBezTo>
                    <a:pt x="49" y="167"/>
                    <a:pt x="57" y="171"/>
                    <a:pt x="69" y="175"/>
                  </a:cubicBezTo>
                  <a:cubicBezTo>
                    <a:pt x="77" y="183"/>
                    <a:pt x="90" y="183"/>
                    <a:pt x="102" y="183"/>
                  </a:cubicBezTo>
                  <a:cubicBezTo>
                    <a:pt x="114" y="183"/>
                    <a:pt x="122" y="183"/>
                    <a:pt x="134" y="175"/>
                  </a:cubicBezTo>
                  <a:cubicBezTo>
                    <a:pt x="142" y="171"/>
                    <a:pt x="151" y="167"/>
                    <a:pt x="159" y="159"/>
                  </a:cubicBezTo>
                  <a:cubicBezTo>
                    <a:pt x="163" y="155"/>
                    <a:pt x="167" y="147"/>
                    <a:pt x="175" y="143"/>
                  </a:cubicBezTo>
                  <a:cubicBezTo>
                    <a:pt x="179" y="131"/>
                    <a:pt x="183" y="114"/>
                    <a:pt x="183" y="102"/>
                  </a:cubicBezTo>
                  <a:cubicBezTo>
                    <a:pt x="183" y="94"/>
                    <a:pt x="183" y="86"/>
                    <a:pt x="183" y="78"/>
                  </a:cubicBezTo>
                  <a:cubicBezTo>
                    <a:pt x="179" y="66"/>
                    <a:pt x="171" y="53"/>
                    <a:pt x="159" y="41"/>
                  </a:cubicBezTo>
                  <a:lnTo>
                    <a:pt x="142" y="25"/>
                  </a:lnTo>
                  <a:cubicBezTo>
                    <a:pt x="134" y="17"/>
                    <a:pt x="126" y="9"/>
                    <a:pt x="118" y="5"/>
                  </a:cubicBezTo>
                  <a:cubicBezTo>
                    <a:pt x="106" y="0"/>
                    <a:pt x="98" y="0"/>
                    <a:pt x="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8021308" y="795919"/>
              <a:ext cx="18244" cy="16138"/>
            </a:xfrm>
            <a:custGeom>
              <a:avLst/>
              <a:gdLst/>
              <a:ahLst/>
              <a:cxnLst/>
              <a:rect l="l" t="t" r="r" b="b"/>
              <a:pathLst>
                <a:path w="208" h="184" extrusionOk="0">
                  <a:moveTo>
                    <a:pt x="123" y="1"/>
                  </a:moveTo>
                  <a:cubicBezTo>
                    <a:pt x="106" y="1"/>
                    <a:pt x="90" y="5"/>
                    <a:pt x="78" y="13"/>
                  </a:cubicBezTo>
                  <a:cubicBezTo>
                    <a:pt x="66" y="17"/>
                    <a:pt x="58" y="25"/>
                    <a:pt x="45" y="29"/>
                  </a:cubicBezTo>
                  <a:cubicBezTo>
                    <a:pt x="33" y="33"/>
                    <a:pt x="29" y="41"/>
                    <a:pt x="21" y="50"/>
                  </a:cubicBezTo>
                  <a:cubicBezTo>
                    <a:pt x="13" y="58"/>
                    <a:pt x="9" y="70"/>
                    <a:pt x="5" y="78"/>
                  </a:cubicBezTo>
                  <a:cubicBezTo>
                    <a:pt x="5" y="90"/>
                    <a:pt x="1" y="102"/>
                    <a:pt x="5" y="115"/>
                  </a:cubicBezTo>
                  <a:cubicBezTo>
                    <a:pt x="5" y="123"/>
                    <a:pt x="9" y="135"/>
                    <a:pt x="17" y="143"/>
                  </a:cubicBezTo>
                  <a:lnTo>
                    <a:pt x="29" y="159"/>
                  </a:lnTo>
                  <a:cubicBezTo>
                    <a:pt x="37" y="172"/>
                    <a:pt x="49" y="180"/>
                    <a:pt x="66" y="184"/>
                  </a:cubicBezTo>
                  <a:lnTo>
                    <a:pt x="86" y="184"/>
                  </a:lnTo>
                  <a:cubicBezTo>
                    <a:pt x="102" y="184"/>
                    <a:pt x="119" y="180"/>
                    <a:pt x="131" y="172"/>
                  </a:cubicBezTo>
                  <a:cubicBezTo>
                    <a:pt x="143" y="167"/>
                    <a:pt x="151" y="159"/>
                    <a:pt x="163" y="155"/>
                  </a:cubicBezTo>
                  <a:cubicBezTo>
                    <a:pt x="171" y="151"/>
                    <a:pt x="180" y="143"/>
                    <a:pt x="188" y="135"/>
                  </a:cubicBezTo>
                  <a:cubicBezTo>
                    <a:pt x="196" y="127"/>
                    <a:pt x="200" y="115"/>
                    <a:pt x="204" y="106"/>
                  </a:cubicBezTo>
                  <a:cubicBezTo>
                    <a:pt x="204" y="94"/>
                    <a:pt x="208" y="82"/>
                    <a:pt x="204" y="74"/>
                  </a:cubicBezTo>
                  <a:cubicBezTo>
                    <a:pt x="204" y="62"/>
                    <a:pt x="200" y="50"/>
                    <a:pt x="192" y="41"/>
                  </a:cubicBezTo>
                  <a:cubicBezTo>
                    <a:pt x="188" y="37"/>
                    <a:pt x="184" y="29"/>
                    <a:pt x="180" y="25"/>
                  </a:cubicBezTo>
                  <a:cubicBezTo>
                    <a:pt x="171" y="13"/>
                    <a:pt x="159" y="5"/>
                    <a:pt x="143" y="5"/>
                  </a:cubicBezTo>
                  <a:lnTo>
                    <a:pt x="1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8057006" y="767413"/>
              <a:ext cx="14998" cy="16138"/>
            </a:xfrm>
            <a:custGeom>
              <a:avLst/>
              <a:gdLst/>
              <a:ahLst/>
              <a:cxnLst/>
              <a:rect l="l" t="t" r="r" b="b"/>
              <a:pathLst>
                <a:path w="171" h="184" extrusionOk="0">
                  <a:moveTo>
                    <a:pt x="61" y="0"/>
                  </a:moveTo>
                  <a:cubicBezTo>
                    <a:pt x="49" y="5"/>
                    <a:pt x="37" y="13"/>
                    <a:pt x="25" y="25"/>
                  </a:cubicBezTo>
                  <a:cubicBezTo>
                    <a:pt x="21" y="29"/>
                    <a:pt x="16" y="33"/>
                    <a:pt x="12" y="41"/>
                  </a:cubicBezTo>
                  <a:cubicBezTo>
                    <a:pt x="4" y="53"/>
                    <a:pt x="0" y="66"/>
                    <a:pt x="0" y="82"/>
                  </a:cubicBezTo>
                  <a:lnTo>
                    <a:pt x="0" y="98"/>
                  </a:lnTo>
                  <a:cubicBezTo>
                    <a:pt x="0" y="110"/>
                    <a:pt x="4" y="122"/>
                    <a:pt x="8" y="131"/>
                  </a:cubicBezTo>
                  <a:cubicBezTo>
                    <a:pt x="12" y="143"/>
                    <a:pt x="16" y="151"/>
                    <a:pt x="25" y="159"/>
                  </a:cubicBezTo>
                  <a:cubicBezTo>
                    <a:pt x="33" y="167"/>
                    <a:pt x="41" y="171"/>
                    <a:pt x="53" y="175"/>
                  </a:cubicBezTo>
                  <a:cubicBezTo>
                    <a:pt x="61" y="179"/>
                    <a:pt x="73" y="183"/>
                    <a:pt x="86" y="183"/>
                  </a:cubicBezTo>
                  <a:cubicBezTo>
                    <a:pt x="94" y="183"/>
                    <a:pt x="98" y="179"/>
                    <a:pt x="106" y="179"/>
                  </a:cubicBezTo>
                  <a:cubicBezTo>
                    <a:pt x="122" y="175"/>
                    <a:pt x="134" y="167"/>
                    <a:pt x="147" y="159"/>
                  </a:cubicBezTo>
                  <a:cubicBezTo>
                    <a:pt x="151" y="155"/>
                    <a:pt x="155" y="147"/>
                    <a:pt x="159" y="143"/>
                  </a:cubicBezTo>
                  <a:cubicBezTo>
                    <a:pt x="167" y="131"/>
                    <a:pt x="171" y="114"/>
                    <a:pt x="171" y="98"/>
                  </a:cubicBezTo>
                  <a:lnTo>
                    <a:pt x="171" y="82"/>
                  </a:lnTo>
                  <a:cubicBezTo>
                    <a:pt x="171" y="70"/>
                    <a:pt x="167" y="61"/>
                    <a:pt x="163" y="49"/>
                  </a:cubicBezTo>
                  <a:cubicBezTo>
                    <a:pt x="159" y="41"/>
                    <a:pt x="155" y="33"/>
                    <a:pt x="147" y="25"/>
                  </a:cubicBezTo>
                  <a:cubicBezTo>
                    <a:pt x="138" y="17"/>
                    <a:pt x="130" y="9"/>
                    <a:pt x="118" y="5"/>
                  </a:cubicBezTo>
                  <a:cubicBezTo>
                    <a:pt x="110" y="0"/>
                    <a:pt x="98"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8103317" y="779166"/>
              <a:ext cx="16139" cy="16314"/>
            </a:xfrm>
            <a:custGeom>
              <a:avLst/>
              <a:gdLst/>
              <a:ahLst/>
              <a:cxnLst/>
              <a:rect l="l" t="t" r="r" b="b"/>
              <a:pathLst>
                <a:path w="184" h="186" extrusionOk="0">
                  <a:moveTo>
                    <a:pt x="86" y="1"/>
                  </a:moveTo>
                  <a:cubicBezTo>
                    <a:pt x="74" y="1"/>
                    <a:pt x="62" y="5"/>
                    <a:pt x="54" y="9"/>
                  </a:cubicBezTo>
                  <a:cubicBezTo>
                    <a:pt x="41" y="13"/>
                    <a:pt x="33" y="17"/>
                    <a:pt x="25" y="25"/>
                  </a:cubicBezTo>
                  <a:cubicBezTo>
                    <a:pt x="21" y="29"/>
                    <a:pt x="17" y="37"/>
                    <a:pt x="13" y="41"/>
                  </a:cubicBezTo>
                  <a:cubicBezTo>
                    <a:pt x="5" y="58"/>
                    <a:pt x="1" y="70"/>
                    <a:pt x="1" y="86"/>
                  </a:cubicBezTo>
                  <a:cubicBezTo>
                    <a:pt x="1" y="94"/>
                    <a:pt x="1" y="98"/>
                    <a:pt x="5" y="106"/>
                  </a:cubicBezTo>
                  <a:cubicBezTo>
                    <a:pt x="9" y="123"/>
                    <a:pt x="13" y="135"/>
                    <a:pt x="25" y="143"/>
                  </a:cubicBezTo>
                  <a:lnTo>
                    <a:pt x="41" y="159"/>
                  </a:lnTo>
                  <a:cubicBezTo>
                    <a:pt x="50" y="167"/>
                    <a:pt x="58" y="175"/>
                    <a:pt x="70" y="180"/>
                  </a:cubicBezTo>
                  <a:cubicBezTo>
                    <a:pt x="76" y="182"/>
                    <a:pt x="83" y="185"/>
                    <a:pt x="92" y="185"/>
                  </a:cubicBezTo>
                  <a:cubicBezTo>
                    <a:pt x="95" y="185"/>
                    <a:pt x="99" y="185"/>
                    <a:pt x="102" y="184"/>
                  </a:cubicBezTo>
                  <a:cubicBezTo>
                    <a:pt x="115" y="184"/>
                    <a:pt x="123" y="184"/>
                    <a:pt x="135" y="180"/>
                  </a:cubicBezTo>
                  <a:cubicBezTo>
                    <a:pt x="143" y="175"/>
                    <a:pt x="151" y="167"/>
                    <a:pt x="159" y="159"/>
                  </a:cubicBezTo>
                  <a:cubicBezTo>
                    <a:pt x="163" y="155"/>
                    <a:pt x="167" y="151"/>
                    <a:pt x="176" y="143"/>
                  </a:cubicBezTo>
                  <a:cubicBezTo>
                    <a:pt x="180" y="131"/>
                    <a:pt x="184" y="119"/>
                    <a:pt x="184" y="102"/>
                  </a:cubicBezTo>
                  <a:cubicBezTo>
                    <a:pt x="184" y="94"/>
                    <a:pt x="184" y="86"/>
                    <a:pt x="184" y="78"/>
                  </a:cubicBezTo>
                  <a:cubicBezTo>
                    <a:pt x="180" y="66"/>
                    <a:pt x="171" y="54"/>
                    <a:pt x="159" y="41"/>
                  </a:cubicBezTo>
                  <a:lnTo>
                    <a:pt x="143" y="25"/>
                  </a:lnTo>
                  <a:cubicBezTo>
                    <a:pt x="135" y="17"/>
                    <a:pt x="127" y="13"/>
                    <a:pt x="119" y="9"/>
                  </a:cubicBezTo>
                  <a:cubicBezTo>
                    <a:pt x="106"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a:off x="8147874" y="464997"/>
              <a:ext cx="16489" cy="17892"/>
            </a:xfrm>
            <a:custGeom>
              <a:avLst/>
              <a:gdLst/>
              <a:ahLst/>
              <a:cxnLst/>
              <a:rect l="l" t="t" r="r" b="b"/>
              <a:pathLst>
                <a:path w="188" h="204" extrusionOk="0">
                  <a:moveTo>
                    <a:pt x="74" y="1"/>
                  </a:moveTo>
                  <a:cubicBezTo>
                    <a:pt x="62" y="1"/>
                    <a:pt x="54" y="5"/>
                    <a:pt x="46" y="13"/>
                  </a:cubicBezTo>
                  <a:lnTo>
                    <a:pt x="25" y="25"/>
                  </a:lnTo>
                  <a:cubicBezTo>
                    <a:pt x="17" y="37"/>
                    <a:pt x="9" y="50"/>
                    <a:pt x="5" y="62"/>
                  </a:cubicBezTo>
                  <a:cubicBezTo>
                    <a:pt x="5" y="70"/>
                    <a:pt x="5" y="78"/>
                    <a:pt x="1" y="86"/>
                  </a:cubicBezTo>
                  <a:cubicBezTo>
                    <a:pt x="1" y="98"/>
                    <a:pt x="5" y="115"/>
                    <a:pt x="13" y="127"/>
                  </a:cubicBezTo>
                  <a:cubicBezTo>
                    <a:pt x="21" y="139"/>
                    <a:pt x="25" y="151"/>
                    <a:pt x="29" y="159"/>
                  </a:cubicBezTo>
                  <a:cubicBezTo>
                    <a:pt x="38" y="172"/>
                    <a:pt x="46" y="180"/>
                    <a:pt x="54" y="184"/>
                  </a:cubicBezTo>
                  <a:cubicBezTo>
                    <a:pt x="62" y="192"/>
                    <a:pt x="70" y="196"/>
                    <a:pt x="82" y="200"/>
                  </a:cubicBezTo>
                  <a:cubicBezTo>
                    <a:pt x="88" y="202"/>
                    <a:pt x="93" y="203"/>
                    <a:pt x="98" y="203"/>
                  </a:cubicBezTo>
                  <a:cubicBezTo>
                    <a:pt x="104" y="203"/>
                    <a:pt x="109" y="202"/>
                    <a:pt x="115" y="200"/>
                  </a:cubicBezTo>
                  <a:cubicBezTo>
                    <a:pt x="127" y="200"/>
                    <a:pt x="135" y="196"/>
                    <a:pt x="147" y="192"/>
                  </a:cubicBezTo>
                  <a:lnTo>
                    <a:pt x="164" y="176"/>
                  </a:lnTo>
                  <a:cubicBezTo>
                    <a:pt x="172" y="168"/>
                    <a:pt x="180" y="155"/>
                    <a:pt x="184" y="139"/>
                  </a:cubicBezTo>
                  <a:cubicBezTo>
                    <a:pt x="184" y="131"/>
                    <a:pt x="188" y="127"/>
                    <a:pt x="188" y="119"/>
                  </a:cubicBezTo>
                  <a:cubicBezTo>
                    <a:pt x="188" y="102"/>
                    <a:pt x="184" y="90"/>
                    <a:pt x="176" y="74"/>
                  </a:cubicBezTo>
                  <a:cubicBezTo>
                    <a:pt x="172" y="66"/>
                    <a:pt x="164" y="54"/>
                    <a:pt x="159" y="42"/>
                  </a:cubicBezTo>
                  <a:cubicBezTo>
                    <a:pt x="151" y="33"/>
                    <a:pt x="147" y="25"/>
                    <a:pt x="135" y="17"/>
                  </a:cubicBezTo>
                  <a:cubicBezTo>
                    <a:pt x="127" y="9"/>
                    <a:pt x="119" y="5"/>
                    <a:pt x="107"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a:off x="8557656" y="537795"/>
              <a:ext cx="16139" cy="16489"/>
            </a:xfrm>
            <a:custGeom>
              <a:avLst/>
              <a:gdLst/>
              <a:ahLst/>
              <a:cxnLst/>
              <a:rect l="l" t="t" r="r" b="b"/>
              <a:pathLst>
                <a:path w="184" h="188" extrusionOk="0">
                  <a:moveTo>
                    <a:pt x="102" y="0"/>
                  </a:moveTo>
                  <a:cubicBezTo>
                    <a:pt x="94" y="4"/>
                    <a:pt x="86" y="4"/>
                    <a:pt x="78" y="4"/>
                  </a:cubicBezTo>
                  <a:cubicBezTo>
                    <a:pt x="65" y="8"/>
                    <a:pt x="53" y="17"/>
                    <a:pt x="41" y="25"/>
                  </a:cubicBezTo>
                  <a:lnTo>
                    <a:pt x="25" y="45"/>
                  </a:lnTo>
                  <a:cubicBezTo>
                    <a:pt x="17" y="49"/>
                    <a:pt x="13" y="61"/>
                    <a:pt x="8" y="69"/>
                  </a:cubicBezTo>
                  <a:cubicBezTo>
                    <a:pt x="0" y="82"/>
                    <a:pt x="0" y="90"/>
                    <a:pt x="0" y="102"/>
                  </a:cubicBezTo>
                  <a:cubicBezTo>
                    <a:pt x="0" y="114"/>
                    <a:pt x="0" y="126"/>
                    <a:pt x="8" y="134"/>
                  </a:cubicBezTo>
                  <a:cubicBezTo>
                    <a:pt x="13" y="147"/>
                    <a:pt x="17" y="155"/>
                    <a:pt x="25" y="163"/>
                  </a:cubicBezTo>
                  <a:lnTo>
                    <a:pt x="41" y="175"/>
                  </a:lnTo>
                  <a:cubicBezTo>
                    <a:pt x="53" y="183"/>
                    <a:pt x="69" y="187"/>
                    <a:pt x="82" y="187"/>
                  </a:cubicBezTo>
                  <a:lnTo>
                    <a:pt x="106" y="183"/>
                  </a:lnTo>
                  <a:cubicBezTo>
                    <a:pt x="118" y="179"/>
                    <a:pt x="130" y="171"/>
                    <a:pt x="143" y="163"/>
                  </a:cubicBezTo>
                  <a:lnTo>
                    <a:pt x="159" y="147"/>
                  </a:lnTo>
                  <a:cubicBezTo>
                    <a:pt x="167" y="138"/>
                    <a:pt x="175" y="130"/>
                    <a:pt x="175" y="118"/>
                  </a:cubicBezTo>
                  <a:cubicBezTo>
                    <a:pt x="183" y="110"/>
                    <a:pt x="183" y="98"/>
                    <a:pt x="183" y="86"/>
                  </a:cubicBezTo>
                  <a:cubicBezTo>
                    <a:pt x="183" y="73"/>
                    <a:pt x="183" y="65"/>
                    <a:pt x="175" y="53"/>
                  </a:cubicBezTo>
                  <a:cubicBezTo>
                    <a:pt x="175" y="45"/>
                    <a:pt x="167" y="33"/>
                    <a:pt x="159" y="29"/>
                  </a:cubicBezTo>
                  <a:lnTo>
                    <a:pt x="143" y="12"/>
                  </a:lnTo>
                  <a:cubicBezTo>
                    <a:pt x="130" y="4"/>
                    <a:pt x="114" y="4"/>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8515204" y="566300"/>
              <a:ext cx="15437" cy="17541"/>
            </a:xfrm>
            <a:custGeom>
              <a:avLst/>
              <a:gdLst/>
              <a:ahLst/>
              <a:cxnLst/>
              <a:rect l="l" t="t" r="r" b="b"/>
              <a:pathLst>
                <a:path w="176" h="200" extrusionOk="0">
                  <a:moveTo>
                    <a:pt x="90" y="0"/>
                  </a:moveTo>
                  <a:cubicBezTo>
                    <a:pt x="78" y="0"/>
                    <a:pt x="61" y="5"/>
                    <a:pt x="49" y="13"/>
                  </a:cubicBezTo>
                  <a:lnTo>
                    <a:pt x="33" y="29"/>
                  </a:lnTo>
                  <a:lnTo>
                    <a:pt x="29" y="29"/>
                  </a:lnTo>
                  <a:cubicBezTo>
                    <a:pt x="25" y="37"/>
                    <a:pt x="21" y="41"/>
                    <a:pt x="17" y="49"/>
                  </a:cubicBezTo>
                  <a:lnTo>
                    <a:pt x="13" y="49"/>
                  </a:lnTo>
                  <a:cubicBezTo>
                    <a:pt x="9" y="57"/>
                    <a:pt x="9" y="66"/>
                    <a:pt x="5" y="70"/>
                  </a:cubicBezTo>
                  <a:cubicBezTo>
                    <a:pt x="5" y="74"/>
                    <a:pt x="5" y="74"/>
                    <a:pt x="5" y="74"/>
                  </a:cubicBezTo>
                  <a:cubicBezTo>
                    <a:pt x="1" y="82"/>
                    <a:pt x="1" y="90"/>
                    <a:pt x="1" y="102"/>
                  </a:cubicBezTo>
                  <a:cubicBezTo>
                    <a:pt x="1" y="110"/>
                    <a:pt x="1" y="118"/>
                    <a:pt x="5" y="127"/>
                  </a:cubicBezTo>
                  <a:cubicBezTo>
                    <a:pt x="5" y="131"/>
                    <a:pt x="5" y="131"/>
                    <a:pt x="5" y="131"/>
                  </a:cubicBezTo>
                  <a:cubicBezTo>
                    <a:pt x="9" y="139"/>
                    <a:pt x="9" y="147"/>
                    <a:pt x="13" y="151"/>
                  </a:cubicBezTo>
                  <a:cubicBezTo>
                    <a:pt x="13" y="151"/>
                    <a:pt x="13" y="155"/>
                    <a:pt x="17" y="155"/>
                  </a:cubicBezTo>
                  <a:cubicBezTo>
                    <a:pt x="21" y="159"/>
                    <a:pt x="25" y="167"/>
                    <a:pt x="29" y="171"/>
                  </a:cubicBezTo>
                  <a:cubicBezTo>
                    <a:pt x="29" y="171"/>
                    <a:pt x="29" y="175"/>
                    <a:pt x="33" y="175"/>
                  </a:cubicBezTo>
                  <a:cubicBezTo>
                    <a:pt x="37" y="179"/>
                    <a:pt x="45" y="183"/>
                    <a:pt x="49" y="188"/>
                  </a:cubicBezTo>
                  <a:cubicBezTo>
                    <a:pt x="61" y="196"/>
                    <a:pt x="70" y="200"/>
                    <a:pt x="82" y="200"/>
                  </a:cubicBezTo>
                  <a:cubicBezTo>
                    <a:pt x="94" y="200"/>
                    <a:pt x="102" y="200"/>
                    <a:pt x="114" y="196"/>
                  </a:cubicBezTo>
                  <a:cubicBezTo>
                    <a:pt x="127" y="196"/>
                    <a:pt x="135" y="192"/>
                    <a:pt x="143" y="183"/>
                  </a:cubicBezTo>
                  <a:cubicBezTo>
                    <a:pt x="151" y="175"/>
                    <a:pt x="159" y="167"/>
                    <a:pt x="163" y="159"/>
                  </a:cubicBezTo>
                  <a:cubicBezTo>
                    <a:pt x="167" y="151"/>
                    <a:pt x="171" y="147"/>
                    <a:pt x="175" y="139"/>
                  </a:cubicBezTo>
                  <a:cubicBezTo>
                    <a:pt x="175" y="127"/>
                    <a:pt x="175" y="114"/>
                    <a:pt x="175" y="102"/>
                  </a:cubicBezTo>
                  <a:cubicBezTo>
                    <a:pt x="175" y="94"/>
                    <a:pt x="175" y="82"/>
                    <a:pt x="175" y="74"/>
                  </a:cubicBezTo>
                  <a:cubicBezTo>
                    <a:pt x="175" y="61"/>
                    <a:pt x="171" y="53"/>
                    <a:pt x="163" y="41"/>
                  </a:cubicBezTo>
                  <a:lnTo>
                    <a:pt x="151" y="25"/>
                  </a:lnTo>
                  <a:cubicBezTo>
                    <a:pt x="139" y="17"/>
                    <a:pt x="127" y="9"/>
                    <a:pt x="114" y="5"/>
                  </a:cubicBezTo>
                  <a:cubicBezTo>
                    <a:pt x="106" y="5"/>
                    <a:pt x="98"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8557656" y="576649"/>
              <a:ext cx="14648" cy="16314"/>
            </a:xfrm>
            <a:custGeom>
              <a:avLst/>
              <a:gdLst/>
              <a:ahLst/>
              <a:cxnLst/>
              <a:rect l="l" t="t" r="r" b="b"/>
              <a:pathLst>
                <a:path w="167" h="186" extrusionOk="0">
                  <a:moveTo>
                    <a:pt x="82" y="0"/>
                  </a:moveTo>
                  <a:cubicBezTo>
                    <a:pt x="73" y="0"/>
                    <a:pt x="69" y="4"/>
                    <a:pt x="61" y="4"/>
                  </a:cubicBezTo>
                  <a:cubicBezTo>
                    <a:pt x="45" y="9"/>
                    <a:pt x="33" y="17"/>
                    <a:pt x="25" y="25"/>
                  </a:cubicBezTo>
                  <a:cubicBezTo>
                    <a:pt x="21" y="29"/>
                    <a:pt x="17" y="37"/>
                    <a:pt x="8" y="41"/>
                  </a:cubicBezTo>
                  <a:cubicBezTo>
                    <a:pt x="4" y="53"/>
                    <a:pt x="0" y="70"/>
                    <a:pt x="0" y="86"/>
                  </a:cubicBezTo>
                  <a:lnTo>
                    <a:pt x="0" y="102"/>
                  </a:lnTo>
                  <a:cubicBezTo>
                    <a:pt x="0" y="114"/>
                    <a:pt x="0" y="122"/>
                    <a:pt x="4" y="135"/>
                  </a:cubicBezTo>
                  <a:cubicBezTo>
                    <a:pt x="8" y="143"/>
                    <a:pt x="17" y="155"/>
                    <a:pt x="25" y="159"/>
                  </a:cubicBezTo>
                  <a:cubicBezTo>
                    <a:pt x="33" y="167"/>
                    <a:pt x="41" y="175"/>
                    <a:pt x="49" y="179"/>
                  </a:cubicBezTo>
                  <a:cubicBezTo>
                    <a:pt x="58" y="182"/>
                    <a:pt x="64" y="185"/>
                    <a:pt x="72" y="185"/>
                  </a:cubicBezTo>
                  <a:cubicBezTo>
                    <a:pt x="75" y="185"/>
                    <a:pt x="78" y="185"/>
                    <a:pt x="82" y="183"/>
                  </a:cubicBezTo>
                  <a:lnTo>
                    <a:pt x="106" y="183"/>
                  </a:lnTo>
                  <a:cubicBezTo>
                    <a:pt x="118" y="179"/>
                    <a:pt x="130" y="171"/>
                    <a:pt x="143" y="159"/>
                  </a:cubicBezTo>
                  <a:cubicBezTo>
                    <a:pt x="147" y="155"/>
                    <a:pt x="151" y="151"/>
                    <a:pt x="155" y="143"/>
                  </a:cubicBezTo>
                  <a:cubicBezTo>
                    <a:pt x="163" y="130"/>
                    <a:pt x="167" y="118"/>
                    <a:pt x="167" y="102"/>
                  </a:cubicBezTo>
                  <a:lnTo>
                    <a:pt x="167" y="86"/>
                  </a:lnTo>
                  <a:cubicBezTo>
                    <a:pt x="167" y="74"/>
                    <a:pt x="167" y="61"/>
                    <a:pt x="159" y="53"/>
                  </a:cubicBezTo>
                  <a:cubicBezTo>
                    <a:pt x="155" y="41"/>
                    <a:pt x="151" y="33"/>
                    <a:pt x="143" y="25"/>
                  </a:cubicBezTo>
                  <a:cubicBezTo>
                    <a:pt x="134" y="17"/>
                    <a:pt x="126" y="13"/>
                    <a:pt x="114" y="9"/>
                  </a:cubicBezTo>
                  <a:cubicBezTo>
                    <a:pt x="106" y="4"/>
                    <a:pt x="94" y="0"/>
                    <a:pt x="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8453193" y="890818"/>
              <a:ext cx="16489" cy="14998"/>
            </a:xfrm>
            <a:custGeom>
              <a:avLst/>
              <a:gdLst/>
              <a:ahLst/>
              <a:cxnLst/>
              <a:rect l="l" t="t" r="r" b="b"/>
              <a:pathLst>
                <a:path w="188" h="171" extrusionOk="0">
                  <a:moveTo>
                    <a:pt x="85" y="0"/>
                  </a:moveTo>
                  <a:cubicBezTo>
                    <a:pt x="73" y="0"/>
                    <a:pt x="65" y="4"/>
                    <a:pt x="53" y="8"/>
                  </a:cubicBezTo>
                  <a:cubicBezTo>
                    <a:pt x="45" y="12"/>
                    <a:pt x="33" y="16"/>
                    <a:pt x="29" y="25"/>
                  </a:cubicBezTo>
                  <a:cubicBezTo>
                    <a:pt x="20" y="33"/>
                    <a:pt x="12" y="41"/>
                    <a:pt x="8" y="53"/>
                  </a:cubicBezTo>
                  <a:cubicBezTo>
                    <a:pt x="4" y="61"/>
                    <a:pt x="0" y="73"/>
                    <a:pt x="4" y="86"/>
                  </a:cubicBezTo>
                  <a:cubicBezTo>
                    <a:pt x="4" y="94"/>
                    <a:pt x="4" y="98"/>
                    <a:pt x="4" y="106"/>
                  </a:cubicBezTo>
                  <a:cubicBezTo>
                    <a:pt x="8" y="122"/>
                    <a:pt x="16" y="134"/>
                    <a:pt x="29" y="142"/>
                  </a:cubicBezTo>
                  <a:lnTo>
                    <a:pt x="45" y="159"/>
                  </a:lnTo>
                  <a:cubicBezTo>
                    <a:pt x="57" y="167"/>
                    <a:pt x="69" y="167"/>
                    <a:pt x="85" y="171"/>
                  </a:cubicBezTo>
                  <a:lnTo>
                    <a:pt x="102" y="171"/>
                  </a:lnTo>
                  <a:cubicBezTo>
                    <a:pt x="114" y="171"/>
                    <a:pt x="126" y="167"/>
                    <a:pt x="134" y="163"/>
                  </a:cubicBezTo>
                  <a:cubicBezTo>
                    <a:pt x="146" y="159"/>
                    <a:pt x="155" y="155"/>
                    <a:pt x="163" y="147"/>
                  </a:cubicBezTo>
                  <a:cubicBezTo>
                    <a:pt x="171" y="138"/>
                    <a:pt x="175" y="126"/>
                    <a:pt x="179" y="118"/>
                  </a:cubicBezTo>
                  <a:cubicBezTo>
                    <a:pt x="183" y="106"/>
                    <a:pt x="187" y="98"/>
                    <a:pt x="187" y="86"/>
                  </a:cubicBezTo>
                  <a:cubicBezTo>
                    <a:pt x="187" y="77"/>
                    <a:pt x="183" y="69"/>
                    <a:pt x="183" y="61"/>
                  </a:cubicBezTo>
                  <a:cubicBezTo>
                    <a:pt x="179" y="49"/>
                    <a:pt x="171" y="37"/>
                    <a:pt x="163" y="25"/>
                  </a:cubicBezTo>
                  <a:cubicBezTo>
                    <a:pt x="155" y="21"/>
                    <a:pt x="151" y="16"/>
                    <a:pt x="146" y="12"/>
                  </a:cubicBezTo>
                  <a:cubicBezTo>
                    <a:pt x="130" y="4"/>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 name="Google Shape;69;p3"/>
          <p:cNvGrpSpPr/>
          <p:nvPr/>
        </p:nvGrpSpPr>
        <p:grpSpPr>
          <a:xfrm>
            <a:off x="193414" y="283450"/>
            <a:ext cx="1020961" cy="596402"/>
            <a:chOff x="193414" y="283450"/>
            <a:chExt cx="1020961" cy="596402"/>
          </a:xfrm>
        </p:grpSpPr>
        <p:sp>
          <p:nvSpPr>
            <p:cNvPr id="70" name="Google Shape;70;p3"/>
            <p:cNvSpPr/>
            <p:nvPr/>
          </p:nvSpPr>
          <p:spPr>
            <a:xfrm>
              <a:off x="193414" y="283450"/>
              <a:ext cx="1020961" cy="596402"/>
            </a:xfrm>
            <a:custGeom>
              <a:avLst/>
              <a:gdLst/>
              <a:ahLst/>
              <a:cxnLst/>
              <a:rect l="l" t="t" r="r" b="b"/>
              <a:pathLst>
                <a:path w="10922" h="6380" extrusionOk="0">
                  <a:moveTo>
                    <a:pt x="6171" y="0"/>
                  </a:moveTo>
                  <a:cubicBezTo>
                    <a:pt x="5289" y="0"/>
                    <a:pt x="5007" y="1229"/>
                    <a:pt x="5007" y="1229"/>
                  </a:cubicBezTo>
                  <a:cubicBezTo>
                    <a:pt x="5007" y="1229"/>
                    <a:pt x="4846" y="287"/>
                    <a:pt x="4020" y="287"/>
                  </a:cubicBezTo>
                  <a:cubicBezTo>
                    <a:pt x="3994" y="287"/>
                    <a:pt x="3969" y="288"/>
                    <a:pt x="3942" y="290"/>
                  </a:cubicBezTo>
                  <a:cubicBezTo>
                    <a:pt x="3052" y="351"/>
                    <a:pt x="3397" y="1351"/>
                    <a:pt x="3397" y="1351"/>
                  </a:cubicBezTo>
                  <a:cubicBezTo>
                    <a:pt x="3397" y="1351"/>
                    <a:pt x="2763" y="867"/>
                    <a:pt x="2077" y="867"/>
                  </a:cubicBezTo>
                  <a:cubicBezTo>
                    <a:pt x="1747" y="867"/>
                    <a:pt x="1406" y="979"/>
                    <a:pt x="1116" y="1311"/>
                  </a:cubicBezTo>
                  <a:cubicBezTo>
                    <a:pt x="222" y="2331"/>
                    <a:pt x="1531" y="3388"/>
                    <a:pt x="1531" y="3388"/>
                  </a:cubicBezTo>
                  <a:cubicBezTo>
                    <a:pt x="1531" y="3388"/>
                    <a:pt x="1318" y="3328"/>
                    <a:pt x="1054" y="3328"/>
                  </a:cubicBezTo>
                  <a:cubicBezTo>
                    <a:pt x="651" y="3328"/>
                    <a:pt x="128" y="3469"/>
                    <a:pt x="72" y="4185"/>
                  </a:cubicBezTo>
                  <a:cubicBezTo>
                    <a:pt x="0" y="5049"/>
                    <a:pt x="727" y="5238"/>
                    <a:pt x="1225" y="5238"/>
                  </a:cubicBezTo>
                  <a:cubicBezTo>
                    <a:pt x="1409" y="5238"/>
                    <a:pt x="1563" y="5213"/>
                    <a:pt x="1633" y="5185"/>
                  </a:cubicBezTo>
                  <a:lnTo>
                    <a:pt x="1633" y="5185"/>
                  </a:lnTo>
                  <a:cubicBezTo>
                    <a:pt x="1633" y="5185"/>
                    <a:pt x="1474" y="6246"/>
                    <a:pt x="2633" y="6368"/>
                  </a:cubicBezTo>
                  <a:cubicBezTo>
                    <a:pt x="2691" y="6374"/>
                    <a:pt x="2746" y="6377"/>
                    <a:pt x="2799" y="6377"/>
                  </a:cubicBezTo>
                  <a:cubicBezTo>
                    <a:pt x="3806" y="6377"/>
                    <a:pt x="3942" y="5327"/>
                    <a:pt x="3942" y="5327"/>
                  </a:cubicBezTo>
                  <a:cubicBezTo>
                    <a:pt x="3942" y="5327"/>
                    <a:pt x="4097" y="5937"/>
                    <a:pt x="4873" y="5978"/>
                  </a:cubicBezTo>
                  <a:cubicBezTo>
                    <a:pt x="4893" y="5979"/>
                    <a:pt x="4912" y="5979"/>
                    <a:pt x="4932" y="5979"/>
                  </a:cubicBezTo>
                  <a:cubicBezTo>
                    <a:pt x="5657" y="5979"/>
                    <a:pt x="5804" y="5246"/>
                    <a:pt x="5804" y="5246"/>
                  </a:cubicBezTo>
                  <a:cubicBezTo>
                    <a:pt x="5804" y="5246"/>
                    <a:pt x="6000" y="6379"/>
                    <a:pt x="7180" y="6379"/>
                  </a:cubicBezTo>
                  <a:cubicBezTo>
                    <a:pt x="7214" y="6379"/>
                    <a:pt x="7248" y="6378"/>
                    <a:pt x="7284" y="6376"/>
                  </a:cubicBezTo>
                  <a:cubicBezTo>
                    <a:pt x="8556" y="6307"/>
                    <a:pt x="8422" y="5185"/>
                    <a:pt x="8422" y="5185"/>
                  </a:cubicBezTo>
                  <a:lnTo>
                    <a:pt x="8422" y="5185"/>
                  </a:lnTo>
                  <a:cubicBezTo>
                    <a:pt x="8422" y="5185"/>
                    <a:pt x="8827" y="5343"/>
                    <a:pt x="9296" y="5343"/>
                  </a:cubicBezTo>
                  <a:cubicBezTo>
                    <a:pt x="9839" y="5343"/>
                    <a:pt x="10469" y="5132"/>
                    <a:pt x="10663" y="4226"/>
                  </a:cubicBezTo>
                  <a:cubicBezTo>
                    <a:pt x="10921" y="3017"/>
                    <a:pt x="9986" y="2504"/>
                    <a:pt x="9182" y="2504"/>
                  </a:cubicBezTo>
                  <a:cubicBezTo>
                    <a:pt x="8861" y="2504"/>
                    <a:pt x="8560" y="2586"/>
                    <a:pt x="8365" y="2738"/>
                  </a:cubicBezTo>
                  <a:cubicBezTo>
                    <a:pt x="8365" y="2738"/>
                    <a:pt x="8593" y="2164"/>
                    <a:pt x="8158" y="1900"/>
                  </a:cubicBezTo>
                  <a:cubicBezTo>
                    <a:pt x="8025" y="1820"/>
                    <a:pt x="7903" y="1792"/>
                    <a:pt x="7798" y="1792"/>
                  </a:cubicBezTo>
                  <a:cubicBezTo>
                    <a:pt x="7554" y="1792"/>
                    <a:pt x="7398" y="1941"/>
                    <a:pt x="7398" y="1941"/>
                  </a:cubicBezTo>
                  <a:cubicBezTo>
                    <a:pt x="7398" y="1941"/>
                    <a:pt x="8061" y="798"/>
                    <a:pt x="6735" y="148"/>
                  </a:cubicBezTo>
                  <a:cubicBezTo>
                    <a:pt x="6524" y="44"/>
                    <a:pt x="6337" y="0"/>
                    <a:pt x="6171" y="0"/>
                  </a:cubicBezTo>
                  <a:close/>
                </a:path>
              </a:pathLst>
            </a:custGeom>
            <a:no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a:off x="319047" y="405160"/>
              <a:ext cx="237620" cy="253611"/>
            </a:xfrm>
            <a:custGeom>
              <a:avLst/>
              <a:gdLst/>
              <a:ahLst/>
              <a:cxnLst/>
              <a:rect l="l" t="t" r="r" b="b"/>
              <a:pathLst>
                <a:path w="2542" h="2713" fill="none" extrusionOk="0">
                  <a:moveTo>
                    <a:pt x="187" y="2086"/>
                  </a:moveTo>
                  <a:cubicBezTo>
                    <a:pt x="187" y="2086"/>
                    <a:pt x="915" y="2712"/>
                    <a:pt x="1728" y="2086"/>
                  </a:cubicBezTo>
                  <a:cubicBezTo>
                    <a:pt x="2541" y="1464"/>
                    <a:pt x="1374" y="0"/>
                    <a:pt x="687" y="513"/>
                  </a:cubicBezTo>
                  <a:cubicBezTo>
                    <a:pt x="0" y="1025"/>
                    <a:pt x="496" y="1533"/>
                    <a:pt x="1098" y="1383"/>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635186" y="358420"/>
              <a:ext cx="225842" cy="190512"/>
            </a:xfrm>
            <a:custGeom>
              <a:avLst/>
              <a:gdLst/>
              <a:ahLst/>
              <a:cxnLst/>
              <a:rect l="l" t="t" r="r" b="b"/>
              <a:pathLst>
                <a:path w="2416" h="2038" fill="none" extrusionOk="0">
                  <a:moveTo>
                    <a:pt x="281" y="427"/>
                  </a:moveTo>
                  <a:cubicBezTo>
                    <a:pt x="281" y="427"/>
                    <a:pt x="1" y="1257"/>
                    <a:pt x="1029" y="1647"/>
                  </a:cubicBezTo>
                  <a:cubicBezTo>
                    <a:pt x="2054" y="2037"/>
                    <a:pt x="2416" y="183"/>
                    <a:pt x="1619" y="94"/>
                  </a:cubicBezTo>
                  <a:cubicBezTo>
                    <a:pt x="818" y="0"/>
                    <a:pt x="802" y="923"/>
                    <a:pt x="1294" y="968"/>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896641" y="539302"/>
              <a:ext cx="241452" cy="191634"/>
            </a:xfrm>
            <a:custGeom>
              <a:avLst/>
              <a:gdLst/>
              <a:ahLst/>
              <a:cxnLst/>
              <a:rect l="l" t="t" r="r" b="b"/>
              <a:pathLst>
                <a:path w="2583" h="2050" fill="none" extrusionOk="0">
                  <a:moveTo>
                    <a:pt x="842" y="1"/>
                  </a:moveTo>
                  <a:cubicBezTo>
                    <a:pt x="842" y="1"/>
                    <a:pt x="1" y="663"/>
                    <a:pt x="477" y="1354"/>
                  </a:cubicBezTo>
                  <a:cubicBezTo>
                    <a:pt x="952" y="2050"/>
                    <a:pt x="2444" y="1989"/>
                    <a:pt x="2513" y="1086"/>
                  </a:cubicBezTo>
                  <a:cubicBezTo>
                    <a:pt x="2583" y="179"/>
                    <a:pt x="1208" y="224"/>
                    <a:pt x="1151" y="736"/>
                  </a:cubicBezTo>
                  <a:cubicBezTo>
                    <a:pt x="1095" y="1249"/>
                    <a:pt x="1696" y="1086"/>
                    <a:pt x="1696" y="1086"/>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35954" y="688682"/>
              <a:ext cx="91234" cy="85254"/>
            </a:xfrm>
            <a:custGeom>
              <a:avLst/>
              <a:gdLst/>
              <a:ahLst/>
              <a:cxnLst/>
              <a:rect l="l" t="t" r="r" b="b"/>
              <a:pathLst>
                <a:path w="976" h="912" fill="none" extrusionOk="0">
                  <a:moveTo>
                    <a:pt x="0" y="911"/>
                  </a:moveTo>
                  <a:cubicBezTo>
                    <a:pt x="0" y="911"/>
                    <a:pt x="49" y="0"/>
                    <a:pt x="976" y="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401867" y="692889"/>
              <a:ext cx="160127" cy="115635"/>
            </a:xfrm>
            <a:custGeom>
              <a:avLst/>
              <a:gdLst/>
              <a:ahLst/>
              <a:cxnLst/>
              <a:rect l="l" t="t" r="r" b="b"/>
              <a:pathLst>
                <a:path w="1713" h="1237" fill="none" extrusionOk="0">
                  <a:moveTo>
                    <a:pt x="1712" y="947"/>
                  </a:moveTo>
                  <a:cubicBezTo>
                    <a:pt x="1712" y="947"/>
                    <a:pt x="1655" y="0"/>
                    <a:pt x="830" y="122"/>
                  </a:cubicBezTo>
                  <a:cubicBezTo>
                    <a:pt x="0" y="240"/>
                    <a:pt x="281" y="1236"/>
                    <a:pt x="700" y="1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597982" y="570431"/>
              <a:ext cx="17574" cy="15705"/>
            </a:xfrm>
            <a:custGeom>
              <a:avLst/>
              <a:gdLst/>
              <a:ahLst/>
              <a:cxnLst/>
              <a:rect l="l" t="t" r="r" b="b"/>
              <a:pathLst>
                <a:path w="188" h="168" extrusionOk="0">
                  <a:moveTo>
                    <a:pt x="86" y="1"/>
                  </a:moveTo>
                  <a:cubicBezTo>
                    <a:pt x="73" y="1"/>
                    <a:pt x="61" y="1"/>
                    <a:pt x="53" y="9"/>
                  </a:cubicBezTo>
                  <a:cubicBezTo>
                    <a:pt x="41" y="9"/>
                    <a:pt x="33" y="17"/>
                    <a:pt x="25" y="25"/>
                  </a:cubicBezTo>
                  <a:cubicBezTo>
                    <a:pt x="17" y="33"/>
                    <a:pt x="12" y="42"/>
                    <a:pt x="8" y="50"/>
                  </a:cubicBezTo>
                  <a:cubicBezTo>
                    <a:pt x="4" y="62"/>
                    <a:pt x="0" y="74"/>
                    <a:pt x="0" y="82"/>
                  </a:cubicBezTo>
                  <a:lnTo>
                    <a:pt x="4" y="107"/>
                  </a:lnTo>
                  <a:cubicBezTo>
                    <a:pt x="8" y="119"/>
                    <a:pt x="17" y="131"/>
                    <a:pt x="25" y="143"/>
                  </a:cubicBezTo>
                  <a:lnTo>
                    <a:pt x="41" y="155"/>
                  </a:lnTo>
                  <a:cubicBezTo>
                    <a:pt x="57" y="164"/>
                    <a:pt x="69" y="168"/>
                    <a:pt x="86" y="168"/>
                  </a:cubicBezTo>
                  <a:lnTo>
                    <a:pt x="102" y="168"/>
                  </a:lnTo>
                  <a:cubicBezTo>
                    <a:pt x="114" y="168"/>
                    <a:pt x="126" y="168"/>
                    <a:pt x="134" y="160"/>
                  </a:cubicBezTo>
                  <a:cubicBezTo>
                    <a:pt x="147" y="160"/>
                    <a:pt x="155" y="151"/>
                    <a:pt x="163" y="143"/>
                  </a:cubicBezTo>
                  <a:cubicBezTo>
                    <a:pt x="171" y="135"/>
                    <a:pt x="175" y="127"/>
                    <a:pt x="179" y="119"/>
                  </a:cubicBezTo>
                  <a:cubicBezTo>
                    <a:pt x="183" y="107"/>
                    <a:pt x="187" y="94"/>
                    <a:pt x="187" y="86"/>
                  </a:cubicBezTo>
                  <a:lnTo>
                    <a:pt x="183" y="62"/>
                  </a:lnTo>
                  <a:cubicBezTo>
                    <a:pt x="179" y="50"/>
                    <a:pt x="171" y="38"/>
                    <a:pt x="163" y="25"/>
                  </a:cubicBezTo>
                  <a:lnTo>
                    <a:pt x="147" y="13"/>
                  </a:lnTo>
                  <a:cubicBezTo>
                    <a:pt x="134" y="5"/>
                    <a:pt x="118" y="1"/>
                    <a:pt x="10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a:off x="574052" y="599783"/>
              <a:ext cx="17574" cy="19350"/>
            </a:xfrm>
            <a:custGeom>
              <a:avLst/>
              <a:gdLst/>
              <a:ahLst/>
              <a:cxnLst/>
              <a:rect l="l" t="t" r="r" b="b"/>
              <a:pathLst>
                <a:path w="188" h="207" extrusionOk="0">
                  <a:moveTo>
                    <a:pt x="73" y="0"/>
                  </a:moveTo>
                  <a:cubicBezTo>
                    <a:pt x="61" y="0"/>
                    <a:pt x="49" y="4"/>
                    <a:pt x="41" y="12"/>
                  </a:cubicBezTo>
                  <a:lnTo>
                    <a:pt x="25" y="24"/>
                  </a:lnTo>
                  <a:cubicBezTo>
                    <a:pt x="16" y="37"/>
                    <a:pt x="8" y="49"/>
                    <a:pt x="4" y="61"/>
                  </a:cubicBezTo>
                  <a:lnTo>
                    <a:pt x="0" y="85"/>
                  </a:lnTo>
                  <a:cubicBezTo>
                    <a:pt x="0" y="98"/>
                    <a:pt x="4" y="114"/>
                    <a:pt x="12" y="126"/>
                  </a:cubicBezTo>
                  <a:cubicBezTo>
                    <a:pt x="16" y="138"/>
                    <a:pt x="25" y="150"/>
                    <a:pt x="29" y="167"/>
                  </a:cubicBezTo>
                  <a:cubicBezTo>
                    <a:pt x="37" y="175"/>
                    <a:pt x="41" y="183"/>
                    <a:pt x="53" y="187"/>
                  </a:cubicBezTo>
                  <a:cubicBezTo>
                    <a:pt x="61" y="195"/>
                    <a:pt x="69" y="199"/>
                    <a:pt x="81" y="203"/>
                  </a:cubicBezTo>
                  <a:cubicBezTo>
                    <a:pt x="86" y="205"/>
                    <a:pt x="91" y="206"/>
                    <a:pt x="96" y="206"/>
                  </a:cubicBezTo>
                  <a:cubicBezTo>
                    <a:pt x="102" y="206"/>
                    <a:pt x="108" y="205"/>
                    <a:pt x="114" y="203"/>
                  </a:cubicBezTo>
                  <a:cubicBezTo>
                    <a:pt x="126" y="203"/>
                    <a:pt x="134" y="199"/>
                    <a:pt x="142" y="195"/>
                  </a:cubicBezTo>
                  <a:lnTo>
                    <a:pt x="163" y="183"/>
                  </a:lnTo>
                  <a:cubicBezTo>
                    <a:pt x="171" y="171"/>
                    <a:pt x="179" y="159"/>
                    <a:pt x="183" y="146"/>
                  </a:cubicBezTo>
                  <a:lnTo>
                    <a:pt x="187" y="122"/>
                  </a:lnTo>
                  <a:cubicBezTo>
                    <a:pt x="187" y="106"/>
                    <a:pt x="183" y="94"/>
                    <a:pt x="175" y="81"/>
                  </a:cubicBezTo>
                  <a:cubicBezTo>
                    <a:pt x="167" y="65"/>
                    <a:pt x="163" y="53"/>
                    <a:pt x="155" y="41"/>
                  </a:cubicBezTo>
                  <a:cubicBezTo>
                    <a:pt x="151" y="33"/>
                    <a:pt x="142" y="24"/>
                    <a:pt x="134" y="16"/>
                  </a:cubicBezTo>
                  <a:cubicBezTo>
                    <a:pt x="126" y="8"/>
                    <a:pt x="118" y="4"/>
                    <a:pt x="106" y="4"/>
                  </a:cubicBezTo>
                  <a:cubicBezTo>
                    <a:pt x="94" y="0"/>
                    <a:pt x="81" y="0"/>
                    <a:pt x="73"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607797" y="636614"/>
              <a:ext cx="16078" cy="16826"/>
            </a:xfrm>
            <a:custGeom>
              <a:avLst/>
              <a:gdLst/>
              <a:ahLst/>
              <a:cxnLst/>
              <a:rect l="l" t="t" r="r" b="b"/>
              <a:pathLst>
                <a:path w="172" h="180" extrusionOk="0">
                  <a:moveTo>
                    <a:pt x="59" y="160"/>
                  </a:moveTo>
                  <a:lnTo>
                    <a:pt x="59" y="160"/>
                  </a:lnTo>
                  <a:cubicBezTo>
                    <a:pt x="64" y="162"/>
                    <a:pt x="70" y="163"/>
                    <a:pt x="74" y="163"/>
                  </a:cubicBezTo>
                  <a:cubicBezTo>
                    <a:pt x="80" y="165"/>
                    <a:pt x="86" y="166"/>
                    <a:pt x="92" y="166"/>
                  </a:cubicBezTo>
                  <a:lnTo>
                    <a:pt x="92" y="166"/>
                  </a:lnTo>
                  <a:lnTo>
                    <a:pt x="86" y="167"/>
                  </a:lnTo>
                  <a:lnTo>
                    <a:pt x="62" y="163"/>
                  </a:lnTo>
                  <a:lnTo>
                    <a:pt x="66" y="163"/>
                  </a:lnTo>
                  <a:lnTo>
                    <a:pt x="59" y="160"/>
                  </a:lnTo>
                  <a:close/>
                  <a:moveTo>
                    <a:pt x="62" y="0"/>
                  </a:moveTo>
                  <a:cubicBezTo>
                    <a:pt x="62" y="0"/>
                    <a:pt x="42" y="9"/>
                    <a:pt x="42" y="9"/>
                  </a:cubicBezTo>
                  <a:cubicBezTo>
                    <a:pt x="38" y="12"/>
                    <a:pt x="30" y="18"/>
                    <a:pt x="31" y="18"/>
                  </a:cubicBezTo>
                  <a:cubicBezTo>
                    <a:pt x="31" y="18"/>
                    <a:pt x="32" y="17"/>
                    <a:pt x="34" y="17"/>
                  </a:cubicBezTo>
                  <a:lnTo>
                    <a:pt x="34" y="17"/>
                  </a:lnTo>
                  <a:cubicBezTo>
                    <a:pt x="32" y="19"/>
                    <a:pt x="28" y="22"/>
                    <a:pt x="25" y="25"/>
                  </a:cubicBezTo>
                  <a:cubicBezTo>
                    <a:pt x="21" y="29"/>
                    <a:pt x="13" y="33"/>
                    <a:pt x="13" y="41"/>
                  </a:cubicBezTo>
                  <a:cubicBezTo>
                    <a:pt x="13" y="41"/>
                    <a:pt x="5" y="61"/>
                    <a:pt x="1" y="61"/>
                  </a:cubicBezTo>
                  <a:lnTo>
                    <a:pt x="1" y="65"/>
                  </a:lnTo>
                  <a:cubicBezTo>
                    <a:pt x="1" y="69"/>
                    <a:pt x="1" y="82"/>
                    <a:pt x="1" y="86"/>
                  </a:cubicBezTo>
                  <a:lnTo>
                    <a:pt x="1" y="90"/>
                  </a:lnTo>
                  <a:cubicBezTo>
                    <a:pt x="1" y="98"/>
                    <a:pt x="1" y="106"/>
                    <a:pt x="1" y="114"/>
                  </a:cubicBezTo>
                  <a:lnTo>
                    <a:pt x="13" y="135"/>
                  </a:lnTo>
                  <a:cubicBezTo>
                    <a:pt x="13" y="139"/>
                    <a:pt x="25" y="151"/>
                    <a:pt x="25" y="155"/>
                  </a:cubicBezTo>
                  <a:lnTo>
                    <a:pt x="42" y="167"/>
                  </a:lnTo>
                  <a:cubicBezTo>
                    <a:pt x="42" y="167"/>
                    <a:pt x="62" y="175"/>
                    <a:pt x="62" y="175"/>
                  </a:cubicBezTo>
                  <a:cubicBezTo>
                    <a:pt x="62" y="175"/>
                    <a:pt x="86" y="179"/>
                    <a:pt x="86" y="179"/>
                  </a:cubicBezTo>
                  <a:cubicBezTo>
                    <a:pt x="86" y="179"/>
                    <a:pt x="107" y="175"/>
                    <a:pt x="107" y="175"/>
                  </a:cubicBezTo>
                  <a:cubicBezTo>
                    <a:pt x="111" y="175"/>
                    <a:pt x="119" y="171"/>
                    <a:pt x="119" y="171"/>
                  </a:cubicBezTo>
                  <a:cubicBezTo>
                    <a:pt x="119" y="171"/>
                    <a:pt x="127" y="167"/>
                    <a:pt x="127" y="167"/>
                  </a:cubicBezTo>
                  <a:lnTo>
                    <a:pt x="131" y="167"/>
                  </a:lnTo>
                  <a:cubicBezTo>
                    <a:pt x="139" y="159"/>
                    <a:pt x="147" y="155"/>
                    <a:pt x="151" y="143"/>
                  </a:cubicBezTo>
                  <a:cubicBezTo>
                    <a:pt x="160" y="135"/>
                    <a:pt x="164" y="126"/>
                    <a:pt x="168" y="114"/>
                  </a:cubicBezTo>
                  <a:cubicBezTo>
                    <a:pt x="171" y="108"/>
                    <a:pt x="171" y="101"/>
                    <a:pt x="170" y="92"/>
                  </a:cubicBezTo>
                  <a:lnTo>
                    <a:pt x="170" y="92"/>
                  </a:lnTo>
                  <a:cubicBezTo>
                    <a:pt x="171" y="81"/>
                    <a:pt x="171" y="70"/>
                    <a:pt x="168" y="61"/>
                  </a:cubicBezTo>
                  <a:lnTo>
                    <a:pt x="160" y="41"/>
                  </a:lnTo>
                  <a:cubicBezTo>
                    <a:pt x="151" y="29"/>
                    <a:pt x="143" y="17"/>
                    <a:pt x="131" y="9"/>
                  </a:cubicBezTo>
                  <a:cubicBezTo>
                    <a:pt x="127" y="9"/>
                    <a:pt x="111" y="0"/>
                    <a:pt x="11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631447" y="599783"/>
              <a:ext cx="20565" cy="15611"/>
            </a:xfrm>
            <a:custGeom>
              <a:avLst/>
              <a:gdLst/>
              <a:ahLst/>
              <a:cxnLst/>
              <a:rect l="l" t="t" r="r" b="b"/>
              <a:pathLst>
                <a:path w="220" h="167" extrusionOk="0">
                  <a:moveTo>
                    <a:pt x="110" y="0"/>
                  </a:moveTo>
                  <a:cubicBezTo>
                    <a:pt x="0" y="0"/>
                    <a:pt x="0" y="167"/>
                    <a:pt x="110" y="167"/>
                  </a:cubicBezTo>
                  <a:cubicBezTo>
                    <a:pt x="216" y="167"/>
                    <a:pt x="220" y="0"/>
                    <a:pt x="11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71589" y="742246"/>
              <a:ext cx="20191" cy="15705"/>
            </a:xfrm>
            <a:custGeom>
              <a:avLst/>
              <a:gdLst/>
              <a:ahLst/>
              <a:cxnLst/>
              <a:rect l="l" t="t" r="r" b="b"/>
              <a:pathLst>
                <a:path w="216" h="168" extrusionOk="0">
                  <a:moveTo>
                    <a:pt x="106" y="1"/>
                  </a:moveTo>
                  <a:cubicBezTo>
                    <a:pt x="1" y="1"/>
                    <a:pt x="1" y="167"/>
                    <a:pt x="106" y="167"/>
                  </a:cubicBezTo>
                  <a:cubicBezTo>
                    <a:pt x="216" y="167"/>
                    <a:pt x="216" y="1"/>
                    <a:pt x="10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39714" y="775057"/>
              <a:ext cx="19443" cy="17668"/>
            </a:xfrm>
            <a:custGeom>
              <a:avLst/>
              <a:gdLst/>
              <a:ahLst/>
              <a:cxnLst/>
              <a:rect l="l" t="t" r="r" b="b"/>
              <a:pathLst>
                <a:path w="208" h="189" extrusionOk="0">
                  <a:moveTo>
                    <a:pt x="80" y="0"/>
                  </a:moveTo>
                  <a:cubicBezTo>
                    <a:pt x="74" y="0"/>
                    <a:pt x="69" y="1"/>
                    <a:pt x="65" y="3"/>
                  </a:cubicBezTo>
                  <a:cubicBezTo>
                    <a:pt x="53" y="7"/>
                    <a:pt x="45" y="11"/>
                    <a:pt x="37" y="20"/>
                  </a:cubicBezTo>
                  <a:cubicBezTo>
                    <a:pt x="24" y="24"/>
                    <a:pt x="20" y="32"/>
                    <a:pt x="12" y="40"/>
                  </a:cubicBezTo>
                  <a:lnTo>
                    <a:pt x="4" y="60"/>
                  </a:lnTo>
                  <a:cubicBezTo>
                    <a:pt x="0" y="77"/>
                    <a:pt x="0" y="93"/>
                    <a:pt x="4" y="105"/>
                  </a:cubicBezTo>
                  <a:lnTo>
                    <a:pt x="12" y="125"/>
                  </a:lnTo>
                  <a:cubicBezTo>
                    <a:pt x="20" y="137"/>
                    <a:pt x="33" y="150"/>
                    <a:pt x="45" y="158"/>
                  </a:cubicBezTo>
                  <a:cubicBezTo>
                    <a:pt x="57" y="162"/>
                    <a:pt x="69" y="170"/>
                    <a:pt x="81" y="174"/>
                  </a:cubicBezTo>
                  <a:cubicBezTo>
                    <a:pt x="89" y="182"/>
                    <a:pt x="98" y="186"/>
                    <a:pt x="110" y="186"/>
                  </a:cubicBezTo>
                  <a:cubicBezTo>
                    <a:pt x="114" y="188"/>
                    <a:pt x="118" y="188"/>
                    <a:pt x="122" y="188"/>
                  </a:cubicBezTo>
                  <a:cubicBezTo>
                    <a:pt x="130" y="188"/>
                    <a:pt x="137" y="186"/>
                    <a:pt x="142" y="186"/>
                  </a:cubicBezTo>
                  <a:cubicBezTo>
                    <a:pt x="155" y="182"/>
                    <a:pt x="163" y="178"/>
                    <a:pt x="171" y="170"/>
                  </a:cubicBezTo>
                  <a:cubicBezTo>
                    <a:pt x="183" y="162"/>
                    <a:pt x="187" y="154"/>
                    <a:pt x="195" y="146"/>
                  </a:cubicBezTo>
                  <a:lnTo>
                    <a:pt x="203" y="125"/>
                  </a:lnTo>
                  <a:cubicBezTo>
                    <a:pt x="207" y="113"/>
                    <a:pt x="207" y="97"/>
                    <a:pt x="203" y="81"/>
                  </a:cubicBezTo>
                  <a:lnTo>
                    <a:pt x="195" y="60"/>
                  </a:lnTo>
                  <a:cubicBezTo>
                    <a:pt x="187" y="48"/>
                    <a:pt x="175" y="40"/>
                    <a:pt x="163" y="32"/>
                  </a:cubicBezTo>
                  <a:cubicBezTo>
                    <a:pt x="150" y="24"/>
                    <a:pt x="138" y="20"/>
                    <a:pt x="126" y="11"/>
                  </a:cubicBezTo>
                  <a:cubicBezTo>
                    <a:pt x="118" y="7"/>
                    <a:pt x="110" y="3"/>
                    <a:pt x="98" y="3"/>
                  </a:cubicBezTo>
                  <a:cubicBezTo>
                    <a:pt x="91" y="1"/>
                    <a:pt x="85" y="0"/>
                    <a:pt x="8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3"/>
          <p:cNvGrpSpPr/>
          <p:nvPr/>
        </p:nvGrpSpPr>
        <p:grpSpPr>
          <a:xfrm flipH="1">
            <a:off x="3511065" y="4073388"/>
            <a:ext cx="1270764" cy="625558"/>
            <a:chOff x="613053" y="375150"/>
            <a:chExt cx="1270764" cy="625558"/>
          </a:xfrm>
        </p:grpSpPr>
        <p:sp>
          <p:nvSpPr>
            <p:cNvPr id="83" name="Google Shape;83;p3"/>
            <p:cNvSpPr/>
            <p:nvPr/>
          </p:nvSpPr>
          <p:spPr>
            <a:xfrm>
              <a:off x="613053" y="375150"/>
              <a:ext cx="1270764" cy="625558"/>
            </a:xfrm>
            <a:custGeom>
              <a:avLst/>
              <a:gdLst/>
              <a:ahLst/>
              <a:cxnLst/>
              <a:rect l="l" t="t" r="r" b="b"/>
              <a:pathLst>
                <a:path w="14035" h="6909" extrusionOk="0">
                  <a:moveTo>
                    <a:pt x="5569" y="169"/>
                  </a:moveTo>
                  <a:cubicBezTo>
                    <a:pt x="5823" y="169"/>
                    <a:pt x="6112" y="225"/>
                    <a:pt x="6428" y="379"/>
                  </a:cubicBezTo>
                  <a:cubicBezTo>
                    <a:pt x="7546" y="928"/>
                    <a:pt x="7351" y="2249"/>
                    <a:pt x="7331" y="2359"/>
                  </a:cubicBezTo>
                  <a:cubicBezTo>
                    <a:pt x="7310" y="2424"/>
                    <a:pt x="7046" y="3120"/>
                    <a:pt x="6432" y="3355"/>
                  </a:cubicBezTo>
                  <a:cubicBezTo>
                    <a:pt x="6291" y="3410"/>
                    <a:pt x="6141" y="3438"/>
                    <a:pt x="5982" y="3438"/>
                  </a:cubicBezTo>
                  <a:cubicBezTo>
                    <a:pt x="5683" y="3438"/>
                    <a:pt x="5356" y="3340"/>
                    <a:pt x="5005" y="3144"/>
                  </a:cubicBezTo>
                  <a:cubicBezTo>
                    <a:pt x="4286" y="2750"/>
                    <a:pt x="4005" y="2205"/>
                    <a:pt x="4245" y="1692"/>
                  </a:cubicBezTo>
                  <a:cubicBezTo>
                    <a:pt x="4410" y="1344"/>
                    <a:pt x="4822" y="1074"/>
                    <a:pt x="5278" y="1074"/>
                  </a:cubicBezTo>
                  <a:cubicBezTo>
                    <a:pt x="5418" y="1074"/>
                    <a:pt x="5562" y="1100"/>
                    <a:pt x="5704" y="1156"/>
                  </a:cubicBezTo>
                  <a:cubicBezTo>
                    <a:pt x="6278" y="1384"/>
                    <a:pt x="6412" y="1798"/>
                    <a:pt x="6294" y="2107"/>
                  </a:cubicBezTo>
                  <a:cubicBezTo>
                    <a:pt x="6215" y="2312"/>
                    <a:pt x="6022" y="2478"/>
                    <a:pt x="5774" y="2478"/>
                  </a:cubicBezTo>
                  <a:cubicBezTo>
                    <a:pt x="5702" y="2478"/>
                    <a:pt x="5626" y="2464"/>
                    <a:pt x="5546" y="2432"/>
                  </a:cubicBezTo>
                  <a:cubicBezTo>
                    <a:pt x="5241" y="2319"/>
                    <a:pt x="5086" y="2148"/>
                    <a:pt x="5139" y="1985"/>
                  </a:cubicBezTo>
                  <a:cubicBezTo>
                    <a:pt x="5173" y="1891"/>
                    <a:pt x="5276" y="1811"/>
                    <a:pt x="5393" y="1811"/>
                  </a:cubicBezTo>
                  <a:cubicBezTo>
                    <a:pt x="5418" y="1811"/>
                    <a:pt x="5443" y="1815"/>
                    <a:pt x="5469" y="1823"/>
                  </a:cubicBezTo>
                  <a:cubicBezTo>
                    <a:pt x="5476" y="1825"/>
                    <a:pt x="5484" y="1826"/>
                    <a:pt x="5492" y="1826"/>
                  </a:cubicBezTo>
                  <a:cubicBezTo>
                    <a:pt x="5529" y="1826"/>
                    <a:pt x="5564" y="1803"/>
                    <a:pt x="5574" y="1766"/>
                  </a:cubicBezTo>
                  <a:cubicBezTo>
                    <a:pt x="5587" y="1721"/>
                    <a:pt x="5562" y="1672"/>
                    <a:pt x="5517" y="1660"/>
                  </a:cubicBezTo>
                  <a:cubicBezTo>
                    <a:pt x="5478" y="1648"/>
                    <a:pt x="5438" y="1643"/>
                    <a:pt x="5398" y="1643"/>
                  </a:cubicBezTo>
                  <a:cubicBezTo>
                    <a:pt x="5216" y="1643"/>
                    <a:pt x="5041" y="1759"/>
                    <a:pt x="4981" y="1932"/>
                  </a:cubicBezTo>
                  <a:cubicBezTo>
                    <a:pt x="4916" y="2132"/>
                    <a:pt x="5009" y="2412"/>
                    <a:pt x="5485" y="2591"/>
                  </a:cubicBezTo>
                  <a:cubicBezTo>
                    <a:pt x="5584" y="2628"/>
                    <a:pt x="5680" y="2645"/>
                    <a:pt x="5770" y="2645"/>
                  </a:cubicBezTo>
                  <a:cubicBezTo>
                    <a:pt x="6095" y="2645"/>
                    <a:pt x="6350" y="2429"/>
                    <a:pt x="6448" y="2168"/>
                  </a:cubicBezTo>
                  <a:cubicBezTo>
                    <a:pt x="6599" y="1782"/>
                    <a:pt x="6448" y="1274"/>
                    <a:pt x="5770" y="1001"/>
                  </a:cubicBezTo>
                  <a:cubicBezTo>
                    <a:pt x="5601" y="933"/>
                    <a:pt x="5432" y="903"/>
                    <a:pt x="5270" y="903"/>
                  </a:cubicBezTo>
                  <a:cubicBezTo>
                    <a:pt x="4744" y="903"/>
                    <a:pt x="4284" y="1223"/>
                    <a:pt x="4094" y="1623"/>
                  </a:cubicBezTo>
                  <a:cubicBezTo>
                    <a:pt x="3875" y="2087"/>
                    <a:pt x="3977" y="2770"/>
                    <a:pt x="4924" y="3294"/>
                  </a:cubicBezTo>
                  <a:cubicBezTo>
                    <a:pt x="5302" y="3502"/>
                    <a:pt x="5656" y="3607"/>
                    <a:pt x="5985" y="3607"/>
                  </a:cubicBezTo>
                  <a:cubicBezTo>
                    <a:pt x="6164" y="3607"/>
                    <a:pt x="6331" y="3575"/>
                    <a:pt x="6493" y="3514"/>
                  </a:cubicBezTo>
                  <a:cubicBezTo>
                    <a:pt x="7184" y="3246"/>
                    <a:pt x="7461" y="2497"/>
                    <a:pt x="7489" y="2412"/>
                  </a:cubicBezTo>
                  <a:cubicBezTo>
                    <a:pt x="7514" y="2366"/>
                    <a:pt x="7708" y="2020"/>
                    <a:pt x="8021" y="2020"/>
                  </a:cubicBezTo>
                  <a:cubicBezTo>
                    <a:pt x="8065" y="2020"/>
                    <a:pt x="8111" y="2027"/>
                    <a:pt x="8160" y="2042"/>
                  </a:cubicBezTo>
                  <a:cubicBezTo>
                    <a:pt x="8534" y="2160"/>
                    <a:pt x="8493" y="2705"/>
                    <a:pt x="8481" y="2815"/>
                  </a:cubicBezTo>
                  <a:cubicBezTo>
                    <a:pt x="8428" y="2892"/>
                    <a:pt x="8241" y="3189"/>
                    <a:pt x="8290" y="3469"/>
                  </a:cubicBezTo>
                  <a:cubicBezTo>
                    <a:pt x="8315" y="3607"/>
                    <a:pt x="8392" y="3717"/>
                    <a:pt x="8518" y="3798"/>
                  </a:cubicBezTo>
                  <a:cubicBezTo>
                    <a:pt x="8530" y="3807"/>
                    <a:pt x="8546" y="3811"/>
                    <a:pt x="8563" y="3811"/>
                  </a:cubicBezTo>
                  <a:cubicBezTo>
                    <a:pt x="8591" y="3811"/>
                    <a:pt x="8615" y="3798"/>
                    <a:pt x="8632" y="3774"/>
                  </a:cubicBezTo>
                  <a:cubicBezTo>
                    <a:pt x="8656" y="3733"/>
                    <a:pt x="8648" y="3681"/>
                    <a:pt x="8607" y="3656"/>
                  </a:cubicBezTo>
                  <a:cubicBezTo>
                    <a:pt x="8522" y="3603"/>
                    <a:pt x="8473" y="3530"/>
                    <a:pt x="8457" y="3441"/>
                  </a:cubicBezTo>
                  <a:cubicBezTo>
                    <a:pt x="8412" y="3197"/>
                    <a:pt x="8628" y="2900"/>
                    <a:pt x="8628" y="2896"/>
                  </a:cubicBezTo>
                  <a:cubicBezTo>
                    <a:pt x="8632" y="2892"/>
                    <a:pt x="8632" y="2888"/>
                    <a:pt x="8636" y="2888"/>
                  </a:cubicBezTo>
                  <a:cubicBezTo>
                    <a:pt x="8636" y="2884"/>
                    <a:pt x="8636" y="2884"/>
                    <a:pt x="8636" y="2884"/>
                  </a:cubicBezTo>
                  <a:cubicBezTo>
                    <a:pt x="8783" y="2604"/>
                    <a:pt x="9038" y="2444"/>
                    <a:pt x="9319" y="2444"/>
                  </a:cubicBezTo>
                  <a:cubicBezTo>
                    <a:pt x="9332" y="2444"/>
                    <a:pt x="9346" y="2444"/>
                    <a:pt x="9359" y="2445"/>
                  </a:cubicBezTo>
                  <a:cubicBezTo>
                    <a:pt x="9725" y="2469"/>
                    <a:pt x="10047" y="2762"/>
                    <a:pt x="10225" y="3229"/>
                  </a:cubicBezTo>
                  <a:cubicBezTo>
                    <a:pt x="10455" y="3824"/>
                    <a:pt x="10716" y="3933"/>
                    <a:pt x="11069" y="3933"/>
                  </a:cubicBezTo>
                  <a:cubicBezTo>
                    <a:pt x="11165" y="3933"/>
                    <a:pt x="11269" y="3925"/>
                    <a:pt x="11380" y="3916"/>
                  </a:cubicBezTo>
                  <a:cubicBezTo>
                    <a:pt x="11521" y="3905"/>
                    <a:pt x="11682" y="3892"/>
                    <a:pt x="11866" y="3892"/>
                  </a:cubicBezTo>
                  <a:cubicBezTo>
                    <a:pt x="12006" y="3892"/>
                    <a:pt x="12159" y="3899"/>
                    <a:pt x="12327" y="3920"/>
                  </a:cubicBezTo>
                  <a:cubicBezTo>
                    <a:pt x="13079" y="4018"/>
                    <a:pt x="13510" y="4591"/>
                    <a:pt x="13714" y="4969"/>
                  </a:cubicBezTo>
                  <a:cubicBezTo>
                    <a:pt x="13368" y="4717"/>
                    <a:pt x="13031" y="4656"/>
                    <a:pt x="12783" y="4652"/>
                  </a:cubicBezTo>
                  <a:lnTo>
                    <a:pt x="12779" y="4652"/>
                  </a:lnTo>
                  <a:cubicBezTo>
                    <a:pt x="12769" y="4652"/>
                    <a:pt x="12760" y="4652"/>
                    <a:pt x="12751" y="4652"/>
                  </a:cubicBezTo>
                  <a:cubicBezTo>
                    <a:pt x="12325" y="4652"/>
                    <a:pt x="11910" y="4834"/>
                    <a:pt x="11612" y="5148"/>
                  </a:cubicBezTo>
                  <a:cubicBezTo>
                    <a:pt x="11469" y="5295"/>
                    <a:pt x="11356" y="5437"/>
                    <a:pt x="11258" y="5567"/>
                  </a:cubicBezTo>
                  <a:cubicBezTo>
                    <a:pt x="10983" y="5921"/>
                    <a:pt x="10795" y="6157"/>
                    <a:pt x="10289" y="6157"/>
                  </a:cubicBezTo>
                  <a:cubicBezTo>
                    <a:pt x="10272" y="6157"/>
                    <a:pt x="10255" y="6157"/>
                    <a:pt x="10238" y="6157"/>
                  </a:cubicBezTo>
                  <a:cubicBezTo>
                    <a:pt x="9563" y="6140"/>
                    <a:pt x="9201" y="5372"/>
                    <a:pt x="9152" y="5254"/>
                  </a:cubicBezTo>
                  <a:cubicBezTo>
                    <a:pt x="9156" y="5124"/>
                    <a:pt x="9229" y="4311"/>
                    <a:pt x="9973" y="4274"/>
                  </a:cubicBezTo>
                  <a:cubicBezTo>
                    <a:pt x="9992" y="4273"/>
                    <a:pt x="10011" y="4273"/>
                    <a:pt x="10029" y="4273"/>
                  </a:cubicBezTo>
                  <a:cubicBezTo>
                    <a:pt x="10455" y="4273"/>
                    <a:pt x="10712" y="4541"/>
                    <a:pt x="10774" y="4803"/>
                  </a:cubicBezTo>
                  <a:cubicBezTo>
                    <a:pt x="10819" y="4986"/>
                    <a:pt x="10778" y="5217"/>
                    <a:pt x="10534" y="5327"/>
                  </a:cubicBezTo>
                  <a:cubicBezTo>
                    <a:pt x="10445" y="5367"/>
                    <a:pt x="10366" y="5384"/>
                    <a:pt x="10298" y="5384"/>
                  </a:cubicBezTo>
                  <a:cubicBezTo>
                    <a:pt x="10151" y="5384"/>
                    <a:pt x="10053" y="5307"/>
                    <a:pt x="10006" y="5221"/>
                  </a:cubicBezTo>
                  <a:cubicBezTo>
                    <a:pt x="9953" y="5112"/>
                    <a:pt x="9957" y="4957"/>
                    <a:pt x="10103" y="4868"/>
                  </a:cubicBezTo>
                  <a:cubicBezTo>
                    <a:pt x="10144" y="4843"/>
                    <a:pt x="10156" y="4790"/>
                    <a:pt x="10132" y="4754"/>
                  </a:cubicBezTo>
                  <a:cubicBezTo>
                    <a:pt x="10116" y="4727"/>
                    <a:pt x="10088" y="4713"/>
                    <a:pt x="10059" y="4713"/>
                  </a:cubicBezTo>
                  <a:cubicBezTo>
                    <a:pt x="10044" y="4713"/>
                    <a:pt x="10028" y="4717"/>
                    <a:pt x="10014" y="4725"/>
                  </a:cubicBezTo>
                  <a:cubicBezTo>
                    <a:pt x="9786" y="4864"/>
                    <a:pt x="9766" y="5120"/>
                    <a:pt x="9860" y="5299"/>
                  </a:cubicBezTo>
                  <a:cubicBezTo>
                    <a:pt x="9933" y="5441"/>
                    <a:pt x="10087" y="5551"/>
                    <a:pt x="10295" y="5551"/>
                  </a:cubicBezTo>
                  <a:cubicBezTo>
                    <a:pt x="10388" y="5551"/>
                    <a:pt x="10490" y="5530"/>
                    <a:pt x="10599" y="5482"/>
                  </a:cubicBezTo>
                  <a:cubicBezTo>
                    <a:pt x="10880" y="5356"/>
                    <a:pt x="11014" y="5075"/>
                    <a:pt x="10937" y="4766"/>
                  </a:cubicBezTo>
                  <a:cubicBezTo>
                    <a:pt x="10863" y="4442"/>
                    <a:pt x="10548" y="4106"/>
                    <a:pt x="10032" y="4106"/>
                  </a:cubicBezTo>
                  <a:cubicBezTo>
                    <a:pt x="10011" y="4106"/>
                    <a:pt x="9991" y="4106"/>
                    <a:pt x="9969" y="4107"/>
                  </a:cubicBezTo>
                  <a:cubicBezTo>
                    <a:pt x="9050" y="4152"/>
                    <a:pt x="8985" y="5181"/>
                    <a:pt x="8981" y="5262"/>
                  </a:cubicBezTo>
                  <a:cubicBezTo>
                    <a:pt x="8973" y="5335"/>
                    <a:pt x="8817" y="6425"/>
                    <a:pt x="7964" y="6425"/>
                  </a:cubicBezTo>
                  <a:cubicBezTo>
                    <a:pt x="7957" y="6425"/>
                    <a:pt x="7951" y="6425"/>
                    <a:pt x="7945" y="6425"/>
                  </a:cubicBezTo>
                  <a:cubicBezTo>
                    <a:pt x="7050" y="6405"/>
                    <a:pt x="6798" y="5868"/>
                    <a:pt x="6782" y="5835"/>
                  </a:cubicBezTo>
                  <a:cubicBezTo>
                    <a:pt x="6778" y="5819"/>
                    <a:pt x="6603" y="5364"/>
                    <a:pt x="6798" y="5043"/>
                  </a:cubicBezTo>
                  <a:cubicBezTo>
                    <a:pt x="6908" y="4860"/>
                    <a:pt x="7115" y="4750"/>
                    <a:pt x="7420" y="4713"/>
                  </a:cubicBezTo>
                  <a:cubicBezTo>
                    <a:pt x="7470" y="4708"/>
                    <a:pt x="7518" y="4705"/>
                    <a:pt x="7564" y="4705"/>
                  </a:cubicBezTo>
                  <a:cubicBezTo>
                    <a:pt x="7811" y="4705"/>
                    <a:pt x="7992" y="4788"/>
                    <a:pt x="8095" y="4949"/>
                  </a:cubicBezTo>
                  <a:cubicBezTo>
                    <a:pt x="8217" y="5144"/>
                    <a:pt x="8184" y="5396"/>
                    <a:pt x="8091" y="5547"/>
                  </a:cubicBezTo>
                  <a:cubicBezTo>
                    <a:pt x="8053" y="5603"/>
                    <a:pt x="7977" y="5699"/>
                    <a:pt x="7848" y="5699"/>
                  </a:cubicBezTo>
                  <a:cubicBezTo>
                    <a:pt x="7839" y="5699"/>
                    <a:pt x="7829" y="5698"/>
                    <a:pt x="7819" y="5697"/>
                  </a:cubicBezTo>
                  <a:cubicBezTo>
                    <a:pt x="7664" y="5677"/>
                    <a:pt x="7567" y="5628"/>
                    <a:pt x="7518" y="5551"/>
                  </a:cubicBezTo>
                  <a:cubicBezTo>
                    <a:pt x="7453" y="5433"/>
                    <a:pt x="7518" y="5278"/>
                    <a:pt x="7518" y="5278"/>
                  </a:cubicBezTo>
                  <a:cubicBezTo>
                    <a:pt x="7534" y="5238"/>
                    <a:pt x="7518" y="5185"/>
                    <a:pt x="7473" y="5169"/>
                  </a:cubicBezTo>
                  <a:cubicBezTo>
                    <a:pt x="7462" y="5163"/>
                    <a:pt x="7451" y="5161"/>
                    <a:pt x="7439" y="5161"/>
                  </a:cubicBezTo>
                  <a:cubicBezTo>
                    <a:pt x="7408" y="5161"/>
                    <a:pt x="7378" y="5179"/>
                    <a:pt x="7363" y="5209"/>
                  </a:cubicBezTo>
                  <a:cubicBezTo>
                    <a:pt x="7359" y="5221"/>
                    <a:pt x="7266" y="5441"/>
                    <a:pt x="7371" y="5632"/>
                  </a:cubicBezTo>
                  <a:cubicBezTo>
                    <a:pt x="7449" y="5762"/>
                    <a:pt x="7591" y="5839"/>
                    <a:pt x="7798" y="5864"/>
                  </a:cubicBezTo>
                  <a:cubicBezTo>
                    <a:pt x="7815" y="5866"/>
                    <a:pt x="7832" y="5867"/>
                    <a:pt x="7849" y="5867"/>
                  </a:cubicBezTo>
                  <a:cubicBezTo>
                    <a:pt x="8003" y="5867"/>
                    <a:pt x="8142" y="5783"/>
                    <a:pt x="8233" y="5636"/>
                  </a:cubicBezTo>
                  <a:cubicBezTo>
                    <a:pt x="8380" y="5404"/>
                    <a:pt x="8380" y="5087"/>
                    <a:pt x="8237" y="4860"/>
                  </a:cubicBezTo>
                  <a:cubicBezTo>
                    <a:pt x="8157" y="4733"/>
                    <a:pt x="7968" y="4538"/>
                    <a:pt x="7561" y="4538"/>
                  </a:cubicBezTo>
                  <a:cubicBezTo>
                    <a:pt x="7512" y="4538"/>
                    <a:pt x="7459" y="4540"/>
                    <a:pt x="7404" y="4547"/>
                  </a:cubicBezTo>
                  <a:cubicBezTo>
                    <a:pt x="7042" y="4591"/>
                    <a:pt x="6790" y="4730"/>
                    <a:pt x="6652" y="4957"/>
                  </a:cubicBezTo>
                  <a:cubicBezTo>
                    <a:pt x="6436" y="5323"/>
                    <a:pt x="6591" y="5795"/>
                    <a:pt x="6623" y="5884"/>
                  </a:cubicBezTo>
                  <a:cubicBezTo>
                    <a:pt x="6623" y="5949"/>
                    <a:pt x="6619" y="6270"/>
                    <a:pt x="6436" y="6453"/>
                  </a:cubicBezTo>
                  <a:cubicBezTo>
                    <a:pt x="6351" y="6539"/>
                    <a:pt x="6234" y="6580"/>
                    <a:pt x="6090" y="6580"/>
                  </a:cubicBezTo>
                  <a:cubicBezTo>
                    <a:pt x="6077" y="6580"/>
                    <a:pt x="6064" y="6580"/>
                    <a:pt x="6050" y="6579"/>
                  </a:cubicBezTo>
                  <a:cubicBezTo>
                    <a:pt x="5452" y="6543"/>
                    <a:pt x="5253" y="6051"/>
                    <a:pt x="5225" y="5965"/>
                  </a:cubicBezTo>
                  <a:cubicBezTo>
                    <a:pt x="5225" y="5848"/>
                    <a:pt x="5213" y="5132"/>
                    <a:pt x="4782" y="5034"/>
                  </a:cubicBezTo>
                  <a:cubicBezTo>
                    <a:pt x="4776" y="5033"/>
                    <a:pt x="4771" y="5033"/>
                    <a:pt x="4766" y="5033"/>
                  </a:cubicBezTo>
                  <a:cubicBezTo>
                    <a:pt x="4727" y="5033"/>
                    <a:pt x="4691" y="5060"/>
                    <a:pt x="4684" y="5099"/>
                  </a:cubicBezTo>
                  <a:cubicBezTo>
                    <a:pt x="4672" y="5144"/>
                    <a:pt x="4700" y="5189"/>
                    <a:pt x="4745" y="5197"/>
                  </a:cubicBezTo>
                  <a:cubicBezTo>
                    <a:pt x="5013" y="5258"/>
                    <a:pt x="5058" y="5766"/>
                    <a:pt x="5054" y="5970"/>
                  </a:cubicBezTo>
                  <a:cubicBezTo>
                    <a:pt x="5035" y="6054"/>
                    <a:pt x="4853" y="6742"/>
                    <a:pt x="4192" y="6742"/>
                  </a:cubicBezTo>
                  <a:cubicBezTo>
                    <a:pt x="4152" y="6742"/>
                    <a:pt x="4110" y="6739"/>
                    <a:pt x="4066" y="6734"/>
                  </a:cubicBezTo>
                  <a:cubicBezTo>
                    <a:pt x="3399" y="6648"/>
                    <a:pt x="3107" y="6055"/>
                    <a:pt x="3021" y="5835"/>
                  </a:cubicBezTo>
                  <a:cubicBezTo>
                    <a:pt x="3310" y="5750"/>
                    <a:pt x="4160" y="5392"/>
                    <a:pt x="3985" y="4266"/>
                  </a:cubicBezTo>
                  <a:cubicBezTo>
                    <a:pt x="3875" y="3538"/>
                    <a:pt x="3281" y="2892"/>
                    <a:pt x="2550" y="2693"/>
                  </a:cubicBezTo>
                  <a:cubicBezTo>
                    <a:pt x="2407" y="2653"/>
                    <a:pt x="2268" y="2634"/>
                    <a:pt x="2134" y="2634"/>
                  </a:cubicBezTo>
                  <a:cubicBezTo>
                    <a:pt x="1757" y="2634"/>
                    <a:pt x="1426" y="2788"/>
                    <a:pt x="1192" y="3079"/>
                  </a:cubicBezTo>
                  <a:cubicBezTo>
                    <a:pt x="740" y="3628"/>
                    <a:pt x="870" y="4075"/>
                    <a:pt x="984" y="4290"/>
                  </a:cubicBezTo>
                  <a:cubicBezTo>
                    <a:pt x="1190" y="4671"/>
                    <a:pt x="1656" y="4918"/>
                    <a:pt x="2146" y="4918"/>
                  </a:cubicBezTo>
                  <a:cubicBezTo>
                    <a:pt x="2190" y="4918"/>
                    <a:pt x="2233" y="4916"/>
                    <a:pt x="2277" y="4912"/>
                  </a:cubicBezTo>
                  <a:cubicBezTo>
                    <a:pt x="2566" y="4884"/>
                    <a:pt x="2773" y="4734"/>
                    <a:pt x="2871" y="4490"/>
                  </a:cubicBezTo>
                  <a:cubicBezTo>
                    <a:pt x="2989" y="4197"/>
                    <a:pt x="2924" y="3811"/>
                    <a:pt x="2724" y="3587"/>
                  </a:cubicBezTo>
                  <a:cubicBezTo>
                    <a:pt x="2635" y="3482"/>
                    <a:pt x="2525" y="3429"/>
                    <a:pt x="2410" y="3429"/>
                  </a:cubicBezTo>
                  <a:cubicBezTo>
                    <a:pt x="2378" y="3429"/>
                    <a:pt x="2346" y="3433"/>
                    <a:pt x="2314" y="3441"/>
                  </a:cubicBezTo>
                  <a:cubicBezTo>
                    <a:pt x="2106" y="3498"/>
                    <a:pt x="1976" y="3591"/>
                    <a:pt x="1923" y="3721"/>
                  </a:cubicBezTo>
                  <a:cubicBezTo>
                    <a:pt x="1854" y="3892"/>
                    <a:pt x="1952" y="4051"/>
                    <a:pt x="1956" y="4059"/>
                  </a:cubicBezTo>
                  <a:cubicBezTo>
                    <a:pt x="1972" y="4082"/>
                    <a:pt x="1999" y="4096"/>
                    <a:pt x="2027" y="4096"/>
                  </a:cubicBezTo>
                  <a:cubicBezTo>
                    <a:pt x="2042" y="4096"/>
                    <a:pt x="2057" y="4092"/>
                    <a:pt x="2070" y="4083"/>
                  </a:cubicBezTo>
                  <a:cubicBezTo>
                    <a:pt x="2110" y="4059"/>
                    <a:pt x="2123" y="4010"/>
                    <a:pt x="2098" y="3969"/>
                  </a:cubicBezTo>
                  <a:cubicBezTo>
                    <a:pt x="2098" y="3969"/>
                    <a:pt x="2041" y="3872"/>
                    <a:pt x="2078" y="3782"/>
                  </a:cubicBezTo>
                  <a:cubicBezTo>
                    <a:pt x="2110" y="3705"/>
                    <a:pt x="2208" y="3644"/>
                    <a:pt x="2358" y="3603"/>
                  </a:cubicBezTo>
                  <a:cubicBezTo>
                    <a:pt x="2376" y="3599"/>
                    <a:pt x="2393" y="3596"/>
                    <a:pt x="2410" y="3596"/>
                  </a:cubicBezTo>
                  <a:cubicBezTo>
                    <a:pt x="2492" y="3596"/>
                    <a:pt x="2558" y="3649"/>
                    <a:pt x="2602" y="3697"/>
                  </a:cubicBezTo>
                  <a:cubicBezTo>
                    <a:pt x="2737" y="3847"/>
                    <a:pt x="2818" y="4168"/>
                    <a:pt x="2716" y="4425"/>
                  </a:cubicBezTo>
                  <a:cubicBezTo>
                    <a:pt x="2663" y="4555"/>
                    <a:pt x="2545" y="4717"/>
                    <a:pt x="2261" y="4746"/>
                  </a:cubicBezTo>
                  <a:cubicBezTo>
                    <a:pt x="2220" y="4750"/>
                    <a:pt x="2180" y="4752"/>
                    <a:pt x="2139" y="4752"/>
                  </a:cubicBezTo>
                  <a:cubicBezTo>
                    <a:pt x="1711" y="4752"/>
                    <a:pt x="1309" y="4540"/>
                    <a:pt x="1131" y="4209"/>
                  </a:cubicBezTo>
                  <a:cubicBezTo>
                    <a:pt x="968" y="3900"/>
                    <a:pt x="1033" y="3534"/>
                    <a:pt x="1322" y="3185"/>
                  </a:cubicBezTo>
                  <a:cubicBezTo>
                    <a:pt x="1526" y="2932"/>
                    <a:pt x="1815" y="2802"/>
                    <a:pt x="2143" y="2802"/>
                  </a:cubicBezTo>
                  <a:cubicBezTo>
                    <a:pt x="2259" y="2802"/>
                    <a:pt x="2381" y="2818"/>
                    <a:pt x="2505" y="2851"/>
                  </a:cubicBezTo>
                  <a:cubicBezTo>
                    <a:pt x="3176" y="3034"/>
                    <a:pt x="3716" y="3628"/>
                    <a:pt x="3822" y="4290"/>
                  </a:cubicBezTo>
                  <a:cubicBezTo>
                    <a:pt x="4005" y="5474"/>
                    <a:pt x="2940" y="5689"/>
                    <a:pt x="2895" y="5697"/>
                  </a:cubicBezTo>
                  <a:lnTo>
                    <a:pt x="2887" y="5697"/>
                  </a:lnTo>
                  <a:cubicBezTo>
                    <a:pt x="2880" y="5699"/>
                    <a:pt x="2548" y="5792"/>
                    <a:pt x="2121" y="5792"/>
                  </a:cubicBezTo>
                  <a:cubicBezTo>
                    <a:pt x="1760" y="5792"/>
                    <a:pt x="1332" y="5726"/>
                    <a:pt x="976" y="5482"/>
                  </a:cubicBezTo>
                  <a:cubicBezTo>
                    <a:pt x="545" y="5185"/>
                    <a:pt x="297" y="4681"/>
                    <a:pt x="236" y="3985"/>
                  </a:cubicBezTo>
                  <a:cubicBezTo>
                    <a:pt x="175" y="3294"/>
                    <a:pt x="334" y="2745"/>
                    <a:pt x="708" y="2355"/>
                  </a:cubicBezTo>
                  <a:cubicBezTo>
                    <a:pt x="1335" y="1698"/>
                    <a:pt x="2389" y="1668"/>
                    <a:pt x="2586" y="1668"/>
                  </a:cubicBezTo>
                  <a:cubicBezTo>
                    <a:pt x="2606" y="1668"/>
                    <a:pt x="2618" y="1668"/>
                    <a:pt x="2619" y="1668"/>
                  </a:cubicBezTo>
                  <a:cubicBezTo>
                    <a:pt x="2622" y="1669"/>
                    <a:pt x="2625" y="1669"/>
                    <a:pt x="2628" y="1669"/>
                  </a:cubicBezTo>
                  <a:cubicBezTo>
                    <a:pt x="2657" y="1669"/>
                    <a:pt x="2681" y="1653"/>
                    <a:pt x="2696" y="1627"/>
                  </a:cubicBezTo>
                  <a:cubicBezTo>
                    <a:pt x="2712" y="1599"/>
                    <a:pt x="2712" y="1566"/>
                    <a:pt x="2696" y="1542"/>
                  </a:cubicBezTo>
                  <a:cubicBezTo>
                    <a:pt x="2680" y="1514"/>
                    <a:pt x="2306" y="896"/>
                    <a:pt x="2960" y="440"/>
                  </a:cubicBezTo>
                  <a:cubicBezTo>
                    <a:pt x="3152" y="307"/>
                    <a:pt x="3347" y="259"/>
                    <a:pt x="3528" y="259"/>
                  </a:cubicBezTo>
                  <a:cubicBezTo>
                    <a:pt x="3976" y="259"/>
                    <a:pt x="4338" y="553"/>
                    <a:pt x="4359" y="570"/>
                  </a:cubicBezTo>
                  <a:cubicBezTo>
                    <a:pt x="4374" y="582"/>
                    <a:pt x="4394" y="588"/>
                    <a:pt x="4413" y="588"/>
                  </a:cubicBezTo>
                  <a:cubicBezTo>
                    <a:pt x="4433" y="588"/>
                    <a:pt x="4454" y="581"/>
                    <a:pt x="4469" y="566"/>
                  </a:cubicBezTo>
                  <a:cubicBezTo>
                    <a:pt x="4474" y="560"/>
                    <a:pt x="4898" y="169"/>
                    <a:pt x="5569" y="169"/>
                  </a:cubicBezTo>
                  <a:close/>
                  <a:moveTo>
                    <a:pt x="5570" y="1"/>
                  </a:moveTo>
                  <a:cubicBezTo>
                    <a:pt x="4974" y="1"/>
                    <a:pt x="4552" y="284"/>
                    <a:pt x="4408" y="396"/>
                  </a:cubicBezTo>
                  <a:cubicBezTo>
                    <a:pt x="4276" y="304"/>
                    <a:pt x="3928" y="93"/>
                    <a:pt x="3518" y="93"/>
                  </a:cubicBezTo>
                  <a:cubicBezTo>
                    <a:pt x="3309" y="93"/>
                    <a:pt x="3084" y="148"/>
                    <a:pt x="2863" y="302"/>
                  </a:cubicBezTo>
                  <a:cubicBezTo>
                    <a:pt x="2269" y="717"/>
                    <a:pt x="2391" y="1257"/>
                    <a:pt x="2489" y="1501"/>
                  </a:cubicBezTo>
                  <a:cubicBezTo>
                    <a:pt x="2139" y="1510"/>
                    <a:pt x="1196" y="1599"/>
                    <a:pt x="586" y="2237"/>
                  </a:cubicBezTo>
                  <a:cubicBezTo>
                    <a:pt x="175" y="2664"/>
                    <a:pt x="0" y="3258"/>
                    <a:pt x="65" y="3998"/>
                  </a:cubicBezTo>
                  <a:cubicBezTo>
                    <a:pt x="130" y="4746"/>
                    <a:pt x="407" y="5291"/>
                    <a:pt x="879" y="5616"/>
                  </a:cubicBezTo>
                  <a:cubicBezTo>
                    <a:pt x="1275" y="5889"/>
                    <a:pt x="1739" y="5963"/>
                    <a:pt x="2126" y="5963"/>
                  </a:cubicBezTo>
                  <a:cubicBezTo>
                    <a:pt x="2454" y="5963"/>
                    <a:pt x="2726" y="5910"/>
                    <a:pt x="2854" y="5880"/>
                  </a:cubicBezTo>
                  <a:cubicBezTo>
                    <a:pt x="2944" y="6116"/>
                    <a:pt x="3265" y="6803"/>
                    <a:pt x="4046" y="6901"/>
                  </a:cubicBezTo>
                  <a:cubicBezTo>
                    <a:pt x="4099" y="6905"/>
                    <a:pt x="4147" y="6909"/>
                    <a:pt x="4196" y="6909"/>
                  </a:cubicBezTo>
                  <a:cubicBezTo>
                    <a:pt x="4769" y="6909"/>
                    <a:pt x="5042" y="6470"/>
                    <a:pt x="5152" y="6197"/>
                  </a:cubicBezTo>
                  <a:cubicBezTo>
                    <a:pt x="5278" y="6409"/>
                    <a:pt x="5546" y="6714"/>
                    <a:pt x="6038" y="6746"/>
                  </a:cubicBezTo>
                  <a:cubicBezTo>
                    <a:pt x="6056" y="6747"/>
                    <a:pt x="6075" y="6748"/>
                    <a:pt x="6093" y="6748"/>
                  </a:cubicBezTo>
                  <a:cubicBezTo>
                    <a:pt x="6280" y="6748"/>
                    <a:pt x="6436" y="6690"/>
                    <a:pt x="6554" y="6571"/>
                  </a:cubicBezTo>
                  <a:cubicBezTo>
                    <a:pt x="6688" y="6441"/>
                    <a:pt x="6745" y="6258"/>
                    <a:pt x="6770" y="6112"/>
                  </a:cubicBezTo>
                  <a:cubicBezTo>
                    <a:pt x="6944" y="6311"/>
                    <a:pt x="7294" y="6575"/>
                    <a:pt x="7941" y="6592"/>
                  </a:cubicBezTo>
                  <a:cubicBezTo>
                    <a:pt x="7949" y="6592"/>
                    <a:pt x="7958" y="6592"/>
                    <a:pt x="7966" y="6592"/>
                  </a:cubicBezTo>
                  <a:cubicBezTo>
                    <a:pt x="8700" y="6592"/>
                    <a:pt x="8995" y="5900"/>
                    <a:pt x="9099" y="5522"/>
                  </a:cubicBezTo>
                  <a:cubicBezTo>
                    <a:pt x="9266" y="5819"/>
                    <a:pt x="9636" y="6307"/>
                    <a:pt x="10234" y="6323"/>
                  </a:cubicBezTo>
                  <a:cubicBezTo>
                    <a:pt x="10254" y="6324"/>
                    <a:pt x="10274" y="6324"/>
                    <a:pt x="10294" y="6324"/>
                  </a:cubicBezTo>
                  <a:cubicBezTo>
                    <a:pt x="10879" y="6324"/>
                    <a:pt x="11105" y="6034"/>
                    <a:pt x="11388" y="5669"/>
                  </a:cubicBezTo>
                  <a:cubicBezTo>
                    <a:pt x="11490" y="5539"/>
                    <a:pt x="11596" y="5404"/>
                    <a:pt x="11730" y="5262"/>
                  </a:cubicBezTo>
                  <a:cubicBezTo>
                    <a:pt x="12000" y="4984"/>
                    <a:pt x="12371" y="4819"/>
                    <a:pt x="12751" y="4819"/>
                  </a:cubicBezTo>
                  <a:cubicBezTo>
                    <a:pt x="12760" y="4819"/>
                    <a:pt x="12770" y="4819"/>
                    <a:pt x="12779" y="4819"/>
                  </a:cubicBezTo>
                  <a:cubicBezTo>
                    <a:pt x="13185" y="4823"/>
                    <a:pt x="13567" y="5006"/>
                    <a:pt x="13880" y="5347"/>
                  </a:cubicBezTo>
                  <a:cubicBezTo>
                    <a:pt x="13898" y="5365"/>
                    <a:pt x="13922" y="5375"/>
                    <a:pt x="13946" y="5375"/>
                  </a:cubicBezTo>
                  <a:cubicBezTo>
                    <a:pt x="13960" y="5375"/>
                    <a:pt x="13974" y="5371"/>
                    <a:pt x="13986" y="5364"/>
                  </a:cubicBezTo>
                  <a:cubicBezTo>
                    <a:pt x="14019" y="5347"/>
                    <a:pt x="14035" y="5307"/>
                    <a:pt x="14023" y="5270"/>
                  </a:cubicBezTo>
                  <a:cubicBezTo>
                    <a:pt x="14019" y="5254"/>
                    <a:pt x="13596" y="3912"/>
                    <a:pt x="12344" y="3754"/>
                  </a:cubicBezTo>
                  <a:cubicBezTo>
                    <a:pt x="12162" y="3730"/>
                    <a:pt x="11998" y="3722"/>
                    <a:pt x="11849" y="3722"/>
                  </a:cubicBezTo>
                  <a:cubicBezTo>
                    <a:pt x="11665" y="3722"/>
                    <a:pt x="11505" y="3734"/>
                    <a:pt x="11364" y="3746"/>
                  </a:cubicBezTo>
                  <a:cubicBezTo>
                    <a:pt x="11247" y="3756"/>
                    <a:pt x="11145" y="3764"/>
                    <a:pt x="11054" y="3764"/>
                  </a:cubicBezTo>
                  <a:cubicBezTo>
                    <a:pt x="10743" y="3764"/>
                    <a:pt x="10569" y="3662"/>
                    <a:pt x="10380" y="3164"/>
                  </a:cubicBezTo>
                  <a:cubicBezTo>
                    <a:pt x="10177" y="2636"/>
                    <a:pt x="9799" y="2302"/>
                    <a:pt x="9368" y="2274"/>
                  </a:cubicBezTo>
                  <a:cubicBezTo>
                    <a:pt x="9350" y="2273"/>
                    <a:pt x="9332" y="2272"/>
                    <a:pt x="9314" y="2272"/>
                  </a:cubicBezTo>
                  <a:cubicBezTo>
                    <a:pt x="9059" y="2272"/>
                    <a:pt x="8827" y="2380"/>
                    <a:pt x="8652" y="2567"/>
                  </a:cubicBezTo>
                  <a:cubicBezTo>
                    <a:pt x="8636" y="2323"/>
                    <a:pt x="8546" y="1989"/>
                    <a:pt x="8209" y="1880"/>
                  </a:cubicBezTo>
                  <a:cubicBezTo>
                    <a:pt x="8144" y="1859"/>
                    <a:pt x="8082" y="1849"/>
                    <a:pt x="8023" y="1849"/>
                  </a:cubicBezTo>
                  <a:cubicBezTo>
                    <a:pt x="7817" y="1849"/>
                    <a:pt x="7644" y="1962"/>
                    <a:pt x="7518" y="2091"/>
                  </a:cubicBezTo>
                  <a:cubicBezTo>
                    <a:pt x="7526" y="1607"/>
                    <a:pt x="7412" y="676"/>
                    <a:pt x="6501" y="229"/>
                  </a:cubicBezTo>
                  <a:cubicBezTo>
                    <a:pt x="6160" y="62"/>
                    <a:pt x="5846" y="1"/>
                    <a:pt x="5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1060689" y="737496"/>
              <a:ext cx="17746" cy="19829"/>
            </a:xfrm>
            <a:custGeom>
              <a:avLst/>
              <a:gdLst/>
              <a:ahLst/>
              <a:cxnLst/>
              <a:rect l="l" t="t" r="r" b="b"/>
              <a:pathLst>
                <a:path w="196" h="219" extrusionOk="0">
                  <a:moveTo>
                    <a:pt x="112" y="1"/>
                  </a:moveTo>
                  <a:cubicBezTo>
                    <a:pt x="105" y="1"/>
                    <a:pt x="98" y="2"/>
                    <a:pt x="90" y="4"/>
                  </a:cubicBezTo>
                  <a:cubicBezTo>
                    <a:pt x="81" y="4"/>
                    <a:pt x="77" y="8"/>
                    <a:pt x="69" y="12"/>
                  </a:cubicBezTo>
                  <a:cubicBezTo>
                    <a:pt x="57" y="20"/>
                    <a:pt x="45" y="28"/>
                    <a:pt x="41" y="40"/>
                  </a:cubicBezTo>
                  <a:cubicBezTo>
                    <a:pt x="33" y="57"/>
                    <a:pt x="25" y="73"/>
                    <a:pt x="12" y="93"/>
                  </a:cubicBezTo>
                  <a:cubicBezTo>
                    <a:pt x="8" y="101"/>
                    <a:pt x="4" y="110"/>
                    <a:pt x="4" y="122"/>
                  </a:cubicBezTo>
                  <a:cubicBezTo>
                    <a:pt x="0" y="134"/>
                    <a:pt x="0" y="146"/>
                    <a:pt x="4" y="154"/>
                  </a:cubicBezTo>
                  <a:cubicBezTo>
                    <a:pt x="8" y="166"/>
                    <a:pt x="12" y="175"/>
                    <a:pt x="21" y="183"/>
                  </a:cubicBezTo>
                  <a:cubicBezTo>
                    <a:pt x="29" y="195"/>
                    <a:pt x="33" y="199"/>
                    <a:pt x="45" y="207"/>
                  </a:cubicBezTo>
                  <a:cubicBezTo>
                    <a:pt x="49" y="207"/>
                    <a:pt x="57" y="211"/>
                    <a:pt x="65" y="215"/>
                  </a:cubicBezTo>
                  <a:cubicBezTo>
                    <a:pt x="71" y="217"/>
                    <a:pt x="78" y="218"/>
                    <a:pt x="86" y="218"/>
                  </a:cubicBezTo>
                  <a:cubicBezTo>
                    <a:pt x="94" y="218"/>
                    <a:pt x="102" y="217"/>
                    <a:pt x="110" y="215"/>
                  </a:cubicBezTo>
                  <a:cubicBezTo>
                    <a:pt x="114" y="211"/>
                    <a:pt x="122" y="207"/>
                    <a:pt x="130" y="207"/>
                  </a:cubicBezTo>
                  <a:cubicBezTo>
                    <a:pt x="142" y="199"/>
                    <a:pt x="151" y="187"/>
                    <a:pt x="159" y="175"/>
                  </a:cubicBezTo>
                  <a:cubicBezTo>
                    <a:pt x="167" y="158"/>
                    <a:pt x="175" y="142"/>
                    <a:pt x="183" y="126"/>
                  </a:cubicBezTo>
                  <a:cubicBezTo>
                    <a:pt x="191" y="118"/>
                    <a:pt x="195" y="105"/>
                    <a:pt x="195" y="93"/>
                  </a:cubicBezTo>
                  <a:cubicBezTo>
                    <a:pt x="195" y="85"/>
                    <a:pt x="195" y="73"/>
                    <a:pt x="191" y="61"/>
                  </a:cubicBezTo>
                  <a:cubicBezTo>
                    <a:pt x="191" y="49"/>
                    <a:pt x="183" y="40"/>
                    <a:pt x="179" y="32"/>
                  </a:cubicBezTo>
                  <a:cubicBezTo>
                    <a:pt x="171" y="24"/>
                    <a:pt x="163" y="16"/>
                    <a:pt x="155" y="12"/>
                  </a:cubicBezTo>
                  <a:cubicBezTo>
                    <a:pt x="147" y="8"/>
                    <a:pt x="142" y="4"/>
                    <a:pt x="134" y="4"/>
                  </a:cubicBezTo>
                  <a:cubicBezTo>
                    <a:pt x="126" y="2"/>
                    <a:pt x="119"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1097811" y="783039"/>
              <a:ext cx="17384" cy="17384"/>
            </a:xfrm>
            <a:custGeom>
              <a:avLst/>
              <a:gdLst/>
              <a:ahLst/>
              <a:cxnLst/>
              <a:rect l="l" t="t" r="r" b="b"/>
              <a:pathLst>
                <a:path w="192" h="192" extrusionOk="0">
                  <a:moveTo>
                    <a:pt x="98" y="1"/>
                  </a:moveTo>
                  <a:cubicBezTo>
                    <a:pt x="94" y="1"/>
                    <a:pt x="78" y="5"/>
                    <a:pt x="74" y="5"/>
                  </a:cubicBezTo>
                  <a:cubicBezTo>
                    <a:pt x="66" y="5"/>
                    <a:pt x="58" y="9"/>
                    <a:pt x="50" y="13"/>
                  </a:cubicBezTo>
                  <a:cubicBezTo>
                    <a:pt x="50" y="13"/>
                    <a:pt x="50" y="13"/>
                    <a:pt x="50" y="17"/>
                  </a:cubicBezTo>
                  <a:cubicBezTo>
                    <a:pt x="46" y="17"/>
                    <a:pt x="41" y="21"/>
                    <a:pt x="37" y="21"/>
                  </a:cubicBezTo>
                  <a:cubicBezTo>
                    <a:pt x="37" y="25"/>
                    <a:pt x="33" y="25"/>
                    <a:pt x="29" y="29"/>
                  </a:cubicBezTo>
                  <a:cubicBezTo>
                    <a:pt x="29" y="29"/>
                    <a:pt x="29" y="29"/>
                    <a:pt x="25" y="33"/>
                  </a:cubicBezTo>
                  <a:cubicBezTo>
                    <a:pt x="21" y="37"/>
                    <a:pt x="17" y="46"/>
                    <a:pt x="13" y="50"/>
                  </a:cubicBezTo>
                  <a:cubicBezTo>
                    <a:pt x="13" y="50"/>
                    <a:pt x="13" y="54"/>
                    <a:pt x="13" y="54"/>
                  </a:cubicBezTo>
                  <a:cubicBezTo>
                    <a:pt x="13" y="58"/>
                    <a:pt x="9" y="62"/>
                    <a:pt x="9" y="66"/>
                  </a:cubicBezTo>
                  <a:cubicBezTo>
                    <a:pt x="9" y="66"/>
                    <a:pt x="5" y="70"/>
                    <a:pt x="5" y="74"/>
                  </a:cubicBezTo>
                  <a:cubicBezTo>
                    <a:pt x="5" y="74"/>
                    <a:pt x="5" y="78"/>
                    <a:pt x="5" y="78"/>
                  </a:cubicBezTo>
                  <a:cubicBezTo>
                    <a:pt x="1" y="86"/>
                    <a:pt x="1" y="94"/>
                    <a:pt x="1" y="103"/>
                  </a:cubicBezTo>
                  <a:cubicBezTo>
                    <a:pt x="1" y="111"/>
                    <a:pt x="1" y="119"/>
                    <a:pt x="5" y="127"/>
                  </a:cubicBezTo>
                  <a:cubicBezTo>
                    <a:pt x="5" y="135"/>
                    <a:pt x="9" y="139"/>
                    <a:pt x="13" y="147"/>
                  </a:cubicBezTo>
                  <a:cubicBezTo>
                    <a:pt x="17" y="155"/>
                    <a:pt x="21" y="159"/>
                    <a:pt x="25" y="168"/>
                  </a:cubicBezTo>
                  <a:lnTo>
                    <a:pt x="29" y="168"/>
                  </a:lnTo>
                  <a:cubicBezTo>
                    <a:pt x="29" y="168"/>
                    <a:pt x="41" y="180"/>
                    <a:pt x="46" y="180"/>
                  </a:cubicBezTo>
                  <a:cubicBezTo>
                    <a:pt x="58" y="188"/>
                    <a:pt x="66" y="192"/>
                    <a:pt x="78" y="192"/>
                  </a:cubicBezTo>
                  <a:cubicBezTo>
                    <a:pt x="90" y="192"/>
                    <a:pt x="98" y="192"/>
                    <a:pt x="111" y="188"/>
                  </a:cubicBezTo>
                  <a:cubicBezTo>
                    <a:pt x="123" y="188"/>
                    <a:pt x="131" y="180"/>
                    <a:pt x="139" y="172"/>
                  </a:cubicBezTo>
                  <a:cubicBezTo>
                    <a:pt x="147" y="168"/>
                    <a:pt x="151" y="164"/>
                    <a:pt x="159" y="155"/>
                  </a:cubicBezTo>
                  <a:cubicBezTo>
                    <a:pt x="159" y="151"/>
                    <a:pt x="163" y="151"/>
                    <a:pt x="167" y="147"/>
                  </a:cubicBezTo>
                  <a:cubicBezTo>
                    <a:pt x="176" y="135"/>
                    <a:pt x="184" y="127"/>
                    <a:pt x="188" y="111"/>
                  </a:cubicBezTo>
                  <a:cubicBezTo>
                    <a:pt x="188" y="103"/>
                    <a:pt x="192" y="94"/>
                    <a:pt x="192" y="90"/>
                  </a:cubicBezTo>
                  <a:cubicBezTo>
                    <a:pt x="192" y="74"/>
                    <a:pt x="188" y="58"/>
                    <a:pt x="180" y="46"/>
                  </a:cubicBezTo>
                  <a:lnTo>
                    <a:pt x="176" y="46"/>
                  </a:lnTo>
                  <a:cubicBezTo>
                    <a:pt x="172" y="42"/>
                    <a:pt x="163" y="29"/>
                    <a:pt x="163" y="29"/>
                  </a:cubicBezTo>
                  <a:cubicBezTo>
                    <a:pt x="163" y="29"/>
                    <a:pt x="163" y="29"/>
                    <a:pt x="163" y="25"/>
                  </a:cubicBezTo>
                  <a:cubicBezTo>
                    <a:pt x="159" y="25"/>
                    <a:pt x="147" y="17"/>
                    <a:pt x="143" y="13"/>
                  </a:cubicBezTo>
                  <a:cubicBezTo>
                    <a:pt x="139" y="13"/>
                    <a:pt x="127" y="5"/>
                    <a:pt x="123" y="5"/>
                  </a:cubicBezTo>
                  <a:cubicBezTo>
                    <a:pt x="119" y="5"/>
                    <a:pt x="102"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1134299" y="755876"/>
              <a:ext cx="19919" cy="15121"/>
            </a:xfrm>
            <a:custGeom>
              <a:avLst/>
              <a:gdLst/>
              <a:ahLst/>
              <a:cxnLst/>
              <a:rect l="l" t="t" r="r" b="b"/>
              <a:pathLst>
                <a:path w="220" h="167" extrusionOk="0">
                  <a:moveTo>
                    <a:pt x="86" y="0"/>
                  </a:moveTo>
                  <a:cubicBezTo>
                    <a:pt x="73" y="0"/>
                    <a:pt x="61" y="0"/>
                    <a:pt x="53" y="8"/>
                  </a:cubicBezTo>
                  <a:cubicBezTo>
                    <a:pt x="41" y="8"/>
                    <a:pt x="33" y="16"/>
                    <a:pt x="25" y="24"/>
                  </a:cubicBezTo>
                  <a:cubicBezTo>
                    <a:pt x="17" y="33"/>
                    <a:pt x="13" y="41"/>
                    <a:pt x="8" y="49"/>
                  </a:cubicBezTo>
                  <a:cubicBezTo>
                    <a:pt x="4" y="61"/>
                    <a:pt x="0" y="73"/>
                    <a:pt x="0" y="81"/>
                  </a:cubicBezTo>
                  <a:cubicBezTo>
                    <a:pt x="4" y="89"/>
                    <a:pt x="4" y="98"/>
                    <a:pt x="4" y="106"/>
                  </a:cubicBezTo>
                  <a:cubicBezTo>
                    <a:pt x="8" y="118"/>
                    <a:pt x="17" y="130"/>
                    <a:pt x="25" y="142"/>
                  </a:cubicBezTo>
                  <a:cubicBezTo>
                    <a:pt x="33" y="146"/>
                    <a:pt x="37" y="150"/>
                    <a:pt x="41" y="155"/>
                  </a:cubicBezTo>
                  <a:cubicBezTo>
                    <a:pt x="57" y="163"/>
                    <a:pt x="69" y="167"/>
                    <a:pt x="86" y="167"/>
                  </a:cubicBezTo>
                  <a:lnTo>
                    <a:pt x="134" y="167"/>
                  </a:lnTo>
                  <a:cubicBezTo>
                    <a:pt x="147" y="167"/>
                    <a:pt x="159" y="167"/>
                    <a:pt x="167" y="159"/>
                  </a:cubicBezTo>
                  <a:cubicBezTo>
                    <a:pt x="179" y="159"/>
                    <a:pt x="187" y="150"/>
                    <a:pt x="195" y="142"/>
                  </a:cubicBezTo>
                  <a:cubicBezTo>
                    <a:pt x="204" y="134"/>
                    <a:pt x="208" y="126"/>
                    <a:pt x="212" y="118"/>
                  </a:cubicBezTo>
                  <a:cubicBezTo>
                    <a:pt x="216" y="106"/>
                    <a:pt x="220" y="94"/>
                    <a:pt x="220" y="85"/>
                  </a:cubicBezTo>
                  <a:cubicBezTo>
                    <a:pt x="220" y="77"/>
                    <a:pt x="216" y="69"/>
                    <a:pt x="216" y="61"/>
                  </a:cubicBezTo>
                  <a:cubicBezTo>
                    <a:pt x="212" y="49"/>
                    <a:pt x="204" y="37"/>
                    <a:pt x="195" y="24"/>
                  </a:cubicBezTo>
                  <a:cubicBezTo>
                    <a:pt x="187" y="20"/>
                    <a:pt x="183" y="16"/>
                    <a:pt x="179" y="12"/>
                  </a:cubicBezTo>
                  <a:cubicBezTo>
                    <a:pt x="163" y="4"/>
                    <a:pt x="151" y="0"/>
                    <a:pt x="1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 name="Google Shape;87;p3"/>
          <p:cNvSpPr/>
          <p:nvPr/>
        </p:nvSpPr>
        <p:spPr>
          <a:xfrm>
            <a:off x="8581983" y="45164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8730034" y="177984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5195621" y="474542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1740000" y="881300"/>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a:off x="451796" y="44236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10"/>
        <p:cNvGrpSpPr/>
        <p:nvPr/>
      </p:nvGrpSpPr>
      <p:grpSpPr>
        <a:xfrm>
          <a:off x="0" y="0"/>
          <a:ext cx="0" cy="0"/>
          <a:chOff x="0" y="0"/>
          <a:chExt cx="0" cy="0"/>
        </a:xfrm>
      </p:grpSpPr>
      <p:sp>
        <p:nvSpPr>
          <p:cNvPr id="111" name="Google Shape;111;p5"/>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2" name="Google Shape;112;p5"/>
          <p:cNvSpPr txBox="1">
            <a:spLocks noGrp="1"/>
          </p:cNvSpPr>
          <p:nvPr>
            <p:ph type="subTitle" idx="1"/>
          </p:nvPr>
        </p:nvSpPr>
        <p:spPr>
          <a:xfrm>
            <a:off x="1420594" y="3097150"/>
            <a:ext cx="2612100" cy="9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3" name="Google Shape;113;p5"/>
          <p:cNvSpPr txBox="1">
            <a:spLocks noGrp="1"/>
          </p:cNvSpPr>
          <p:nvPr>
            <p:ph type="subTitle" idx="2"/>
          </p:nvPr>
        </p:nvSpPr>
        <p:spPr>
          <a:xfrm>
            <a:off x="1420475" y="2755075"/>
            <a:ext cx="26121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14" name="Google Shape;114;p5"/>
          <p:cNvSpPr txBox="1">
            <a:spLocks noGrp="1"/>
          </p:cNvSpPr>
          <p:nvPr>
            <p:ph type="subTitle" idx="3"/>
          </p:nvPr>
        </p:nvSpPr>
        <p:spPr>
          <a:xfrm>
            <a:off x="5111422" y="3097150"/>
            <a:ext cx="2612100" cy="9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5" name="Google Shape;115;p5"/>
          <p:cNvSpPr txBox="1">
            <a:spLocks noGrp="1"/>
          </p:cNvSpPr>
          <p:nvPr>
            <p:ph type="subTitle" idx="4"/>
          </p:nvPr>
        </p:nvSpPr>
        <p:spPr>
          <a:xfrm>
            <a:off x="5111300" y="2755075"/>
            <a:ext cx="26121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16" name="Google Shape;116;p5"/>
          <p:cNvSpPr/>
          <p:nvPr/>
        </p:nvSpPr>
        <p:spPr>
          <a:xfrm>
            <a:off x="370920" y="10507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7" name="Google Shape;117;p5"/>
          <p:cNvGrpSpPr/>
          <p:nvPr/>
        </p:nvGrpSpPr>
        <p:grpSpPr>
          <a:xfrm flipH="1">
            <a:off x="-11" y="122700"/>
            <a:ext cx="1020961" cy="596402"/>
            <a:chOff x="193414" y="283450"/>
            <a:chExt cx="1020961" cy="596402"/>
          </a:xfrm>
        </p:grpSpPr>
        <p:sp>
          <p:nvSpPr>
            <p:cNvPr id="118" name="Google Shape;118;p5"/>
            <p:cNvSpPr/>
            <p:nvPr/>
          </p:nvSpPr>
          <p:spPr>
            <a:xfrm>
              <a:off x="193414" y="283450"/>
              <a:ext cx="1020961" cy="596402"/>
            </a:xfrm>
            <a:custGeom>
              <a:avLst/>
              <a:gdLst/>
              <a:ahLst/>
              <a:cxnLst/>
              <a:rect l="l" t="t" r="r" b="b"/>
              <a:pathLst>
                <a:path w="10922" h="6380" extrusionOk="0">
                  <a:moveTo>
                    <a:pt x="6171" y="0"/>
                  </a:moveTo>
                  <a:cubicBezTo>
                    <a:pt x="5289" y="0"/>
                    <a:pt x="5007" y="1229"/>
                    <a:pt x="5007" y="1229"/>
                  </a:cubicBezTo>
                  <a:cubicBezTo>
                    <a:pt x="5007" y="1229"/>
                    <a:pt x="4846" y="287"/>
                    <a:pt x="4020" y="287"/>
                  </a:cubicBezTo>
                  <a:cubicBezTo>
                    <a:pt x="3994" y="287"/>
                    <a:pt x="3969" y="288"/>
                    <a:pt x="3942" y="290"/>
                  </a:cubicBezTo>
                  <a:cubicBezTo>
                    <a:pt x="3052" y="351"/>
                    <a:pt x="3397" y="1351"/>
                    <a:pt x="3397" y="1351"/>
                  </a:cubicBezTo>
                  <a:cubicBezTo>
                    <a:pt x="3397" y="1351"/>
                    <a:pt x="2763" y="867"/>
                    <a:pt x="2077" y="867"/>
                  </a:cubicBezTo>
                  <a:cubicBezTo>
                    <a:pt x="1747" y="867"/>
                    <a:pt x="1406" y="979"/>
                    <a:pt x="1116" y="1311"/>
                  </a:cubicBezTo>
                  <a:cubicBezTo>
                    <a:pt x="222" y="2331"/>
                    <a:pt x="1531" y="3388"/>
                    <a:pt x="1531" y="3388"/>
                  </a:cubicBezTo>
                  <a:cubicBezTo>
                    <a:pt x="1531" y="3388"/>
                    <a:pt x="1318" y="3328"/>
                    <a:pt x="1054" y="3328"/>
                  </a:cubicBezTo>
                  <a:cubicBezTo>
                    <a:pt x="651" y="3328"/>
                    <a:pt x="128" y="3469"/>
                    <a:pt x="72" y="4185"/>
                  </a:cubicBezTo>
                  <a:cubicBezTo>
                    <a:pt x="0" y="5049"/>
                    <a:pt x="727" y="5238"/>
                    <a:pt x="1225" y="5238"/>
                  </a:cubicBezTo>
                  <a:cubicBezTo>
                    <a:pt x="1409" y="5238"/>
                    <a:pt x="1563" y="5213"/>
                    <a:pt x="1633" y="5185"/>
                  </a:cubicBezTo>
                  <a:lnTo>
                    <a:pt x="1633" y="5185"/>
                  </a:lnTo>
                  <a:cubicBezTo>
                    <a:pt x="1633" y="5185"/>
                    <a:pt x="1474" y="6246"/>
                    <a:pt x="2633" y="6368"/>
                  </a:cubicBezTo>
                  <a:cubicBezTo>
                    <a:pt x="2691" y="6374"/>
                    <a:pt x="2746" y="6377"/>
                    <a:pt x="2799" y="6377"/>
                  </a:cubicBezTo>
                  <a:cubicBezTo>
                    <a:pt x="3806" y="6377"/>
                    <a:pt x="3942" y="5327"/>
                    <a:pt x="3942" y="5327"/>
                  </a:cubicBezTo>
                  <a:cubicBezTo>
                    <a:pt x="3942" y="5327"/>
                    <a:pt x="4097" y="5937"/>
                    <a:pt x="4873" y="5978"/>
                  </a:cubicBezTo>
                  <a:cubicBezTo>
                    <a:pt x="4893" y="5979"/>
                    <a:pt x="4912" y="5979"/>
                    <a:pt x="4932" y="5979"/>
                  </a:cubicBezTo>
                  <a:cubicBezTo>
                    <a:pt x="5657" y="5979"/>
                    <a:pt x="5804" y="5246"/>
                    <a:pt x="5804" y="5246"/>
                  </a:cubicBezTo>
                  <a:cubicBezTo>
                    <a:pt x="5804" y="5246"/>
                    <a:pt x="6000" y="6379"/>
                    <a:pt x="7180" y="6379"/>
                  </a:cubicBezTo>
                  <a:cubicBezTo>
                    <a:pt x="7214" y="6379"/>
                    <a:pt x="7248" y="6378"/>
                    <a:pt x="7284" y="6376"/>
                  </a:cubicBezTo>
                  <a:cubicBezTo>
                    <a:pt x="8556" y="6307"/>
                    <a:pt x="8422" y="5185"/>
                    <a:pt x="8422" y="5185"/>
                  </a:cubicBezTo>
                  <a:lnTo>
                    <a:pt x="8422" y="5185"/>
                  </a:lnTo>
                  <a:cubicBezTo>
                    <a:pt x="8422" y="5185"/>
                    <a:pt x="8827" y="5343"/>
                    <a:pt x="9296" y="5343"/>
                  </a:cubicBezTo>
                  <a:cubicBezTo>
                    <a:pt x="9839" y="5343"/>
                    <a:pt x="10469" y="5132"/>
                    <a:pt x="10663" y="4226"/>
                  </a:cubicBezTo>
                  <a:cubicBezTo>
                    <a:pt x="10921" y="3017"/>
                    <a:pt x="9986" y="2504"/>
                    <a:pt x="9182" y="2504"/>
                  </a:cubicBezTo>
                  <a:cubicBezTo>
                    <a:pt x="8861" y="2504"/>
                    <a:pt x="8560" y="2586"/>
                    <a:pt x="8365" y="2738"/>
                  </a:cubicBezTo>
                  <a:cubicBezTo>
                    <a:pt x="8365" y="2738"/>
                    <a:pt x="8593" y="2164"/>
                    <a:pt x="8158" y="1900"/>
                  </a:cubicBezTo>
                  <a:cubicBezTo>
                    <a:pt x="8025" y="1820"/>
                    <a:pt x="7903" y="1792"/>
                    <a:pt x="7798" y="1792"/>
                  </a:cubicBezTo>
                  <a:cubicBezTo>
                    <a:pt x="7554" y="1792"/>
                    <a:pt x="7398" y="1941"/>
                    <a:pt x="7398" y="1941"/>
                  </a:cubicBezTo>
                  <a:cubicBezTo>
                    <a:pt x="7398" y="1941"/>
                    <a:pt x="8061" y="798"/>
                    <a:pt x="6735" y="148"/>
                  </a:cubicBezTo>
                  <a:cubicBezTo>
                    <a:pt x="6524" y="44"/>
                    <a:pt x="6337" y="0"/>
                    <a:pt x="6171" y="0"/>
                  </a:cubicBezTo>
                  <a:close/>
                </a:path>
              </a:pathLst>
            </a:custGeom>
            <a:no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5"/>
            <p:cNvSpPr/>
            <p:nvPr/>
          </p:nvSpPr>
          <p:spPr>
            <a:xfrm>
              <a:off x="319047" y="405160"/>
              <a:ext cx="237620" cy="253611"/>
            </a:xfrm>
            <a:custGeom>
              <a:avLst/>
              <a:gdLst/>
              <a:ahLst/>
              <a:cxnLst/>
              <a:rect l="l" t="t" r="r" b="b"/>
              <a:pathLst>
                <a:path w="2542" h="2713" fill="none" extrusionOk="0">
                  <a:moveTo>
                    <a:pt x="187" y="2086"/>
                  </a:moveTo>
                  <a:cubicBezTo>
                    <a:pt x="187" y="2086"/>
                    <a:pt x="915" y="2712"/>
                    <a:pt x="1728" y="2086"/>
                  </a:cubicBezTo>
                  <a:cubicBezTo>
                    <a:pt x="2541" y="1464"/>
                    <a:pt x="1374" y="0"/>
                    <a:pt x="687" y="513"/>
                  </a:cubicBezTo>
                  <a:cubicBezTo>
                    <a:pt x="0" y="1025"/>
                    <a:pt x="496" y="1533"/>
                    <a:pt x="1098" y="1383"/>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5"/>
            <p:cNvSpPr/>
            <p:nvPr/>
          </p:nvSpPr>
          <p:spPr>
            <a:xfrm>
              <a:off x="635186" y="358420"/>
              <a:ext cx="225842" cy="190512"/>
            </a:xfrm>
            <a:custGeom>
              <a:avLst/>
              <a:gdLst/>
              <a:ahLst/>
              <a:cxnLst/>
              <a:rect l="l" t="t" r="r" b="b"/>
              <a:pathLst>
                <a:path w="2416" h="2038" fill="none" extrusionOk="0">
                  <a:moveTo>
                    <a:pt x="281" y="427"/>
                  </a:moveTo>
                  <a:cubicBezTo>
                    <a:pt x="281" y="427"/>
                    <a:pt x="1" y="1257"/>
                    <a:pt x="1029" y="1647"/>
                  </a:cubicBezTo>
                  <a:cubicBezTo>
                    <a:pt x="2054" y="2037"/>
                    <a:pt x="2416" y="183"/>
                    <a:pt x="1619" y="94"/>
                  </a:cubicBezTo>
                  <a:cubicBezTo>
                    <a:pt x="818" y="0"/>
                    <a:pt x="802" y="923"/>
                    <a:pt x="1294" y="968"/>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a:off x="896641" y="539302"/>
              <a:ext cx="241452" cy="191634"/>
            </a:xfrm>
            <a:custGeom>
              <a:avLst/>
              <a:gdLst/>
              <a:ahLst/>
              <a:cxnLst/>
              <a:rect l="l" t="t" r="r" b="b"/>
              <a:pathLst>
                <a:path w="2583" h="2050" fill="none" extrusionOk="0">
                  <a:moveTo>
                    <a:pt x="842" y="1"/>
                  </a:moveTo>
                  <a:cubicBezTo>
                    <a:pt x="842" y="1"/>
                    <a:pt x="1" y="663"/>
                    <a:pt x="477" y="1354"/>
                  </a:cubicBezTo>
                  <a:cubicBezTo>
                    <a:pt x="952" y="2050"/>
                    <a:pt x="2444" y="1989"/>
                    <a:pt x="2513" y="1086"/>
                  </a:cubicBezTo>
                  <a:cubicBezTo>
                    <a:pt x="2583" y="179"/>
                    <a:pt x="1208" y="224"/>
                    <a:pt x="1151" y="736"/>
                  </a:cubicBezTo>
                  <a:cubicBezTo>
                    <a:pt x="1095" y="1249"/>
                    <a:pt x="1696" y="1086"/>
                    <a:pt x="1696" y="1086"/>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735954" y="688682"/>
              <a:ext cx="91234" cy="85254"/>
            </a:xfrm>
            <a:custGeom>
              <a:avLst/>
              <a:gdLst/>
              <a:ahLst/>
              <a:cxnLst/>
              <a:rect l="l" t="t" r="r" b="b"/>
              <a:pathLst>
                <a:path w="976" h="912" fill="none" extrusionOk="0">
                  <a:moveTo>
                    <a:pt x="0" y="911"/>
                  </a:moveTo>
                  <a:cubicBezTo>
                    <a:pt x="0" y="911"/>
                    <a:pt x="49" y="0"/>
                    <a:pt x="976" y="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401867" y="692889"/>
              <a:ext cx="160127" cy="115635"/>
            </a:xfrm>
            <a:custGeom>
              <a:avLst/>
              <a:gdLst/>
              <a:ahLst/>
              <a:cxnLst/>
              <a:rect l="l" t="t" r="r" b="b"/>
              <a:pathLst>
                <a:path w="1713" h="1237" fill="none" extrusionOk="0">
                  <a:moveTo>
                    <a:pt x="1712" y="947"/>
                  </a:moveTo>
                  <a:cubicBezTo>
                    <a:pt x="1712" y="947"/>
                    <a:pt x="1655" y="0"/>
                    <a:pt x="830" y="122"/>
                  </a:cubicBezTo>
                  <a:cubicBezTo>
                    <a:pt x="0" y="240"/>
                    <a:pt x="281" y="1236"/>
                    <a:pt x="700" y="1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5"/>
            <p:cNvSpPr/>
            <p:nvPr/>
          </p:nvSpPr>
          <p:spPr>
            <a:xfrm>
              <a:off x="597982" y="570431"/>
              <a:ext cx="17574" cy="15705"/>
            </a:xfrm>
            <a:custGeom>
              <a:avLst/>
              <a:gdLst/>
              <a:ahLst/>
              <a:cxnLst/>
              <a:rect l="l" t="t" r="r" b="b"/>
              <a:pathLst>
                <a:path w="188" h="168" extrusionOk="0">
                  <a:moveTo>
                    <a:pt x="86" y="1"/>
                  </a:moveTo>
                  <a:cubicBezTo>
                    <a:pt x="73" y="1"/>
                    <a:pt x="61" y="1"/>
                    <a:pt x="53" y="9"/>
                  </a:cubicBezTo>
                  <a:cubicBezTo>
                    <a:pt x="41" y="9"/>
                    <a:pt x="33" y="17"/>
                    <a:pt x="25" y="25"/>
                  </a:cubicBezTo>
                  <a:cubicBezTo>
                    <a:pt x="17" y="33"/>
                    <a:pt x="12" y="42"/>
                    <a:pt x="8" y="50"/>
                  </a:cubicBezTo>
                  <a:cubicBezTo>
                    <a:pt x="4" y="62"/>
                    <a:pt x="0" y="74"/>
                    <a:pt x="0" y="82"/>
                  </a:cubicBezTo>
                  <a:lnTo>
                    <a:pt x="4" y="107"/>
                  </a:lnTo>
                  <a:cubicBezTo>
                    <a:pt x="8" y="119"/>
                    <a:pt x="17" y="131"/>
                    <a:pt x="25" y="143"/>
                  </a:cubicBezTo>
                  <a:lnTo>
                    <a:pt x="41" y="155"/>
                  </a:lnTo>
                  <a:cubicBezTo>
                    <a:pt x="57" y="164"/>
                    <a:pt x="69" y="168"/>
                    <a:pt x="86" y="168"/>
                  </a:cubicBezTo>
                  <a:lnTo>
                    <a:pt x="102" y="168"/>
                  </a:lnTo>
                  <a:cubicBezTo>
                    <a:pt x="114" y="168"/>
                    <a:pt x="126" y="168"/>
                    <a:pt x="134" y="160"/>
                  </a:cubicBezTo>
                  <a:cubicBezTo>
                    <a:pt x="147" y="160"/>
                    <a:pt x="155" y="151"/>
                    <a:pt x="163" y="143"/>
                  </a:cubicBezTo>
                  <a:cubicBezTo>
                    <a:pt x="171" y="135"/>
                    <a:pt x="175" y="127"/>
                    <a:pt x="179" y="119"/>
                  </a:cubicBezTo>
                  <a:cubicBezTo>
                    <a:pt x="183" y="107"/>
                    <a:pt x="187" y="94"/>
                    <a:pt x="187" y="86"/>
                  </a:cubicBezTo>
                  <a:lnTo>
                    <a:pt x="183" y="62"/>
                  </a:lnTo>
                  <a:cubicBezTo>
                    <a:pt x="179" y="50"/>
                    <a:pt x="171" y="38"/>
                    <a:pt x="163" y="25"/>
                  </a:cubicBezTo>
                  <a:lnTo>
                    <a:pt x="147" y="13"/>
                  </a:lnTo>
                  <a:cubicBezTo>
                    <a:pt x="134" y="5"/>
                    <a:pt x="118" y="1"/>
                    <a:pt x="10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5"/>
            <p:cNvSpPr/>
            <p:nvPr/>
          </p:nvSpPr>
          <p:spPr>
            <a:xfrm>
              <a:off x="574052" y="599783"/>
              <a:ext cx="17574" cy="19350"/>
            </a:xfrm>
            <a:custGeom>
              <a:avLst/>
              <a:gdLst/>
              <a:ahLst/>
              <a:cxnLst/>
              <a:rect l="l" t="t" r="r" b="b"/>
              <a:pathLst>
                <a:path w="188" h="207" extrusionOk="0">
                  <a:moveTo>
                    <a:pt x="73" y="0"/>
                  </a:moveTo>
                  <a:cubicBezTo>
                    <a:pt x="61" y="0"/>
                    <a:pt x="49" y="4"/>
                    <a:pt x="41" y="12"/>
                  </a:cubicBezTo>
                  <a:lnTo>
                    <a:pt x="25" y="24"/>
                  </a:lnTo>
                  <a:cubicBezTo>
                    <a:pt x="16" y="37"/>
                    <a:pt x="8" y="49"/>
                    <a:pt x="4" y="61"/>
                  </a:cubicBezTo>
                  <a:lnTo>
                    <a:pt x="0" y="85"/>
                  </a:lnTo>
                  <a:cubicBezTo>
                    <a:pt x="0" y="98"/>
                    <a:pt x="4" y="114"/>
                    <a:pt x="12" y="126"/>
                  </a:cubicBezTo>
                  <a:cubicBezTo>
                    <a:pt x="16" y="138"/>
                    <a:pt x="25" y="150"/>
                    <a:pt x="29" y="167"/>
                  </a:cubicBezTo>
                  <a:cubicBezTo>
                    <a:pt x="37" y="175"/>
                    <a:pt x="41" y="183"/>
                    <a:pt x="53" y="187"/>
                  </a:cubicBezTo>
                  <a:cubicBezTo>
                    <a:pt x="61" y="195"/>
                    <a:pt x="69" y="199"/>
                    <a:pt x="81" y="203"/>
                  </a:cubicBezTo>
                  <a:cubicBezTo>
                    <a:pt x="86" y="205"/>
                    <a:pt x="91" y="206"/>
                    <a:pt x="96" y="206"/>
                  </a:cubicBezTo>
                  <a:cubicBezTo>
                    <a:pt x="102" y="206"/>
                    <a:pt x="108" y="205"/>
                    <a:pt x="114" y="203"/>
                  </a:cubicBezTo>
                  <a:cubicBezTo>
                    <a:pt x="126" y="203"/>
                    <a:pt x="134" y="199"/>
                    <a:pt x="142" y="195"/>
                  </a:cubicBezTo>
                  <a:lnTo>
                    <a:pt x="163" y="183"/>
                  </a:lnTo>
                  <a:cubicBezTo>
                    <a:pt x="171" y="171"/>
                    <a:pt x="179" y="159"/>
                    <a:pt x="183" y="146"/>
                  </a:cubicBezTo>
                  <a:lnTo>
                    <a:pt x="187" y="122"/>
                  </a:lnTo>
                  <a:cubicBezTo>
                    <a:pt x="187" y="106"/>
                    <a:pt x="183" y="94"/>
                    <a:pt x="175" y="81"/>
                  </a:cubicBezTo>
                  <a:cubicBezTo>
                    <a:pt x="167" y="65"/>
                    <a:pt x="163" y="53"/>
                    <a:pt x="155" y="41"/>
                  </a:cubicBezTo>
                  <a:cubicBezTo>
                    <a:pt x="151" y="33"/>
                    <a:pt x="142" y="24"/>
                    <a:pt x="134" y="16"/>
                  </a:cubicBezTo>
                  <a:cubicBezTo>
                    <a:pt x="126" y="8"/>
                    <a:pt x="118" y="4"/>
                    <a:pt x="106" y="4"/>
                  </a:cubicBezTo>
                  <a:cubicBezTo>
                    <a:pt x="94" y="0"/>
                    <a:pt x="81" y="0"/>
                    <a:pt x="73"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5"/>
            <p:cNvSpPr/>
            <p:nvPr/>
          </p:nvSpPr>
          <p:spPr>
            <a:xfrm>
              <a:off x="607797" y="636614"/>
              <a:ext cx="16078" cy="16826"/>
            </a:xfrm>
            <a:custGeom>
              <a:avLst/>
              <a:gdLst/>
              <a:ahLst/>
              <a:cxnLst/>
              <a:rect l="l" t="t" r="r" b="b"/>
              <a:pathLst>
                <a:path w="172" h="180" extrusionOk="0">
                  <a:moveTo>
                    <a:pt x="59" y="160"/>
                  </a:moveTo>
                  <a:lnTo>
                    <a:pt x="59" y="160"/>
                  </a:lnTo>
                  <a:cubicBezTo>
                    <a:pt x="64" y="162"/>
                    <a:pt x="70" y="163"/>
                    <a:pt x="74" y="163"/>
                  </a:cubicBezTo>
                  <a:cubicBezTo>
                    <a:pt x="80" y="165"/>
                    <a:pt x="86" y="166"/>
                    <a:pt x="92" y="166"/>
                  </a:cubicBezTo>
                  <a:lnTo>
                    <a:pt x="92" y="166"/>
                  </a:lnTo>
                  <a:lnTo>
                    <a:pt x="86" y="167"/>
                  </a:lnTo>
                  <a:lnTo>
                    <a:pt x="62" y="163"/>
                  </a:lnTo>
                  <a:lnTo>
                    <a:pt x="66" y="163"/>
                  </a:lnTo>
                  <a:lnTo>
                    <a:pt x="59" y="160"/>
                  </a:lnTo>
                  <a:close/>
                  <a:moveTo>
                    <a:pt x="62" y="0"/>
                  </a:moveTo>
                  <a:cubicBezTo>
                    <a:pt x="62" y="0"/>
                    <a:pt x="42" y="9"/>
                    <a:pt x="42" y="9"/>
                  </a:cubicBezTo>
                  <a:cubicBezTo>
                    <a:pt x="38" y="12"/>
                    <a:pt x="30" y="18"/>
                    <a:pt x="31" y="18"/>
                  </a:cubicBezTo>
                  <a:cubicBezTo>
                    <a:pt x="31" y="18"/>
                    <a:pt x="32" y="17"/>
                    <a:pt x="34" y="17"/>
                  </a:cubicBezTo>
                  <a:lnTo>
                    <a:pt x="34" y="17"/>
                  </a:lnTo>
                  <a:cubicBezTo>
                    <a:pt x="32" y="19"/>
                    <a:pt x="28" y="22"/>
                    <a:pt x="25" y="25"/>
                  </a:cubicBezTo>
                  <a:cubicBezTo>
                    <a:pt x="21" y="29"/>
                    <a:pt x="13" y="33"/>
                    <a:pt x="13" y="41"/>
                  </a:cubicBezTo>
                  <a:cubicBezTo>
                    <a:pt x="13" y="41"/>
                    <a:pt x="5" y="61"/>
                    <a:pt x="1" y="61"/>
                  </a:cubicBezTo>
                  <a:lnTo>
                    <a:pt x="1" y="65"/>
                  </a:lnTo>
                  <a:cubicBezTo>
                    <a:pt x="1" y="69"/>
                    <a:pt x="1" y="82"/>
                    <a:pt x="1" y="86"/>
                  </a:cubicBezTo>
                  <a:lnTo>
                    <a:pt x="1" y="90"/>
                  </a:lnTo>
                  <a:cubicBezTo>
                    <a:pt x="1" y="98"/>
                    <a:pt x="1" y="106"/>
                    <a:pt x="1" y="114"/>
                  </a:cubicBezTo>
                  <a:lnTo>
                    <a:pt x="13" y="135"/>
                  </a:lnTo>
                  <a:cubicBezTo>
                    <a:pt x="13" y="139"/>
                    <a:pt x="25" y="151"/>
                    <a:pt x="25" y="155"/>
                  </a:cubicBezTo>
                  <a:lnTo>
                    <a:pt x="42" y="167"/>
                  </a:lnTo>
                  <a:cubicBezTo>
                    <a:pt x="42" y="167"/>
                    <a:pt x="62" y="175"/>
                    <a:pt x="62" y="175"/>
                  </a:cubicBezTo>
                  <a:cubicBezTo>
                    <a:pt x="62" y="175"/>
                    <a:pt x="86" y="179"/>
                    <a:pt x="86" y="179"/>
                  </a:cubicBezTo>
                  <a:cubicBezTo>
                    <a:pt x="86" y="179"/>
                    <a:pt x="107" y="175"/>
                    <a:pt x="107" y="175"/>
                  </a:cubicBezTo>
                  <a:cubicBezTo>
                    <a:pt x="111" y="175"/>
                    <a:pt x="119" y="171"/>
                    <a:pt x="119" y="171"/>
                  </a:cubicBezTo>
                  <a:cubicBezTo>
                    <a:pt x="119" y="171"/>
                    <a:pt x="127" y="167"/>
                    <a:pt x="127" y="167"/>
                  </a:cubicBezTo>
                  <a:lnTo>
                    <a:pt x="131" y="167"/>
                  </a:lnTo>
                  <a:cubicBezTo>
                    <a:pt x="139" y="159"/>
                    <a:pt x="147" y="155"/>
                    <a:pt x="151" y="143"/>
                  </a:cubicBezTo>
                  <a:cubicBezTo>
                    <a:pt x="160" y="135"/>
                    <a:pt x="164" y="126"/>
                    <a:pt x="168" y="114"/>
                  </a:cubicBezTo>
                  <a:cubicBezTo>
                    <a:pt x="171" y="108"/>
                    <a:pt x="171" y="101"/>
                    <a:pt x="170" y="92"/>
                  </a:cubicBezTo>
                  <a:lnTo>
                    <a:pt x="170" y="92"/>
                  </a:lnTo>
                  <a:cubicBezTo>
                    <a:pt x="171" y="81"/>
                    <a:pt x="171" y="70"/>
                    <a:pt x="168" y="61"/>
                  </a:cubicBezTo>
                  <a:lnTo>
                    <a:pt x="160" y="41"/>
                  </a:lnTo>
                  <a:cubicBezTo>
                    <a:pt x="151" y="29"/>
                    <a:pt x="143" y="17"/>
                    <a:pt x="131" y="9"/>
                  </a:cubicBezTo>
                  <a:cubicBezTo>
                    <a:pt x="127" y="9"/>
                    <a:pt x="111" y="0"/>
                    <a:pt x="11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5"/>
            <p:cNvSpPr/>
            <p:nvPr/>
          </p:nvSpPr>
          <p:spPr>
            <a:xfrm>
              <a:off x="631447" y="599783"/>
              <a:ext cx="20565" cy="15611"/>
            </a:xfrm>
            <a:custGeom>
              <a:avLst/>
              <a:gdLst/>
              <a:ahLst/>
              <a:cxnLst/>
              <a:rect l="l" t="t" r="r" b="b"/>
              <a:pathLst>
                <a:path w="220" h="167" extrusionOk="0">
                  <a:moveTo>
                    <a:pt x="110" y="0"/>
                  </a:moveTo>
                  <a:cubicBezTo>
                    <a:pt x="0" y="0"/>
                    <a:pt x="0" y="167"/>
                    <a:pt x="110" y="167"/>
                  </a:cubicBezTo>
                  <a:cubicBezTo>
                    <a:pt x="216" y="167"/>
                    <a:pt x="220" y="0"/>
                    <a:pt x="11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a:off x="871589" y="742246"/>
              <a:ext cx="20191" cy="15705"/>
            </a:xfrm>
            <a:custGeom>
              <a:avLst/>
              <a:gdLst/>
              <a:ahLst/>
              <a:cxnLst/>
              <a:rect l="l" t="t" r="r" b="b"/>
              <a:pathLst>
                <a:path w="216" h="168" extrusionOk="0">
                  <a:moveTo>
                    <a:pt x="106" y="1"/>
                  </a:moveTo>
                  <a:cubicBezTo>
                    <a:pt x="1" y="1"/>
                    <a:pt x="1" y="167"/>
                    <a:pt x="106" y="167"/>
                  </a:cubicBezTo>
                  <a:cubicBezTo>
                    <a:pt x="216" y="167"/>
                    <a:pt x="216" y="1"/>
                    <a:pt x="10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5"/>
            <p:cNvSpPr/>
            <p:nvPr/>
          </p:nvSpPr>
          <p:spPr>
            <a:xfrm>
              <a:off x="839714" y="775057"/>
              <a:ext cx="19443" cy="17668"/>
            </a:xfrm>
            <a:custGeom>
              <a:avLst/>
              <a:gdLst/>
              <a:ahLst/>
              <a:cxnLst/>
              <a:rect l="l" t="t" r="r" b="b"/>
              <a:pathLst>
                <a:path w="208" h="189" extrusionOk="0">
                  <a:moveTo>
                    <a:pt x="80" y="0"/>
                  </a:moveTo>
                  <a:cubicBezTo>
                    <a:pt x="74" y="0"/>
                    <a:pt x="69" y="1"/>
                    <a:pt x="65" y="3"/>
                  </a:cubicBezTo>
                  <a:cubicBezTo>
                    <a:pt x="53" y="7"/>
                    <a:pt x="45" y="11"/>
                    <a:pt x="37" y="20"/>
                  </a:cubicBezTo>
                  <a:cubicBezTo>
                    <a:pt x="24" y="24"/>
                    <a:pt x="20" y="32"/>
                    <a:pt x="12" y="40"/>
                  </a:cubicBezTo>
                  <a:lnTo>
                    <a:pt x="4" y="60"/>
                  </a:lnTo>
                  <a:cubicBezTo>
                    <a:pt x="0" y="77"/>
                    <a:pt x="0" y="93"/>
                    <a:pt x="4" y="105"/>
                  </a:cubicBezTo>
                  <a:lnTo>
                    <a:pt x="12" y="125"/>
                  </a:lnTo>
                  <a:cubicBezTo>
                    <a:pt x="20" y="137"/>
                    <a:pt x="33" y="150"/>
                    <a:pt x="45" y="158"/>
                  </a:cubicBezTo>
                  <a:cubicBezTo>
                    <a:pt x="57" y="162"/>
                    <a:pt x="69" y="170"/>
                    <a:pt x="81" y="174"/>
                  </a:cubicBezTo>
                  <a:cubicBezTo>
                    <a:pt x="89" y="182"/>
                    <a:pt x="98" y="186"/>
                    <a:pt x="110" y="186"/>
                  </a:cubicBezTo>
                  <a:cubicBezTo>
                    <a:pt x="114" y="188"/>
                    <a:pt x="118" y="188"/>
                    <a:pt x="122" y="188"/>
                  </a:cubicBezTo>
                  <a:cubicBezTo>
                    <a:pt x="130" y="188"/>
                    <a:pt x="137" y="186"/>
                    <a:pt x="142" y="186"/>
                  </a:cubicBezTo>
                  <a:cubicBezTo>
                    <a:pt x="155" y="182"/>
                    <a:pt x="163" y="178"/>
                    <a:pt x="171" y="170"/>
                  </a:cubicBezTo>
                  <a:cubicBezTo>
                    <a:pt x="183" y="162"/>
                    <a:pt x="187" y="154"/>
                    <a:pt x="195" y="146"/>
                  </a:cubicBezTo>
                  <a:lnTo>
                    <a:pt x="203" y="125"/>
                  </a:lnTo>
                  <a:cubicBezTo>
                    <a:pt x="207" y="113"/>
                    <a:pt x="207" y="97"/>
                    <a:pt x="203" y="81"/>
                  </a:cubicBezTo>
                  <a:lnTo>
                    <a:pt x="195" y="60"/>
                  </a:lnTo>
                  <a:cubicBezTo>
                    <a:pt x="187" y="48"/>
                    <a:pt x="175" y="40"/>
                    <a:pt x="163" y="32"/>
                  </a:cubicBezTo>
                  <a:cubicBezTo>
                    <a:pt x="150" y="24"/>
                    <a:pt x="138" y="20"/>
                    <a:pt x="126" y="11"/>
                  </a:cubicBezTo>
                  <a:cubicBezTo>
                    <a:pt x="118" y="7"/>
                    <a:pt x="110" y="3"/>
                    <a:pt x="98" y="3"/>
                  </a:cubicBezTo>
                  <a:cubicBezTo>
                    <a:pt x="91" y="1"/>
                    <a:pt x="85" y="0"/>
                    <a:pt x="8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 name="Google Shape;130;p5"/>
          <p:cNvSpPr/>
          <p:nvPr/>
        </p:nvSpPr>
        <p:spPr>
          <a:xfrm>
            <a:off x="8667045" y="407455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p:nvPr/>
        </p:nvSpPr>
        <p:spPr>
          <a:xfrm>
            <a:off x="8105870" y="1657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 name="Google Shape;132;p5"/>
          <p:cNvGrpSpPr/>
          <p:nvPr/>
        </p:nvGrpSpPr>
        <p:grpSpPr>
          <a:xfrm>
            <a:off x="7610053" y="4412488"/>
            <a:ext cx="1270764" cy="625558"/>
            <a:chOff x="613053" y="375150"/>
            <a:chExt cx="1270764" cy="625558"/>
          </a:xfrm>
        </p:grpSpPr>
        <p:sp>
          <p:nvSpPr>
            <p:cNvPr id="133" name="Google Shape;133;p5"/>
            <p:cNvSpPr/>
            <p:nvPr/>
          </p:nvSpPr>
          <p:spPr>
            <a:xfrm>
              <a:off x="613053" y="375150"/>
              <a:ext cx="1270764" cy="625558"/>
            </a:xfrm>
            <a:custGeom>
              <a:avLst/>
              <a:gdLst/>
              <a:ahLst/>
              <a:cxnLst/>
              <a:rect l="l" t="t" r="r" b="b"/>
              <a:pathLst>
                <a:path w="14035" h="6909" extrusionOk="0">
                  <a:moveTo>
                    <a:pt x="5569" y="169"/>
                  </a:moveTo>
                  <a:cubicBezTo>
                    <a:pt x="5823" y="169"/>
                    <a:pt x="6112" y="225"/>
                    <a:pt x="6428" y="379"/>
                  </a:cubicBezTo>
                  <a:cubicBezTo>
                    <a:pt x="7546" y="928"/>
                    <a:pt x="7351" y="2249"/>
                    <a:pt x="7331" y="2359"/>
                  </a:cubicBezTo>
                  <a:cubicBezTo>
                    <a:pt x="7310" y="2424"/>
                    <a:pt x="7046" y="3120"/>
                    <a:pt x="6432" y="3355"/>
                  </a:cubicBezTo>
                  <a:cubicBezTo>
                    <a:pt x="6291" y="3410"/>
                    <a:pt x="6141" y="3438"/>
                    <a:pt x="5982" y="3438"/>
                  </a:cubicBezTo>
                  <a:cubicBezTo>
                    <a:pt x="5683" y="3438"/>
                    <a:pt x="5356" y="3340"/>
                    <a:pt x="5005" y="3144"/>
                  </a:cubicBezTo>
                  <a:cubicBezTo>
                    <a:pt x="4286" y="2750"/>
                    <a:pt x="4005" y="2205"/>
                    <a:pt x="4245" y="1692"/>
                  </a:cubicBezTo>
                  <a:cubicBezTo>
                    <a:pt x="4410" y="1344"/>
                    <a:pt x="4822" y="1074"/>
                    <a:pt x="5278" y="1074"/>
                  </a:cubicBezTo>
                  <a:cubicBezTo>
                    <a:pt x="5418" y="1074"/>
                    <a:pt x="5562" y="1100"/>
                    <a:pt x="5704" y="1156"/>
                  </a:cubicBezTo>
                  <a:cubicBezTo>
                    <a:pt x="6278" y="1384"/>
                    <a:pt x="6412" y="1798"/>
                    <a:pt x="6294" y="2107"/>
                  </a:cubicBezTo>
                  <a:cubicBezTo>
                    <a:pt x="6215" y="2312"/>
                    <a:pt x="6022" y="2478"/>
                    <a:pt x="5774" y="2478"/>
                  </a:cubicBezTo>
                  <a:cubicBezTo>
                    <a:pt x="5702" y="2478"/>
                    <a:pt x="5626" y="2464"/>
                    <a:pt x="5546" y="2432"/>
                  </a:cubicBezTo>
                  <a:cubicBezTo>
                    <a:pt x="5241" y="2319"/>
                    <a:pt x="5086" y="2148"/>
                    <a:pt x="5139" y="1985"/>
                  </a:cubicBezTo>
                  <a:cubicBezTo>
                    <a:pt x="5173" y="1891"/>
                    <a:pt x="5276" y="1811"/>
                    <a:pt x="5393" y="1811"/>
                  </a:cubicBezTo>
                  <a:cubicBezTo>
                    <a:pt x="5418" y="1811"/>
                    <a:pt x="5443" y="1815"/>
                    <a:pt x="5469" y="1823"/>
                  </a:cubicBezTo>
                  <a:cubicBezTo>
                    <a:pt x="5476" y="1825"/>
                    <a:pt x="5484" y="1826"/>
                    <a:pt x="5492" y="1826"/>
                  </a:cubicBezTo>
                  <a:cubicBezTo>
                    <a:pt x="5529" y="1826"/>
                    <a:pt x="5564" y="1803"/>
                    <a:pt x="5574" y="1766"/>
                  </a:cubicBezTo>
                  <a:cubicBezTo>
                    <a:pt x="5587" y="1721"/>
                    <a:pt x="5562" y="1672"/>
                    <a:pt x="5517" y="1660"/>
                  </a:cubicBezTo>
                  <a:cubicBezTo>
                    <a:pt x="5478" y="1648"/>
                    <a:pt x="5438" y="1643"/>
                    <a:pt x="5398" y="1643"/>
                  </a:cubicBezTo>
                  <a:cubicBezTo>
                    <a:pt x="5216" y="1643"/>
                    <a:pt x="5041" y="1759"/>
                    <a:pt x="4981" y="1932"/>
                  </a:cubicBezTo>
                  <a:cubicBezTo>
                    <a:pt x="4916" y="2132"/>
                    <a:pt x="5009" y="2412"/>
                    <a:pt x="5485" y="2591"/>
                  </a:cubicBezTo>
                  <a:cubicBezTo>
                    <a:pt x="5584" y="2628"/>
                    <a:pt x="5680" y="2645"/>
                    <a:pt x="5770" y="2645"/>
                  </a:cubicBezTo>
                  <a:cubicBezTo>
                    <a:pt x="6095" y="2645"/>
                    <a:pt x="6350" y="2429"/>
                    <a:pt x="6448" y="2168"/>
                  </a:cubicBezTo>
                  <a:cubicBezTo>
                    <a:pt x="6599" y="1782"/>
                    <a:pt x="6448" y="1274"/>
                    <a:pt x="5770" y="1001"/>
                  </a:cubicBezTo>
                  <a:cubicBezTo>
                    <a:pt x="5601" y="933"/>
                    <a:pt x="5432" y="903"/>
                    <a:pt x="5270" y="903"/>
                  </a:cubicBezTo>
                  <a:cubicBezTo>
                    <a:pt x="4744" y="903"/>
                    <a:pt x="4284" y="1223"/>
                    <a:pt x="4094" y="1623"/>
                  </a:cubicBezTo>
                  <a:cubicBezTo>
                    <a:pt x="3875" y="2087"/>
                    <a:pt x="3977" y="2770"/>
                    <a:pt x="4924" y="3294"/>
                  </a:cubicBezTo>
                  <a:cubicBezTo>
                    <a:pt x="5302" y="3502"/>
                    <a:pt x="5656" y="3607"/>
                    <a:pt x="5985" y="3607"/>
                  </a:cubicBezTo>
                  <a:cubicBezTo>
                    <a:pt x="6164" y="3607"/>
                    <a:pt x="6331" y="3575"/>
                    <a:pt x="6493" y="3514"/>
                  </a:cubicBezTo>
                  <a:cubicBezTo>
                    <a:pt x="7184" y="3246"/>
                    <a:pt x="7461" y="2497"/>
                    <a:pt x="7489" y="2412"/>
                  </a:cubicBezTo>
                  <a:cubicBezTo>
                    <a:pt x="7514" y="2366"/>
                    <a:pt x="7708" y="2020"/>
                    <a:pt x="8021" y="2020"/>
                  </a:cubicBezTo>
                  <a:cubicBezTo>
                    <a:pt x="8065" y="2020"/>
                    <a:pt x="8111" y="2027"/>
                    <a:pt x="8160" y="2042"/>
                  </a:cubicBezTo>
                  <a:cubicBezTo>
                    <a:pt x="8534" y="2160"/>
                    <a:pt x="8493" y="2705"/>
                    <a:pt x="8481" y="2815"/>
                  </a:cubicBezTo>
                  <a:cubicBezTo>
                    <a:pt x="8428" y="2892"/>
                    <a:pt x="8241" y="3189"/>
                    <a:pt x="8290" y="3469"/>
                  </a:cubicBezTo>
                  <a:cubicBezTo>
                    <a:pt x="8315" y="3607"/>
                    <a:pt x="8392" y="3717"/>
                    <a:pt x="8518" y="3798"/>
                  </a:cubicBezTo>
                  <a:cubicBezTo>
                    <a:pt x="8530" y="3807"/>
                    <a:pt x="8546" y="3811"/>
                    <a:pt x="8563" y="3811"/>
                  </a:cubicBezTo>
                  <a:cubicBezTo>
                    <a:pt x="8591" y="3811"/>
                    <a:pt x="8615" y="3798"/>
                    <a:pt x="8632" y="3774"/>
                  </a:cubicBezTo>
                  <a:cubicBezTo>
                    <a:pt x="8656" y="3733"/>
                    <a:pt x="8648" y="3681"/>
                    <a:pt x="8607" y="3656"/>
                  </a:cubicBezTo>
                  <a:cubicBezTo>
                    <a:pt x="8522" y="3603"/>
                    <a:pt x="8473" y="3530"/>
                    <a:pt x="8457" y="3441"/>
                  </a:cubicBezTo>
                  <a:cubicBezTo>
                    <a:pt x="8412" y="3197"/>
                    <a:pt x="8628" y="2900"/>
                    <a:pt x="8628" y="2896"/>
                  </a:cubicBezTo>
                  <a:cubicBezTo>
                    <a:pt x="8632" y="2892"/>
                    <a:pt x="8632" y="2888"/>
                    <a:pt x="8636" y="2888"/>
                  </a:cubicBezTo>
                  <a:cubicBezTo>
                    <a:pt x="8636" y="2884"/>
                    <a:pt x="8636" y="2884"/>
                    <a:pt x="8636" y="2884"/>
                  </a:cubicBezTo>
                  <a:cubicBezTo>
                    <a:pt x="8783" y="2604"/>
                    <a:pt x="9038" y="2444"/>
                    <a:pt x="9319" y="2444"/>
                  </a:cubicBezTo>
                  <a:cubicBezTo>
                    <a:pt x="9332" y="2444"/>
                    <a:pt x="9346" y="2444"/>
                    <a:pt x="9359" y="2445"/>
                  </a:cubicBezTo>
                  <a:cubicBezTo>
                    <a:pt x="9725" y="2469"/>
                    <a:pt x="10047" y="2762"/>
                    <a:pt x="10225" y="3229"/>
                  </a:cubicBezTo>
                  <a:cubicBezTo>
                    <a:pt x="10455" y="3824"/>
                    <a:pt x="10716" y="3933"/>
                    <a:pt x="11069" y="3933"/>
                  </a:cubicBezTo>
                  <a:cubicBezTo>
                    <a:pt x="11165" y="3933"/>
                    <a:pt x="11269" y="3925"/>
                    <a:pt x="11380" y="3916"/>
                  </a:cubicBezTo>
                  <a:cubicBezTo>
                    <a:pt x="11521" y="3905"/>
                    <a:pt x="11682" y="3892"/>
                    <a:pt x="11866" y="3892"/>
                  </a:cubicBezTo>
                  <a:cubicBezTo>
                    <a:pt x="12006" y="3892"/>
                    <a:pt x="12159" y="3899"/>
                    <a:pt x="12327" y="3920"/>
                  </a:cubicBezTo>
                  <a:cubicBezTo>
                    <a:pt x="13079" y="4018"/>
                    <a:pt x="13510" y="4591"/>
                    <a:pt x="13714" y="4969"/>
                  </a:cubicBezTo>
                  <a:cubicBezTo>
                    <a:pt x="13368" y="4717"/>
                    <a:pt x="13031" y="4656"/>
                    <a:pt x="12783" y="4652"/>
                  </a:cubicBezTo>
                  <a:lnTo>
                    <a:pt x="12779" y="4652"/>
                  </a:lnTo>
                  <a:cubicBezTo>
                    <a:pt x="12769" y="4652"/>
                    <a:pt x="12760" y="4652"/>
                    <a:pt x="12751" y="4652"/>
                  </a:cubicBezTo>
                  <a:cubicBezTo>
                    <a:pt x="12325" y="4652"/>
                    <a:pt x="11910" y="4834"/>
                    <a:pt x="11612" y="5148"/>
                  </a:cubicBezTo>
                  <a:cubicBezTo>
                    <a:pt x="11469" y="5295"/>
                    <a:pt x="11356" y="5437"/>
                    <a:pt x="11258" y="5567"/>
                  </a:cubicBezTo>
                  <a:cubicBezTo>
                    <a:pt x="10983" y="5921"/>
                    <a:pt x="10795" y="6157"/>
                    <a:pt x="10289" y="6157"/>
                  </a:cubicBezTo>
                  <a:cubicBezTo>
                    <a:pt x="10272" y="6157"/>
                    <a:pt x="10255" y="6157"/>
                    <a:pt x="10238" y="6157"/>
                  </a:cubicBezTo>
                  <a:cubicBezTo>
                    <a:pt x="9563" y="6140"/>
                    <a:pt x="9201" y="5372"/>
                    <a:pt x="9152" y="5254"/>
                  </a:cubicBezTo>
                  <a:cubicBezTo>
                    <a:pt x="9156" y="5124"/>
                    <a:pt x="9229" y="4311"/>
                    <a:pt x="9973" y="4274"/>
                  </a:cubicBezTo>
                  <a:cubicBezTo>
                    <a:pt x="9992" y="4273"/>
                    <a:pt x="10011" y="4273"/>
                    <a:pt x="10029" y="4273"/>
                  </a:cubicBezTo>
                  <a:cubicBezTo>
                    <a:pt x="10455" y="4273"/>
                    <a:pt x="10712" y="4541"/>
                    <a:pt x="10774" y="4803"/>
                  </a:cubicBezTo>
                  <a:cubicBezTo>
                    <a:pt x="10819" y="4986"/>
                    <a:pt x="10778" y="5217"/>
                    <a:pt x="10534" y="5327"/>
                  </a:cubicBezTo>
                  <a:cubicBezTo>
                    <a:pt x="10445" y="5367"/>
                    <a:pt x="10366" y="5384"/>
                    <a:pt x="10298" y="5384"/>
                  </a:cubicBezTo>
                  <a:cubicBezTo>
                    <a:pt x="10151" y="5384"/>
                    <a:pt x="10053" y="5307"/>
                    <a:pt x="10006" y="5221"/>
                  </a:cubicBezTo>
                  <a:cubicBezTo>
                    <a:pt x="9953" y="5112"/>
                    <a:pt x="9957" y="4957"/>
                    <a:pt x="10103" y="4868"/>
                  </a:cubicBezTo>
                  <a:cubicBezTo>
                    <a:pt x="10144" y="4843"/>
                    <a:pt x="10156" y="4790"/>
                    <a:pt x="10132" y="4754"/>
                  </a:cubicBezTo>
                  <a:cubicBezTo>
                    <a:pt x="10116" y="4727"/>
                    <a:pt x="10088" y="4713"/>
                    <a:pt x="10059" y="4713"/>
                  </a:cubicBezTo>
                  <a:cubicBezTo>
                    <a:pt x="10044" y="4713"/>
                    <a:pt x="10028" y="4717"/>
                    <a:pt x="10014" y="4725"/>
                  </a:cubicBezTo>
                  <a:cubicBezTo>
                    <a:pt x="9786" y="4864"/>
                    <a:pt x="9766" y="5120"/>
                    <a:pt x="9860" y="5299"/>
                  </a:cubicBezTo>
                  <a:cubicBezTo>
                    <a:pt x="9933" y="5441"/>
                    <a:pt x="10087" y="5551"/>
                    <a:pt x="10295" y="5551"/>
                  </a:cubicBezTo>
                  <a:cubicBezTo>
                    <a:pt x="10388" y="5551"/>
                    <a:pt x="10490" y="5530"/>
                    <a:pt x="10599" y="5482"/>
                  </a:cubicBezTo>
                  <a:cubicBezTo>
                    <a:pt x="10880" y="5356"/>
                    <a:pt x="11014" y="5075"/>
                    <a:pt x="10937" y="4766"/>
                  </a:cubicBezTo>
                  <a:cubicBezTo>
                    <a:pt x="10863" y="4442"/>
                    <a:pt x="10548" y="4106"/>
                    <a:pt x="10032" y="4106"/>
                  </a:cubicBezTo>
                  <a:cubicBezTo>
                    <a:pt x="10011" y="4106"/>
                    <a:pt x="9991" y="4106"/>
                    <a:pt x="9969" y="4107"/>
                  </a:cubicBezTo>
                  <a:cubicBezTo>
                    <a:pt x="9050" y="4152"/>
                    <a:pt x="8985" y="5181"/>
                    <a:pt x="8981" y="5262"/>
                  </a:cubicBezTo>
                  <a:cubicBezTo>
                    <a:pt x="8973" y="5335"/>
                    <a:pt x="8817" y="6425"/>
                    <a:pt x="7964" y="6425"/>
                  </a:cubicBezTo>
                  <a:cubicBezTo>
                    <a:pt x="7957" y="6425"/>
                    <a:pt x="7951" y="6425"/>
                    <a:pt x="7945" y="6425"/>
                  </a:cubicBezTo>
                  <a:cubicBezTo>
                    <a:pt x="7050" y="6405"/>
                    <a:pt x="6798" y="5868"/>
                    <a:pt x="6782" y="5835"/>
                  </a:cubicBezTo>
                  <a:cubicBezTo>
                    <a:pt x="6778" y="5819"/>
                    <a:pt x="6603" y="5364"/>
                    <a:pt x="6798" y="5043"/>
                  </a:cubicBezTo>
                  <a:cubicBezTo>
                    <a:pt x="6908" y="4860"/>
                    <a:pt x="7115" y="4750"/>
                    <a:pt x="7420" y="4713"/>
                  </a:cubicBezTo>
                  <a:cubicBezTo>
                    <a:pt x="7470" y="4708"/>
                    <a:pt x="7518" y="4705"/>
                    <a:pt x="7564" y="4705"/>
                  </a:cubicBezTo>
                  <a:cubicBezTo>
                    <a:pt x="7811" y="4705"/>
                    <a:pt x="7992" y="4788"/>
                    <a:pt x="8095" y="4949"/>
                  </a:cubicBezTo>
                  <a:cubicBezTo>
                    <a:pt x="8217" y="5144"/>
                    <a:pt x="8184" y="5396"/>
                    <a:pt x="8091" y="5547"/>
                  </a:cubicBezTo>
                  <a:cubicBezTo>
                    <a:pt x="8053" y="5603"/>
                    <a:pt x="7977" y="5699"/>
                    <a:pt x="7848" y="5699"/>
                  </a:cubicBezTo>
                  <a:cubicBezTo>
                    <a:pt x="7839" y="5699"/>
                    <a:pt x="7829" y="5698"/>
                    <a:pt x="7819" y="5697"/>
                  </a:cubicBezTo>
                  <a:cubicBezTo>
                    <a:pt x="7664" y="5677"/>
                    <a:pt x="7567" y="5628"/>
                    <a:pt x="7518" y="5551"/>
                  </a:cubicBezTo>
                  <a:cubicBezTo>
                    <a:pt x="7453" y="5433"/>
                    <a:pt x="7518" y="5278"/>
                    <a:pt x="7518" y="5278"/>
                  </a:cubicBezTo>
                  <a:cubicBezTo>
                    <a:pt x="7534" y="5238"/>
                    <a:pt x="7518" y="5185"/>
                    <a:pt x="7473" y="5169"/>
                  </a:cubicBezTo>
                  <a:cubicBezTo>
                    <a:pt x="7462" y="5163"/>
                    <a:pt x="7451" y="5161"/>
                    <a:pt x="7439" y="5161"/>
                  </a:cubicBezTo>
                  <a:cubicBezTo>
                    <a:pt x="7408" y="5161"/>
                    <a:pt x="7378" y="5179"/>
                    <a:pt x="7363" y="5209"/>
                  </a:cubicBezTo>
                  <a:cubicBezTo>
                    <a:pt x="7359" y="5221"/>
                    <a:pt x="7266" y="5441"/>
                    <a:pt x="7371" y="5632"/>
                  </a:cubicBezTo>
                  <a:cubicBezTo>
                    <a:pt x="7449" y="5762"/>
                    <a:pt x="7591" y="5839"/>
                    <a:pt x="7798" y="5864"/>
                  </a:cubicBezTo>
                  <a:cubicBezTo>
                    <a:pt x="7815" y="5866"/>
                    <a:pt x="7832" y="5867"/>
                    <a:pt x="7849" y="5867"/>
                  </a:cubicBezTo>
                  <a:cubicBezTo>
                    <a:pt x="8003" y="5867"/>
                    <a:pt x="8142" y="5783"/>
                    <a:pt x="8233" y="5636"/>
                  </a:cubicBezTo>
                  <a:cubicBezTo>
                    <a:pt x="8380" y="5404"/>
                    <a:pt x="8380" y="5087"/>
                    <a:pt x="8237" y="4860"/>
                  </a:cubicBezTo>
                  <a:cubicBezTo>
                    <a:pt x="8157" y="4733"/>
                    <a:pt x="7968" y="4538"/>
                    <a:pt x="7561" y="4538"/>
                  </a:cubicBezTo>
                  <a:cubicBezTo>
                    <a:pt x="7512" y="4538"/>
                    <a:pt x="7459" y="4540"/>
                    <a:pt x="7404" y="4547"/>
                  </a:cubicBezTo>
                  <a:cubicBezTo>
                    <a:pt x="7042" y="4591"/>
                    <a:pt x="6790" y="4730"/>
                    <a:pt x="6652" y="4957"/>
                  </a:cubicBezTo>
                  <a:cubicBezTo>
                    <a:pt x="6436" y="5323"/>
                    <a:pt x="6591" y="5795"/>
                    <a:pt x="6623" y="5884"/>
                  </a:cubicBezTo>
                  <a:cubicBezTo>
                    <a:pt x="6623" y="5949"/>
                    <a:pt x="6619" y="6270"/>
                    <a:pt x="6436" y="6453"/>
                  </a:cubicBezTo>
                  <a:cubicBezTo>
                    <a:pt x="6351" y="6539"/>
                    <a:pt x="6234" y="6580"/>
                    <a:pt x="6090" y="6580"/>
                  </a:cubicBezTo>
                  <a:cubicBezTo>
                    <a:pt x="6077" y="6580"/>
                    <a:pt x="6064" y="6580"/>
                    <a:pt x="6050" y="6579"/>
                  </a:cubicBezTo>
                  <a:cubicBezTo>
                    <a:pt x="5452" y="6543"/>
                    <a:pt x="5253" y="6051"/>
                    <a:pt x="5225" y="5965"/>
                  </a:cubicBezTo>
                  <a:cubicBezTo>
                    <a:pt x="5225" y="5848"/>
                    <a:pt x="5213" y="5132"/>
                    <a:pt x="4782" y="5034"/>
                  </a:cubicBezTo>
                  <a:cubicBezTo>
                    <a:pt x="4776" y="5033"/>
                    <a:pt x="4771" y="5033"/>
                    <a:pt x="4766" y="5033"/>
                  </a:cubicBezTo>
                  <a:cubicBezTo>
                    <a:pt x="4727" y="5033"/>
                    <a:pt x="4691" y="5060"/>
                    <a:pt x="4684" y="5099"/>
                  </a:cubicBezTo>
                  <a:cubicBezTo>
                    <a:pt x="4672" y="5144"/>
                    <a:pt x="4700" y="5189"/>
                    <a:pt x="4745" y="5197"/>
                  </a:cubicBezTo>
                  <a:cubicBezTo>
                    <a:pt x="5013" y="5258"/>
                    <a:pt x="5058" y="5766"/>
                    <a:pt x="5054" y="5970"/>
                  </a:cubicBezTo>
                  <a:cubicBezTo>
                    <a:pt x="5035" y="6054"/>
                    <a:pt x="4853" y="6742"/>
                    <a:pt x="4192" y="6742"/>
                  </a:cubicBezTo>
                  <a:cubicBezTo>
                    <a:pt x="4152" y="6742"/>
                    <a:pt x="4110" y="6739"/>
                    <a:pt x="4066" y="6734"/>
                  </a:cubicBezTo>
                  <a:cubicBezTo>
                    <a:pt x="3399" y="6648"/>
                    <a:pt x="3107" y="6055"/>
                    <a:pt x="3021" y="5835"/>
                  </a:cubicBezTo>
                  <a:cubicBezTo>
                    <a:pt x="3310" y="5750"/>
                    <a:pt x="4160" y="5392"/>
                    <a:pt x="3985" y="4266"/>
                  </a:cubicBezTo>
                  <a:cubicBezTo>
                    <a:pt x="3875" y="3538"/>
                    <a:pt x="3281" y="2892"/>
                    <a:pt x="2550" y="2693"/>
                  </a:cubicBezTo>
                  <a:cubicBezTo>
                    <a:pt x="2407" y="2653"/>
                    <a:pt x="2268" y="2634"/>
                    <a:pt x="2134" y="2634"/>
                  </a:cubicBezTo>
                  <a:cubicBezTo>
                    <a:pt x="1757" y="2634"/>
                    <a:pt x="1426" y="2788"/>
                    <a:pt x="1192" y="3079"/>
                  </a:cubicBezTo>
                  <a:cubicBezTo>
                    <a:pt x="740" y="3628"/>
                    <a:pt x="870" y="4075"/>
                    <a:pt x="984" y="4290"/>
                  </a:cubicBezTo>
                  <a:cubicBezTo>
                    <a:pt x="1190" y="4671"/>
                    <a:pt x="1656" y="4918"/>
                    <a:pt x="2146" y="4918"/>
                  </a:cubicBezTo>
                  <a:cubicBezTo>
                    <a:pt x="2190" y="4918"/>
                    <a:pt x="2233" y="4916"/>
                    <a:pt x="2277" y="4912"/>
                  </a:cubicBezTo>
                  <a:cubicBezTo>
                    <a:pt x="2566" y="4884"/>
                    <a:pt x="2773" y="4734"/>
                    <a:pt x="2871" y="4490"/>
                  </a:cubicBezTo>
                  <a:cubicBezTo>
                    <a:pt x="2989" y="4197"/>
                    <a:pt x="2924" y="3811"/>
                    <a:pt x="2724" y="3587"/>
                  </a:cubicBezTo>
                  <a:cubicBezTo>
                    <a:pt x="2635" y="3482"/>
                    <a:pt x="2525" y="3429"/>
                    <a:pt x="2410" y="3429"/>
                  </a:cubicBezTo>
                  <a:cubicBezTo>
                    <a:pt x="2378" y="3429"/>
                    <a:pt x="2346" y="3433"/>
                    <a:pt x="2314" y="3441"/>
                  </a:cubicBezTo>
                  <a:cubicBezTo>
                    <a:pt x="2106" y="3498"/>
                    <a:pt x="1976" y="3591"/>
                    <a:pt x="1923" y="3721"/>
                  </a:cubicBezTo>
                  <a:cubicBezTo>
                    <a:pt x="1854" y="3892"/>
                    <a:pt x="1952" y="4051"/>
                    <a:pt x="1956" y="4059"/>
                  </a:cubicBezTo>
                  <a:cubicBezTo>
                    <a:pt x="1972" y="4082"/>
                    <a:pt x="1999" y="4096"/>
                    <a:pt x="2027" y="4096"/>
                  </a:cubicBezTo>
                  <a:cubicBezTo>
                    <a:pt x="2042" y="4096"/>
                    <a:pt x="2057" y="4092"/>
                    <a:pt x="2070" y="4083"/>
                  </a:cubicBezTo>
                  <a:cubicBezTo>
                    <a:pt x="2110" y="4059"/>
                    <a:pt x="2123" y="4010"/>
                    <a:pt x="2098" y="3969"/>
                  </a:cubicBezTo>
                  <a:cubicBezTo>
                    <a:pt x="2098" y="3969"/>
                    <a:pt x="2041" y="3872"/>
                    <a:pt x="2078" y="3782"/>
                  </a:cubicBezTo>
                  <a:cubicBezTo>
                    <a:pt x="2110" y="3705"/>
                    <a:pt x="2208" y="3644"/>
                    <a:pt x="2358" y="3603"/>
                  </a:cubicBezTo>
                  <a:cubicBezTo>
                    <a:pt x="2376" y="3599"/>
                    <a:pt x="2393" y="3596"/>
                    <a:pt x="2410" y="3596"/>
                  </a:cubicBezTo>
                  <a:cubicBezTo>
                    <a:pt x="2492" y="3596"/>
                    <a:pt x="2558" y="3649"/>
                    <a:pt x="2602" y="3697"/>
                  </a:cubicBezTo>
                  <a:cubicBezTo>
                    <a:pt x="2737" y="3847"/>
                    <a:pt x="2818" y="4168"/>
                    <a:pt x="2716" y="4425"/>
                  </a:cubicBezTo>
                  <a:cubicBezTo>
                    <a:pt x="2663" y="4555"/>
                    <a:pt x="2545" y="4717"/>
                    <a:pt x="2261" y="4746"/>
                  </a:cubicBezTo>
                  <a:cubicBezTo>
                    <a:pt x="2220" y="4750"/>
                    <a:pt x="2180" y="4752"/>
                    <a:pt x="2139" y="4752"/>
                  </a:cubicBezTo>
                  <a:cubicBezTo>
                    <a:pt x="1711" y="4752"/>
                    <a:pt x="1309" y="4540"/>
                    <a:pt x="1131" y="4209"/>
                  </a:cubicBezTo>
                  <a:cubicBezTo>
                    <a:pt x="968" y="3900"/>
                    <a:pt x="1033" y="3534"/>
                    <a:pt x="1322" y="3185"/>
                  </a:cubicBezTo>
                  <a:cubicBezTo>
                    <a:pt x="1526" y="2932"/>
                    <a:pt x="1815" y="2802"/>
                    <a:pt x="2143" y="2802"/>
                  </a:cubicBezTo>
                  <a:cubicBezTo>
                    <a:pt x="2259" y="2802"/>
                    <a:pt x="2381" y="2818"/>
                    <a:pt x="2505" y="2851"/>
                  </a:cubicBezTo>
                  <a:cubicBezTo>
                    <a:pt x="3176" y="3034"/>
                    <a:pt x="3716" y="3628"/>
                    <a:pt x="3822" y="4290"/>
                  </a:cubicBezTo>
                  <a:cubicBezTo>
                    <a:pt x="4005" y="5474"/>
                    <a:pt x="2940" y="5689"/>
                    <a:pt x="2895" y="5697"/>
                  </a:cubicBezTo>
                  <a:lnTo>
                    <a:pt x="2887" y="5697"/>
                  </a:lnTo>
                  <a:cubicBezTo>
                    <a:pt x="2880" y="5699"/>
                    <a:pt x="2548" y="5792"/>
                    <a:pt x="2121" y="5792"/>
                  </a:cubicBezTo>
                  <a:cubicBezTo>
                    <a:pt x="1760" y="5792"/>
                    <a:pt x="1332" y="5726"/>
                    <a:pt x="976" y="5482"/>
                  </a:cubicBezTo>
                  <a:cubicBezTo>
                    <a:pt x="545" y="5185"/>
                    <a:pt x="297" y="4681"/>
                    <a:pt x="236" y="3985"/>
                  </a:cubicBezTo>
                  <a:cubicBezTo>
                    <a:pt x="175" y="3294"/>
                    <a:pt x="334" y="2745"/>
                    <a:pt x="708" y="2355"/>
                  </a:cubicBezTo>
                  <a:cubicBezTo>
                    <a:pt x="1335" y="1698"/>
                    <a:pt x="2389" y="1668"/>
                    <a:pt x="2586" y="1668"/>
                  </a:cubicBezTo>
                  <a:cubicBezTo>
                    <a:pt x="2606" y="1668"/>
                    <a:pt x="2618" y="1668"/>
                    <a:pt x="2619" y="1668"/>
                  </a:cubicBezTo>
                  <a:cubicBezTo>
                    <a:pt x="2622" y="1669"/>
                    <a:pt x="2625" y="1669"/>
                    <a:pt x="2628" y="1669"/>
                  </a:cubicBezTo>
                  <a:cubicBezTo>
                    <a:pt x="2657" y="1669"/>
                    <a:pt x="2681" y="1653"/>
                    <a:pt x="2696" y="1627"/>
                  </a:cubicBezTo>
                  <a:cubicBezTo>
                    <a:pt x="2712" y="1599"/>
                    <a:pt x="2712" y="1566"/>
                    <a:pt x="2696" y="1542"/>
                  </a:cubicBezTo>
                  <a:cubicBezTo>
                    <a:pt x="2680" y="1514"/>
                    <a:pt x="2306" y="896"/>
                    <a:pt x="2960" y="440"/>
                  </a:cubicBezTo>
                  <a:cubicBezTo>
                    <a:pt x="3152" y="307"/>
                    <a:pt x="3347" y="259"/>
                    <a:pt x="3528" y="259"/>
                  </a:cubicBezTo>
                  <a:cubicBezTo>
                    <a:pt x="3976" y="259"/>
                    <a:pt x="4338" y="553"/>
                    <a:pt x="4359" y="570"/>
                  </a:cubicBezTo>
                  <a:cubicBezTo>
                    <a:pt x="4374" y="582"/>
                    <a:pt x="4394" y="588"/>
                    <a:pt x="4413" y="588"/>
                  </a:cubicBezTo>
                  <a:cubicBezTo>
                    <a:pt x="4433" y="588"/>
                    <a:pt x="4454" y="581"/>
                    <a:pt x="4469" y="566"/>
                  </a:cubicBezTo>
                  <a:cubicBezTo>
                    <a:pt x="4474" y="560"/>
                    <a:pt x="4898" y="169"/>
                    <a:pt x="5569" y="169"/>
                  </a:cubicBezTo>
                  <a:close/>
                  <a:moveTo>
                    <a:pt x="5570" y="1"/>
                  </a:moveTo>
                  <a:cubicBezTo>
                    <a:pt x="4974" y="1"/>
                    <a:pt x="4552" y="284"/>
                    <a:pt x="4408" y="396"/>
                  </a:cubicBezTo>
                  <a:cubicBezTo>
                    <a:pt x="4276" y="304"/>
                    <a:pt x="3928" y="93"/>
                    <a:pt x="3518" y="93"/>
                  </a:cubicBezTo>
                  <a:cubicBezTo>
                    <a:pt x="3309" y="93"/>
                    <a:pt x="3084" y="148"/>
                    <a:pt x="2863" y="302"/>
                  </a:cubicBezTo>
                  <a:cubicBezTo>
                    <a:pt x="2269" y="717"/>
                    <a:pt x="2391" y="1257"/>
                    <a:pt x="2489" y="1501"/>
                  </a:cubicBezTo>
                  <a:cubicBezTo>
                    <a:pt x="2139" y="1510"/>
                    <a:pt x="1196" y="1599"/>
                    <a:pt x="586" y="2237"/>
                  </a:cubicBezTo>
                  <a:cubicBezTo>
                    <a:pt x="175" y="2664"/>
                    <a:pt x="0" y="3258"/>
                    <a:pt x="65" y="3998"/>
                  </a:cubicBezTo>
                  <a:cubicBezTo>
                    <a:pt x="130" y="4746"/>
                    <a:pt x="407" y="5291"/>
                    <a:pt x="879" y="5616"/>
                  </a:cubicBezTo>
                  <a:cubicBezTo>
                    <a:pt x="1275" y="5889"/>
                    <a:pt x="1739" y="5963"/>
                    <a:pt x="2126" y="5963"/>
                  </a:cubicBezTo>
                  <a:cubicBezTo>
                    <a:pt x="2454" y="5963"/>
                    <a:pt x="2726" y="5910"/>
                    <a:pt x="2854" y="5880"/>
                  </a:cubicBezTo>
                  <a:cubicBezTo>
                    <a:pt x="2944" y="6116"/>
                    <a:pt x="3265" y="6803"/>
                    <a:pt x="4046" y="6901"/>
                  </a:cubicBezTo>
                  <a:cubicBezTo>
                    <a:pt x="4099" y="6905"/>
                    <a:pt x="4147" y="6909"/>
                    <a:pt x="4196" y="6909"/>
                  </a:cubicBezTo>
                  <a:cubicBezTo>
                    <a:pt x="4769" y="6909"/>
                    <a:pt x="5042" y="6470"/>
                    <a:pt x="5152" y="6197"/>
                  </a:cubicBezTo>
                  <a:cubicBezTo>
                    <a:pt x="5278" y="6409"/>
                    <a:pt x="5546" y="6714"/>
                    <a:pt x="6038" y="6746"/>
                  </a:cubicBezTo>
                  <a:cubicBezTo>
                    <a:pt x="6056" y="6747"/>
                    <a:pt x="6075" y="6748"/>
                    <a:pt x="6093" y="6748"/>
                  </a:cubicBezTo>
                  <a:cubicBezTo>
                    <a:pt x="6280" y="6748"/>
                    <a:pt x="6436" y="6690"/>
                    <a:pt x="6554" y="6571"/>
                  </a:cubicBezTo>
                  <a:cubicBezTo>
                    <a:pt x="6688" y="6441"/>
                    <a:pt x="6745" y="6258"/>
                    <a:pt x="6770" y="6112"/>
                  </a:cubicBezTo>
                  <a:cubicBezTo>
                    <a:pt x="6944" y="6311"/>
                    <a:pt x="7294" y="6575"/>
                    <a:pt x="7941" y="6592"/>
                  </a:cubicBezTo>
                  <a:cubicBezTo>
                    <a:pt x="7949" y="6592"/>
                    <a:pt x="7958" y="6592"/>
                    <a:pt x="7966" y="6592"/>
                  </a:cubicBezTo>
                  <a:cubicBezTo>
                    <a:pt x="8700" y="6592"/>
                    <a:pt x="8995" y="5900"/>
                    <a:pt x="9099" y="5522"/>
                  </a:cubicBezTo>
                  <a:cubicBezTo>
                    <a:pt x="9266" y="5819"/>
                    <a:pt x="9636" y="6307"/>
                    <a:pt x="10234" y="6323"/>
                  </a:cubicBezTo>
                  <a:cubicBezTo>
                    <a:pt x="10254" y="6324"/>
                    <a:pt x="10274" y="6324"/>
                    <a:pt x="10294" y="6324"/>
                  </a:cubicBezTo>
                  <a:cubicBezTo>
                    <a:pt x="10879" y="6324"/>
                    <a:pt x="11105" y="6034"/>
                    <a:pt x="11388" y="5669"/>
                  </a:cubicBezTo>
                  <a:cubicBezTo>
                    <a:pt x="11490" y="5539"/>
                    <a:pt x="11596" y="5404"/>
                    <a:pt x="11730" y="5262"/>
                  </a:cubicBezTo>
                  <a:cubicBezTo>
                    <a:pt x="12000" y="4984"/>
                    <a:pt x="12371" y="4819"/>
                    <a:pt x="12751" y="4819"/>
                  </a:cubicBezTo>
                  <a:cubicBezTo>
                    <a:pt x="12760" y="4819"/>
                    <a:pt x="12770" y="4819"/>
                    <a:pt x="12779" y="4819"/>
                  </a:cubicBezTo>
                  <a:cubicBezTo>
                    <a:pt x="13185" y="4823"/>
                    <a:pt x="13567" y="5006"/>
                    <a:pt x="13880" y="5347"/>
                  </a:cubicBezTo>
                  <a:cubicBezTo>
                    <a:pt x="13898" y="5365"/>
                    <a:pt x="13922" y="5375"/>
                    <a:pt x="13946" y="5375"/>
                  </a:cubicBezTo>
                  <a:cubicBezTo>
                    <a:pt x="13960" y="5375"/>
                    <a:pt x="13974" y="5371"/>
                    <a:pt x="13986" y="5364"/>
                  </a:cubicBezTo>
                  <a:cubicBezTo>
                    <a:pt x="14019" y="5347"/>
                    <a:pt x="14035" y="5307"/>
                    <a:pt x="14023" y="5270"/>
                  </a:cubicBezTo>
                  <a:cubicBezTo>
                    <a:pt x="14019" y="5254"/>
                    <a:pt x="13596" y="3912"/>
                    <a:pt x="12344" y="3754"/>
                  </a:cubicBezTo>
                  <a:cubicBezTo>
                    <a:pt x="12162" y="3730"/>
                    <a:pt x="11998" y="3722"/>
                    <a:pt x="11849" y="3722"/>
                  </a:cubicBezTo>
                  <a:cubicBezTo>
                    <a:pt x="11665" y="3722"/>
                    <a:pt x="11505" y="3734"/>
                    <a:pt x="11364" y="3746"/>
                  </a:cubicBezTo>
                  <a:cubicBezTo>
                    <a:pt x="11247" y="3756"/>
                    <a:pt x="11145" y="3764"/>
                    <a:pt x="11054" y="3764"/>
                  </a:cubicBezTo>
                  <a:cubicBezTo>
                    <a:pt x="10743" y="3764"/>
                    <a:pt x="10569" y="3662"/>
                    <a:pt x="10380" y="3164"/>
                  </a:cubicBezTo>
                  <a:cubicBezTo>
                    <a:pt x="10177" y="2636"/>
                    <a:pt x="9799" y="2302"/>
                    <a:pt x="9368" y="2274"/>
                  </a:cubicBezTo>
                  <a:cubicBezTo>
                    <a:pt x="9350" y="2273"/>
                    <a:pt x="9332" y="2272"/>
                    <a:pt x="9314" y="2272"/>
                  </a:cubicBezTo>
                  <a:cubicBezTo>
                    <a:pt x="9059" y="2272"/>
                    <a:pt x="8827" y="2380"/>
                    <a:pt x="8652" y="2567"/>
                  </a:cubicBezTo>
                  <a:cubicBezTo>
                    <a:pt x="8636" y="2323"/>
                    <a:pt x="8546" y="1989"/>
                    <a:pt x="8209" y="1880"/>
                  </a:cubicBezTo>
                  <a:cubicBezTo>
                    <a:pt x="8144" y="1859"/>
                    <a:pt x="8082" y="1849"/>
                    <a:pt x="8023" y="1849"/>
                  </a:cubicBezTo>
                  <a:cubicBezTo>
                    <a:pt x="7817" y="1849"/>
                    <a:pt x="7644" y="1962"/>
                    <a:pt x="7518" y="2091"/>
                  </a:cubicBezTo>
                  <a:cubicBezTo>
                    <a:pt x="7526" y="1607"/>
                    <a:pt x="7412" y="676"/>
                    <a:pt x="6501" y="229"/>
                  </a:cubicBezTo>
                  <a:cubicBezTo>
                    <a:pt x="6160" y="62"/>
                    <a:pt x="5846" y="1"/>
                    <a:pt x="5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5"/>
            <p:cNvSpPr/>
            <p:nvPr/>
          </p:nvSpPr>
          <p:spPr>
            <a:xfrm>
              <a:off x="1060689" y="737496"/>
              <a:ext cx="17746" cy="19829"/>
            </a:xfrm>
            <a:custGeom>
              <a:avLst/>
              <a:gdLst/>
              <a:ahLst/>
              <a:cxnLst/>
              <a:rect l="l" t="t" r="r" b="b"/>
              <a:pathLst>
                <a:path w="196" h="219" extrusionOk="0">
                  <a:moveTo>
                    <a:pt x="112" y="1"/>
                  </a:moveTo>
                  <a:cubicBezTo>
                    <a:pt x="105" y="1"/>
                    <a:pt x="98" y="2"/>
                    <a:pt x="90" y="4"/>
                  </a:cubicBezTo>
                  <a:cubicBezTo>
                    <a:pt x="81" y="4"/>
                    <a:pt x="77" y="8"/>
                    <a:pt x="69" y="12"/>
                  </a:cubicBezTo>
                  <a:cubicBezTo>
                    <a:pt x="57" y="20"/>
                    <a:pt x="45" y="28"/>
                    <a:pt x="41" y="40"/>
                  </a:cubicBezTo>
                  <a:cubicBezTo>
                    <a:pt x="33" y="57"/>
                    <a:pt x="25" y="73"/>
                    <a:pt x="12" y="93"/>
                  </a:cubicBezTo>
                  <a:cubicBezTo>
                    <a:pt x="8" y="101"/>
                    <a:pt x="4" y="110"/>
                    <a:pt x="4" y="122"/>
                  </a:cubicBezTo>
                  <a:cubicBezTo>
                    <a:pt x="0" y="134"/>
                    <a:pt x="0" y="146"/>
                    <a:pt x="4" y="154"/>
                  </a:cubicBezTo>
                  <a:cubicBezTo>
                    <a:pt x="8" y="166"/>
                    <a:pt x="12" y="175"/>
                    <a:pt x="21" y="183"/>
                  </a:cubicBezTo>
                  <a:cubicBezTo>
                    <a:pt x="29" y="195"/>
                    <a:pt x="33" y="199"/>
                    <a:pt x="45" y="207"/>
                  </a:cubicBezTo>
                  <a:cubicBezTo>
                    <a:pt x="49" y="207"/>
                    <a:pt x="57" y="211"/>
                    <a:pt x="65" y="215"/>
                  </a:cubicBezTo>
                  <a:cubicBezTo>
                    <a:pt x="71" y="217"/>
                    <a:pt x="78" y="218"/>
                    <a:pt x="86" y="218"/>
                  </a:cubicBezTo>
                  <a:cubicBezTo>
                    <a:pt x="94" y="218"/>
                    <a:pt x="102" y="217"/>
                    <a:pt x="110" y="215"/>
                  </a:cubicBezTo>
                  <a:cubicBezTo>
                    <a:pt x="114" y="211"/>
                    <a:pt x="122" y="207"/>
                    <a:pt x="130" y="207"/>
                  </a:cubicBezTo>
                  <a:cubicBezTo>
                    <a:pt x="142" y="199"/>
                    <a:pt x="151" y="187"/>
                    <a:pt x="159" y="175"/>
                  </a:cubicBezTo>
                  <a:cubicBezTo>
                    <a:pt x="167" y="158"/>
                    <a:pt x="175" y="142"/>
                    <a:pt x="183" y="126"/>
                  </a:cubicBezTo>
                  <a:cubicBezTo>
                    <a:pt x="191" y="118"/>
                    <a:pt x="195" y="105"/>
                    <a:pt x="195" y="93"/>
                  </a:cubicBezTo>
                  <a:cubicBezTo>
                    <a:pt x="195" y="85"/>
                    <a:pt x="195" y="73"/>
                    <a:pt x="191" y="61"/>
                  </a:cubicBezTo>
                  <a:cubicBezTo>
                    <a:pt x="191" y="49"/>
                    <a:pt x="183" y="40"/>
                    <a:pt x="179" y="32"/>
                  </a:cubicBezTo>
                  <a:cubicBezTo>
                    <a:pt x="171" y="24"/>
                    <a:pt x="163" y="16"/>
                    <a:pt x="155" y="12"/>
                  </a:cubicBezTo>
                  <a:cubicBezTo>
                    <a:pt x="147" y="8"/>
                    <a:pt x="142" y="4"/>
                    <a:pt x="134" y="4"/>
                  </a:cubicBezTo>
                  <a:cubicBezTo>
                    <a:pt x="126" y="2"/>
                    <a:pt x="119"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p:nvPr/>
          </p:nvSpPr>
          <p:spPr>
            <a:xfrm>
              <a:off x="1097811" y="783039"/>
              <a:ext cx="17384" cy="17384"/>
            </a:xfrm>
            <a:custGeom>
              <a:avLst/>
              <a:gdLst/>
              <a:ahLst/>
              <a:cxnLst/>
              <a:rect l="l" t="t" r="r" b="b"/>
              <a:pathLst>
                <a:path w="192" h="192" extrusionOk="0">
                  <a:moveTo>
                    <a:pt x="98" y="1"/>
                  </a:moveTo>
                  <a:cubicBezTo>
                    <a:pt x="94" y="1"/>
                    <a:pt x="78" y="5"/>
                    <a:pt x="74" y="5"/>
                  </a:cubicBezTo>
                  <a:cubicBezTo>
                    <a:pt x="66" y="5"/>
                    <a:pt x="58" y="9"/>
                    <a:pt x="50" y="13"/>
                  </a:cubicBezTo>
                  <a:cubicBezTo>
                    <a:pt x="50" y="13"/>
                    <a:pt x="50" y="13"/>
                    <a:pt x="50" y="17"/>
                  </a:cubicBezTo>
                  <a:cubicBezTo>
                    <a:pt x="46" y="17"/>
                    <a:pt x="41" y="21"/>
                    <a:pt x="37" y="21"/>
                  </a:cubicBezTo>
                  <a:cubicBezTo>
                    <a:pt x="37" y="25"/>
                    <a:pt x="33" y="25"/>
                    <a:pt x="29" y="29"/>
                  </a:cubicBezTo>
                  <a:cubicBezTo>
                    <a:pt x="29" y="29"/>
                    <a:pt x="29" y="29"/>
                    <a:pt x="25" y="33"/>
                  </a:cubicBezTo>
                  <a:cubicBezTo>
                    <a:pt x="21" y="37"/>
                    <a:pt x="17" y="46"/>
                    <a:pt x="13" y="50"/>
                  </a:cubicBezTo>
                  <a:cubicBezTo>
                    <a:pt x="13" y="50"/>
                    <a:pt x="13" y="54"/>
                    <a:pt x="13" y="54"/>
                  </a:cubicBezTo>
                  <a:cubicBezTo>
                    <a:pt x="13" y="58"/>
                    <a:pt x="9" y="62"/>
                    <a:pt x="9" y="66"/>
                  </a:cubicBezTo>
                  <a:cubicBezTo>
                    <a:pt x="9" y="66"/>
                    <a:pt x="5" y="70"/>
                    <a:pt x="5" y="74"/>
                  </a:cubicBezTo>
                  <a:cubicBezTo>
                    <a:pt x="5" y="74"/>
                    <a:pt x="5" y="78"/>
                    <a:pt x="5" y="78"/>
                  </a:cubicBezTo>
                  <a:cubicBezTo>
                    <a:pt x="1" y="86"/>
                    <a:pt x="1" y="94"/>
                    <a:pt x="1" y="103"/>
                  </a:cubicBezTo>
                  <a:cubicBezTo>
                    <a:pt x="1" y="111"/>
                    <a:pt x="1" y="119"/>
                    <a:pt x="5" y="127"/>
                  </a:cubicBezTo>
                  <a:cubicBezTo>
                    <a:pt x="5" y="135"/>
                    <a:pt x="9" y="139"/>
                    <a:pt x="13" y="147"/>
                  </a:cubicBezTo>
                  <a:cubicBezTo>
                    <a:pt x="17" y="155"/>
                    <a:pt x="21" y="159"/>
                    <a:pt x="25" y="168"/>
                  </a:cubicBezTo>
                  <a:lnTo>
                    <a:pt x="29" y="168"/>
                  </a:lnTo>
                  <a:cubicBezTo>
                    <a:pt x="29" y="168"/>
                    <a:pt x="41" y="180"/>
                    <a:pt x="46" y="180"/>
                  </a:cubicBezTo>
                  <a:cubicBezTo>
                    <a:pt x="58" y="188"/>
                    <a:pt x="66" y="192"/>
                    <a:pt x="78" y="192"/>
                  </a:cubicBezTo>
                  <a:cubicBezTo>
                    <a:pt x="90" y="192"/>
                    <a:pt x="98" y="192"/>
                    <a:pt x="111" y="188"/>
                  </a:cubicBezTo>
                  <a:cubicBezTo>
                    <a:pt x="123" y="188"/>
                    <a:pt x="131" y="180"/>
                    <a:pt x="139" y="172"/>
                  </a:cubicBezTo>
                  <a:cubicBezTo>
                    <a:pt x="147" y="168"/>
                    <a:pt x="151" y="164"/>
                    <a:pt x="159" y="155"/>
                  </a:cubicBezTo>
                  <a:cubicBezTo>
                    <a:pt x="159" y="151"/>
                    <a:pt x="163" y="151"/>
                    <a:pt x="167" y="147"/>
                  </a:cubicBezTo>
                  <a:cubicBezTo>
                    <a:pt x="176" y="135"/>
                    <a:pt x="184" y="127"/>
                    <a:pt x="188" y="111"/>
                  </a:cubicBezTo>
                  <a:cubicBezTo>
                    <a:pt x="188" y="103"/>
                    <a:pt x="192" y="94"/>
                    <a:pt x="192" y="90"/>
                  </a:cubicBezTo>
                  <a:cubicBezTo>
                    <a:pt x="192" y="74"/>
                    <a:pt x="188" y="58"/>
                    <a:pt x="180" y="46"/>
                  </a:cubicBezTo>
                  <a:lnTo>
                    <a:pt x="176" y="46"/>
                  </a:lnTo>
                  <a:cubicBezTo>
                    <a:pt x="172" y="42"/>
                    <a:pt x="163" y="29"/>
                    <a:pt x="163" y="29"/>
                  </a:cubicBezTo>
                  <a:cubicBezTo>
                    <a:pt x="163" y="29"/>
                    <a:pt x="163" y="29"/>
                    <a:pt x="163" y="25"/>
                  </a:cubicBezTo>
                  <a:cubicBezTo>
                    <a:pt x="159" y="25"/>
                    <a:pt x="147" y="17"/>
                    <a:pt x="143" y="13"/>
                  </a:cubicBezTo>
                  <a:cubicBezTo>
                    <a:pt x="139" y="13"/>
                    <a:pt x="127" y="5"/>
                    <a:pt x="123" y="5"/>
                  </a:cubicBezTo>
                  <a:cubicBezTo>
                    <a:pt x="119" y="5"/>
                    <a:pt x="102"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5"/>
            <p:cNvSpPr/>
            <p:nvPr/>
          </p:nvSpPr>
          <p:spPr>
            <a:xfrm>
              <a:off x="1134299" y="755876"/>
              <a:ext cx="19919" cy="15121"/>
            </a:xfrm>
            <a:custGeom>
              <a:avLst/>
              <a:gdLst/>
              <a:ahLst/>
              <a:cxnLst/>
              <a:rect l="l" t="t" r="r" b="b"/>
              <a:pathLst>
                <a:path w="220" h="167" extrusionOk="0">
                  <a:moveTo>
                    <a:pt x="86" y="0"/>
                  </a:moveTo>
                  <a:cubicBezTo>
                    <a:pt x="73" y="0"/>
                    <a:pt x="61" y="0"/>
                    <a:pt x="53" y="8"/>
                  </a:cubicBezTo>
                  <a:cubicBezTo>
                    <a:pt x="41" y="8"/>
                    <a:pt x="33" y="16"/>
                    <a:pt x="25" y="24"/>
                  </a:cubicBezTo>
                  <a:cubicBezTo>
                    <a:pt x="17" y="33"/>
                    <a:pt x="13" y="41"/>
                    <a:pt x="8" y="49"/>
                  </a:cubicBezTo>
                  <a:cubicBezTo>
                    <a:pt x="4" y="61"/>
                    <a:pt x="0" y="73"/>
                    <a:pt x="0" y="81"/>
                  </a:cubicBezTo>
                  <a:cubicBezTo>
                    <a:pt x="4" y="89"/>
                    <a:pt x="4" y="98"/>
                    <a:pt x="4" y="106"/>
                  </a:cubicBezTo>
                  <a:cubicBezTo>
                    <a:pt x="8" y="118"/>
                    <a:pt x="17" y="130"/>
                    <a:pt x="25" y="142"/>
                  </a:cubicBezTo>
                  <a:cubicBezTo>
                    <a:pt x="33" y="146"/>
                    <a:pt x="37" y="150"/>
                    <a:pt x="41" y="155"/>
                  </a:cubicBezTo>
                  <a:cubicBezTo>
                    <a:pt x="57" y="163"/>
                    <a:pt x="69" y="167"/>
                    <a:pt x="86" y="167"/>
                  </a:cubicBezTo>
                  <a:lnTo>
                    <a:pt x="134" y="167"/>
                  </a:lnTo>
                  <a:cubicBezTo>
                    <a:pt x="147" y="167"/>
                    <a:pt x="159" y="167"/>
                    <a:pt x="167" y="159"/>
                  </a:cubicBezTo>
                  <a:cubicBezTo>
                    <a:pt x="179" y="159"/>
                    <a:pt x="187" y="150"/>
                    <a:pt x="195" y="142"/>
                  </a:cubicBezTo>
                  <a:cubicBezTo>
                    <a:pt x="204" y="134"/>
                    <a:pt x="208" y="126"/>
                    <a:pt x="212" y="118"/>
                  </a:cubicBezTo>
                  <a:cubicBezTo>
                    <a:pt x="216" y="106"/>
                    <a:pt x="220" y="94"/>
                    <a:pt x="220" y="85"/>
                  </a:cubicBezTo>
                  <a:cubicBezTo>
                    <a:pt x="220" y="77"/>
                    <a:pt x="216" y="69"/>
                    <a:pt x="216" y="61"/>
                  </a:cubicBezTo>
                  <a:cubicBezTo>
                    <a:pt x="212" y="49"/>
                    <a:pt x="204" y="37"/>
                    <a:pt x="195" y="24"/>
                  </a:cubicBezTo>
                  <a:cubicBezTo>
                    <a:pt x="187" y="20"/>
                    <a:pt x="183" y="16"/>
                    <a:pt x="179" y="12"/>
                  </a:cubicBezTo>
                  <a:cubicBezTo>
                    <a:pt x="163" y="4"/>
                    <a:pt x="151" y="0"/>
                    <a:pt x="1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5"/>
          <p:cNvSpPr/>
          <p:nvPr/>
        </p:nvSpPr>
        <p:spPr>
          <a:xfrm>
            <a:off x="352525" y="47556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 name="Google Shape;138;p5"/>
          <p:cNvGrpSpPr/>
          <p:nvPr/>
        </p:nvGrpSpPr>
        <p:grpSpPr>
          <a:xfrm>
            <a:off x="8475212" y="-296441"/>
            <a:ext cx="668775" cy="2055628"/>
            <a:chOff x="3242922" y="2030750"/>
            <a:chExt cx="275375" cy="846425"/>
          </a:xfrm>
        </p:grpSpPr>
        <p:sp>
          <p:nvSpPr>
            <p:cNvPr id="139" name="Google Shape;139;p5"/>
            <p:cNvSpPr/>
            <p:nvPr/>
          </p:nvSpPr>
          <p:spPr>
            <a:xfrm>
              <a:off x="3307375" y="2782675"/>
              <a:ext cx="28800" cy="82550"/>
            </a:xfrm>
            <a:custGeom>
              <a:avLst/>
              <a:gdLst/>
              <a:ahLst/>
              <a:cxnLst/>
              <a:rect l="l" t="t" r="r" b="b"/>
              <a:pathLst>
                <a:path w="1152" h="3302" extrusionOk="0">
                  <a:moveTo>
                    <a:pt x="558" y="1"/>
                  </a:moveTo>
                  <a:lnTo>
                    <a:pt x="558" y="1"/>
                  </a:lnTo>
                  <a:cubicBezTo>
                    <a:pt x="688" y="728"/>
                    <a:pt x="1" y="1383"/>
                    <a:pt x="13" y="2127"/>
                  </a:cubicBezTo>
                  <a:cubicBezTo>
                    <a:pt x="25" y="2558"/>
                    <a:pt x="269" y="2944"/>
                    <a:pt x="509" y="3302"/>
                  </a:cubicBezTo>
                  <a:cubicBezTo>
                    <a:pt x="619" y="3245"/>
                    <a:pt x="724" y="3188"/>
                    <a:pt x="834" y="3127"/>
                  </a:cubicBezTo>
                  <a:cubicBezTo>
                    <a:pt x="862" y="3115"/>
                    <a:pt x="895" y="3095"/>
                    <a:pt x="903" y="3062"/>
                  </a:cubicBezTo>
                  <a:cubicBezTo>
                    <a:pt x="911" y="3038"/>
                    <a:pt x="903" y="3005"/>
                    <a:pt x="891" y="2981"/>
                  </a:cubicBezTo>
                  <a:cubicBezTo>
                    <a:pt x="814" y="2778"/>
                    <a:pt x="700" y="2586"/>
                    <a:pt x="667" y="2371"/>
                  </a:cubicBezTo>
                  <a:cubicBezTo>
                    <a:pt x="639" y="2216"/>
                    <a:pt x="655" y="2054"/>
                    <a:pt x="688" y="1895"/>
                  </a:cubicBezTo>
                  <a:cubicBezTo>
                    <a:pt x="814" y="1281"/>
                    <a:pt x="1151" y="688"/>
                    <a:pt x="1054" y="70"/>
                  </a:cubicBezTo>
                  <a:lnTo>
                    <a:pt x="558" y="1"/>
                  </a:lnTo>
                  <a:close/>
                </a:path>
              </a:pathLst>
            </a:custGeom>
            <a:solidFill>
              <a:srgbClr val="F94B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3306250" y="2781675"/>
              <a:ext cx="29400" cy="84525"/>
            </a:xfrm>
            <a:custGeom>
              <a:avLst/>
              <a:gdLst/>
              <a:ahLst/>
              <a:cxnLst/>
              <a:rect l="l" t="t" r="r" b="b"/>
              <a:pathLst>
                <a:path w="1176" h="3381" extrusionOk="0">
                  <a:moveTo>
                    <a:pt x="608" y="1"/>
                  </a:moveTo>
                  <a:cubicBezTo>
                    <a:pt x="585" y="1"/>
                    <a:pt x="561" y="20"/>
                    <a:pt x="566" y="49"/>
                  </a:cubicBezTo>
                  <a:cubicBezTo>
                    <a:pt x="643" y="484"/>
                    <a:pt x="420" y="894"/>
                    <a:pt x="253" y="1281"/>
                  </a:cubicBezTo>
                  <a:cubicBezTo>
                    <a:pt x="168" y="1480"/>
                    <a:pt x="82" y="1683"/>
                    <a:pt x="46" y="1899"/>
                  </a:cubicBezTo>
                  <a:cubicBezTo>
                    <a:pt x="1" y="2135"/>
                    <a:pt x="25" y="2374"/>
                    <a:pt x="102" y="2602"/>
                  </a:cubicBezTo>
                  <a:cubicBezTo>
                    <a:pt x="200" y="2874"/>
                    <a:pt x="363" y="3122"/>
                    <a:pt x="521" y="3362"/>
                  </a:cubicBezTo>
                  <a:cubicBezTo>
                    <a:pt x="529" y="3373"/>
                    <a:pt x="541" y="3380"/>
                    <a:pt x="554" y="3380"/>
                  </a:cubicBezTo>
                  <a:cubicBezTo>
                    <a:pt x="561" y="3380"/>
                    <a:pt x="567" y="3379"/>
                    <a:pt x="574" y="3375"/>
                  </a:cubicBezTo>
                  <a:cubicBezTo>
                    <a:pt x="688" y="3314"/>
                    <a:pt x="802" y="3257"/>
                    <a:pt x="912" y="3192"/>
                  </a:cubicBezTo>
                  <a:cubicBezTo>
                    <a:pt x="956" y="3167"/>
                    <a:pt x="993" y="3131"/>
                    <a:pt x="989" y="3078"/>
                  </a:cubicBezTo>
                  <a:cubicBezTo>
                    <a:pt x="989" y="3025"/>
                    <a:pt x="956" y="2968"/>
                    <a:pt x="936" y="2915"/>
                  </a:cubicBezTo>
                  <a:cubicBezTo>
                    <a:pt x="891" y="2809"/>
                    <a:pt x="838" y="2704"/>
                    <a:pt x="798" y="2594"/>
                  </a:cubicBezTo>
                  <a:cubicBezTo>
                    <a:pt x="761" y="2484"/>
                    <a:pt x="733" y="2362"/>
                    <a:pt x="737" y="2240"/>
                  </a:cubicBezTo>
                  <a:cubicBezTo>
                    <a:pt x="737" y="2000"/>
                    <a:pt x="806" y="1760"/>
                    <a:pt x="879" y="1533"/>
                  </a:cubicBezTo>
                  <a:cubicBezTo>
                    <a:pt x="948" y="1305"/>
                    <a:pt x="1025" y="1094"/>
                    <a:pt x="1082" y="866"/>
                  </a:cubicBezTo>
                  <a:cubicBezTo>
                    <a:pt x="1143" y="614"/>
                    <a:pt x="1176" y="358"/>
                    <a:pt x="1135" y="98"/>
                  </a:cubicBezTo>
                  <a:cubicBezTo>
                    <a:pt x="1132" y="79"/>
                    <a:pt x="1119" y="71"/>
                    <a:pt x="1105" y="71"/>
                  </a:cubicBezTo>
                  <a:cubicBezTo>
                    <a:pt x="1083" y="71"/>
                    <a:pt x="1057" y="91"/>
                    <a:pt x="1062" y="118"/>
                  </a:cubicBezTo>
                  <a:cubicBezTo>
                    <a:pt x="1131" y="569"/>
                    <a:pt x="964" y="1012"/>
                    <a:pt x="830" y="1431"/>
                  </a:cubicBezTo>
                  <a:cubicBezTo>
                    <a:pt x="761" y="1651"/>
                    <a:pt x="692" y="1870"/>
                    <a:pt x="668" y="2098"/>
                  </a:cubicBezTo>
                  <a:cubicBezTo>
                    <a:pt x="655" y="2220"/>
                    <a:pt x="655" y="2342"/>
                    <a:pt x="680" y="2460"/>
                  </a:cubicBezTo>
                  <a:cubicBezTo>
                    <a:pt x="704" y="2570"/>
                    <a:pt x="745" y="2671"/>
                    <a:pt x="790" y="2773"/>
                  </a:cubicBezTo>
                  <a:cubicBezTo>
                    <a:pt x="814" y="2830"/>
                    <a:pt x="842" y="2887"/>
                    <a:pt x="867" y="2944"/>
                  </a:cubicBezTo>
                  <a:cubicBezTo>
                    <a:pt x="879" y="2972"/>
                    <a:pt x="891" y="3005"/>
                    <a:pt x="903" y="3033"/>
                  </a:cubicBezTo>
                  <a:cubicBezTo>
                    <a:pt x="912" y="3061"/>
                    <a:pt x="924" y="3090"/>
                    <a:pt x="895" y="3110"/>
                  </a:cubicBezTo>
                  <a:cubicBezTo>
                    <a:pt x="875" y="3131"/>
                    <a:pt x="846" y="3143"/>
                    <a:pt x="818" y="3155"/>
                  </a:cubicBezTo>
                  <a:cubicBezTo>
                    <a:pt x="790" y="3175"/>
                    <a:pt x="757" y="3192"/>
                    <a:pt x="725" y="3208"/>
                  </a:cubicBezTo>
                  <a:lnTo>
                    <a:pt x="570" y="3292"/>
                  </a:lnTo>
                  <a:lnTo>
                    <a:pt x="570" y="3292"/>
                  </a:lnTo>
                  <a:cubicBezTo>
                    <a:pt x="304" y="2893"/>
                    <a:pt x="35" y="2451"/>
                    <a:pt x="115" y="1952"/>
                  </a:cubicBezTo>
                  <a:cubicBezTo>
                    <a:pt x="180" y="1517"/>
                    <a:pt x="428" y="1138"/>
                    <a:pt x="566" y="728"/>
                  </a:cubicBezTo>
                  <a:cubicBezTo>
                    <a:pt x="643" y="504"/>
                    <a:pt x="680" y="268"/>
                    <a:pt x="639" y="29"/>
                  </a:cubicBezTo>
                  <a:cubicBezTo>
                    <a:pt x="636" y="9"/>
                    <a:pt x="622" y="1"/>
                    <a:pt x="608"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3333600" y="2790700"/>
              <a:ext cx="28900" cy="85525"/>
            </a:xfrm>
            <a:custGeom>
              <a:avLst/>
              <a:gdLst/>
              <a:ahLst/>
              <a:cxnLst/>
              <a:rect l="l" t="t" r="r" b="b"/>
              <a:pathLst>
                <a:path w="1156" h="3421" extrusionOk="0">
                  <a:moveTo>
                    <a:pt x="1033" y="1"/>
                  </a:moveTo>
                  <a:lnTo>
                    <a:pt x="537" y="17"/>
                  </a:lnTo>
                  <a:cubicBezTo>
                    <a:pt x="545" y="192"/>
                    <a:pt x="464" y="351"/>
                    <a:pt x="399" y="509"/>
                  </a:cubicBezTo>
                  <a:cubicBezTo>
                    <a:pt x="0" y="1440"/>
                    <a:pt x="94" y="2566"/>
                    <a:pt x="643" y="3420"/>
                  </a:cubicBezTo>
                  <a:cubicBezTo>
                    <a:pt x="814" y="3335"/>
                    <a:pt x="984" y="3245"/>
                    <a:pt x="1155" y="3160"/>
                  </a:cubicBezTo>
                  <a:cubicBezTo>
                    <a:pt x="988" y="2843"/>
                    <a:pt x="822" y="2522"/>
                    <a:pt x="773" y="2168"/>
                  </a:cubicBezTo>
                  <a:cubicBezTo>
                    <a:pt x="671" y="1444"/>
                    <a:pt x="1082" y="733"/>
                    <a:pt x="10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5"/>
            <p:cNvSpPr/>
            <p:nvPr/>
          </p:nvSpPr>
          <p:spPr>
            <a:xfrm>
              <a:off x="3335725" y="2789800"/>
              <a:ext cx="27775" cy="87375"/>
            </a:xfrm>
            <a:custGeom>
              <a:avLst/>
              <a:gdLst/>
              <a:ahLst/>
              <a:cxnLst/>
              <a:rect l="l" t="t" r="r" b="b"/>
              <a:pathLst>
                <a:path w="1111" h="3495" extrusionOk="0">
                  <a:moveTo>
                    <a:pt x="947" y="0"/>
                  </a:moveTo>
                  <a:cubicBezTo>
                    <a:pt x="928" y="0"/>
                    <a:pt x="910" y="13"/>
                    <a:pt x="912" y="37"/>
                  </a:cubicBezTo>
                  <a:cubicBezTo>
                    <a:pt x="936" y="464"/>
                    <a:pt x="810" y="878"/>
                    <a:pt x="720" y="1289"/>
                  </a:cubicBezTo>
                  <a:cubicBezTo>
                    <a:pt x="676" y="1496"/>
                    <a:pt x="639" y="1704"/>
                    <a:pt x="631" y="1911"/>
                  </a:cubicBezTo>
                  <a:cubicBezTo>
                    <a:pt x="627" y="2123"/>
                    <a:pt x="659" y="2338"/>
                    <a:pt x="729" y="2541"/>
                  </a:cubicBezTo>
                  <a:cubicBezTo>
                    <a:pt x="805" y="2760"/>
                    <a:pt x="911" y="2968"/>
                    <a:pt x="1019" y="3176"/>
                  </a:cubicBezTo>
                  <a:lnTo>
                    <a:pt x="1019" y="3176"/>
                  </a:lnTo>
                  <a:cubicBezTo>
                    <a:pt x="870" y="3253"/>
                    <a:pt x="720" y="3328"/>
                    <a:pt x="571" y="3406"/>
                  </a:cubicBezTo>
                  <a:lnTo>
                    <a:pt x="571" y="3406"/>
                  </a:lnTo>
                  <a:cubicBezTo>
                    <a:pt x="338" y="3035"/>
                    <a:pt x="190" y="2607"/>
                    <a:pt x="135" y="2171"/>
                  </a:cubicBezTo>
                  <a:cubicBezTo>
                    <a:pt x="74" y="1724"/>
                    <a:pt x="111" y="1261"/>
                    <a:pt x="249" y="826"/>
                  </a:cubicBezTo>
                  <a:cubicBezTo>
                    <a:pt x="285" y="704"/>
                    <a:pt x="338" y="582"/>
                    <a:pt x="391" y="464"/>
                  </a:cubicBezTo>
                  <a:cubicBezTo>
                    <a:pt x="444" y="334"/>
                    <a:pt x="497" y="200"/>
                    <a:pt x="493" y="53"/>
                  </a:cubicBezTo>
                  <a:cubicBezTo>
                    <a:pt x="491" y="29"/>
                    <a:pt x="471" y="17"/>
                    <a:pt x="453" y="17"/>
                  </a:cubicBezTo>
                  <a:cubicBezTo>
                    <a:pt x="434" y="17"/>
                    <a:pt x="416" y="29"/>
                    <a:pt x="416" y="53"/>
                  </a:cubicBezTo>
                  <a:cubicBezTo>
                    <a:pt x="420" y="183"/>
                    <a:pt x="375" y="309"/>
                    <a:pt x="322" y="423"/>
                  </a:cubicBezTo>
                  <a:cubicBezTo>
                    <a:pt x="277" y="533"/>
                    <a:pt x="229" y="643"/>
                    <a:pt x="192" y="757"/>
                  </a:cubicBezTo>
                  <a:cubicBezTo>
                    <a:pt x="119" y="972"/>
                    <a:pt x="70" y="1196"/>
                    <a:pt x="46" y="1427"/>
                  </a:cubicBezTo>
                  <a:cubicBezTo>
                    <a:pt x="1" y="1879"/>
                    <a:pt x="50" y="2346"/>
                    <a:pt x="192" y="2777"/>
                  </a:cubicBezTo>
                  <a:cubicBezTo>
                    <a:pt x="273" y="3025"/>
                    <a:pt x="383" y="3257"/>
                    <a:pt x="525" y="3476"/>
                  </a:cubicBezTo>
                  <a:cubicBezTo>
                    <a:pt x="531" y="3487"/>
                    <a:pt x="543" y="3494"/>
                    <a:pt x="556" y="3494"/>
                  </a:cubicBezTo>
                  <a:cubicBezTo>
                    <a:pt x="562" y="3494"/>
                    <a:pt x="569" y="3493"/>
                    <a:pt x="574" y="3489"/>
                  </a:cubicBezTo>
                  <a:cubicBezTo>
                    <a:pt x="745" y="3403"/>
                    <a:pt x="920" y="3314"/>
                    <a:pt x="1090" y="3228"/>
                  </a:cubicBezTo>
                  <a:cubicBezTo>
                    <a:pt x="1107" y="3216"/>
                    <a:pt x="1111" y="3192"/>
                    <a:pt x="1103" y="3176"/>
                  </a:cubicBezTo>
                  <a:cubicBezTo>
                    <a:pt x="1001" y="2980"/>
                    <a:pt x="899" y="2789"/>
                    <a:pt x="826" y="2586"/>
                  </a:cubicBezTo>
                  <a:cubicBezTo>
                    <a:pt x="749" y="2379"/>
                    <a:pt x="708" y="2175"/>
                    <a:pt x="708" y="1960"/>
                  </a:cubicBezTo>
                  <a:cubicBezTo>
                    <a:pt x="708" y="1541"/>
                    <a:pt x="842" y="1139"/>
                    <a:pt x="924" y="732"/>
                  </a:cubicBezTo>
                  <a:cubicBezTo>
                    <a:pt x="973" y="504"/>
                    <a:pt x="1001" y="269"/>
                    <a:pt x="989" y="37"/>
                  </a:cubicBezTo>
                  <a:cubicBezTo>
                    <a:pt x="987" y="13"/>
                    <a:pt x="966" y="0"/>
                    <a:pt x="947"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5"/>
            <p:cNvSpPr/>
            <p:nvPr/>
          </p:nvSpPr>
          <p:spPr>
            <a:xfrm>
              <a:off x="3366125" y="2794375"/>
              <a:ext cx="26950" cy="79700"/>
            </a:xfrm>
            <a:custGeom>
              <a:avLst/>
              <a:gdLst/>
              <a:ahLst/>
              <a:cxnLst/>
              <a:rect l="l" t="t" r="r" b="b"/>
              <a:pathLst>
                <a:path w="1078" h="3188" extrusionOk="0">
                  <a:moveTo>
                    <a:pt x="923" y="0"/>
                  </a:moveTo>
                  <a:lnTo>
                    <a:pt x="342" y="61"/>
                  </a:lnTo>
                  <a:cubicBezTo>
                    <a:pt x="253" y="334"/>
                    <a:pt x="118" y="594"/>
                    <a:pt x="90" y="878"/>
                  </a:cubicBezTo>
                  <a:cubicBezTo>
                    <a:pt x="0" y="1671"/>
                    <a:pt x="720" y="2399"/>
                    <a:pt x="594" y="3188"/>
                  </a:cubicBezTo>
                  <a:cubicBezTo>
                    <a:pt x="761" y="3151"/>
                    <a:pt x="944" y="3098"/>
                    <a:pt x="1029" y="2952"/>
                  </a:cubicBezTo>
                  <a:cubicBezTo>
                    <a:pt x="1074" y="2867"/>
                    <a:pt x="1078" y="2765"/>
                    <a:pt x="1066" y="2667"/>
                  </a:cubicBezTo>
                  <a:cubicBezTo>
                    <a:pt x="1013" y="2285"/>
                    <a:pt x="744" y="1960"/>
                    <a:pt x="688" y="1578"/>
                  </a:cubicBezTo>
                  <a:cubicBezTo>
                    <a:pt x="651" y="1350"/>
                    <a:pt x="700" y="1114"/>
                    <a:pt x="744" y="887"/>
                  </a:cubicBezTo>
                  <a:cubicBezTo>
                    <a:pt x="805" y="590"/>
                    <a:pt x="862" y="293"/>
                    <a:pt x="92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a:off x="3366825" y="2793375"/>
              <a:ext cx="27275" cy="81650"/>
            </a:xfrm>
            <a:custGeom>
              <a:avLst/>
              <a:gdLst/>
              <a:ahLst/>
              <a:cxnLst/>
              <a:rect l="l" t="t" r="r" b="b"/>
              <a:pathLst>
                <a:path w="1091" h="3266" extrusionOk="0">
                  <a:moveTo>
                    <a:pt x="890" y="0"/>
                  </a:moveTo>
                  <a:cubicBezTo>
                    <a:pt x="876" y="0"/>
                    <a:pt x="862" y="9"/>
                    <a:pt x="859" y="28"/>
                  </a:cubicBezTo>
                  <a:cubicBezTo>
                    <a:pt x="806" y="284"/>
                    <a:pt x="753" y="540"/>
                    <a:pt x="700" y="796"/>
                  </a:cubicBezTo>
                  <a:cubicBezTo>
                    <a:pt x="651" y="1057"/>
                    <a:pt x="590" y="1301"/>
                    <a:pt x="611" y="1557"/>
                  </a:cubicBezTo>
                  <a:cubicBezTo>
                    <a:pt x="631" y="1776"/>
                    <a:pt x="725" y="1980"/>
                    <a:pt x="814" y="2179"/>
                  </a:cubicBezTo>
                  <a:cubicBezTo>
                    <a:pt x="904" y="2374"/>
                    <a:pt x="1005" y="2581"/>
                    <a:pt x="1005" y="2797"/>
                  </a:cubicBezTo>
                  <a:cubicBezTo>
                    <a:pt x="1005" y="2919"/>
                    <a:pt x="956" y="3020"/>
                    <a:pt x="855" y="3085"/>
                  </a:cubicBezTo>
                  <a:cubicBezTo>
                    <a:pt x="781" y="3132"/>
                    <a:pt x="697" y="3157"/>
                    <a:pt x="610" y="3178"/>
                  </a:cubicBezTo>
                  <a:lnTo>
                    <a:pt x="610" y="3178"/>
                  </a:lnTo>
                  <a:cubicBezTo>
                    <a:pt x="648" y="2790"/>
                    <a:pt x="506" y="2424"/>
                    <a:pt x="363" y="2069"/>
                  </a:cubicBezTo>
                  <a:cubicBezTo>
                    <a:pt x="216" y="1699"/>
                    <a:pt x="46" y="1305"/>
                    <a:pt x="103" y="894"/>
                  </a:cubicBezTo>
                  <a:cubicBezTo>
                    <a:pt x="139" y="622"/>
                    <a:pt x="265" y="374"/>
                    <a:pt x="351" y="113"/>
                  </a:cubicBezTo>
                  <a:cubicBezTo>
                    <a:pt x="358" y="84"/>
                    <a:pt x="334" y="65"/>
                    <a:pt x="312" y="65"/>
                  </a:cubicBezTo>
                  <a:cubicBezTo>
                    <a:pt x="297" y="65"/>
                    <a:pt x="282" y="74"/>
                    <a:pt x="277" y="93"/>
                  </a:cubicBezTo>
                  <a:cubicBezTo>
                    <a:pt x="200" y="325"/>
                    <a:pt x="94" y="544"/>
                    <a:pt x="42" y="784"/>
                  </a:cubicBezTo>
                  <a:cubicBezTo>
                    <a:pt x="1" y="992"/>
                    <a:pt x="9" y="1199"/>
                    <a:pt x="54" y="1402"/>
                  </a:cubicBezTo>
                  <a:cubicBezTo>
                    <a:pt x="143" y="1805"/>
                    <a:pt x="347" y="2167"/>
                    <a:pt x="464" y="2561"/>
                  </a:cubicBezTo>
                  <a:cubicBezTo>
                    <a:pt x="525" y="2772"/>
                    <a:pt x="562" y="2996"/>
                    <a:pt x="529" y="3220"/>
                  </a:cubicBezTo>
                  <a:cubicBezTo>
                    <a:pt x="526" y="3244"/>
                    <a:pt x="541" y="3266"/>
                    <a:pt x="563" y="3266"/>
                  </a:cubicBezTo>
                  <a:cubicBezTo>
                    <a:pt x="567" y="3266"/>
                    <a:pt x="570" y="3265"/>
                    <a:pt x="574" y="3264"/>
                  </a:cubicBezTo>
                  <a:cubicBezTo>
                    <a:pt x="757" y="3224"/>
                    <a:pt x="973" y="3163"/>
                    <a:pt x="1050" y="2972"/>
                  </a:cubicBezTo>
                  <a:cubicBezTo>
                    <a:pt x="1091" y="2866"/>
                    <a:pt x="1082" y="2744"/>
                    <a:pt x="1062" y="2634"/>
                  </a:cubicBezTo>
                  <a:cubicBezTo>
                    <a:pt x="1042" y="2524"/>
                    <a:pt x="1001" y="2423"/>
                    <a:pt x="960" y="2321"/>
                  </a:cubicBezTo>
                  <a:cubicBezTo>
                    <a:pt x="875" y="2114"/>
                    <a:pt x="765" y="1919"/>
                    <a:pt x="712" y="1699"/>
                  </a:cubicBezTo>
                  <a:cubicBezTo>
                    <a:pt x="651" y="1447"/>
                    <a:pt x="700" y="1187"/>
                    <a:pt x="753" y="935"/>
                  </a:cubicBezTo>
                  <a:cubicBezTo>
                    <a:pt x="810" y="638"/>
                    <a:pt x="871" y="345"/>
                    <a:pt x="932" y="48"/>
                  </a:cubicBezTo>
                  <a:cubicBezTo>
                    <a:pt x="937" y="19"/>
                    <a:pt x="912" y="0"/>
                    <a:pt x="890"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5"/>
            <p:cNvSpPr/>
            <p:nvPr/>
          </p:nvSpPr>
          <p:spPr>
            <a:xfrm>
              <a:off x="3398150" y="2797000"/>
              <a:ext cx="24300" cy="75550"/>
            </a:xfrm>
            <a:custGeom>
              <a:avLst/>
              <a:gdLst/>
              <a:ahLst/>
              <a:cxnLst/>
              <a:rect l="l" t="t" r="r" b="b"/>
              <a:pathLst>
                <a:path w="972" h="3022" extrusionOk="0">
                  <a:moveTo>
                    <a:pt x="199" y="1"/>
                  </a:moveTo>
                  <a:cubicBezTo>
                    <a:pt x="29" y="253"/>
                    <a:pt x="0" y="574"/>
                    <a:pt x="41" y="875"/>
                  </a:cubicBezTo>
                  <a:cubicBezTo>
                    <a:pt x="81" y="1176"/>
                    <a:pt x="183" y="1465"/>
                    <a:pt x="252" y="1757"/>
                  </a:cubicBezTo>
                  <a:cubicBezTo>
                    <a:pt x="354" y="2172"/>
                    <a:pt x="390" y="2599"/>
                    <a:pt x="366" y="3022"/>
                  </a:cubicBezTo>
                  <a:cubicBezTo>
                    <a:pt x="586" y="3001"/>
                    <a:pt x="846" y="2944"/>
                    <a:pt x="935" y="2741"/>
                  </a:cubicBezTo>
                  <a:cubicBezTo>
                    <a:pt x="972" y="2660"/>
                    <a:pt x="972" y="2566"/>
                    <a:pt x="964" y="2477"/>
                  </a:cubicBezTo>
                  <a:cubicBezTo>
                    <a:pt x="931" y="2184"/>
                    <a:pt x="793" y="1916"/>
                    <a:pt x="695" y="1639"/>
                  </a:cubicBezTo>
                  <a:cubicBezTo>
                    <a:pt x="525" y="1135"/>
                    <a:pt x="496" y="582"/>
                    <a:pt x="618" y="62"/>
                  </a:cubicBezTo>
                  <a:lnTo>
                    <a:pt x="19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5"/>
            <p:cNvSpPr/>
            <p:nvPr/>
          </p:nvSpPr>
          <p:spPr>
            <a:xfrm>
              <a:off x="3397025" y="2796075"/>
              <a:ext cx="27250" cy="77500"/>
            </a:xfrm>
            <a:custGeom>
              <a:avLst/>
              <a:gdLst/>
              <a:ahLst/>
              <a:cxnLst/>
              <a:rect l="l" t="t" r="r" b="b"/>
              <a:pathLst>
                <a:path w="1090" h="3100" extrusionOk="0">
                  <a:moveTo>
                    <a:pt x="240" y="1"/>
                  </a:moveTo>
                  <a:cubicBezTo>
                    <a:pt x="230" y="1"/>
                    <a:pt x="219" y="6"/>
                    <a:pt x="212" y="18"/>
                  </a:cubicBezTo>
                  <a:lnTo>
                    <a:pt x="212" y="22"/>
                  </a:lnTo>
                  <a:cubicBezTo>
                    <a:pt x="0" y="335"/>
                    <a:pt x="4" y="737"/>
                    <a:pt x="78" y="1095"/>
                  </a:cubicBezTo>
                  <a:cubicBezTo>
                    <a:pt x="122" y="1302"/>
                    <a:pt x="183" y="1506"/>
                    <a:pt x="236" y="1713"/>
                  </a:cubicBezTo>
                  <a:cubicBezTo>
                    <a:pt x="293" y="1916"/>
                    <a:pt x="330" y="2128"/>
                    <a:pt x="354" y="2339"/>
                  </a:cubicBezTo>
                  <a:cubicBezTo>
                    <a:pt x="383" y="2579"/>
                    <a:pt x="387" y="2819"/>
                    <a:pt x="374" y="3059"/>
                  </a:cubicBezTo>
                  <a:cubicBezTo>
                    <a:pt x="370" y="3079"/>
                    <a:pt x="391" y="3099"/>
                    <a:pt x="411" y="3099"/>
                  </a:cubicBezTo>
                  <a:cubicBezTo>
                    <a:pt x="590" y="3083"/>
                    <a:pt x="785" y="3051"/>
                    <a:pt x="919" y="2925"/>
                  </a:cubicBezTo>
                  <a:cubicBezTo>
                    <a:pt x="1090" y="2770"/>
                    <a:pt x="1062" y="2526"/>
                    <a:pt x="1013" y="2323"/>
                  </a:cubicBezTo>
                  <a:cubicBezTo>
                    <a:pt x="956" y="2091"/>
                    <a:pt x="846" y="1872"/>
                    <a:pt x="769" y="1644"/>
                  </a:cubicBezTo>
                  <a:cubicBezTo>
                    <a:pt x="696" y="1416"/>
                    <a:pt x="647" y="1172"/>
                    <a:pt x="631" y="928"/>
                  </a:cubicBezTo>
                  <a:cubicBezTo>
                    <a:pt x="614" y="652"/>
                    <a:pt x="635" y="379"/>
                    <a:pt x="700" y="111"/>
                  </a:cubicBezTo>
                  <a:cubicBezTo>
                    <a:pt x="705" y="82"/>
                    <a:pt x="680" y="63"/>
                    <a:pt x="657" y="63"/>
                  </a:cubicBezTo>
                  <a:cubicBezTo>
                    <a:pt x="642" y="63"/>
                    <a:pt x="627" y="71"/>
                    <a:pt x="622" y="91"/>
                  </a:cubicBezTo>
                  <a:cubicBezTo>
                    <a:pt x="517" y="550"/>
                    <a:pt x="525" y="1034"/>
                    <a:pt x="643" y="1489"/>
                  </a:cubicBezTo>
                  <a:cubicBezTo>
                    <a:pt x="704" y="1717"/>
                    <a:pt x="801" y="1928"/>
                    <a:pt x="879" y="2148"/>
                  </a:cubicBezTo>
                  <a:cubicBezTo>
                    <a:pt x="915" y="2254"/>
                    <a:pt x="948" y="2363"/>
                    <a:pt x="964" y="2477"/>
                  </a:cubicBezTo>
                  <a:cubicBezTo>
                    <a:pt x="980" y="2591"/>
                    <a:pt x="984" y="2705"/>
                    <a:pt x="923" y="2803"/>
                  </a:cubicBezTo>
                  <a:cubicBezTo>
                    <a:pt x="829" y="2957"/>
                    <a:pt x="622" y="3000"/>
                    <a:pt x="450" y="3018"/>
                  </a:cubicBezTo>
                  <a:lnTo>
                    <a:pt x="450" y="3018"/>
                  </a:lnTo>
                  <a:cubicBezTo>
                    <a:pt x="470" y="2613"/>
                    <a:pt x="432" y="2204"/>
                    <a:pt x="338" y="1811"/>
                  </a:cubicBezTo>
                  <a:cubicBezTo>
                    <a:pt x="244" y="1400"/>
                    <a:pt x="94" y="1034"/>
                    <a:pt x="106" y="627"/>
                  </a:cubicBezTo>
                  <a:cubicBezTo>
                    <a:pt x="114" y="428"/>
                    <a:pt x="163" y="225"/>
                    <a:pt x="277" y="58"/>
                  </a:cubicBezTo>
                  <a:cubicBezTo>
                    <a:pt x="294" y="30"/>
                    <a:pt x="267" y="1"/>
                    <a:pt x="240"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5"/>
            <p:cNvSpPr/>
            <p:nvPr/>
          </p:nvSpPr>
          <p:spPr>
            <a:xfrm>
              <a:off x="3420000" y="2795275"/>
              <a:ext cx="27775" cy="73525"/>
            </a:xfrm>
            <a:custGeom>
              <a:avLst/>
              <a:gdLst/>
              <a:ahLst/>
              <a:cxnLst/>
              <a:rect l="l" t="t" r="r" b="b"/>
              <a:pathLst>
                <a:path w="1111" h="2941" extrusionOk="0">
                  <a:moveTo>
                    <a:pt x="533" y="1"/>
                  </a:moveTo>
                  <a:lnTo>
                    <a:pt x="167" y="58"/>
                  </a:lnTo>
                  <a:cubicBezTo>
                    <a:pt x="86" y="456"/>
                    <a:pt x="0" y="879"/>
                    <a:pt x="138" y="1265"/>
                  </a:cubicBezTo>
                  <a:cubicBezTo>
                    <a:pt x="228" y="1505"/>
                    <a:pt x="391" y="1708"/>
                    <a:pt x="500" y="1940"/>
                  </a:cubicBezTo>
                  <a:cubicBezTo>
                    <a:pt x="643" y="2249"/>
                    <a:pt x="679" y="2611"/>
                    <a:pt x="590" y="2940"/>
                  </a:cubicBezTo>
                  <a:cubicBezTo>
                    <a:pt x="704" y="2932"/>
                    <a:pt x="817" y="2920"/>
                    <a:pt x="927" y="2908"/>
                  </a:cubicBezTo>
                  <a:cubicBezTo>
                    <a:pt x="976" y="2904"/>
                    <a:pt x="1029" y="2896"/>
                    <a:pt x="1057" y="2859"/>
                  </a:cubicBezTo>
                  <a:cubicBezTo>
                    <a:pt x="1078" y="2831"/>
                    <a:pt x="1082" y="2794"/>
                    <a:pt x="1082" y="2761"/>
                  </a:cubicBezTo>
                  <a:cubicBezTo>
                    <a:pt x="1110" y="2294"/>
                    <a:pt x="1013" y="1822"/>
                    <a:pt x="809" y="1403"/>
                  </a:cubicBezTo>
                  <a:cubicBezTo>
                    <a:pt x="724" y="1225"/>
                    <a:pt x="618" y="1058"/>
                    <a:pt x="549" y="871"/>
                  </a:cubicBezTo>
                  <a:cubicBezTo>
                    <a:pt x="452" y="594"/>
                    <a:pt x="443" y="281"/>
                    <a:pt x="5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5"/>
            <p:cNvSpPr/>
            <p:nvPr/>
          </p:nvSpPr>
          <p:spPr>
            <a:xfrm>
              <a:off x="3419175" y="2794350"/>
              <a:ext cx="29200" cy="75450"/>
            </a:xfrm>
            <a:custGeom>
              <a:avLst/>
              <a:gdLst/>
              <a:ahLst/>
              <a:cxnLst/>
              <a:rect l="l" t="t" r="r" b="b"/>
              <a:pathLst>
                <a:path w="1168" h="3018" extrusionOk="0">
                  <a:moveTo>
                    <a:pt x="566" y="1"/>
                  </a:moveTo>
                  <a:cubicBezTo>
                    <a:pt x="551" y="1"/>
                    <a:pt x="536" y="8"/>
                    <a:pt x="529" y="26"/>
                  </a:cubicBezTo>
                  <a:cubicBezTo>
                    <a:pt x="464" y="237"/>
                    <a:pt x="452" y="465"/>
                    <a:pt x="485" y="680"/>
                  </a:cubicBezTo>
                  <a:cubicBezTo>
                    <a:pt x="521" y="900"/>
                    <a:pt x="623" y="1107"/>
                    <a:pt x="733" y="1302"/>
                  </a:cubicBezTo>
                  <a:cubicBezTo>
                    <a:pt x="838" y="1501"/>
                    <a:pt x="928" y="1709"/>
                    <a:pt x="985" y="1928"/>
                  </a:cubicBezTo>
                  <a:cubicBezTo>
                    <a:pt x="1046" y="2148"/>
                    <a:pt x="1078" y="2367"/>
                    <a:pt x="1082" y="2591"/>
                  </a:cubicBezTo>
                  <a:cubicBezTo>
                    <a:pt x="1086" y="2652"/>
                    <a:pt x="1082" y="2717"/>
                    <a:pt x="1082" y="2778"/>
                  </a:cubicBezTo>
                  <a:cubicBezTo>
                    <a:pt x="1078" y="2835"/>
                    <a:pt x="1074" y="2884"/>
                    <a:pt x="1013" y="2900"/>
                  </a:cubicBezTo>
                  <a:cubicBezTo>
                    <a:pt x="956" y="2912"/>
                    <a:pt x="895" y="2912"/>
                    <a:pt x="838" y="2920"/>
                  </a:cubicBezTo>
                  <a:cubicBezTo>
                    <a:pt x="782" y="2923"/>
                    <a:pt x="729" y="2929"/>
                    <a:pt x="676" y="2935"/>
                  </a:cubicBezTo>
                  <a:lnTo>
                    <a:pt x="676" y="2935"/>
                  </a:lnTo>
                  <a:cubicBezTo>
                    <a:pt x="752" y="2573"/>
                    <a:pt x="695" y="2193"/>
                    <a:pt x="521" y="1867"/>
                  </a:cubicBezTo>
                  <a:cubicBezTo>
                    <a:pt x="432" y="1697"/>
                    <a:pt x="318" y="1542"/>
                    <a:pt x="241" y="1363"/>
                  </a:cubicBezTo>
                  <a:cubicBezTo>
                    <a:pt x="159" y="1188"/>
                    <a:pt x="131" y="981"/>
                    <a:pt x="139" y="782"/>
                  </a:cubicBezTo>
                  <a:cubicBezTo>
                    <a:pt x="147" y="554"/>
                    <a:pt x="192" y="327"/>
                    <a:pt x="241" y="103"/>
                  </a:cubicBezTo>
                  <a:cubicBezTo>
                    <a:pt x="245" y="74"/>
                    <a:pt x="221" y="55"/>
                    <a:pt x="198" y="55"/>
                  </a:cubicBezTo>
                  <a:cubicBezTo>
                    <a:pt x="183" y="55"/>
                    <a:pt x="168" y="63"/>
                    <a:pt x="163" y="83"/>
                  </a:cubicBezTo>
                  <a:cubicBezTo>
                    <a:pt x="86" y="469"/>
                    <a:pt x="1" y="883"/>
                    <a:pt x="123" y="1270"/>
                  </a:cubicBezTo>
                  <a:cubicBezTo>
                    <a:pt x="180" y="1453"/>
                    <a:pt x="285" y="1615"/>
                    <a:pt x="383" y="1782"/>
                  </a:cubicBezTo>
                  <a:cubicBezTo>
                    <a:pt x="480" y="1945"/>
                    <a:pt x="566" y="2124"/>
                    <a:pt x="602" y="2315"/>
                  </a:cubicBezTo>
                  <a:cubicBezTo>
                    <a:pt x="647" y="2530"/>
                    <a:pt x="643" y="2754"/>
                    <a:pt x="590" y="2969"/>
                  </a:cubicBezTo>
                  <a:cubicBezTo>
                    <a:pt x="582" y="2989"/>
                    <a:pt x="598" y="3018"/>
                    <a:pt x="627" y="3018"/>
                  </a:cubicBezTo>
                  <a:cubicBezTo>
                    <a:pt x="749" y="3006"/>
                    <a:pt x="871" y="2998"/>
                    <a:pt x="993" y="2981"/>
                  </a:cubicBezTo>
                  <a:cubicBezTo>
                    <a:pt x="1037" y="2973"/>
                    <a:pt x="1082" y="2961"/>
                    <a:pt x="1115" y="2924"/>
                  </a:cubicBezTo>
                  <a:cubicBezTo>
                    <a:pt x="1147" y="2888"/>
                    <a:pt x="1155" y="2839"/>
                    <a:pt x="1155" y="2790"/>
                  </a:cubicBezTo>
                  <a:cubicBezTo>
                    <a:pt x="1168" y="2563"/>
                    <a:pt x="1151" y="2331"/>
                    <a:pt x="1107" y="2103"/>
                  </a:cubicBezTo>
                  <a:cubicBezTo>
                    <a:pt x="1062" y="1876"/>
                    <a:pt x="989" y="1656"/>
                    <a:pt x="891" y="1449"/>
                  </a:cubicBezTo>
                  <a:cubicBezTo>
                    <a:pt x="789" y="1237"/>
                    <a:pt x="659" y="1038"/>
                    <a:pt x="594" y="810"/>
                  </a:cubicBezTo>
                  <a:cubicBezTo>
                    <a:pt x="521" y="562"/>
                    <a:pt x="529" y="294"/>
                    <a:pt x="607" y="46"/>
                  </a:cubicBezTo>
                  <a:cubicBezTo>
                    <a:pt x="614" y="19"/>
                    <a:pt x="590" y="1"/>
                    <a:pt x="566"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5"/>
            <p:cNvSpPr/>
            <p:nvPr/>
          </p:nvSpPr>
          <p:spPr>
            <a:xfrm>
              <a:off x="3304325" y="2747000"/>
              <a:ext cx="141400" cy="36725"/>
            </a:xfrm>
            <a:custGeom>
              <a:avLst/>
              <a:gdLst/>
              <a:ahLst/>
              <a:cxnLst/>
              <a:rect l="l" t="t" r="r" b="b"/>
              <a:pathLst>
                <a:path w="5656" h="1469" extrusionOk="0">
                  <a:moveTo>
                    <a:pt x="2899" y="1"/>
                  </a:moveTo>
                  <a:cubicBezTo>
                    <a:pt x="1436" y="1"/>
                    <a:pt x="1" y="476"/>
                    <a:pt x="1" y="476"/>
                  </a:cubicBezTo>
                  <a:cubicBezTo>
                    <a:pt x="1" y="476"/>
                    <a:pt x="1574" y="1468"/>
                    <a:pt x="3095" y="1468"/>
                  </a:cubicBezTo>
                  <a:cubicBezTo>
                    <a:pt x="4619" y="1468"/>
                    <a:pt x="5656" y="476"/>
                    <a:pt x="5656" y="476"/>
                  </a:cubicBezTo>
                  <a:cubicBezTo>
                    <a:pt x="5656" y="476"/>
                    <a:pt x="4363" y="1"/>
                    <a:pt x="2899" y="1"/>
                  </a:cubicBezTo>
                  <a:close/>
                </a:path>
              </a:pathLst>
            </a:custGeom>
            <a:solidFill>
              <a:srgbClr val="FFC05A"/>
            </a:solidFill>
            <a:ln w="19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5"/>
            <p:cNvSpPr/>
            <p:nvPr/>
          </p:nvSpPr>
          <p:spPr>
            <a:xfrm>
              <a:off x="3300375" y="2758900"/>
              <a:ext cx="155825" cy="54100"/>
            </a:xfrm>
            <a:custGeom>
              <a:avLst/>
              <a:gdLst/>
              <a:ahLst/>
              <a:cxnLst/>
              <a:rect l="l" t="t" r="r" b="b"/>
              <a:pathLst>
                <a:path w="6233" h="2164" extrusionOk="0">
                  <a:moveTo>
                    <a:pt x="159" y="0"/>
                  </a:moveTo>
                  <a:cubicBezTo>
                    <a:pt x="41" y="513"/>
                    <a:pt x="0" y="1037"/>
                    <a:pt x="41" y="1562"/>
                  </a:cubicBezTo>
                  <a:cubicBezTo>
                    <a:pt x="41" y="1562"/>
                    <a:pt x="1691" y="2163"/>
                    <a:pt x="3126" y="2163"/>
                  </a:cubicBezTo>
                  <a:cubicBezTo>
                    <a:pt x="4562" y="2163"/>
                    <a:pt x="6054" y="1679"/>
                    <a:pt x="6054" y="1679"/>
                  </a:cubicBezTo>
                  <a:cubicBezTo>
                    <a:pt x="6054" y="1679"/>
                    <a:pt x="6233" y="533"/>
                    <a:pt x="5814" y="0"/>
                  </a:cubicBezTo>
                  <a:cubicBezTo>
                    <a:pt x="5814" y="0"/>
                    <a:pt x="4822" y="521"/>
                    <a:pt x="3057" y="521"/>
                  </a:cubicBezTo>
                  <a:cubicBezTo>
                    <a:pt x="1293" y="521"/>
                    <a:pt x="159" y="0"/>
                    <a:pt x="1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5"/>
            <p:cNvSpPr/>
            <p:nvPr/>
          </p:nvSpPr>
          <p:spPr>
            <a:xfrm>
              <a:off x="3299950" y="2757950"/>
              <a:ext cx="153825" cy="56000"/>
            </a:xfrm>
            <a:custGeom>
              <a:avLst/>
              <a:gdLst/>
              <a:ahLst/>
              <a:cxnLst/>
              <a:rect l="l" t="t" r="r" b="b"/>
              <a:pathLst>
                <a:path w="6153" h="2240" extrusionOk="0">
                  <a:moveTo>
                    <a:pt x="5818" y="87"/>
                  </a:moveTo>
                  <a:lnTo>
                    <a:pt x="5818" y="87"/>
                  </a:lnTo>
                  <a:cubicBezTo>
                    <a:pt x="5977" y="301"/>
                    <a:pt x="6031" y="587"/>
                    <a:pt x="6054" y="847"/>
                  </a:cubicBezTo>
                  <a:cubicBezTo>
                    <a:pt x="6075" y="1087"/>
                    <a:pt x="6071" y="1327"/>
                    <a:pt x="6046" y="1567"/>
                  </a:cubicBezTo>
                  <a:cubicBezTo>
                    <a:pt x="6042" y="1604"/>
                    <a:pt x="6038" y="1636"/>
                    <a:pt x="6034" y="1673"/>
                  </a:cubicBezTo>
                  <a:cubicBezTo>
                    <a:pt x="6034" y="1677"/>
                    <a:pt x="6034" y="1681"/>
                    <a:pt x="6034" y="1681"/>
                  </a:cubicBezTo>
                  <a:cubicBezTo>
                    <a:pt x="6034" y="1682"/>
                    <a:pt x="6034" y="1684"/>
                    <a:pt x="6034" y="1685"/>
                  </a:cubicBezTo>
                  <a:lnTo>
                    <a:pt x="6034" y="1685"/>
                  </a:lnTo>
                  <a:cubicBezTo>
                    <a:pt x="5826" y="1754"/>
                    <a:pt x="5611" y="1809"/>
                    <a:pt x="5400" y="1860"/>
                  </a:cubicBezTo>
                  <a:cubicBezTo>
                    <a:pt x="4900" y="1982"/>
                    <a:pt x="4392" y="2075"/>
                    <a:pt x="3875" y="2124"/>
                  </a:cubicBezTo>
                  <a:cubicBezTo>
                    <a:pt x="3637" y="2148"/>
                    <a:pt x="3399" y="2163"/>
                    <a:pt x="3160" y="2163"/>
                  </a:cubicBezTo>
                  <a:cubicBezTo>
                    <a:pt x="3110" y="2163"/>
                    <a:pt x="3060" y="2162"/>
                    <a:pt x="3009" y="2161"/>
                  </a:cubicBezTo>
                  <a:cubicBezTo>
                    <a:pt x="2737" y="2157"/>
                    <a:pt x="2469" y="2128"/>
                    <a:pt x="2200" y="2091"/>
                  </a:cubicBezTo>
                  <a:cubicBezTo>
                    <a:pt x="1721" y="2022"/>
                    <a:pt x="1245" y="1917"/>
                    <a:pt x="781" y="1787"/>
                  </a:cubicBezTo>
                  <a:cubicBezTo>
                    <a:pt x="623" y="1742"/>
                    <a:pt x="464" y="1693"/>
                    <a:pt x="306" y="1640"/>
                  </a:cubicBezTo>
                  <a:cubicBezTo>
                    <a:pt x="235" y="1618"/>
                    <a:pt x="163" y="1592"/>
                    <a:pt x="92" y="1569"/>
                  </a:cubicBezTo>
                  <a:lnTo>
                    <a:pt x="92" y="1569"/>
                  </a:lnTo>
                  <a:cubicBezTo>
                    <a:pt x="60" y="1074"/>
                    <a:pt x="94" y="576"/>
                    <a:pt x="202" y="91"/>
                  </a:cubicBezTo>
                  <a:lnTo>
                    <a:pt x="202" y="91"/>
                  </a:lnTo>
                  <a:cubicBezTo>
                    <a:pt x="350" y="155"/>
                    <a:pt x="501" y="206"/>
                    <a:pt x="655" y="250"/>
                  </a:cubicBezTo>
                  <a:cubicBezTo>
                    <a:pt x="1094" y="384"/>
                    <a:pt x="1546" y="473"/>
                    <a:pt x="2005" y="530"/>
                  </a:cubicBezTo>
                  <a:cubicBezTo>
                    <a:pt x="2357" y="573"/>
                    <a:pt x="2715" y="595"/>
                    <a:pt x="3072" y="595"/>
                  </a:cubicBezTo>
                  <a:cubicBezTo>
                    <a:pt x="3354" y="595"/>
                    <a:pt x="3636" y="582"/>
                    <a:pt x="3916" y="555"/>
                  </a:cubicBezTo>
                  <a:cubicBezTo>
                    <a:pt x="4379" y="506"/>
                    <a:pt x="4839" y="425"/>
                    <a:pt x="5286" y="286"/>
                  </a:cubicBezTo>
                  <a:cubicBezTo>
                    <a:pt x="5416" y="246"/>
                    <a:pt x="5542" y="201"/>
                    <a:pt x="5668" y="152"/>
                  </a:cubicBezTo>
                  <a:cubicBezTo>
                    <a:pt x="5718" y="131"/>
                    <a:pt x="5770" y="113"/>
                    <a:pt x="5818" y="87"/>
                  </a:cubicBezTo>
                  <a:close/>
                  <a:moveTo>
                    <a:pt x="5828" y="0"/>
                  </a:moveTo>
                  <a:cubicBezTo>
                    <a:pt x="5821" y="0"/>
                    <a:pt x="5813" y="2"/>
                    <a:pt x="5806" y="6"/>
                  </a:cubicBezTo>
                  <a:cubicBezTo>
                    <a:pt x="5770" y="26"/>
                    <a:pt x="5733" y="42"/>
                    <a:pt x="5697" y="59"/>
                  </a:cubicBezTo>
                  <a:cubicBezTo>
                    <a:pt x="5693" y="59"/>
                    <a:pt x="5689" y="63"/>
                    <a:pt x="5684" y="63"/>
                  </a:cubicBezTo>
                  <a:cubicBezTo>
                    <a:pt x="5680" y="63"/>
                    <a:pt x="5676" y="67"/>
                    <a:pt x="5676" y="67"/>
                  </a:cubicBezTo>
                  <a:cubicBezTo>
                    <a:pt x="5664" y="71"/>
                    <a:pt x="5652" y="75"/>
                    <a:pt x="5640" y="79"/>
                  </a:cubicBezTo>
                  <a:cubicBezTo>
                    <a:pt x="5615" y="91"/>
                    <a:pt x="5591" y="99"/>
                    <a:pt x="5567" y="112"/>
                  </a:cubicBezTo>
                  <a:cubicBezTo>
                    <a:pt x="5506" y="132"/>
                    <a:pt x="5441" y="156"/>
                    <a:pt x="5376" y="177"/>
                  </a:cubicBezTo>
                  <a:cubicBezTo>
                    <a:pt x="4969" y="315"/>
                    <a:pt x="4542" y="400"/>
                    <a:pt x="4115" y="457"/>
                  </a:cubicBezTo>
                  <a:cubicBezTo>
                    <a:pt x="3777" y="499"/>
                    <a:pt x="3434" y="520"/>
                    <a:pt x="3092" y="520"/>
                  </a:cubicBezTo>
                  <a:cubicBezTo>
                    <a:pt x="2805" y="520"/>
                    <a:pt x="2518" y="505"/>
                    <a:pt x="2233" y="477"/>
                  </a:cubicBezTo>
                  <a:cubicBezTo>
                    <a:pt x="1749" y="433"/>
                    <a:pt x="1265" y="347"/>
                    <a:pt x="798" y="213"/>
                  </a:cubicBezTo>
                  <a:cubicBezTo>
                    <a:pt x="659" y="173"/>
                    <a:pt x="517" y="128"/>
                    <a:pt x="379" y="79"/>
                  </a:cubicBezTo>
                  <a:cubicBezTo>
                    <a:pt x="338" y="63"/>
                    <a:pt x="298" y="46"/>
                    <a:pt x="257" y="30"/>
                  </a:cubicBezTo>
                  <a:cubicBezTo>
                    <a:pt x="245" y="26"/>
                    <a:pt x="233" y="22"/>
                    <a:pt x="216" y="14"/>
                  </a:cubicBezTo>
                  <a:lnTo>
                    <a:pt x="216" y="14"/>
                  </a:lnTo>
                  <a:cubicBezTo>
                    <a:pt x="220" y="16"/>
                    <a:pt x="221" y="17"/>
                    <a:pt x="220" y="17"/>
                  </a:cubicBezTo>
                  <a:cubicBezTo>
                    <a:pt x="219" y="17"/>
                    <a:pt x="216" y="16"/>
                    <a:pt x="212" y="14"/>
                  </a:cubicBezTo>
                  <a:cubicBezTo>
                    <a:pt x="208" y="10"/>
                    <a:pt x="204" y="10"/>
                    <a:pt x="204" y="10"/>
                  </a:cubicBezTo>
                  <a:cubicBezTo>
                    <a:pt x="200" y="6"/>
                    <a:pt x="196" y="6"/>
                    <a:pt x="196" y="6"/>
                  </a:cubicBezTo>
                  <a:cubicBezTo>
                    <a:pt x="190" y="3"/>
                    <a:pt x="184" y="2"/>
                    <a:pt x="179" y="2"/>
                  </a:cubicBezTo>
                  <a:cubicBezTo>
                    <a:pt x="178" y="2"/>
                    <a:pt x="178" y="2"/>
                    <a:pt x="178" y="2"/>
                  </a:cubicBezTo>
                  <a:lnTo>
                    <a:pt x="178" y="2"/>
                  </a:lnTo>
                  <a:cubicBezTo>
                    <a:pt x="175" y="1"/>
                    <a:pt x="173" y="1"/>
                    <a:pt x="170" y="1"/>
                  </a:cubicBezTo>
                  <a:cubicBezTo>
                    <a:pt x="155" y="1"/>
                    <a:pt x="142" y="9"/>
                    <a:pt x="139" y="26"/>
                  </a:cubicBezTo>
                  <a:lnTo>
                    <a:pt x="139" y="29"/>
                  </a:lnTo>
                  <a:lnTo>
                    <a:pt x="139" y="29"/>
                  </a:lnTo>
                  <a:cubicBezTo>
                    <a:pt x="137" y="34"/>
                    <a:pt x="136" y="39"/>
                    <a:pt x="136" y="44"/>
                  </a:cubicBezTo>
                  <a:lnTo>
                    <a:pt x="136" y="44"/>
                  </a:lnTo>
                  <a:cubicBezTo>
                    <a:pt x="48" y="438"/>
                    <a:pt x="1" y="844"/>
                    <a:pt x="5" y="1250"/>
                  </a:cubicBezTo>
                  <a:cubicBezTo>
                    <a:pt x="5" y="1364"/>
                    <a:pt x="9" y="1482"/>
                    <a:pt x="17" y="1600"/>
                  </a:cubicBezTo>
                  <a:cubicBezTo>
                    <a:pt x="21" y="1616"/>
                    <a:pt x="29" y="1628"/>
                    <a:pt x="45" y="1636"/>
                  </a:cubicBezTo>
                  <a:cubicBezTo>
                    <a:pt x="237" y="1705"/>
                    <a:pt x="436" y="1766"/>
                    <a:pt x="631" y="1823"/>
                  </a:cubicBezTo>
                  <a:cubicBezTo>
                    <a:pt x="1082" y="1953"/>
                    <a:pt x="1542" y="2063"/>
                    <a:pt x="2005" y="2136"/>
                  </a:cubicBezTo>
                  <a:cubicBezTo>
                    <a:pt x="2269" y="2181"/>
                    <a:pt x="2538" y="2213"/>
                    <a:pt x="2810" y="2230"/>
                  </a:cubicBezTo>
                  <a:cubicBezTo>
                    <a:pt x="2929" y="2237"/>
                    <a:pt x="3048" y="2240"/>
                    <a:pt x="3166" y="2240"/>
                  </a:cubicBezTo>
                  <a:cubicBezTo>
                    <a:pt x="3332" y="2240"/>
                    <a:pt x="3498" y="2233"/>
                    <a:pt x="3664" y="2222"/>
                  </a:cubicBezTo>
                  <a:cubicBezTo>
                    <a:pt x="4201" y="2181"/>
                    <a:pt x="4737" y="2091"/>
                    <a:pt x="5262" y="1970"/>
                  </a:cubicBezTo>
                  <a:cubicBezTo>
                    <a:pt x="5530" y="1909"/>
                    <a:pt x="5802" y="1843"/>
                    <a:pt x="6067" y="1754"/>
                  </a:cubicBezTo>
                  <a:lnTo>
                    <a:pt x="6079" y="1754"/>
                  </a:lnTo>
                  <a:cubicBezTo>
                    <a:pt x="6091" y="1750"/>
                    <a:pt x="6103" y="1738"/>
                    <a:pt x="6103" y="1726"/>
                  </a:cubicBezTo>
                  <a:cubicBezTo>
                    <a:pt x="6128" y="1583"/>
                    <a:pt x="6136" y="1437"/>
                    <a:pt x="6140" y="1295"/>
                  </a:cubicBezTo>
                  <a:cubicBezTo>
                    <a:pt x="6152" y="1010"/>
                    <a:pt x="6136" y="717"/>
                    <a:pt x="6059" y="441"/>
                  </a:cubicBezTo>
                  <a:cubicBezTo>
                    <a:pt x="6018" y="286"/>
                    <a:pt x="5953" y="140"/>
                    <a:pt x="5855" y="14"/>
                  </a:cubicBezTo>
                  <a:cubicBezTo>
                    <a:pt x="5848" y="4"/>
                    <a:pt x="5838" y="0"/>
                    <a:pt x="5828"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5"/>
            <p:cNvSpPr/>
            <p:nvPr/>
          </p:nvSpPr>
          <p:spPr>
            <a:xfrm>
              <a:off x="3321500" y="2765400"/>
              <a:ext cx="5825" cy="37600"/>
            </a:xfrm>
            <a:custGeom>
              <a:avLst/>
              <a:gdLst/>
              <a:ahLst/>
              <a:cxnLst/>
              <a:rect l="l" t="t" r="r" b="b"/>
              <a:pathLst>
                <a:path w="233" h="1504" extrusionOk="0">
                  <a:moveTo>
                    <a:pt x="180" y="0"/>
                  </a:moveTo>
                  <a:cubicBezTo>
                    <a:pt x="172" y="0"/>
                    <a:pt x="163" y="4"/>
                    <a:pt x="155" y="13"/>
                  </a:cubicBezTo>
                  <a:cubicBezTo>
                    <a:pt x="82" y="90"/>
                    <a:pt x="62" y="188"/>
                    <a:pt x="54" y="289"/>
                  </a:cubicBezTo>
                  <a:cubicBezTo>
                    <a:pt x="41" y="411"/>
                    <a:pt x="37" y="537"/>
                    <a:pt x="33" y="659"/>
                  </a:cubicBezTo>
                  <a:cubicBezTo>
                    <a:pt x="25" y="789"/>
                    <a:pt x="21" y="919"/>
                    <a:pt x="17" y="1049"/>
                  </a:cubicBezTo>
                  <a:cubicBezTo>
                    <a:pt x="13" y="1115"/>
                    <a:pt x="13" y="1184"/>
                    <a:pt x="9" y="1249"/>
                  </a:cubicBezTo>
                  <a:cubicBezTo>
                    <a:pt x="9" y="1314"/>
                    <a:pt x="1" y="1375"/>
                    <a:pt x="5" y="1436"/>
                  </a:cubicBezTo>
                  <a:cubicBezTo>
                    <a:pt x="5" y="1464"/>
                    <a:pt x="17" y="1489"/>
                    <a:pt x="41" y="1497"/>
                  </a:cubicBezTo>
                  <a:cubicBezTo>
                    <a:pt x="49" y="1501"/>
                    <a:pt x="57" y="1504"/>
                    <a:pt x="65" y="1504"/>
                  </a:cubicBezTo>
                  <a:cubicBezTo>
                    <a:pt x="78" y="1504"/>
                    <a:pt x="91" y="1497"/>
                    <a:pt x="98" y="1485"/>
                  </a:cubicBezTo>
                  <a:cubicBezTo>
                    <a:pt x="115" y="1458"/>
                    <a:pt x="103" y="1428"/>
                    <a:pt x="82" y="1415"/>
                  </a:cubicBezTo>
                  <a:lnTo>
                    <a:pt x="82" y="1415"/>
                  </a:lnTo>
                  <a:cubicBezTo>
                    <a:pt x="82" y="1411"/>
                    <a:pt x="82" y="1407"/>
                    <a:pt x="82" y="1403"/>
                  </a:cubicBezTo>
                  <a:cubicBezTo>
                    <a:pt x="82" y="1387"/>
                    <a:pt x="82" y="1371"/>
                    <a:pt x="82" y="1354"/>
                  </a:cubicBezTo>
                  <a:cubicBezTo>
                    <a:pt x="86" y="1322"/>
                    <a:pt x="86" y="1293"/>
                    <a:pt x="86" y="1265"/>
                  </a:cubicBezTo>
                  <a:cubicBezTo>
                    <a:pt x="90" y="1200"/>
                    <a:pt x="90" y="1139"/>
                    <a:pt x="94" y="1074"/>
                  </a:cubicBezTo>
                  <a:cubicBezTo>
                    <a:pt x="98" y="952"/>
                    <a:pt x="102" y="826"/>
                    <a:pt x="106" y="704"/>
                  </a:cubicBezTo>
                  <a:cubicBezTo>
                    <a:pt x="115" y="578"/>
                    <a:pt x="119" y="460"/>
                    <a:pt x="127" y="338"/>
                  </a:cubicBezTo>
                  <a:cubicBezTo>
                    <a:pt x="131" y="244"/>
                    <a:pt x="143" y="139"/>
                    <a:pt x="208" y="66"/>
                  </a:cubicBezTo>
                  <a:cubicBezTo>
                    <a:pt x="233" y="38"/>
                    <a:pt x="208" y="0"/>
                    <a:pt x="180"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5"/>
            <p:cNvSpPr/>
            <p:nvPr/>
          </p:nvSpPr>
          <p:spPr>
            <a:xfrm>
              <a:off x="3351550" y="2771800"/>
              <a:ext cx="3525" cy="39050"/>
            </a:xfrm>
            <a:custGeom>
              <a:avLst/>
              <a:gdLst/>
              <a:ahLst/>
              <a:cxnLst/>
              <a:rect l="l" t="t" r="r" b="b"/>
              <a:pathLst>
                <a:path w="141" h="1562" extrusionOk="0">
                  <a:moveTo>
                    <a:pt x="102" y="1"/>
                  </a:moveTo>
                  <a:cubicBezTo>
                    <a:pt x="82" y="1"/>
                    <a:pt x="63" y="13"/>
                    <a:pt x="63" y="37"/>
                  </a:cubicBezTo>
                  <a:cubicBezTo>
                    <a:pt x="63" y="533"/>
                    <a:pt x="47" y="1029"/>
                    <a:pt x="2" y="1525"/>
                  </a:cubicBezTo>
                  <a:cubicBezTo>
                    <a:pt x="0" y="1550"/>
                    <a:pt x="18" y="1562"/>
                    <a:pt x="38" y="1562"/>
                  </a:cubicBezTo>
                  <a:cubicBezTo>
                    <a:pt x="57" y="1562"/>
                    <a:pt x="77" y="1550"/>
                    <a:pt x="79" y="1525"/>
                  </a:cubicBezTo>
                  <a:cubicBezTo>
                    <a:pt x="120" y="1029"/>
                    <a:pt x="140" y="533"/>
                    <a:pt x="140" y="37"/>
                  </a:cubicBezTo>
                  <a:cubicBezTo>
                    <a:pt x="140" y="13"/>
                    <a:pt x="121" y="1"/>
                    <a:pt x="102"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5"/>
            <p:cNvSpPr/>
            <p:nvPr/>
          </p:nvSpPr>
          <p:spPr>
            <a:xfrm>
              <a:off x="3381475" y="2772300"/>
              <a:ext cx="4325" cy="40175"/>
            </a:xfrm>
            <a:custGeom>
              <a:avLst/>
              <a:gdLst/>
              <a:ahLst/>
              <a:cxnLst/>
              <a:rect l="l" t="t" r="r" b="b"/>
              <a:pathLst>
                <a:path w="173" h="1607" extrusionOk="0">
                  <a:moveTo>
                    <a:pt x="119" y="1"/>
                  </a:moveTo>
                  <a:cubicBezTo>
                    <a:pt x="111" y="1"/>
                    <a:pt x="102" y="5"/>
                    <a:pt x="94" y="13"/>
                  </a:cubicBezTo>
                  <a:cubicBezTo>
                    <a:pt x="37" y="82"/>
                    <a:pt x="33" y="172"/>
                    <a:pt x="29" y="257"/>
                  </a:cubicBezTo>
                  <a:cubicBezTo>
                    <a:pt x="21" y="363"/>
                    <a:pt x="13" y="469"/>
                    <a:pt x="9" y="574"/>
                  </a:cubicBezTo>
                  <a:cubicBezTo>
                    <a:pt x="0" y="786"/>
                    <a:pt x="0" y="997"/>
                    <a:pt x="4" y="1209"/>
                  </a:cubicBezTo>
                  <a:cubicBezTo>
                    <a:pt x="9" y="1330"/>
                    <a:pt x="17" y="1448"/>
                    <a:pt x="25" y="1570"/>
                  </a:cubicBezTo>
                  <a:cubicBezTo>
                    <a:pt x="25" y="1595"/>
                    <a:pt x="44" y="1607"/>
                    <a:pt x="63" y="1607"/>
                  </a:cubicBezTo>
                  <a:cubicBezTo>
                    <a:pt x="82" y="1607"/>
                    <a:pt x="100" y="1595"/>
                    <a:pt x="98" y="1570"/>
                  </a:cubicBezTo>
                  <a:cubicBezTo>
                    <a:pt x="82" y="1310"/>
                    <a:pt x="78" y="1054"/>
                    <a:pt x="82" y="794"/>
                  </a:cubicBezTo>
                  <a:cubicBezTo>
                    <a:pt x="82" y="664"/>
                    <a:pt x="86" y="538"/>
                    <a:pt x="94" y="408"/>
                  </a:cubicBezTo>
                  <a:cubicBezTo>
                    <a:pt x="98" y="347"/>
                    <a:pt x="102" y="282"/>
                    <a:pt x="106" y="221"/>
                  </a:cubicBezTo>
                  <a:cubicBezTo>
                    <a:pt x="110" y="168"/>
                    <a:pt x="114" y="111"/>
                    <a:pt x="151" y="66"/>
                  </a:cubicBezTo>
                  <a:cubicBezTo>
                    <a:pt x="173" y="38"/>
                    <a:pt x="147" y="1"/>
                    <a:pt x="119"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5"/>
            <p:cNvSpPr/>
            <p:nvPr/>
          </p:nvSpPr>
          <p:spPr>
            <a:xfrm>
              <a:off x="3410225" y="2768650"/>
              <a:ext cx="2625" cy="41200"/>
            </a:xfrm>
            <a:custGeom>
              <a:avLst/>
              <a:gdLst/>
              <a:ahLst/>
              <a:cxnLst/>
              <a:rect l="l" t="t" r="r" b="b"/>
              <a:pathLst>
                <a:path w="105" h="1648" extrusionOk="0">
                  <a:moveTo>
                    <a:pt x="68" y="1"/>
                  </a:moveTo>
                  <a:cubicBezTo>
                    <a:pt x="49" y="1"/>
                    <a:pt x="29" y="13"/>
                    <a:pt x="29" y="37"/>
                  </a:cubicBezTo>
                  <a:cubicBezTo>
                    <a:pt x="21" y="562"/>
                    <a:pt x="13" y="1086"/>
                    <a:pt x="1" y="1611"/>
                  </a:cubicBezTo>
                  <a:cubicBezTo>
                    <a:pt x="1" y="1635"/>
                    <a:pt x="20" y="1647"/>
                    <a:pt x="40" y="1647"/>
                  </a:cubicBezTo>
                  <a:cubicBezTo>
                    <a:pt x="59" y="1647"/>
                    <a:pt x="78" y="1635"/>
                    <a:pt x="78" y="1611"/>
                  </a:cubicBezTo>
                  <a:cubicBezTo>
                    <a:pt x="86" y="1086"/>
                    <a:pt x="94" y="562"/>
                    <a:pt x="103" y="37"/>
                  </a:cubicBezTo>
                  <a:cubicBezTo>
                    <a:pt x="105" y="13"/>
                    <a:pt x="86" y="1"/>
                    <a:pt x="68"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5"/>
            <p:cNvSpPr/>
            <p:nvPr/>
          </p:nvSpPr>
          <p:spPr>
            <a:xfrm>
              <a:off x="3432775" y="2764900"/>
              <a:ext cx="6900" cy="38025"/>
            </a:xfrm>
            <a:custGeom>
              <a:avLst/>
              <a:gdLst/>
              <a:ahLst/>
              <a:cxnLst/>
              <a:rect l="l" t="t" r="r" b="b"/>
              <a:pathLst>
                <a:path w="276" h="1521" extrusionOk="0">
                  <a:moveTo>
                    <a:pt x="50" y="1"/>
                  </a:moveTo>
                  <a:cubicBezTo>
                    <a:pt x="27" y="1"/>
                    <a:pt x="1" y="20"/>
                    <a:pt x="6" y="49"/>
                  </a:cubicBezTo>
                  <a:lnTo>
                    <a:pt x="10" y="49"/>
                  </a:lnTo>
                  <a:cubicBezTo>
                    <a:pt x="87" y="525"/>
                    <a:pt x="152" y="1004"/>
                    <a:pt x="197" y="1484"/>
                  </a:cubicBezTo>
                  <a:cubicBezTo>
                    <a:pt x="201" y="1509"/>
                    <a:pt x="221" y="1521"/>
                    <a:pt x="240" y="1521"/>
                  </a:cubicBezTo>
                  <a:cubicBezTo>
                    <a:pt x="259" y="1521"/>
                    <a:pt x="276" y="1509"/>
                    <a:pt x="274" y="1484"/>
                  </a:cubicBezTo>
                  <a:cubicBezTo>
                    <a:pt x="225" y="996"/>
                    <a:pt x="164" y="512"/>
                    <a:pt x="83" y="29"/>
                  </a:cubicBezTo>
                  <a:cubicBezTo>
                    <a:pt x="80" y="9"/>
                    <a:pt x="65" y="1"/>
                    <a:pt x="50"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5"/>
            <p:cNvSpPr/>
            <p:nvPr/>
          </p:nvSpPr>
          <p:spPr>
            <a:xfrm>
              <a:off x="3244150" y="2541600"/>
              <a:ext cx="263475" cy="238575"/>
            </a:xfrm>
            <a:custGeom>
              <a:avLst/>
              <a:gdLst/>
              <a:ahLst/>
              <a:cxnLst/>
              <a:rect l="l" t="t" r="r" b="b"/>
              <a:pathLst>
                <a:path w="10539" h="9543" extrusionOk="0">
                  <a:moveTo>
                    <a:pt x="5270" y="0"/>
                  </a:moveTo>
                  <a:cubicBezTo>
                    <a:pt x="2359" y="0"/>
                    <a:pt x="1" y="2135"/>
                    <a:pt x="1" y="4769"/>
                  </a:cubicBezTo>
                  <a:cubicBezTo>
                    <a:pt x="1" y="7404"/>
                    <a:pt x="2359" y="9542"/>
                    <a:pt x="5270" y="9542"/>
                  </a:cubicBezTo>
                  <a:cubicBezTo>
                    <a:pt x="8177" y="9542"/>
                    <a:pt x="10539" y="7404"/>
                    <a:pt x="10539" y="4769"/>
                  </a:cubicBezTo>
                  <a:cubicBezTo>
                    <a:pt x="10539" y="2135"/>
                    <a:pt x="8177" y="0"/>
                    <a:pt x="5270" y="0"/>
                  </a:cubicBezTo>
                  <a:close/>
                </a:path>
              </a:pathLst>
            </a:custGeom>
            <a:solidFill>
              <a:schemeClr val="lt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5"/>
            <p:cNvSpPr/>
            <p:nvPr/>
          </p:nvSpPr>
          <p:spPr>
            <a:xfrm>
              <a:off x="3389297" y="2559770"/>
              <a:ext cx="60100" cy="219191"/>
            </a:xfrm>
            <a:custGeom>
              <a:avLst/>
              <a:gdLst/>
              <a:ahLst/>
              <a:cxnLst/>
              <a:rect l="l" t="t" r="r" b="b"/>
              <a:pathLst>
                <a:path w="2404" h="8998" fill="none" extrusionOk="0">
                  <a:moveTo>
                    <a:pt x="0" y="1"/>
                  </a:moveTo>
                  <a:cubicBezTo>
                    <a:pt x="0" y="1"/>
                    <a:pt x="2403" y="4229"/>
                    <a:pt x="269" y="8998"/>
                  </a:cubicBezTo>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5"/>
            <p:cNvSpPr/>
            <p:nvPr/>
          </p:nvSpPr>
          <p:spPr>
            <a:xfrm>
              <a:off x="3421622" y="2554022"/>
              <a:ext cx="96675" cy="209204"/>
            </a:xfrm>
            <a:custGeom>
              <a:avLst/>
              <a:gdLst/>
              <a:ahLst/>
              <a:cxnLst/>
              <a:rect l="l" t="t" r="r" b="b"/>
              <a:pathLst>
                <a:path w="3867" h="8588" fill="none" extrusionOk="0">
                  <a:moveTo>
                    <a:pt x="0" y="1"/>
                  </a:moveTo>
                  <a:cubicBezTo>
                    <a:pt x="0" y="1"/>
                    <a:pt x="3867" y="4168"/>
                    <a:pt x="765" y="8588"/>
                  </a:cubicBezTo>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5"/>
            <p:cNvSpPr/>
            <p:nvPr/>
          </p:nvSpPr>
          <p:spPr>
            <a:xfrm>
              <a:off x="3344668" y="2563347"/>
              <a:ext cx="24325" cy="217288"/>
            </a:xfrm>
            <a:custGeom>
              <a:avLst/>
              <a:gdLst/>
              <a:ahLst/>
              <a:cxnLst/>
              <a:rect l="l" t="t" r="r" b="b"/>
              <a:pathLst>
                <a:path w="973" h="8990" fill="none" extrusionOk="0">
                  <a:moveTo>
                    <a:pt x="972" y="0"/>
                  </a:moveTo>
                  <a:cubicBezTo>
                    <a:pt x="972" y="0"/>
                    <a:pt x="1" y="4781"/>
                    <a:pt x="846" y="8989"/>
                  </a:cubicBezTo>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5"/>
            <p:cNvSpPr/>
            <p:nvPr/>
          </p:nvSpPr>
          <p:spPr>
            <a:xfrm>
              <a:off x="3242922" y="2559775"/>
              <a:ext cx="93626" cy="217299"/>
            </a:xfrm>
            <a:custGeom>
              <a:avLst/>
              <a:gdLst/>
              <a:ahLst/>
              <a:cxnLst/>
              <a:rect l="l" t="t" r="r" b="b"/>
              <a:pathLst>
                <a:path w="3701" h="8755" fill="none" extrusionOk="0">
                  <a:moveTo>
                    <a:pt x="3701" y="1"/>
                  </a:moveTo>
                  <a:cubicBezTo>
                    <a:pt x="3701" y="1"/>
                    <a:pt x="1" y="4266"/>
                    <a:pt x="3701" y="8754"/>
                  </a:cubicBezTo>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5"/>
            <p:cNvSpPr/>
            <p:nvPr/>
          </p:nvSpPr>
          <p:spPr>
            <a:xfrm>
              <a:off x="3262625" y="2589575"/>
              <a:ext cx="26275" cy="46500"/>
            </a:xfrm>
            <a:custGeom>
              <a:avLst/>
              <a:gdLst/>
              <a:ahLst/>
              <a:cxnLst/>
              <a:rect l="l" t="t" r="r" b="b"/>
              <a:pathLst>
                <a:path w="1051" h="1860" extrusionOk="0">
                  <a:moveTo>
                    <a:pt x="1008" y="0"/>
                  </a:moveTo>
                  <a:cubicBezTo>
                    <a:pt x="998" y="0"/>
                    <a:pt x="988" y="4"/>
                    <a:pt x="982" y="12"/>
                  </a:cubicBezTo>
                  <a:cubicBezTo>
                    <a:pt x="652" y="435"/>
                    <a:pt x="380" y="899"/>
                    <a:pt x="172" y="1390"/>
                  </a:cubicBezTo>
                  <a:cubicBezTo>
                    <a:pt x="111" y="1529"/>
                    <a:pt x="59" y="1671"/>
                    <a:pt x="10" y="1813"/>
                  </a:cubicBezTo>
                  <a:cubicBezTo>
                    <a:pt x="0" y="1842"/>
                    <a:pt x="22" y="1860"/>
                    <a:pt x="45" y="1860"/>
                  </a:cubicBezTo>
                  <a:cubicBezTo>
                    <a:pt x="60" y="1860"/>
                    <a:pt x="76" y="1852"/>
                    <a:pt x="83" y="1834"/>
                  </a:cubicBezTo>
                  <a:cubicBezTo>
                    <a:pt x="254" y="1338"/>
                    <a:pt x="485" y="866"/>
                    <a:pt x="774" y="427"/>
                  </a:cubicBezTo>
                  <a:cubicBezTo>
                    <a:pt x="860" y="305"/>
                    <a:pt x="945" y="183"/>
                    <a:pt x="1034" y="65"/>
                  </a:cubicBezTo>
                  <a:cubicBezTo>
                    <a:pt x="1047" y="49"/>
                    <a:pt x="1051" y="28"/>
                    <a:pt x="1034" y="12"/>
                  </a:cubicBezTo>
                  <a:cubicBezTo>
                    <a:pt x="1028" y="4"/>
                    <a:pt x="1018" y="0"/>
                    <a:pt x="1008" y="0"/>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5"/>
            <p:cNvSpPr/>
            <p:nvPr/>
          </p:nvSpPr>
          <p:spPr>
            <a:xfrm>
              <a:off x="3338575" y="2659225"/>
              <a:ext cx="6250" cy="84150"/>
            </a:xfrm>
            <a:custGeom>
              <a:avLst/>
              <a:gdLst/>
              <a:ahLst/>
              <a:cxnLst/>
              <a:rect l="l" t="t" r="r" b="b"/>
              <a:pathLst>
                <a:path w="250" h="3366" extrusionOk="0">
                  <a:moveTo>
                    <a:pt x="176" y="1"/>
                  </a:moveTo>
                  <a:cubicBezTo>
                    <a:pt x="162" y="1"/>
                    <a:pt x="148" y="9"/>
                    <a:pt x="143" y="27"/>
                  </a:cubicBezTo>
                  <a:lnTo>
                    <a:pt x="147" y="32"/>
                  </a:lnTo>
                  <a:cubicBezTo>
                    <a:pt x="74" y="454"/>
                    <a:pt x="29" y="885"/>
                    <a:pt x="17" y="1316"/>
                  </a:cubicBezTo>
                  <a:cubicBezTo>
                    <a:pt x="1" y="1747"/>
                    <a:pt x="17" y="2186"/>
                    <a:pt x="66" y="2617"/>
                  </a:cubicBezTo>
                  <a:cubicBezTo>
                    <a:pt x="90" y="2861"/>
                    <a:pt x="127" y="3101"/>
                    <a:pt x="171" y="3341"/>
                  </a:cubicBezTo>
                  <a:cubicBezTo>
                    <a:pt x="175" y="3358"/>
                    <a:pt x="187" y="3366"/>
                    <a:pt x="201" y="3366"/>
                  </a:cubicBezTo>
                  <a:cubicBezTo>
                    <a:pt x="224" y="3366"/>
                    <a:pt x="250" y="3347"/>
                    <a:pt x="245" y="3317"/>
                  </a:cubicBezTo>
                  <a:cubicBezTo>
                    <a:pt x="167" y="2898"/>
                    <a:pt x="119" y="2475"/>
                    <a:pt x="98" y="2048"/>
                  </a:cubicBezTo>
                  <a:cubicBezTo>
                    <a:pt x="78" y="1621"/>
                    <a:pt x="86" y="1194"/>
                    <a:pt x="127" y="771"/>
                  </a:cubicBezTo>
                  <a:cubicBezTo>
                    <a:pt x="147" y="528"/>
                    <a:pt x="180" y="288"/>
                    <a:pt x="220" y="48"/>
                  </a:cubicBezTo>
                  <a:cubicBezTo>
                    <a:pt x="225" y="20"/>
                    <a:pt x="200" y="1"/>
                    <a:pt x="176"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5"/>
            <p:cNvSpPr/>
            <p:nvPr/>
          </p:nvSpPr>
          <p:spPr>
            <a:xfrm>
              <a:off x="3344375" y="2756750"/>
              <a:ext cx="2975" cy="2450"/>
            </a:xfrm>
            <a:custGeom>
              <a:avLst/>
              <a:gdLst/>
              <a:ahLst/>
              <a:cxnLst/>
              <a:rect l="l" t="t" r="r" b="b"/>
              <a:pathLst>
                <a:path w="119" h="98" extrusionOk="0">
                  <a:moveTo>
                    <a:pt x="29" y="1"/>
                  </a:moveTo>
                  <a:cubicBezTo>
                    <a:pt x="25" y="5"/>
                    <a:pt x="21" y="5"/>
                    <a:pt x="17" y="9"/>
                  </a:cubicBezTo>
                  <a:cubicBezTo>
                    <a:pt x="13" y="13"/>
                    <a:pt x="9" y="13"/>
                    <a:pt x="5" y="21"/>
                  </a:cubicBezTo>
                  <a:lnTo>
                    <a:pt x="0" y="29"/>
                  </a:lnTo>
                  <a:cubicBezTo>
                    <a:pt x="0" y="34"/>
                    <a:pt x="0" y="42"/>
                    <a:pt x="0" y="50"/>
                  </a:cubicBezTo>
                  <a:lnTo>
                    <a:pt x="5" y="58"/>
                  </a:lnTo>
                  <a:cubicBezTo>
                    <a:pt x="9" y="62"/>
                    <a:pt x="13" y="70"/>
                    <a:pt x="21" y="70"/>
                  </a:cubicBezTo>
                  <a:cubicBezTo>
                    <a:pt x="33" y="78"/>
                    <a:pt x="45" y="86"/>
                    <a:pt x="57" y="90"/>
                  </a:cubicBezTo>
                  <a:cubicBezTo>
                    <a:pt x="65" y="94"/>
                    <a:pt x="70" y="94"/>
                    <a:pt x="74" y="94"/>
                  </a:cubicBezTo>
                  <a:cubicBezTo>
                    <a:pt x="76" y="97"/>
                    <a:pt x="78" y="98"/>
                    <a:pt x="80" y="98"/>
                  </a:cubicBezTo>
                  <a:cubicBezTo>
                    <a:pt x="83" y="98"/>
                    <a:pt x="86" y="97"/>
                    <a:pt x="90" y="94"/>
                  </a:cubicBezTo>
                  <a:cubicBezTo>
                    <a:pt x="94" y="94"/>
                    <a:pt x="98" y="90"/>
                    <a:pt x="102" y="90"/>
                  </a:cubicBezTo>
                  <a:cubicBezTo>
                    <a:pt x="106" y="86"/>
                    <a:pt x="110" y="82"/>
                    <a:pt x="110" y="78"/>
                  </a:cubicBezTo>
                  <a:lnTo>
                    <a:pt x="114" y="70"/>
                  </a:lnTo>
                  <a:cubicBezTo>
                    <a:pt x="118" y="62"/>
                    <a:pt x="118" y="54"/>
                    <a:pt x="114" y="50"/>
                  </a:cubicBezTo>
                  <a:lnTo>
                    <a:pt x="110" y="42"/>
                  </a:lnTo>
                  <a:cubicBezTo>
                    <a:pt x="106" y="34"/>
                    <a:pt x="102" y="29"/>
                    <a:pt x="98" y="25"/>
                  </a:cubicBezTo>
                  <a:cubicBezTo>
                    <a:pt x="86" y="21"/>
                    <a:pt x="74" y="13"/>
                    <a:pt x="57" y="5"/>
                  </a:cubicBezTo>
                  <a:cubicBezTo>
                    <a:pt x="53" y="5"/>
                    <a:pt x="49" y="1"/>
                    <a:pt x="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5"/>
            <p:cNvSpPr/>
            <p:nvPr/>
          </p:nvSpPr>
          <p:spPr>
            <a:xfrm>
              <a:off x="3336550" y="2612500"/>
              <a:ext cx="1950" cy="2200"/>
            </a:xfrm>
            <a:custGeom>
              <a:avLst/>
              <a:gdLst/>
              <a:ahLst/>
              <a:cxnLst/>
              <a:rect l="l" t="t" r="r" b="b"/>
              <a:pathLst>
                <a:path w="78" h="88" extrusionOk="0">
                  <a:moveTo>
                    <a:pt x="45" y="0"/>
                  </a:moveTo>
                  <a:cubicBezTo>
                    <a:pt x="44" y="0"/>
                    <a:pt x="42" y="1"/>
                    <a:pt x="41" y="2"/>
                  </a:cubicBezTo>
                  <a:lnTo>
                    <a:pt x="29" y="2"/>
                  </a:lnTo>
                  <a:cubicBezTo>
                    <a:pt x="25" y="2"/>
                    <a:pt x="17" y="6"/>
                    <a:pt x="13" y="10"/>
                  </a:cubicBezTo>
                  <a:lnTo>
                    <a:pt x="9" y="18"/>
                  </a:lnTo>
                  <a:cubicBezTo>
                    <a:pt x="4" y="26"/>
                    <a:pt x="0" y="30"/>
                    <a:pt x="0" y="38"/>
                  </a:cubicBezTo>
                  <a:lnTo>
                    <a:pt x="0" y="51"/>
                  </a:lnTo>
                  <a:cubicBezTo>
                    <a:pt x="0" y="55"/>
                    <a:pt x="4" y="59"/>
                    <a:pt x="4" y="67"/>
                  </a:cubicBezTo>
                  <a:cubicBezTo>
                    <a:pt x="9" y="71"/>
                    <a:pt x="9" y="75"/>
                    <a:pt x="13" y="79"/>
                  </a:cubicBezTo>
                  <a:cubicBezTo>
                    <a:pt x="17" y="79"/>
                    <a:pt x="21" y="83"/>
                    <a:pt x="25" y="87"/>
                  </a:cubicBezTo>
                  <a:lnTo>
                    <a:pt x="49" y="87"/>
                  </a:lnTo>
                  <a:cubicBezTo>
                    <a:pt x="57" y="83"/>
                    <a:pt x="61" y="83"/>
                    <a:pt x="65" y="79"/>
                  </a:cubicBezTo>
                  <a:lnTo>
                    <a:pt x="74" y="71"/>
                  </a:lnTo>
                  <a:cubicBezTo>
                    <a:pt x="78" y="63"/>
                    <a:pt x="78" y="59"/>
                    <a:pt x="78" y="51"/>
                  </a:cubicBezTo>
                  <a:lnTo>
                    <a:pt x="78" y="38"/>
                  </a:lnTo>
                  <a:cubicBezTo>
                    <a:pt x="78" y="34"/>
                    <a:pt x="78" y="26"/>
                    <a:pt x="74" y="22"/>
                  </a:cubicBezTo>
                  <a:cubicBezTo>
                    <a:pt x="74" y="18"/>
                    <a:pt x="70" y="14"/>
                    <a:pt x="65" y="10"/>
                  </a:cubicBezTo>
                  <a:cubicBezTo>
                    <a:pt x="65" y="6"/>
                    <a:pt x="57" y="6"/>
                    <a:pt x="53" y="2"/>
                  </a:cubicBezTo>
                  <a:cubicBezTo>
                    <a:pt x="51" y="2"/>
                    <a:pt x="48" y="0"/>
                    <a:pt x="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5"/>
            <p:cNvSpPr/>
            <p:nvPr/>
          </p:nvSpPr>
          <p:spPr>
            <a:xfrm>
              <a:off x="3323325" y="2622100"/>
              <a:ext cx="1975" cy="2450"/>
            </a:xfrm>
            <a:custGeom>
              <a:avLst/>
              <a:gdLst/>
              <a:ahLst/>
              <a:cxnLst/>
              <a:rect l="l" t="t" r="r" b="b"/>
              <a:pathLst>
                <a:path w="79" h="98" extrusionOk="0">
                  <a:moveTo>
                    <a:pt x="29" y="0"/>
                  </a:moveTo>
                  <a:cubicBezTo>
                    <a:pt x="21" y="4"/>
                    <a:pt x="17" y="8"/>
                    <a:pt x="13" y="12"/>
                  </a:cubicBezTo>
                  <a:lnTo>
                    <a:pt x="9" y="20"/>
                  </a:lnTo>
                  <a:cubicBezTo>
                    <a:pt x="5" y="24"/>
                    <a:pt x="1" y="33"/>
                    <a:pt x="1" y="37"/>
                  </a:cubicBezTo>
                  <a:lnTo>
                    <a:pt x="1" y="57"/>
                  </a:lnTo>
                  <a:cubicBezTo>
                    <a:pt x="1" y="65"/>
                    <a:pt x="5" y="69"/>
                    <a:pt x="5" y="73"/>
                  </a:cubicBezTo>
                  <a:cubicBezTo>
                    <a:pt x="5" y="77"/>
                    <a:pt x="9" y="81"/>
                    <a:pt x="13" y="85"/>
                  </a:cubicBezTo>
                  <a:cubicBezTo>
                    <a:pt x="17" y="89"/>
                    <a:pt x="21" y="89"/>
                    <a:pt x="25" y="94"/>
                  </a:cubicBezTo>
                  <a:cubicBezTo>
                    <a:pt x="29" y="98"/>
                    <a:pt x="33" y="98"/>
                    <a:pt x="42" y="98"/>
                  </a:cubicBezTo>
                  <a:lnTo>
                    <a:pt x="50" y="94"/>
                  </a:lnTo>
                  <a:cubicBezTo>
                    <a:pt x="58" y="94"/>
                    <a:pt x="62" y="89"/>
                    <a:pt x="66" y="85"/>
                  </a:cubicBezTo>
                  <a:lnTo>
                    <a:pt x="74" y="77"/>
                  </a:lnTo>
                  <a:cubicBezTo>
                    <a:pt x="78" y="73"/>
                    <a:pt x="78" y="65"/>
                    <a:pt x="78" y="57"/>
                  </a:cubicBezTo>
                  <a:lnTo>
                    <a:pt x="78" y="37"/>
                  </a:lnTo>
                  <a:cubicBezTo>
                    <a:pt x="78" y="33"/>
                    <a:pt x="78" y="28"/>
                    <a:pt x="74" y="24"/>
                  </a:cubicBezTo>
                  <a:cubicBezTo>
                    <a:pt x="74" y="20"/>
                    <a:pt x="70" y="16"/>
                    <a:pt x="66" y="12"/>
                  </a:cubicBezTo>
                  <a:cubicBezTo>
                    <a:pt x="62" y="8"/>
                    <a:pt x="58" y="4"/>
                    <a:pt x="54" y="4"/>
                  </a:cubicBezTo>
                  <a:cubicBezTo>
                    <a:pt x="50" y="0"/>
                    <a:pt x="46" y="0"/>
                    <a:pt x="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5"/>
            <p:cNvSpPr/>
            <p:nvPr/>
          </p:nvSpPr>
          <p:spPr>
            <a:xfrm>
              <a:off x="3331150" y="2638250"/>
              <a:ext cx="2475" cy="1950"/>
            </a:xfrm>
            <a:custGeom>
              <a:avLst/>
              <a:gdLst/>
              <a:ahLst/>
              <a:cxnLst/>
              <a:rect l="l" t="t" r="r" b="b"/>
              <a:pathLst>
                <a:path w="99" h="78" extrusionOk="0">
                  <a:moveTo>
                    <a:pt x="42" y="0"/>
                  </a:moveTo>
                  <a:cubicBezTo>
                    <a:pt x="33" y="0"/>
                    <a:pt x="29" y="0"/>
                    <a:pt x="25" y="5"/>
                  </a:cubicBezTo>
                  <a:cubicBezTo>
                    <a:pt x="21" y="5"/>
                    <a:pt x="17" y="9"/>
                    <a:pt x="13" y="13"/>
                  </a:cubicBezTo>
                  <a:cubicBezTo>
                    <a:pt x="9" y="17"/>
                    <a:pt x="9" y="21"/>
                    <a:pt x="5" y="25"/>
                  </a:cubicBezTo>
                  <a:cubicBezTo>
                    <a:pt x="1" y="29"/>
                    <a:pt x="1" y="33"/>
                    <a:pt x="1" y="37"/>
                  </a:cubicBezTo>
                  <a:lnTo>
                    <a:pt x="5" y="49"/>
                  </a:lnTo>
                  <a:cubicBezTo>
                    <a:pt x="5" y="57"/>
                    <a:pt x="9" y="61"/>
                    <a:pt x="13" y="66"/>
                  </a:cubicBezTo>
                  <a:lnTo>
                    <a:pt x="21" y="74"/>
                  </a:lnTo>
                  <a:cubicBezTo>
                    <a:pt x="25" y="74"/>
                    <a:pt x="33" y="78"/>
                    <a:pt x="42" y="78"/>
                  </a:cubicBezTo>
                  <a:lnTo>
                    <a:pt x="62" y="78"/>
                  </a:lnTo>
                  <a:cubicBezTo>
                    <a:pt x="66" y="78"/>
                    <a:pt x="70" y="78"/>
                    <a:pt x="74" y="74"/>
                  </a:cubicBezTo>
                  <a:cubicBezTo>
                    <a:pt x="78" y="74"/>
                    <a:pt x="82" y="70"/>
                    <a:pt x="86" y="66"/>
                  </a:cubicBezTo>
                  <a:cubicBezTo>
                    <a:pt x="90" y="61"/>
                    <a:pt x="94" y="57"/>
                    <a:pt x="94" y="53"/>
                  </a:cubicBezTo>
                  <a:cubicBezTo>
                    <a:pt x="98" y="49"/>
                    <a:pt x="98" y="45"/>
                    <a:pt x="98" y="37"/>
                  </a:cubicBezTo>
                  <a:lnTo>
                    <a:pt x="98" y="29"/>
                  </a:lnTo>
                  <a:cubicBezTo>
                    <a:pt x="94" y="21"/>
                    <a:pt x="90" y="17"/>
                    <a:pt x="86" y="13"/>
                  </a:cubicBezTo>
                  <a:lnTo>
                    <a:pt x="78" y="5"/>
                  </a:lnTo>
                  <a:cubicBezTo>
                    <a:pt x="74" y="0"/>
                    <a:pt x="66" y="0"/>
                    <a:pt x="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5"/>
            <p:cNvSpPr/>
            <p:nvPr/>
          </p:nvSpPr>
          <p:spPr>
            <a:xfrm>
              <a:off x="3339500" y="2626975"/>
              <a:ext cx="1950" cy="2450"/>
            </a:xfrm>
            <a:custGeom>
              <a:avLst/>
              <a:gdLst/>
              <a:ahLst/>
              <a:cxnLst/>
              <a:rect l="l" t="t" r="r" b="b"/>
              <a:pathLst>
                <a:path w="78" h="98" extrusionOk="0">
                  <a:moveTo>
                    <a:pt x="41" y="0"/>
                  </a:moveTo>
                  <a:lnTo>
                    <a:pt x="29" y="4"/>
                  </a:lnTo>
                  <a:cubicBezTo>
                    <a:pt x="25" y="4"/>
                    <a:pt x="17" y="8"/>
                    <a:pt x="12" y="12"/>
                  </a:cubicBezTo>
                  <a:lnTo>
                    <a:pt x="8" y="21"/>
                  </a:lnTo>
                  <a:cubicBezTo>
                    <a:pt x="4" y="25"/>
                    <a:pt x="0" y="33"/>
                    <a:pt x="0" y="41"/>
                  </a:cubicBezTo>
                  <a:lnTo>
                    <a:pt x="0" y="57"/>
                  </a:lnTo>
                  <a:cubicBezTo>
                    <a:pt x="0" y="65"/>
                    <a:pt x="4" y="69"/>
                    <a:pt x="4" y="73"/>
                  </a:cubicBezTo>
                  <a:cubicBezTo>
                    <a:pt x="4" y="77"/>
                    <a:pt x="8" y="81"/>
                    <a:pt x="12" y="86"/>
                  </a:cubicBezTo>
                  <a:cubicBezTo>
                    <a:pt x="17" y="90"/>
                    <a:pt x="21" y="94"/>
                    <a:pt x="25" y="94"/>
                  </a:cubicBezTo>
                  <a:cubicBezTo>
                    <a:pt x="29" y="98"/>
                    <a:pt x="33" y="98"/>
                    <a:pt x="41" y="98"/>
                  </a:cubicBezTo>
                  <a:lnTo>
                    <a:pt x="49" y="94"/>
                  </a:lnTo>
                  <a:cubicBezTo>
                    <a:pt x="57" y="94"/>
                    <a:pt x="61" y="90"/>
                    <a:pt x="65" y="86"/>
                  </a:cubicBezTo>
                  <a:lnTo>
                    <a:pt x="73" y="77"/>
                  </a:lnTo>
                  <a:cubicBezTo>
                    <a:pt x="78" y="73"/>
                    <a:pt x="78" y="65"/>
                    <a:pt x="78" y="57"/>
                  </a:cubicBezTo>
                  <a:lnTo>
                    <a:pt x="78" y="41"/>
                  </a:lnTo>
                  <a:cubicBezTo>
                    <a:pt x="78" y="33"/>
                    <a:pt x="78" y="29"/>
                    <a:pt x="73" y="25"/>
                  </a:cubicBezTo>
                  <a:cubicBezTo>
                    <a:pt x="73" y="21"/>
                    <a:pt x="69" y="16"/>
                    <a:pt x="65" y="12"/>
                  </a:cubicBezTo>
                  <a:cubicBezTo>
                    <a:pt x="61" y="8"/>
                    <a:pt x="57" y="4"/>
                    <a:pt x="53" y="4"/>
                  </a:cubicBezTo>
                  <a:cubicBezTo>
                    <a:pt x="49" y="0"/>
                    <a:pt x="45" y="0"/>
                    <a:pt x="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5"/>
            <p:cNvSpPr/>
            <p:nvPr/>
          </p:nvSpPr>
          <p:spPr>
            <a:xfrm>
              <a:off x="3345900" y="2627975"/>
              <a:ext cx="1950" cy="2425"/>
            </a:xfrm>
            <a:custGeom>
              <a:avLst/>
              <a:gdLst/>
              <a:ahLst/>
              <a:cxnLst/>
              <a:rect l="l" t="t" r="r" b="b"/>
              <a:pathLst>
                <a:path w="78" h="97" extrusionOk="0">
                  <a:moveTo>
                    <a:pt x="29" y="1"/>
                  </a:moveTo>
                  <a:cubicBezTo>
                    <a:pt x="21" y="5"/>
                    <a:pt x="17" y="5"/>
                    <a:pt x="13" y="13"/>
                  </a:cubicBezTo>
                  <a:lnTo>
                    <a:pt x="4" y="17"/>
                  </a:lnTo>
                  <a:cubicBezTo>
                    <a:pt x="0" y="25"/>
                    <a:pt x="0" y="29"/>
                    <a:pt x="0" y="37"/>
                  </a:cubicBezTo>
                  <a:lnTo>
                    <a:pt x="0" y="58"/>
                  </a:lnTo>
                  <a:cubicBezTo>
                    <a:pt x="0" y="62"/>
                    <a:pt x="0" y="70"/>
                    <a:pt x="4" y="74"/>
                  </a:cubicBezTo>
                  <a:cubicBezTo>
                    <a:pt x="4" y="78"/>
                    <a:pt x="9" y="82"/>
                    <a:pt x="13" y="86"/>
                  </a:cubicBezTo>
                  <a:cubicBezTo>
                    <a:pt x="17" y="90"/>
                    <a:pt x="21" y="90"/>
                    <a:pt x="25" y="94"/>
                  </a:cubicBezTo>
                  <a:cubicBezTo>
                    <a:pt x="28" y="94"/>
                    <a:pt x="30" y="96"/>
                    <a:pt x="33" y="96"/>
                  </a:cubicBezTo>
                  <a:cubicBezTo>
                    <a:pt x="34" y="96"/>
                    <a:pt x="36" y="96"/>
                    <a:pt x="37" y="94"/>
                  </a:cubicBezTo>
                  <a:lnTo>
                    <a:pt x="49" y="94"/>
                  </a:lnTo>
                  <a:cubicBezTo>
                    <a:pt x="53" y="94"/>
                    <a:pt x="61" y="90"/>
                    <a:pt x="65" y="86"/>
                  </a:cubicBezTo>
                  <a:lnTo>
                    <a:pt x="70" y="78"/>
                  </a:lnTo>
                  <a:cubicBezTo>
                    <a:pt x="74" y="70"/>
                    <a:pt x="78" y="66"/>
                    <a:pt x="78" y="58"/>
                  </a:cubicBezTo>
                  <a:lnTo>
                    <a:pt x="78" y="37"/>
                  </a:lnTo>
                  <a:cubicBezTo>
                    <a:pt x="78" y="33"/>
                    <a:pt x="74" y="29"/>
                    <a:pt x="74" y="25"/>
                  </a:cubicBezTo>
                  <a:cubicBezTo>
                    <a:pt x="74" y="17"/>
                    <a:pt x="70" y="13"/>
                    <a:pt x="65" y="13"/>
                  </a:cubicBezTo>
                  <a:cubicBezTo>
                    <a:pt x="61" y="9"/>
                    <a:pt x="57" y="5"/>
                    <a:pt x="53" y="5"/>
                  </a:cubicBezTo>
                  <a:cubicBezTo>
                    <a:pt x="49" y="1"/>
                    <a:pt x="45" y="1"/>
                    <a:pt x="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5"/>
            <p:cNvSpPr/>
            <p:nvPr/>
          </p:nvSpPr>
          <p:spPr>
            <a:xfrm>
              <a:off x="3349350" y="2606425"/>
              <a:ext cx="1850" cy="2475"/>
            </a:xfrm>
            <a:custGeom>
              <a:avLst/>
              <a:gdLst/>
              <a:ahLst/>
              <a:cxnLst/>
              <a:rect l="l" t="t" r="r" b="b"/>
              <a:pathLst>
                <a:path w="74" h="99" extrusionOk="0">
                  <a:moveTo>
                    <a:pt x="25" y="1"/>
                  </a:moveTo>
                  <a:cubicBezTo>
                    <a:pt x="21" y="5"/>
                    <a:pt x="13" y="5"/>
                    <a:pt x="9" y="13"/>
                  </a:cubicBezTo>
                  <a:lnTo>
                    <a:pt x="5" y="21"/>
                  </a:lnTo>
                  <a:cubicBezTo>
                    <a:pt x="1" y="25"/>
                    <a:pt x="1" y="33"/>
                    <a:pt x="1" y="38"/>
                  </a:cubicBezTo>
                  <a:lnTo>
                    <a:pt x="1" y="58"/>
                  </a:lnTo>
                  <a:cubicBezTo>
                    <a:pt x="1" y="62"/>
                    <a:pt x="1" y="70"/>
                    <a:pt x="1" y="74"/>
                  </a:cubicBezTo>
                  <a:cubicBezTo>
                    <a:pt x="5" y="78"/>
                    <a:pt x="5" y="82"/>
                    <a:pt x="9" y="86"/>
                  </a:cubicBezTo>
                  <a:cubicBezTo>
                    <a:pt x="13" y="90"/>
                    <a:pt x="17" y="90"/>
                    <a:pt x="21" y="94"/>
                  </a:cubicBezTo>
                  <a:cubicBezTo>
                    <a:pt x="25" y="94"/>
                    <a:pt x="33" y="99"/>
                    <a:pt x="37" y="99"/>
                  </a:cubicBezTo>
                  <a:lnTo>
                    <a:pt x="45" y="94"/>
                  </a:lnTo>
                  <a:cubicBezTo>
                    <a:pt x="54" y="94"/>
                    <a:pt x="58" y="90"/>
                    <a:pt x="66" y="86"/>
                  </a:cubicBezTo>
                  <a:lnTo>
                    <a:pt x="70" y="78"/>
                  </a:lnTo>
                  <a:cubicBezTo>
                    <a:pt x="74" y="70"/>
                    <a:pt x="74" y="66"/>
                    <a:pt x="74" y="58"/>
                  </a:cubicBezTo>
                  <a:lnTo>
                    <a:pt x="74" y="38"/>
                  </a:lnTo>
                  <a:cubicBezTo>
                    <a:pt x="74" y="33"/>
                    <a:pt x="74" y="29"/>
                    <a:pt x="74" y="25"/>
                  </a:cubicBezTo>
                  <a:cubicBezTo>
                    <a:pt x="70" y="21"/>
                    <a:pt x="70" y="17"/>
                    <a:pt x="62" y="13"/>
                  </a:cubicBezTo>
                  <a:cubicBezTo>
                    <a:pt x="62" y="9"/>
                    <a:pt x="58" y="5"/>
                    <a:pt x="49" y="5"/>
                  </a:cubicBezTo>
                  <a:cubicBezTo>
                    <a:pt x="45" y="1"/>
                    <a:pt x="41" y="1"/>
                    <a:pt x="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5"/>
            <p:cNvSpPr/>
            <p:nvPr/>
          </p:nvSpPr>
          <p:spPr>
            <a:xfrm>
              <a:off x="3392500" y="2626150"/>
              <a:ext cx="13400" cy="66875"/>
            </a:xfrm>
            <a:custGeom>
              <a:avLst/>
              <a:gdLst/>
              <a:ahLst/>
              <a:cxnLst/>
              <a:rect l="l" t="t" r="r" b="b"/>
              <a:pathLst>
                <a:path w="536" h="2675" extrusionOk="0">
                  <a:moveTo>
                    <a:pt x="48" y="0"/>
                  </a:moveTo>
                  <a:cubicBezTo>
                    <a:pt x="24" y="0"/>
                    <a:pt x="1" y="18"/>
                    <a:pt x="11" y="45"/>
                  </a:cubicBezTo>
                  <a:cubicBezTo>
                    <a:pt x="271" y="684"/>
                    <a:pt x="409" y="1367"/>
                    <a:pt x="417" y="2054"/>
                  </a:cubicBezTo>
                  <a:cubicBezTo>
                    <a:pt x="417" y="2249"/>
                    <a:pt x="409" y="2444"/>
                    <a:pt x="393" y="2639"/>
                  </a:cubicBezTo>
                  <a:cubicBezTo>
                    <a:pt x="391" y="2663"/>
                    <a:pt x="407" y="2674"/>
                    <a:pt x="425" y="2674"/>
                  </a:cubicBezTo>
                  <a:cubicBezTo>
                    <a:pt x="444" y="2674"/>
                    <a:pt x="464" y="2662"/>
                    <a:pt x="466" y="2639"/>
                  </a:cubicBezTo>
                  <a:cubicBezTo>
                    <a:pt x="535" y="1948"/>
                    <a:pt x="470" y="1245"/>
                    <a:pt x="279" y="578"/>
                  </a:cubicBezTo>
                  <a:cubicBezTo>
                    <a:pt x="222" y="391"/>
                    <a:pt x="161" y="204"/>
                    <a:pt x="88" y="25"/>
                  </a:cubicBezTo>
                  <a:cubicBezTo>
                    <a:pt x="80" y="8"/>
                    <a:pt x="64" y="0"/>
                    <a:pt x="48" y="0"/>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5"/>
            <p:cNvSpPr/>
            <p:nvPr/>
          </p:nvSpPr>
          <p:spPr>
            <a:xfrm>
              <a:off x="3397725" y="2707425"/>
              <a:ext cx="2475" cy="2400"/>
            </a:xfrm>
            <a:custGeom>
              <a:avLst/>
              <a:gdLst/>
              <a:ahLst/>
              <a:cxnLst/>
              <a:rect l="l" t="t" r="r" b="b"/>
              <a:pathLst>
                <a:path w="99" h="96" extrusionOk="0">
                  <a:moveTo>
                    <a:pt x="29" y="25"/>
                  </a:moveTo>
                  <a:lnTo>
                    <a:pt x="29" y="25"/>
                  </a:lnTo>
                  <a:cubicBezTo>
                    <a:pt x="28" y="25"/>
                    <a:pt x="28" y="26"/>
                    <a:pt x="28" y="26"/>
                  </a:cubicBezTo>
                  <a:lnTo>
                    <a:pt x="28" y="26"/>
                  </a:lnTo>
                  <a:lnTo>
                    <a:pt x="28" y="25"/>
                  </a:lnTo>
                  <a:lnTo>
                    <a:pt x="29" y="25"/>
                  </a:lnTo>
                  <a:close/>
                  <a:moveTo>
                    <a:pt x="57" y="0"/>
                  </a:moveTo>
                  <a:cubicBezTo>
                    <a:pt x="55" y="0"/>
                    <a:pt x="52" y="1"/>
                    <a:pt x="50" y="2"/>
                  </a:cubicBezTo>
                  <a:cubicBezTo>
                    <a:pt x="46" y="2"/>
                    <a:pt x="42" y="2"/>
                    <a:pt x="37" y="6"/>
                  </a:cubicBezTo>
                  <a:cubicBezTo>
                    <a:pt x="33" y="10"/>
                    <a:pt x="29" y="10"/>
                    <a:pt x="25" y="14"/>
                  </a:cubicBezTo>
                  <a:cubicBezTo>
                    <a:pt x="24" y="16"/>
                    <a:pt x="23" y="17"/>
                    <a:pt x="23" y="18"/>
                  </a:cubicBezTo>
                  <a:lnTo>
                    <a:pt x="23" y="18"/>
                  </a:lnTo>
                  <a:lnTo>
                    <a:pt x="21" y="18"/>
                  </a:lnTo>
                  <a:cubicBezTo>
                    <a:pt x="17" y="22"/>
                    <a:pt x="13" y="27"/>
                    <a:pt x="9" y="31"/>
                  </a:cubicBezTo>
                  <a:lnTo>
                    <a:pt x="5" y="43"/>
                  </a:lnTo>
                  <a:cubicBezTo>
                    <a:pt x="1" y="47"/>
                    <a:pt x="1" y="55"/>
                    <a:pt x="5" y="63"/>
                  </a:cubicBezTo>
                  <a:lnTo>
                    <a:pt x="9" y="63"/>
                  </a:lnTo>
                  <a:cubicBezTo>
                    <a:pt x="9" y="67"/>
                    <a:pt x="9" y="71"/>
                    <a:pt x="13" y="71"/>
                  </a:cubicBezTo>
                  <a:cubicBezTo>
                    <a:pt x="13" y="75"/>
                    <a:pt x="17" y="79"/>
                    <a:pt x="17" y="79"/>
                  </a:cubicBezTo>
                  <a:lnTo>
                    <a:pt x="21" y="83"/>
                  </a:lnTo>
                  <a:cubicBezTo>
                    <a:pt x="21" y="83"/>
                    <a:pt x="25" y="88"/>
                    <a:pt x="29" y="88"/>
                  </a:cubicBezTo>
                  <a:cubicBezTo>
                    <a:pt x="29" y="92"/>
                    <a:pt x="33" y="92"/>
                    <a:pt x="37" y="92"/>
                  </a:cubicBezTo>
                  <a:lnTo>
                    <a:pt x="42" y="92"/>
                  </a:lnTo>
                  <a:cubicBezTo>
                    <a:pt x="42" y="92"/>
                    <a:pt x="46" y="96"/>
                    <a:pt x="50" y="96"/>
                  </a:cubicBezTo>
                  <a:cubicBezTo>
                    <a:pt x="54" y="96"/>
                    <a:pt x="58" y="92"/>
                    <a:pt x="62" y="92"/>
                  </a:cubicBezTo>
                  <a:cubicBezTo>
                    <a:pt x="66" y="92"/>
                    <a:pt x="70" y="88"/>
                    <a:pt x="74" y="88"/>
                  </a:cubicBezTo>
                  <a:cubicBezTo>
                    <a:pt x="78" y="83"/>
                    <a:pt x="82" y="83"/>
                    <a:pt x="82" y="79"/>
                  </a:cubicBezTo>
                  <a:lnTo>
                    <a:pt x="86" y="79"/>
                  </a:lnTo>
                  <a:cubicBezTo>
                    <a:pt x="86" y="75"/>
                    <a:pt x="90" y="71"/>
                    <a:pt x="94" y="67"/>
                  </a:cubicBezTo>
                  <a:cubicBezTo>
                    <a:pt x="94" y="63"/>
                    <a:pt x="94" y="59"/>
                    <a:pt x="98" y="55"/>
                  </a:cubicBezTo>
                  <a:lnTo>
                    <a:pt x="98" y="43"/>
                  </a:lnTo>
                  <a:cubicBezTo>
                    <a:pt x="98" y="39"/>
                    <a:pt x="98" y="35"/>
                    <a:pt x="98" y="31"/>
                  </a:cubicBezTo>
                  <a:cubicBezTo>
                    <a:pt x="94" y="22"/>
                    <a:pt x="94" y="18"/>
                    <a:pt x="86" y="14"/>
                  </a:cubicBezTo>
                  <a:cubicBezTo>
                    <a:pt x="86" y="10"/>
                    <a:pt x="82" y="6"/>
                    <a:pt x="78" y="6"/>
                  </a:cubicBezTo>
                  <a:cubicBezTo>
                    <a:pt x="74" y="6"/>
                    <a:pt x="70" y="2"/>
                    <a:pt x="66" y="2"/>
                  </a:cubicBezTo>
                  <a:cubicBezTo>
                    <a:pt x="63" y="2"/>
                    <a:pt x="61" y="0"/>
                    <a:pt x="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5"/>
            <p:cNvSpPr/>
            <p:nvPr/>
          </p:nvSpPr>
          <p:spPr>
            <a:xfrm>
              <a:off x="3444800" y="2687250"/>
              <a:ext cx="2875" cy="1850"/>
            </a:xfrm>
            <a:custGeom>
              <a:avLst/>
              <a:gdLst/>
              <a:ahLst/>
              <a:cxnLst/>
              <a:rect l="l" t="t" r="r" b="b"/>
              <a:pathLst>
                <a:path w="115" h="74" extrusionOk="0">
                  <a:moveTo>
                    <a:pt x="21" y="0"/>
                  </a:moveTo>
                  <a:cubicBezTo>
                    <a:pt x="17" y="4"/>
                    <a:pt x="12" y="4"/>
                    <a:pt x="8" y="8"/>
                  </a:cubicBezTo>
                  <a:cubicBezTo>
                    <a:pt x="8" y="12"/>
                    <a:pt x="4" y="16"/>
                    <a:pt x="0" y="20"/>
                  </a:cubicBezTo>
                  <a:cubicBezTo>
                    <a:pt x="0" y="24"/>
                    <a:pt x="0" y="33"/>
                    <a:pt x="0" y="37"/>
                  </a:cubicBezTo>
                  <a:lnTo>
                    <a:pt x="0" y="45"/>
                  </a:lnTo>
                  <a:cubicBezTo>
                    <a:pt x="4" y="53"/>
                    <a:pt x="4" y="57"/>
                    <a:pt x="8" y="65"/>
                  </a:cubicBezTo>
                  <a:cubicBezTo>
                    <a:pt x="17" y="69"/>
                    <a:pt x="29" y="73"/>
                    <a:pt x="37" y="73"/>
                  </a:cubicBezTo>
                  <a:lnTo>
                    <a:pt x="90" y="73"/>
                  </a:lnTo>
                  <a:cubicBezTo>
                    <a:pt x="94" y="69"/>
                    <a:pt x="98" y="69"/>
                    <a:pt x="102" y="65"/>
                  </a:cubicBezTo>
                  <a:cubicBezTo>
                    <a:pt x="106" y="61"/>
                    <a:pt x="110" y="57"/>
                    <a:pt x="110" y="53"/>
                  </a:cubicBezTo>
                  <a:cubicBezTo>
                    <a:pt x="114" y="45"/>
                    <a:pt x="114" y="41"/>
                    <a:pt x="114" y="37"/>
                  </a:cubicBezTo>
                  <a:lnTo>
                    <a:pt x="114" y="24"/>
                  </a:lnTo>
                  <a:cubicBezTo>
                    <a:pt x="110" y="20"/>
                    <a:pt x="106" y="12"/>
                    <a:pt x="102" y="8"/>
                  </a:cubicBezTo>
                  <a:cubicBezTo>
                    <a:pt x="94" y="4"/>
                    <a:pt x="86" y="0"/>
                    <a:pt x="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5"/>
            <p:cNvSpPr/>
            <p:nvPr/>
          </p:nvSpPr>
          <p:spPr>
            <a:xfrm>
              <a:off x="3434425" y="2706250"/>
              <a:ext cx="2975" cy="2450"/>
            </a:xfrm>
            <a:custGeom>
              <a:avLst/>
              <a:gdLst/>
              <a:ahLst/>
              <a:cxnLst/>
              <a:rect l="l" t="t" r="r" b="b"/>
              <a:pathLst>
                <a:path w="119" h="98" extrusionOk="0">
                  <a:moveTo>
                    <a:pt x="70" y="21"/>
                  </a:moveTo>
                  <a:lnTo>
                    <a:pt x="70" y="21"/>
                  </a:lnTo>
                  <a:lnTo>
                    <a:pt x="70" y="21"/>
                  </a:lnTo>
                  <a:lnTo>
                    <a:pt x="70" y="21"/>
                  </a:lnTo>
                  <a:lnTo>
                    <a:pt x="70" y="21"/>
                  </a:lnTo>
                  <a:cubicBezTo>
                    <a:pt x="70" y="21"/>
                    <a:pt x="70" y="21"/>
                    <a:pt x="70" y="21"/>
                  </a:cubicBezTo>
                  <a:lnTo>
                    <a:pt x="70" y="21"/>
                  </a:lnTo>
                  <a:cubicBezTo>
                    <a:pt x="70" y="21"/>
                    <a:pt x="70" y="21"/>
                    <a:pt x="70" y="21"/>
                  </a:cubicBezTo>
                  <a:lnTo>
                    <a:pt x="70" y="21"/>
                  </a:lnTo>
                  <a:cubicBezTo>
                    <a:pt x="70" y="21"/>
                    <a:pt x="70" y="21"/>
                    <a:pt x="70" y="21"/>
                  </a:cubicBezTo>
                  <a:close/>
                  <a:moveTo>
                    <a:pt x="66" y="21"/>
                  </a:moveTo>
                  <a:lnTo>
                    <a:pt x="68" y="22"/>
                  </a:lnTo>
                  <a:lnTo>
                    <a:pt x="68" y="22"/>
                  </a:lnTo>
                  <a:cubicBezTo>
                    <a:pt x="65" y="22"/>
                    <a:pt x="63" y="23"/>
                    <a:pt x="62" y="25"/>
                  </a:cubicBezTo>
                  <a:lnTo>
                    <a:pt x="57" y="25"/>
                  </a:lnTo>
                  <a:lnTo>
                    <a:pt x="66" y="21"/>
                  </a:lnTo>
                  <a:close/>
                  <a:moveTo>
                    <a:pt x="76" y="24"/>
                  </a:moveTo>
                  <a:lnTo>
                    <a:pt x="78" y="25"/>
                  </a:lnTo>
                  <a:cubicBezTo>
                    <a:pt x="78" y="25"/>
                    <a:pt x="77" y="25"/>
                    <a:pt x="77" y="25"/>
                  </a:cubicBezTo>
                  <a:lnTo>
                    <a:pt x="77" y="25"/>
                  </a:lnTo>
                  <a:cubicBezTo>
                    <a:pt x="76" y="24"/>
                    <a:pt x="76" y="24"/>
                    <a:pt x="76" y="24"/>
                  </a:cubicBezTo>
                  <a:close/>
                  <a:moveTo>
                    <a:pt x="29" y="0"/>
                  </a:moveTo>
                  <a:lnTo>
                    <a:pt x="21" y="4"/>
                  </a:lnTo>
                  <a:cubicBezTo>
                    <a:pt x="17" y="8"/>
                    <a:pt x="13" y="13"/>
                    <a:pt x="9" y="21"/>
                  </a:cubicBezTo>
                  <a:lnTo>
                    <a:pt x="5" y="29"/>
                  </a:lnTo>
                  <a:cubicBezTo>
                    <a:pt x="1" y="37"/>
                    <a:pt x="1" y="41"/>
                    <a:pt x="5" y="49"/>
                  </a:cubicBezTo>
                  <a:cubicBezTo>
                    <a:pt x="9" y="61"/>
                    <a:pt x="13" y="69"/>
                    <a:pt x="21" y="78"/>
                  </a:cubicBezTo>
                  <a:cubicBezTo>
                    <a:pt x="25" y="82"/>
                    <a:pt x="29" y="86"/>
                    <a:pt x="33" y="86"/>
                  </a:cubicBezTo>
                  <a:cubicBezTo>
                    <a:pt x="33" y="90"/>
                    <a:pt x="37" y="90"/>
                    <a:pt x="37" y="90"/>
                  </a:cubicBezTo>
                  <a:cubicBezTo>
                    <a:pt x="41" y="94"/>
                    <a:pt x="45" y="94"/>
                    <a:pt x="53" y="98"/>
                  </a:cubicBezTo>
                  <a:lnTo>
                    <a:pt x="66" y="98"/>
                  </a:lnTo>
                  <a:cubicBezTo>
                    <a:pt x="78" y="98"/>
                    <a:pt x="90" y="94"/>
                    <a:pt x="98" y="90"/>
                  </a:cubicBezTo>
                  <a:cubicBezTo>
                    <a:pt x="102" y="90"/>
                    <a:pt x="106" y="86"/>
                    <a:pt x="110" y="82"/>
                  </a:cubicBezTo>
                  <a:cubicBezTo>
                    <a:pt x="114" y="78"/>
                    <a:pt x="114" y="74"/>
                    <a:pt x="114" y="69"/>
                  </a:cubicBezTo>
                  <a:cubicBezTo>
                    <a:pt x="118" y="61"/>
                    <a:pt x="118" y="57"/>
                    <a:pt x="114" y="53"/>
                  </a:cubicBezTo>
                  <a:cubicBezTo>
                    <a:pt x="114" y="49"/>
                    <a:pt x="114" y="41"/>
                    <a:pt x="110" y="37"/>
                  </a:cubicBezTo>
                  <a:lnTo>
                    <a:pt x="106" y="29"/>
                  </a:lnTo>
                  <a:cubicBezTo>
                    <a:pt x="102" y="25"/>
                    <a:pt x="94" y="21"/>
                    <a:pt x="90" y="21"/>
                  </a:cubicBezTo>
                  <a:lnTo>
                    <a:pt x="78" y="21"/>
                  </a:lnTo>
                  <a:cubicBezTo>
                    <a:pt x="77" y="21"/>
                    <a:pt x="75" y="21"/>
                    <a:pt x="74" y="21"/>
                  </a:cubicBezTo>
                  <a:lnTo>
                    <a:pt x="74" y="21"/>
                  </a:lnTo>
                  <a:cubicBezTo>
                    <a:pt x="72" y="19"/>
                    <a:pt x="71" y="18"/>
                    <a:pt x="70" y="17"/>
                  </a:cubicBezTo>
                  <a:cubicBezTo>
                    <a:pt x="70" y="13"/>
                    <a:pt x="66" y="8"/>
                    <a:pt x="62" y="4"/>
                  </a:cubicBezTo>
                  <a:cubicBezTo>
                    <a:pt x="57" y="4"/>
                    <a:pt x="49" y="0"/>
                    <a:pt x="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5"/>
            <p:cNvSpPr/>
            <p:nvPr/>
          </p:nvSpPr>
          <p:spPr>
            <a:xfrm>
              <a:off x="3443475" y="2718550"/>
              <a:ext cx="2575" cy="1950"/>
            </a:xfrm>
            <a:custGeom>
              <a:avLst/>
              <a:gdLst/>
              <a:ahLst/>
              <a:cxnLst/>
              <a:rect l="l" t="t" r="r" b="b"/>
              <a:pathLst>
                <a:path w="103" h="78" extrusionOk="0">
                  <a:moveTo>
                    <a:pt x="49" y="0"/>
                  </a:moveTo>
                  <a:cubicBezTo>
                    <a:pt x="0" y="0"/>
                    <a:pt x="0" y="78"/>
                    <a:pt x="49" y="78"/>
                  </a:cubicBezTo>
                  <a:cubicBezTo>
                    <a:pt x="102" y="78"/>
                    <a:pt x="102" y="0"/>
                    <a:pt x="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5"/>
            <p:cNvSpPr/>
            <p:nvPr/>
          </p:nvSpPr>
          <p:spPr>
            <a:xfrm>
              <a:off x="3450600" y="2701375"/>
              <a:ext cx="2450" cy="1950"/>
            </a:xfrm>
            <a:custGeom>
              <a:avLst/>
              <a:gdLst/>
              <a:ahLst/>
              <a:cxnLst/>
              <a:rect l="l" t="t" r="r" b="b"/>
              <a:pathLst>
                <a:path w="98" h="78" extrusionOk="0">
                  <a:moveTo>
                    <a:pt x="41" y="0"/>
                  </a:moveTo>
                  <a:cubicBezTo>
                    <a:pt x="37" y="0"/>
                    <a:pt x="28" y="4"/>
                    <a:pt x="24" y="4"/>
                  </a:cubicBezTo>
                  <a:cubicBezTo>
                    <a:pt x="20" y="4"/>
                    <a:pt x="16" y="8"/>
                    <a:pt x="12" y="12"/>
                  </a:cubicBezTo>
                  <a:cubicBezTo>
                    <a:pt x="8" y="16"/>
                    <a:pt x="8" y="21"/>
                    <a:pt x="4" y="25"/>
                  </a:cubicBezTo>
                  <a:cubicBezTo>
                    <a:pt x="4" y="29"/>
                    <a:pt x="0" y="33"/>
                    <a:pt x="0" y="41"/>
                  </a:cubicBezTo>
                  <a:lnTo>
                    <a:pt x="4" y="49"/>
                  </a:lnTo>
                  <a:cubicBezTo>
                    <a:pt x="4" y="57"/>
                    <a:pt x="8" y="61"/>
                    <a:pt x="12" y="65"/>
                  </a:cubicBezTo>
                  <a:lnTo>
                    <a:pt x="20" y="73"/>
                  </a:lnTo>
                  <a:cubicBezTo>
                    <a:pt x="28" y="77"/>
                    <a:pt x="33" y="77"/>
                    <a:pt x="41" y="77"/>
                  </a:cubicBezTo>
                  <a:lnTo>
                    <a:pt x="61" y="77"/>
                  </a:lnTo>
                  <a:cubicBezTo>
                    <a:pt x="65" y="77"/>
                    <a:pt x="69" y="77"/>
                    <a:pt x="73" y="73"/>
                  </a:cubicBezTo>
                  <a:cubicBezTo>
                    <a:pt x="77" y="73"/>
                    <a:pt x="85" y="69"/>
                    <a:pt x="85" y="65"/>
                  </a:cubicBezTo>
                  <a:cubicBezTo>
                    <a:pt x="89" y="61"/>
                    <a:pt x="94" y="57"/>
                    <a:pt x="94" y="53"/>
                  </a:cubicBezTo>
                  <a:cubicBezTo>
                    <a:pt x="98" y="49"/>
                    <a:pt x="98" y="45"/>
                    <a:pt x="98" y="41"/>
                  </a:cubicBezTo>
                  <a:lnTo>
                    <a:pt x="98" y="29"/>
                  </a:lnTo>
                  <a:cubicBezTo>
                    <a:pt x="94" y="21"/>
                    <a:pt x="94" y="16"/>
                    <a:pt x="85" y="12"/>
                  </a:cubicBezTo>
                  <a:lnTo>
                    <a:pt x="77" y="8"/>
                  </a:lnTo>
                  <a:cubicBezTo>
                    <a:pt x="73" y="4"/>
                    <a:pt x="65" y="0"/>
                    <a:pt x="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5"/>
            <p:cNvSpPr/>
            <p:nvPr/>
          </p:nvSpPr>
          <p:spPr>
            <a:xfrm>
              <a:off x="3461150" y="2682250"/>
              <a:ext cx="2475" cy="1975"/>
            </a:xfrm>
            <a:custGeom>
              <a:avLst/>
              <a:gdLst/>
              <a:ahLst/>
              <a:cxnLst/>
              <a:rect l="l" t="t" r="r" b="b"/>
              <a:pathLst>
                <a:path w="99" h="79" extrusionOk="0">
                  <a:moveTo>
                    <a:pt x="50" y="1"/>
                  </a:moveTo>
                  <a:cubicBezTo>
                    <a:pt x="1" y="1"/>
                    <a:pt x="1" y="78"/>
                    <a:pt x="50" y="78"/>
                  </a:cubicBezTo>
                  <a:cubicBezTo>
                    <a:pt x="98" y="78"/>
                    <a:pt x="98" y="1"/>
                    <a:pt x="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5"/>
            <p:cNvSpPr/>
            <p:nvPr/>
          </p:nvSpPr>
          <p:spPr>
            <a:xfrm>
              <a:off x="3441350" y="2672500"/>
              <a:ext cx="2450" cy="1950"/>
            </a:xfrm>
            <a:custGeom>
              <a:avLst/>
              <a:gdLst/>
              <a:ahLst/>
              <a:cxnLst/>
              <a:rect l="l" t="t" r="r" b="b"/>
              <a:pathLst>
                <a:path w="98" h="78" extrusionOk="0">
                  <a:moveTo>
                    <a:pt x="37" y="1"/>
                  </a:moveTo>
                  <a:cubicBezTo>
                    <a:pt x="33" y="1"/>
                    <a:pt x="28" y="1"/>
                    <a:pt x="24" y="5"/>
                  </a:cubicBezTo>
                  <a:cubicBezTo>
                    <a:pt x="20" y="5"/>
                    <a:pt x="16" y="9"/>
                    <a:pt x="12" y="13"/>
                  </a:cubicBezTo>
                  <a:cubicBezTo>
                    <a:pt x="8" y="17"/>
                    <a:pt x="4" y="21"/>
                    <a:pt x="4" y="25"/>
                  </a:cubicBezTo>
                  <a:cubicBezTo>
                    <a:pt x="0" y="29"/>
                    <a:pt x="0" y="33"/>
                    <a:pt x="0" y="41"/>
                  </a:cubicBezTo>
                  <a:lnTo>
                    <a:pt x="0" y="49"/>
                  </a:lnTo>
                  <a:cubicBezTo>
                    <a:pt x="4" y="58"/>
                    <a:pt x="4" y="62"/>
                    <a:pt x="12" y="66"/>
                  </a:cubicBezTo>
                  <a:lnTo>
                    <a:pt x="20" y="74"/>
                  </a:lnTo>
                  <a:cubicBezTo>
                    <a:pt x="24" y="74"/>
                    <a:pt x="33" y="78"/>
                    <a:pt x="37" y="78"/>
                  </a:cubicBezTo>
                  <a:lnTo>
                    <a:pt x="57" y="78"/>
                  </a:lnTo>
                  <a:cubicBezTo>
                    <a:pt x="61" y="78"/>
                    <a:pt x="69" y="78"/>
                    <a:pt x="73" y="74"/>
                  </a:cubicBezTo>
                  <a:cubicBezTo>
                    <a:pt x="77" y="74"/>
                    <a:pt x="81" y="70"/>
                    <a:pt x="85" y="66"/>
                  </a:cubicBezTo>
                  <a:cubicBezTo>
                    <a:pt x="89" y="62"/>
                    <a:pt x="89" y="58"/>
                    <a:pt x="94" y="53"/>
                  </a:cubicBezTo>
                  <a:cubicBezTo>
                    <a:pt x="94" y="49"/>
                    <a:pt x="98" y="45"/>
                    <a:pt x="98" y="37"/>
                  </a:cubicBezTo>
                  <a:lnTo>
                    <a:pt x="94" y="29"/>
                  </a:lnTo>
                  <a:cubicBezTo>
                    <a:pt x="94" y="21"/>
                    <a:pt x="89" y="17"/>
                    <a:pt x="85" y="13"/>
                  </a:cubicBezTo>
                  <a:lnTo>
                    <a:pt x="77" y="5"/>
                  </a:lnTo>
                  <a:cubicBezTo>
                    <a:pt x="69" y="5"/>
                    <a:pt x="65" y="1"/>
                    <a:pt x="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5"/>
            <p:cNvSpPr/>
            <p:nvPr/>
          </p:nvSpPr>
          <p:spPr>
            <a:xfrm>
              <a:off x="3432100" y="2687200"/>
              <a:ext cx="1850" cy="2400"/>
            </a:xfrm>
            <a:custGeom>
              <a:avLst/>
              <a:gdLst/>
              <a:ahLst/>
              <a:cxnLst/>
              <a:rect l="l" t="t" r="r" b="b"/>
              <a:pathLst>
                <a:path w="74" h="96" extrusionOk="0">
                  <a:moveTo>
                    <a:pt x="41" y="0"/>
                  </a:moveTo>
                  <a:cubicBezTo>
                    <a:pt x="39" y="0"/>
                    <a:pt x="38" y="1"/>
                    <a:pt x="37" y="2"/>
                  </a:cubicBezTo>
                  <a:lnTo>
                    <a:pt x="24" y="2"/>
                  </a:lnTo>
                  <a:cubicBezTo>
                    <a:pt x="20" y="2"/>
                    <a:pt x="12" y="6"/>
                    <a:pt x="8" y="10"/>
                  </a:cubicBezTo>
                  <a:lnTo>
                    <a:pt x="4" y="18"/>
                  </a:lnTo>
                  <a:cubicBezTo>
                    <a:pt x="0" y="26"/>
                    <a:pt x="0" y="31"/>
                    <a:pt x="0" y="39"/>
                  </a:cubicBezTo>
                  <a:lnTo>
                    <a:pt x="0" y="59"/>
                  </a:lnTo>
                  <a:cubicBezTo>
                    <a:pt x="0" y="63"/>
                    <a:pt x="0" y="67"/>
                    <a:pt x="0" y="71"/>
                  </a:cubicBezTo>
                  <a:cubicBezTo>
                    <a:pt x="4" y="79"/>
                    <a:pt x="4" y="83"/>
                    <a:pt x="8" y="83"/>
                  </a:cubicBezTo>
                  <a:cubicBezTo>
                    <a:pt x="12" y="87"/>
                    <a:pt x="16" y="92"/>
                    <a:pt x="20" y="92"/>
                  </a:cubicBezTo>
                  <a:cubicBezTo>
                    <a:pt x="24" y="96"/>
                    <a:pt x="33" y="96"/>
                    <a:pt x="37" y="96"/>
                  </a:cubicBezTo>
                  <a:lnTo>
                    <a:pt x="45" y="96"/>
                  </a:lnTo>
                  <a:cubicBezTo>
                    <a:pt x="53" y="92"/>
                    <a:pt x="57" y="92"/>
                    <a:pt x="65" y="83"/>
                  </a:cubicBezTo>
                  <a:lnTo>
                    <a:pt x="69" y="79"/>
                  </a:lnTo>
                  <a:cubicBezTo>
                    <a:pt x="73" y="71"/>
                    <a:pt x="73" y="67"/>
                    <a:pt x="73" y="59"/>
                  </a:cubicBezTo>
                  <a:lnTo>
                    <a:pt x="73" y="39"/>
                  </a:lnTo>
                  <a:cubicBezTo>
                    <a:pt x="73" y="35"/>
                    <a:pt x="73" y="26"/>
                    <a:pt x="69" y="22"/>
                  </a:cubicBezTo>
                  <a:cubicBezTo>
                    <a:pt x="69" y="18"/>
                    <a:pt x="69" y="14"/>
                    <a:pt x="61" y="10"/>
                  </a:cubicBezTo>
                  <a:cubicBezTo>
                    <a:pt x="61" y="6"/>
                    <a:pt x="57" y="6"/>
                    <a:pt x="49" y="2"/>
                  </a:cubicBezTo>
                  <a:cubicBezTo>
                    <a:pt x="46" y="2"/>
                    <a:pt x="43" y="0"/>
                    <a:pt x="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5"/>
            <p:cNvSpPr/>
            <p:nvPr/>
          </p:nvSpPr>
          <p:spPr>
            <a:xfrm>
              <a:off x="3460650" y="2586725"/>
              <a:ext cx="18900" cy="33375"/>
            </a:xfrm>
            <a:custGeom>
              <a:avLst/>
              <a:gdLst/>
              <a:ahLst/>
              <a:cxnLst/>
              <a:rect l="l" t="t" r="r" b="b"/>
              <a:pathLst>
                <a:path w="756" h="1335" extrusionOk="0">
                  <a:moveTo>
                    <a:pt x="56" y="0"/>
                  </a:moveTo>
                  <a:cubicBezTo>
                    <a:pt x="27" y="0"/>
                    <a:pt x="0" y="37"/>
                    <a:pt x="25" y="65"/>
                  </a:cubicBezTo>
                  <a:cubicBezTo>
                    <a:pt x="269" y="342"/>
                    <a:pt x="460" y="663"/>
                    <a:pt x="586" y="1008"/>
                  </a:cubicBezTo>
                  <a:cubicBezTo>
                    <a:pt x="623" y="1106"/>
                    <a:pt x="651" y="1208"/>
                    <a:pt x="675" y="1309"/>
                  </a:cubicBezTo>
                  <a:cubicBezTo>
                    <a:pt x="680" y="1327"/>
                    <a:pt x="694" y="1334"/>
                    <a:pt x="709" y="1334"/>
                  </a:cubicBezTo>
                  <a:cubicBezTo>
                    <a:pt x="732" y="1334"/>
                    <a:pt x="756" y="1316"/>
                    <a:pt x="749" y="1289"/>
                  </a:cubicBezTo>
                  <a:cubicBezTo>
                    <a:pt x="659" y="923"/>
                    <a:pt x="501" y="573"/>
                    <a:pt x="281" y="264"/>
                  </a:cubicBezTo>
                  <a:cubicBezTo>
                    <a:pt x="220" y="179"/>
                    <a:pt x="151" y="94"/>
                    <a:pt x="82" y="12"/>
                  </a:cubicBezTo>
                  <a:cubicBezTo>
                    <a:pt x="74" y="4"/>
                    <a:pt x="65" y="0"/>
                    <a:pt x="56" y="0"/>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5"/>
            <p:cNvSpPr/>
            <p:nvPr/>
          </p:nvSpPr>
          <p:spPr>
            <a:xfrm>
              <a:off x="3275350" y="2689175"/>
              <a:ext cx="2975" cy="1950"/>
            </a:xfrm>
            <a:custGeom>
              <a:avLst/>
              <a:gdLst/>
              <a:ahLst/>
              <a:cxnLst/>
              <a:rect l="l" t="t" r="r" b="b"/>
              <a:pathLst>
                <a:path w="119" h="78" extrusionOk="0">
                  <a:moveTo>
                    <a:pt x="42" y="0"/>
                  </a:moveTo>
                  <a:cubicBezTo>
                    <a:pt x="37" y="0"/>
                    <a:pt x="29" y="0"/>
                    <a:pt x="25" y="4"/>
                  </a:cubicBezTo>
                  <a:cubicBezTo>
                    <a:pt x="21" y="4"/>
                    <a:pt x="17" y="8"/>
                    <a:pt x="13" y="13"/>
                  </a:cubicBezTo>
                  <a:cubicBezTo>
                    <a:pt x="9" y="17"/>
                    <a:pt x="9" y="21"/>
                    <a:pt x="5" y="25"/>
                  </a:cubicBezTo>
                  <a:cubicBezTo>
                    <a:pt x="5" y="29"/>
                    <a:pt x="1" y="33"/>
                    <a:pt x="1" y="37"/>
                  </a:cubicBezTo>
                  <a:lnTo>
                    <a:pt x="5" y="49"/>
                  </a:lnTo>
                  <a:cubicBezTo>
                    <a:pt x="5" y="53"/>
                    <a:pt x="9" y="61"/>
                    <a:pt x="13" y="65"/>
                  </a:cubicBezTo>
                  <a:cubicBezTo>
                    <a:pt x="21" y="74"/>
                    <a:pt x="29" y="78"/>
                    <a:pt x="42" y="78"/>
                  </a:cubicBezTo>
                  <a:lnTo>
                    <a:pt x="78" y="78"/>
                  </a:lnTo>
                  <a:cubicBezTo>
                    <a:pt x="86" y="78"/>
                    <a:pt x="90" y="74"/>
                    <a:pt x="94" y="74"/>
                  </a:cubicBezTo>
                  <a:cubicBezTo>
                    <a:pt x="98" y="74"/>
                    <a:pt x="103" y="69"/>
                    <a:pt x="107" y="65"/>
                  </a:cubicBezTo>
                  <a:cubicBezTo>
                    <a:pt x="111" y="61"/>
                    <a:pt x="111" y="57"/>
                    <a:pt x="115" y="53"/>
                  </a:cubicBezTo>
                  <a:cubicBezTo>
                    <a:pt x="119" y="49"/>
                    <a:pt x="119" y="45"/>
                    <a:pt x="119" y="37"/>
                  </a:cubicBezTo>
                  <a:lnTo>
                    <a:pt x="115" y="29"/>
                  </a:lnTo>
                  <a:cubicBezTo>
                    <a:pt x="115" y="21"/>
                    <a:pt x="111" y="17"/>
                    <a:pt x="107" y="13"/>
                  </a:cubicBezTo>
                  <a:cubicBezTo>
                    <a:pt x="98" y="4"/>
                    <a:pt x="90" y="0"/>
                    <a:pt x="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5"/>
            <p:cNvSpPr/>
            <p:nvPr/>
          </p:nvSpPr>
          <p:spPr>
            <a:xfrm>
              <a:off x="3278825" y="2704825"/>
              <a:ext cx="1950" cy="2475"/>
            </a:xfrm>
            <a:custGeom>
              <a:avLst/>
              <a:gdLst/>
              <a:ahLst/>
              <a:cxnLst/>
              <a:rect l="l" t="t" r="r" b="b"/>
              <a:pathLst>
                <a:path w="78" h="99" extrusionOk="0">
                  <a:moveTo>
                    <a:pt x="29" y="0"/>
                  </a:moveTo>
                  <a:cubicBezTo>
                    <a:pt x="20" y="5"/>
                    <a:pt x="16" y="9"/>
                    <a:pt x="12" y="13"/>
                  </a:cubicBezTo>
                  <a:lnTo>
                    <a:pt x="4" y="21"/>
                  </a:lnTo>
                  <a:cubicBezTo>
                    <a:pt x="0" y="25"/>
                    <a:pt x="0" y="33"/>
                    <a:pt x="0" y="37"/>
                  </a:cubicBezTo>
                  <a:lnTo>
                    <a:pt x="0" y="57"/>
                  </a:lnTo>
                  <a:cubicBezTo>
                    <a:pt x="0" y="65"/>
                    <a:pt x="0" y="70"/>
                    <a:pt x="4" y="74"/>
                  </a:cubicBezTo>
                  <a:cubicBezTo>
                    <a:pt x="4" y="78"/>
                    <a:pt x="8" y="82"/>
                    <a:pt x="12" y="86"/>
                  </a:cubicBezTo>
                  <a:cubicBezTo>
                    <a:pt x="16" y="90"/>
                    <a:pt x="20" y="90"/>
                    <a:pt x="25" y="94"/>
                  </a:cubicBezTo>
                  <a:cubicBezTo>
                    <a:pt x="29" y="98"/>
                    <a:pt x="33" y="98"/>
                    <a:pt x="37" y="98"/>
                  </a:cubicBezTo>
                  <a:lnTo>
                    <a:pt x="49" y="94"/>
                  </a:lnTo>
                  <a:cubicBezTo>
                    <a:pt x="57" y="94"/>
                    <a:pt x="61" y="90"/>
                    <a:pt x="65" y="86"/>
                  </a:cubicBezTo>
                  <a:lnTo>
                    <a:pt x="69" y="78"/>
                  </a:lnTo>
                  <a:cubicBezTo>
                    <a:pt x="73" y="74"/>
                    <a:pt x="77" y="65"/>
                    <a:pt x="77" y="57"/>
                  </a:cubicBezTo>
                  <a:lnTo>
                    <a:pt x="77" y="37"/>
                  </a:lnTo>
                  <a:cubicBezTo>
                    <a:pt x="77" y="33"/>
                    <a:pt x="73" y="29"/>
                    <a:pt x="73" y="25"/>
                  </a:cubicBezTo>
                  <a:cubicBezTo>
                    <a:pt x="73" y="21"/>
                    <a:pt x="69" y="17"/>
                    <a:pt x="65" y="13"/>
                  </a:cubicBezTo>
                  <a:cubicBezTo>
                    <a:pt x="61" y="9"/>
                    <a:pt x="57" y="5"/>
                    <a:pt x="53" y="5"/>
                  </a:cubicBezTo>
                  <a:cubicBezTo>
                    <a:pt x="49" y="0"/>
                    <a:pt x="45" y="0"/>
                    <a:pt x="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5"/>
            <p:cNvSpPr/>
            <p:nvPr/>
          </p:nvSpPr>
          <p:spPr>
            <a:xfrm>
              <a:off x="3282975" y="2697500"/>
              <a:ext cx="2475" cy="1950"/>
            </a:xfrm>
            <a:custGeom>
              <a:avLst/>
              <a:gdLst/>
              <a:ahLst/>
              <a:cxnLst/>
              <a:rect l="l" t="t" r="r" b="b"/>
              <a:pathLst>
                <a:path w="99" h="78" extrusionOk="0">
                  <a:moveTo>
                    <a:pt x="50" y="1"/>
                  </a:moveTo>
                  <a:cubicBezTo>
                    <a:pt x="1" y="1"/>
                    <a:pt x="1" y="78"/>
                    <a:pt x="50" y="78"/>
                  </a:cubicBezTo>
                  <a:cubicBezTo>
                    <a:pt x="98" y="78"/>
                    <a:pt x="98" y="1"/>
                    <a:pt x="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5"/>
            <p:cNvSpPr/>
            <p:nvPr/>
          </p:nvSpPr>
          <p:spPr>
            <a:xfrm>
              <a:off x="3306775" y="2511100"/>
              <a:ext cx="141400" cy="36725"/>
            </a:xfrm>
            <a:custGeom>
              <a:avLst/>
              <a:gdLst/>
              <a:ahLst/>
              <a:cxnLst/>
              <a:rect l="l" t="t" r="r" b="b"/>
              <a:pathLst>
                <a:path w="5656" h="1469" extrusionOk="0">
                  <a:moveTo>
                    <a:pt x="2899" y="0"/>
                  </a:moveTo>
                  <a:cubicBezTo>
                    <a:pt x="1439" y="0"/>
                    <a:pt x="0" y="476"/>
                    <a:pt x="0" y="476"/>
                  </a:cubicBezTo>
                  <a:cubicBezTo>
                    <a:pt x="0" y="476"/>
                    <a:pt x="1574" y="1468"/>
                    <a:pt x="3094" y="1468"/>
                  </a:cubicBezTo>
                  <a:cubicBezTo>
                    <a:pt x="4619" y="1468"/>
                    <a:pt x="5655" y="476"/>
                    <a:pt x="5655" y="476"/>
                  </a:cubicBezTo>
                  <a:cubicBezTo>
                    <a:pt x="5655" y="476"/>
                    <a:pt x="4363" y="0"/>
                    <a:pt x="2899" y="0"/>
                  </a:cubicBezTo>
                  <a:close/>
                </a:path>
              </a:pathLst>
            </a:cu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5"/>
            <p:cNvSpPr/>
            <p:nvPr/>
          </p:nvSpPr>
          <p:spPr>
            <a:xfrm>
              <a:off x="3302900" y="2523000"/>
              <a:ext cx="155750" cy="54075"/>
            </a:xfrm>
            <a:custGeom>
              <a:avLst/>
              <a:gdLst/>
              <a:ahLst/>
              <a:cxnLst/>
              <a:rect l="l" t="t" r="r" b="b"/>
              <a:pathLst>
                <a:path w="6230" h="2163" extrusionOk="0">
                  <a:moveTo>
                    <a:pt x="155" y="0"/>
                  </a:moveTo>
                  <a:cubicBezTo>
                    <a:pt x="37" y="512"/>
                    <a:pt x="1" y="1037"/>
                    <a:pt x="37" y="1561"/>
                  </a:cubicBezTo>
                  <a:cubicBezTo>
                    <a:pt x="37" y="1561"/>
                    <a:pt x="1688" y="2163"/>
                    <a:pt x="3123" y="2163"/>
                  </a:cubicBezTo>
                  <a:cubicBezTo>
                    <a:pt x="4558" y="2163"/>
                    <a:pt x="6050" y="1679"/>
                    <a:pt x="6050" y="1679"/>
                  </a:cubicBezTo>
                  <a:cubicBezTo>
                    <a:pt x="6050" y="1679"/>
                    <a:pt x="6229" y="533"/>
                    <a:pt x="5810" y="0"/>
                  </a:cubicBezTo>
                  <a:cubicBezTo>
                    <a:pt x="5810" y="0"/>
                    <a:pt x="4818" y="520"/>
                    <a:pt x="3054" y="520"/>
                  </a:cubicBezTo>
                  <a:cubicBezTo>
                    <a:pt x="1294" y="520"/>
                    <a:pt x="155" y="0"/>
                    <a:pt x="1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5"/>
            <p:cNvSpPr/>
            <p:nvPr/>
          </p:nvSpPr>
          <p:spPr>
            <a:xfrm>
              <a:off x="3302500" y="2522050"/>
              <a:ext cx="153700" cy="56000"/>
            </a:xfrm>
            <a:custGeom>
              <a:avLst/>
              <a:gdLst/>
              <a:ahLst/>
              <a:cxnLst/>
              <a:rect l="l" t="t" r="r" b="b"/>
              <a:pathLst>
                <a:path w="6148" h="2240" extrusionOk="0">
                  <a:moveTo>
                    <a:pt x="216" y="14"/>
                  </a:moveTo>
                  <a:cubicBezTo>
                    <a:pt x="217" y="14"/>
                    <a:pt x="218" y="15"/>
                    <a:pt x="219" y="16"/>
                  </a:cubicBezTo>
                  <a:lnTo>
                    <a:pt x="219" y="16"/>
                  </a:lnTo>
                  <a:cubicBezTo>
                    <a:pt x="219" y="15"/>
                    <a:pt x="218" y="14"/>
                    <a:pt x="216" y="14"/>
                  </a:cubicBezTo>
                  <a:close/>
                  <a:moveTo>
                    <a:pt x="5815" y="88"/>
                  </a:moveTo>
                  <a:cubicBezTo>
                    <a:pt x="5972" y="302"/>
                    <a:pt x="6026" y="588"/>
                    <a:pt x="6050" y="847"/>
                  </a:cubicBezTo>
                  <a:cubicBezTo>
                    <a:pt x="6074" y="1087"/>
                    <a:pt x="6066" y="1327"/>
                    <a:pt x="6042" y="1567"/>
                  </a:cubicBezTo>
                  <a:cubicBezTo>
                    <a:pt x="6042" y="1603"/>
                    <a:pt x="6038" y="1636"/>
                    <a:pt x="6030" y="1672"/>
                  </a:cubicBezTo>
                  <a:cubicBezTo>
                    <a:pt x="6030" y="1677"/>
                    <a:pt x="6030" y="1681"/>
                    <a:pt x="6030" y="1681"/>
                  </a:cubicBezTo>
                  <a:cubicBezTo>
                    <a:pt x="6030" y="1682"/>
                    <a:pt x="6030" y="1683"/>
                    <a:pt x="6030" y="1685"/>
                  </a:cubicBezTo>
                  <a:lnTo>
                    <a:pt x="6030" y="1685"/>
                  </a:lnTo>
                  <a:cubicBezTo>
                    <a:pt x="5822" y="1754"/>
                    <a:pt x="5611" y="1809"/>
                    <a:pt x="5400" y="1859"/>
                  </a:cubicBezTo>
                  <a:cubicBezTo>
                    <a:pt x="4895" y="1981"/>
                    <a:pt x="4387" y="2075"/>
                    <a:pt x="3871" y="2124"/>
                  </a:cubicBezTo>
                  <a:cubicBezTo>
                    <a:pt x="3633" y="2147"/>
                    <a:pt x="3394" y="2162"/>
                    <a:pt x="3156" y="2162"/>
                  </a:cubicBezTo>
                  <a:cubicBezTo>
                    <a:pt x="3106" y="2162"/>
                    <a:pt x="3055" y="2162"/>
                    <a:pt x="3005" y="2160"/>
                  </a:cubicBezTo>
                  <a:cubicBezTo>
                    <a:pt x="2733" y="2156"/>
                    <a:pt x="2464" y="2128"/>
                    <a:pt x="2196" y="2091"/>
                  </a:cubicBezTo>
                  <a:cubicBezTo>
                    <a:pt x="1716" y="2022"/>
                    <a:pt x="1244" y="1916"/>
                    <a:pt x="777" y="1786"/>
                  </a:cubicBezTo>
                  <a:cubicBezTo>
                    <a:pt x="618" y="1742"/>
                    <a:pt x="460" y="1693"/>
                    <a:pt x="301" y="1640"/>
                  </a:cubicBezTo>
                  <a:cubicBezTo>
                    <a:pt x="229" y="1617"/>
                    <a:pt x="160" y="1591"/>
                    <a:pt x="88" y="1567"/>
                  </a:cubicBezTo>
                  <a:lnTo>
                    <a:pt x="88" y="1567"/>
                  </a:lnTo>
                  <a:cubicBezTo>
                    <a:pt x="56" y="1073"/>
                    <a:pt x="94" y="575"/>
                    <a:pt x="198" y="91"/>
                  </a:cubicBezTo>
                  <a:lnTo>
                    <a:pt x="198" y="91"/>
                  </a:lnTo>
                  <a:cubicBezTo>
                    <a:pt x="346" y="155"/>
                    <a:pt x="500" y="205"/>
                    <a:pt x="651" y="249"/>
                  </a:cubicBezTo>
                  <a:cubicBezTo>
                    <a:pt x="1090" y="384"/>
                    <a:pt x="1545" y="473"/>
                    <a:pt x="2001" y="530"/>
                  </a:cubicBezTo>
                  <a:cubicBezTo>
                    <a:pt x="2355" y="573"/>
                    <a:pt x="2712" y="595"/>
                    <a:pt x="3069" y="595"/>
                  </a:cubicBezTo>
                  <a:cubicBezTo>
                    <a:pt x="3350" y="595"/>
                    <a:pt x="3632" y="581"/>
                    <a:pt x="3912" y="554"/>
                  </a:cubicBezTo>
                  <a:cubicBezTo>
                    <a:pt x="4375" y="506"/>
                    <a:pt x="4838" y="424"/>
                    <a:pt x="5282" y="286"/>
                  </a:cubicBezTo>
                  <a:cubicBezTo>
                    <a:pt x="5412" y="245"/>
                    <a:pt x="5538" y="201"/>
                    <a:pt x="5664" y="152"/>
                  </a:cubicBezTo>
                  <a:cubicBezTo>
                    <a:pt x="5712" y="131"/>
                    <a:pt x="5767" y="113"/>
                    <a:pt x="5815" y="88"/>
                  </a:cubicBezTo>
                  <a:close/>
                  <a:moveTo>
                    <a:pt x="5824" y="0"/>
                  </a:moveTo>
                  <a:cubicBezTo>
                    <a:pt x="5818" y="0"/>
                    <a:pt x="5811" y="2"/>
                    <a:pt x="5806" y="6"/>
                  </a:cubicBezTo>
                  <a:cubicBezTo>
                    <a:pt x="5770" y="26"/>
                    <a:pt x="5729" y="42"/>
                    <a:pt x="5692" y="58"/>
                  </a:cubicBezTo>
                  <a:cubicBezTo>
                    <a:pt x="5688" y="58"/>
                    <a:pt x="5684" y="62"/>
                    <a:pt x="5680" y="62"/>
                  </a:cubicBezTo>
                  <a:cubicBezTo>
                    <a:pt x="5676" y="62"/>
                    <a:pt x="5676" y="67"/>
                    <a:pt x="5672" y="67"/>
                  </a:cubicBezTo>
                  <a:cubicBezTo>
                    <a:pt x="5660" y="71"/>
                    <a:pt x="5648" y="75"/>
                    <a:pt x="5639" y="79"/>
                  </a:cubicBezTo>
                  <a:cubicBezTo>
                    <a:pt x="5615" y="91"/>
                    <a:pt x="5587" y="99"/>
                    <a:pt x="5562" y="111"/>
                  </a:cubicBezTo>
                  <a:cubicBezTo>
                    <a:pt x="5501" y="132"/>
                    <a:pt x="5436" y="156"/>
                    <a:pt x="5375" y="176"/>
                  </a:cubicBezTo>
                  <a:cubicBezTo>
                    <a:pt x="4965" y="315"/>
                    <a:pt x="4542" y="400"/>
                    <a:pt x="4115" y="457"/>
                  </a:cubicBezTo>
                  <a:cubicBezTo>
                    <a:pt x="3774" y="499"/>
                    <a:pt x="3431" y="519"/>
                    <a:pt x="3088" y="519"/>
                  </a:cubicBezTo>
                  <a:cubicBezTo>
                    <a:pt x="2801" y="519"/>
                    <a:pt x="2514" y="505"/>
                    <a:pt x="2228" y="477"/>
                  </a:cubicBezTo>
                  <a:cubicBezTo>
                    <a:pt x="1745" y="432"/>
                    <a:pt x="1265" y="347"/>
                    <a:pt x="797" y="213"/>
                  </a:cubicBezTo>
                  <a:cubicBezTo>
                    <a:pt x="655" y="172"/>
                    <a:pt x="513" y="128"/>
                    <a:pt x="379" y="79"/>
                  </a:cubicBezTo>
                  <a:cubicBezTo>
                    <a:pt x="334" y="62"/>
                    <a:pt x="293" y="46"/>
                    <a:pt x="252" y="30"/>
                  </a:cubicBezTo>
                  <a:cubicBezTo>
                    <a:pt x="241" y="26"/>
                    <a:pt x="230" y="22"/>
                    <a:pt x="219" y="16"/>
                  </a:cubicBezTo>
                  <a:lnTo>
                    <a:pt x="219" y="16"/>
                  </a:lnTo>
                  <a:cubicBezTo>
                    <a:pt x="220" y="16"/>
                    <a:pt x="219" y="17"/>
                    <a:pt x="218" y="17"/>
                  </a:cubicBezTo>
                  <a:cubicBezTo>
                    <a:pt x="216" y="17"/>
                    <a:pt x="212" y="16"/>
                    <a:pt x="208" y="14"/>
                  </a:cubicBezTo>
                  <a:cubicBezTo>
                    <a:pt x="204" y="10"/>
                    <a:pt x="204" y="10"/>
                    <a:pt x="200" y="10"/>
                  </a:cubicBezTo>
                  <a:cubicBezTo>
                    <a:pt x="196" y="6"/>
                    <a:pt x="196" y="6"/>
                    <a:pt x="191" y="6"/>
                  </a:cubicBezTo>
                  <a:cubicBezTo>
                    <a:pt x="187" y="3"/>
                    <a:pt x="182" y="2"/>
                    <a:pt x="177" y="2"/>
                  </a:cubicBezTo>
                  <a:lnTo>
                    <a:pt x="177" y="2"/>
                  </a:lnTo>
                  <a:cubicBezTo>
                    <a:pt x="174" y="1"/>
                    <a:pt x="171" y="1"/>
                    <a:pt x="168" y="1"/>
                  </a:cubicBezTo>
                  <a:cubicBezTo>
                    <a:pt x="153" y="1"/>
                    <a:pt x="139" y="8"/>
                    <a:pt x="135" y="26"/>
                  </a:cubicBezTo>
                  <a:lnTo>
                    <a:pt x="135" y="29"/>
                  </a:lnTo>
                  <a:lnTo>
                    <a:pt x="135" y="29"/>
                  </a:lnTo>
                  <a:cubicBezTo>
                    <a:pt x="132" y="34"/>
                    <a:pt x="131" y="39"/>
                    <a:pt x="131" y="44"/>
                  </a:cubicBezTo>
                  <a:lnTo>
                    <a:pt x="131" y="44"/>
                  </a:lnTo>
                  <a:cubicBezTo>
                    <a:pt x="44" y="438"/>
                    <a:pt x="0" y="844"/>
                    <a:pt x="0" y="1250"/>
                  </a:cubicBezTo>
                  <a:cubicBezTo>
                    <a:pt x="0" y="1363"/>
                    <a:pt x="4" y="1481"/>
                    <a:pt x="17" y="1599"/>
                  </a:cubicBezTo>
                  <a:cubicBezTo>
                    <a:pt x="17" y="1616"/>
                    <a:pt x="25" y="1628"/>
                    <a:pt x="41" y="1636"/>
                  </a:cubicBezTo>
                  <a:cubicBezTo>
                    <a:pt x="236" y="1705"/>
                    <a:pt x="431" y="1766"/>
                    <a:pt x="627" y="1823"/>
                  </a:cubicBezTo>
                  <a:cubicBezTo>
                    <a:pt x="1078" y="1953"/>
                    <a:pt x="1537" y="2063"/>
                    <a:pt x="2001" y="2136"/>
                  </a:cubicBezTo>
                  <a:cubicBezTo>
                    <a:pt x="2265" y="2181"/>
                    <a:pt x="2537" y="2213"/>
                    <a:pt x="2806" y="2229"/>
                  </a:cubicBezTo>
                  <a:cubicBezTo>
                    <a:pt x="2924" y="2236"/>
                    <a:pt x="3043" y="2239"/>
                    <a:pt x="3162" y="2239"/>
                  </a:cubicBezTo>
                  <a:cubicBezTo>
                    <a:pt x="3328" y="2239"/>
                    <a:pt x="3494" y="2233"/>
                    <a:pt x="3659" y="2221"/>
                  </a:cubicBezTo>
                  <a:cubicBezTo>
                    <a:pt x="4200" y="2181"/>
                    <a:pt x="4733" y="2091"/>
                    <a:pt x="5257" y="1969"/>
                  </a:cubicBezTo>
                  <a:cubicBezTo>
                    <a:pt x="5530" y="1908"/>
                    <a:pt x="5798" y="1843"/>
                    <a:pt x="6062" y="1754"/>
                  </a:cubicBezTo>
                  <a:lnTo>
                    <a:pt x="6074" y="1754"/>
                  </a:lnTo>
                  <a:cubicBezTo>
                    <a:pt x="6087" y="1750"/>
                    <a:pt x="6099" y="1737"/>
                    <a:pt x="6099" y="1725"/>
                  </a:cubicBezTo>
                  <a:cubicBezTo>
                    <a:pt x="6123" y="1583"/>
                    <a:pt x="6131" y="1437"/>
                    <a:pt x="6139" y="1294"/>
                  </a:cubicBezTo>
                  <a:cubicBezTo>
                    <a:pt x="6148" y="1010"/>
                    <a:pt x="6131" y="717"/>
                    <a:pt x="6054" y="441"/>
                  </a:cubicBezTo>
                  <a:cubicBezTo>
                    <a:pt x="6013" y="286"/>
                    <a:pt x="5948" y="140"/>
                    <a:pt x="5851" y="14"/>
                  </a:cubicBezTo>
                  <a:cubicBezTo>
                    <a:pt x="5844" y="4"/>
                    <a:pt x="5834" y="0"/>
                    <a:pt x="5824" y="0"/>
                  </a:cubicBezTo>
                  <a:close/>
                </a:path>
              </a:pathLst>
            </a:custGeom>
            <a:solidFill>
              <a:srgbClr val="00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5"/>
            <p:cNvSpPr/>
            <p:nvPr/>
          </p:nvSpPr>
          <p:spPr>
            <a:xfrm>
              <a:off x="3323950" y="2529500"/>
              <a:ext cx="5900" cy="37600"/>
            </a:xfrm>
            <a:custGeom>
              <a:avLst/>
              <a:gdLst/>
              <a:ahLst/>
              <a:cxnLst/>
              <a:rect l="l" t="t" r="r" b="b"/>
              <a:pathLst>
                <a:path w="236" h="1504" extrusionOk="0">
                  <a:moveTo>
                    <a:pt x="65" y="1484"/>
                  </a:moveTo>
                  <a:lnTo>
                    <a:pt x="65" y="1484"/>
                  </a:lnTo>
                  <a:cubicBezTo>
                    <a:pt x="65" y="1484"/>
                    <a:pt x="65" y="1484"/>
                    <a:pt x="65" y="1484"/>
                  </a:cubicBezTo>
                  <a:lnTo>
                    <a:pt x="65" y="1484"/>
                  </a:lnTo>
                  <a:cubicBezTo>
                    <a:pt x="65" y="1484"/>
                    <a:pt x="65" y="1484"/>
                    <a:pt x="65" y="1484"/>
                  </a:cubicBezTo>
                  <a:close/>
                  <a:moveTo>
                    <a:pt x="181" y="0"/>
                  </a:moveTo>
                  <a:cubicBezTo>
                    <a:pt x="172" y="0"/>
                    <a:pt x="162" y="4"/>
                    <a:pt x="155" y="12"/>
                  </a:cubicBezTo>
                  <a:cubicBezTo>
                    <a:pt x="86" y="90"/>
                    <a:pt x="61" y="187"/>
                    <a:pt x="53" y="289"/>
                  </a:cubicBezTo>
                  <a:cubicBezTo>
                    <a:pt x="41" y="411"/>
                    <a:pt x="41" y="537"/>
                    <a:pt x="33" y="659"/>
                  </a:cubicBezTo>
                  <a:cubicBezTo>
                    <a:pt x="29" y="789"/>
                    <a:pt x="21" y="919"/>
                    <a:pt x="17" y="1049"/>
                  </a:cubicBezTo>
                  <a:cubicBezTo>
                    <a:pt x="17" y="1114"/>
                    <a:pt x="12" y="1183"/>
                    <a:pt x="12" y="1248"/>
                  </a:cubicBezTo>
                  <a:cubicBezTo>
                    <a:pt x="8" y="1313"/>
                    <a:pt x="0" y="1374"/>
                    <a:pt x="4" y="1435"/>
                  </a:cubicBezTo>
                  <a:cubicBezTo>
                    <a:pt x="8" y="1464"/>
                    <a:pt x="17" y="1488"/>
                    <a:pt x="41" y="1496"/>
                  </a:cubicBezTo>
                  <a:cubicBezTo>
                    <a:pt x="49" y="1501"/>
                    <a:pt x="57" y="1503"/>
                    <a:pt x="65" y="1503"/>
                  </a:cubicBezTo>
                  <a:cubicBezTo>
                    <a:pt x="78" y="1503"/>
                    <a:pt x="92" y="1497"/>
                    <a:pt x="102" y="1484"/>
                  </a:cubicBezTo>
                  <a:cubicBezTo>
                    <a:pt x="120" y="1456"/>
                    <a:pt x="106" y="1425"/>
                    <a:pt x="82" y="1414"/>
                  </a:cubicBezTo>
                  <a:lnTo>
                    <a:pt x="82" y="1414"/>
                  </a:lnTo>
                  <a:cubicBezTo>
                    <a:pt x="82" y="1410"/>
                    <a:pt x="82" y="1406"/>
                    <a:pt x="82" y="1403"/>
                  </a:cubicBezTo>
                  <a:cubicBezTo>
                    <a:pt x="82" y="1387"/>
                    <a:pt x="86" y="1370"/>
                    <a:pt x="86" y="1354"/>
                  </a:cubicBezTo>
                  <a:cubicBezTo>
                    <a:pt x="86" y="1322"/>
                    <a:pt x="86" y="1293"/>
                    <a:pt x="86" y="1265"/>
                  </a:cubicBezTo>
                  <a:cubicBezTo>
                    <a:pt x="90" y="1200"/>
                    <a:pt x="90" y="1139"/>
                    <a:pt x="94" y="1074"/>
                  </a:cubicBezTo>
                  <a:cubicBezTo>
                    <a:pt x="98" y="952"/>
                    <a:pt x="102" y="826"/>
                    <a:pt x="106" y="704"/>
                  </a:cubicBezTo>
                  <a:cubicBezTo>
                    <a:pt x="114" y="578"/>
                    <a:pt x="118" y="460"/>
                    <a:pt x="126" y="338"/>
                  </a:cubicBezTo>
                  <a:cubicBezTo>
                    <a:pt x="130" y="244"/>
                    <a:pt x="143" y="138"/>
                    <a:pt x="208" y="65"/>
                  </a:cubicBezTo>
                  <a:cubicBezTo>
                    <a:pt x="235" y="37"/>
                    <a:pt x="209" y="0"/>
                    <a:pt x="181"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5"/>
            <p:cNvSpPr/>
            <p:nvPr/>
          </p:nvSpPr>
          <p:spPr>
            <a:xfrm>
              <a:off x="3353975" y="2535900"/>
              <a:ext cx="3525" cy="39050"/>
            </a:xfrm>
            <a:custGeom>
              <a:avLst/>
              <a:gdLst/>
              <a:ahLst/>
              <a:cxnLst/>
              <a:rect l="l" t="t" r="r" b="b"/>
              <a:pathLst>
                <a:path w="141" h="1562" extrusionOk="0">
                  <a:moveTo>
                    <a:pt x="102" y="0"/>
                  </a:moveTo>
                  <a:cubicBezTo>
                    <a:pt x="83" y="0"/>
                    <a:pt x="64" y="13"/>
                    <a:pt x="64" y="37"/>
                  </a:cubicBezTo>
                  <a:cubicBezTo>
                    <a:pt x="68" y="533"/>
                    <a:pt x="47" y="1029"/>
                    <a:pt x="3" y="1525"/>
                  </a:cubicBezTo>
                  <a:cubicBezTo>
                    <a:pt x="1" y="1549"/>
                    <a:pt x="19" y="1562"/>
                    <a:pt x="38" y="1562"/>
                  </a:cubicBezTo>
                  <a:cubicBezTo>
                    <a:pt x="58" y="1562"/>
                    <a:pt x="78" y="1549"/>
                    <a:pt x="80" y="1525"/>
                  </a:cubicBezTo>
                  <a:cubicBezTo>
                    <a:pt x="121" y="1029"/>
                    <a:pt x="141" y="533"/>
                    <a:pt x="141" y="37"/>
                  </a:cubicBezTo>
                  <a:cubicBezTo>
                    <a:pt x="141" y="13"/>
                    <a:pt x="122" y="0"/>
                    <a:pt x="102"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5"/>
            <p:cNvSpPr/>
            <p:nvPr/>
          </p:nvSpPr>
          <p:spPr>
            <a:xfrm>
              <a:off x="3383900" y="2536400"/>
              <a:ext cx="4350" cy="40175"/>
            </a:xfrm>
            <a:custGeom>
              <a:avLst/>
              <a:gdLst/>
              <a:ahLst/>
              <a:cxnLst/>
              <a:rect l="l" t="t" r="r" b="b"/>
              <a:pathLst>
                <a:path w="174" h="1607" extrusionOk="0">
                  <a:moveTo>
                    <a:pt x="121" y="1"/>
                  </a:moveTo>
                  <a:cubicBezTo>
                    <a:pt x="113" y="1"/>
                    <a:pt x="105" y="4"/>
                    <a:pt x="99" y="13"/>
                  </a:cubicBezTo>
                  <a:lnTo>
                    <a:pt x="94" y="13"/>
                  </a:lnTo>
                  <a:cubicBezTo>
                    <a:pt x="38" y="82"/>
                    <a:pt x="33" y="171"/>
                    <a:pt x="29" y="257"/>
                  </a:cubicBezTo>
                  <a:cubicBezTo>
                    <a:pt x="21" y="363"/>
                    <a:pt x="17" y="468"/>
                    <a:pt x="13" y="574"/>
                  </a:cubicBezTo>
                  <a:cubicBezTo>
                    <a:pt x="5" y="785"/>
                    <a:pt x="1" y="997"/>
                    <a:pt x="9" y="1212"/>
                  </a:cubicBezTo>
                  <a:cubicBezTo>
                    <a:pt x="9" y="1330"/>
                    <a:pt x="17" y="1452"/>
                    <a:pt x="25" y="1570"/>
                  </a:cubicBezTo>
                  <a:cubicBezTo>
                    <a:pt x="27" y="1594"/>
                    <a:pt x="47" y="1607"/>
                    <a:pt x="66" y="1607"/>
                  </a:cubicBezTo>
                  <a:cubicBezTo>
                    <a:pt x="84" y="1607"/>
                    <a:pt x="103" y="1594"/>
                    <a:pt x="103" y="1570"/>
                  </a:cubicBezTo>
                  <a:cubicBezTo>
                    <a:pt x="82" y="1310"/>
                    <a:pt x="78" y="1054"/>
                    <a:pt x="82" y="794"/>
                  </a:cubicBezTo>
                  <a:cubicBezTo>
                    <a:pt x="82" y="663"/>
                    <a:pt x="90" y="537"/>
                    <a:pt x="94" y="407"/>
                  </a:cubicBezTo>
                  <a:cubicBezTo>
                    <a:pt x="99" y="346"/>
                    <a:pt x="103" y="281"/>
                    <a:pt x="107" y="220"/>
                  </a:cubicBezTo>
                  <a:cubicBezTo>
                    <a:pt x="111" y="167"/>
                    <a:pt x="115" y="110"/>
                    <a:pt x="151" y="70"/>
                  </a:cubicBezTo>
                  <a:cubicBezTo>
                    <a:pt x="173" y="39"/>
                    <a:pt x="147" y="1"/>
                    <a:pt x="121"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5"/>
            <p:cNvSpPr/>
            <p:nvPr/>
          </p:nvSpPr>
          <p:spPr>
            <a:xfrm>
              <a:off x="3412775" y="2532750"/>
              <a:ext cx="2575" cy="41175"/>
            </a:xfrm>
            <a:custGeom>
              <a:avLst/>
              <a:gdLst/>
              <a:ahLst/>
              <a:cxnLst/>
              <a:rect l="l" t="t" r="r" b="b"/>
              <a:pathLst>
                <a:path w="103" h="1647" extrusionOk="0">
                  <a:moveTo>
                    <a:pt x="64" y="0"/>
                  </a:moveTo>
                  <a:cubicBezTo>
                    <a:pt x="44" y="0"/>
                    <a:pt x="25" y="13"/>
                    <a:pt x="25" y="37"/>
                  </a:cubicBezTo>
                  <a:cubicBezTo>
                    <a:pt x="17" y="561"/>
                    <a:pt x="9" y="1086"/>
                    <a:pt x="1" y="1610"/>
                  </a:cubicBezTo>
                  <a:cubicBezTo>
                    <a:pt x="1" y="1635"/>
                    <a:pt x="19" y="1647"/>
                    <a:pt x="38" y="1647"/>
                  </a:cubicBezTo>
                  <a:cubicBezTo>
                    <a:pt x="57" y="1647"/>
                    <a:pt x="76" y="1635"/>
                    <a:pt x="78" y="1610"/>
                  </a:cubicBezTo>
                  <a:cubicBezTo>
                    <a:pt x="86" y="1086"/>
                    <a:pt x="94" y="561"/>
                    <a:pt x="102" y="37"/>
                  </a:cubicBezTo>
                  <a:cubicBezTo>
                    <a:pt x="102" y="13"/>
                    <a:pt x="83" y="0"/>
                    <a:pt x="64"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5"/>
            <p:cNvSpPr/>
            <p:nvPr/>
          </p:nvSpPr>
          <p:spPr>
            <a:xfrm>
              <a:off x="3435325" y="2529000"/>
              <a:ext cx="6850" cy="38025"/>
            </a:xfrm>
            <a:custGeom>
              <a:avLst/>
              <a:gdLst/>
              <a:ahLst/>
              <a:cxnLst/>
              <a:rect l="l" t="t" r="r" b="b"/>
              <a:pathLst>
                <a:path w="274" h="1521" extrusionOk="0">
                  <a:moveTo>
                    <a:pt x="47" y="0"/>
                  </a:moveTo>
                  <a:cubicBezTo>
                    <a:pt x="25" y="0"/>
                    <a:pt x="0" y="19"/>
                    <a:pt x="5" y="49"/>
                  </a:cubicBezTo>
                  <a:cubicBezTo>
                    <a:pt x="87" y="524"/>
                    <a:pt x="148" y="1004"/>
                    <a:pt x="196" y="1484"/>
                  </a:cubicBezTo>
                  <a:cubicBezTo>
                    <a:pt x="198" y="1508"/>
                    <a:pt x="219" y="1520"/>
                    <a:pt x="237" y="1520"/>
                  </a:cubicBezTo>
                  <a:cubicBezTo>
                    <a:pt x="256" y="1520"/>
                    <a:pt x="274" y="1508"/>
                    <a:pt x="269" y="1484"/>
                  </a:cubicBezTo>
                  <a:cubicBezTo>
                    <a:pt x="225" y="996"/>
                    <a:pt x="160" y="512"/>
                    <a:pt x="78" y="28"/>
                  </a:cubicBezTo>
                  <a:cubicBezTo>
                    <a:pt x="75" y="9"/>
                    <a:pt x="61" y="0"/>
                    <a:pt x="47"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5"/>
            <p:cNvSpPr/>
            <p:nvPr/>
          </p:nvSpPr>
          <p:spPr>
            <a:xfrm>
              <a:off x="3380975" y="2030750"/>
              <a:ext cx="25" cy="493575"/>
            </a:xfrm>
            <a:custGeom>
              <a:avLst/>
              <a:gdLst/>
              <a:ahLst/>
              <a:cxnLst/>
              <a:rect l="l" t="t" r="r" b="b"/>
              <a:pathLst>
                <a:path w="1" h="19743" extrusionOk="0">
                  <a:moveTo>
                    <a:pt x="0" y="19743"/>
                  </a:moveTo>
                  <a:lnTo>
                    <a:pt x="0" y="0"/>
                  </a:lnTo>
                </a:path>
              </a:pathLst>
            </a:custGeom>
            <a:solidFill>
              <a:srgbClr val="CC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5"/>
            <p:cNvSpPr/>
            <p:nvPr/>
          </p:nvSpPr>
          <p:spPr>
            <a:xfrm>
              <a:off x="3380975" y="2030750"/>
              <a:ext cx="25" cy="493575"/>
            </a:xfrm>
            <a:custGeom>
              <a:avLst/>
              <a:gdLst/>
              <a:ahLst/>
              <a:cxnLst/>
              <a:rect l="l" t="t" r="r" b="b"/>
              <a:pathLst>
                <a:path w="1" h="19743" fill="none" extrusionOk="0">
                  <a:moveTo>
                    <a:pt x="0" y="19743"/>
                  </a:moveTo>
                  <a:lnTo>
                    <a:pt x="0" y="0"/>
                  </a:lnTo>
                </a:path>
              </a:pathLst>
            </a:custGeom>
            <a:noFill/>
            <a:ln w="9525" cap="flat" cmpd="sng">
              <a:solidFill>
                <a:schemeClr val="dk2"/>
              </a:solidFill>
              <a:prstDash val="solid"/>
              <a:miter lim="40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94"/>
        <p:cNvGrpSpPr/>
        <p:nvPr/>
      </p:nvGrpSpPr>
      <p:grpSpPr>
        <a:xfrm>
          <a:off x="0" y="0"/>
          <a:ext cx="0" cy="0"/>
          <a:chOff x="0" y="0"/>
          <a:chExt cx="0" cy="0"/>
        </a:xfrm>
      </p:grpSpPr>
      <p:sp>
        <p:nvSpPr>
          <p:cNvPr id="195" name="Google Shape;195;p6"/>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96" name="Google Shape;196;p6"/>
          <p:cNvSpPr/>
          <p:nvPr/>
        </p:nvSpPr>
        <p:spPr>
          <a:xfrm>
            <a:off x="389158" y="467435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6"/>
          <p:cNvSpPr/>
          <p:nvPr/>
        </p:nvSpPr>
        <p:spPr>
          <a:xfrm>
            <a:off x="243709" y="89494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8" name="Google Shape;198;p6"/>
          <p:cNvGrpSpPr/>
          <p:nvPr/>
        </p:nvGrpSpPr>
        <p:grpSpPr>
          <a:xfrm>
            <a:off x="88275" y="176500"/>
            <a:ext cx="1065126" cy="505905"/>
            <a:chOff x="3392250" y="4293075"/>
            <a:chExt cx="1065126" cy="505905"/>
          </a:xfrm>
        </p:grpSpPr>
        <p:sp>
          <p:nvSpPr>
            <p:cNvPr id="199" name="Google Shape;199;p6"/>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6"/>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6"/>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6"/>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6"/>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6"/>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6"/>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6"/>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6"/>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6"/>
          <p:cNvGrpSpPr/>
          <p:nvPr/>
        </p:nvGrpSpPr>
        <p:grpSpPr>
          <a:xfrm>
            <a:off x="8033292" y="4424400"/>
            <a:ext cx="1065124" cy="676213"/>
            <a:chOff x="4051152" y="624505"/>
            <a:chExt cx="1065124" cy="676213"/>
          </a:xfrm>
        </p:grpSpPr>
        <p:sp>
          <p:nvSpPr>
            <p:cNvPr id="209" name="Google Shape;209;p6"/>
            <p:cNvSpPr/>
            <p:nvPr/>
          </p:nvSpPr>
          <p:spPr>
            <a:xfrm>
              <a:off x="4051152" y="624505"/>
              <a:ext cx="1065124" cy="676213"/>
            </a:xfrm>
            <a:custGeom>
              <a:avLst/>
              <a:gdLst/>
              <a:ahLst/>
              <a:cxnLst/>
              <a:rect l="l" t="t" r="r" b="b"/>
              <a:pathLst>
                <a:path w="14162" h="8991" extrusionOk="0">
                  <a:moveTo>
                    <a:pt x="10166" y="167"/>
                  </a:moveTo>
                  <a:cubicBezTo>
                    <a:pt x="11047" y="167"/>
                    <a:pt x="11582" y="603"/>
                    <a:pt x="11880" y="977"/>
                  </a:cubicBezTo>
                  <a:cubicBezTo>
                    <a:pt x="12437" y="1681"/>
                    <a:pt x="12612" y="2750"/>
                    <a:pt x="12327" y="3697"/>
                  </a:cubicBezTo>
                  <a:cubicBezTo>
                    <a:pt x="12319" y="3722"/>
                    <a:pt x="12327" y="3750"/>
                    <a:pt x="12344" y="3771"/>
                  </a:cubicBezTo>
                  <a:cubicBezTo>
                    <a:pt x="12358" y="3792"/>
                    <a:pt x="12378" y="3804"/>
                    <a:pt x="12402" y="3804"/>
                  </a:cubicBezTo>
                  <a:cubicBezTo>
                    <a:pt x="12406" y="3804"/>
                    <a:pt x="12409" y="3804"/>
                    <a:pt x="12413" y="3803"/>
                  </a:cubicBezTo>
                  <a:cubicBezTo>
                    <a:pt x="12413" y="3803"/>
                    <a:pt x="12415" y="3803"/>
                    <a:pt x="12419" y="3803"/>
                  </a:cubicBezTo>
                  <a:cubicBezTo>
                    <a:pt x="12493" y="3803"/>
                    <a:pt x="13189" y="3814"/>
                    <a:pt x="13624" y="4242"/>
                  </a:cubicBezTo>
                  <a:cubicBezTo>
                    <a:pt x="13872" y="4482"/>
                    <a:pt x="13994" y="4811"/>
                    <a:pt x="13994" y="5222"/>
                  </a:cubicBezTo>
                  <a:cubicBezTo>
                    <a:pt x="13994" y="5580"/>
                    <a:pt x="13876" y="5868"/>
                    <a:pt x="13649" y="6084"/>
                  </a:cubicBezTo>
                  <a:lnTo>
                    <a:pt x="13645" y="6084"/>
                  </a:lnTo>
                  <a:cubicBezTo>
                    <a:pt x="13220" y="6477"/>
                    <a:pt x="12507" y="6523"/>
                    <a:pt x="12194" y="6523"/>
                  </a:cubicBezTo>
                  <a:cubicBezTo>
                    <a:pt x="12100" y="6523"/>
                    <a:pt x="12042" y="6519"/>
                    <a:pt x="12039" y="6519"/>
                  </a:cubicBezTo>
                  <a:cubicBezTo>
                    <a:pt x="11994" y="6515"/>
                    <a:pt x="11010" y="6442"/>
                    <a:pt x="10949" y="5490"/>
                  </a:cubicBezTo>
                  <a:cubicBezTo>
                    <a:pt x="10917" y="5011"/>
                    <a:pt x="11327" y="4750"/>
                    <a:pt x="11722" y="4669"/>
                  </a:cubicBezTo>
                  <a:cubicBezTo>
                    <a:pt x="11822" y="4648"/>
                    <a:pt x="11927" y="4636"/>
                    <a:pt x="12031" y="4636"/>
                  </a:cubicBezTo>
                  <a:cubicBezTo>
                    <a:pt x="12382" y="4636"/>
                    <a:pt x="12724" y="4762"/>
                    <a:pt x="12828" y="5047"/>
                  </a:cubicBezTo>
                  <a:cubicBezTo>
                    <a:pt x="12913" y="5283"/>
                    <a:pt x="12832" y="5429"/>
                    <a:pt x="12746" y="5515"/>
                  </a:cubicBezTo>
                  <a:cubicBezTo>
                    <a:pt x="12648" y="5613"/>
                    <a:pt x="12490" y="5670"/>
                    <a:pt x="12341" y="5670"/>
                  </a:cubicBezTo>
                  <a:cubicBezTo>
                    <a:pt x="12281" y="5670"/>
                    <a:pt x="12222" y="5661"/>
                    <a:pt x="12169" y="5641"/>
                  </a:cubicBezTo>
                  <a:cubicBezTo>
                    <a:pt x="12084" y="5612"/>
                    <a:pt x="11982" y="5539"/>
                    <a:pt x="11970" y="5381"/>
                  </a:cubicBezTo>
                  <a:lnTo>
                    <a:pt x="11799" y="5393"/>
                  </a:lnTo>
                  <a:cubicBezTo>
                    <a:pt x="11815" y="5584"/>
                    <a:pt x="11929" y="5734"/>
                    <a:pt x="12112" y="5799"/>
                  </a:cubicBezTo>
                  <a:cubicBezTo>
                    <a:pt x="12185" y="5827"/>
                    <a:pt x="12264" y="5840"/>
                    <a:pt x="12344" y="5840"/>
                  </a:cubicBezTo>
                  <a:cubicBezTo>
                    <a:pt x="12536" y="5840"/>
                    <a:pt x="12733" y="5765"/>
                    <a:pt x="12868" y="5633"/>
                  </a:cubicBezTo>
                  <a:cubicBezTo>
                    <a:pt x="13035" y="5466"/>
                    <a:pt x="13076" y="5238"/>
                    <a:pt x="12986" y="4990"/>
                  </a:cubicBezTo>
                  <a:cubicBezTo>
                    <a:pt x="12855" y="4628"/>
                    <a:pt x="12436" y="4468"/>
                    <a:pt x="12018" y="4468"/>
                  </a:cubicBezTo>
                  <a:cubicBezTo>
                    <a:pt x="11905" y="4468"/>
                    <a:pt x="11792" y="4480"/>
                    <a:pt x="11685" y="4502"/>
                  </a:cubicBezTo>
                  <a:cubicBezTo>
                    <a:pt x="11104" y="4628"/>
                    <a:pt x="10746" y="5019"/>
                    <a:pt x="10778" y="5498"/>
                  </a:cubicBezTo>
                  <a:cubicBezTo>
                    <a:pt x="10843" y="6417"/>
                    <a:pt x="11657" y="6629"/>
                    <a:pt x="11937" y="6673"/>
                  </a:cubicBezTo>
                  <a:cubicBezTo>
                    <a:pt x="11901" y="6856"/>
                    <a:pt x="11795" y="7324"/>
                    <a:pt x="11514" y="7771"/>
                  </a:cubicBezTo>
                  <a:cubicBezTo>
                    <a:pt x="11078" y="8469"/>
                    <a:pt x="10436" y="8820"/>
                    <a:pt x="9599" y="8820"/>
                  </a:cubicBezTo>
                  <a:cubicBezTo>
                    <a:pt x="9523" y="8820"/>
                    <a:pt x="9446" y="8818"/>
                    <a:pt x="9368" y="8812"/>
                  </a:cubicBezTo>
                  <a:cubicBezTo>
                    <a:pt x="7091" y="8653"/>
                    <a:pt x="6904" y="6958"/>
                    <a:pt x="6896" y="6885"/>
                  </a:cubicBezTo>
                  <a:cubicBezTo>
                    <a:pt x="6896" y="6881"/>
                    <a:pt x="6896" y="6881"/>
                    <a:pt x="6896" y="6877"/>
                  </a:cubicBezTo>
                  <a:cubicBezTo>
                    <a:pt x="6892" y="6864"/>
                    <a:pt x="6676" y="5807"/>
                    <a:pt x="7205" y="5157"/>
                  </a:cubicBezTo>
                  <a:cubicBezTo>
                    <a:pt x="7481" y="4811"/>
                    <a:pt x="7920" y="4637"/>
                    <a:pt x="8502" y="4637"/>
                  </a:cubicBezTo>
                  <a:lnTo>
                    <a:pt x="8514" y="4637"/>
                  </a:lnTo>
                  <a:cubicBezTo>
                    <a:pt x="9250" y="4637"/>
                    <a:pt x="9599" y="4986"/>
                    <a:pt x="9766" y="5279"/>
                  </a:cubicBezTo>
                  <a:cubicBezTo>
                    <a:pt x="10018" y="5730"/>
                    <a:pt x="9994" y="6368"/>
                    <a:pt x="9705" y="6836"/>
                  </a:cubicBezTo>
                  <a:cubicBezTo>
                    <a:pt x="9488" y="7188"/>
                    <a:pt x="9164" y="7382"/>
                    <a:pt x="8793" y="7382"/>
                  </a:cubicBezTo>
                  <a:cubicBezTo>
                    <a:pt x="8775" y="7382"/>
                    <a:pt x="8756" y="7382"/>
                    <a:pt x="8738" y="7381"/>
                  </a:cubicBezTo>
                  <a:cubicBezTo>
                    <a:pt x="8274" y="7360"/>
                    <a:pt x="7924" y="7161"/>
                    <a:pt x="7745" y="6820"/>
                  </a:cubicBezTo>
                  <a:cubicBezTo>
                    <a:pt x="7583" y="6503"/>
                    <a:pt x="7591" y="6112"/>
                    <a:pt x="7770" y="5840"/>
                  </a:cubicBezTo>
                  <a:cubicBezTo>
                    <a:pt x="7885" y="5659"/>
                    <a:pt x="8063" y="5558"/>
                    <a:pt x="8271" y="5558"/>
                  </a:cubicBezTo>
                  <a:cubicBezTo>
                    <a:pt x="8283" y="5558"/>
                    <a:pt x="8294" y="5559"/>
                    <a:pt x="8307" y="5559"/>
                  </a:cubicBezTo>
                  <a:cubicBezTo>
                    <a:pt x="8620" y="5576"/>
                    <a:pt x="8855" y="5698"/>
                    <a:pt x="8953" y="5893"/>
                  </a:cubicBezTo>
                  <a:cubicBezTo>
                    <a:pt x="9018" y="6027"/>
                    <a:pt x="9014" y="6181"/>
                    <a:pt x="8937" y="6291"/>
                  </a:cubicBezTo>
                  <a:cubicBezTo>
                    <a:pt x="8873" y="6386"/>
                    <a:pt x="8770" y="6434"/>
                    <a:pt x="8645" y="6434"/>
                  </a:cubicBezTo>
                  <a:cubicBezTo>
                    <a:pt x="8635" y="6434"/>
                    <a:pt x="8625" y="6434"/>
                    <a:pt x="8616" y="6434"/>
                  </a:cubicBezTo>
                  <a:lnTo>
                    <a:pt x="8603" y="6600"/>
                  </a:lnTo>
                  <a:cubicBezTo>
                    <a:pt x="8621" y="6602"/>
                    <a:pt x="8638" y="6602"/>
                    <a:pt x="8655" y="6602"/>
                  </a:cubicBezTo>
                  <a:cubicBezTo>
                    <a:pt x="8832" y="6602"/>
                    <a:pt x="8982" y="6526"/>
                    <a:pt x="9075" y="6385"/>
                  </a:cubicBezTo>
                  <a:cubicBezTo>
                    <a:pt x="9185" y="6226"/>
                    <a:pt x="9197" y="6007"/>
                    <a:pt x="9103" y="5820"/>
                  </a:cubicBezTo>
                  <a:cubicBezTo>
                    <a:pt x="8977" y="5568"/>
                    <a:pt x="8689" y="5413"/>
                    <a:pt x="8315" y="5393"/>
                  </a:cubicBezTo>
                  <a:cubicBezTo>
                    <a:pt x="8298" y="5392"/>
                    <a:pt x="8282" y="5391"/>
                    <a:pt x="8266" y="5391"/>
                  </a:cubicBezTo>
                  <a:cubicBezTo>
                    <a:pt x="8002" y="5391"/>
                    <a:pt x="7777" y="5516"/>
                    <a:pt x="7628" y="5746"/>
                  </a:cubicBezTo>
                  <a:cubicBezTo>
                    <a:pt x="7420" y="6068"/>
                    <a:pt x="7408" y="6531"/>
                    <a:pt x="7599" y="6897"/>
                  </a:cubicBezTo>
                  <a:cubicBezTo>
                    <a:pt x="7802" y="7295"/>
                    <a:pt x="8205" y="7527"/>
                    <a:pt x="8729" y="7552"/>
                  </a:cubicBezTo>
                  <a:lnTo>
                    <a:pt x="8786" y="7552"/>
                  </a:lnTo>
                  <a:cubicBezTo>
                    <a:pt x="9217" y="7552"/>
                    <a:pt x="9603" y="7324"/>
                    <a:pt x="9851" y="6925"/>
                  </a:cubicBezTo>
                  <a:cubicBezTo>
                    <a:pt x="10173" y="6401"/>
                    <a:pt x="10197" y="5706"/>
                    <a:pt x="9912" y="5193"/>
                  </a:cubicBezTo>
                  <a:cubicBezTo>
                    <a:pt x="9648" y="4726"/>
                    <a:pt x="9152" y="4466"/>
                    <a:pt x="8514" y="4466"/>
                  </a:cubicBezTo>
                  <a:lnTo>
                    <a:pt x="8506" y="4466"/>
                  </a:lnTo>
                  <a:cubicBezTo>
                    <a:pt x="7867" y="4470"/>
                    <a:pt x="7388" y="4665"/>
                    <a:pt x="7075" y="5051"/>
                  </a:cubicBezTo>
                  <a:cubicBezTo>
                    <a:pt x="6566" y="5681"/>
                    <a:pt x="6680" y="6612"/>
                    <a:pt x="6721" y="6852"/>
                  </a:cubicBezTo>
                  <a:cubicBezTo>
                    <a:pt x="6491" y="7002"/>
                    <a:pt x="5389" y="7662"/>
                    <a:pt x="4065" y="7662"/>
                  </a:cubicBezTo>
                  <a:cubicBezTo>
                    <a:pt x="3775" y="7662"/>
                    <a:pt x="3475" y="7631"/>
                    <a:pt x="3172" y="7556"/>
                  </a:cubicBezTo>
                  <a:cubicBezTo>
                    <a:pt x="2050" y="7275"/>
                    <a:pt x="1102" y="6466"/>
                    <a:pt x="350" y="5149"/>
                  </a:cubicBezTo>
                  <a:lnTo>
                    <a:pt x="350" y="5149"/>
                  </a:lnTo>
                  <a:cubicBezTo>
                    <a:pt x="839" y="5496"/>
                    <a:pt x="1811" y="6098"/>
                    <a:pt x="2693" y="6098"/>
                  </a:cubicBezTo>
                  <a:cubicBezTo>
                    <a:pt x="2824" y="6098"/>
                    <a:pt x="2953" y="6085"/>
                    <a:pt x="3078" y="6055"/>
                  </a:cubicBezTo>
                  <a:cubicBezTo>
                    <a:pt x="3501" y="5958"/>
                    <a:pt x="3790" y="5763"/>
                    <a:pt x="3936" y="5482"/>
                  </a:cubicBezTo>
                  <a:cubicBezTo>
                    <a:pt x="4151" y="5072"/>
                    <a:pt x="3977" y="4628"/>
                    <a:pt x="3973" y="4608"/>
                  </a:cubicBezTo>
                  <a:cubicBezTo>
                    <a:pt x="3969" y="4604"/>
                    <a:pt x="3969" y="4600"/>
                    <a:pt x="3964" y="4596"/>
                  </a:cubicBezTo>
                  <a:cubicBezTo>
                    <a:pt x="3948" y="4571"/>
                    <a:pt x="3595" y="3986"/>
                    <a:pt x="4156" y="3535"/>
                  </a:cubicBezTo>
                  <a:cubicBezTo>
                    <a:pt x="4406" y="3335"/>
                    <a:pt x="4632" y="3278"/>
                    <a:pt x="4808" y="3278"/>
                  </a:cubicBezTo>
                  <a:cubicBezTo>
                    <a:pt x="5016" y="3278"/>
                    <a:pt x="5154" y="3357"/>
                    <a:pt x="5180" y="3372"/>
                  </a:cubicBezTo>
                  <a:cubicBezTo>
                    <a:pt x="5217" y="3405"/>
                    <a:pt x="5652" y="3795"/>
                    <a:pt x="5656" y="4189"/>
                  </a:cubicBezTo>
                  <a:cubicBezTo>
                    <a:pt x="5660" y="4340"/>
                    <a:pt x="5599" y="4470"/>
                    <a:pt x="5473" y="4588"/>
                  </a:cubicBezTo>
                  <a:cubicBezTo>
                    <a:pt x="5382" y="4670"/>
                    <a:pt x="5288" y="4699"/>
                    <a:pt x="5201" y="4699"/>
                  </a:cubicBezTo>
                  <a:cubicBezTo>
                    <a:pt x="5081" y="4699"/>
                    <a:pt x="4974" y="4645"/>
                    <a:pt x="4904" y="4600"/>
                  </a:cubicBezTo>
                  <a:cubicBezTo>
                    <a:pt x="4664" y="4445"/>
                    <a:pt x="4526" y="4177"/>
                    <a:pt x="4570" y="4047"/>
                  </a:cubicBezTo>
                  <a:cubicBezTo>
                    <a:pt x="4594" y="3976"/>
                    <a:pt x="4683" y="3955"/>
                    <a:pt x="4769" y="3955"/>
                  </a:cubicBezTo>
                  <a:cubicBezTo>
                    <a:pt x="4785" y="3955"/>
                    <a:pt x="4802" y="3956"/>
                    <a:pt x="4818" y="3958"/>
                  </a:cubicBezTo>
                  <a:lnTo>
                    <a:pt x="4830" y="3791"/>
                  </a:lnTo>
                  <a:cubicBezTo>
                    <a:pt x="4811" y="3789"/>
                    <a:pt x="4792" y="3789"/>
                    <a:pt x="4773" y="3789"/>
                  </a:cubicBezTo>
                  <a:cubicBezTo>
                    <a:pt x="4521" y="3789"/>
                    <a:pt x="4438" y="3914"/>
                    <a:pt x="4412" y="3994"/>
                  </a:cubicBezTo>
                  <a:cubicBezTo>
                    <a:pt x="4330" y="4234"/>
                    <a:pt x="4554" y="4576"/>
                    <a:pt x="4810" y="4742"/>
                  </a:cubicBezTo>
                  <a:cubicBezTo>
                    <a:pt x="4940" y="4828"/>
                    <a:pt x="5074" y="4868"/>
                    <a:pt x="5196" y="4868"/>
                  </a:cubicBezTo>
                  <a:cubicBezTo>
                    <a:pt x="5339" y="4868"/>
                    <a:pt x="5469" y="4815"/>
                    <a:pt x="5587" y="4710"/>
                  </a:cubicBezTo>
                  <a:cubicBezTo>
                    <a:pt x="5749" y="4563"/>
                    <a:pt x="5831" y="4384"/>
                    <a:pt x="5827" y="4185"/>
                  </a:cubicBezTo>
                  <a:cubicBezTo>
                    <a:pt x="5818" y="3746"/>
                    <a:pt x="5400" y="3344"/>
                    <a:pt x="5302" y="3258"/>
                  </a:cubicBezTo>
                  <a:cubicBezTo>
                    <a:pt x="5261" y="3100"/>
                    <a:pt x="5013" y="2075"/>
                    <a:pt x="5696" y="1534"/>
                  </a:cubicBezTo>
                  <a:cubicBezTo>
                    <a:pt x="5942" y="1340"/>
                    <a:pt x="6226" y="1275"/>
                    <a:pt x="6495" y="1275"/>
                  </a:cubicBezTo>
                  <a:cubicBezTo>
                    <a:pt x="6929" y="1275"/>
                    <a:pt x="7326" y="1444"/>
                    <a:pt x="7469" y="1514"/>
                  </a:cubicBezTo>
                  <a:cubicBezTo>
                    <a:pt x="7416" y="1742"/>
                    <a:pt x="7290" y="2494"/>
                    <a:pt x="7717" y="3031"/>
                  </a:cubicBezTo>
                  <a:cubicBezTo>
                    <a:pt x="8006" y="3392"/>
                    <a:pt x="8485" y="3575"/>
                    <a:pt x="9140" y="3575"/>
                  </a:cubicBezTo>
                  <a:cubicBezTo>
                    <a:pt x="9205" y="3575"/>
                    <a:pt x="9270" y="3575"/>
                    <a:pt x="9335" y="3571"/>
                  </a:cubicBezTo>
                  <a:cubicBezTo>
                    <a:pt x="10612" y="3506"/>
                    <a:pt x="11055" y="2823"/>
                    <a:pt x="11043" y="2205"/>
                  </a:cubicBezTo>
                  <a:cubicBezTo>
                    <a:pt x="11026" y="1579"/>
                    <a:pt x="10514" y="896"/>
                    <a:pt x="9701" y="884"/>
                  </a:cubicBezTo>
                  <a:cubicBezTo>
                    <a:pt x="9696" y="884"/>
                    <a:pt x="9691" y="884"/>
                    <a:pt x="9686" y="884"/>
                  </a:cubicBezTo>
                  <a:cubicBezTo>
                    <a:pt x="9152" y="884"/>
                    <a:pt x="8703" y="1099"/>
                    <a:pt x="8490" y="1469"/>
                  </a:cubicBezTo>
                  <a:cubicBezTo>
                    <a:pt x="8335" y="1734"/>
                    <a:pt x="8327" y="2026"/>
                    <a:pt x="8461" y="2258"/>
                  </a:cubicBezTo>
                  <a:cubicBezTo>
                    <a:pt x="8597" y="2494"/>
                    <a:pt x="8863" y="2620"/>
                    <a:pt x="9213" y="2620"/>
                  </a:cubicBezTo>
                  <a:cubicBezTo>
                    <a:pt x="9218" y="2620"/>
                    <a:pt x="9224" y="2620"/>
                    <a:pt x="9229" y="2620"/>
                  </a:cubicBezTo>
                  <a:cubicBezTo>
                    <a:pt x="9774" y="2612"/>
                    <a:pt x="9978" y="2433"/>
                    <a:pt x="10055" y="2283"/>
                  </a:cubicBezTo>
                  <a:cubicBezTo>
                    <a:pt x="10124" y="2144"/>
                    <a:pt x="10108" y="1978"/>
                    <a:pt x="10010" y="1839"/>
                  </a:cubicBezTo>
                  <a:cubicBezTo>
                    <a:pt x="9906" y="1693"/>
                    <a:pt x="9733" y="1603"/>
                    <a:pt x="9554" y="1603"/>
                  </a:cubicBezTo>
                  <a:cubicBezTo>
                    <a:pt x="9530" y="1603"/>
                    <a:pt x="9506" y="1604"/>
                    <a:pt x="9482" y="1608"/>
                  </a:cubicBezTo>
                  <a:lnTo>
                    <a:pt x="9502" y="1774"/>
                  </a:lnTo>
                  <a:cubicBezTo>
                    <a:pt x="9519" y="1772"/>
                    <a:pt x="9537" y="1771"/>
                    <a:pt x="9554" y="1771"/>
                  </a:cubicBezTo>
                  <a:cubicBezTo>
                    <a:pt x="9679" y="1771"/>
                    <a:pt x="9800" y="1833"/>
                    <a:pt x="9872" y="1937"/>
                  </a:cubicBezTo>
                  <a:cubicBezTo>
                    <a:pt x="9933" y="2026"/>
                    <a:pt x="9945" y="2124"/>
                    <a:pt x="9904" y="2205"/>
                  </a:cubicBezTo>
                  <a:cubicBezTo>
                    <a:pt x="9827" y="2356"/>
                    <a:pt x="9579" y="2445"/>
                    <a:pt x="9225" y="2453"/>
                  </a:cubicBezTo>
                  <a:cubicBezTo>
                    <a:pt x="9220" y="2453"/>
                    <a:pt x="9214" y="2453"/>
                    <a:pt x="9209" y="2453"/>
                  </a:cubicBezTo>
                  <a:cubicBezTo>
                    <a:pt x="8924" y="2453"/>
                    <a:pt x="8711" y="2352"/>
                    <a:pt x="8603" y="2173"/>
                  </a:cubicBezTo>
                  <a:cubicBezTo>
                    <a:pt x="8502" y="1998"/>
                    <a:pt x="8514" y="1762"/>
                    <a:pt x="8632" y="1555"/>
                  </a:cubicBezTo>
                  <a:cubicBezTo>
                    <a:pt x="8817" y="1237"/>
                    <a:pt x="9209" y="1051"/>
                    <a:pt x="9686" y="1051"/>
                  </a:cubicBezTo>
                  <a:cubicBezTo>
                    <a:pt x="9691" y="1051"/>
                    <a:pt x="9696" y="1051"/>
                    <a:pt x="9701" y="1051"/>
                  </a:cubicBezTo>
                  <a:cubicBezTo>
                    <a:pt x="10413" y="1059"/>
                    <a:pt x="10864" y="1660"/>
                    <a:pt x="10872" y="2209"/>
                  </a:cubicBezTo>
                  <a:cubicBezTo>
                    <a:pt x="10884" y="2746"/>
                    <a:pt x="10486" y="3344"/>
                    <a:pt x="9327" y="3405"/>
                  </a:cubicBezTo>
                  <a:cubicBezTo>
                    <a:pt x="9268" y="3407"/>
                    <a:pt x="9210" y="3409"/>
                    <a:pt x="9153" y="3409"/>
                  </a:cubicBezTo>
                  <a:cubicBezTo>
                    <a:pt x="8545" y="3409"/>
                    <a:pt x="8108" y="3249"/>
                    <a:pt x="7851" y="2925"/>
                  </a:cubicBezTo>
                  <a:cubicBezTo>
                    <a:pt x="7408" y="2372"/>
                    <a:pt x="7640" y="1514"/>
                    <a:pt x="7648" y="1490"/>
                  </a:cubicBezTo>
                  <a:cubicBezTo>
                    <a:pt x="7664" y="1441"/>
                    <a:pt x="8038" y="294"/>
                    <a:pt x="9994" y="172"/>
                  </a:cubicBezTo>
                  <a:cubicBezTo>
                    <a:pt x="10053" y="169"/>
                    <a:pt x="10110" y="167"/>
                    <a:pt x="10166" y="167"/>
                  </a:cubicBezTo>
                  <a:close/>
                  <a:moveTo>
                    <a:pt x="10166" y="0"/>
                  </a:moveTo>
                  <a:cubicBezTo>
                    <a:pt x="10106" y="0"/>
                    <a:pt x="10045" y="2"/>
                    <a:pt x="9982" y="6"/>
                  </a:cubicBezTo>
                  <a:cubicBezTo>
                    <a:pt x="8205" y="116"/>
                    <a:pt x="7652" y="1047"/>
                    <a:pt x="7522" y="1351"/>
                  </a:cubicBezTo>
                  <a:cubicBezTo>
                    <a:pt x="7349" y="1269"/>
                    <a:pt x="6945" y="1103"/>
                    <a:pt x="6498" y="1103"/>
                  </a:cubicBezTo>
                  <a:cubicBezTo>
                    <a:pt x="6198" y="1103"/>
                    <a:pt x="5878" y="1177"/>
                    <a:pt x="5595" y="1400"/>
                  </a:cubicBezTo>
                  <a:cubicBezTo>
                    <a:pt x="4940" y="1917"/>
                    <a:pt x="5030" y="2787"/>
                    <a:pt x="5107" y="3157"/>
                  </a:cubicBezTo>
                  <a:cubicBezTo>
                    <a:pt x="5028" y="3131"/>
                    <a:pt x="4926" y="3109"/>
                    <a:pt x="4805" y="3109"/>
                  </a:cubicBezTo>
                  <a:cubicBezTo>
                    <a:pt x="4597" y="3109"/>
                    <a:pt x="4336" y="3175"/>
                    <a:pt x="4050" y="3405"/>
                  </a:cubicBezTo>
                  <a:cubicBezTo>
                    <a:pt x="3412" y="3917"/>
                    <a:pt x="3769" y="4592"/>
                    <a:pt x="3818" y="4677"/>
                  </a:cubicBezTo>
                  <a:cubicBezTo>
                    <a:pt x="3834" y="4722"/>
                    <a:pt x="3956" y="5084"/>
                    <a:pt x="3786" y="5409"/>
                  </a:cubicBezTo>
                  <a:cubicBezTo>
                    <a:pt x="3664" y="5645"/>
                    <a:pt x="3412" y="5807"/>
                    <a:pt x="3038" y="5893"/>
                  </a:cubicBezTo>
                  <a:cubicBezTo>
                    <a:pt x="2927" y="5919"/>
                    <a:pt x="2812" y="5931"/>
                    <a:pt x="2695" y="5931"/>
                  </a:cubicBezTo>
                  <a:cubicBezTo>
                    <a:pt x="1546" y="5931"/>
                    <a:pt x="162" y="4798"/>
                    <a:pt x="147" y="4783"/>
                  </a:cubicBezTo>
                  <a:cubicBezTo>
                    <a:pt x="133" y="4771"/>
                    <a:pt x="114" y="4765"/>
                    <a:pt x="96" y="4765"/>
                  </a:cubicBezTo>
                  <a:cubicBezTo>
                    <a:pt x="77" y="4765"/>
                    <a:pt x="57" y="4771"/>
                    <a:pt x="41" y="4783"/>
                  </a:cubicBezTo>
                  <a:cubicBezTo>
                    <a:pt x="9" y="4807"/>
                    <a:pt x="1" y="4852"/>
                    <a:pt x="21" y="4889"/>
                  </a:cubicBezTo>
                  <a:cubicBezTo>
                    <a:pt x="822" y="6454"/>
                    <a:pt x="1871" y="7405"/>
                    <a:pt x="3131" y="7718"/>
                  </a:cubicBezTo>
                  <a:cubicBezTo>
                    <a:pt x="3448" y="7797"/>
                    <a:pt x="3761" y="7829"/>
                    <a:pt x="4062" y="7829"/>
                  </a:cubicBezTo>
                  <a:cubicBezTo>
                    <a:pt x="5342" y="7829"/>
                    <a:pt x="6418" y="7238"/>
                    <a:pt x="6753" y="7031"/>
                  </a:cubicBezTo>
                  <a:cubicBezTo>
                    <a:pt x="6847" y="7466"/>
                    <a:pt x="7306" y="8836"/>
                    <a:pt x="9355" y="8983"/>
                  </a:cubicBezTo>
                  <a:cubicBezTo>
                    <a:pt x="9433" y="8987"/>
                    <a:pt x="9510" y="8991"/>
                    <a:pt x="9587" y="8991"/>
                  </a:cubicBezTo>
                  <a:cubicBezTo>
                    <a:pt x="11575" y="8991"/>
                    <a:pt x="12027" y="7100"/>
                    <a:pt x="12100" y="6690"/>
                  </a:cubicBezTo>
                  <a:cubicBezTo>
                    <a:pt x="12127" y="6690"/>
                    <a:pt x="12161" y="6691"/>
                    <a:pt x="12200" y="6691"/>
                  </a:cubicBezTo>
                  <a:cubicBezTo>
                    <a:pt x="12542" y="6691"/>
                    <a:pt x="13288" y="6640"/>
                    <a:pt x="13759" y="6206"/>
                  </a:cubicBezTo>
                  <a:cubicBezTo>
                    <a:pt x="14027" y="5962"/>
                    <a:pt x="14161" y="5629"/>
                    <a:pt x="14161" y="5222"/>
                  </a:cubicBezTo>
                  <a:cubicBezTo>
                    <a:pt x="14161" y="4767"/>
                    <a:pt x="14019" y="4397"/>
                    <a:pt x="13738" y="4124"/>
                  </a:cubicBezTo>
                  <a:lnTo>
                    <a:pt x="13742" y="4124"/>
                  </a:lnTo>
                  <a:cubicBezTo>
                    <a:pt x="13336" y="3730"/>
                    <a:pt x="12758" y="3653"/>
                    <a:pt x="12519" y="3640"/>
                  </a:cubicBezTo>
                  <a:cubicBezTo>
                    <a:pt x="12775" y="2669"/>
                    <a:pt x="12580" y="1591"/>
                    <a:pt x="12010" y="876"/>
                  </a:cubicBezTo>
                  <a:cubicBezTo>
                    <a:pt x="11689" y="467"/>
                    <a:pt x="11113" y="0"/>
                    <a:pt x="101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6"/>
            <p:cNvSpPr/>
            <p:nvPr/>
          </p:nvSpPr>
          <p:spPr>
            <a:xfrm>
              <a:off x="4477717" y="1052621"/>
              <a:ext cx="14139" cy="14139"/>
            </a:xfrm>
            <a:custGeom>
              <a:avLst/>
              <a:gdLst/>
              <a:ahLst/>
              <a:cxnLst/>
              <a:rect l="l" t="t" r="r" b="b"/>
              <a:pathLst>
                <a:path w="188" h="188" extrusionOk="0">
                  <a:moveTo>
                    <a:pt x="82" y="0"/>
                  </a:moveTo>
                  <a:cubicBezTo>
                    <a:pt x="66" y="5"/>
                    <a:pt x="53" y="13"/>
                    <a:pt x="45" y="25"/>
                  </a:cubicBezTo>
                  <a:lnTo>
                    <a:pt x="25" y="41"/>
                  </a:lnTo>
                  <a:cubicBezTo>
                    <a:pt x="17" y="49"/>
                    <a:pt x="13" y="57"/>
                    <a:pt x="9" y="70"/>
                  </a:cubicBezTo>
                  <a:cubicBezTo>
                    <a:pt x="5" y="78"/>
                    <a:pt x="0" y="90"/>
                    <a:pt x="0" y="102"/>
                  </a:cubicBezTo>
                  <a:cubicBezTo>
                    <a:pt x="0" y="114"/>
                    <a:pt x="5" y="122"/>
                    <a:pt x="9" y="135"/>
                  </a:cubicBezTo>
                  <a:cubicBezTo>
                    <a:pt x="13" y="143"/>
                    <a:pt x="17" y="155"/>
                    <a:pt x="25" y="159"/>
                  </a:cubicBezTo>
                  <a:lnTo>
                    <a:pt x="41" y="175"/>
                  </a:lnTo>
                  <a:cubicBezTo>
                    <a:pt x="57" y="183"/>
                    <a:pt x="70" y="183"/>
                    <a:pt x="86" y="187"/>
                  </a:cubicBezTo>
                  <a:cubicBezTo>
                    <a:pt x="94" y="183"/>
                    <a:pt x="98" y="183"/>
                    <a:pt x="106" y="183"/>
                  </a:cubicBezTo>
                  <a:cubicBezTo>
                    <a:pt x="122" y="179"/>
                    <a:pt x="135" y="171"/>
                    <a:pt x="143" y="163"/>
                  </a:cubicBezTo>
                  <a:lnTo>
                    <a:pt x="163" y="143"/>
                  </a:lnTo>
                  <a:cubicBezTo>
                    <a:pt x="171" y="135"/>
                    <a:pt x="175" y="127"/>
                    <a:pt x="179" y="114"/>
                  </a:cubicBezTo>
                  <a:cubicBezTo>
                    <a:pt x="183" y="106"/>
                    <a:pt x="187" y="94"/>
                    <a:pt x="187" y="82"/>
                  </a:cubicBezTo>
                  <a:cubicBezTo>
                    <a:pt x="187" y="70"/>
                    <a:pt x="183" y="61"/>
                    <a:pt x="179" y="49"/>
                  </a:cubicBezTo>
                  <a:cubicBezTo>
                    <a:pt x="175" y="41"/>
                    <a:pt x="171" y="33"/>
                    <a:pt x="163" y="25"/>
                  </a:cubicBezTo>
                  <a:cubicBezTo>
                    <a:pt x="159" y="21"/>
                    <a:pt x="151" y="17"/>
                    <a:pt x="147" y="13"/>
                  </a:cubicBezTo>
                  <a:cubicBezTo>
                    <a:pt x="135" y="5"/>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6"/>
            <p:cNvSpPr/>
            <p:nvPr/>
          </p:nvSpPr>
          <p:spPr>
            <a:xfrm>
              <a:off x="4422964" y="1073680"/>
              <a:ext cx="14139" cy="14215"/>
            </a:xfrm>
            <a:custGeom>
              <a:avLst/>
              <a:gdLst/>
              <a:ahLst/>
              <a:cxnLst/>
              <a:rect l="l" t="t" r="r" b="b"/>
              <a:pathLst>
                <a:path w="188" h="189" extrusionOk="0">
                  <a:moveTo>
                    <a:pt x="82" y="1"/>
                  </a:moveTo>
                  <a:cubicBezTo>
                    <a:pt x="70" y="1"/>
                    <a:pt x="62" y="1"/>
                    <a:pt x="49" y="9"/>
                  </a:cubicBezTo>
                  <a:cubicBezTo>
                    <a:pt x="41" y="9"/>
                    <a:pt x="33" y="17"/>
                    <a:pt x="25" y="25"/>
                  </a:cubicBezTo>
                  <a:cubicBezTo>
                    <a:pt x="21" y="29"/>
                    <a:pt x="17" y="38"/>
                    <a:pt x="9" y="42"/>
                  </a:cubicBezTo>
                  <a:cubicBezTo>
                    <a:pt x="5" y="54"/>
                    <a:pt x="1" y="70"/>
                    <a:pt x="1" y="82"/>
                  </a:cubicBezTo>
                  <a:cubicBezTo>
                    <a:pt x="1" y="90"/>
                    <a:pt x="1" y="99"/>
                    <a:pt x="1" y="107"/>
                  </a:cubicBezTo>
                  <a:cubicBezTo>
                    <a:pt x="5" y="119"/>
                    <a:pt x="13" y="131"/>
                    <a:pt x="25" y="143"/>
                  </a:cubicBezTo>
                  <a:lnTo>
                    <a:pt x="41" y="164"/>
                  </a:lnTo>
                  <a:cubicBezTo>
                    <a:pt x="49" y="172"/>
                    <a:pt x="58" y="176"/>
                    <a:pt x="70" y="180"/>
                  </a:cubicBezTo>
                  <a:cubicBezTo>
                    <a:pt x="78" y="184"/>
                    <a:pt x="90" y="188"/>
                    <a:pt x="102" y="188"/>
                  </a:cubicBezTo>
                  <a:cubicBezTo>
                    <a:pt x="115" y="188"/>
                    <a:pt x="123" y="184"/>
                    <a:pt x="135" y="180"/>
                  </a:cubicBezTo>
                  <a:cubicBezTo>
                    <a:pt x="143" y="176"/>
                    <a:pt x="155" y="172"/>
                    <a:pt x="159" y="164"/>
                  </a:cubicBezTo>
                  <a:cubicBezTo>
                    <a:pt x="167" y="155"/>
                    <a:pt x="171" y="151"/>
                    <a:pt x="176" y="143"/>
                  </a:cubicBezTo>
                  <a:cubicBezTo>
                    <a:pt x="184" y="131"/>
                    <a:pt x="184" y="119"/>
                    <a:pt x="188" y="103"/>
                  </a:cubicBezTo>
                  <a:cubicBezTo>
                    <a:pt x="184" y="95"/>
                    <a:pt x="184" y="86"/>
                    <a:pt x="184" y="82"/>
                  </a:cubicBezTo>
                  <a:cubicBezTo>
                    <a:pt x="180" y="66"/>
                    <a:pt x="171" y="54"/>
                    <a:pt x="163" y="42"/>
                  </a:cubicBezTo>
                  <a:lnTo>
                    <a:pt x="143" y="25"/>
                  </a:lnTo>
                  <a:cubicBezTo>
                    <a:pt x="135" y="17"/>
                    <a:pt x="127" y="9"/>
                    <a:pt x="115" y="9"/>
                  </a:cubicBezTo>
                  <a:cubicBezTo>
                    <a:pt x="106" y="1"/>
                    <a:pt x="94" y="1"/>
                    <a:pt x="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6"/>
            <p:cNvSpPr/>
            <p:nvPr/>
          </p:nvSpPr>
          <p:spPr>
            <a:xfrm>
              <a:off x="4441315" y="1116248"/>
              <a:ext cx="15644" cy="14139"/>
            </a:xfrm>
            <a:custGeom>
              <a:avLst/>
              <a:gdLst/>
              <a:ahLst/>
              <a:cxnLst/>
              <a:rect l="l" t="t" r="r" b="b"/>
              <a:pathLst>
                <a:path w="208" h="188" extrusionOk="0">
                  <a:moveTo>
                    <a:pt x="123" y="0"/>
                  </a:moveTo>
                  <a:cubicBezTo>
                    <a:pt x="106" y="0"/>
                    <a:pt x="94" y="4"/>
                    <a:pt x="78" y="12"/>
                  </a:cubicBezTo>
                  <a:cubicBezTo>
                    <a:pt x="66" y="16"/>
                    <a:pt x="53" y="25"/>
                    <a:pt x="41" y="29"/>
                  </a:cubicBezTo>
                  <a:cubicBezTo>
                    <a:pt x="33" y="37"/>
                    <a:pt x="25" y="45"/>
                    <a:pt x="17" y="53"/>
                  </a:cubicBezTo>
                  <a:cubicBezTo>
                    <a:pt x="13" y="61"/>
                    <a:pt x="5" y="69"/>
                    <a:pt x="5" y="81"/>
                  </a:cubicBezTo>
                  <a:cubicBezTo>
                    <a:pt x="1" y="90"/>
                    <a:pt x="1" y="102"/>
                    <a:pt x="1" y="114"/>
                  </a:cubicBezTo>
                  <a:cubicBezTo>
                    <a:pt x="1" y="126"/>
                    <a:pt x="5" y="134"/>
                    <a:pt x="13" y="146"/>
                  </a:cubicBezTo>
                  <a:cubicBezTo>
                    <a:pt x="17" y="151"/>
                    <a:pt x="21" y="155"/>
                    <a:pt x="25" y="163"/>
                  </a:cubicBezTo>
                  <a:cubicBezTo>
                    <a:pt x="37" y="171"/>
                    <a:pt x="49" y="179"/>
                    <a:pt x="62" y="183"/>
                  </a:cubicBezTo>
                  <a:cubicBezTo>
                    <a:pt x="70" y="183"/>
                    <a:pt x="78" y="183"/>
                    <a:pt x="86" y="187"/>
                  </a:cubicBezTo>
                  <a:cubicBezTo>
                    <a:pt x="102" y="187"/>
                    <a:pt x="114" y="183"/>
                    <a:pt x="127" y="175"/>
                  </a:cubicBezTo>
                  <a:cubicBezTo>
                    <a:pt x="139" y="167"/>
                    <a:pt x="151" y="163"/>
                    <a:pt x="163" y="155"/>
                  </a:cubicBezTo>
                  <a:cubicBezTo>
                    <a:pt x="175" y="151"/>
                    <a:pt x="184" y="142"/>
                    <a:pt x="188" y="134"/>
                  </a:cubicBezTo>
                  <a:cubicBezTo>
                    <a:pt x="196" y="126"/>
                    <a:pt x="200" y="114"/>
                    <a:pt x="204" y="106"/>
                  </a:cubicBezTo>
                  <a:cubicBezTo>
                    <a:pt x="208" y="94"/>
                    <a:pt x="208" y="81"/>
                    <a:pt x="204" y="69"/>
                  </a:cubicBezTo>
                  <a:cubicBezTo>
                    <a:pt x="204" y="61"/>
                    <a:pt x="200" y="49"/>
                    <a:pt x="196" y="41"/>
                  </a:cubicBezTo>
                  <a:cubicBezTo>
                    <a:pt x="192" y="33"/>
                    <a:pt x="184" y="29"/>
                    <a:pt x="180" y="25"/>
                  </a:cubicBezTo>
                  <a:cubicBezTo>
                    <a:pt x="171" y="12"/>
                    <a:pt x="159" y="4"/>
                    <a:pt x="1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6"/>
            <p:cNvSpPr/>
            <p:nvPr/>
          </p:nvSpPr>
          <p:spPr>
            <a:xfrm>
              <a:off x="4474934" y="1089022"/>
              <a:ext cx="12635" cy="14139"/>
            </a:xfrm>
            <a:custGeom>
              <a:avLst/>
              <a:gdLst/>
              <a:ahLst/>
              <a:cxnLst/>
              <a:rect l="l" t="t" r="r" b="b"/>
              <a:pathLst>
                <a:path w="168" h="188" extrusionOk="0">
                  <a:moveTo>
                    <a:pt x="86" y="0"/>
                  </a:moveTo>
                  <a:cubicBezTo>
                    <a:pt x="78" y="4"/>
                    <a:pt x="70" y="4"/>
                    <a:pt x="62" y="4"/>
                  </a:cubicBezTo>
                  <a:cubicBezTo>
                    <a:pt x="50" y="8"/>
                    <a:pt x="37" y="17"/>
                    <a:pt x="25" y="25"/>
                  </a:cubicBezTo>
                  <a:cubicBezTo>
                    <a:pt x="21" y="33"/>
                    <a:pt x="17" y="37"/>
                    <a:pt x="13" y="45"/>
                  </a:cubicBezTo>
                  <a:cubicBezTo>
                    <a:pt x="5" y="57"/>
                    <a:pt x="1" y="69"/>
                    <a:pt x="1" y="86"/>
                  </a:cubicBezTo>
                  <a:lnTo>
                    <a:pt x="1" y="106"/>
                  </a:lnTo>
                  <a:cubicBezTo>
                    <a:pt x="1" y="114"/>
                    <a:pt x="1" y="126"/>
                    <a:pt x="9" y="139"/>
                  </a:cubicBezTo>
                  <a:cubicBezTo>
                    <a:pt x="9" y="147"/>
                    <a:pt x="17" y="155"/>
                    <a:pt x="25" y="163"/>
                  </a:cubicBezTo>
                  <a:cubicBezTo>
                    <a:pt x="33" y="171"/>
                    <a:pt x="42" y="179"/>
                    <a:pt x="50" y="179"/>
                  </a:cubicBezTo>
                  <a:cubicBezTo>
                    <a:pt x="62" y="187"/>
                    <a:pt x="74" y="187"/>
                    <a:pt x="82" y="187"/>
                  </a:cubicBezTo>
                  <a:lnTo>
                    <a:pt x="107" y="183"/>
                  </a:lnTo>
                  <a:cubicBezTo>
                    <a:pt x="119" y="179"/>
                    <a:pt x="131" y="175"/>
                    <a:pt x="143" y="163"/>
                  </a:cubicBezTo>
                  <a:cubicBezTo>
                    <a:pt x="147" y="159"/>
                    <a:pt x="151" y="151"/>
                    <a:pt x="155" y="147"/>
                  </a:cubicBezTo>
                  <a:cubicBezTo>
                    <a:pt x="163" y="134"/>
                    <a:pt x="168" y="118"/>
                    <a:pt x="168" y="106"/>
                  </a:cubicBezTo>
                  <a:lnTo>
                    <a:pt x="168" y="86"/>
                  </a:lnTo>
                  <a:cubicBezTo>
                    <a:pt x="168" y="73"/>
                    <a:pt x="168" y="65"/>
                    <a:pt x="159" y="53"/>
                  </a:cubicBezTo>
                  <a:cubicBezTo>
                    <a:pt x="159" y="45"/>
                    <a:pt x="151" y="33"/>
                    <a:pt x="143" y="25"/>
                  </a:cubicBezTo>
                  <a:cubicBezTo>
                    <a:pt x="135" y="17"/>
                    <a:pt x="127" y="12"/>
                    <a:pt x="119" y="8"/>
                  </a:cubicBezTo>
                  <a:cubicBezTo>
                    <a:pt x="107" y="4"/>
                    <a:pt x="94"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6"/>
            <p:cNvSpPr/>
            <p:nvPr/>
          </p:nvSpPr>
          <p:spPr>
            <a:xfrm>
              <a:off x="4518405" y="1100304"/>
              <a:ext cx="14139" cy="14139"/>
            </a:xfrm>
            <a:custGeom>
              <a:avLst/>
              <a:gdLst/>
              <a:ahLst/>
              <a:cxnLst/>
              <a:rect l="l" t="t" r="r" b="b"/>
              <a:pathLst>
                <a:path w="188" h="188" extrusionOk="0">
                  <a:moveTo>
                    <a:pt x="86" y="1"/>
                  </a:moveTo>
                  <a:cubicBezTo>
                    <a:pt x="73" y="1"/>
                    <a:pt x="65" y="5"/>
                    <a:pt x="53" y="9"/>
                  </a:cubicBezTo>
                  <a:cubicBezTo>
                    <a:pt x="45" y="13"/>
                    <a:pt x="33" y="17"/>
                    <a:pt x="29" y="25"/>
                  </a:cubicBezTo>
                  <a:cubicBezTo>
                    <a:pt x="21" y="33"/>
                    <a:pt x="16" y="37"/>
                    <a:pt x="12" y="41"/>
                  </a:cubicBezTo>
                  <a:cubicBezTo>
                    <a:pt x="4" y="54"/>
                    <a:pt x="4" y="70"/>
                    <a:pt x="0" y="86"/>
                  </a:cubicBezTo>
                  <a:cubicBezTo>
                    <a:pt x="4" y="90"/>
                    <a:pt x="4" y="98"/>
                    <a:pt x="4" y="106"/>
                  </a:cubicBezTo>
                  <a:cubicBezTo>
                    <a:pt x="8" y="123"/>
                    <a:pt x="16" y="135"/>
                    <a:pt x="25" y="143"/>
                  </a:cubicBezTo>
                  <a:lnTo>
                    <a:pt x="45" y="163"/>
                  </a:lnTo>
                  <a:cubicBezTo>
                    <a:pt x="53" y="171"/>
                    <a:pt x="61" y="176"/>
                    <a:pt x="73" y="180"/>
                  </a:cubicBezTo>
                  <a:cubicBezTo>
                    <a:pt x="81" y="184"/>
                    <a:pt x="94" y="188"/>
                    <a:pt x="106" y="188"/>
                  </a:cubicBezTo>
                  <a:cubicBezTo>
                    <a:pt x="118" y="188"/>
                    <a:pt x="126" y="184"/>
                    <a:pt x="138" y="180"/>
                  </a:cubicBezTo>
                  <a:cubicBezTo>
                    <a:pt x="147" y="176"/>
                    <a:pt x="155" y="171"/>
                    <a:pt x="163" y="163"/>
                  </a:cubicBezTo>
                  <a:cubicBezTo>
                    <a:pt x="167" y="155"/>
                    <a:pt x="171" y="151"/>
                    <a:pt x="179" y="147"/>
                  </a:cubicBezTo>
                  <a:cubicBezTo>
                    <a:pt x="183" y="135"/>
                    <a:pt x="187" y="119"/>
                    <a:pt x="187" y="102"/>
                  </a:cubicBezTo>
                  <a:cubicBezTo>
                    <a:pt x="187" y="98"/>
                    <a:pt x="187" y="90"/>
                    <a:pt x="187" y="82"/>
                  </a:cubicBezTo>
                  <a:cubicBezTo>
                    <a:pt x="183" y="66"/>
                    <a:pt x="175" y="54"/>
                    <a:pt x="163" y="45"/>
                  </a:cubicBezTo>
                  <a:lnTo>
                    <a:pt x="147" y="25"/>
                  </a:lnTo>
                  <a:cubicBezTo>
                    <a:pt x="138" y="17"/>
                    <a:pt x="130" y="13"/>
                    <a:pt x="118" y="9"/>
                  </a:cubicBezTo>
                  <a:cubicBezTo>
                    <a:pt x="110"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6"/>
            <p:cNvSpPr/>
            <p:nvPr/>
          </p:nvSpPr>
          <p:spPr>
            <a:xfrm>
              <a:off x="4560899" y="803525"/>
              <a:ext cx="14139" cy="15568"/>
            </a:xfrm>
            <a:custGeom>
              <a:avLst/>
              <a:gdLst/>
              <a:ahLst/>
              <a:cxnLst/>
              <a:rect l="l" t="t" r="r" b="b"/>
              <a:pathLst>
                <a:path w="188" h="207" extrusionOk="0">
                  <a:moveTo>
                    <a:pt x="88" y="0"/>
                  </a:moveTo>
                  <a:cubicBezTo>
                    <a:pt x="82" y="0"/>
                    <a:pt x="76" y="1"/>
                    <a:pt x="69" y="3"/>
                  </a:cubicBezTo>
                  <a:cubicBezTo>
                    <a:pt x="61" y="3"/>
                    <a:pt x="49" y="7"/>
                    <a:pt x="41" y="11"/>
                  </a:cubicBezTo>
                  <a:cubicBezTo>
                    <a:pt x="33" y="19"/>
                    <a:pt x="29" y="23"/>
                    <a:pt x="25" y="27"/>
                  </a:cubicBezTo>
                  <a:cubicBezTo>
                    <a:pt x="12" y="36"/>
                    <a:pt x="4" y="48"/>
                    <a:pt x="0" y="64"/>
                  </a:cubicBezTo>
                  <a:cubicBezTo>
                    <a:pt x="0" y="72"/>
                    <a:pt x="0" y="76"/>
                    <a:pt x="0" y="84"/>
                  </a:cubicBezTo>
                  <a:cubicBezTo>
                    <a:pt x="0" y="101"/>
                    <a:pt x="4" y="117"/>
                    <a:pt x="12" y="129"/>
                  </a:cubicBezTo>
                  <a:cubicBezTo>
                    <a:pt x="17" y="141"/>
                    <a:pt x="25" y="153"/>
                    <a:pt x="29" y="166"/>
                  </a:cubicBezTo>
                  <a:cubicBezTo>
                    <a:pt x="33" y="174"/>
                    <a:pt x="41" y="182"/>
                    <a:pt x="53" y="190"/>
                  </a:cubicBezTo>
                  <a:cubicBezTo>
                    <a:pt x="61" y="198"/>
                    <a:pt x="69" y="202"/>
                    <a:pt x="82" y="202"/>
                  </a:cubicBezTo>
                  <a:cubicBezTo>
                    <a:pt x="90" y="206"/>
                    <a:pt x="102" y="206"/>
                    <a:pt x="114" y="206"/>
                  </a:cubicBezTo>
                  <a:cubicBezTo>
                    <a:pt x="126" y="206"/>
                    <a:pt x="134" y="202"/>
                    <a:pt x="143" y="194"/>
                  </a:cubicBezTo>
                  <a:cubicBezTo>
                    <a:pt x="151" y="190"/>
                    <a:pt x="155" y="186"/>
                    <a:pt x="163" y="182"/>
                  </a:cubicBezTo>
                  <a:cubicBezTo>
                    <a:pt x="171" y="170"/>
                    <a:pt x="179" y="158"/>
                    <a:pt x="183" y="145"/>
                  </a:cubicBezTo>
                  <a:cubicBezTo>
                    <a:pt x="183" y="137"/>
                    <a:pt x="183" y="129"/>
                    <a:pt x="187" y="121"/>
                  </a:cubicBezTo>
                  <a:cubicBezTo>
                    <a:pt x="187" y="109"/>
                    <a:pt x="183" y="92"/>
                    <a:pt x="175" y="80"/>
                  </a:cubicBezTo>
                  <a:cubicBezTo>
                    <a:pt x="167" y="68"/>
                    <a:pt x="163" y="56"/>
                    <a:pt x="155" y="44"/>
                  </a:cubicBezTo>
                  <a:cubicBezTo>
                    <a:pt x="151" y="32"/>
                    <a:pt x="143" y="23"/>
                    <a:pt x="134" y="19"/>
                  </a:cubicBezTo>
                  <a:cubicBezTo>
                    <a:pt x="126" y="11"/>
                    <a:pt x="114" y="7"/>
                    <a:pt x="106" y="3"/>
                  </a:cubicBezTo>
                  <a:cubicBezTo>
                    <a:pt x="100" y="1"/>
                    <a:pt x="94" y="0"/>
                    <a:pt x="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6"/>
            <p:cNvSpPr/>
            <p:nvPr/>
          </p:nvSpPr>
          <p:spPr>
            <a:xfrm>
              <a:off x="4947404" y="872493"/>
              <a:ext cx="14139" cy="14139"/>
            </a:xfrm>
            <a:custGeom>
              <a:avLst/>
              <a:gdLst/>
              <a:ahLst/>
              <a:cxnLst/>
              <a:rect l="l" t="t" r="r" b="b"/>
              <a:pathLst>
                <a:path w="188" h="188" extrusionOk="0">
                  <a:moveTo>
                    <a:pt x="106" y="1"/>
                  </a:moveTo>
                  <a:lnTo>
                    <a:pt x="82" y="5"/>
                  </a:lnTo>
                  <a:cubicBezTo>
                    <a:pt x="69" y="9"/>
                    <a:pt x="57" y="13"/>
                    <a:pt x="45" y="25"/>
                  </a:cubicBezTo>
                  <a:lnTo>
                    <a:pt x="29" y="46"/>
                  </a:lnTo>
                  <a:cubicBezTo>
                    <a:pt x="21" y="50"/>
                    <a:pt x="12" y="62"/>
                    <a:pt x="8" y="70"/>
                  </a:cubicBezTo>
                  <a:cubicBezTo>
                    <a:pt x="4" y="82"/>
                    <a:pt x="0" y="90"/>
                    <a:pt x="4" y="102"/>
                  </a:cubicBezTo>
                  <a:cubicBezTo>
                    <a:pt x="4" y="115"/>
                    <a:pt x="4" y="127"/>
                    <a:pt x="8" y="135"/>
                  </a:cubicBezTo>
                  <a:cubicBezTo>
                    <a:pt x="12" y="147"/>
                    <a:pt x="21" y="155"/>
                    <a:pt x="29" y="163"/>
                  </a:cubicBezTo>
                  <a:lnTo>
                    <a:pt x="45" y="176"/>
                  </a:lnTo>
                  <a:cubicBezTo>
                    <a:pt x="57" y="184"/>
                    <a:pt x="69" y="188"/>
                    <a:pt x="86" y="188"/>
                  </a:cubicBezTo>
                  <a:lnTo>
                    <a:pt x="110" y="184"/>
                  </a:lnTo>
                  <a:cubicBezTo>
                    <a:pt x="122" y="180"/>
                    <a:pt x="134" y="172"/>
                    <a:pt x="147" y="163"/>
                  </a:cubicBezTo>
                  <a:lnTo>
                    <a:pt x="163" y="143"/>
                  </a:lnTo>
                  <a:cubicBezTo>
                    <a:pt x="171" y="135"/>
                    <a:pt x="179" y="127"/>
                    <a:pt x="183" y="119"/>
                  </a:cubicBezTo>
                  <a:cubicBezTo>
                    <a:pt x="187" y="107"/>
                    <a:pt x="187" y="94"/>
                    <a:pt x="187" y="86"/>
                  </a:cubicBezTo>
                  <a:cubicBezTo>
                    <a:pt x="187" y="74"/>
                    <a:pt x="187" y="62"/>
                    <a:pt x="183" y="54"/>
                  </a:cubicBezTo>
                  <a:cubicBezTo>
                    <a:pt x="179" y="41"/>
                    <a:pt x="171" y="33"/>
                    <a:pt x="163" y="25"/>
                  </a:cubicBezTo>
                  <a:lnTo>
                    <a:pt x="147" y="13"/>
                  </a:lnTo>
                  <a:cubicBezTo>
                    <a:pt x="134" y="5"/>
                    <a:pt x="122" y="1"/>
                    <a:pt x="1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6"/>
            <p:cNvSpPr/>
            <p:nvPr/>
          </p:nvSpPr>
          <p:spPr>
            <a:xfrm>
              <a:off x="4907617" y="899418"/>
              <a:ext cx="13237" cy="15343"/>
            </a:xfrm>
            <a:custGeom>
              <a:avLst/>
              <a:gdLst/>
              <a:ahLst/>
              <a:cxnLst/>
              <a:rect l="l" t="t" r="r" b="b"/>
              <a:pathLst>
                <a:path w="176" h="204" extrusionOk="0">
                  <a:moveTo>
                    <a:pt x="90" y="1"/>
                  </a:moveTo>
                  <a:cubicBezTo>
                    <a:pt x="78" y="1"/>
                    <a:pt x="62" y="5"/>
                    <a:pt x="49" y="13"/>
                  </a:cubicBezTo>
                  <a:lnTo>
                    <a:pt x="33" y="25"/>
                  </a:lnTo>
                  <a:lnTo>
                    <a:pt x="29" y="25"/>
                  </a:lnTo>
                  <a:lnTo>
                    <a:pt x="29" y="29"/>
                  </a:lnTo>
                  <a:cubicBezTo>
                    <a:pt x="25" y="33"/>
                    <a:pt x="17" y="41"/>
                    <a:pt x="13" y="45"/>
                  </a:cubicBezTo>
                  <a:cubicBezTo>
                    <a:pt x="13" y="49"/>
                    <a:pt x="13" y="49"/>
                    <a:pt x="13" y="49"/>
                  </a:cubicBezTo>
                  <a:cubicBezTo>
                    <a:pt x="5" y="66"/>
                    <a:pt x="1" y="82"/>
                    <a:pt x="1" y="102"/>
                  </a:cubicBezTo>
                  <a:cubicBezTo>
                    <a:pt x="1" y="110"/>
                    <a:pt x="1" y="118"/>
                    <a:pt x="5" y="131"/>
                  </a:cubicBezTo>
                  <a:cubicBezTo>
                    <a:pt x="5" y="139"/>
                    <a:pt x="9" y="147"/>
                    <a:pt x="13" y="155"/>
                  </a:cubicBezTo>
                  <a:cubicBezTo>
                    <a:pt x="13" y="155"/>
                    <a:pt x="17" y="159"/>
                    <a:pt x="17" y="159"/>
                  </a:cubicBezTo>
                  <a:cubicBezTo>
                    <a:pt x="21" y="163"/>
                    <a:pt x="25" y="171"/>
                    <a:pt x="29" y="175"/>
                  </a:cubicBezTo>
                  <a:lnTo>
                    <a:pt x="33" y="179"/>
                  </a:lnTo>
                  <a:cubicBezTo>
                    <a:pt x="37" y="184"/>
                    <a:pt x="45" y="188"/>
                    <a:pt x="49" y="192"/>
                  </a:cubicBezTo>
                  <a:cubicBezTo>
                    <a:pt x="62" y="200"/>
                    <a:pt x="70" y="204"/>
                    <a:pt x="82" y="204"/>
                  </a:cubicBezTo>
                  <a:cubicBezTo>
                    <a:pt x="94" y="204"/>
                    <a:pt x="102" y="204"/>
                    <a:pt x="115" y="200"/>
                  </a:cubicBezTo>
                  <a:cubicBezTo>
                    <a:pt x="127" y="200"/>
                    <a:pt x="135" y="192"/>
                    <a:pt x="143" y="188"/>
                  </a:cubicBezTo>
                  <a:cubicBezTo>
                    <a:pt x="151" y="179"/>
                    <a:pt x="159" y="171"/>
                    <a:pt x="163" y="163"/>
                  </a:cubicBezTo>
                  <a:cubicBezTo>
                    <a:pt x="167" y="155"/>
                    <a:pt x="171" y="151"/>
                    <a:pt x="171" y="143"/>
                  </a:cubicBezTo>
                  <a:cubicBezTo>
                    <a:pt x="176" y="131"/>
                    <a:pt x="176" y="118"/>
                    <a:pt x="176" y="102"/>
                  </a:cubicBezTo>
                  <a:cubicBezTo>
                    <a:pt x="176" y="94"/>
                    <a:pt x="176" y="82"/>
                    <a:pt x="176" y="74"/>
                  </a:cubicBezTo>
                  <a:cubicBezTo>
                    <a:pt x="176" y="62"/>
                    <a:pt x="171" y="49"/>
                    <a:pt x="163" y="41"/>
                  </a:cubicBezTo>
                  <a:cubicBezTo>
                    <a:pt x="159" y="37"/>
                    <a:pt x="155" y="29"/>
                    <a:pt x="151" y="25"/>
                  </a:cubicBezTo>
                  <a:cubicBezTo>
                    <a:pt x="139" y="13"/>
                    <a:pt x="127" y="5"/>
                    <a:pt x="115" y="5"/>
                  </a:cubicBezTo>
                  <a:lnTo>
                    <a:pt x="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6"/>
            <p:cNvSpPr/>
            <p:nvPr/>
          </p:nvSpPr>
          <p:spPr>
            <a:xfrm>
              <a:off x="4947404" y="909195"/>
              <a:ext cx="12861" cy="13839"/>
            </a:xfrm>
            <a:custGeom>
              <a:avLst/>
              <a:gdLst/>
              <a:ahLst/>
              <a:cxnLst/>
              <a:rect l="l" t="t" r="r" b="b"/>
              <a:pathLst>
                <a:path w="171" h="184" extrusionOk="0">
                  <a:moveTo>
                    <a:pt x="65" y="1"/>
                  </a:moveTo>
                  <a:cubicBezTo>
                    <a:pt x="49" y="5"/>
                    <a:pt x="37" y="13"/>
                    <a:pt x="25" y="25"/>
                  </a:cubicBezTo>
                  <a:cubicBezTo>
                    <a:pt x="21" y="29"/>
                    <a:pt x="16" y="33"/>
                    <a:pt x="12" y="41"/>
                  </a:cubicBezTo>
                  <a:cubicBezTo>
                    <a:pt x="4" y="54"/>
                    <a:pt x="0" y="66"/>
                    <a:pt x="0" y="82"/>
                  </a:cubicBezTo>
                  <a:lnTo>
                    <a:pt x="0" y="102"/>
                  </a:lnTo>
                  <a:cubicBezTo>
                    <a:pt x="0" y="115"/>
                    <a:pt x="4" y="123"/>
                    <a:pt x="8" y="135"/>
                  </a:cubicBezTo>
                  <a:cubicBezTo>
                    <a:pt x="12" y="143"/>
                    <a:pt x="16" y="155"/>
                    <a:pt x="25" y="159"/>
                  </a:cubicBezTo>
                  <a:cubicBezTo>
                    <a:pt x="33" y="167"/>
                    <a:pt x="41" y="176"/>
                    <a:pt x="53" y="180"/>
                  </a:cubicBezTo>
                  <a:cubicBezTo>
                    <a:pt x="61" y="184"/>
                    <a:pt x="73" y="184"/>
                    <a:pt x="86" y="184"/>
                  </a:cubicBezTo>
                  <a:lnTo>
                    <a:pt x="110" y="184"/>
                  </a:lnTo>
                  <a:cubicBezTo>
                    <a:pt x="122" y="180"/>
                    <a:pt x="134" y="171"/>
                    <a:pt x="147" y="159"/>
                  </a:cubicBezTo>
                  <a:cubicBezTo>
                    <a:pt x="151" y="155"/>
                    <a:pt x="155" y="151"/>
                    <a:pt x="159" y="143"/>
                  </a:cubicBezTo>
                  <a:cubicBezTo>
                    <a:pt x="167" y="131"/>
                    <a:pt x="171" y="119"/>
                    <a:pt x="171" y="102"/>
                  </a:cubicBezTo>
                  <a:lnTo>
                    <a:pt x="171" y="82"/>
                  </a:lnTo>
                  <a:cubicBezTo>
                    <a:pt x="171" y="70"/>
                    <a:pt x="167" y="62"/>
                    <a:pt x="163" y="49"/>
                  </a:cubicBezTo>
                  <a:cubicBezTo>
                    <a:pt x="159" y="41"/>
                    <a:pt x="155" y="33"/>
                    <a:pt x="147" y="25"/>
                  </a:cubicBezTo>
                  <a:cubicBezTo>
                    <a:pt x="138" y="17"/>
                    <a:pt x="130" y="9"/>
                    <a:pt x="118" y="5"/>
                  </a:cubicBezTo>
                  <a:cubicBezTo>
                    <a:pt x="110" y="1"/>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6"/>
            <p:cNvSpPr/>
            <p:nvPr/>
          </p:nvSpPr>
          <p:spPr>
            <a:xfrm>
              <a:off x="4848954" y="1205824"/>
              <a:ext cx="14139" cy="12635"/>
            </a:xfrm>
            <a:custGeom>
              <a:avLst/>
              <a:gdLst/>
              <a:ahLst/>
              <a:cxnLst/>
              <a:rect l="l" t="t" r="r" b="b"/>
              <a:pathLst>
                <a:path w="188" h="168" extrusionOk="0">
                  <a:moveTo>
                    <a:pt x="85" y="0"/>
                  </a:moveTo>
                  <a:cubicBezTo>
                    <a:pt x="73" y="0"/>
                    <a:pt x="65" y="4"/>
                    <a:pt x="53" y="8"/>
                  </a:cubicBezTo>
                  <a:cubicBezTo>
                    <a:pt x="45" y="13"/>
                    <a:pt x="33" y="17"/>
                    <a:pt x="29" y="25"/>
                  </a:cubicBezTo>
                  <a:cubicBezTo>
                    <a:pt x="20" y="33"/>
                    <a:pt x="12" y="41"/>
                    <a:pt x="8" y="53"/>
                  </a:cubicBezTo>
                  <a:cubicBezTo>
                    <a:pt x="4" y="61"/>
                    <a:pt x="0" y="74"/>
                    <a:pt x="4" y="86"/>
                  </a:cubicBezTo>
                  <a:cubicBezTo>
                    <a:pt x="4" y="90"/>
                    <a:pt x="4" y="98"/>
                    <a:pt x="4" y="106"/>
                  </a:cubicBezTo>
                  <a:cubicBezTo>
                    <a:pt x="8" y="122"/>
                    <a:pt x="16" y="135"/>
                    <a:pt x="29" y="143"/>
                  </a:cubicBezTo>
                  <a:lnTo>
                    <a:pt x="45" y="155"/>
                  </a:lnTo>
                  <a:cubicBezTo>
                    <a:pt x="57" y="163"/>
                    <a:pt x="69" y="167"/>
                    <a:pt x="85" y="167"/>
                  </a:cubicBezTo>
                  <a:lnTo>
                    <a:pt x="106" y="167"/>
                  </a:lnTo>
                  <a:cubicBezTo>
                    <a:pt x="118" y="167"/>
                    <a:pt x="126" y="167"/>
                    <a:pt x="138" y="163"/>
                  </a:cubicBezTo>
                  <a:cubicBezTo>
                    <a:pt x="146" y="159"/>
                    <a:pt x="155" y="151"/>
                    <a:pt x="163" y="143"/>
                  </a:cubicBezTo>
                  <a:cubicBezTo>
                    <a:pt x="171" y="139"/>
                    <a:pt x="179" y="126"/>
                    <a:pt x="183" y="118"/>
                  </a:cubicBezTo>
                  <a:cubicBezTo>
                    <a:pt x="187" y="106"/>
                    <a:pt x="187" y="98"/>
                    <a:pt x="187" y="86"/>
                  </a:cubicBezTo>
                  <a:cubicBezTo>
                    <a:pt x="187" y="78"/>
                    <a:pt x="187" y="69"/>
                    <a:pt x="187" y="61"/>
                  </a:cubicBezTo>
                  <a:cubicBezTo>
                    <a:pt x="183" y="49"/>
                    <a:pt x="175" y="37"/>
                    <a:pt x="163" y="25"/>
                  </a:cubicBezTo>
                  <a:lnTo>
                    <a:pt x="146" y="13"/>
                  </a:lnTo>
                  <a:cubicBezTo>
                    <a:pt x="134" y="4"/>
                    <a:pt x="122" y="0"/>
                    <a:pt x="1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0" name="Google Shape;220;p6"/>
          <p:cNvSpPr/>
          <p:nvPr/>
        </p:nvSpPr>
        <p:spPr>
          <a:xfrm>
            <a:off x="8578283" y="4450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6"/>
          <p:cNvSpPr/>
          <p:nvPr/>
        </p:nvSpPr>
        <p:spPr>
          <a:xfrm>
            <a:off x="8030984" y="1764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6"/>
          <p:cNvSpPr/>
          <p:nvPr/>
        </p:nvSpPr>
        <p:spPr>
          <a:xfrm>
            <a:off x="228775" y="4382650"/>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6"/>
          <p:cNvSpPr/>
          <p:nvPr/>
        </p:nvSpPr>
        <p:spPr>
          <a:xfrm>
            <a:off x="8755425" y="408227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24"/>
        <p:cNvGrpSpPr/>
        <p:nvPr/>
      </p:nvGrpSpPr>
      <p:grpSpPr>
        <a:xfrm>
          <a:off x="0" y="0"/>
          <a:ext cx="0" cy="0"/>
          <a:chOff x="0" y="0"/>
          <a:chExt cx="0" cy="0"/>
        </a:xfrm>
      </p:grpSpPr>
      <p:sp>
        <p:nvSpPr>
          <p:cNvPr id="225" name="Google Shape;225;p7"/>
          <p:cNvSpPr txBox="1">
            <a:spLocks noGrp="1"/>
          </p:cNvSpPr>
          <p:nvPr>
            <p:ph type="title"/>
          </p:nvPr>
        </p:nvSpPr>
        <p:spPr>
          <a:xfrm>
            <a:off x="720000" y="445025"/>
            <a:ext cx="3989400" cy="11382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26" name="Google Shape;226;p7"/>
          <p:cNvSpPr txBox="1">
            <a:spLocks noGrp="1"/>
          </p:cNvSpPr>
          <p:nvPr>
            <p:ph type="body" idx="1"/>
          </p:nvPr>
        </p:nvSpPr>
        <p:spPr>
          <a:xfrm>
            <a:off x="726450" y="1907325"/>
            <a:ext cx="4231200" cy="2194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accent1"/>
              </a:buClr>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
        <p:nvSpPr>
          <p:cNvPr id="227" name="Google Shape;227;p7"/>
          <p:cNvSpPr>
            <a:spLocks noGrp="1"/>
          </p:cNvSpPr>
          <p:nvPr>
            <p:ph type="pic" idx="2"/>
          </p:nvPr>
        </p:nvSpPr>
        <p:spPr>
          <a:xfrm>
            <a:off x="5243950" y="890625"/>
            <a:ext cx="3362400" cy="3362400"/>
          </a:xfrm>
          <a:prstGeom prst="ellipse">
            <a:avLst/>
          </a:prstGeom>
          <a:noFill/>
          <a:ln w="19050" cap="flat" cmpd="sng">
            <a:solidFill>
              <a:schemeClr val="dk2"/>
            </a:solidFill>
            <a:prstDash val="solid"/>
            <a:round/>
            <a:headEnd type="none" w="sm" len="sm"/>
            <a:tailEnd type="none" w="sm" len="sm"/>
          </a:ln>
          <a:effectLst>
            <a:outerShdw dist="57150" dir="5400000" algn="bl" rotWithShape="0">
              <a:schemeClr val="dk2"/>
            </a:outerShdw>
          </a:effectLst>
        </p:spPr>
      </p:sp>
      <p:sp>
        <p:nvSpPr>
          <p:cNvPr id="228" name="Google Shape;228;p7"/>
          <p:cNvSpPr/>
          <p:nvPr/>
        </p:nvSpPr>
        <p:spPr>
          <a:xfrm>
            <a:off x="5025020" y="41683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9" name="Google Shape;229;p7"/>
          <p:cNvGrpSpPr/>
          <p:nvPr/>
        </p:nvGrpSpPr>
        <p:grpSpPr>
          <a:xfrm>
            <a:off x="7749667" y="389825"/>
            <a:ext cx="1065124" cy="676213"/>
            <a:chOff x="4051152" y="624505"/>
            <a:chExt cx="1065124" cy="676213"/>
          </a:xfrm>
        </p:grpSpPr>
        <p:sp>
          <p:nvSpPr>
            <p:cNvPr id="230" name="Google Shape;230;p7"/>
            <p:cNvSpPr/>
            <p:nvPr/>
          </p:nvSpPr>
          <p:spPr>
            <a:xfrm>
              <a:off x="4051152" y="624505"/>
              <a:ext cx="1065124" cy="676213"/>
            </a:xfrm>
            <a:custGeom>
              <a:avLst/>
              <a:gdLst/>
              <a:ahLst/>
              <a:cxnLst/>
              <a:rect l="l" t="t" r="r" b="b"/>
              <a:pathLst>
                <a:path w="14162" h="8991" extrusionOk="0">
                  <a:moveTo>
                    <a:pt x="10166" y="167"/>
                  </a:moveTo>
                  <a:cubicBezTo>
                    <a:pt x="11047" y="167"/>
                    <a:pt x="11582" y="603"/>
                    <a:pt x="11880" y="977"/>
                  </a:cubicBezTo>
                  <a:cubicBezTo>
                    <a:pt x="12437" y="1681"/>
                    <a:pt x="12612" y="2750"/>
                    <a:pt x="12327" y="3697"/>
                  </a:cubicBezTo>
                  <a:cubicBezTo>
                    <a:pt x="12319" y="3722"/>
                    <a:pt x="12327" y="3750"/>
                    <a:pt x="12344" y="3771"/>
                  </a:cubicBezTo>
                  <a:cubicBezTo>
                    <a:pt x="12358" y="3792"/>
                    <a:pt x="12378" y="3804"/>
                    <a:pt x="12402" y="3804"/>
                  </a:cubicBezTo>
                  <a:cubicBezTo>
                    <a:pt x="12406" y="3804"/>
                    <a:pt x="12409" y="3804"/>
                    <a:pt x="12413" y="3803"/>
                  </a:cubicBezTo>
                  <a:cubicBezTo>
                    <a:pt x="12413" y="3803"/>
                    <a:pt x="12415" y="3803"/>
                    <a:pt x="12419" y="3803"/>
                  </a:cubicBezTo>
                  <a:cubicBezTo>
                    <a:pt x="12493" y="3803"/>
                    <a:pt x="13189" y="3814"/>
                    <a:pt x="13624" y="4242"/>
                  </a:cubicBezTo>
                  <a:cubicBezTo>
                    <a:pt x="13872" y="4482"/>
                    <a:pt x="13994" y="4811"/>
                    <a:pt x="13994" y="5222"/>
                  </a:cubicBezTo>
                  <a:cubicBezTo>
                    <a:pt x="13994" y="5580"/>
                    <a:pt x="13876" y="5868"/>
                    <a:pt x="13649" y="6084"/>
                  </a:cubicBezTo>
                  <a:lnTo>
                    <a:pt x="13645" y="6084"/>
                  </a:lnTo>
                  <a:cubicBezTo>
                    <a:pt x="13220" y="6477"/>
                    <a:pt x="12507" y="6523"/>
                    <a:pt x="12194" y="6523"/>
                  </a:cubicBezTo>
                  <a:cubicBezTo>
                    <a:pt x="12100" y="6523"/>
                    <a:pt x="12042" y="6519"/>
                    <a:pt x="12039" y="6519"/>
                  </a:cubicBezTo>
                  <a:cubicBezTo>
                    <a:pt x="11994" y="6515"/>
                    <a:pt x="11010" y="6442"/>
                    <a:pt x="10949" y="5490"/>
                  </a:cubicBezTo>
                  <a:cubicBezTo>
                    <a:pt x="10917" y="5011"/>
                    <a:pt x="11327" y="4750"/>
                    <a:pt x="11722" y="4669"/>
                  </a:cubicBezTo>
                  <a:cubicBezTo>
                    <a:pt x="11822" y="4648"/>
                    <a:pt x="11927" y="4636"/>
                    <a:pt x="12031" y="4636"/>
                  </a:cubicBezTo>
                  <a:cubicBezTo>
                    <a:pt x="12382" y="4636"/>
                    <a:pt x="12724" y="4762"/>
                    <a:pt x="12828" y="5047"/>
                  </a:cubicBezTo>
                  <a:cubicBezTo>
                    <a:pt x="12913" y="5283"/>
                    <a:pt x="12832" y="5429"/>
                    <a:pt x="12746" y="5515"/>
                  </a:cubicBezTo>
                  <a:cubicBezTo>
                    <a:pt x="12648" y="5613"/>
                    <a:pt x="12490" y="5670"/>
                    <a:pt x="12341" y="5670"/>
                  </a:cubicBezTo>
                  <a:cubicBezTo>
                    <a:pt x="12281" y="5670"/>
                    <a:pt x="12222" y="5661"/>
                    <a:pt x="12169" y="5641"/>
                  </a:cubicBezTo>
                  <a:cubicBezTo>
                    <a:pt x="12084" y="5612"/>
                    <a:pt x="11982" y="5539"/>
                    <a:pt x="11970" y="5381"/>
                  </a:cubicBezTo>
                  <a:lnTo>
                    <a:pt x="11799" y="5393"/>
                  </a:lnTo>
                  <a:cubicBezTo>
                    <a:pt x="11815" y="5584"/>
                    <a:pt x="11929" y="5734"/>
                    <a:pt x="12112" y="5799"/>
                  </a:cubicBezTo>
                  <a:cubicBezTo>
                    <a:pt x="12185" y="5827"/>
                    <a:pt x="12264" y="5840"/>
                    <a:pt x="12344" y="5840"/>
                  </a:cubicBezTo>
                  <a:cubicBezTo>
                    <a:pt x="12536" y="5840"/>
                    <a:pt x="12733" y="5765"/>
                    <a:pt x="12868" y="5633"/>
                  </a:cubicBezTo>
                  <a:cubicBezTo>
                    <a:pt x="13035" y="5466"/>
                    <a:pt x="13076" y="5238"/>
                    <a:pt x="12986" y="4990"/>
                  </a:cubicBezTo>
                  <a:cubicBezTo>
                    <a:pt x="12855" y="4628"/>
                    <a:pt x="12436" y="4468"/>
                    <a:pt x="12018" y="4468"/>
                  </a:cubicBezTo>
                  <a:cubicBezTo>
                    <a:pt x="11905" y="4468"/>
                    <a:pt x="11792" y="4480"/>
                    <a:pt x="11685" y="4502"/>
                  </a:cubicBezTo>
                  <a:cubicBezTo>
                    <a:pt x="11104" y="4628"/>
                    <a:pt x="10746" y="5019"/>
                    <a:pt x="10778" y="5498"/>
                  </a:cubicBezTo>
                  <a:cubicBezTo>
                    <a:pt x="10843" y="6417"/>
                    <a:pt x="11657" y="6629"/>
                    <a:pt x="11937" y="6673"/>
                  </a:cubicBezTo>
                  <a:cubicBezTo>
                    <a:pt x="11901" y="6856"/>
                    <a:pt x="11795" y="7324"/>
                    <a:pt x="11514" y="7771"/>
                  </a:cubicBezTo>
                  <a:cubicBezTo>
                    <a:pt x="11078" y="8469"/>
                    <a:pt x="10436" y="8820"/>
                    <a:pt x="9599" y="8820"/>
                  </a:cubicBezTo>
                  <a:cubicBezTo>
                    <a:pt x="9523" y="8820"/>
                    <a:pt x="9446" y="8818"/>
                    <a:pt x="9368" y="8812"/>
                  </a:cubicBezTo>
                  <a:cubicBezTo>
                    <a:pt x="7091" y="8653"/>
                    <a:pt x="6904" y="6958"/>
                    <a:pt x="6896" y="6885"/>
                  </a:cubicBezTo>
                  <a:cubicBezTo>
                    <a:pt x="6896" y="6881"/>
                    <a:pt x="6896" y="6881"/>
                    <a:pt x="6896" y="6877"/>
                  </a:cubicBezTo>
                  <a:cubicBezTo>
                    <a:pt x="6892" y="6864"/>
                    <a:pt x="6676" y="5807"/>
                    <a:pt x="7205" y="5157"/>
                  </a:cubicBezTo>
                  <a:cubicBezTo>
                    <a:pt x="7481" y="4811"/>
                    <a:pt x="7920" y="4637"/>
                    <a:pt x="8502" y="4637"/>
                  </a:cubicBezTo>
                  <a:lnTo>
                    <a:pt x="8514" y="4637"/>
                  </a:lnTo>
                  <a:cubicBezTo>
                    <a:pt x="9250" y="4637"/>
                    <a:pt x="9599" y="4986"/>
                    <a:pt x="9766" y="5279"/>
                  </a:cubicBezTo>
                  <a:cubicBezTo>
                    <a:pt x="10018" y="5730"/>
                    <a:pt x="9994" y="6368"/>
                    <a:pt x="9705" y="6836"/>
                  </a:cubicBezTo>
                  <a:cubicBezTo>
                    <a:pt x="9488" y="7188"/>
                    <a:pt x="9164" y="7382"/>
                    <a:pt x="8793" y="7382"/>
                  </a:cubicBezTo>
                  <a:cubicBezTo>
                    <a:pt x="8775" y="7382"/>
                    <a:pt x="8756" y="7382"/>
                    <a:pt x="8738" y="7381"/>
                  </a:cubicBezTo>
                  <a:cubicBezTo>
                    <a:pt x="8274" y="7360"/>
                    <a:pt x="7924" y="7161"/>
                    <a:pt x="7745" y="6820"/>
                  </a:cubicBezTo>
                  <a:cubicBezTo>
                    <a:pt x="7583" y="6503"/>
                    <a:pt x="7591" y="6112"/>
                    <a:pt x="7770" y="5840"/>
                  </a:cubicBezTo>
                  <a:cubicBezTo>
                    <a:pt x="7885" y="5659"/>
                    <a:pt x="8063" y="5558"/>
                    <a:pt x="8271" y="5558"/>
                  </a:cubicBezTo>
                  <a:cubicBezTo>
                    <a:pt x="8283" y="5558"/>
                    <a:pt x="8294" y="5559"/>
                    <a:pt x="8307" y="5559"/>
                  </a:cubicBezTo>
                  <a:cubicBezTo>
                    <a:pt x="8620" y="5576"/>
                    <a:pt x="8855" y="5698"/>
                    <a:pt x="8953" y="5893"/>
                  </a:cubicBezTo>
                  <a:cubicBezTo>
                    <a:pt x="9018" y="6027"/>
                    <a:pt x="9014" y="6181"/>
                    <a:pt x="8937" y="6291"/>
                  </a:cubicBezTo>
                  <a:cubicBezTo>
                    <a:pt x="8873" y="6386"/>
                    <a:pt x="8770" y="6434"/>
                    <a:pt x="8645" y="6434"/>
                  </a:cubicBezTo>
                  <a:cubicBezTo>
                    <a:pt x="8635" y="6434"/>
                    <a:pt x="8625" y="6434"/>
                    <a:pt x="8616" y="6434"/>
                  </a:cubicBezTo>
                  <a:lnTo>
                    <a:pt x="8603" y="6600"/>
                  </a:lnTo>
                  <a:cubicBezTo>
                    <a:pt x="8621" y="6602"/>
                    <a:pt x="8638" y="6602"/>
                    <a:pt x="8655" y="6602"/>
                  </a:cubicBezTo>
                  <a:cubicBezTo>
                    <a:pt x="8832" y="6602"/>
                    <a:pt x="8982" y="6526"/>
                    <a:pt x="9075" y="6385"/>
                  </a:cubicBezTo>
                  <a:cubicBezTo>
                    <a:pt x="9185" y="6226"/>
                    <a:pt x="9197" y="6007"/>
                    <a:pt x="9103" y="5820"/>
                  </a:cubicBezTo>
                  <a:cubicBezTo>
                    <a:pt x="8977" y="5568"/>
                    <a:pt x="8689" y="5413"/>
                    <a:pt x="8315" y="5393"/>
                  </a:cubicBezTo>
                  <a:cubicBezTo>
                    <a:pt x="8298" y="5392"/>
                    <a:pt x="8282" y="5391"/>
                    <a:pt x="8266" y="5391"/>
                  </a:cubicBezTo>
                  <a:cubicBezTo>
                    <a:pt x="8002" y="5391"/>
                    <a:pt x="7777" y="5516"/>
                    <a:pt x="7628" y="5746"/>
                  </a:cubicBezTo>
                  <a:cubicBezTo>
                    <a:pt x="7420" y="6068"/>
                    <a:pt x="7408" y="6531"/>
                    <a:pt x="7599" y="6897"/>
                  </a:cubicBezTo>
                  <a:cubicBezTo>
                    <a:pt x="7802" y="7295"/>
                    <a:pt x="8205" y="7527"/>
                    <a:pt x="8729" y="7552"/>
                  </a:cubicBezTo>
                  <a:lnTo>
                    <a:pt x="8786" y="7552"/>
                  </a:lnTo>
                  <a:cubicBezTo>
                    <a:pt x="9217" y="7552"/>
                    <a:pt x="9603" y="7324"/>
                    <a:pt x="9851" y="6925"/>
                  </a:cubicBezTo>
                  <a:cubicBezTo>
                    <a:pt x="10173" y="6401"/>
                    <a:pt x="10197" y="5706"/>
                    <a:pt x="9912" y="5193"/>
                  </a:cubicBezTo>
                  <a:cubicBezTo>
                    <a:pt x="9648" y="4726"/>
                    <a:pt x="9152" y="4466"/>
                    <a:pt x="8514" y="4466"/>
                  </a:cubicBezTo>
                  <a:lnTo>
                    <a:pt x="8506" y="4466"/>
                  </a:lnTo>
                  <a:cubicBezTo>
                    <a:pt x="7867" y="4470"/>
                    <a:pt x="7388" y="4665"/>
                    <a:pt x="7075" y="5051"/>
                  </a:cubicBezTo>
                  <a:cubicBezTo>
                    <a:pt x="6566" y="5681"/>
                    <a:pt x="6680" y="6612"/>
                    <a:pt x="6721" y="6852"/>
                  </a:cubicBezTo>
                  <a:cubicBezTo>
                    <a:pt x="6491" y="7002"/>
                    <a:pt x="5389" y="7662"/>
                    <a:pt x="4065" y="7662"/>
                  </a:cubicBezTo>
                  <a:cubicBezTo>
                    <a:pt x="3775" y="7662"/>
                    <a:pt x="3475" y="7631"/>
                    <a:pt x="3172" y="7556"/>
                  </a:cubicBezTo>
                  <a:cubicBezTo>
                    <a:pt x="2050" y="7275"/>
                    <a:pt x="1102" y="6466"/>
                    <a:pt x="350" y="5149"/>
                  </a:cubicBezTo>
                  <a:lnTo>
                    <a:pt x="350" y="5149"/>
                  </a:lnTo>
                  <a:cubicBezTo>
                    <a:pt x="839" y="5496"/>
                    <a:pt x="1811" y="6098"/>
                    <a:pt x="2693" y="6098"/>
                  </a:cubicBezTo>
                  <a:cubicBezTo>
                    <a:pt x="2824" y="6098"/>
                    <a:pt x="2953" y="6085"/>
                    <a:pt x="3078" y="6055"/>
                  </a:cubicBezTo>
                  <a:cubicBezTo>
                    <a:pt x="3501" y="5958"/>
                    <a:pt x="3790" y="5763"/>
                    <a:pt x="3936" y="5482"/>
                  </a:cubicBezTo>
                  <a:cubicBezTo>
                    <a:pt x="4151" y="5072"/>
                    <a:pt x="3977" y="4628"/>
                    <a:pt x="3973" y="4608"/>
                  </a:cubicBezTo>
                  <a:cubicBezTo>
                    <a:pt x="3969" y="4604"/>
                    <a:pt x="3969" y="4600"/>
                    <a:pt x="3964" y="4596"/>
                  </a:cubicBezTo>
                  <a:cubicBezTo>
                    <a:pt x="3948" y="4571"/>
                    <a:pt x="3595" y="3986"/>
                    <a:pt x="4156" y="3535"/>
                  </a:cubicBezTo>
                  <a:cubicBezTo>
                    <a:pt x="4406" y="3335"/>
                    <a:pt x="4632" y="3278"/>
                    <a:pt x="4808" y="3278"/>
                  </a:cubicBezTo>
                  <a:cubicBezTo>
                    <a:pt x="5016" y="3278"/>
                    <a:pt x="5154" y="3357"/>
                    <a:pt x="5180" y="3372"/>
                  </a:cubicBezTo>
                  <a:cubicBezTo>
                    <a:pt x="5217" y="3405"/>
                    <a:pt x="5652" y="3795"/>
                    <a:pt x="5656" y="4189"/>
                  </a:cubicBezTo>
                  <a:cubicBezTo>
                    <a:pt x="5660" y="4340"/>
                    <a:pt x="5599" y="4470"/>
                    <a:pt x="5473" y="4588"/>
                  </a:cubicBezTo>
                  <a:cubicBezTo>
                    <a:pt x="5382" y="4670"/>
                    <a:pt x="5288" y="4699"/>
                    <a:pt x="5201" y="4699"/>
                  </a:cubicBezTo>
                  <a:cubicBezTo>
                    <a:pt x="5081" y="4699"/>
                    <a:pt x="4974" y="4645"/>
                    <a:pt x="4904" y="4600"/>
                  </a:cubicBezTo>
                  <a:cubicBezTo>
                    <a:pt x="4664" y="4445"/>
                    <a:pt x="4526" y="4177"/>
                    <a:pt x="4570" y="4047"/>
                  </a:cubicBezTo>
                  <a:cubicBezTo>
                    <a:pt x="4594" y="3976"/>
                    <a:pt x="4683" y="3955"/>
                    <a:pt x="4769" y="3955"/>
                  </a:cubicBezTo>
                  <a:cubicBezTo>
                    <a:pt x="4785" y="3955"/>
                    <a:pt x="4802" y="3956"/>
                    <a:pt x="4818" y="3958"/>
                  </a:cubicBezTo>
                  <a:lnTo>
                    <a:pt x="4830" y="3791"/>
                  </a:lnTo>
                  <a:cubicBezTo>
                    <a:pt x="4811" y="3789"/>
                    <a:pt x="4792" y="3789"/>
                    <a:pt x="4773" y="3789"/>
                  </a:cubicBezTo>
                  <a:cubicBezTo>
                    <a:pt x="4521" y="3789"/>
                    <a:pt x="4438" y="3914"/>
                    <a:pt x="4412" y="3994"/>
                  </a:cubicBezTo>
                  <a:cubicBezTo>
                    <a:pt x="4330" y="4234"/>
                    <a:pt x="4554" y="4576"/>
                    <a:pt x="4810" y="4742"/>
                  </a:cubicBezTo>
                  <a:cubicBezTo>
                    <a:pt x="4940" y="4828"/>
                    <a:pt x="5074" y="4868"/>
                    <a:pt x="5196" y="4868"/>
                  </a:cubicBezTo>
                  <a:cubicBezTo>
                    <a:pt x="5339" y="4868"/>
                    <a:pt x="5469" y="4815"/>
                    <a:pt x="5587" y="4710"/>
                  </a:cubicBezTo>
                  <a:cubicBezTo>
                    <a:pt x="5749" y="4563"/>
                    <a:pt x="5831" y="4384"/>
                    <a:pt x="5827" y="4185"/>
                  </a:cubicBezTo>
                  <a:cubicBezTo>
                    <a:pt x="5818" y="3746"/>
                    <a:pt x="5400" y="3344"/>
                    <a:pt x="5302" y="3258"/>
                  </a:cubicBezTo>
                  <a:cubicBezTo>
                    <a:pt x="5261" y="3100"/>
                    <a:pt x="5013" y="2075"/>
                    <a:pt x="5696" y="1534"/>
                  </a:cubicBezTo>
                  <a:cubicBezTo>
                    <a:pt x="5942" y="1340"/>
                    <a:pt x="6226" y="1275"/>
                    <a:pt x="6495" y="1275"/>
                  </a:cubicBezTo>
                  <a:cubicBezTo>
                    <a:pt x="6929" y="1275"/>
                    <a:pt x="7326" y="1444"/>
                    <a:pt x="7469" y="1514"/>
                  </a:cubicBezTo>
                  <a:cubicBezTo>
                    <a:pt x="7416" y="1742"/>
                    <a:pt x="7290" y="2494"/>
                    <a:pt x="7717" y="3031"/>
                  </a:cubicBezTo>
                  <a:cubicBezTo>
                    <a:pt x="8006" y="3392"/>
                    <a:pt x="8485" y="3575"/>
                    <a:pt x="9140" y="3575"/>
                  </a:cubicBezTo>
                  <a:cubicBezTo>
                    <a:pt x="9205" y="3575"/>
                    <a:pt x="9270" y="3575"/>
                    <a:pt x="9335" y="3571"/>
                  </a:cubicBezTo>
                  <a:cubicBezTo>
                    <a:pt x="10612" y="3506"/>
                    <a:pt x="11055" y="2823"/>
                    <a:pt x="11043" y="2205"/>
                  </a:cubicBezTo>
                  <a:cubicBezTo>
                    <a:pt x="11026" y="1579"/>
                    <a:pt x="10514" y="896"/>
                    <a:pt x="9701" y="884"/>
                  </a:cubicBezTo>
                  <a:cubicBezTo>
                    <a:pt x="9696" y="884"/>
                    <a:pt x="9691" y="884"/>
                    <a:pt x="9686" y="884"/>
                  </a:cubicBezTo>
                  <a:cubicBezTo>
                    <a:pt x="9152" y="884"/>
                    <a:pt x="8703" y="1099"/>
                    <a:pt x="8490" y="1469"/>
                  </a:cubicBezTo>
                  <a:cubicBezTo>
                    <a:pt x="8335" y="1734"/>
                    <a:pt x="8327" y="2026"/>
                    <a:pt x="8461" y="2258"/>
                  </a:cubicBezTo>
                  <a:cubicBezTo>
                    <a:pt x="8597" y="2494"/>
                    <a:pt x="8863" y="2620"/>
                    <a:pt x="9213" y="2620"/>
                  </a:cubicBezTo>
                  <a:cubicBezTo>
                    <a:pt x="9218" y="2620"/>
                    <a:pt x="9224" y="2620"/>
                    <a:pt x="9229" y="2620"/>
                  </a:cubicBezTo>
                  <a:cubicBezTo>
                    <a:pt x="9774" y="2612"/>
                    <a:pt x="9978" y="2433"/>
                    <a:pt x="10055" y="2283"/>
                  </a:cubicBezTo>
                  <a:cubicBezTo>
                    <a:pt x="10124" y="2144"/>
                    <a:pt x="10108" y="1978"/>
                    <a:pt x="10010" y="1839"/>
                  </a:cubicBezTo>
                  <a:cubicBezTo>
                    <a:pt x="9906" y="1693"/>
                    <a:pt x="9733" y="1603"/>
                    <a:pt x="9554" y="1603"/>
                  </a:cubicBezTo>
                  <a:cubicBezTo>
                    <a:pt x="9530" y="1603"/>
                    <a:pt x="9506" y="1604"/>
                    <a:pt x="9482" y="1608"/>
                  </a:cubicBezTo>
                  <a:lnTo>
                    <a:pt x="9502" y="1774"/>
                  </a:lnTo>
                  <a:cubicBezTo>
                    <a:pt x="9519" y="1772"/>
                    <a:pt x="9537" y="1771"/>
                    <a:pt x="9554" y="1771"/>
                  </a:cubicBezTo>
                  <a:cubicBezTo>
                    <a:pt x="9679" y="1771"/>
                    <a:pt x="9800" y="1833"/>
                    <a:pt x="9872" y="1937"/>
                  </a:cubicBezTo>
                  <a:cubicBezTo>
                    <a:pt x="9933" y="2026"/>
                    <a:pt x="9945" y="2124"/>
                    <a:pt x="9904" y="2205"/>
                  </a:cubicBezTo>
                  <a:cubicBezTo>
                    <a:pt x="9827" y="2356"/>
                    <a:pt x="9579" y="2445"/>
                    <a:pt x="9225" y="2453"/>
                  </a:cubicBezTo>
                  <a:cubicBezTo>
                    <a:pt x="9220" y="2453"/>
                    <a:pt x="9214" y="2453"/>
                    <a:pt x="9209" y="2453"/>
                  </a:cubicBezTo>
                  <a:cubicBezTo>
                    <a:pt x="8924" y="2453"/>
                    <a:pt x="8711" y="2352"/>
                    <a:pt x="8603" y="2173"/>
                  </a:cubicBezTo>
                  <a:cubicBezTo>
                    <a:pt x="8502" y="1998"/>
                    <a:pt x="8514" y="1762"/>
                    <a:pt x="8632" y="1555"/>
                  </a:cubicBezTo>
                  <a:cubicBezTo>
                    <a:pt x="8817" y="1237"/>
                    <a:pt x="9209" y="1051"/>
                    <a:pt x="9686" y="1051"/>
                  </a:cubicBezTo>
                  <a:cubicBezTo>
                    <a:pt x="9691" y="1051"/>
                    <a:pt x="9696" y="1051"/>
                    <a:pt x="9701" y="1051"/>
                  </a:cubicBezTo>
                  <a:cubicBezTo>
                    <a:pt x="10413" y="1059"/>
                    <a:pt x="10864" y="1660"/>
                    <a:pt x="10872" y="2209"/>
                  </a:cubicBezTo>
                  <a:cubicBezTo>
                    <a:pt x="10884" y="2746"/>
                    <a:pt x="10486" y="3344"/>
                    <a:pt x="9327" y="3405"/>
                  </a:cubicBezTo>
                  <a:cubicBezTo>
                    <a:pt x="9268" y="3407"/>
                    <a:pt x="9210" y="3409"/>
                    <a:pt x="9153" y="3409"/>
                  </a:cubicBezTo>
                  <a:cubicBezTo>
                    <a:pt x="8545" y="3409"/>
                    <a:pt x="8108" y="3249"/>
                    <a:pt x="7851" y="2925"/>
                  </a:cubicBezTo>
                  <a:cubicBezTo>
                    <a:pt x="7408" y="2372"/>
                    <a:pt x="7640" y="1514"/>
                    <a:pt x="7648" y="1490"/>
                  </a:cubicBezTo>
                  <a:cubicBezTo>
                    <a:pt x="7664" y="1441"/>
                    <a:pt x="8038" y="294"/>
                    <a:pt x="9994" y="172"/>
                  </a:cubicBezTo>
                  <a:cubicBezTo>
                    <a:pt x="10053" y="169"/>
                    <a:pt x="10110" y="167"/>
                    <a:pt x="10166" y="167"/>
                  </a:cubicBezTo>
                  <a:close/>
                  <a:moveTo>
                    <a:pt x="10166" y="0"/>
                  </a:moveTo>
                  <a:cubicBezTo>
                    <a:pt x="10106" y="0"/>
                    <a:pt x="10045" y="2"/>
                    <a:pt x="9982" y="6"/>
                  </a:cubicBezTo>
                  <a:cubicBezTo>
                    <a:pt x="8205" y="116"/>
                    <a:pt x="7652" y="1047"/>
                    <a:pt x="7522" y="1351"/>
                  </a:cubicBezTo>
                  <a:cubicBezTo>
                    <a:pt x="7349" y="1269"/>
                    <a:pt x="6945" y="1103"/>
                    <a:pt x="6498" y="1103"/>
                  </a:cubicBezTo>
                  <a:cubicBezTo>
                    <a:pt x="6198" y="1103"/>
                    <a:pt x="5878" y="1177"/>
                    <a:pt x="5595" y="1400"/>
                  </a:cubicBezTo>
                  <a:cubicBezTo>
                    <a:pt x="4940" y="1917"/>
                    <a:pt x="5030" y="2787"/>
                    <a:pt x="5107" y="3157"/>
                  </a:cubicBezTo>
                  <a:cubicBezTo>
                    <a:pt x="5028" y="3131"/>
                    <a:pt x="4926" y="3109"/>
                    <a:pt x="4805" y="3109"/>
                  </a:cubicBezTo>
                  <a:cubicBezTo>
                    <a:pt x="4597" y="3109"/>
                    <a:pt x="4336" y="3175"/>
                    <a:pt x="4050" y="3405"/>
                  </a:cubicBezTo>
                  <a:cubicBezTo>
                    <a:pt x="3412" y="3917"/>
                    <a:pt x="3769" y="4592"/>
                    <a:pt x="3818" y="4677"/>
                  </a:cubicBezTo>
                  <a:cubicBezTo>
                    <a:pt x="3834" y="4722"/>
                    <a:pt x="3956" y="5084"/>
                    <a:pt x="3786" y="5409"/>
                  </a:cubicBezTo>
                  <a:cubicBezTo>
                    <a:pt x="3664" y="5645"/>
                    <a:pt x="3412" y="5807"/>
                    <a:pt x="3038" y="5893"/>
                  </a:cubicBezTo>
                  <a:cubicBezTo>
                    <a:pt x="2927" y="5919"/>
                    <a:pt x="2812" y="5931"/>
                    <a:pt x="2695" y="5931"/>
                  </a:cubicBezTo>
                  <a:cubicBezTo>
                    <a:pt x="1546" y="5931"/>
                    <a:pt x="162" y="4798"/>
                    <a:pt x="147" y="4783"/>
                  </a:cubicBezTo>
                  <a:cubicBezTo>
                    <a:pt x="133" y="4771"/>
                    <a:pt x="114" y="4765"/>
                    <a:pt x="96" y="4765"/>
                  </a:cubicBezTo>
                  <a:cubicBezTo>
                    <a:pt x="77" y="4765"/>
                    <a:pt x="57" y="4771"/>
                    <a:pt x="41" y="4783"/>
                  </a:cubicBezTo>
                  <a:cubicBezTo>
                    <a:pt x="9" y="4807"/>
                    <a:pt x="1" y="4852"/>
                    <a:pt x="21" y="4889"/>
                  </a:cubicBezTo>
                  <a:cubicBezTo>
                    <a:pt x="822" y="6454"/>
                    <a:pt x="1871" y="7405"/>
                    <a:pt x="3131" y="7718"/>
                  </a:cubicBezTo>
                  <a:cubicBezTo>
                    <a:pt x="3448" y="7797"/>
                    <a:pt x="3761" y="7829"/>
                    <a:pt x="4062" y="7829"/>
                  </a:cubicBezTo>
                  <a:cubicBezTo>
                    <a:pt x="5342" y="7829"/>
                    <a:pt x="6418" y="7238"/>
                    <a:pt x="6753" y="7031"/>
                  </a:cubicBezTo>
                  <a:cubicBezTo>
                    <a:pt x="6847" y="7466"/>
                    <a:pt x="7306" y="8836"/>
                    <a:pt x="9355" y="8983"/>
                  </a:cubicBezTo>
                  <a:cubicBezTo>
                    <a:pt x="9433" y="8987"/>
                    <a:pt x="9510" y="8991"/>
                    <a:pt x="9587" y="8991"/>
                  </a:cubicBezTo>
                  <a:cubicBezTo>
                    <a:pt x="11575" y="8991"/>
                    <a:pt x="12027" y="7100"/>
                    <a:pt x="12100" y="6690"/>
                  </a:cubicBezTo>
                  <a:cubicBezTo>
                    <a:pt x="12127" y="6690"/>
                    <a:pt x="12161" y="6691"/>
                    <a:pt x="12200" y="6691"/>
                  </a:cubicBezTo>
                  <a:cubicBezTo>
                    <a:pt x="12542" y="6691"/>
                    <a:pt x="13288" y="6640"/>
                    <a:pt x="13759" y="6206"/>
                  </a:cubicBezTo>
                  <a:cubicBezTo>
                    <a:pt x="14027" y="5962"/>
                    <a:pt x="14161" y="5629"/>
                    <a:pt x="14161" y="5222"/>
                  </a:cubicBezTo>
                  <a:cubicBezTo>
                    <a:pt x="14161" y="4767"/>
                    <a:pt x="14019" y="4397"/>
                    <a:pt x="13738" y="4124"/>
                  </a:cubicBezTo>
                  <a:lnTo>
                    <a:pt x="13742" y="4124"/>
                  </a:lnTo>
                  <a:cubicBezTo>
                    <a:pt x="13336" y="3730"/>
                    <a:pt x="12758" y="3653"/>
                    <a:pt x="12519" y="3640"/>
                  </a:cubicBezTo>
                  <a:cubicBezTo>
                    <a:pt x="12775" y="2669"/>
                    <a:pt x="12580" y="1591"/>
                    <a:pt x="12010" y="876"/>
                  </a:cubicBezTo>
                  <a:cubicBezTo>
                    <a:pt x="11689" y="467"/>
                    <a:pt x="11113" y="0"/>
                    <a:pt x="101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7"/>
            <p:cNvSpPr/>
            <p:nvPr/>
          </p:nvSpPr>
          <p:spPr>
            <a:xfrm>
              <a:off x="4477717" y="1052621"/>
              <a:ext cx="14139" cy="14139"/>
            </a:xfrm>
            <a:custGeom>
              <a:avLst/>
              <a:gdLst/>
              <a:ahLst/>
              <a:cxnLst/>
              <a:rect l="l" t="t" r="r" b="b"/>
              <a:pathLst>
                <a:path w="188" h="188" extrusionOk="0">
                  <a:moveTo>
                    <a:pt x="82" y="0"/>
                  </a:moveTo>
                  <a:cubicBezTo>
                    <a:pt x="66" y="5"/>
                    <a:pt x="53" y="13"/>
                    <a:pt x="45" y="25"/>
                  </a:cubicBezTo>
                  <a:lnTo>
                    <a:pt x="25" y="41"/>
                  </a:lnTo>
                  <a:cubicBezTo>
                    <a:pt x="17" y="49"/>
                    <a:pt x="13" y="57"/>
                    <a:pt x="9" y="70"/>
                  </a:cubicBezTo>
                  <a:cubicBezTo>
                    <a:pt x="5" y="78"/>
                    <a:pt x="0" y="90"/>
                    <a:pt x="0" y="102"/>
                  </a:cubicBezTo>
                  <a:cubicBezTo>
                    <a:pt x="0" y="114"/>
                    <a:pt x="5" y="122"/>
                    <a:pt x="9" y="135"/>
                  </a:cubicBezTo>
                  <a:cubicBezTo>
                    <a:pt x="13" y="143"/>
                    <a:pt x="17" y="155"/>
                    <a:pt x="25" y="159"/>
                  </a:cubicBezTo>
                  <a:lnTo>
                    <a:pt x="41" y="175"/>
                  </a:lnTo>
                  <a:cubicBezTo>
                    <a:pt x="57" y="183"/>
                    <a:pt x="70" y="183"/>
                    <a:pt x="86" y="187"/>
                  </a:cubicBezTo>
                  <a:cubicBezTo>
                    <a:pt x="94" y="183"/>
                    <a:pt x="98" y="183"/>
                    <a:pt x="106" y="183"/>
                  </a:cubicBezTo>
                  <a:cubicBezTo>
                    <a:pt x="122" y="179"/>
                    <a:pt x="135" y="171"/>
                    <a:pt x="143" y="163"/>
                  </a:cubicBezTo>
                  <a:lnTo>
                    <a:pt x="163" y="143"/>
                  </a:lnTo>
                  <a:cubicBezTo>
                    <a:pt x="171" y="135"/>
                    <a:pt x="175" y="127"/>
                    <a:pt x="179" y="114"/>
                  </a:cubicBezTo>
                  <a:cubicBezTo>
                    <a:pt x="183" y="106"/>
                    <a:pt x="187" y="94"/>
                    <a:pt x="187" y="82"/>
                  </a:cubicBezTo>
                  <a:cubicBezTo>
                    <a:pt x="187" y="70"/>
                    <a:pt x="183" y="61"/>
                    <a:pt x="179" y="49"/>
                  </a:cubicBezTo>
                  <a:cubicBezTo>
                    <a:pt x="175" y="41"/>
                    <a:pt x="171" y="33"/>
                    <a:pt x="163" y="25"/>
                  </a:cubicBezTo>
                  <a:cubicBezTo>
                    <a:pt x="159" y="21"/>
                    <a:pt x="151" y="17"/>
                    <a:pt x="147" y="13"/>
                  </a:cubicBezTo>
                  <a:cubicBezTo>
                    <a:pt x="135" y="5"/>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7"/>
            <p:cNvSpPr/>
            <p:nvPr/>
          </p:nvSpPr>
          <p:spPr>
            <a:xfrm>
              <a:off x="4422964" y="1073680"/>
              <a:ext cx="14139" cy="14215"/>
            </a:xfrm>
            <a:custGeom>
              <a:avLst/>
              <a:gdLst/>
              <a:ahLst/>
              <a:cxnLst/>
              <a:rect l="l" t="t" r="r" b="b"/>
              <a:pathLst>
                <a:path w="188" h="189" extrusionOk="0">
                  <a:moveTo>
                    <a:pt x="82" y="1"/>
                  </a:moveTo>
                  <a:cubicBezTo>
                    <a:pt x="70" y="1"/>
                    <a:pt x="62" y="1"/>
                    <a:pt x="49" y="9"/>
                  </a:cubicBezTo>
                  <a:cubicBezTo>
                    <a:pt x="41" y="9"/>
                    <a:pt x="33" y="17"/>
                    <a:pt x="25" y="25"/>
                  </a:cubicBezTo>
                  <a:cubicBezTo>
                    <a:pt x="21" y="29"/>
                    <a:pt x="17" y="38"/>
                    <a:pt x="9" y="42"/>
                  </a:cubicBezTo>
                  <a:cubicBezTo>
                    <a:pt x="5" y="54"/>
                    <a:pt x="1" y="70"/>
                    <a:pt x="1" y="82"/>
                  </a:cubicBezTo>
                  <a:cubicBezTo>
                    <a:pt x="1" y="90"/>
                    <a:pt x="1" y="99"/>
                    <a:pt x="1" y="107"/>
                  </a:cubicBezTo>
                  <a:cubicBezTo>
                    <a:pt x="5" y="119"/>
                    <a:pt x="13" y="131"/>
                    <a:pt x="25" y="143"/>
                  </a:cubicBezTo>
                  <a:lnTo>
                    <a:pt x="41" y="164"/>
                  </a:lnTo>
                  <a:cubicBezTo>
                    <a:pt x="49" y="172"/>
                    <a:pt x="58" y="176"/>
                    <a:pt x="70" y="180"/>
                  </a:cubicBezTo>
                  <a:cubicBezTo>
                    <a:pt x="78" y="184"/>
                    <a:pt x="90" y="188"/>
                    <a:pt x="102" y="188"/>
                  </a:cubicBezTo>
                  <a:cubicBezTo>
                    <a:pt x="115" y="188"/>
                    <a:pt x="123" y="184"/>
                    <a:pt x="135" y="180"/>
                  </a:cubicBezTo>
                  <a:cubicBezTo>
                    <a:pt x="143" y="176"/>
                    <a:pt x="155" y="172"/>
                    <a:pt x="159" y="164"/>
                  </a:cubicBezTo>
                  <a:cubicBezTo>
                    <a:pt x="167" y="155"/>
                    <a:pt x="171" y="151"/>
                    <a:pt x="176" y="143"/>
                  </a:cubicBezTo>
                  <a:cubicBezTo>
                    <a:pt x="184" y="131"/>
                    <a:pt x="184" y="119"/>
                    <a:pt x="188" y="103"/>
                  </a:cubicBezTo>
                  <a:cubicBezTo>
                    <a:pt x="184" y="95"/>
                    <a:pt x="184" y="86"/>
                    <a:pt x="184" y="82"/>
                  </a:cubicBezTo>
                  <a:cubicBezTo>
                    <a:pt x="180" y="66"/>
                    <a:pt x="171" y="54"/>
                    <a:pt x="163" y="42"/>
                  </a:cubicBezTo>
                  <a:lnTo>
                    <a:pt x="143" y="25"/>
                  </a:lnTo>
                  <a:cubicBezTo>
                    <a:pt x="135" y="17"/>
                    <a:pt x="127" y="9"/>
                    <a:pt x="115" y="9"/>
                  </a:cubicBezTo>
                  <a:cubicBezTo>
                    <a:pt x="106" y="1"/>
                    <a:pt x="94" y="1"/>
                    <a:pt x="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7"/>
            <p:cNvSpPr/>
            <p:nvPr/>
          </p:nvSpPr>
          <p:spPr>
            <a:xfrm>
              <a:off x="4441315" y="1116248"/>
              <a:ext cx="15644" cy="14139"/>
            </a:xfrm>
            <a:custGeom>
              <a:avLst/>
              <a:gdLst/>
              <a:ahLst/>
              <a:cxnLst/>
              <a:rect l="l" t="t" r="r" b="b"/>
              <a:pathLst>
                <a:path w="208" h="188" extrusionOk="0">
                  <a:moveTo>
                    <a:pt x="123" y="0"/>
                  </a:moveTo>
                  <a:cubicBezTo>
                    <a:pt x="106" y="0"/>
                    <a:pt x="94" y="4"/>
                    <a:pt x="78" y="12"/>
                  </a:cubicBezTo>
                  <a:cubicBezTo>
                    <a:pt x="66" y="16"/>
                    <a:pt x="53" y="25"/>
                    <a:pt x="41" y="29"/>
                  </a:cubicBezTo>
                  <a:cubicBezTo>
                    <a:pt x="33" y="37"/>
                    <a:pt x="25" y="45"/>
                    <a:pt x="17" y="53"/>
                  </a:cubicBezTo>
                  <a:cubicBezTo>
                    <a:pt x="13" y="61"/>
                    <a:pt x="5" y="69"/>
                    <a:pt x="5" y="81"/>
                  </a:cubicBezTo>
                  <a:cubicBezTo>
                    <a:pt x="1" y="90"/>
                    <a:pt x="1" y="102"/>
                    <a:pt x="1" y="114"/>
                  </a:cubicBezTo>
                  <a:cubicBezTo>
                    <a:pt x="1" y="126"/>
                    <a:pt x="5" y="134"/>
                    <a:pt x="13" y="146"/>
                  </a:cubicBezTo>
                  <a:cubicBezTo>
                    <a:pt x="17" y="151"/>
                    <a:pt x="21" y="155"/>
                    <a:pt x="25" y="163"/>
                  </a:cubicBezTo>
                  <a:cubicBezTo>
                    <a:pt x="37" y="171"/>
                    <a:pt x="49" y="179"/>
                    <a:pt x="62" y="183"/>
                  </a:cubicBezTo>
                  <a:cubicBezTo>
                    <a:pt x="70" y="183"/>
                    <a:pt x="78" y="183"/>
                    <a:pt x="86" y="187"/>
                  </a:cubicBezTo>
                  <a:cubicBezTo>
                    <a:pt x="102" y="187"/>
                    <a:pt x="114" y="183"/>
                    <a:pt x="127" y="175"/>
                  </a:cubicBezTo>
                  <a:cubicBezTo>
                    <a:pt x="139" y="167"/>
                    <a:pt x="151" y="163"/>
                    <a:pt x="163" y="155"/>
                  </a:cubicBezTo>
                  <a:cubicBezTo>
                    <a:pt x="175" y="151"/>
                    <a:pt x="184" y="142"/>
                    <a:pt x="188" y="134"/>
                  </a:cubicBezTo>
                  <a:cubicBezTo>
                    <a:pt x="196" y="126"/>
                    <a:pt x="200" y="114"/>
                    <a:pt x="204" y="106"/>
                  </a:cubicBezTo>
                  <a:cubicBezTo>
                    <a:pt x="208" y="94"/>
                    <a:pt x="208" y="81"/>
                    <a:pt x="204" y="69"/>
                  </a:cubicBezTo>
                  <a:cubicBezTo>
                    <a:pt x="204" y="61"/>
                    <a:pt x="200" y="49"/>
                    <a:pt x="196" y="41"/>
                  </a:cubicBezTo>
                  <a:cubicBezTo>
                    <a:pt x="192" y="33"/>
                    <a:pt x="184" y="29"/>
                    <a:pt x="180" y="25"/>
                  </a:cubicBezTo>
                  <a:cubicBezTo>
                    <a:pt x="171" y="12"/>
                    <a:pt x="159" y="4"/>
                    <a:pt x="1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7"/>
            <p:cNvSpPr/>
            <p:nvPr/>
          </p:nvSpPr>
          <p:spPr>
            <a:xfrm>
              <a:off x="4474934" y="1089022"/>
              <a:ext cx="12635" cy="14139"/>
            </a:xfrm>
            <a:custGeom>
              <a:avLst/>
              <a:gdLst/>
              <a:ahLst/>
              <a:cxnLst/>
              <a:rect l="l" t="t" r="r" b="b"/>
              <a:pathLst>
                <a:path w="168" h="188" extrusionOk="0">
                  <a:moveTo>
                    <a:pt x="86" y="0"/>
                  </a:moveTo>
                  <a:cubicBezTo>
                    <a:pt x="78" y="4"/>
                    <a:pt x="70" y="4"/>
                    <a:pt x="62" y="4"/>
                  </a:cubicBezTo>
                  <a:cubicBezTo>
                    <a:pt x="50" y="8"/>
                    <a:pt x="37" y="17"/>
                    <a:pt x="25" y="25"/>
                  </a:cubicBezTo>
                  <a:cubicBezTo>
                    <a:pt x="21" y="33"/>
                    <a:pt x="17" y="37"/>
                    <a:pt x="13" y="45"/>
                  </a:cubicBezTo>
                  <a:cubicBezTo>
                    <a:pt x="5" y="57"/>
                    <a:pt x="1" y="69"/>
                    <a:pt x="1" y="86"/>
                  </a:cubicBezTo>
                  <a:lnTo>
                    <a:pt x="1" y="106"/>
                  </a:lnTo>
                  <a:cubicBezTo>
                    <a:pt x="1" y="114"/>
                    <a:pt x="1" y="126"/>
                    <a:pt x="9" y="139"/>
                  </a:cubicBezTo>
                  <a:cubicBezTo>
                    <a:pt x="9" y="147"/>
                    <a:pt x="17" y="155"/>
                    <a:pt x="25" y="163"/>
                  </a:cubicBezTo>
                  <a:cubicBezTo>
                    <a:pt x="33" y="171"/>
                    <a:pt x="42" y="179"/>
                    <a:pt x="50" y="179"/>
                  </a:cubicBezTo>
                  <a:cubicBezTo>
                    <a:pt x="62" y="187"/>
                    <a:pt x="74" y="187"/>
                    <a:pt x="82" y="187"/>
                  </a:cubicBezTo>
                  <a:lnTo>
                    <a:pt x="107" y="183"/>
                  </a:lnTo>
                  <a:cubicBezTo>
                    <a:pt x="119" y="179"/>
                    <a:pt x="131" y="175"/>
                    <a:pt x="143" y="163"/>
                  </a:cubicBezTo>
                  <a:cubicBezTo>
                    <a:pt x="147" y="159"/>
                    <a:pt x="151" y="151"/>
                    <a:pt x="155" y="147"/>
                  </a:cubicBezTo>
                  <a:cubicBezTo>
                    <a:pt x="163" y="134"/>
                    <a:pt x="168" y="118"/>
                    <a:pt x="168" y="106"/>
                  </a:cubicBezTo>
                  <a:lnTo>
                    <a:pt x="168" y="86"/>
                  </a:lnTo>
                  <a:cubicBezTo>
                    <a:pt x="168" y="73"/>
                    <a:pt x="168" y="65"/>
                    <a:pt x="159" y="53"/>
                  </a:cubicBezTo>
                  <a:cubicBezTo>
                    <a:pt x="159" y="45"/>
                    <a:pt x="151" y="33"/>
                    <a:pt x="143" y="25"/>
                  </a:cubicBezTo>
                  <a:cubicBezTo>
                    <a:pt x="135" y="17"/>
                    <a:pt x="127" y="12"/>
                    <a:pt x="119" y="8"/>
                  </a:cubicBezTo>
                  <a:cubicBezTo>
                    <a:pt x="107" y="4"/>
                    <a:pt x="94"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7"/>
            <p:cNvSpPr/>
            <p:nvPr/>
          </p:nvSpPr>
          <p:spPr>
            <a:xfrm>
              <a:off x="4518405" y="1100304"/>
              <a:ext cx="14139" cy="14139"/>
            </a:xfrm>
            <a:custGeom>
              <a:avLst/>
              <a:gdLst/>
              <a:ahLst/>
              <a:cxnLst/>
              <a:rect l="l" t="t" r="r" b="b"/>
              <a:pathLst>
                <a:path w="188" h="188" extrusionOk="0">
                  <a:moveTo>
                    <a:pt x="86" y="1"/>
                  </a:moveTo>
                  <a:cubicBezTo>
                    <a:pt x="73" y="1"/>
                    <a:pt x="65" y="5"/>
                    <a:pt x="53" y="9"/>
                  </a:cubicBezTo>
                  <a:cubicBezTo>
                    <a:pt x="45" y="13"/>
                    <a:pt x="33" y="17"/>
                    <a:pt x="29" y="25"/>
                  </a:cubicBezTo>
                  <a:cubicBezTo>
                    <a:pt x="21" y="33"/>
                    <a:pt x="16" y="37"/>
                    <a:pt x="12" y="41"/>
                  </a:cubicBezTo>
                  <a:cubicBezTo>
                    <a:pt x="4" y="54"/>
                    <a:pt x="4" y="70"/>
                    <a:pt x="0" y="86"/>
                  </a:cubicBezTo>
                  <a:cubicBezTo>
                    <a:pt x="4" y="90"/>
                    <a:pt x="4" y="98"/>
                    <a:pt x="4" y="106"/>
                  </a:cubicBezTo>
                  <a:cubicBezTo>
                    <a:pt x="8" y="123"/>
                    <a:pt x="16" y="135"/>
                    <a:pt x="25" y="143"/>
                  </a:cubicBezTo>
                  <a:lnTo>
                    <a:pt x="45" y="163"/>
                  </a:lnTo>
                  <a:cubicBezTo>
                    <a:pt x="53" y="171"/>
                    <a:pt x="61" y="176"/>
                    <a:pt x="73" y="180"/>
                  </a:cubicBezTo>
                  <a:cubicBezTo>
                    <a:pt x="81" y="184"/>
                    <a:pt x="94" y="188"/>
                    <a:pt x="106" y="188"/>
                  </a:cubicBezTo>
                  <a:cubicBezTo>
                    <a:pt x="118" y="188"/>
                    <a:pt x="126" y="184"/>
                    <a:pt x="138" y="180"/>
                  </a:cubicBezTo>
                  <a:cubicBezTo>
                    <a:pt x="147" y="176"/>
                    <a:pt x="155" y="171"/>
                    <a:pt x="163" y="163"/>
                  </a:cubicBezTo>
                  <a:cubicBezTo>
                    <a:pt x="167" y="155"/>
                    <a:pt x="171" y="151"/>
                    <a:pt x="179" y="147"/>
                  </a:cubicBezTo>
                  <a:cubicBezTo>
                    <a:pt x="183" y="135"/>
                    <a:pt x="187" y="119"/>
                    <a:pt x="187" y="102"/>
                  </a:cubicBezTo>
                  <a:cubicBezTo>
                    <a:pt x="187" y="98"/>
                    <a:pt x="187" y="90"/>
                    <a:pt x="187" y="82"/>
                  </a:cubicBezTo>
                  <a:cubicBezTo>
                    <a:pt x="183" y="66"/>
                    <a:pt x="175" y="54"/>
                    <a:pt x="163" y="45"/>
                  </a:cubicBezTo>
                  <a:lnTo>
                    <a:pt x="147" y="25"/>
                  </a:lnTo>
                  <a:cubicBezTo>
                    <a:pt x="138" y="17"/>
                    <a:pt x="130" y="13"/>
                    <a:pt x="118" y="9"/>
                  </a:cubicBezTo>
                  <a:cubicBezTo>
                    <a:pt x="110"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7"/>
            <p:cNvSpPr/>
            <p:nvPr/>
          </p:nvSpPr>
          <p:spPr>
            <a:xfrm>
              <a:off x="4560899" y="803525"/>
              <a:ext cx="14139" cy="15568"/>
            </a:xfrm>
            <a:custGeom>
              <a:avLst/>
              <a:gdLst/>
              <a:ahLst/>
              <a:cxnLst/>
              <a:rect l="l" t="t" r="r" b="b"/>
              <a:pathLst>
                <a:path w="188" h="207" extrusionOk="0">
                  <a:moveTo>
                    <a:pt x="88" y="0"/>
                  </a:moveTo>
                  <a:cubicBezTo>
                    <a:pt x="82" y="0"/>
                    <a:pt x="76" y="1"/>
                    <a:pt x="69" y="3"/>
                  </a:cubicBezTo>
                  <a:cubicBezTo>
                    <a:pt x="61" y="3"/>
                    <a:pt x="49" y="7"/>
                    <a:pt x="41" y="11"/>
                  </a:cubicBezTo>
                  <a:cubicBezTo>
                    <a:pt x="33" y="19"/>
                    <a:pt x="29" y="23"/>
                    <a:pt x="25" y="27"/>
                  </a:cubicBezTo>
                  <a:cubicBezTo>
                    <a:pt x="12" y="36"/>
                    <a:pt x="4" y="48"/>
                    <a:pt x="0" y="64"/>
                  </a:cubicBezTo>
                  <a:cubicBezTo>
                    <a:pt x="0" y="72"/>
                    <a:pt x="0" y="76"/>
                    <a:pt x="0" y="84"/>
                  </a:cubicBezTo>
                  <a:cubicBezTo>
                    <a:pt x="0" y="101"/>
                    <a:pt x="4" y="117"/>
                    <a:pt x="12" y="129"/>
                  </a:cubicBezTo>
                  <a:cubicBezTo>
                    <a:pt x="17" y="141"/>
                    <a:pt x="25" y="153"/>
                    <a:pt x="29" y="166"/>
                  </a:cubicBezTo>
                  <a:cubicBezTo>
                    <a:pt x="33" y="174"/>
                    <a:pt x="41" y="182"/>
                    <a:pt x="53" y="190"/>
                  </a:cubicBezTo>
                  <a:cubicBezTo>
                    <a:pt x="61" y="198"/>
                    <a:pt x="69" y="202"/>
                    <a:pt x="82" y="202"/>
                  </a:cubicBezTo>
                  <a:cubicBezTo>
                    <a:pt x="90" y="206"/>
                    <a:pt x="102" y="206"/>
                    <a:pt x="114" y="206"/>
                  </a:cubicBezTo>
                  <a:cubicBezTo>
                    <a:pt x="126" y="206"/>
                    <a:pt x="134" y="202"/>
                    <a:pt x="143" y="194"/>
                  </a:cubicBezTo>
                  <a:cubicBezTo>
                    <a:pt x="151" y="190"/>
                    <a:pt x="155" y="186"/>
                    <a:pt x="163" y="182"/>
                  </a:cubicBezTo>
                  <a:cubicBezTo>
                    <a:pt x="171" y="170"/>
                    <a:pt x="179" y="158"/>
                    <a:pt x="183" y="145"/>
                  </a:cubicBezTo>
                  <a:cubicBezTo>
                    <a:pt x="183" y="137"/>
                    <a:pt x="183" y="129"/>
                    <a:pt x="187" y="121"/>
                  </a:cubicBezTo>
                  <a:cubicBezTo>
                    <a:pt x="187" y="109"/>
                    <a:pt x="183" y="92"/>
                    <a:pt x="175" y="80"/>
                  </a:cubicBezTo>
                  <a:cubicBezTo>
                    <a:pt x="167" y="68"/>
                    <a:pt x="163" y="56"/>
                    <a:pt x="155" y="44"/>
                  </a:cubicBezTo>
                  <a:cubicBezTo>
                    <a:pt x="151" y="32"/>
                    <a:pt x="143" y="23"/>
                    <a:pt x="134" y="19"/>
                  </a:cubicBezTo>
                  <a:cubicBezTo>
                    <a:pt x="126" y="11"/>
                    <a:pt x="114" y="7"/>
                    <a:pt x="106" y="3"/>
                  </a:cubicBezTo>
                  <a:cubicBezTo>
                    <a:pt x="100" y="1"/>
                    <a:pt x="94" y="0"/>
                    <a:pt x="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7"/>
            <p:cNvSpPr/>
            <p:nvPr/>
          </p:nvSpPr>
          <p:spPr>
            <a:xfrm>
              <a:off x="4947404" y="872493"/>
              <a:ext cx="14139" cy="14139"/>
            </a:xfrm>
            <a:custGeom>
              <a:avLst/>
              <a:gdLst/>
              <a:ahLst/>
              <a:cxnLst/>
              <a:rect l="l" t="t" r="r" b="b"/>
              <a:pathLst>
                <a:path w="188" h="188" extrusionOk="0">
                  <a:moveTo>
                    <a:pt x="106" y="1"/>
                  </a:moveTo>
                  <a:lnTo>
                    <a:pt x="82" y="5"/>
                  </a:lnTo>
                  <a:cubicBezTo>
                    <a:pt x="69" y="9"/>
                    <a:pt x="57" y="13"/>
                    <a:pt x="45" y="25"/>
                  </a:cubicBezTo>
                  <a:lnTo>
                    <a:pt x="29" y="46"/>
                  </a:lnTo>
                  <a:cubicBezTo>
                    <a:pt x="21" y="50"/>
                    <a:pt x="12" y="62"/>
                    <a:pt x="8" y="70"/>
                  </a:cubicBezTo>
                  <a:cubicBezTo>
                    <a:pt x="4" y="82"/>
                    <a:pt x="0" y="90"/>
                    <a:pt x="4" y="102"/>
                  </a:cubicBezTo>
                  <a:cubicBezTo>
                    <a:pt x="4" y="115"/>
                    <a:pt x="4" y="127"/>
                    <a:pt x="8" y="135"/>
                  </a:cubicBezTo>
                  <a:cubicBezTo>
                    <a:pt x="12" y="147"/>
                    <a:pt x="21" y="155"/>
                    <a:pt x="29" y="163"/>
                  </a:cubicBezTo>
                  <a:lnTo>
                    <a:pt x="45" y="176"/>
                  </a:lnTo>
                  <a:cubicBezTo>
                    <a:pt x="57" y="184"/>
                    <a:pt x="69" y="188"/>
                    <a:pt x="86" y="188"/>
                  </a:cubicBezTo>
                  <a:lnTo>
                    <a:pt x="110" y="184"/>
                  </a:lnTo>
                  <a:cubicBezTo>
                    <a:pt x="122" y="180"/>
                    <a:pt x="134" y="172"/>
                    <a:pt x="147" y="163"/>
                  </a:cubicBezTo>
                  <a:lnTo>
                    <a:pt x="163" y="143"/>
                  </a:lnTo>
                  <a:cubicBezTo>
                    <a:pt x="171" y="135"/>
                    <a:pt x="179" y="127"/>
                    <a:pt x="183" y="119"/>
                  </a:cubicBezTo>
                  <a:cubicBezTo>
                    <a:pt x="187" y="107"/>
                    <a:pt x="187" y="94"/>
                    <a:pt x="187" y="86"/>
                  </a:cubicBezTo>
                  <a:cubicBezTo>
                    <a:pt x="187" y="74"/>
                    <a:pt x="187" y="62"/>
                    <a:pt x="183" y="54"/>
                  </a:cubicBezTo>
                  <a:cubicBezTo>
                    <a:pt x="179" y="41"/>
                    <a:pt x="171" y="33"/>
                    <a:pt x="163" y="25"/>
                  </a:cubicBezTo>
                  <a:lnTo>
                    <a:pt x="147" y="13"/>
                  </a:lnTo>
                  <a:cubicBezTo>
                    <a:pt x="134" y="5"/>
                    <a:pt x="122" y="1"/>
                    <a:pt x="1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7"/>
            <p:cNvSpPr/>
            <p:nvPr/>
          </p:nvSpPr>
          <p:spPr>
            <a:xfrm>
              <a:off x="4907617" y="899418"/>
              <a:ext cx="13237" cy="15343"/>
            </a:xfrm>
            <a:custGeom>
              <a:avLst/>
              <a:gdLst/>
              <a:ahLst/>
              <a:cxnLst/>
              <a:rect l="l" t="t" r="r" b="b"/>
              <a:pathLst>
                <a:path w="176" h="204" extrusionOk="0">
                  <a:moveTo>
                    <a:pt x="90" y="1"/>
                  </a:moveTo>
                  <a:cubicBezTo>
                    <a:pt x="78" y="1"/>
                    <a:pt x="62" y="5"/>
                    <a:pt x="49" y="13"/>
                  </a:cubicBezTo>
                  <a:lnTo>
                    <a:pt x="33" y="25"/>
                  </a:lnTo>
                  <a:lnTo>
                    <a:pt x="29" y="25"/>
                  </a:lnTo>
                  <a:lnTo>
                    <a:pt x="29" y="29"/>
                  </a:lnTo>
                  <a:cubicBezTo>
                    <a:pt x="25" y="33"/>
                    <a:pt x="17" y="41"/>
                    <a:pt x="13" y="45"/>
                  </a:cubicBezTo>
                  <a:cubicBezTo>
                    <a:pt x="13" y="49"/>
                    <a:pt x="13" y="49"/>
                    <a:pt x="13" y="49"/>
                  </a:cubicBezTo>
                  <a:cubicBezTo>
                    <a:pt x="5" y="66"/>
                    <a:pt x="1" y="82"/>
                    <a:pt x="1" y="102"/>
                  </a:cubicBezTo>
                  <a:cubicBezTo>
                    <a:pt x="1" y="110"/>
                    <a:pt x="1" y="118"/>
                    <a:pt x="5" y="131"/>
                  </a:cubicBezTo>
                  <a:cubicBezTo>
                    <a:pt x="5" y="139"/>
                    <a:pt x="9" y="147"/>
                    <a:pt x="13" y="155"/>
                  </a:cubicBezTo>
                  <a:cubicBezTo>
                    <a:pt x="13" y="155"/>
                    <a:pt x="17" y="159"/>
                    <a:pt x="17" y="159"/>
                  </a:cubicBezTo>
                  <a:cubicBezTo>
                    <a:pt x="21" y="163"/>
                    <a:pt x="25" y="171"/>
                    <a:pt x="29" y="175"/>
                  </a:cubicBezTo>
                  <a:lnTo>
                    <a:pt x="33" y="179"/>
                  </a:lnTo>
                  <a:cubicBezTo>
                    <a:pt x="37" y="184"/>
                    <a:pt x="45" y="188"/>
                    <a:pt x="49" y="192"/>
                  </a:cubicBezTo>
                  <a:cubicBezTo>
                    <a:pt x="62" y="200"/>
                    <a:pt x="70" y="204"/>
                    <a:pt x="82" y="204"/>
                  </a:cubicBezTo>
                  <a:cubicBezTo>
                    <a:pt x="94" y="204"/>
                    <a:pt x="102" y="204"/>
                    <a:pt x="115" y="200"/>
                  </a:cubicBezTo>
                  <a:cubicBezTo>
                    <a:pt x="127" y="200"/>
                    <a:pt x="135" y="192"/>
                    <a:pt x="143" y="188"/>
                  </a:cubicBezTo>
                  <a:cubicBezTo>
                    <a:pt x="151" y="179"/>
                    <a:pt x="159" y="171"/>
                    <a:pt x="163" y="163"/>
                  </a:cubicBezTo>
                  <a:cubicBezTo>
                    <a:pt x="167" y="155"/>
                    <a:pt x="171" y="151"/>
                    <a:pt x="171" y="143"/>
                  </a:cubicBezTo>
                  <a:cubicBezTo>
                    <a:pt x="176" y="131"/>
                    <a:pt x="176" y="118"/>
                    <a:pt x="176" y="102"/>
                  </a:cubicBezTo>
                  <a:cubicBezTo>
                    <a:pt x="176" y="94"/>
                    <a:pt x="176" y="82"/>
                    <a:pt x="176" y="74"/>
                  </a:cubicBezTo>
                  <a:cubicBezTo>
                    <a:pt x="176" y="62"/>
                    <a:pt x="171" y="49"/>
                    <a:pt x="163" y="41"/>
                  </a:cubicBezTo>
                  <a:cubicBezTo>
                    <a:pt x="159" y="37"/>
                    <a:pt x="155" y="29"/>
                    <a:pt x="151" y="25"/>
                  </a:cubicBezTo>
                  <a:cubicBezTo>
                    <a:pt x="139" y="13"/>
                    <a:pt x="127" y="5"/>
                    <a:pt x="115" y="5"/>
                  </a:cubicBezTo>
                  <a:lnTo>
                    <a:pt x="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7"/>
            <p:cNvSpPr/>
            <p:nvPr/>
          </p:nvSpPr>
          <p:spPr>
            <a:xfrm>
              <a:off x="4947404" y="909195"/>
              <a:ext cx="12861" cy="13839"/>
            </a:xfrm>
            <a:custGeom>
              <a:avLst/>
              <a:gdLst/>
              <a:ahLst/>
              <a:cxnLst/>
              <a:rect l="l" t="t" r="r" b="b"/>
              <a:pathLst>
                <a:path w="171" h="184" extrusionOk="0">
                  <a:moveTo>
                    <a:pt x="65" y="1"/>
                  </a:moveTo>
                  <a:cubicBezTo>
                    <a:pt x="49" y="5"/>
                    <a:pt x="37" y="13"/>
                    <a:pt x="25" y="25"/>
                  </a:cubicBezTo>
                  <a:cubicBezTo>
                    <a:pt x="21" y="29"/>
                    <a:pt x="16" y="33"/>
                    <a:pt x="12" y="41"/>
                  </a:cubicBezTo>
                  <a:cubicBezTo>
                    <a:pt x="4" y="54"/>
                    <a:pt x="0" y="66"/>
                    <a:pt x="0" y="82"/>
                  </a:cubicBezTo>
                  <a:lnTo>
                    <a:pt x="0" y="102"/>
                  </a:lnTo>
                  <a:cubicBezTo>
                    <a:pt x="0" y="115"/>
                    <a:pt x="4" y="123"/>
                    <a:pt x="8" y="135"/>
                  </a:cubicBezTo>
                  <a:cubicBezTo>
                    <a:pt x="12" y="143"/>
                    <a:pt x="16" y="155"/>
                    <a:pt x="25" y="159"/>
                  </a:cubicBezTo>
                  <a:cubicBezTo>
                    <a:pt x="33" y="167"/>
                    <a:pt x="41" y="176"/>
                    <a:pt x="53" y="180"/>
                  </a:cubicBezTo>
                  <a:cubicBezTo>
                    <a:pt x="61" y="184"/>
                    <a:pt x="73" y="184"/>
                    <a:pt x="86" y="184"/>
                  </a:cubicBezTo>
                  <a:lnTo>
                    <a:pt x="110" y="184"/>
                  </a:lnTo>
                  <a:cubicBezTo>
                    <a:pt x="122" y="180"/>
                    <a:pt x="134" y="171"/>
                    <a:pt x="147" y="159"/>
                  </a:cubicBezTo>
                  <a:cubicBezTo>
                    <a:pt x="151" y="155"/>
                    <a:pt x="155" y="151"/>
                    <a:pt x="159" y="143"/>
                  </a:cubicBezTo>
                  <a:cubicBezTo>
                    <a:pt x="167" y="131"/>
                    <a:pt x="171" y="119"/>
                    <a:pt x="171" y="102"/>
                  </a:cubicBezTo>
                  <a:lnTo>
                    <a:pt x="171" y="82"/>
                  </a:lnTo>
                  <a:cubicBezTo>
                    <a:pt x="171" y="70"/>
                    <a:pt x="167" y="62"/>
                    <a:pt x="163" y="49"/>
                  </a:cubicBezTo>
                  <a:cubicBezTo>
                    <a:pt x="159" y="41"/>
                    <a:pt x="155" y="33"/>
                    <a:pt x="147" y="25"/>
                  </a:cubicBezTo>
                  <a:cubicBezTo>
                    <a:pt x="138" y="17"/>
                    <a:pt x="130" y="9"/>
                    <a:pt x="118" y="5"/>
                  </a:cubicBezTo>
                  <a:cubicBezTo>
                    <a:pt x="110" y="1"/>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7"/>
            <p:cNvSpPr/>
            <p:nvPr/>
          </p:nvSpPr>
          <p:spPr>
            <a:xfrm>
              <a:off x="4848954" y="1205824"/>
              <a:ext cx="14139" cy="12635"/>
            </a:xfrm>
            <a:custGeom>
              <a:avLst/>
              <a:gdLst/>
              <a:ahLst/>
              <a:cxnLst/>
              <a:rect l="l" t="t" r="r" b="b"/>
              <a:pathLst>
                <a:path w="188" h="168" extrusionOk="0">
                  <a:moveTo>
                    <a:pt x="85" y="0"/>
                  </a:moveTo>
                  <a:cubicBezTo>
                    <a:pt x="73" y="0"/>
                    <a:pt x="65" y="4"/>
                    <a:pt x="53" y="8"/>
                  </a:cubicBezTo>
                  <a:cubicBezTo>
                    <a:pt x="45" y="13"/>
                    <a:pt x="33" y="17"/>
                    <a:pt x="29" y="25"/>
                  </a:cubicBezTo>
                  <a:cubicBezTo>
                    <a:pt x="20" y="33"/>
                    <a:pt x="12" y="41"/>
                    <a:pt x="8" y="53"/>
                  </a:cubicBezTo>
                  <a:cubicBezTo>
                    <a:pt x="4" y="61"/>
                    <a:pt x="0" y="74"/>
                    <a:pt x="4" y="86"/>
                  </a:cubicBezTo>
                  <a:cubicBezTo>
                    <a:pt x="4" y="90"/>
                    <a:pt x="4" y="98"/>
                    <a:pt x="4" y="106"/>
                  </a:cubicBezTo>
                  <a:cubicBezTo>
                    <a:pt x="8" y="122"/>
                    <a:pt x="16" y="135"/>
                    <a:pt x="29" y="143"/>
                  </a:cubicBezTo>
                  <a:lnTo>
                    <a:pt x="45" y="155"/>
                  </a:lnTo>
                  <a:cubicBezTo>
                    <a:pt x="57" y="163"/>
                    <a:pt x="69" y="167"/>
                    <a:pt x="85" y="167"/>
                  </a:cubicBezTo>
                  <a:lnTo>
                    <a:pt x="106" y="167"/>
                  </a:lnTo>
                  <a:cubicBezTo>
                    <a:pt x="118" y="167"/>
                    <a:pt x="126" y="167"/>
                    <a:pt x="138" y="163"/>
                  </a:cubicBezTo>
                  <a:cubicBezTo>
                    <a:pt x="146" y="159"/>
                    <a:pt x="155" y="151"/>
                    <a:pt x="163" y="143"/>
                  </a:cubicBezTo>
                  <a:cubicBezTo>
                    <a:pt x="171" y="139"/>
                    <a:pt x="179" y="126"/>
                    <a:pt x="183" y="118"/>
                  </a:cubicBezTo>
                  <a:cubicBezTo>
                    <a:pt x="187" y="106"/>
                    <a:pt x="187" y="98"/>
                    <a:pt x="187" y="86"/>
                  </a:cubicBezTo>
                  <a:cubicBezTo>
                    <a:pt x="187" y="78"/>
                    <a:pt x="187" y="69"/>
                    <a:pt x="187" y="61"/>
                  </a:cubicBezTo>
                  <a:cubicBezTo>
                    <a:pt x="183" y="49"/>
                    <a:pt x="175" y="37"/>
                    <a:pt x="163" y="25"/>
                  </a:cubicBezTo>
                  <a:lnTo>
                    <a:pt x="146" y="13"/>
                  </a:lnTo>
                  <a:cubicBezTo>
                    <a:pt x="134" y="4"/>
                    <a:pt x="122" y="0"/>
                    <a:pt x="1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 name="Google Shape;241;p7"/>
          <p:cNvGrpSpPr/>
          <p:nvPr/>
        </p:nvGrpSpPr>
        <p:grpSpPr>
          <a:xfrm>
            <a:off x="180663" y="4391600"/>
            <a:ext cx="1065126" cy="505905"/>
            <a:chOff x="3392250" y="4293075"/>
            <a:chExt cx="1065126" cy="505905"/>
          </a:xfrm>
        </p:grpSpPr>
        <p:sp>
          <p:nvSpPr>
            <p:cNvPr id="242" name="Google Shape;242;p7"/>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7"/>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7"/>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7"/>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7"/>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7"/>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7"/>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7"/>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7"/>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1" name="Google Shape;251;p7"/>
          <p:cNvSpPr/>
          <p:nvPr/>
        </p:nvSpPr>
        <p:spPr>
          <a:xfrm>
            <a:off x="6694983" y="4450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7"/>
          <p:cNvSpPr/>
          <p:nvPr/>
        </p:nvSpPr>
        <p:spPr>
          <a:xfrm>
            <a:off x="8606934" y="47611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7"/>
          <p:cNvSpPr/>
          <p:nvPr/>
        </p:nvSpPr>
        <p:spPr>
          <a:xfrm>
            <a:off x="409784" y="23682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7"/>
          <p:cNvSpPr/>
          <p:nvPr/>
        </p:nvSpPr>
        <p:spPr>
          <a:xfrm>
            <a:off x="8787550" y="126767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7"/>
          <p:cNvSpPr/>
          <p:nvPr/>
        </p:nvSpPr>
        <p:spPr>
          <a:xfrm>
            <a:off x="1268725" y="47556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56"/>
        <p:cNvGrpSpPr/>
        <p:nvPr/>
      </p:nvGrpSpPr>
      <p:grpSpPr>
        <a:xfrm>
          <a:off x="0" y="0"/>
          <a:ext cx="0" cy="0"/>
          <a:chOff x="0" y="0"/>
          <a:chExt cx="0" cy="0"/>
        </a:xfrm>
      </p:grpSpPr>
      <p:sp>
        <p:nvSpPr>
          <p:cNvPr id="257" name="Google Shape;257;p8"/>
          <p:cNvSpPr txBox="1">
            <a:spLocks noGrp="1"/>
          </p:cNvSpPr>
          <p:nvPr>
            <p:ph type="title"/>
          </p:nvPr>
        </p:nvSpPr>
        <p:spPr>
          <a:xfrm>
            <a:off x="713225" y="1340850"/>
            <a:ext cx="4962000" cy="2309400"/>
          </a:xfrm>
          <a:prstGeom prst="rect">
            <a:avLst/>
          </a:prstGeom>
          <a:ln>
            <a:noFill/>
          </a:ln>
        </p:spPr>
        <p:txBody>
          <a:bodyPr spcFirstLastPara="1" wrap="square" lIns="91425" tIns="91425" rIns="91425" bIns="91425" anchor="ctr" anchorCtr="0">
            <a:noAutofit/>
          </a:bodyPr>
          <a:lstStyle>
            <a:lvl1pPr lvl="0">
              <a:spcBef>
                <a:spcPts val="0"/>
              </a:spcBef>
              <a:spcAft>
                <a:spcPts val="0"/>
              </a:spcAft>
              <a:buSzPts val="6000"/>
              <a:buNone/>
              <a:defRPr sz="68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258" name="Google Shape;258;p8"/>
          <p:cNvSpPr/>
          <p:nvPr/>
        </p:nvSpPr>
        <p:spPr>
          <a:xfrm>
            <a:off x="1437500" y="2820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8"/>
          <p:cNvSpPr/>
          <p:nvPr/>
        </p:nvSpPr>
        <p:spPr>
          <a:xfrm>
            <a:off x="5255883" y="2820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8"/>
          <p:cNvSpPr/>
          <p:nvPr/>
        </p:nvSpPr>
        <p:spPr>
          <a:xfrm>
            <a:off x="7421259" y="4353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1" name="Google Shape;261;p8"/>
          <p:cNvGrpSpPr/>
          <p:nvPr/>
        </p:nvGrpSpPr>
        <p:grpSpPr>
          <a:xfrm>
            <a:off x="713225" y="4245326"/>
            <a:ext cx="876661" cy="717360"/>
            <a:chOff x="7908250" y="265901"/>
            <a:chExt cx="876661" cy="717360"/>
          </a:xfrm>
        </p:grpSpPr>
        <p:sp>
          <p:nvSpPr>
            <p:cNvPr id="262" name="Google Shape;262;p8"/>
            <p:cNvSpPr/>
            <p:nvPr/>
          </p:nvSpPr>
          <p:spPr>
            <a:xfrm>
              <a:off x="7908250" y="265901"/>
              <a:ext cx="876661" cy="717360"/>
            </a:xfrm>
            <a:custGeom>
              <a:avLst/>
              <a:gdLst/>
              <a:ahLst/>
              <a:cxnLst/>
              <a:rect l="l" t="t" r="r" b="b"/>
              <a:pathLst>
                <a:path w="9995" h="8179" extrusionOk="0">
                  <a:moveTo>
                    <a:pt x="6361" y="168"/>
                  </a:moveTo>
                  <a:cubicBezTo>
                    <a:pt x="7155" y="168"/>
                    <a:pt x="7638" y="561"/>
                    <a:pt x="7908" y="901"/>
                  </a:cubicBezTo>
                  <a:cubicBezTo>
                    <a:pt x="8413" y="1535"/>
                    <a:pt x="8571" y="2503"/>
                    <a:pt x="8315" y="3360"/>
                  </a:cubicBezTo>
                  <a:cubicBezTo>
                    <a:pt x="8307" y="3389"/>
                    <a:pt x="8311" y="3413"/>
                    <a:pt x="8327" y="3438"/>
                  </a:cubicBezTo>
                  <a:cubicBezTo>
                    <a:pt x="8343" y="3458"/>
                    <a:pt x="8368" y="3470"/>
                    <a:pt x="8396" y="3470"/>
                  </a:cubicBezTo>
                  <a:cubicBezTo>
                    <a:pt x="8397" y="3470"/>
                    <a:pt x="8399" y="3470"/>
                    <a:pt x="8404" y="3470"/>
                  </a:cubicBezTo>
                  <a:cubicBezTo>
                    <a:pt x="8480" y="3470"/>
                    <a:pt x="9099" y="3481"/>
                    <a:pt x="9494" y="3865"/>
                  </a:cubicBezTo>
                  <a:cubicBezTo>
                    <a:pt x="9714" y="4080"/>
                    <a:pt x="9827" y="4381"/>
                    <a:pt x="9827" y="4751"/>
                  </a:cubicBezTo>
                  <a:cubicBezTo>
                    <a:pt x="9827" y="5072"/>
                    <a:pt x="9722" y="5332"/>
                    <a:pt x="9514" y="5523"/>
                  </a:cubicBezTo>
                  <a:lnTo>
                    <a:pt x="9514" y="5527"/>
                  </a:lnTo>
                  <a:cubicBezTo>
                    <a:pt x="9131" y="5880"/>
                    <a:pt x="8497" y="5922"/>
                    <a:pt x="8209" y="5922"/>
                  </a:cubicBezTo>
                  <a:cubicBezTo>
                    <a:pt x="8118" y="5922"/>
                    <a:pt x="8062" y="5918"/>
                    <a:pt x="8059" y="5918"/>
                  </a:cubicBezTo>
                  <a:cubicBezTo>
                    <a:pt x="8022" y="5914"/>
                    <a:pt x="7132" y="5849"/>
                    <a:pt x="7075" y="4991"/>
                  </a:cubicBezTo>
                  <a:cubicBezTo>
                    <a:pt x="7047" y="4560"/>
                    <a:pt x="7417" y="4328"/>
                    <a:pt x="7770" y="4255"/>
                  </a:cubicBezTo>
                  <a:cubicBezTo>
                    <a:pt x="7861" y="4235"/>
                    <a:pt x="7957" y="4225"/>
                    <a:pt x="8051" y="4225"/>
                  </a:cubicBezTo>
                  <a:cubicBezTo>
                    <a:pt x="8368" y="4225"/>
                    <a:pt x="8676" y="4339"/>
                    <a:pt x="8766" y="4592"/>
                  </a:cubicBezTo>
                  <a:cubicBezTo>
                    <a:pt x="8827" y="4759"/>
                    <a:pt x="8803" y="4901"/>
                    <a:pt x="8697" y="5007"/>
                  </a:cubicBezTo>
                  <a:cubicBezTo>
                    <a:pt x="8607" y="5097"/>
                    <a:pt x="8464" y="5150"/>
                    <a:pt x="8330" y="5150"/>
                  </a:cubicBezTo>
                  <a:cubicBezTo>
                    <a:pt x="8278" y="5150"/>
                    <a:pt x="8227" y="5142"/>
                    <a:pt x="8181" y="5125"/>
                  </a:cubicBezTo>
                  <a:cubicBezTo>
                    <a:pt x="8104" y="5096"/>
                    <a:pt x="8014" y="5035"/>
                    <a:pt x="8002" y="4893"/>
                  </a:cubicBezTo>
                  <a:lnTo>
                    <a:pt x="7835" y="4905"/>
                  </a:lnTo>
                  <a:cubicBezTo>
                    <a:pt x="7847" y="5084"/>
                    <a:pt x="7953" y="5218"/>
                    <a:pt x="8124" y="5279"/>
                  </a:cubicBezTo>
                  <a:cubicBezTo>
                    <a:pt x="8191" y="5305"/>
                    <a:pt x="8264" y="5317"/>
                    <a:pt x="8337" y="5317"/>
                  </a:cubicBezTo>
                  <a:cubicBezTo>
                    <a:pt x="8512" y="5317"/>
                    <a:pt x="8692" y="5248"/>
                    <a:pt x="8815" y="5125"/>
                  </a:cubicBezTo>
                  <a:cubicBezTo>
                    <a:pt x="8970" y="4974"/>
                    <a:pt x="9010" y="4763"/>
                    <a:pt x="8925" y="4535"/>
                  </a:cubicBezTo>
                  <a:cubicBezTo>
                    <a:pt x="8806" y="4205"/>
                    <a:pt x="8422" y="4057"/>
                    <a:pt x="8040" y="4057"/>
                  </a:cubicBezTo>
                  <a:cubicBezTo>
                    <a:pt x="7937" y="4057"/>
                    <a:pt x="7835" y="4068"/>
                    <a:pt x="7738" y="4088"/>
                  </a:cubicBezTo>
                  <a:cubicBezTo>
                    <a:pt x="7205" y="4202"/>
                    <a:pt x="6880" y="4560"/>
                    <a:pt x="6908" y="5003"/>
                  </a:cubicBezTo>
                  <a:cubicBezTo>
                    <a:pt x="6965" y="5832"/>
                    <a:pt x="7697" y="6027"/>
                    <a:pt x="7957" y="6072"/>
                  </a:cubicBezTo>
                  <a:cubicBezTo>
                    <a:pt x="7925" y="6243"/>
                    <a:pt x="7827" y="6662"/>
                    <a:pt x="7575" y="7060"/>
                  </a:cubicBezTo>
                  <a:cubicBezTo>
                    <a:pt x="7183" y="7692"/>
                    <a:pt x="6598" y="8011"/>
                    <a:pt x="5836" y="8011"/>
                  </a:cubicBezTo>
                  <a:cubicBezTo>
                    <a:pt x="5769" y="8011"/>
                    <a:pt x="5701" y="8008"/>
                    <a:pt x="5632" y="8003"/>
                  </a:cubicBezTo>
                  <a:cubicBezTo>
                    <a:pt x="3575" y="7857"/>
                    <a:pt x="3404" y="6324"/>
                    <a:pt x="3400" y="6259"/>
                  </a:cubicBezTo>
                  <a:cubicBezTo>
                    <a:pt x="3400" y="6255"/>
                    <a:pt x="3396" y="6251"/>
                    <a:pt x="3396" y="6251"/>
                  </a:cubicBezTo>
                  <a:lnTo>
                    <a:pt x="3400" y="6251"/>
                  </a:lnTo>
                  <a:cubicBezTo>
                    <a:pt x="3396" y="6239"/>
                    <a:pt x="3200" y="5283"/>
                    <a:pt x="3676" y="4694"/>
                  </a:cubicBezTo>
                  <a:cubicBezTo>
                    <a:pt x="3928" y="4385"/>
                    <a:pt x="4323" y="4226"/>
                    <a:pt x="4851" y="4222"/>
                  </a:cubicBezTo>
                  <a:lnTo>
                    <a:pt x="4859" y="4222"/>
                  </a:lnTo>
                  <a:cubicBezTo>
                    <a:pt x="5526" y="4222"/>
                    <a:pt x="5839" y="4539"/>
                    <a:pt x="5989" y="4804"/>
                  </a:cubicBezTo>
                  <a:cubicBezTo>
                    <a:pt x="6217" y="5210"/>
                    <a:pt x="6197" y="5788"/>
                    <a:pt x="5937" y="6210"/>
                  </a:cubicBezTo>
                  <a:cubicBezTo>
                    <a:pt x="5738" y="6530"/>
                    <a:pt x="5447" y="6703"/>
                    <a:pt x="5108" y="6703"/>
                  </a:cubicBezTo>
                  <a:cubicBezTo>
                    <a:pt x="5093" y="6703"/>
                    <a:pt x="5078" y="6703"/>
                    <a:pt x="5063" y="6702"/>
                  </a:cubicBezTo>
                  <a:cubicBezTo>
                    <a:pt x="4644" y="6682"/>
                    <a:pt x="4331" y="6503"/>
                    <a:pt x="4168" y="6194"/>
                  </a:cubicBezTo>
                  <a:cubicBezTo>
                    <a:pt x="4022" y="5914"/>
                    <a:pt x="4030" y="5560"/>
                    <a:pt x="4188" y="5312"/>
                  </a:cubicBezTo>
                  <a:cubicBezTo>
                    <a:pt x="4292" y="5151"/>
                    <a:pt x="4449" y="5063"/>
                    <a:pt x="4632" y="5063"/>
                  </a:cubicBezTo>
                  <a:cubicBezTo>
                    <a:pt x="4644" y="5063"/>
                    <a:pt x="4656" y="5063"/>
                    <a:pt x="4668" y="5064"/>
                  </a:cubicBezTo>
                  <a:cubicBezTo>
                    <a:pt x="4953" y="5080"/>
                    <a:pt x="5164" y="5186"/>
                    <a:pt x="5254" y="5365"/>
                  </a:cubicBezTo>
                  <a:cubicBezTo>
                    <a:pt x="5311" y="5483"/>
                    <a:pt x="5306" y="5617"/>
                    <a:pt x="5237" y="5718"/>
                  </a:cubicBezTo>
                  <a:cubicBezTo>
                    <a:pt x="5181" y="5800"/>
                    <a:pt x="5091" y="5841"/>
                    <a:pt x="4983" y="5841"/>
                  </a:cubicBezTo>
                  <a:cubicBezTo>
                    <a:pt x="4973" y="5841"/>
                    <a:pt x="4963" y="5841"/>
                    <a:pt x="4953" y="5840"/>
                  </a:cubicBezTo>
                  <a:lnTo>
                    <a:pt x="4941" y="6007"/>
                  </a:lnTo>
                  <a:cubicBezTo>
                    <a:pt x="4957" y="6009"/>
                    <a:pt x="4974" y="6009"/>
                    <a:pt x="4990" y="6009"/>
                  </a:cubicBezTo>
                  <a:cubicBezTo>
                    <a:pt x="5152" y="6009"/>
                    <a:pt x="5291" y="5938"/>
                    <a:pt x="5376" y="5812"/>
                  </a:cubicBezTo>
                  <a:cubicBezTo>
                    <a:pt x="5477" y="5662"/>
                    <a:pt x="5489" y="5462"/>
                    <a:pt x="5400" y="5288"/>
                  </a:cubicBezTo>
                  <a:cubicBezTo>
                    <a:pt x="5286" y="5056"/>
                    <a:pt x="5022" y="4914"/>
                    <a:pt x="4680" y="4897"/>
                  </a:cubicBezTo>
                  <a:cubicBezTo>
                    <a:pt x="4668" y="4897"/>
                    <a:pt x="4655" y="4896"/>
                    <a:pt x="4642" y="4896"/>
                  </a:cubicBezTo>
                  <a:cubicBezTo>
                    <a:pt x="4395" y="4896"/>
                    <a:pt x="4186" y="5010"/>
                    <a:pt x="4050" y="5222"/>
                  </a:cubicBezTo>
                  <a:cubicBezTo>
                    <a:pt x="3859" y="5515"/>
                    <a:pt x="3847" y="5938"/>
                    <a:pt x="4022" y="6271"/>
                  </a:cubicBezTo>
                  <a:cubicBezTo>
                    <a:pt x="4209" y="6637"/>
                    <a:pt x="4575" y="6849"/>
                    <a:pt x="5054" y="6869"/>
                  </a:cubicBezTo>
                  <a:cubicBezTo>
                    <a:pt x="5071" y="6873"/>
                    <a:pt x="5091" y="6873"/>
                    <a:pt x="5107" y="6873"/>
                  </a:cubicBezTo>
                  <a:cubicBezTo>
                    <a:pt x="5502" y="6873"/>
                    <a:pt x="5855" y="6666"/>
                    <a:pt x="6079" y="6300"/>
                  </a:cubicBezTo>
                  <a:cubicBezTo>
                    <a:pt x="6376" y="5820"/>
                    <a:pt x="6396" y="5186"/>
                    <a:pt x="6136" y="4718"/>
                  </a:cubicBezTo>
                  <a:cubicBezTo>
                    <a:pt x="5896" y="4291"/>
                    <a:pt x="5441" y="4056"/>
                    <a:pt x="4859" y="4056"/>
                  </a:cubicBezTo>
                  <a:lnTo>
                    <a:pt x="4851" y="4056"/>
                  </a:lnTo>
                  <a:cubicBezTo>
                    <a:pt x="4270" y="4060"/>
                    <a:pt x="3831" y="4239"/>
                    <a:pt x="3546" y="4588"/>
                  </a:cubicBezTo>
                  <a:cubicBezTo>
                    <a:pt x="3079" y="5170"/>
                    <a:pt x="3188" y="6027"/>
                    <a:pt x="3225" y="6239"/>
                  </a:cubicBezTo>
                  <a:cubicBezTo>
                    <a:pt x="3077" y="6381"/>
                    <a:pt x="2430" y="6954"/>
                    <a:pt x="1687" y="6954"/>
                  </a:cubicBezTo>
                  <a:cubicBezTo>
                    <a:pt x="1349" y="6954"/>
                    <a:pt x="991" y="6835"/>
                    <a:pt x="651" y="6503"/>
                  </a:cubicBezTo>
                  <a:cubicBezTo>
                    <a:pt x="330" y="6190"/>
                    <a:pt x="172" y="5849"/>
                    <a:pt x="172" y="5483"/>
                  </a:cubicBezTo>
                  <a:cubicBezTo>
                    <a:pt x="176" y="4816"/>
                    <a:pt x="716" y="4287"/>
                    <a:pt x="720" y="4279"/>
                  </a:cubicBezTo>
                  <a:cubicBezTo>
                    <a:pt x="749" y="4255"/>
                    <a:pt x="757" y="4210"/>
                    <a:pt x="733" y="4178"/>
                  </a:cubicBezTo>
                  <a:cubicBezTo>
                    <a:pt x="720" y="4153"/>
                    <a:pt x="403" y="3625"/>
                    <a:pt x="903" y="3226"/>
                  </a:cubicBezTo>
                  <a:cubicBezTo>
                    <a:pt x="1132" y="3043"/>
                    <a:pt x="1337" y="2992"/>
                    <a:pt x="1496" y="2992"/>
                  </a:cubicBezTo>
                  <a:cubicBezTo>
                    <a:pt x="1680" y="2992"/>
                    <a:pt x="1802" y="3061"/>
                    <a:pt x="1826" y="3076"/>
                  </a:cubicBezTo>
                  <a:cubicBezTo>
                    <a:pt x="1867" y="3108"/>
                    <a:pt x="2253" y="3462"/>
                    <a:pt x="2257" y="3812"/>
                  </a:cubicBezTo>
                  <a:cubicBezTo>
                    <a:pt x="2261" y="3946"/>
                    <a:pt x="2204" y="4064"/>
                    <a:pt x="2091" y="4165"/>
                  </a:cubicBezTo>
                  <a:cubicBezTo>
                    <a:pt x="2010" y="4239"/>
                    <a:pt x="1926" y="4265"/>
                    <a:pt x="1848" y="4265"/>
                  </a:cubicBezTo>
                  <a:cubicBezTo>
                    <a:pt x="1742" y="4265"/>
                    <a:pt x="1647" y="4217"/>
                    <a:pt x="1586" y="4178"/>
                  </a:cubicBezTo>
                  <a:cubicBezTo>
                    <a:pt x="1371" y="4039"/>
                    <a:pt x="1249" y="3800"/>
                    <a:pt x="1286" y="3686"/>
                  </a:cubicBezTo>
                  <a:cubicBezTo>
                    <a:pt x="1306" y="3625"/>
                    <a:pt x="1382" y="3606"/>
                    <a:pt x="1456" y="3606"/>
                  </a:cubicBezTo>
                  <a:cubicBezTo>
                    <a:pt x="1471" y="3606"/>
                    <a:pt x="1486" y="3607"/>
                    <a:pt x="1501" y="3608"/>
                  </a:cubicBezTo>
                  <a:lnTo>
                    <a:pt x="1513" y="3442"/>
                  </a:lnTo>
                  <a:cubicBezTo>
                    <a:pt x="1494" y="3440"/>
                    <a:pt x="1475" y="3440"/>
                    <a:pt x="1457" y="3440"/>
                  </a:cubicBezTo>
                  <a:cubicBezTo>
                    <a:pt x="1225" y="3440"/>
                    <a:pt x="1150" y="3557"/>
                    <a:pt x="1127" y="3633"/>
                  </a:cubicBezTo>
                  <a:cubicBezTo>
                    <a:pt x="1054" y="3852"/>
                    <a:pt x="1257" y="4165"/>
                    <a:pt x="1493" y="4320"/>
                  </a:cubicBezTo>
                  <a:cubicBezTo>
                    <a:pt x="1611" y="4397"/>
                    <a:pt x="1733" y="4434"/>
                    <a:pt x="1851" y="4434"/>
                  </a:cubicBezTo>
                  <a:cubicBezTo>
                    <a:pt x="1977" y="4434"/>
                    <a:pt x="2099" y="4385"/>
                    <a:pt x="2204" y="4291"/>
                  </a:cubicBezTo>
                  <a:cubicBezTo>
                    <a:pt x="2355" y="4153"/>
                    <a:pt x="2428" y="3991"/>
                    <a:pt x="2428" y="3808"/>
                  </a:cubicBezTo>
                  <a:cubicBezTo>
                    <a:pt x="2420" y="3409"/>
                    <a:pt x="2042" y="3043"/>
                    <a:pt x="1952" y="2962"/>
                  </a:cubicBezTo>
                  <a:cubicBezTo>
                    <a:pt x="1912" y="2812"/>
                    <a:pt x="1692" y="1889"/>
                    <a:pt x="2306" y="1405"/>
                  </a:cubicBezTo>
                  <a:cubicBezTo>
                    <a:pt x="2529" y="1229"/>
                    <a:pt x="2785" y="1170"/>
                    <a:pt x="3028" y="1170"/>
                  </a:cubicBezTo>
                  <a:cubicBezTo>
                    <a:pt x="3414" y="1170"/>
                    <a:pt x="3767" y="1320"/>
                    <a:pt x="3900" y="1385"/>
                  </a:cubicBezTo>
                  <a:cubicBezTo>
                    <a:pt x="3855" y="1600"/>
                    <a:pt x="3745" y="2279"/>
                    <a:pt x="4131" y="2763"/>
                  </a:cubicBezTo>
                  <a:cubicBezTo>
                    <a:pt x="4396" y="3092"/>
                    <a:pt x="4831" y="3263"/>
                    <a:pt x="5428" y="3263"/>
                  </a:cubicBezTo>
                  <a:cubicBezTo>
                    <a:pt x="5485" y="3263"/>
                    <a:pt x="5546" y="3259"/>
                    <a:pt x="5607" y="3255"/>
                  </a:cubicBezTo>
                  <a:cubicBezTo>
                    <a:pt x="6770" y="3198"/>
                    <a:pt x="7173" y="2572"/>
                    <a:pt x="7160" y="2011"/>
                  </a:cubicBezTo>
                  <a:cubicBezTo>
                    <a:pt x="7152" y="1437"/>
                    <a:pt x="6681" y="811"/>
                    <a:pt x="5941" y="803"/>
                  </a:cubicBezTo>
                  <a:cubicBezTo>
                    <a:pt x="5936" y="803"/>
                    <a:pt x="5931" y="803"/>
                    <a:pt x="5926" y="803"/>
                  </a:cubicBezTo>
                  <a:cubicBezTo>
                    <a:pt x="5436" y="803"/>
                    <a:pt x="5028" y="1002"/>
                    <a:pt x="4831" y="1340"/>
                  </a:cubicBezTo>
                  <a:cubicBezTo>
                    <a:pt x="4688" y="1580"/>
                    <a:pt x="4680" y="1848"/>
                    <a:pt x="4802" y="2059"/>
                  </a:cubicBezTo>
                  <a:cubicBezTo>
                    <a:pt x="4930" y="2275"/>
                    <a:pt x="5172" y="2393"/>
                    <a:pt x="5489" y="2393"/>
                  </a:cubicBezTo>
                  <a:cubicBezTo>
                    <a:pt x="5495" y="2393"/>
                    <a:pt x="5500" y="2393"/>
                    <a:pt x="5506" y="2393"/>
                  </a:cubicBezTo>
                  <a:cubicBezTo>
                    <a:pt x="6006" y="2385"/>
                    <a:pt x="6193" y="2218"/>
                    <a:pt x="6266" y="2084"/>
                  </a:cubicBezTo>
                  <a:cubicBezTo>
                    <a:pt x="6331" y="1954"/>
                    <a:pt x="6315" y="1799"/>
                    <a:pt x="6221" y="1673"/>
                  </a:cubicBezTo>
                  <a:cubicBezTo>
                    <a:pt x="6128" y="1536"/>
                    <a:pt x="5967" y="1454"/>
                    <a:pt x="5798" y="1454"/>
                  </a:cubicBezTo>
                  <a:cubicBezTo>
                    <a:pt x="5777" y="1454"/>
                    <a:pt x="5755" y="1455"/>
                    <a:pt x="5733" y="1458"/>
                  </a:cubicBezTo>
                  <a:lnTo>
                    <a:pt x="5758" y="1624"/>
                  </a:lnTo>
                  <a:cubicBezTo>
                    <a:pt x="5772" y="1623"/>
                    <a:pt x="5786" y="1622"/>
                    <a:pt x="5801" y="1622"/>
                  </a:cubicBezTo>
                  <a:cubicBezTo>
                    <a:pt x="5913" y="1622"/>
                    <a:pt x="6022" y="1677"/>
                    <a:pt x="6087" y="1771"/>
                  </a:cubicBezTo>
                  <a:cubicBezTo>
                    <a:pt x="6140" y="1848"/>
                    <a:pt x="6152" y="1933"/>
                    <a:pt x="6116" y="2007"/>
                  </a:cubicBezTo>
                  <a:cubicBezTo>
                    <a:pt x="6046" y="2141"/>
                    <a:pt x="5823" y="2222"/>
                    <a:pt x="5506" y="2226"/>
                  </a:cubicBezTo>
                  <a:cubicBezTo>
                    <a:pt x="5241" y="2226"/>
                    <a:pt x="5046" y="2141"/>
                    <a:pt x="4949" y="1974"/>
                  </a:cubicBezTo>
                  <a:cubicBezTo>
                    <a:pt x="4855" y="1820"/>
                    <a:pt x="4867" y="1608"/>
                    <a:pt x="4973" y="1421"/>
                  </a:cubicBezTo>
                  <a:cubicBezTo>
                    <a:pt x="5142" y="1136"/>
                    <a:pt x="5493" y="970"/>
                    <a:pt x="5921" y="970"/>
                  </a:cubicBezTo>
                  <a:cubicBezTo>
                    <a:pt x="5926" y="970"/>
                    <a:pt x="5931" y="970"/>
                    <a:pt x="5937" y="970"/>
                  </a:cubicBezTo>
                  <a:cubicBezTo>
                    <a:pt x="6579" y="978"/>
                    <a:pt x="6986" y="1515"/>
                    <a:pt x="6994" y="2011"/>
                  </a:cubicBezTo>
                  <a:cubicBezTo>
                    <a:pt x="7002" y="2494"/>
                    <a:pt x="6640" y="3035"/>
                    <a:pt x="5599" y="3088"/>
                  </a:cubicBezTo>
                  <a:cubicBezTo>
                    <a:pt x="5540" y="3091"/>
                    <a:pt x="5483" y="3093"/>
                    <a:pt x="5427" y="3093"/>
                  </a:cubicBezTo>
                  <a:cubicBezTo>
                    <a:pt x="4883" y="3093"/>
                    <a:pt x="4494" y="2948"/>
                    <a:pt x="4262" y="2657"/>
                  </a:cubicBezTo>
                  <a:cubicBezTo>
                    <a:pt x="3867" y="2161"/>
                    <a:pt x="4071" y="1389"/>
                    <a:pt x="4079" y="1364"/>
                  </a:cubicBezTo>
                  <a:cubicBezTo>
                    <a:pt x="4095" y="1315"/>
                    <a:pt x="4432" y="279"/>
                    <a:pt x="6201" y="173"/>
                  </a:cubicBezTo>
                  <a:cubicBezTo>
                    <a:pt x="6256" y="169"/>
                    <a:pt x="6309" y="168"/>
                    <a:pt x="6361" y="168"/>
                  </a:cubicBezTo>
                  <a:close/>
                  <a:moveTo>
                    <a:pt x="6360" y="1"/>
                  </a:moveTo>
                  <a:cubicBezTo>
                    <a:pt x="6304" y="1"/>
                    <a:pt x="6247" y="3"/>
                    <a:pt x="6189" y="6"/>
                  </a:cubicBezTo>
                  <a:cubicBezTo>
                    <a:pt x="4587" y="104"/>
                    <a:pt x="4079" y="941"/>
                    <a:pt x="3953" y="1226"/>
                  </a:cubicBezTo>
                  <a:cubicBezTo>
                    <a:pt x="3793" y="1149"/>
                    <a:pt x="3431" y="1002"/>
                    <a:pt x="3028" y="1002"/>
                  </a:cubicBezTo>
                  <a:cubicBezTo>
                    <a:pt x="2754" y="1002"/>
                    <a:pt x="2461" y="1070"/>
                    <a:pt x="2200" y="1275"/>
                  </a:cubicBezTo>
                  <a:cubicBezTo>
                    <a:pt x="1611" y="1742"/>
                    <a:pt x="1684" y="2519"/>
                    <a:pt x="1753" y="2864"/>
                  </a:cubicBezTo>
                  <a:cubicBezTo>
                    <a:pt x="1683" y="2843"/>
                    <a:pt x="1594" y="2825"/>
                    <a:pt x="1490" y="2825"/>
                  </a:cubicBezTo>
                  <a:cubicBezTo>
                    <a:pt x="1300" y="2825"/>
                    <a:pt x="1061" y="2886"/>
                    <a:pt x="798" y="3096"/>
                  </a:cubicBezTo>
                  <a:cubicBezTo>
                    <a:pt x="289" y="3503"/>
                    <a:pt x="477" y="4031"/>
                    <a:pt x="562" y="4206"/>
                  </a:cubicBezTo>
                  <a:cubicBezTo>
                    <a:pt x="420" y="4357"/>
                    <a:pt x="5" y="4853"/>
                    <a:pt x="1" y="5483"/>
                  </a:cubicBezTo>
                  <a:cubicBezTo>
                    <a:pt x="1" y="5893"/>
                    <a:pt x="180" y="6280"/>
                    <a:pt x="533" y="6625"/>
                  </a:cubicBezTo>
                  <a:cubicBezTo>
                    <a:pt x="905" y="6988"/>
                    <a:pt x="1298" y="7118"/>
                    <a:pt x="1670" y="7118"/>
                  </a:cubicBezTo>
                  <a:cubicBezTo>
                    <a:pt x="2380" y="7118"/>
                    <a:pt x="3011" y="6646"/>
                    <a:pt x="3261" y="6430"/>
                  </a:cubicBezTo>
                  <a:cubicBezTo>
                    <a:pt x="3363" y="6861"/>
                    <a:pt x="3810" y="8044"/>
                    <a:pt x="5624" y="8170"/>
                  </a:cubicBezTo>
                  <a:cubicBezTo>
                    <a:pt x="5693" y="8174"/>
                    <a:pt x="5766" y="8178"/>
                    <a:pt x="5835" y="8178"/>
                  </a:cubicBezTo>
                  <a:cubicBezTo>
                    <a:pt x="7636" y="8178"/>
                    <a:pt x="8051" y="6479"/>
                    <a:pt x="8124" y="6088"/>
                  </a:cubicBezTo>
                  <a:cubicBezTo>
                    <a:pt x="8149" y="6089"/>
                    <a:pt x="8179" y="6090"/>
                    <a:pt x="8214" y="6090"/>
                  </a:cubicBezTo>
                  <a:cubicBezTo>
                    <a:pt x="8525" y="6090"/>
                    <a:pt x="9200" y="6041"/>
                    <a:pt x="9628" y="5649"/>
                  </a:cubicBezTo>
                  <a:cubicBezTo>
                    <a:pt x="9872" y="5426"/>
                    <a:pt x="9994" y="5121"/>
                    <a:pt x="9994" y="4751"/>
                  </a:cubicBezTo>
                  <a:cubicBezTo>
                    <a:pt x="9994" y="4332"/>
                    <a:pt x="9864" y="3995"/>
                    <a:pt x="9608" y="3747"/>
                  </a:cubicBezTo>
                  <a:cubicBezTo>
                    <a:pt x="9246" y="3393"/>
                    <a:pt x="8730" y="3320"/>
                    <a:pt x="8502" y="3308"/>
                  </a:cubicBezTo>
                  <a:cubicBezTo>
                    <a:pt x="8734" y="2421"/>
                    <a:pt x="8555" y="1450"/>
                    <a:pt x="8039" y="799"/>
                  </a:cubicBezTo>
                  <a:cubicBezTo>
                    <a:pt x="7744" y="429"/>
                    <a:pt x="7221" y="1"/>
                    <a:pt x="63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8"/>
            <p:cNvSpPr/>
            <p:nvPr/>
          </p:nvSpPr>
          <p:spPr>
            <a:xfrm>
              <a:off x="8060164" y="728559"/>
              <a:ext cx="16139" cy="16138"/>
            </a:xfrm>
            <a:custGeom>
              <a:avLst/>
              <a:gdLst/>
              <a:ahLst/>
              <a:cxnLst/>
              <a:rect l="l" t="t" r="r" b="b"/>
              <a:pathLst>
                <a:path w="184" h="184" extrusionOk="0">
                  <a:moveTo>
                    <a:pt x="102" y="0"/>
                  </a:moveTo>
                  <a:cubicBezTo>
                    <a:pt x="94" y="0"/>
                    <a:pt x="86" y="4"/>
                    <a:pt x="78" y="4"/>
                  </a:cubicBezTo>
                  <a:cubicBezTo>
                    <a:pt x="66" y="8"/>
                    <a:pt x="54" y="17"/>
                    <a:pt x="41" y="25"/>
                  </a:cubicBezTo>
                  <a:lnTo>
                    <a:pt x="25" y="41"/>
                  </a:lnTo>
                  <a:cubicBezTo>
                    <a:pt x="17" y="49"/>
                    <a:pt x="13" y="57"/>
                    <a:pt x="9" y="69"/>
                  </a:cubicBezTo>
                  <a:cubicBezTo>
                    <a:pt x="5" y="78"/>
                    <a:pt x="1" y="90"/>
                    <a:pt x="1" y="102"/>
                  </a:cubicBezTo>
                  <a:cubicBezTo>
                    <a:pt x="1" y="114"/>
                    <a:pt x="5" y="122"/>
                    <a:pt x="9" y="135"/>
                  </a:cubicBezTo>
                  <a:cubicBezTo>
                    <a:pt x="13" y="143"/>
                    <a:pt x="17" y="151"/>
                    <a:pt x="25" y="159"/>
                  </a:cubicBezTo>
                  <a:lnTo>
                    <a:pt x="41" y="175"/>
                  </a:lnTo>
                  <a:cubicBezTo>
                    <a:pt x="54" y="179"/>
                    <a:pt x="70" y="183"/>
                    <a:pt x="86" y="183"/>
                  </a:cubicBezTo>
                  <a:lnTo>
                    <a:pt x="106" y="183"/>
                  </a:lnTo>
                  <a:cubicBezTo>
                    <a:pt x="123" y="179"/>
                    <a:pt x="135" y="171"/>
                    <a:pt x="143" y="163"/>
                  </a:cubicBezTo>
                  <a:lnTo>
                    <a:pt x="159" y="143"/>
                  </a:lnTo>
                  <a:cubicBezTo>
                    <a:pt x="167" y="139"/>
                    <a:pt x="176" y="126"/>
                    <a:pt x="176" y="118"/>
                  </a:cubicBezTo>
                  <a:cubicBezTo>
                    <a:pt x="184" y="106"/>
                    <a:pt x="184" y="98"/>
                    <a:pt x="184" y="86"/>
                  </a:cubicBezTo>
                  <a:cubicBezTo>
                    <a:pt x="184" y="74"/>
                    <a:pt x="184" y="61"/>
                    <a:pt x="176" y="53"/>
                  </a:cubicBezTo>
                  <a:cubicBezTo>
                    <a:pt x="176" y="41"/>
                    <a:pt x="167" y="33"/>
                    <a:pt x="159" y="25"/>
                  </a:cubicBezTo>
                  <a:lnTo>
                    <a:pt x="143" y="13"/>
                  </a:lnTo>
                  <a:cubicBezTo>
                    <a:pt x="131" y="4"/>
                    <a:pt x="119"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8"/>
            <p:cNvSpPr/>
            <p:nvPr/>
          </p:nvSpPr>
          <p:spPr>
            <a:xfrm>
              <a:off x="8002100" y="751012"/>
              <a:ext cx="16139" cy="16138"/>
            </a:xfrm>
            <a:custGeom>
              <a:avLst/>
              <a:gdLst/>
              <a:ahLst/>
              <a:cxnLst/>
              <a:rect l="l" t="t" r="r" b="b"/>
              <a:pathLst>
                <a:path w="184" h="184" extrusionOk="0">
                  <a:moveTo>
                    <a:pt x="85" y="0"/>
                  </a:moveTo>
                  <a:cubicBezTo>
                    <a:pt x="73" y="0"/>
                    <a:pt x="61" y="0"/>
                    <a:pt x="53" y="5"/>
                  </a:cubicBezTo>
                  <a:cubicBezTo>
                    <a:pt x="41" y="9"/>
                    <a:pt x="33" y="17"/>
                    <a:pt x="24" y="25"/>
                  </a:cubicBezTo>
                  <a:cubicBezTo>
                    <a:pt x="20" y="29"/>
                    <a:pt x="16" y="33"/>
                    <a:pt x="12" y="41"/>
                  </a:cubicBezTo>
                  <a:cubicBezTo>
                    <a:pt x="4" y="53"/>
                    <a:pt x="0" y="66"/>
                    <a:pt x="0" y="82"/>
                  </a:cubicBezTo>
                  <a:cubicBezTo>
                    <a:pt x="0" y="90"/>
                    <a:pt x="0" y="98"/>
                    <a:pt x="4" y="106"/>
                  </a:cubicBezTo>
                  <a:cubicBezTo>
                    <a:pt x="8" y="118"/>
                    <a:pt x="12" y="131"/>
                    <a:pt x="24" y="143"/>
                  </a:cubicBezTo>
                  <a:lnTo>
                    <a:pt x="41" y="159"/>
                  </a:lnTo>
                  <a:cubicBezTo>
                    <a:pt x="49" y="167"/>
                    <a:pt x="57" y="171"/>
                    <a:pt x="69" y="175"/>
                  </a:cubicBezTo>
                  <a:cubicBezTo>
                    <a:pt x="77" y="183"/>
                    <a:pt x="90" y="183"/>
                    <a:pt x="102" y="183"/>
                  </a:cubicBezTo>
                  <a:cubicBezTo>
                    <a:pt x="114" y="183"/>
                    <a:pt x="122" y="183"/>
                    <a:pt x="134" y="175"/>
                  </a:cubicBezTo>
                  <a:cubicBezTo>
                    <a:pt x="142" y="171"/>
                    <a:pt x="151" y="167"/>
                    <a:pt x="159" y="159"/>
                  </a:cubicBezTo>
                  <a:cubicBezTo>
                    <a:pt x="163" y="155"/>
                    <a:pt x="167" y="147"/>
                    <a:pt x="175" y="143"/>
                  </a:cubicBezTo>
                  <a:cubicBezTo>
                    <a:pt x="179" y="131"/>
                    <a:pt x="183" y="114"/>
                    <a:pt x="183" y="102"/>
                  </a:cubicBezTo>
                  <a:cubicBezTo>
                    <a:pt x="183" y="94"/>
                    <a:pt x="183" y="86"/>
                    <a:pt x="183" y="78"/>
                  </a:cubicBezTo>
                  <a:cubicBezTo>
                    <a:pt x="179" y="66"/>
                    <a:pt x="171" y="53"/>
                    <a:pt x="159" y="41"/>
                  </a:cubicBezTo>
                  <a:lnTo>
                    <a:pt x="142" y="25"/>
                  </a:lnTo>
                  <a:cubicBezTo>
                    <a:pt x="134" y="17"/>
                    <a:pt x="126" y="9"/>
                    <a:pt x="118" y="5"/>
                  </a:cubicBezTo>
                  <a:cubicBezTo>
                    <a:pt x="106" y="0"/>
                    <a:pt x="98" y="0"/>
                    <a:pt x="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8"/>
            <p:cNvSpPr/>
            <p:nvPr/>
          </p:nvSpPr>
          <p:spPr>
            <a:xfrm>
              <a:off x="8021308" y="795919"/>
              <a:ext cx="18244" cy="16138"/>
            </a:xfrm>
            <a:custGeom>
              <a:avLst/>
              <a:gdLst/>
              <a:ahLst/>
              <a:cxnLst/>
              <a:rect l="l" t="t" r="r" b="b"/>
              <a:pathLst>
                <a:path w="208" h="184" extrusionOk="0">
                  <a:moveTo>
                    <a:pt x="123" y="1"/>
                  </a:moveTo>
                  <a:cubicBezTo>
                    <a:pt x="106" y="1"/>
                    <a:pt x="90" y="5"/>
                    <a:pt x="78" y="13"/>
                  </a:cubicBezTo>
                  <a:cubicBezTo>
                    <a:pt x="66" y="17"/>
                    <a:pt x="58" y="25"/>
                    <a:pt x="45" y="29"/>
                  </a:cubicBezTo>
                  <a:cubicBezTo>
                    <a:pt x="33" y="33"/>
                    <a:pt x="29" y="41"/>
                    <a:pt x="21" y="50"/>
                  </a:cubicBezTo>
                  <a:cubicBezTo>
                    <a:pt x="13" y="58"/>
                    <a:pt x="9" y="70"/>
                    <a:pt x="5" y="78"/>
                  </a:cubicBezTo>
                  <a:cubicBezTo>
                    <a:pt x="5" y="90"/>
                    <a:pt x="1" y="102"/>
                    <a:pt x="5" y="115"/>
                  </a:cubicBezTo>
                  <a:cubicBezTo>
                    <a:pt x="5" y="123"/>
                    <a:pt x="9" y="135"/>
                    <a:pt x="17" y="143"/>
                  </a:cubicBezTo>
                  <a:lnTo>
                    <a:pt x="29" y="159"/>
                  </a:lnTo>
                  <a:cubicBezTo>
                    <a:pt x="37" y="172"/>
                    <a:pt x="49" y="180"/>
                    <a:pt x="66" y="184"/>
                  </a:cubicBezTo>
                  <a:lnTo>
                    <a:pt x="86" y="184"/>
                  </a:lnTo>
                  <a:cubicBezTo>
                    <a:pt x="102" y="184"/>
                    <a:pt x="119" y="180"/>
                    <a:pt x="131" y="172"/>
                  </a:cubicBezTo>
                  <a:cubicBezTo>
                    <a:pt x="143" y="167"/>
                    <a:pt x="151" y="159"/>
                    <a:pt x="163" y="155"/>
                  </a:cubicBezTo>
                  <a:cubicBezTo>
                    <a:pt x="171" y="151"/>
                    <a:pt x="180" y="143"/>
                    <a:pt x="188" y="135"/>
                  </a:cubicBezTo>
                  <a:cubicBezTo>
                    <a:pt x="196" y="127"/>
                    <a:pt x="200" y="115"/>
                    <a:pt x="204" y="106"/>
                  </a:cubicBezTo>
                  <a:cubicBezTo>
                    <a:pt x="204" y="94"/>
                    <a:pt x="208" y="82"/>
                    <a:pt x="204" y="74"/>
                  </a:cubicBezTo>
                  <a:cubicBezTo>
                    <a:pt x="204" y="62"/>
                    <a:pt x="200" y="50"/>
                    <a:pt x="192" y="41"/>
                  </a:cubicBezTo>
                  <a:cubicBezTo>
                    <a:pt x="188" y="37"/>
                    <a:pt x="184" y="29"/>
                    <a:pt x="180" y="25"/>
                  </a:cubicBezTo>
                  <a:cubicBezTo>
                    <a:pt x="171" y="13"/>
                    <a:pt x="159" y="5"/>
                    <a:pt x="143" y="5"/>
                  </a:cubicBezTo>
                  <a:lnTo>
                    <a:pt x="1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8"/>
            <p:cNvSpPr/>
            <p:nvPr/>
          </p:nvSpPr>
          <p:spPr>
            <a:xfrm>
              <a:off x="8057006" y="767413"/>
              <a:ext cx="14998" cy="16138"/>
            </a:xfrm>
            <a:custGeom>
              <a:avLst/>
              <a:gdLst/>
              <a:ahLst/>
              <a:cxnLst/>
              <a:rect l="l" t="t" r="r" b="b"/>
              <a:pathLst>
                <a:path w="171" h="184" extrusionOk="0">
                  <a:moveTo>
                    <a:pt x="61" y="0"/>
                  </a:moveTo>
                  <a:cubicBezTo>
                    <a:pt x="49" y="5"/>
                    <a:pt x="37" y="13"/>
                    <a:pt x="25" y="25"/>
                  </a:cubicBezTo>
                  <a:cubicBezTo>
                    <a:pt x="21" y="29"/>
                    <a:pt x="16" y="33"/>
                    <a:pt x="12" y="41"/>
                  </a:cubicBezTo>
                  <a:cubicBezTo>
                    <a:pt x="4" y="53"/>
                    <a:pt x="0" y="66"/>
                    <a:pt x="0" y="82"/>
                  </a:cubicBezTo>
                  <a:lnTo>
                    <a:pt x="0" y="98"/>
                  </a:lnTo>
                  <a:cubicBezTo>
                    <a:pt x="0" y="110"/>
                    <a:pt x="4" y="122"/>
                    <a:pt x="8" y="131"/>
                  </a:cubicBezTo>
                  <a:cubicBezTo>
                    <a:pt x="12" y="143"/>
                    <a:pt x="16" y="151"/>
                    <a:pt x="25" y="159"/>
                  </a:cubicBezTo>
                  <a:cubicBezTo>
                    <a:pt x="33" y="167"/>
                    <a:pt x="41" y="171"/>
                    <a:pt x="53" y="175"/>
                  </a:cubicBezTo>
                  <a:cubicBezTo>
                    <a:pt x="61" y="179"/>
                    <a:pt x="73" y="183"/>
                    <a:pt x="86" y="183"/>
                  </a:cubicBezTo>
                  <a:cubicBezTo>
                    <a:pt x="94" y="183"/>
                    <a:pt x="98" y="179"/>
                    <a:pt x="106" y="179"/>
                  </a:cubicBezTo>
                  <a:cubicBezTo>
                    <a:pt x="122" y="175"/>
                    <a:pt x="134" y="167"/>
                    <a:pt x="147" y="159"/>
                  </a:cubicBezTo>
                  <a:cubicBezTo>
                    <a:pt x="151" y="155"/>
                    <a:pt x="155" y="147"/>
                    <a:pt x="159" y="143"/>
                  </a:cubicBezTo>
                  <a:cubicBezTo>
                    <a:pt x="167" y="131"/>
                    <a:pt x="171" y="114"/>
                    <a:pt x="171" y="98"/>
                  </a:cubicBezTo>
                  <a:lnTo>
                    <a:pt x="171" y="82"/>
                  </a:lnTo>
                  <a:cubicBezTo>
                    <a:pt x="171" y="70"/>
                    <a:pt x="167" y="61"/>
                    <a:pt x="163" y="49"/>
                  </a:cubicBezTo>
                  <a:cubicBezTo>
                    <a:pt x="159" y="41"/>
                    <a:pt x="155" y="33"/>
                    <a:pt x="147" y="25"/>
                  </a:cubicBezTo>
                  <a:cubicBezTo>
                    <a:pt x="138" y="17"/>
                    <a:pt x="130" y="9"/>
                    <a:pt x="118" y="5"/>
                  </a:cubicBezTo>
                  <a:cubicBezTo>
                    <a:pt x="110" y="0"/>
                    <a:pt x="98"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8"/>
            <p:cNvSpPr/>
            <p:nvPr/>
          </p:nvSpPr>
          <p:spPr>
            <a:xfrm>
              <a:off x="8103317" y="779166"/>
              <a:ext cx="16139" cy="16314"/>
            </a:xfrm>
            <a:custGeom>
              <a:avLst/>
              <a:gdLst/>
              <a:ahLst/>
              <a:cxnLst/>
              <a:rect l="l" t="t" r="r" b="b"/>
              <a:pathLst>
                <a:path w="184" h="186" extrusionOk="0">
                  <a:moveTo>
                    <a:pt x="86" y="1"/>
                  </a:moveTo>
                  <a:cubicBezTo>
                    <a:pt x="74" y="1"/>
                    <a:pt x="62" y="5"/>
                    <a:pt x="54" y="9"/>
                  </a:cubicBezTo>
                  <a:cubicBezTo>
                    <a:pt x="41" y="13"/>
                    <a:pt x="33" y="17"/>
                    <a:pt x="25" y="25"/>
                  </a:cubicBezTo>
                  <a:cubicBezTo>
                    <a:pt x="21" y="29"/>
                    <a:pt x="17" y="37"/>
                    <a:pt x="13" y="41"/>
                  </a:cubicBezTo>
                  <a:cubicBezTo>
                    <a:pt x="5" y="58"/>
                    <a:pt x="1" y="70"/>
                    <a:pt x="1" y="86"/>
                  </a:cubicBezTo>
                  <a:cubicBezTo>
                    <a:pt x="1" y="94"/>
                    <a:pt x="1" y="98"/>
                    <a:pt x="5" y="106"/>
                  </a:cubicBezTo>
                  <a:cubicBezTo>
                    <a:pt x="9" y="123"/>
                    <a:pt x="13" y="135"/>
                    <a:pt x="25" y="143"/>
                  </a:cubicBezTo>
                  <a:lnTo>
                    <a:pt x="41" y="159"/>
                  </a:lnTo>
                  <a:cubicBezTo>
                    <a:pt x="50" y="167"/>
                    <a:pt x="58" y="175"/>
                    <a:pt x="70" y="180"/>
                  </a:cubicBezTo>
                  <a:cubicBezTo>
                    <a:pt x="76" y="182"/>
                    <a:pt x="83" y="185"/>
                    <a:pt x="92" y="185"/>
                  </a:cubicBezTo>
                  <a:cubicBezTo>
                    <a:pt x="95" y="185"/>
                    <a:pt x="99" y="185"/>
                    <a:pt x="102" y="184"/>
                  </a:cubicBezTo>
                  <a:cubicBezTo>
                    <a:pt x="115" y="184"/>
                    <a:pt x="123" y="184"/>
                    <a:pt x="135" y="180"/>
                  </a:cubicBezTo>
                  <a:cubicBezTo>
                    <a:pt x="143" y="175"/>
                    <a:pt x="151" y="167"/>
                    <a:pt x="159" y="159"/>
                  </a:cubicBezTo>
                  <a:cubicBezTo>
                    <a:pt x="163" y="155"/>
                    <a:pt x="167" y="151"/>
                    <a:pt x="176" y="143"/>
                  </a:cubicBezTo>
                  <a:cubicBezTo>
                    <a:pt x="180" y="131"/>
                    <a:pt x="184" y="119"/>
                    <a:pt x="184" y="102"/>
                  </a:cubicBezTo>
                  <a:cubicBezTo>
                    <a:pt x="184" y="94"/>
                    <a:pt x="184" y="86"/>
                    <a:pt x="184" y="78"/>
                  </a:cubicBezTo>
                  <a:cubicBezTo>
                    <a:pt x="180" y="66"/>
                    <a:pt x="171" y="54"/>
                    <a:pt x="159" y="41"/>
                  </a:cubicBezTo>
                  <a:lnTo>
                    <a:pt x="143" y="25"/>
                  </a:lnTo>
                  <a:cubicBezTo>
                    <a:pt x="135" y="17"/>
                    <a:pt x="127" y="13"/>
                    <a:pt x="119" y="9"/>
                  </a:cubicBezTo>
                  <a:cubicBezTo>
                    <a:pt x="106"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8"/>
            <p:cNvSpPr/>
            <p:nvPr/>
          </p:nvSpPr>
          <p:spPr>
            <a:xfrm>
              <a:off x="8147874" y="464997"/>
              <a:ext cx="16489" cy="17892"/>
            </a:xfrm>
            <a:custGeom>
              <a:avLst/>
              <a:gdLst/>
              <a:ahLst/>
              <a:cxnLst/>
              <a:rect l="l" t="t" r="r" b="b"/>
              <a:pathLst>
                <a:path w="188" h="204" extrusionOk="0">
                  <a:moveTo>
                    <a:pt x="74" y="1"/>
                  </a:moveTo>
                  <a:cubicBezTo>
                    <a:pt x="62" y="1"/>
                    <a:pt x="54" y="5"/>
                    <a:pt x="46" y="13"/>
                  </a:cubicBezTo>
                  <a:lnTo>
                    <a:pt x="25" y="25"/>
                  </a:lnTo>
                  <a:cubicBezTo>
                    <a:pt x="17" y="37"/>
                    <a:pt x="9" y="50"/>
                    <a:pt x="5" y="62"/>
                  </a:cubicBezTo>
                  <a:cubicBezTo>
                    <a:pt x="5" y="70"/>
                    <a:pt x="5" y="78"/>
                    <a:pt x="1" y="86"/>
                  </a:cubicBezTo>
                  <a:cubicBezTo>
                    <a:pt x="1" y="98"/>
                    <a:pt x="5" y="115"/>
                    <a:pt x="13" y="127"/>
                  </a:cubicBezTo>
                  <a:cubicBezTo>
                    <a:pt x="21" y="139"/>
                    <a:pt x="25" y="151"/>
                    <a:pt x="29" y="159"/>
                  </a:cubicBezTo>
                  <a:cubicBezTo>
                    <a:pt x="38" y="172"/>
                    <a:pt x="46" y="180"/>
                    <a:pt x="54" y="184"/>
                  </a:cubicBezTo>
                  <a:cubicBezTo>
                    <a:pt x="62" y="192"/>
                    <a:pt x="70" y="196"/>
                    <a:pt x="82" y="200"/>
                  </a:cubicBezTo>
                  <a:cubicBezTo>
                    <a:pt x="88" y="202"/>
                    <a:pt x="93" y="203"/>
                    <a:pt x="98" y="203"/>
                  </a:cubicBezTo>
                  <a:cubicBezTo>
                    <a:pt x="104" y="203"/>
                    <a:pt x="109" y="202"/>
                    <a:pt x="115" y="200"/>
                  </a:cubicBezTo>
                  <a:cubicBezTo>
                    <a:pt x="127" y="200"/>
                    <a:pt x="135" y="196"/>
                    <a:pt x="147" y="192"/>
                  </a:cubicBezTo>
                  <a:lnTo>
                    <a:pt x="164" y="176"/>
                  </a:lnTo>
                  <a:cubicBezTo>
                    <a:pt x="172" y="168"/>
                    <a:pt x="180" y="155"/>
                    <a:pt x="184" y="139"/>
                  </a:cubicBezTo>
                  <a:cubicBezTo>
                    <a:pt x="184" y="131"/>
                    <a:pt x="188" y="127"/>
                    <a:pt x="188" y="119"/>
                  </a:cubicBezTo>
                  <a:cubicBezTo>
                    <a:pt x="188" y="102"/>
                    <a:pt x="184" y="90"/>
                    <a:pt x="176" y="74"/>
                  </a:cubicBezTo>
                  <a:cubicBezTo>
                    <a:pt x="172" y="66"/>
                    <a:pt x="164" y="54"/>
                    <a:pt x="159" y="42"/>
                  </a:cubicBezTo>
                  <a:cubicBezTo>
                    <a:pt x="151" y="33"/>
                    <a:pt x="147" y="25"/>
                    <a:pt x="135" y="17"/>
                  </a:cubicBezTo>
                  <a:cubicBezTo>
                    <a:pt x="127" y="9"/>
                    <a:pt x="119" y="5"/>
                    <a:pt x="107"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8"/>
            <p:cNvSpPr/>
            <p:nvPr/>
          </p:nvSpPr>
          <p:spPr>
            <a:xfrm>
              <a:off x="8557656" y="537795"/>
              <a:ext cx="16139" cy="16489"/>
            </a:xfrm>
            <a:custGeom>
              <a:avLst/>
              <a:gdLst/>
              <a:ahLst/>
              <a:cxnLst/>
              <a:rect l="l" t="t" r="r" b="b"/>
              <a:pathLst>
                <a:path w="184" h="188" extrusionOk="0">
                  <a:moveTo>
                    <a:pt x="102" y="0"/>
                  </a:moveTo>
                  <a:cubicBezTo>
                    <a:pt x="94" y="4"/>
                    <a:pt x="86" y="4"/>
                    <a:pt x="78" y="4"/>
                  </a:cubicBezTo>
                  <a:cubicBezTo>
                    <a:pt x="65" y="8"/>
                    <a:pt x="53" y="17"/>
                    <a:pt x="41" y="25"/>
                  </a:cubicBezTo>
                  <a:lnTo>
                    <a:pt x="25" y="45"/>
                  </a:lnTo>
                  <a:cubicBezTo>
                    <a:pt x="17" y="49"/>
                    <a:pt x="13" y="61"/>
                    <a:pt x="8" y="69"/>
                  </a:cubicBezTo>
                  <a:cubicBezTo>
                    <a:pt x="0" y="82"/>
                    <a:pt x="0" y="90"/>
                    <a:pt x="0" y="102"/>
                  </a:cubicBezTo>
                  <a:cubicBezTo>
                    <a:pt x="0" y="114"/>
                    <a:pt x="0" y="126"/>
                    <a:pt x="8" y="134"/>
                  </a:cubicBezTo>
                  <a:cubicBezTo>
                    <a:pt x="13" y="147"/>
                    <a:pt x="17" y="155"/>
                    <a:pt x="25" y="163"/>
                  </a:cubicBezTo>
                  <a:lnTo>
                    <a:pt x="41" y="175"/>
                  </a:lnTo>
                  <a:cubicBezTo>
                    <a:pt x="53" y="183"/>
                    <a:pt x="69" y="187"/>
                    <a:pt x="82" y="187"/>
                  </a:cubicBezTo>
                  <a:lnTo>
                    <a:pt x="106" y="183"/>
                  </a:lnTo>
                  <a:cubicBezTo>
                    <a:pt x="118" y="179"/>
                    <a:pt x="130" y="171"/>
                    <a:pt x="143" y="163"/>
                  </a:cubicBezTo>
                  <a:lnTo>
                    <a:pt x="159" y="147"/>
                  </a:lnTo>
                  <a:cubicBezTo>
                    <a:pt x="167" y="138"/>
                    <a:pt x="175" y="130"/>
                    <a:pt x="175" y="118"/>
                  </a:cubicBezTo>
                  <a:cubicBezTo>
                    <a:pt x="183" y="110"/>
                    <a:pt x="183" y="98"/>
                    <a:pt x="183" y="86"/>
                  </a:cubicBezTo>
                  <a:cubicBezTo>
                    <a:pt x="183" y="73"/>
                    <a:pt x="183" y="65"/>
                    <a:pt x="175" y="53"/>
                  </a:cubicBezTo>
                  <a:cubicBezTo>
                    <a:pt x="175" y="45"/>
                    <a:pt x="167" y="33"/>
                    <a:pt x="159" y="29"/>
                  </a:cubicBezTo>
                  <a:lnTo>
                    <a:pt x="143" y="12"/>
                  </a:lnTo>
                  <a:cubicBezTo>
                    <a:pt x="130" y="4"/>
                    <a:pt x="114" y="4"/>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8"/>
            <p:cNvSpPr/>
            <p:nvPr/>
          </p:nvSpPr>
          <p:spPr>
            <a:xfrm>
              <a:off x="8515204" y="566300"/>
              <a:ext cx="15437" cy="17541"/>
            </a:xfrm>
            <a:custGeom>
              <a:avLst/>
              <a:gdLst/>
              <a:ahLst/>
              <a:cxnLst/>
              <a:rect l="l" t="t" r="r" b="b"/>
              <a:pathLst>
                <a:path w="176" h="200" extrusionOk="0">
                  <a:moveTo>
                    <a:pt x="90" y="0"/>
                  </a:moveTo>
                  <a:cubicBezTo>
                    <a:pt x="78" y="0"/>
                    <a:pt x="61" y="5"/>
                    <a:pt x="49" y="13"/>
                  </a:cubicBezTo>
                  <a:lnTo>
                    <a:pt x="33" y="29"/>
                  </a:lnTo>
                  <a:lnTo>
                    <a:pt x="29" y="29"/>
                  </a:lnTo>
                  <a:cubicBezTo>
                    <a:pt x="25" y="37"/>
                    <a:pt x="21" y="41"/>
                    <a:pt x="17" y="49"/>
                  </a:cubicBezTo>
                  <a:lnTo>
                    <a:pt x="13" y="49"/>
                  </a:lnTo>
                  <a:cubicBezTo>
                    <a:pt x="9" y="57"/>
                    <a:pt x="9" y="66"/>
                    <a:pt x="5" y="70"/>
                  </a:cubicBezTo>
                  <a:cubicBezTo>
                    <a:pt x="5" y="74"/>
                    <a:pt x="5" y="74"/>
                    <a:pt x="5" y="74"/>
                  </a:cubicBezTo>
                  <a:cubicBezTo>
                    <a:pt x="1" y="82"/>
                    <a:pt x="1" y="90"/>
                    <a:pt x="1" y="102"/>
                  </a:cubicBezTo>
                  <a:cubicBezTo>
                    <a:pt x="1" y="110"/>
                    <a:pt x="1" y="118"/>
                    <a:pt x="5" y="127"/>
                  </a:cubicBezTo>
                  <a:cubicBezTo>
                    <a:pt x="5" y="131"/>
                    <a:pt x="5" y="131"/>
                    <a:pt x="5" y="131"/>
                  </a:cubicBezTo>
                  <a:cubicBezTo>
                    <a:pt x="9" y="139"/>
                    <a:pt x="9" y="147"/>
                    <a:pt x="13" y="151"/>
                  </a:cubicBezTo>
                  <a:cubicBezTo>
                    <a:pt x="13" y="151"/>
                    <a:pt x="13" y="155"/>
                    <a:pt x="17" y="155"/>
                  </a:cubicBezTo>
                  <a:cubicBezTo>
                    <a:pt x="21" y="159"/>
                    <a:pt x="25" y="167"/>
                    <a:pt x="29" y="171"/>
                  </a:cubicBezTo>
                  <a:cubicBezTo>
                    <a:pt x="29" y="171"/>
                    <a:pt x="29" y="175"/>
                    <a:pt x="33" y="175"/>
                  </a:cubicBezTo>
                  <a:cubicBezTo>
                    <a:pt x="37" y="179"/>
                    <a:pt x="45" y="183"/>
                    <a:pt x="49" y="188"/>
                  </a:cubicBezTo>
                  <a:cubicBezTo>
                    <a:pt x="61" y="196"/>
                    <a:pt x="70" y="200"/>
                    <a:pt x="82" y="200"/>
                  </a:cubicBezTo>
                  <a:cubicBezTo>
                    <a:pt x="94" y="200"/>
                    <a:pt x="102" y="200"/>
                    <a:pt x="114" y="196"/>
                  </a:cubicBezTo>
                  <a:cubicBezTo>
                    <a:pt x="127" y="196"/>
                    <a:pt x="135" y="192"/>
                    <a:pt x="143" y="183"/>
                  </a:cubicBezTo>
                  <a:cubicBezTo>
                    <a:pt x="151" y="175"/>
                    <a:pt x="159" y="167"/>
                    <a:pt x="163" y="159"/>
                  </a:cubicBezTo>
                  <a:cubicBezTo>
                    <a:pt x="167" y="151"/>
                    <a:pt x="171" y="147"/>
                    <a:pt x="175" y="139"/>
                  </a:cubicBezTo>
                  <a:cubicBezTo>
                    <a:pt x="175" y="127"/>
                    <a:pt x="175" y="114"/>
                    <a:pt x="175" y="102"/>
                  </a:cubicBezTo>
                  <a:cubicBezTo>
                    <a:pt x="175" y="94"/>
                    <a:pt x="175" y="82"/>
                    <a:pt x="175" y="74"/>
                  </a:cubicBezTo>
                  <a:cubicBezTo>
                    <a:pt x="175" y="61"/>
                    <a:pt x="171" y="53"/>
                    <a:pt x="163" y="41"/>
                  </a:cubicBezTo>
                  <a:lnTo>
                    <a:pt x="151" y="25"/>
                  </a:lnTo>
                  <a:cubicBezTo>
                    <a:pt x="139" y="17"/>
                    <a:pt x="127" y="9"/>
                    <a:pt x="114" y="5"/>
                  </a:cubicBezTo>
                  <a:cubicBezTo>
                    <a:pt x="106" y="5"/>
                    <a:pt x="98"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8"/>
            <p:cNvSpPr/>
            <p:nvPr/>
          </p:nvSpPr>
          <p:spPr>
            <a:xfrm>
              <a:off x="8557656" y="576649"/>
              <a:ext cx="14648" cy="16314"/>
            </a:xfrm>
            <a:custGeom>
              <a:avLst/>
              <a:gdLst/>
              <a:ahLst/>
              <a:cxnLst/>
              <a:rect l="l" t="t" r="r" b="b"/>
              <a:pathLst>
                <a:path w="167" h="186" extrusionOk="0">
                  <a:moveTo>
                    <a:pt x="82" y="0"/>
                  </a:moveTo>
                  <a:cubicBezTo>
                    <a:pt x="73" y="0"/>
                    <a:pt x="69" y="4"/>
                    <a:pt x="61" y="4"/>
                  </a:cubicBezTo>
                  <a:cubicBezTo>
                    <a:pt x="45" y="9"/>
                    <a:pt x="33" y="17"/>
                    <a:pt x="25" y="25"/>
                  </a:cubicBezTo>
                  <a:cubicBezTo>
                    <a:pt x="21" y="29"/>
                    <a:pt x="17" y="37"/>
                    <a:pt x="8" y="41"/>
                  </a:cubicBezTo>
                  <a:cubicBezTo>
                    <a:pt x="4" y="53"/>
                    <a:pt x="0" y="70"/>
                    <a:pt x="0" y="86"/>
                  </a:cubicBezTo>
                  <a:lnTo>
                    <a:pt x="0" y="102"/>
                  </a:lnTo>
                  <a:cubicBezTo>
                    <a:pt x="0" y="114"/>
                    <a:pt x="0" y="122"/>
                    <a:pt x="4" y="135"/>
                  </a:cubicBezTo>
                  <a:cubicBezTo>
                    <a:pt x="8" y="143"/>
                    <a:pt x="17" y="155"/>
                    <a:pt x="25" y="159"/>
                  </a:cubicBezTo>
                  <a:cubicBezTo>
                    <a:pt x="33" y="167"/>
                    <a:pt x="41" y="175"/>
                    <a:pt x="49" y="179"/>
                  </a:cubicBezTo>
                  <a:cubicBezTo>
                    <a:pt x="58" y="182"/>
                    <a:pt x="64" y="185"/>
                    <a:pt x="72" y="185"/>
                  </a:cubicBezTo>
                  <a:cubicBezTo>
                    <a:pt x="75" y="185"/>
                    <a:pt x="78" y="185"/>
                    <a:pt x="82" y="183"/>
                  </a:cubicBezTo>
                  <a:lnTo>
                    <a:pt x="106" y="183"/>
                  </a:lnTo>
                  <a:cubicBezTo>
                    <a:pt x="118" y="179"/>
                    <a:pt x="130" y="171"/>
                    <a:pt x="143" y="159"/>
                  </a:cubicBezTo>
                  <a:cubicBezTo>
                    <a:pt x="147" y="155"/>
                    <a:pt x="151" y="151"/>
                    <a:pt x="155" y="143"/>
                  </a:cubicBezTo>
                  <a:cubicBezTo>
                    <a:pt x="163" y="130"/>
                    <a:pt x="167" y="118"/>
                    <a:pt x="167" y="102"/>
                  </a:cubicBezTo>
                  <a:lnTo>
                    <a:pt x="167" y="86"/>
                  </a:lnTo>
                  <a:cubicBezTo>
                    <a:pt x="167" y="74"/>
                    <a:pt x="167" y="61"/>
                    <a:pt x="159" y="53"/>
                  </a:cubicBezTo>
                  <a:cubicBezTo>
                    <a:pt x="155" y="41"/>
                    <a:pt x="151" y="33"/>
                    <a:pt x="143" y="25"/>
                  </a:cubicBezTo>
                  <a:cubicBezTo>
                    <a:pt x="134" y="17"/>
                    <a:pt x="126" y="13"/>
                    <a:pt x="114" y="9"/>
                  </a:cubicBezTo>
                  <a:cubicBezTo>
                    <a:pt x="106" y="4"/>
                    <a:pt x="94" y="0"/>
                    <a:pt x="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8"/>
            <p:cNvSpPr/>
            <p:nvPr/>
          </p:nvSpPr>
          <p:spPr>
            <a:xfrm>
              <a:off x="8453193" y="890818"/>
              <a:ext cx="16489" cy="14998"/>
            </a:xfrm>
            <a:custGeom>
              <a:avLst/>
              <a:gdLst/>
              <a:ahLst/>
              <a:cxnLst/>
              <a:rect l="l" t="t" r="r" b="b"/>
              <a:pathLst>
                <a:path w="188" h="171" extrusionOk="0">
                  <a:moveTo>
                    <a:pt x="85" y="0"/>
                  </a:moveTo>
                  <a:cubicBezTo>
                    <a:pt x="73" y="0"/>
                    <a:pt x="65" y="4"/>
                    <a:pt x="53" y="8"/>
                  </a:cubicBezTo>
                  <a:cubicBezTo>
                    <a:pt x="45" y="12"/>
                    <a:pt x="33" y="16"/>
                    <a:pt x="29" y="25"/>
                  </a:cubicBezTo>
                  <a:cubicBezTo>
                    <a:pt x="20" y="33"/>
                    <a:pt x="12" y="41"/>
                    <a:pt x="8" y="53"/>
                  </a:cubicBezTo>
                  <a:cubicBezTo>
                    <a:pt x="4" y="61"/>
                    <a:pt x="0" y="73"/>
                    <a:pt x="4" y="86"/>
                  </a:cubicBezTo>
                  <a:cubicBezTo>
                    <a:pt x="4" y="94"/>
                    <a:pt x="4" y="98"/>
                    <a:pt x="4" y="106"/>
                  </a:cubicBezTo>
                  <a:cubicBezTo>
                    <a:pt x="8" y="122"/>
                    <a:pt x="16" y="134"/>
                    <a:pt x="29" y="142"/>
                  </a:cubicBezTo>
                  <a:lnTo>
                    <a:pt x="45" y="159"/>
                  </a:lnTo>
                  <a:cubicBezTo>
                    <a:pt x="57" y="167"/>
                    <a:pt x="69" y="167"/>
                    <a:pt x="85" y="171"/>
                  </a:cubicBezTo>
                  <a:lnTo>
                    <a:pt x="102" y="171"/>
                  </a:lnTo>
                  <a:cubicBezTo>
                    <a:pt x="114" y="171"/>
                    <a:pt x="126" y="167"/>
                    <a:pt x="134" y="163"/>
                  </a:cubicBezTo>
                  <a:cubicBezTo>
                    <a:pt x="146" y="159"/>
                    <a:pt x="155" y="155"/>
                    <a:pt x="163" y="147"/>
                  </a:cubicBezTo>
                  <a:cubicBezTo>
                    <a:pt x="171" y="138"/>
                    <a:pt x="175" y="126"/>
                    <a:pt x="179" y="118"/>
                  </a:cubicBezTo>
                  <a:cubicBezTo>
                    <a:pt x="183" y="106"/>
                    <a:pt x="187" y="98"/>
                    <a:pt x="187" y="86"/>
                  </a:cubicBezTo>
                  <a:cubicBezTo>
                    <a:pt x="187" y="77"/>
                    <a:pt x="183" y="69"/>
                    <a:pt x="183" y="61"/>
                  </a:cubicBezTo>
                  <a:cubicBezTo>
                    <a:pt x="179" y="49"/>
                    <a:pt x="171" y="37"/>
                    <a:pt x="163" y="25"/>
                  </a:cubicBezTo>
                  <a:cubicBezTo>
                    <a:pt x="155" y="21"/>
                    <a:pt x="151" y="16"/>
                    <a:pt x="146" y="12"/>
                  </a:cubicBezTo>
                  <a:cubicBezTo>
                    <a:pt x="130" y="4"/>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3" name="Google Shape;273;p8"/>
          <p:cNvGrpSpPr/>
          <p:nvPr/>
        </p:nvGrpSpPr>
        <p:grpSpPr>
          <a:xfrm flipH="1">
            <a:off x="232090" y="451713"/>
            <a:ext cx="1270764" cy="625558"/>
            <a:chOff x="613053" y="375150"/>
            <a:chExt cx="1270764" cy="625558"/>
          </a:xfrm>
        </p:grpSpPr>
        <p:sp>
          <p:nvSpPr>
            <p:cNvPr id="274" name="Google Shape;274;p8"/>
            <p:cNvSpPr/>
            <p:nvPr/>
          </p:nvSpPr>
          <p:spPr>
            <a:xfrm>
              <a:off x="613053" y="375150"/>
              <a:ext cx="1270764" cy="625558"/>
            </a:xfrm>
            <a:custGeom>
              <a:avLst/>
              <a:gdLst/>
              <a:ahLst/>
              <a:cxnLst/>
              <a:rect l="l" t="t" r="r" b="b"/>
              <a:pathLst>
                <a:path w="14035" h="6909" extrusionOk="0">
                  <a:moveTo>
                    <a:pt x="5569" y="169"/>
                  </a:moveTo>
                  <a:cubicBezTo>
                    <a:pt x="5823" y="169"/>
                    <a:pt x="6112" y="225"/>
                    <a:pt x="6428" y="379"/>
                  </a:cubicBezTo>
                  <a:cubicBezTo>
                    <a:pt x="7546" y="928"/>
                    <a:pt x="7351" y="2249"/>
                    <a:pt x="7331" y="2359"/>
                  </a:cubicBezTo>
                  <a:cubicBezTo>
                    <a:pt x="7310" y="2424"/>
                    <a:pt x="7046" y="3120"/>
                    <a:pt x="6432" y="3355"/>
                  </a:cubicBezTo>
                  <a:cubicBezTo>
                    <a:pt x="6291" y="3410"/>
                    <a:pt x="6141" y="3438"/>
                    <a:pt x="5982" y="3438"/>
                  </a:cubicBezTo>
                  <a:cubicBezTo>
                    <a:pt x="5683" y="3438"/>
                    <a:pt x="5356" y="3340"/>
                    <a:pt x="5005" y="3144"/>
                  </a:cubicBezTo>
                  <a:cubicBezTo>
                    <a:pt x="4286" y="2750"/>
                    <a:pt x="4005" y="2205"/>
                    <a:pt x="4245" y="1692"/>
                  </a:cubicBezTo>
                  <a:cubicBezTo>
                    <a:pt x="4410" y="1344"/>
                    <a:pt x="4822" y="1074"/>
                    <a:pt x="5278" y="1074"/>
                  </a:cubicBezTo>
                  <a:cubicBezTo>
                    <a:pt x="5418" y="1074"/>
                    <a:pt x="5562" y="1100"/>
                    <a:pt x="5704" y="1156"/>
                  </a:cubicBezTo>
                  <a:cubicBezTo>
                    <a:pt x="6278" y="1384"/>
                    <a:pt x="6412" y="1798"/>
                    <a:pt x="6294" y="2107"/>
                  </a:cubicBezTo>
                  <a:cubicBezTo>
                    <a:pt x="6215" y="2312"/>
                    <a:pt x="6022" y="2478"/>
                    <a:pt x="5774" y="2478"/>
                  </a:cubicBezTo>
                  <a:cubicBezTo>
                    <a:pt x="5702" y="2478"/>
                    <a:pt x="5626" y="2464"/>
                    <a:pt x="5546" y="2432"/>
                  </a:cubicBezTo>
                  <a:cubicBezTo>
                    <a:pt x="5241" y="2319"/>
                    <a:pt x="5086" y="2148"/>
                    <a:pt x="5139" y="1985"/>
                  </a:cubicBezTo>
                  <a:cubicBezTo>
                    <a:pt x="5173" y="1891"/>
                    <a:pt x="5276" y="1811"/>
                    <a:pt x="5393" y="1811"/>
                  </a:cubicBezTo>
                  <a:cubicBezTo>
                    <a:pt x="5418" y="1811"/>
                    <a:pt x="5443" y="1815"/>
                    <a:pt x="5469" y="1823"/>
                  </a:cubicBezTo>
                  <a:cubicBezTo>
                    <a:pt x="5476" y="1825"/>
                    <a:pt x="5484" y="1826"/>
                    <a:pt x="5492" y="1826"/>
                  </a:cubicBezTo>
                  <a:cubicBezTo>
                    <a:pt x="5529" y="1826"/>
                    <a:pt x="5564" y="1803"/>
                    <a:pt x="5574" y="1766"/>
                  </a:cubicBezTo>
                  <a:cubicBezTo>
                    <a:pt x="5587" y="1721"/>
                    <a:pt x="5562" y="1672"/>
                    <a:pt x="5517" y="1660"/>
                  </a:cubicBezTo>
                  <a:cubicBezTo>
                    <a:pt x="5478" y="1648"/>
                    <a:pt x="5438" y="1643"/>
                    <a:pt x="5398" y="1643"/>
                  </a:cubicBezTo>
                  <a:cubicBezTo>
                    <a:pt x="5216" y="1643"/>
                    <a:pt x="5041" y="1759"/>
                    <a:pt x="4981" y="1932"/>
                  </a:cubicBezTo>
                  <a:cubicBezTo>
                    <a:pt x="4916" y="2132"/>
                    <a:pt x="5009" y="2412"/>
                    <a:pt x="5485" y="2591"/>
                  </a:cubicBezTo>
                  <a:cubicBezTo>
                    <a:pt x="5584" y="2628"/>
                    <a:pt x="5680" y="2645"/>
                    <a:pt x="5770" y="2645"/>
                  </a:cubicBezTo>
                  <a:cubicBezTo>
                    <a:pt x="6095" y="2645"/>
                    <a:pt x="6350" y="2429"/>
                    <a:pt x="6448" y="2168"/>
                  </a:cubicBezTo>
                  <a:cubicBezTo>
                    <a:pt x="6599" y="1782"/>
                    <a:pt x="6448" y="1274"/>
                    <a:pt x="5770" y="1001"/>
                  </a:cubicBezTo>
                  <a:cubicBezTo>
                    <a:pt x="5601" y="933"/>
                    <a:pt x="5432" y="903"/>
                    <a:pt x="5270" y="903"/>
                  </a:cubicBezTo>
                  <a:cubicBezTo>
                    <a:pt x="4744" y="903"/>
                    <a:pt x="4284" y="1223"/>
                    <a:pt x="4094" y="1623"/>
                  </a:cubicBezTo>
                  <a:cubicBezTo>
                    <a:pt x="3875" y="2087"/>
                    <a:pt x="3977" y="2770"/>
                    <a:pt x="4924" y="3294"/>
                  </a:cubicBezTo>
                  <a:cubicBezTo>
                    <a:pt x="5302" y="3502"/>
                    <a:pt x="5656" y="3607"/>
                    <a:pt x="5985" y="3607"/>
                  </a:cubicBezTo>
                  <a:cubicBezTo>
                    <a:pt x="6164" y="3607"/>
                    <a:pt x="6331" y="3575"/>
                    <a:pt x="6493" y="3514"/>
                  </a:cubicBezTo>
                  <a:cubicBezTo>
                    <a:pt x="7184" y="3246"/>
                    <a:pt x="7461" y="2497"/>
                    <a:pt x="7489" y="2412"/>
                  </a:cubicBezTo>
                  <a:cubicBezTo>
                    <a:pt x="7514" y="2366"/>
                    <a:pt x="7708" y="2020"/>
                    <a:pt x="8021" y="2020"/>
                  </a:cubicBezTo>
                  <a:cubicBezTo>
                    <a:pt x="8065" y="2020"/>
                    <a:pt x="8111" y="2027"/>
                    <a:pt x="8160" y="2042"/>
                  </a:cubicBezTo>
                  <a:cubicBezTo>
                    <a:pt x="8534" y="2160"/>
                    <a:pt x="8493" y="2705"/>
                    <a:pt x="8481" y="2815"/>
                  </a:cubicBezTo>
                  <a:cubicBezTo>
                    <a:pt x="8428" y="2892"/>
                    <a:pt x="8241" y="3189"/>
                    <a:pt x="8290" y="3469"/>
                  </a:cubicBezTo>
                  <a:cubicBezTo>
                    <a:pt x="8315" y="3607"/>
                    <a:pt x="8392" y="3717"/>
                    <a:pt x="8518" y="3798"/>
                  </a:cubicBezTo>
                  <a:cubicBezTo>
                    <a:pt x="8530" y="3807"/>
                    <a:pt x="8546" y="3811"/>
                    <a:pt x="8563" y="3811"/>
                  </a:cubicBezTo>
                  <a:cubicBezTo>
                    <a:pt x="8591" y="3811"/>
                    <a:pt x="8615" y="3798"/>
                    <a:pt x="8632" y="3774"/>
                  </a:cubicBezTo>
                  <a:cubicBezTo>
                    <a:pt x="8656" y="3733"/>
                    <a:pt x="8648" y="3681"/>
                    <a:pt x="8607" y="3656"/>
                  </a:cubicBezTo>
                  <a:cubicBezTo>
                    <a:pt x="8522" y="3603"/>
                    <a:pt x="8473" y="3530"/>
                    <a:pt x="8457" y="3441"/>
                  </a:cubicBezTo>
                  <a:cubicBezTo>
                    <a:pt x="8412" y="3197"/>
                    <a:pt x="8628" y="2900"/>
                    <a:pt x="8628" y="2896"/>
                  </a:cubicBezTo>
                  <a:cubicBezTo>
                    <a:pt x="8632" y="2892"/>
                    <a:pt x="8632" y="2888"/>
                    <a:pt x="8636" y="2888"/>
                  </a:cubicBezTo>
                  <a:cubicBezTo>
                    <a:pt x="8636" y="2884"/>
                    <a:pt x="8636" y="2884"/>
                    <a:pt x="8636" y="2884"/>
                  </a:cubicBezTo>
                  <a:cubicBezTo>
                    <a:pt x="8783" y="2604"/>
                    <a:pt x="9038" y="2444"/>
                    <a:pt x="9319" y="2444"/>
                  </a:cubicBezTo>
                  <a:cubicBezTo>
                    <a:pt x="9332" y="2444"/>
                    <a:pt x="9346" y="2444"/>
                    <a:pt x="9359" y="2445"/>
                  </a:cubicBezTo>
                  <a:cubicBezTo>
                    <a:pt x="9725" y="2469"/>
                    <a:pt x="10047" y="2762"/>
                    <a:pt x="10225" y="3229"/>
                  </a:cubicBezTo>
                  <a:cubicBezTo>
                    <a:pt x="10455" y="3824"/>
                    <a:pt x="10716" y="3933"/>
                    <a:pt x="11069" y="3933"/>
                  </a:cubicBezTo>
                  <a:cubicBezTo>
                    <a:pt x="11165" y="3933"/>
                    <a:pt x="11269" y="3925"/>
                    <a:pt x="11380" y="3916"/>
                  </a:cubicBezTo>
                  <a:cubicBezTo>
                    <a:pt x="11521" y="3905"/>
                    <a:pt x="11682" y="3892"/>
                    <a:pt x="11866" y="3892"/>
                  </a:cubicBezTo>
                  <a:cubicBezTo>
                    <a:pt x="12006" y="3892"/>
                    <a:pt x="12159" y="3899"/>
                    <a:pt x="12327" y="3920"/>
                  </a:cubicBezTo>
                  <a:cubicBezTo>
                    <a:pt x="13079" y="4018"/>
                    <a:pt x="13510" y="4591"/>
                    <a:pt x="13714" y="4969"/>
                  </a:cubicBezTo>
                  <a:cubicBezTo>
                    <a:pt x="13368" y="4717"/>
                    <a:pt x="13031" y="4656"/>
                    <a:pt x="12783" y="4652"/>
                  </a:cubicBezTo>
                  <a:lnTo>
                    <a:pt x="12779" y="4652"/>
                  </a:lnTo>
                  <a:cubicBezTo>
                    <a:pt x="12769" y="4652"/>
                    <a:pt x="12760" y="4652"/>
                    <a:pt x="12751" y="4652"/>
                  </a:cubicBezTo>
                  <a:cubicBezTo>
                    <a:pt x="12325" y="4652"/>
                    <a:pt x="11910" y="4834"/>
                    <a:pt x="11612" y="5148"/>
                  </a:cubicBezTo>
                  <a:cubicBezTo>
                    <a:pt x="11469" y="5295"/>
                    <a:pt x="11356" y="5437"/>
                    <a:pt x="11258" y="5567"/>
                  </a:cubicBezTo>
                  <a:cubicBezTo>
                    <a:pt x="10983" y="5921"/>
                    <a:pt x="10795" y="6157"/>
                    <a:pt x="10289" y="6157"/>
                  </a:cubicBezTo>
                  <a:cubicBezTo>
                    <a:pt x="10272" y="6157"/>
                    <a:pt x="10255" y="6157"/>
                    <a:pt x="10238" y="6157"/>
                  </a:cubicBezTo>
                  <a:cubicBezTo>
                    <a:pt x="9563" y="6140"/>
                    <a:pt x="9201" y="5372"/>
                    <a:pt x="9152" y="5254"/>
                  </a:cubicBezTo>
                  <a:cubicBezTo>
                    <a:pt x="9156" y="5124"/>
                    <a:pt x="9229" y="4311"/>
                    <a:pt x="9973" y="4274"/>
                  </a:cubicBezTo>
                  <a:cubicBezTo>
                    <a:pt x="9992" y="4273"/>
                    <a:pt x="10011" y="4273"/>
                    <a:pt x="10029" y="4273"/>
                  </a:cubicBezTo>
                  <a:cubicBezTo>
                    <a:pt x="10455" y="4273"/>
                    <a:pt x="10712" y="4541"/>
                    <a:pt x="10774" y="4803"/>
                  </a:cubicBezTo>
                  <a:cubicBezTo>
                    <a:pt x="10819" y="4986"/>
                    <a:pt x="10778" y="5217"/>
                    <a:pt x="10534" y="5327"/>
                  </a:cubicBezTo>
                  <a:cubicBezTo>
                    <a:pt x="10445" y="5367"/>
                    <a:pt x="10366" y="5384"/>
                    <a:pt x="10298" y="5384"/>
                  </a:cubicBezTo>
                  <a:cubicBezTo>
                    <a:pt x="10151" y="5384"/>
                    <a:pt x="10053" y="5307"/>
                    <a:pt x="10006" y="5221"/>
                  </a:cubicBezTo>
                  <a:cubicBezTo>
                    <a:pt x="9953" y="5112"/>
                    <a:pt x="9957" y="4957"/>
                    <a:pt x="10103" y="4868"/>
                  </a:cubicBezTo>
                  <a:cubicBezTo>
                    <a:pt x="10144" y="4843"/>
                    <a:pt x="10156" y="4790"/>
                    <a:pt x="10132" y="4754"/>
                  </a:cubicBezTo>
                  <a:cubicBezTo>
                    <a:pt x="10116" y="4727"/>
                    <a:pt x="10088" y="4713"/>
                    <a:pt x="10059" y="4713"/>
                  </a:cubicBezTo>
                  <a:cubicBezTo>
                    <a:pt x="10044" y="4713"/>
                    <a:pt x="10028" y="4717"/>
                    <a:pt x="10014" y="4725"/>
                  </a:cubicBezTo>
                  <a:cubicBezTo>
                    <a:pt x="9786" y="4864"/>
                    <a:pt x="9766" y="5120"/>
                    <a:pt x="9860" y="5299"/>
                  </a:cubicBezTo>
                  <a:cubicBezTo>
                    <a:pt x="9933" y="5441"/>
                    <a:pt x="10087" y="5551"/>
                    <a:pt x="10295" y="5551"/>
                  </a:cubicBezTo>
                  <a:cubicBezTo>
                    <a:pt x="10388" y="5551"/>
                    <a:pt x="10490" y="5530"/>
                    <a:pt x="10599" y="5482"/>
                  </a:cubicBezTo>
                  <a:cubicBezTo>
                    <a:pt x="10880" y="5356"/>
                    <a:pt x="11014" y="5075"/>
                    <a:pt x="10937" y="4766"/>
                  </a:cubicBezTo>
                  <a:cubicBezTo>
                    <a:pt x="10863" y="4442"/>
                    <a:pt x="10548" y="4106"/>
                    <a:pt x="10032" y="4106"/>
                  </a:cubicBezTo>
                  <a:cubicBezTo>
                    <a:pt x="10011" y="4106"/>
                    <a:pt x="9991" y="4106"/>
                    <a:pt x="9969" y="4107"/>
                  </a:cubicBezTo>
                  <a:cubicBezTo>
                    <a:pt x="9050" y="4152"/>
                    <a:pt x="8985" y="5181"/>
                    <a:pt x="8981" y="5262"/>
                  </a:cubicBezTo>
                  <a:cubicBezTo>
                    <a:pt x="8973" y="5335"/>
                    <a:pt x="8817" y="6425"/>
                    <a:pt x="7964" y="6425"/>
                  </a:cubicBezTo>
                  <a:cubicBezTo>
                    <a:pt x="7957" y="6425"/>
                    <a:pt x="7951" y="6425"/>
                    <a:pt x="7945" y="6425"/>
                  </a:cubicBezTo>
                  <a:cubicBezTo>
                    <a:pt x="7050" y="6405"/>
                    <a:pt x="6798" y="5868"/>
                    <a:pt x="6782" y="5835"/>
                  </a:cubicBezTo>
                  <a:cubicBezTo>
                    <a:pt x="6778" y="5819"/>
                    <a:pt x="6603" y="5364"/>
                    <a:pt x="6798" y="5043"/>
                  </a:cubicBezTo>
                  <a:cubicBezTo>
                    <a:pt x="6908" y="4860"/>
                    <a:pt x="7115" y="4750"/>
                    <a:pt x="7420" y="4713"/>
                  </a:cubicBezTo>
                  <a:cubicBezTo>
                    <a:pt x="7470" y="4708"/>
                    <a:pt x="7518" y="4705"/>
                    <a:pt x="7564" y="4705"/>
                  </a:cubicBezTo>
                  <a:cubicBezTo>
                    <a:pt x="7811" y="4705"/>
                    <a:pt x="7992" y="4788"/>
                    <a:pt x="8095" y="4949"/>
                  </a:cubicBezTo>
                  <a:cubicBezTo>
                    <a:pt x="8217" y="5144"/>
                    <a:pt x="8184" y="5396"/>
                    <a:pt x="8091" y="5547"/>
                  </a:cubicBezTo>
                  <a:cubicBezTo>
                    <a:pt x="8053" y="5603"/>
                    <a:pt x="7977" y="5699"/>
                    <a:pt x="7848" y="5699"/>
                  </a:cubicBezTo>
                  <a:cubicBezTo>
                    <a:pt x="7839" y="5699"/>
                    <a:pt x="7829" y="5698"/>
                    <a:pt x="7819" y="5697"/>
                  </a:cubicBezTo>
                  <a:cubicBezTo>
                    <a:pt x="7664" y="5677"/>
                    <a:pt x="7567" y="5628"/>
                    <a:pt x="7518" y="5551"/>
                  </a:cubicBezTo>
                  <a:cubicBezTo>
                    <a:pt x="7453" y="5433"/>
                    <a:pt x="7518" y="5278"/>
                    <a:pt x="7518" y="5278"/>
                  </a:cubicBezTo>
                  <a:cubicBezTo>
                    <a:pt x="7534" y="5238"/>
                    <a:pt x="7518" y="5185"/>
                    <a:pt x="7473" y="5169"/>
                  </a:cubicBezTo>
                  <a:cubicBezTo>
                    <a:pt x="7462" y="5163"/>
                    <a:pt x="7451" y="5161"/>
                    <a:pt x="7439" y="5161"/>
                  </a:cubicBezTo>
                  <a:cubicBezTo>
                    <a:pt x="7408" y="5161"/>
                    <a:pt x="7378" y="5179"/>
                    <a:pt x="7363" y="5209"/>
                  </a:cubicBezTo>
                  <a:cubicBezTo>
                    <a:pt x="7359" y="5221"/>
                    <a:pt x="7266" y="5441"/>
                    <a:pt x="7371" y="5632"/>
                  </a:cubicBezTo>
                  <a:cubicBezTo>
                    <a:pt x="7449" y="5762"/>
                    <a:pt x="7591" y="5839"/>
                    <a:pt x="7798" y="5864"/>
                  </a:cubicBezTo>
                  <a:cubicBezTo>
                    <a:pt x="7815" y="5866"/>
                    <a:pt x="7832" y="5867"/>
                    <a:pt x="7849" y="5867"/>
                  </a:cubicBezTo>
                  <a:cubicBezTo>
                    <a:pt x="8003" y="5867"/>
                    <a:pt x="8142" y="5783"/>
                    <a:pt x="8233" y="5636"/>
                  </a:cubicBezTo>
                  <a:cubicBezTo>
                    <a:pt x="8380" y="5404"/>
                    <a:pt x="8380" y="5087"/>
                    <a:pt x="8237" y="4860"/>
                  </a:cubicBezTo>
                  <a:cubicBezTo>
                    <a:pt x="8157" y="4733"/>
                    <a:pt x="7968" y="4538"/>
                    <a:pt x="7561" y="4538"/>
                  </a:cubicBezTo>
                  <a:cubicBezTo>
                    <a:pt x="7512" y="4538"/>
                    <a:pt x="7459" y="4540"/>
                    <a:pt x="7404" y="4547"/>
                  </a:cubicBezTo>
                  <a:cubicBezTo>
                    <a:pt x="7042" y="4591"/>
                    <a:pt x="6790" y="4730"/>
                    <a:pt x="6652" y="4957"/>
                  </a:cubicBezTo>
                  <a:cubicBezTo>
                    <a:pt x="6436" y="5323"/>
                    <a:pt x="6591" y="5795"/>
                    <a:pt x="6623" y="5884"/>
                  </a:cubicBezTo>
                  <a:cubicBezTo>
                    <a:pt x="6623" y="5949"/>
                    <a:pt x="6619" y="6270"/>
                    <a:pt x="6436" y="6453"/>
                  </a:cubicBezTo>
                  <a:cubicBezTo>
                    <a:pt x="6351" y="6539"/>
                    <a:pt x="6234" y="6580"/>
                    <a:pt x="6090" y="6580"/>
                  </a:cubicBezTo>
                  <a:cubicBezTo>
                    <a:pt x="6077" y="6580"/>
                    <a:pt x="6064" y="6580"/>
                    <a:pt x="6050" y="6579"/>
                  </a:cubicBezTo>
                  <a:cubicBezTo>
                    <a:pt x="5452" y="6543"/>
                    <a:pt x="5253" y="6051"/>
                    <a:pt x="5225" y="5965"/>
                  </a:cubicBezTo>
                  <a:cubicBezTo>
                    <a:pt x="5225" y="5848"/>
                    <a:pt x="5213" y="5132"/>
                    <a:pt x="4782" y="5034"/>
                  </a:cubicBezTo>
                  <a:cubicBezTo>
                    <a:pt x="4776" y="5033"/>
                    <a:pt x="4771" y="5033"/>
                    <a:pt x="4766" y="5033"/>
                  </a:cubicBezTo>
                  <a:cubicBezTo>
                    <a:pt x="4727" y="5033"/>
                    <a:pt x="4691" y="5060"/>
                    <a:pt x="4684" y="5099"/>
                  </a:cubicBezTo>
                  <a:cubicBezTo>
                    <a:pt x="4672" y="5144"/>
                    <a:pt x="4700" y="5189"/>
                    <a:pt x="4745" y="5197"/>
                  </a:cubicBezTo>
                  <a:cubicBezTo>
                    <a:pt x="5013" y="5258"/>
                    <a:pt x="5058" y="5766"/>
                    <a:pt x="5054" y="5970"/>
                  </a:cubicBezTo>
                  <a:cubicBezTo>
                    <a:pt x="5035" y="6054"/>
                    <a:pt x="4853" y="6742"/>
                    <a:pt x="4192" y="6742"/>
                  </a:cubicBezTo>
                  <a:cubicBezTo>
                    <a:pt x="4152" y="6742"/>
                    <a:pt x="4110" y="6739"/>
                    <a:pt x="4066" y="6734"/>
                  </a:cubicBezTo>
                  <a:cubicBezTo>
                    <a:pt x="3399" y="6648"/>
                    <a:pt x="3107" y="6055"/>
                    <a:pt x="3021" y="5835"/>
                  </a:cubicBezTo>
                  <a:cubicBezTo>
                    <a:pt x="3310" y="5750"/>
                    <a:pt x="4160" y="5392"/>
                    <a:pt x="3985" y="4266"/>
                  </a:cubicBezTo>
                  <a:cubicBezTo>
                    <a:pt x="3875" y="3538"/>
                    <a:pt x="3281" y="2892"/>
                    <a:pt x="2550" y="2693"/>
                  </a:cubicBezTo>
                  <a:cubicBezTo>
                    <a:pt x="2407" y="2653"/>
                    <a:pt x="2268" y="2634"/>
                    <a:pt x="2134" y="2634"/>
                  </a:cubicBezTo>
                  <a:cubicBezTo>
                    <a:pt x="1757" y="2634"/>
                    <a:pt x="1426" y="2788"/>
                    <a:pt x="1192" y="3079"/>
                  </a:cubicBezTo>
                  <a:cubicBezTo>
                    <a:pt x="740" y="3628"/>
                    <a:pt x="870" y="4075"/>
                    <a:pt x="984" y="4290"/>
                  </a:cubicBezTo>
                  <a:cubicBezTo>
                    <a:pt x="1190" y="4671"/>
                    <a:pt x="1656" y="4918"/>
                    <a:pt x="2146" y="4918"/>
                  </a:cubicBezTo>
                  <a:cubicBezTo>
                    <a:pt x="2190" y="4918"/>
                    <a:pt x="2233" y="4916"/>
                    <a:pt x="2277" y="4912"/>
                  </a:cubicBezTo>
                  <a:cubicBezTo>
                    <a:pt x="2566" y="4884"/>
                    <a:pt x="2773" y="4734"/>
                    <a:pt x="2871" y="4490"/>
                  </a:cubicBezTo>
                  <a:cubicBezTo>
                    <a:pt x="2989" y="4197"/>
                    <a:pt x="2924" y="3811"/>
                    <a:pt x="2724" y="3587"/>
                  </a:cubicBezTo>
                  <a:cubicBezTo>
                    <a:pt x="2635" y="3482"/>
                    <a:pt x="2525" y="3429"/>
                    <a:pt x="2410" y="3429"/>
                  </a:cubicBezTo>
                  <a:cubicBezTo>
                    <a:pt x="2378" y="3429"/>
                    <a:pt x="2346" y="3433"/>
                    <a:pt x="2314" y="3441"/>
                  </a:cubicBezTo>
                  <a:cubicBezTo>
                    <a:pt x="2106" y="3498"/>
                    <a:pt x="1976" y="3591"/>
                    <a:pt x="1923" y="3721"/>
                  </a:cubicBezTo>
                  <a:cubicBezTo>
                    <a:pt x="1854" y="3892"/>
                    <a:pt x="1952" y="4051"/>
                    <a:pt x="1956" y="4059"/>
                  </a:cubicBezTo>
                  <a:cubicBezTo>
                    <a:pt x="1972" y="4082"/>
                    <a:pt x="1999" y="4096"/>
                    <a:pt x="2027" y="4096"/>
                  </a:cubicBezTo>
                  <a:cubicBezTo>
                    <a:pt x="2042" y="4096"/>
                    <a:pt x="2057" y="4092"/>
                    <a:pt x="2070" y="4083"/>
                  </a:cubicBezTo>
                  <a:cubicBezTo>
                    <a:pt x="2110" y="4059"/>
                    <a:pt x="2123" y="4010"/>
                    <a:pt x="2098" y="3969"/>
                  </a:cubicBezTo>
                  <a:cubicBezTo>
                    <a:pt x="2098" y="3969"/>
                    <a:pt x="2041" y="3872"/>
                    <a:pt x="2078" y="3782"/>
                  </a:cubicBezTo>
                  <a:cubicBezTo>
                    <a:pt x="2110" y="3705"/>
                    <a:pt x="2208" y="3644"/>
                    <a:pt x="2358" y="3603"/>
                  </a:cubicBezTo>
                  <a:cubicBezTo>
                    <a:pt x="2376" y="3599"/>
                    <a:pt x="2393" y="3596"/>
                    <a:pt x="2410" y="3596"/>
                  </a:cubicBezTo>
                  <a:cubicBezTo>
                    <a:pt x="2492" y="3596"/>
                    <a:pt x="2558" y="3649"/>
                    <a:pt x="2602" y="3697"/>
                  </a:cubicBezTo>
                  <a:cubicBezTo>
                    <a:pt x="2737" y="3847"/>
                    <a:pt x="2818" y="4168"/>
                    <a:pt x="2716" y="4425"/>
                  </a:cubicBezTo>
                  <a:cubicBezTo>
                    <a:pt x="2663" y="4555"/>
                    <a:pt x="2545" y="4717"/>
                    <a:pt x="2261" y="4746"/>
                  </a:cubicBezTo>
                  <a:cubicBezTo>
                    <a:pt x="2220" y="4750"/>
                    <a:pt x="2180" y="4752"/>
                    <a:pt x="2139" y="4752"/>
                  </a:cubicBezTo>
                  <a:cubicBezTo>
                    <a:pt x="1711" y="4752"/>
                    <a:pt x="1309" y="4540"/>
                    <a:pt x="1131" y="4209"/>
                  </a:cubicBezTo>
                  <a:cubicBezTo>
                    <a:pt x="968" y="3900"/>
                    <a:pt x="1033" y="3534"/>
                    <a:pt x="1322" y="3185"/>
                  </a:cubicBezTo>
                  <a:cubicBezTo>
                    <a:pt x="1526" y="2932"/>
                    <a:pt x="1815" y="2802"/>
                    <a:pt x="2143" y="2802"/>
                  </a:cubicBezTo>
                  <a:cubicBezTo>
                    <a:pt x="2259" y="2802"/>
                    <a:pt x="2381" y="2818"/>
                    <a:pt x="2505" y="2851"/>
                  </a:cubicBezTo>
                  <a:cubicBezTo>
                    <a:pt x="3176" y="3034"/>
                    <a:pt x="3716" y="3628"/>
                    <a:pt x="3822" y="4290"/>
                  </a:cubicBezTo>
                  <a:cubicBezTo>
                    <a:pt x="4005" y="5474"/>
                    <a:pt x="2940" y="5689"/>
                    <a:pt x="2895" y="5697"/>
                  </a:cubicBezTo>
                  <a:lnTo>
                    <a:pt x="2887" y="5697"/>
                  </a:lnTo>
                  <a:cubicBezTo>
                    <a:pt x="2880" y="5699"/>
                    <a:pt x="2548" y="5792"/>
                    <a:pt x="2121" y="5792"/>
                  </a:cubicBezTo>
                  <a:cubicBezTo>
                    <a:pt x="1760" y="5792"/>
                    <a:pt x="1332" y="5726"/>
                    <a:pt x="976" y="5482"/>
                  </a:cubicBezTo>
                  <a:cubicBezTo>
                    <a:pt x="545" y="5185"/>
                    <a:pt x="297" y="4681"/>
                    <a:pt x="236" y="3985"/>
                  </a:cubicBezTo>
                  <a:cubicBezTo>
                    <a:pt x="175" y="3294"/>
                    <a:pt x="334" y="2745"/>
                    <a:pt x="708" y="2355"/>
                  </a:cubicBezTo>
                  <a:cubicBezTo>
                    <a:pt x="1335" y="1698"/>
                    <a:pt x="2389" y="1668"/>
                    <a:pt x="2586" y="1668"/>
                  </a:cubicBezTo>
                  <a:cubicBezTo>
                    <a:pt x="2606" y="1668"/>
                    <a:pt x="2618" y="1668"/>
                    <a:pt x="2619" y="1668"/>
                  </a:cubicBezTo>
                  <a:cubicBezTo>
                    <a:pt x="2622" y="1669"/>
                    <a:pt x="2625" y="1669"/>
                    <a:pt x="2628" y="1669"/>
                  </a:cubicBezTo>
                  <a:cubicBezTo>
                    <a:pt x="2657" y="1669"/>
                    <a:pt x="2681" y="1653"/>
                    <a:pt x="2696" y="1627"/>
                  </a:cubicBezTo>
                  <a:cubicBezTo>
                    <a:pt x="2712" y="1599"/>
                    <a:pt x="2712" y="1566"/>
                    <a:pt x="2696" y="1542"/>
                  </a:cubicBezTo>
                  <a:cubicBezTo>
                    <a:pt x="2680" y="1514"/>
                    <a:pt x="2306" y="896"/>
                    <a:pt x="2960" y="440"/>
                  </a:cubicBezTo>
                  <a:cubicBezTo>
                    <a:pt x="3152" y="307"/>
                    <a:pt x="3347" y="259"/>
                    <a:pt x="3528" y="259"/>
                  </a:cubicBezTo>
                  <a:cubicBezTo>
                    <a:pt x="3976" y="259"/>
                    <a:pt x="4338" y="553"/>
                    <a:pt x="4359" y="570"/>
                  </a:cubicBezTo>
                  <a:cubicBezTo>
                    <a:pt x="4374" y="582"/>
                    <a:pt x="4394" y="588"/>
                    <a:pt x="4413" y="588"/>
                  </a:cubicBezTo>
                  <a:cubicBezTo>
                    <a:pt x="4433" y="588"/>
                    <a:pt x="4454" y="581"/>
                    <a:pt x="4469" y="566"/>
                  </a:cubicBezTo>
                  <a:cubicBezTo>
                    <a:pt x="4474" y="560"/>
                    <a:pt x="4898" y="169"/>
                    <a:pt x="5569" y="169"/>
                  </a:cubicBezTo>
                  <a:close/>
                  <a:moveTo>
                    <a:pt x="5570" y="1"/>
                  </a:moveTo>
                  <a:cubicBezTo>
                    <a:pt x="4974" y="1"/>
                    <a:pt x="4552" y="284"/>
                    <a:pt x="4408" y="396"/>
                  </a:cubicBezTo>
                  <a:cubicBezTo>
                    <a:pt x="4276" y="304"/>
                    <a:pt x="3928" y="93"/>
                    <a:pt x="3518" y="93"/>
                  </a:cubicBezTo>
                  <a:cubicBezTo>
                    <a:pt x="3309" y="93"/>
                    <a:pt x="3084" y="148"/>
                    <a:pt x="2863" y="302"/>
                  </a:cubicBezTo>
                  <a:cubicBezTo>
                    <a:pt x="2269" y="717"/>
                    <a:pt x="2391" y="1257"/>
                    <a:pt x="2489" y="1501"/>
                  </a:cubicBezTo>
                  <a:cubicBezTo>
                    <a:pt x="2139" y="1510"/>
                    <a:pt x="1196" y="1599"/>
                    <a:pt x="586" y="2237"/>
                  </a:cubicBezTo>
                  <a:cubicBezTo>
                    <a:pt x="175" y="2664"/>
                    <a:pt x="0" y="3258"/>
                    <a:pt x="65" y="3998"/>
                  </a:cubicBezTo>
                  <a:cubicBezTo>
                    <a:pt x="130" y="4746"/>
                    <a:pt x="407" y="5291"/>
                    <a:pt x="879" y="5616"/>
                  </a:cubicBezTo>
                  <a:cubicBezTo>
                    <a:pt x="1275" y="5889"/>
                    <a:pt x="1739" y="5963"/>
                    <a:pt x="2126" y="5963"/>
                  </a:cubicBezTo>
                  <a:cubicBezTo>
                    <a:pt x="2454" y="5963"/>
                    <a:pt x="2726" y="5910"/>
                    <a:pt x="2854" y="5880"/>
                  </a:cubicBezTo>
                  <a:cubicBezTo>
                    <a:pt x="2944" y="6116"/>
                    <a:pt x="3265" y="6803"/>
                    <a:pt x="4046" y="6901"/>
                  </a:cubicBezTo>
                  <a:cubicBezTo>
                    <a:pt x="4099" y="6905"/>
                    <a:pt x="4147" y="6909"/>
                    <a:pt x="4196" y="6909"/>
                  </a:cubicBezTo>
                  <a:cubicBezTo>
                    <a:pt x="4769" y="6909"/>
                    <a:pt x="5042" y="6470"/>
                    <a:pt x="5152" y="6197"/>
                  </a:cubicBezTo>
                  <a:cubicBezTo>
                    <a:pt x="5278" y="6409"/>
                    <a:pt x="5546" y="6714"/>
                    <a:pt x="6038" y="6746"/>
                  </a:cubicBezTo>
                  <a:cubicBezTo>
                    <a:pt x="6056" y="6747"/>
                    <a:pt x="6075" y="6748"/>
                    <a:pt x="6093" y="6748"/>
                  </a:cubicBezTo>
                  <a:cubicBezTo>
                    <a:pt x="6280" y="6748"/>
                    <a:pt x="6436" y="6690"/>
                    <a:pt x="6554" y="6571"/>
                  </a:cubicBezTo>
                  <a:cubicBezTo>
                    <a:pt x="6688" y="6441"/>
                    <a:pt x="6745" y="6258"/>
                    <a:pt x="6770" y="6112"/>
                  </a:cubicBezTo>
                  <a:cubicBezTo>
                    <a:pt x="6944" y="6311"/>
                    <a:pt x="7294" y="6575"/>
                    <a:pt x="7941" y="6592"/>
                  </a:cubicBezTo>
                  <a:cubicBezTo>
                    <a:pt x="7949" y="6592"/>
                    <a:pt x="7958" y="6592"/>
                    <a:pt x="7966" y="6592"/>
                  </a:cubicBezTo>
                  <a:cubicBezTo>
                    <a:pt x="8700" y="6592"/>
                    <a:pt x="8995" y="5900"/>
                    <a:pt x="9099" y="5522"/>
                  </a:cubicBezTo>
                  <a:cubicBezTo>
                    <a:pt x="9266" y="5819"/>
                    <a:pt x="9636" y="6307"/>
                    <a:pt x="10234" y="6323"/>
                  </a:cubicBezTo>
                  <a:cubicBezTo>
                    <a:pt x="10254" y="6324"/>
                    <a:pt x="10274" y="6324"/>
                    <a:pt x="10294" y="6324"/>
                  </a:cubicBezTo>
                  <a:cubicBezTo>
                    <a:pt x="10879" y="6324"/>
                    <a:pt x="11105" y="6034"/>
                    <a:pt x="11388" y="5669"/>
                  </a:cubicBezTo>
                  <a:cubicBezTo>
                    <a:pt x="11490" y="5539"/>
                    <a:pt x="11596" y="5404"/>
                    <a:pt x="11730" y="5262"/>
                  </a:cubicBezTo>
                  <a:cubicBezTo>
                    <a:pt x="12000" y="4984"/>
                    <a:pt x="12371" y="4819"/>
                    <a:pt x="12751" y="4819"/>
                  </a:cubicBezTo>
                  <a:cubicBezTo>
                    <a:pt x="12760" y="4819"/>
                    <a:pt x="12770" y="4819"/>
                    <a:pt x="12779" y="4819"/>
                  </a:cubicBezTo>
                  <a:cubicBezTo>
                    <a:pt x="13185" y="4823"/>
                    <a:pt x="13567" y="5006"/>
                    <a:pt x="13880" y="5347"/>
                  </a:cubicBezTo>
                  <a:cubicBezTo>
                    <a:pt x="13898" y="5365"/>
                    <a:pt x="13922" y="5375"/>
                    <a:pt x="13946" y="5375"/>
                  </a:cubicBezTo>
                  <a:cubicBezTo>
                    <a:pt x="13960" y="5375"/>
                    <a:pt x="13974" y="5371"/>
                    <a:pt x="13986" y="5364"/>
                  </a:cubicBezTo>
                  <a:cubicBezTo>
                    <a:pt x="14019" y="5347"/>
                    <a:pt x="14035" y="5307"/>
                    <a:pt x="14023" y="5270"/>
                  </a:cubicBezTo>
                  <a:cubicBezTo>
                    <a:pt x="14019" y="5254"/>
                    <a:pt x="13596" y="3912"/>
                    <a:pt x="12344" y="3754"/>
                  </a:cubicBezTo>
                  <a:cubicBezTo>
                    <a:pt x="12162" y="3730"/>
                    <a:pt x="11998" y="3722"/>
                    <a:pt x="11849" y="3722"/>
                  </a:cubicBezTo>
                  <a:cubicBezTo>
                    <a:pt x="11665" y="3722"/>
                    <a:pt x="11505" y="3734"/>
                    <a:pt x="11364" y="3746"/>
                  </a:cubicBezTo>
                  <a:cubicBezTo>
                    <a:pt x="11247" y="3756"/>
                    <a:pt x="11145" y="3764"/>
                    <a:pt x="11054" y="3764"/>
                  </a:cubicBezTo>
                  <a:cubicBezTo>
                    <a:pt x="10743" y="3764"/>
                    <a:pt x="10569" y="3662"/>
                    <a:pt x="10380" y="3164"/>
                  </a:cubicBezTo>
                  <a:cubicBezTo>
                    <a:pt x="10177" y="2636"/>
                    <a:pt x="9799" y="2302"/>
                    <a:pt x="9368" y="2274"/>
                  </a:cubicBezTo>
                  <a:cubicBezTo>
                    <a:pt x="9350" y="2273"/>
                    <a:pt x="9332" y="2272"/>
                    <a:pt x="9314" y="2272"/>
                  </a:cubicBezTo>
                  <a:cubicBezTo>
                    <a:pt x="9059" y="2272"/>
                    <a:pt x="8827" y="2380"/>
                    <a:pt x="8652" y="2567"/>
                  </a:cubicBezTo>
                  <a:cubicBezTo>
                    <a:pt x="8636" y="2323"/>
                    <a:pt x="8546" y="1989"/>
                    <a:pt x="8209" y="1880"/>
                  </a:cubicBezTo>
                  <a:cubicBezTo>
                    <a:pt x="8144" y="1859"/>
                    <a:pt x="8082" y="1849"/>
                    <a:pt x="8023" y="1849"/>
                  </a:cubicBezTo>
                  <a:cubicBezTo>
                    <a:pt x="7817" y="1849"/>
                    <a:pt x="7644" y="1962"/>
                    <a:pt x="7518" y="2091"/>
                  </a:cubicBezTo>
                  <a:cubicBezTo>
                    <a:pt x="7526" y="1607"/>
                    <a:pt x="7412" y="676"/>
                    <a:pt x="6501" y="229"/>
                  </a:cubicBezTo>
                  <a:cubicBezTo>
                    <a:pt x="6160" y="62"/>
                    <a:pt x="5846" y="1"/>
                    <a:pt x="5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8"/>
            <p:cNvSpPr/>
            <p:nvPr/>
          </p:nvSpPr>
          <p:spPr>
            <a:xfrm>
              <a:off x="1060689" y="737496"/>
              <a:ext cx="17746" cy="19829"/>
            </a:xfrm>
            <a:custGeom>
              <a:avLst/>
              <a:gdLst/>
              <a:ahLst/>
              <a:cxnLst/>
              <a:rect l="l" t="t" r="r" b="b"/>
              <a:pathLst>
                <a:path w="196" h="219" extrusionOk="0">
                  <a:moveTo>
                    <a:pt x="112" y="1"/>
                  </a:moveTo>
                  <a:cubicBezTo>
                    <a:pt x="105" y="1"/>
                    <a:pt x="98" y="2"/>
                    <a:pt x="90" y="4"/>
                  </a:cubicBezTo>
                  <a:cubicBezTo>
                    <a:pt x="81" y="4"/>
                    <a:pt x="77" y="8"/>
                    <a:pt x="69" y="12"/>
                  </a:cubicBezTo>
                  <a:cubicBezTo>
                    <a:pt x="57" y="20"/>
                    <a:pt x="45" y="28"/>
                    <a:pt x="41" y="40"/>
                  </a:cubicBezTo>
                  <a:cubicBezTo>
                    <a:pt x="33" y="57"/>
                    <a:pt x="25" y="73"/>
                    <a:pt x="12" y="93"/>
                  </a:cubicBezTo>
                  <a:cubicBezTo>
                    <a:pt x="8" y="101"/>
                    <a:pt x="4" y="110"/>
                    <a:pt x="4" y="122"/>
                  </a:cubicBezTo>
                  <a:cubicBezTo>
                    <a:pt x="0" y="134"/>
                    <a:pt x="0" y="146"/>
                    <a:pt x="4" y="154"/>
                  </a:cubicBezTo>
                  <a:cubicBezTo>
                    <a:pt x="8" y="166"/>
                    <a:pt x="12" y="175"/>
                    <a:pt x="21" y="183"/>
                  </a:cubicBezTo>
                  <a:cubicBezTo>
                    <a:pt x="29" y="195"/>
                    <a:pt x="33" y="199"/>
                    <a:pt x="45" y="207"/>
                  </a:cubicBezTo>
                  <a:cubicBezTo>
                    <a:pt x="49" y="207"/>
                    <a:pt x="57" y="211"/>
                    <a:pt x="65" y="215"/>
                  </a:cubicBezTo>
                  <a:cubicBezTo>
                    <a:pt x="71" y="217"/>
                    <a:pt x="78" y="218"/>
                    <a:pt x="86" y="218"/>
                  </a:cubicBezTo>
                  <a:cubicBezTo>
                    <a:pt x="94" y="218"/>
                    <a:pt x="102" y="217"/>
                    <a:pt x="110" y="215"/>
                  </a:cubicBezTo>
                  <a:cubicBezTo>
                    <a:pt x="114" y="211"/>
                    <a:pt x="122" y="207"/>
                    <a:pt x="130" y="207"/>
                  </a:cubicBezTo>
                  <a:cubicBezTo>
                    <a:pt x="142" y="199"/>
                    <a:pt x="151" y="187"/>
                    <a:pt x="159" y="175"/>
                  </a:cubicBezTo>
                  <a:cubicBezTo>
                    <a:pt x="167" y="158"/>
                    <a:pt x="175" y="142"/>
                    <a:pt x="183" y="126"/>
                  </a:cubicBezTo>
                  <a:cubicBezTo>
                    <a:pt x="191" y="118"/>
                    <a:pt x="195" y="105"/>
                    <a:pt x="195" y="93"/>
                  </a:cubicBezTo>
                  <a:cubicBezTo>
                    <a:pt x="195" y="85"/>
                    <a:pt x="195" y="73"/>
                    <a:pt x="191" y="61"/>
                  </a:cubicBezTo>
                  <a:cubicBezTo>
                    <a:pt x="191" y="49"/>
                    <a:pt x="183" y="40"/>
                    <a:pt x="179" y="32"/>
                  </a:cubicBezTo>
                  <a:cubicBezTo>
                    <a:pt x="171" y="24"/>
                    <a:pt x="163" y="16"/>
                    <a:pt x="155" y="12"/>
                  </a:cubicBezTo>
                  <a:cubicBezTo>
                    <a:pt x="147" y="8"/>
                    <a:pt x="142" y="4"/>
                    <a:pt x="134" y="4"/>
                  </a:cubicBezTo>
                  <a:cubicBezTo>
                    <a:pt x="126" y="2"/>
                    <a:pt x="119"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8"/>
            <p:cNvSpPr/>
            <p:nvPr/>
          </p:nvSpPr>
          <p:spPr>
            <a:xfrm>
              <a:off x="1097811" y="783039"/>
              <a:ext cx="17384" cy="17384"/>
            </a:xfrm>
            <a:custGeom>
              <a:avLst/>
              <a:gdLst/>
              <a:ahLst/>
              <a:cxnLst/>
              <a:rect l="l" t="t" r="r" b="b"/>
              <a:pathLst>
                <a:path w="192" h="192" extrusionOk="0">
                  <a:moveTo>
                    <a:pt x="98" y="1"/>
                  </a:moveTo>
                  <a:cubicBezTo>
                    <a:pt x="94" y="1"/>
                    <a:pt x="78" y="5"/>
                    <a:pt x="74" y="5"/>
                  </a:cubicBezTo>
                  <a:cubicBezTo>
                    <a:pt x="66" y="5"/>
                    <a:pt x="58" y="9"/>
                    <a:pt x="50" y="13"/>
                  </a:cubicBezTo>
                  <a:cubicBezTo>
                    <a:pt x="50" y="13"/>
                    <a:pt x="50" y="13"/>
                    <a:pt x="50" y="17"/>
                  </a:cubicBezTo>
                  <a:cubicBezTo>
                    <a:pt x="46" y="17"/>
                    <a:pt x="41" y="21"/>
                    <a:pt x="37" y="21"/>
                  </a:cubicBezTo>
                  <a:cubicBezTo>
                    <a:pt x="37" y="25"/>
                    <a:pt x="33" y="25"/>
                    <a:pt x="29" y="29"/>
                  </a:cubicBezTo>
                  <a:cubicBezTo>
                    <a:pt x="29" y="29"/>
                    <a:pt x="29" y="29"/>
                    <a:pt x="25" y="33"/>
                  </a:cubicBezTo>
                  <a:cubicBezTo>
                    <a:pt x="21" y="37"/>
                    <a:pt x="17" y="46"/>
                    <a:pt x="13" y="50"/>
                  </a:cubicBezTo>
                  <a:cubicBezTo>
                    <a:pt x="13" y="50"/>
                    <a:pt x="13" y="54"/>
                    <a:pt x="13" y="54"/>
                  </a:cubicBezTo>
                  <a:cubicBezTo>
                    <a:pt x="13" y="58"/>
                    <a:pt x="9" y="62"/>
                    <a:pt x="9" y="66"/>
                  </a:cubicBezTo>
                  <a:cubicBezTo>
                    <a:pt x="9" y="66"/>
                    <a:pt x="5" y="70"/>
                    <a:pt x="5" y="74"/>
                  </a:cubicBezTo>
                  <a:cubicBezTo>
                    <a:pt x="5" y="74"/>
                    <a:pt x="5" y="78"/>
                    <a:pt x="5" y="78"/>
                  </a:cubicBezTo>
                  <a:cubicBezTo>
                    <a:pt x="1" y="86"/>
                    <a:pt x="1" y="94"/>
                    <a:pt x="1" y="103"/>
                  </a:cubicBezTo>
                  <a:cubicBezTo>
                    <a:pt x="1" y="111"/>
                    <a:pt x="1" y="119"/>
                    <a:pt x="5" y="127"/>
                  </a:cubicBezTo>
                  <a:cubicBezTo>
                    <a:pt x="5" y="135"/>
                    <a:pt x="9" y="139"/>
                    <a:pt x="13" y="147"/>
                  </a:cubicBezTo>
                  <a:cubicBezTo>
                    <a:pt x="17" y="155"/>
                    <a:pt x="21" y="159"/>
                    <a:pt x="25" y="168"/>
                  </a:cubicBezTo>
                  <a:lnTo>
                    <a:pt x="29" y="168"/>
                  </a:lnTo>
                  <a:cubicBezTo>
                    <a:pt x="29" y="168"/>
                    <a:pt x="41" y="180"/>
                    <a:pt x="46" y="180"/>
                  </a:cubicBezTo>
                  <a:cubicBezTo>
                    <a:pt x="58" y="188"/>
                    <a:pt x="66" y="192"/>
                    <a:pt x="78" y="192"/>
                  </a:cubicBezTo>
                  <a:cubicBezTo>
                    <a:pt x="90" y="192"/>
                    <a:pt x="98" y="192"/>
                    <a:pt x="111" y="188"/>
                  </a:cubicBezTo>
                  <a:cubicBezTo>
                    <a:pt x="123" y="188"/>
                    <a:pt x="131" y="180"/>
                    <a:pt x="139" y="172"/>
                  </a:cubicBezTo>
                  <a:cubicBezTo>
                    <a:pt x="147" y="168"/>
                    <a:pt x="151" y="164"/>
                    <a:pt x="159" y="155"/>
                  </a:cubicBezTo>
                  <a:cubicBezTo>
                    <a:pt x="159" y="151"/>
                    <a:pt x="163" y="151"/>
                    <a:pt x="167" y="147"/>
                  </a:cubicBezTo>
                  <a:cubicBezTo>
                    <a:pt x="176" y="135"/>
                    <a:pt x="184" y="127"/>
                    <a:pt x="188" y="111"/>
                  </a:cubicBezTo>
                  <a:cubicBezTo>
                    <a:pt x="188" y="103"/>
                    <a:pt x="192" y="94"/>
                    <a:pt x="192" y="90"/>
                  </a:cubicBezTo>
                  <a:cubicBezTo>
                    <a:pt x="192" y="74"/>
                    <a:pt x="188" y="58"/>
                    <a:pt x="180" y="46"/>
                  </a:cubicBezTo>
                  <a:lnTo>
                    <a:pt x="176" y="46"/>
                  </a:lnTo>
                  <a:cubicBezTo>
                    <a:pt x="172" y="42"/>
                    <a:pt x="163" y="29"/>
                    <a:pt x="163" y="29"/>
                  </a:cubicBezTo>
                  <a:cubicBezTo>
                    <a:pt x="163" y="29"/>
                    <a:pt x="163" y="29"/>
                    <a:pt x="163" y="25"/>
                  </a:cubicBezTo>
                  <a:cubicBezTo>
                    <a:pt x="159" y="25"/>
                    <a:pt x="147" y="17"/>
                    <a:pt x="143" y="13"/>
                  </a:cubicBezTo>
                  <a:cubicBezTo>
                    <a:pt x="139" y="13"/>
                    <a:pt x="127" y="5"/>
                    <a:pt x="123" y="5"/>
                  </a:cubicBezTo>
                  <a:cubicBezTo>
                    <a:pt x="119" y="5"/>
                    <a:pt x="102"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8"/>
            <p:cNvSpPr/>
            <p:nvPr/>
          </p:nvSpPr>
          <p:spPr>
            <a:xfrm>
              <a:off x="1134299" y="755876"/>
              <a:ext cx="19919" cy="15121"/>
            </a:xfrm>
            <a:custGeom>
              <a:avLst/>
              <a:gdLst/>
              <a:ahLst/>
              <a:cxnLst/>
              <a:rect l="l" t="t" r="r" b="b"/>
              <a:pathLst>
                <a:path w="220" h="167" extrusionOk="0">
                  <a:moveTo>
                    <a:pt x="86" y="0"/>
                  </a:moveTo>
                  <a:cubicBezTo>
                    <a:pt x="73" y="0"/>
                    <a:pt x="61" y="0"/>
                    <a:pt x="53" y="8"/>
                  </a:cubicBezTo>
                  <a:cubicBezTo>
                    <a:pt x="41" y="8"/>
                    <a:pt x="33" y="16"/>
                    <a:pt x="25" y="24"/>
                  </a:cubicBezTo>
                  <a:cubicBezTo>
                    <a:pt x="17" y="33"/>
                    <a:pt x="13" y="41"/>
                    <a:pt x="8" y="49"/>
                  </a:cubicBezTo>
                  <a:cubicBezTo>
                    <a:pt x="4" y="61"/>
                    <a:pt x="0" y="73"/>
                    <a:pt x="0" y="81"/>
                  </a:cubicBezTo>
                  <a:cubicBezTo>
                    <a:pt x="4" y="89"/>
                    <a:pt x="4" y="98"/>
                    <a:pt x="4" y="106"/>
                  </a:cubicBezTo>
                  <a:cubicBezTo>
                    <a:pt x="8" y="118"/>
                    <a:pt x="17" y="130"/>
                    <a:pt x="25" y="142"/>
                  </a:cubicBezTo>
                  <a:cubicBezTo>
                    <a:pt x="33" y="146"/>
                    <a:pt x="37" y="150"/>
                    <a:pt x="41" y="155"/>
                  </a:cubicBezTo>
                  <a:cubicBezTo>
                    <a:pt x="57" y="163"/>
                    <a:pt x="69" y="167"/>
                    <a:pt x="86" y="167"/>
                  </a:cubicBezTo>
                  <a:lnTo>
                    <a:pt x="134" y="167"/>
                  </a:lnTo>
                  <a:cubicBezTo>
                    <a:pt x="147" y="167"/>
                    <a:pt x="159" y="167"/>
                    <a:pt x="167" y="159"/>
                  </a:cubicBezTo>
                  <a:cubicBezTo>
                    <a:pt x="179" y="159"/>
                    <a:pt x="187" y="150"/>
                    <a:pt x="195" y="142"/>
                  </a:cubicBezTo>
                  <a:cubicBezTo>
                    <a:pt x="204" y="134"/>
                    <a:pt x="208" y="126"/>
                    <a:pt x="212" y="118"/>
                  </a:cubicBezTo>
                  <a:cubicBezTo>
                    <a:pt x="216" y="106"/>
                    <a:pt x="220" y="94"/>
                    <a:pt x="220" y="85"/>
                  </a:cubicBezTo>
                  <a:cubicBezTo>
                    <a:pt x="220" y="77"/>
                    <a:pt x="216" y="69"/>
                    <a:pt x="216" y="61"/>
                  </a:cubicBezTo>
                  <a:cubicBezTo>
                    <a:pt x="212" y="49"/>
                    <a:pt x="204" y="37"/>
                    <a:pt x="195" y="24"/>
                  </a:cubicBezTo>
                  <a:cubicBezTo>
                    <a:pt x="187" y="20"/>
                    <a:pt x="183" y="16"/>
                    <a:pt x="179" y="12"/>
                  </a:cubicBezTo>
                  <a:cubicBezTo>
                    <a:pt x="163" y="4"/>
                    <a:pt x="151" y="0"/>
                    <a:pt x="1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8" name="Google Shape;278;p8"/>
          <p:cNvSpPr/>
          <p:nvPr/>
        </p:nvSpPr>
        <p:spPr>
          <a:xfrm>
            <a:off x="8722909" y="414002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8"/>
          <p:cNvSpPr/>
          <p:nvPr/>
        </p:nvSpPr>
        <p:spPr>
          <a:xfrm>
            <a:off x="6902833" y="45170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8"/>
          <p:cNvSpPr/>
          <p:nvPr/>
        </p:nvSpPr>
        <p:spPr>
          <a:xfrm>
            <a:off x="8529500" y="47963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8"/>
          <p:cNvSpPr/>
          <p:nvPr/>
        </p:nvSpPr>
        <p:spPr>
          <a:xfrm>
            <a:off x="2812433" y="45170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8"/>
          <p:cNvSpPr/>
          <p:nvPr/>
        </p:nvSpPr>
        <p:spPr>
          <a:xfrm>
            <a:off x="361783" y="406610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83"/>
        <p:cNvGrpSpPr/>
        <p:nvPr/>
      </p:nvGrpSpPr>
      <p:grpSpPr>
        <a:xfrm>
          <a:off x="0" y="0"/>
          <a:ext cx="0" cy="0"/>
          <a:chOff x="0" y="0"/>
          <a:chExt cx="0" cy="0"/>
        </a:xfrm>
      </p:grpSpPr>
      <p:sp>
        <p:nvSpPr>
          <p:cNvPr id="284" name="Google Shape;284;p9"/>
          <p:cNvSpPr txBox="1">
            <a:spLocks noGrp="1"/>
          </p:cNvSpPr>
          <p:nvPr>
            <p:ph type="subTitle" idx="1"/>
          </p:nvPr>
        </p:nvSpPr>
        <p:spPr>
          <a:xfrm>
            <a:off x="720064" y="16563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85" name="Google Shape;285;p9"/>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86" name="Google Shape;286;p9"/>
          <p:cNvSpPr txBox="1">
            <a:spLocks noGrp="1"/>
          </p:cNvSpPr>
          <p:nvPr>
            <p:ph type="subTitle" idx="2"/>
          </p:nvPr>
        </p:nvSpPr>
        <p:spPr>
          <a:xfrm>
            <a:off x="4826936" y="16563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87" name="Google Shape;287;p9"/>
          <p:cNvSpPr/>
          <p:nvPr/>
        </p:nvSpPr>
        <p:spPr>
          <a:xfrm>
            <a:off x="264125" y="16563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9"/>
          <p:cNvSpPr/>
          <p:nvPr/>
        </p:nvSpPr>
        <p:spPr>
          <a:xfrm>
            <a:off x="6915000" y="47556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9" name="Google Shape;289;p9"/>
          <p:cNvGrpSpPr/>
          <p:nvPr/>
        </p:nvGrpSpPr>
        <p:grpSpPr>
          <a:xfrm>
            <a:off x="96277" y="-638184"/>
            <a:ext cx="778714" cy="2103371"/>
            <a:chOff x="2920125" y="1994875"/>
            <a:chExt cx="286450" cy="773725"/>
          </a:xfrm>
        </p:grpSpPr>
        <p:sp>
          <p:nvSpPr>
            <p:cNvPr id="290" name="Google Shape;290;p9"/>
            <p:cNvSpPr/>
            <p:nvPr/>
          </p:nvSpPr>
          <p:spPr>
            <a:xfrm>
              <a:off x="3064750" y="1994875"/>
              <a:ext cx="25" cy="501925"/>
            </a:xfrm>
            <a:custGeom>
              <a:avLst/>
              <a:gdLst/>
              <a:ahLst/>
              <a:cxnLst/>
              <a:rect l="l" t="t" r="r" b="b"/>
              <a:pathLst>
                <a:path w="1" h="20077" extrusionOk="0">
                  <a:moveTo>
                    <a:pt x="1" y="0"/>
                  </a:moveTo>
                  <a:lnTo>
                    <a:pt x="1" y="20076"/>
                  </a:lnTo>
                </a:path>
              </a:pathLst>
            </a:custGeom>
            <a:solidFill>
              <a:srgbClr val="CC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9"/>
            <p:cNvSpPr/>
            <p:nvPr/>
          </p:nvSpPr>
          <p:spPr>
            <a:xfrm>
              <a:off x="3064750" y="1994875"/>
              <a:ext cx="25" cy="501925"/>
            </a:xfrm>
            <a:custGeom>
              <a:avLst/>
              <a:gdLst/>
              <a:ahLst/>
              <a:cxnLst/>
              <a:rect l="l" t="t" r="r" b="b"/>
              <a:pathLst>
                <a:path w="1" h="20077" fill="none" extrusionOk="0">
                  <a:moveTo>
                    <a:pt x="1" y="0"/>
                  </a:moveTo>
                  <a:lnTo>
                    <a:pt x="1" y="20076"/>
                  </a:lnTo>
                </a:path>
              </a:pathLst>
            </a:custGeom>
            <a:noFill/>
            <a:ln w="9525" cap="flat" cmpd="sng">
              <a:solidFill>
                <a:schemeClr val="dk2"/>
              </a:solidFill>
              <a:prstDash val="solid"/>
              <a:miter lim="40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9"/>
            <p:cNvSpPr/>
            <p:nvPr/>
          </p:nvSpPr>
          <p:spPr>
            <a:xfrm>
              <a:off x="3000225" y="2669450"/>
              <a:ext cx="33350" cy="81125"/>
            </a:xfrm>
            <a:custGeom>
              <a:avLst/>
              <a:gdLst/>
              <a:ahLst/>
              <a:cxnLst/>
              <a:rect l="l" t="t" r="r" b="b"/>
              <a:pathLst>
                <a:path w="1334" h="3245" extrusionOk="0">
                  <a:moveTo>
                    <a:pt x="1118" y="1"/>
                  </a:moveTo>
                  <a:cubicBezTo>
                    <a:pt x="935" y="53"/>
                    <a:pt x="822" y="240"/>
                    <a:pt x="785" y="423"/>
                  </a:cubicBezTo>
                  <a:cubicBezTo>
                    <a:pt x="748" y="610"/>
                    <a:pt x="765" y="802"/>
                    <a:pt x="752" y="989"/>
                  </a:cubicBezTo>
                  <a:cubicBezTo>
                    <a:pt x="700" y="1704"/>
                    <a:pt x="175" y="2294"/>
                    <a:pt x="8" y="2993"/>
                  </a:cubicBezTo>
                  <a:cubicBezTo>
                    <a:pt x="4" y="3009"/>
                    <a:pt x="0" y="3029"/>
                    <a:pt x="4" y="3050"/>
                  </a:cubicBezTo>
                  <a:cubicBezTo>
                    <a:pt x="12" y="3074"/>
                    <a:pt x="37" y="3090"/>
                    <a:pt x="61" y="3103"/>
                  </a:cubicBezTo>
                  <a:cubicBezTo>
                    <a:pt x="240" y="3196"/>
                    <a:pt x="439" y="3245"/>
                    <a:pt x="643" y="3245"/>
                  </a:cubicBezTo>
                  <a:cubicBezTo>
                    <a:pt x="708" y="2790"/>
                    <a:pt x="822" y="2342"/>
                    <a:pt x="984" y="1911"/>
                  </a:cubicBezTo>
                  <a:cubicBezTo>
                    <a:pt x="1082" y="1647"/>
                    <a:pt x="1204" y="1383"/>
                    <a:pt x="1232" y="1102"/>
                  </a:cubicBezTo>
                  <a:cubicBezTo>
                    <a:pt x="1265" y="781"/>
                    <a:pt x="1179" y="432"/>
                    <a:pt x="1334" y="151"/>
                  </a:cubicBezTo>
                  <a:lnTo>
                    <a:pt x="11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9"/>
            <p:cNvSpPr/>
            <p:nvPr/>
          </p:nvSpPr>
          <p:spPr>
            <a:xfrm>
              <a:off x="2999100" y="2668500"/>
              <a:ext cx="35725" cy="83100"/>
            </a:xfrm>
            <a:custGeom>
              <a:avLst/>
              <a:gdLst/>
              <a:ahLst/>
              <a:cxnLst/>
              <a:rect l="l" t="t" r="r" b="b"/>
              <a:pathLst>
                <a:path w="1429" h="3324" extrusionOk="0">
                  <a:moveTo>
                    <a:pt x="1162" y="1"/>
                  </a:moveTo>
                  <a:cubicBezTo>
                    <a:pt x="1158" y="1"/>
                    <a:pt x="1155" y="1"/>
                    <a:pt x="1151" y="2"/>
                  </a:cubicBezTo>
                  <a:lnTo>
                    <a:pt x="1155" y="2"/>
                  </a:lnTo>
                  <a:cubicBezTo>
                    <a:pt x="899" y="75"/>
                    <a:pt x="793" y="352"/>
                    <a:pt x="773" y="592"/>
                  </a:cubicBezTo>
                  <a:cubicBezTo>
                    <a:pt x="761" y="742"/>
                    <a:pt x="769" y="896"/>
                    <a:pt x="757" y="1047"/>
                  </a:cubicBezTo>
                  <a:cubicBezTo>
                    <a:pt x="745" y="1177"/>
                    <a:pt x="716" y="1307"/>
                    <a:pt x="680" y="1433"/>
                  </a:cubicBezTo>
                  <a:cubicBezTo>
                    <a:pt x="521" y="1941"/>
                    <a:pt x="204" y="2384"/>
                    <a:pt x="49" y="2893"/>
                  </a:cubicBezTo>
                  <a:cubicBezTo>
                    <a:pt x="41" y="2929"/>
                    <a:pt x="29" y="2966"/>
                    <a:pt x="21" y="2998"/>
                  </a:cubicBezTo>
                  <a:cubicBezTo>
                    <a:pt x="13" y="3035"/>
                    <a:pt x="1" y="3076"/>
                    <a:pt x="21" y="3112"/>
                  </a:cubicBezTo>
                  <a:cubicBezTo>
                    <a:pt x="33" y="3141"/>
                    <a:pt x="57" y="3157"/>
                    <a:pt x="86" y="3173"/>
                  </a:cubicBezTo>
                  <a:cubicBezTo>
                    <a:pt x="123" y="3194"/>
                    <a:pt x="159" y="3210"/>
                    <a:pt x="200" y="3226"/>
                  </a:cubicBezTo>
                  <a:cubicBezTo>
                    <a:pt x="354" y="3287"/>
                    <a:pt x="521" y="3320"/>
                    <a:pt x="688" y="3324"/>
                  </a:cubicBezTo>
                  <a:cubicBezTo>
                    <a:pt x="700" y="3324"/>
                    <a:pt x="720" y="3311"/>
                    <a:pt x="724" y="3295"/>
                  </a:cubicBezTo>
                  <a:cubicBezTo>
                    <a:pt x="785" y="2868"/>
                    <a:pt x="887" y="2445"/>
                    <a:pt x="1037" y="2039"/>
                  </a:cubicBezTo>
                  <a:cubicBezTo>
                    <a:pt x="1106" y="1844"/>
                    <a:pt x="1192" y="1649"/>
                    <a:pt x="1253" y="1445"/>
                  </a:cubicBezTo>
                  <a:cubicBezTo>
                    <a:pt x="1281" y="1348"/>
                    <a:pt x="1302" y="1246"/>
                    <a:pt x="1314" y="1140"/>
                  </a:cubicBezTo>
                  <a:cubicBezTo>
                    <a:pt x="1322" y="1043"/>
                    <a:pt x="1322" y="945"/>
                    <a:pt x="1322" y="848"/>
                  </a:cubicBezTo>
                  <a:cubicBezTo>
                    <a:pt x="1318" y="632"/>
                    <a:pt x="1306" y="405"/>
                    <a:pt x="1411" y="209"/>
                  </a:cubicBezTo>
                  <a:cubicBezTo>
                    <a:pt x="1428" y="178"/>
                    <a:pt x="1400" y="151"/>
                    <a:pt x="1374" y="151"/>
                  </a:cubicBezTo>
                  <a:cubicBezTo>
                    <a:pt x="1363" y="151"/>
                    <a:pt x="1352" y="156"/>
                    <a:pt x="1346" y="169"/>
                  </a:cubicBezTo>
                  <a:cubicBezTo>
                    <a:pt x="1253" y="344"/>
                    <a:pt x="1241" y="539"/>
                    <a:pt x="1241" y="734"/>
                  </a:cubicBezTo>
                  <a:cubicBezTo>
                    <a:pt x="1245" y="937"/>
                    <a:pt x="1249" y="1136"/>
                    <a:pt x="1200" y="1336"/>
                  </a:cubicBezTo>
                  <a:cubicBezTo>
                    <a:pt x="1151" y="1535"/>
                    <a:pt x="1070" y="1734"/>
                    <a:pt x="997" y="1929"/>
                  </a:cubicBezTo>
                  <a:cubicBezTo>
                    <a:pt x="919" y="2128"/>
                    <a:pt x="850" y="2344"/>
                    <a:pt x="797" y="2551"/>
                  </a:cubicBezTo>
                  <a:cubicBezTo>
                    <a:pt x="735" y="2782"/>
                    <a:pt x="687" y="3012"/>
                    <a:pt x="651" y="3246"/>
                  </a:cubicBezTo>
                  <a:lnTo>
                    <a:pt x="651" y="3246"/>
                  </a:lnTo>
                  <a:cubicBezTo>
                    <a:pt x="523" y="3242"/>
                    <a:pt x="393" y="3218"/>
                    <a:pt x="273" y="3173"/>
                  </a:cubicBezTo>
                  <a:cubicBezTo>
                    <a:pt x="240" y="3161"/>
                    <a:pt x="212" y="3149"/>
                    <a:pt x="179" y="3133"/>
                  </a:cubicBezTo>
                  <a:cubicBezTo>
                    <a:pt x="155" y="3120"/>
                    <a:pt x="118" y="3108"/>
                    <a:pt x="94" y="3088"/>
                  </a:cubicBezTo>
                  <a:cubicBezTo>
                    <a:pt x="74" y="3067"/>
                    <a:pt x="94" y="3027"/>
                    <a:pt x="98" y="3002"/>
                  </a:cubicBezTo>
                  <a:cubicBezTo>
                    <a:pt x="106" y="2970"/>
                    <a:pt x="114" y="2941"/>
                    <a:pt x="123" y="2913"/>
                  </a:cubicBezTo>
                  <a:cubicBezTo>
                    <a:pt x="196" y="2669"/>
                    <a:pt x="310" y="2441"/>
                    <a:pt x="419" y="2218"/>
                  </a:cubicBezTo>
                  <a:cubicBezTo>
                    <a:pt x="529" y="1990"/>
                    <a:pt x="643" y="1771"/>
                    <a:pt x="724" y="1535"/>
                  </a:cubicBezTo>
                  <a:cubicBezTo>
                    <a:pt x="765" y="1417"/>
                    <a:pt x="797" y="1299"/>
                    <a:pt x="818" y="1177"/>
                  </a:cubicBezTo>
                  <a:cubicBezTo>
                    <a:pt x="838" y="1043"/>
                    <a:pt x="838" y="905"/>
                    <a:pt x="842" y="766"/>
                  </a:cubicBezTo>
                  <a:cubicBezTo>
                    <a:pt x="842" y="620"/>
                    <a:pt x="850" y="466"/>
                    <a:pt x="911" y="327"/>
                  </a:cubicBezTo>
                  <a:cubicBezTo>
                    <a:pt x="964" y="213"/>
                    <a:pt x="1049" y="112"/>
                    <a:pt x="1171" y="75"/>
                  </a:cubicBezTo>
                  <a:cubicBezTo>
                    <a:pt x="1217" y="64"/>
                    <a:pt x="1203" y="1"/>
                    <a:pt x="11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9"/>
            <p:cNvSpPr/>
            <p:nvPr/>
          </p:nvSpPr>
          <p:spPr>
            <a:xfrm>
              <a:off x="3037525" y="2672000"/>
              <a:ext cx="28675" cy="86425"/>
            </a:xfrm>
            <a:custGeom>
              <a:avLst/>
              <a:gdLst/>
              <a:ahLst/>
              <a:cxnLst/>
              <a:rect l="l" t="t" r="r" b="b"/>
              <a:pathLst>
                <a:path w="1147" h="3457" extrusionOk="0">
                  <a:moveTo>
                    <a:pt x="899" y="0"/>
                  </a:moveTo>
                  <a:lnTo>
                    <a:pt x="444" y="8"/>
                  </a:lnTo>
                  <a:cubicBezTo>
                    <a:pt x="484" y="630"/>
                    <a:pt x="435" y="1257"/>
                    <a:pt x="301" y="1866"/>
                  </a:cubicBezTo>
                  <a:cubicBezTo>
                    <a:pt x="183" y="2391"/>
                    <a:pt x="0" y="2932"/>
                    <a:pt x="122" y="3456"/>
                  </a:cubicBezTo>
                  <a:cubicBezTo>
                    <a:pt x="317" y="3428"/>
                    <a:pt x="509" y="3403"/>
                    <a:pt x="700" y="3375"/>
                  </a:cubicBezTo>
                  <a:cubicBezTo>
                    <a:pt x="732" y="3371"/>
                    <a:pt x="765" y="3363"/>
                    <a:pt x="785" y="3342"/>
                  </a:cubicBezTo>
                  <a:cubicBezTo>
                    <a:pt x="818" y="3306"/>
                    <a:pt x="809" y="3253"/>
                    <a:pt x="801" y="3204"/>
                  </a:cubicBezTo>
                  <a:cubicBezTo>
                    <a:pt x="618" y="2301"/>
                    <a:pt x="1147" y="1358"/>
                    <a:pt x="915" y="464"/>
                  </a:cubicBezTo>
                  <a:cubicBezTo>
                    <a:pt x="874" y="309"/>
                    <a:pt x="818" y="134"/>
                    <a:pt x="8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9"/>
            <p:cNvSpPr/>
            <p:nvPr/>
          </p:nvSpPr>
          <p:spPr>
            <a:xfrm>
              <a:off x="3038225" y="2671050"/>
              <a:ext cx="25025" cy="88300"/>
            </a:xfrm>
            <a:custGeom>
              <a:avLst/>
              <a:gdLst/>
              <a:ahLst/>
              <a:cxnLst/>
              <a:rect l="l" t="t" r="r" b="b"/>
              <a:pathLst>
                <a:path w="1001" h="3532" extrusionOk="0">
                  <a:moveTo>
                    <a:pt x="869" y="0"/>
                  </a:moveTo>
                  <a:cubicBezTo>
                    <a:pt x="858" y="0"/>
                    <a:pt x="846" y="5"/>
                    <a:pt x="838" y="18"/>
                  </a:cubicBezTo>
                  <a:cubicBezTo>
                    <a:pt x="773" y="128"/>
                    <a:pt x="785" y="262"/>
                    <a:pt x="814" y="384"/>
                  </a:cubicBezTo>
                  <a:cubicBezTo>
                    <a:pt x="846" y="506"/>
                    <a:pt x="879" y="632"/>
                    <a:pt x="895" y="758"/>
                  </a:cubicBezTo>
                  <a:cubicBezTo>
                    <a:pt x="924" y="1018"/>
                    <a:pt x="899" y="1278"/>
                    <a:pt x="863" y="1534"/>
                  </a:cubicBezTo>
                  <a:cubicBezTo>
                    <a:pt x="785" y="2047"/>
                    <a:pt x="647" y="2567"/>
                    <a:pt x="708" y="3087"/>
                  </a:cubicBezTo>
                  <a:cubicBezTo>
                    <a:pt x="712" y="3124"/>
                    <a:pt x="716" y="3161"/>
                    <a:pt x="724" y="3193"/>
                  </a:cubicBezTo>
                  <a:cubicBezTo>
                    <a:pt x="729" y="3230"/>
                    <a:pt x="741" y="3262"/>
                    <a:pt x="741" y="3299"/>
                  </a:cubicBezTo>
                  <a:cubicBezTo>
                    <a:pt x="745" y="3327"/>
                    <a:pt x="741" y="3352"/>
                    <a:pt x="708" y="3364"/>
                  </a:cubicBezTo>
                  <a:cubicBezTo>
                    <a:pt x="672" y="3376"/>
                    <a:pt x="635" y="3376"/>
                    <a:pt x="598" y="3384"/>
                  </a:cubicBezTo>
                  <a:cubicBezTo>
                    <a:pt x="440" y="3407"/>
                    <a:pt x="282" y="3429"/>
                    <a:pt x="124" y="3452"/>
                  </a:cubicBezTo>
                  <a:lnTo>
                    <a:pt x="124" y="3452"/>
                  </a:lnTo>
                  <a:cubicBezTo>
                    <a:pt x="34" y="3022"/>
                    <a:pt x="146" y="2582"/>
                    <a:pt x="249" y="2165"/>
                  </a:cubicBezTo>
                  <a:cubicBezTo>
                    <a:pt x="355" y="1734"/>
                    <a:pt x="436" y="1274"/>
                    <a:pt x="456" y="819"/>
                  </a:cubicBezTo>
                  <a:cubicBezTo>
                    <a:pt x="472" y="563"/>
                    <a:pt x="468" y="303"/>
                    <a:pt x="452" y="46"/>
                  </a:cubicBezTo>
                  <a:cubicBezTo>
                    <a:pt x="450" y="22"/>
                    <a:pt x="430" y="8"/>
                    <a:pt x="411" y="8"/>
                  </a:cubicBezTo>
                  <a:cubicBezTo>
                    <a:pt x="392" y="8"/>
                    <a:pt x="375" y="20"/>
                    <a:pt x="375" y="46"/>
                  </a:cubicBezTo>
                  <a:cubicBezTo>
                    <a:pt x="407" y="506"/>
                    <a:pt x="387" y="973"/>
                    <a:pt x="322" y="1429"/>
                  </a:cubicBezTo>
                  <a:cubicBezTo>
                    <a:pt x="289" y="1652"/>
                    <a:pt x="241" y="1876"/>
                    <a:pt x="188" y="2100"/>
                  </a:cubicBezTo>
                  <a:cubicBezTo>
                    <a:pt x="131" y="2319"/>
                    <a:pt x="78" y="2539"/>
                    <a:pt x="46" y="2758"/>
                  </a:cubicBezTo>
                  <a:cubicBezTo>
                    <a:pt x="9" y="3006"/>
                    <a:pt x="1" y="3258"/>
                    <a:pt x="58" y="3502"/>
                  </a:cubicBezTo>
                  <a:cubicBezTo>
                    <a:pt x="65" y="3523"/>
                    <a:pt x="80" y="3532"/>
                    <a:pt x="97" y="3532"/>
                  </a:cubicBezTo>
                  <a:cubicBezTo>
                    <a:pt x="100" y="3532"/>
                    <a:pt x="103" y="3531"/>
                    <a:pt x="107" y="3531"/>
                  </a:cubicBezTo>
                  <a:cubicBezTo>
                    <a:pt x="261" y="3510"/>
                    <a:pt x="416" y="3486"/>
                    <a:pt x="570" y="3466"/>
                  </a:cubicBezTo>
                  <a:cubicBezTo>
                    <a:pt x="631" y="3457"/>
                    <a:pt x="708" y="3457"/>
                    <a:pt x="761" y="3425"/>
                  </a:cubicBezTo>
                  <a:cubicBezTo>
                    <a:pt x="814" y="3388"/>
                    <a:pt x="822" y="3327"/>
                    <a:pt x="814" y="3270"/>
                  </a:cubicBezTo>
                  <a:cubicBezTo>
                    <a:pt x="806" y="3205"/>
                    <a:pt x="794" y="3144"/>
                    <a:pt x="785" y="3083"/>
                  </a:cubicBezTo>
                  <a:cubicBezTo>
                    <a:pt x="777" y="3018"/>
                    <a:pt x="773" y="2953"/>
                    <a:pt x="769" y="2888"/>
                  </a:cubicBezTo>
                  <a:cubicBezTo>
                    <a:pt x="769" y="2758"/>
                    <a:pt x="777" y="2624"/>
                    <a:pt x="790" y="2494"/>
                  </a:cubicBezTo>
                  <a:cubicBezTo>
                    <a:pt x="842" y="1969"/>
                    <a:pt x="1001" y="1449"/>
                    <a:pt x="981" y="912"/>
                  </a:cubicBezTo>
                  <a:cubicBezTo>
                    <a:pt x="977" y="770"/>
                    <a:pt x="956" y="624"/>
                    <a:pt x="920" y="481"/>
                  </a:cubicBezTo>
                  <a:cubicBezTo>
                    <a:pt x="883" y="339"/>
                    <a:pt x="826" y="185"/>
                    <a:pt x="903" y="55"/>
                  </a:cubicBezTo>
                  <a:cubicBezTo>
                    <a:pt x="923" y="26"/>
                    <a:pt x="896" y="0"/>
                    <a:pt x="8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9"/>
            <p:cNvSpPr/>
            <p:nvPr/>
          </p:nvSpPr>
          <p:spPr>
            <a:xfrm>
              <a:off x="3070750" y="2669550"/>
              <a:ext cx="25025" cy="98100"/>
            </a:xfrm>
            <a:custGeom>
              <a:avLst/>
              <a:gdLst/>
              <a:ahLst/>
              <a:cxnLst/>
              <a:rect l="l" t="t" r="r" b="b"/>
              <a:pathLst>
                <a:path w="1001" h="3924" extrusionOk="0">
                  <a:moveTo>
                    <a:pt x="456" y="1"/>
                  </a:moveTo>
                  <a:lnTo>
                    <a:pt x="1" y="123"/>
                  </a:lnTo>
                  <a:cubicBezTo>
                    <a:pt x="196" y="444"/>
                    <a:pt x="151" y="842"/>
                    <a:pt x="115" y="1212"/>
                  </a:cubicBezTo>
                  <a:cubicBezTo>
                    <a:pt x="66" y="1680"/>
                    <a:pt x="29" y="2151"/>
                    <a:pt x="78" y="2615"/>
                  </a:cubicBezTo>
                  <a:cubicBezTo>
                    <a:pt x="127" y="3082"/>
                    <a:pt x="269" y="3546"/>
                    <a:pt x="546" y="3924"/>
                  </a:cubicBezTo>
                  <a:cubicBezTo>
                    <a:pt x="639" y="3900"/>
                    <a:pt x="737" y="3875"/>
                    <a:pt x="830" y="3851"/>
                  </a:cubicBezTo>
                  <a:cubicBezTo>
                    <a:pt x="863" y="3843"/>
                    <a:pt x="895" y="3835"/>
                    <a:pt x="920" y="3810"/>
                  </a:cubicBezTo>
                  <a:cubicBezTo>
                    <a:pt x="1001" y="3741"/>
                    <a:pt x="932" y="3615"/>
                    <a:pt x="871" y="3526"/>
                  </a:cubicBezTo>
                  <a:cubicBezTo>
                    <a:pt x="611" y="3156"/>
                    <a:pt x="476" y="2692"/>
                    <a:pt x="509" y="2241"/>
                  </a:cubicBezTo>
                  <a:cubicBezTo>
                    <a:pt x="525" y="2013"/>
                    <a:pt x="578" y="1794"/>
                    <a:pt x="607" y="1570"/>
                  </a:cubicBezTo>
                  <a:cubicBezTo>
                    <a:pt x="680" y="1046"/>
                    <a:pt x="627" y="501"/>
                    <a:pt x="4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9"/>
            <p:cNvSpPr/>
            <p:nvPr/>
          </p:nvSpPr>
          <p:spPr>
            <a:xfrm>
              <a:off x="3069525" y="2668625"/>
              <a:ext cx="27175" cy="99975"/>
            </a:xfrm>
            <a:custGeom>
              <a:avLst/>
              <a:gdLst/>
              <a:ahLst/>
              <a:cxnLst/>
              <a:rect l="l" t="t" r="r" b="b"/>
              <a:pathLst>
                <a:path w="1087" h="3999" extrusionOk="0">
                  <a:moveTo>
                    <a:pt x="505" y="0"/>
                  </a:moveTo>
                  <a:cubicBezTo>
                    <a:pt x="482" y="0"/>
                    <a:pt x="459" y="19"/>
                    <a:pt x="469" y="46"/>
                  </a:cubicBezTo>
                  <a:cubicBezTo>
                    <a:pt x="562" y="322"/>
                    <a:pt x="623" y="611"/>
                    <a:pt x="643" y="900"/>
                  </a:cubicBezTo>
                  <a:cubicBezTo>
                    <a:pt x="664" y="1192"/>
                    <a:pt x="643" y="1493"/>
                    <a:pt x="591" y="1786"/>
                  </a:cubicBezTo>
                  <a:cubicBezTo>
                    <a:pt x="566" y="1936"/>
                    <a:pt x="538" y="2083"/>
                    <a:pt x="521" y="2233"/>
                  </a:cubicBezTo>
                  <a:cubicBezTo>
                    <a:pt x="513" y="2367"/>
                    <a:pt x="513" y="2506"/>
                    <a:pt x="530" y="2640"/>
                  </a:cubicBezTo>
                  <a:cubicBezTo>
                    <a:pt x="562" y="2904"/>
                    <a:pt x="643" y="3164"/>
                    <a:pt x="769" y="3396"/>
                  </a:cubicBezTo>
                  <a:cubicBezTo>
                    <a:pt x="806" y="3461"/>
                    <a:pt x="847" y="3522"/>
                    <a:pt x="887" y="3583"/>
                  </a:cubicBezTo>
                  <a:cubicBezTo>
                    <a:pt x="924" y="3636"/>
                    <a:pt x="965" y="3693"/>
                    <a:pt x="969" y="3754"/>
                  </a:cubicBezTo>
                  <a:cubicBezTo>
                    <a:pt x="973" y="3831"/>
                    <a:pt x="895" y="3843"/>
                    <a:pt x="834" y="3859"/>
                  </a:cubicBezTo>
                  <a:cubicBezTo>
                    <a:pt x="762" y="3877"/>
                    <a:pt x="686" y="3899"/>
                    <a:pt x="611" y="3918"/>
                  </a:cubicBezTo>
                  <a:lnTo>
                    <a:pt x="611" y="3918"/>
                  </a:lnTo>
                  <a:cubicBezTo>
                    <a:pt x="325" y="3515"/>
                    <a:pt x="191" y="3029"/>
                    <a:pt x="156" y="2542"/>
                  </a:cubicBezTo>
                  <a:cubicBezTo>
                    <a:pt x="131" y="2258"/>
                    <a:pt x="139" y="1977"/>
                    <a:pt x="160" y="1692"/>
                  </a:cubicBezTo>
                  <a:cubicBezTo>
                    <a:pt x="180" y="1432"/>
                    <a:pt x="217" y="1172"/>
                    <a:pt x="233" y="908"/>
                  </a:cubicBezTo>
                  <a:cubicBezTo>
                    <a:pt x="245" y="648"/>
                    <a:pt x="221" y="371"/>
                    <a:pt x="86" y="139"/>
                  </a:cubicBezTo>
                  <a:cubicBezTo>
                    <a:pt x="78" y="127"/>
                    <a:pt x="66" y="122"/>
                    <a:pt x="54" y="122"/>
                  </a:cubicBezTo>
                  <a:cubicBezTo>
                    <a:pt x="27" y="122"/>
                    <a:pt x="0" y="149"/>
                    <a:pt x="17" y="180"/>
                  </a:cubicBezTo>
                  <a:cubicBezTo>
                    <a:pt x="139" y="383"/>
                    <a:pt x="164" y="627"/>
                    <a:pt x="156" y="863"/>
                  </a:cubicBezTo>
                  <a:cubicBezTo>
                    <a:pt x="147" y="1119"/>
                    <a:pt x="107" y="1379"/>
                    <a:pt x="86" y="1640"/>
                  </a:cubicBezTo>
                  <a:cubicBezTo>
                    <a:pt x="46" y="2172"/>
                    <a:pt x="50" y="2717"/>
                    <a:pt x="200" y="3233"/>
                  </a:cubicBezTo>
                  <a:cubicBezTo>
                    <a:pt x="282" y="3502"/>
                    <a:pt x="399" y="3758"/>
                    <a:pt x="562" y="3981"/>
                  </a:cubicBezTo>
                  <a:cubicBezTo>
                    <a:pt x="569" y="3991"/>
                    <a:pt x="581" y="3999"/>
                    <a:pt x="594" y="3999"/>
                  </a:cubicBezTo>
                  <a:cubicBezTo>
                    <a:pt x="597" y="3999"/>
                    <a:pt x="600" y="3998"/>
                    <a:pt x="603" y="3998"/>
                  </a:cubicBezTo>
                  <a:lnTo>
                    <a:pt x="830" y="3941"/>
                  </a:lnTo>
                  <a:cubicBezTo>
                    <a:pt x="895" y="3924"/>
                    <a:pt x="969" y="3912"/>
                    <a:pt x="1009" y="3859"/>
                  </a:cubicBezTo>
                  <a:cubicBezTo>
                    <a:pt x="1087" y="3762"/>
                    <a:pt x="1013" y="3628"/>
                    <a:pt x="952" y="3546"/>
                  </a:cubicBezTo>
                  <a:cubicBezTo>
                    <a:pt x="798" y="3319"/>
                    <a:pt x="684" y="3067"/>
                    <a:pt x="631" y="2794"/>
                  </a:cubicBezTo>
                  <a:cubicBezTo>
                    <a:pt x="603" y="2660"/>
                    <a:pt x="591" y="2522"/>
                    <a:pt x="591" y="2384"/>
                  </a:cubicBezTo>
                  <a:cubicBezTo>
                    <a:pt x="595" y="2229"/>
                    <a:pt x="615" y="2079"/>
                    <a:pt x="643" y="1928"/>
                  </a:cubicBezTo>
                  <a:cubicBezTo>
                    <a:pt x="668" y="1774"/>
                    <a:pt x="696" y="1619"/>
                    <a:pt x="713" y="1465"/>
                  </a:cubicBezTo>
                  <a:cubicBezTo>
                    <a:pt x="729" y="1310"/>
                    <a:pt x="729" y="1168"/>
                    <a:pt x="725" y="1017"/>
                  </a:cubicBezTo>
                  <a:cubicBezTo>
                    <a:pt x="713" y="680"/>
                    <a:pt x="652" y="347"/>
                    <a:pt x="542" y="25"/>
                  </a:cubicBezTo>
                  <a:cubicBezTo>
                    <a:pt x="535" y="8"/>
                    <a:pt x="520" y="0"/>
                    <a:pt x="5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9"/>
            <p:cNvSpPr/>
            <p:nvPr/>
          </p:nvSpPr>
          <p:spPr>
            <a:xfrm>
              <a:off x="3095975" y="2664675"/>
              <a:ext cx="31225" cy="88250"/>
            </a:xfrm>
            <a:custGeom>
              <a:avLst/>
              <a:gdLst/>
              <a:ahLst/>
              <a:cxnLst/>
              <a:rect l="l" t="t" r="r" b="b"/>
              <a:pathLst>
                <a:path w="1249" h="3530" extrusionOk="0">
                  <a:moveTo>
                    <a:pt x="293" y="1"/>
                  </a:moveTo>
                  <a:lnTo>
                    <a:pt x="0" y="257"/>
                  </a:lnTo>
                  <a:cubicBezTo>
                    <a:pt x="195" y="598"/>
                    <a:pt x="228" y="1009"/>
                    <a:pt x="224" y="1403"/>
                  </a:cubicBezTo>
                  <a:cubicBezTo>
                    <a:pt x="216" y="1802"/>
                    <a:pt x="175" y="2200"/>
                    <a:pt x="252" y="2586"/>
                  </a:cubicBezTo>
                  <a:cubicBezTo>
                    <a:pt x="325" y="2977"/>
                    <a:pt x="537" y="3363"/>
                    <a:pt x="895" y="3529"/>
                  </a:cubicBezTo>
                  <a:lnTo>
                    <a:pt x="1248" y="3281"/>
                  </a:lnTo>
                  <a:cubicBezTo>
                    <a:pt x="1171" y="3119"/>
                    <a:pt x="1008" y="3013"/>
                    <a:pt x="915" y="2863"/>
                  </a:cubicBezTo>
                  <a:cubicBezTo>
                    <a:pt x="777" y="2647"/>
                    <a:pt x="797" y="2375"/>
                    <a:pt x="813" y="2119"/>
                  </a:cubicBezTo>
                  <a:cubicBezTo>
                    <a:pt x="834" y="1745"/>
                    <a:pt x="842" y="1367"/>
                    <a:pt x="773" y="1001"/>
                  </a:cubicBezTo>
                  <a:cubicBezTo>
                    <a:pt x="703" y="631"/>
                    <a:pt x="553" y="269"/>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9"/>
            <p:cNvSpPr/>
            <p:nvPr/>
          </p:nvSpPr>
          <p:spPr>
            <a:xfrm>
              <a:off x="3094725" y="2663675"/>
              <a:ext cx="33475" cy="90175"/>
            </a:xfrm>
            <a:custGeom>
              <a:avLst/>
              <a:gdLst/>
              <a:ahLst/>
              <a:cxnLst/>
              <a:rect l="l" t="t" r="r" b="b"/>
              <a:pathLst>
                <a:path w="1339" h="3607" extrusionOk="0">
                  <a:moveTo>
                    <a:pt x="345" y="0"/>
                  </a:moveTo>
                  <a:cubicBezTo>
                    <a:pt x="315" y="0"/>
                    <a:pt x="290" y="40"/>
                    <a:pt x="318" y="65"/>
                  </a:cubicBezTo>
                  <a:cubicBezTo>
                    <a:pt x="640" y="402"/>
                    <a:pt x="782" y="866"/>
                    <a:pt x="827" y="1321"/>
                  </a:cubicBezTo>
                  <a:cubicBezTo>
                    <a:pt x="847" y="1577"/>
                    <a:pt x="843" y="1842"/>
                    <a:pt x="827" y="2098"/>
                  </a:cubicBezTo>
                  <a:cubicBezTo>
                    <a:pt x="814" y="2321"/>
                    <a:pt x="790" y="2553"/>
                    <a:pt x="859" y="2769"/>
                  </a:cubicBezTo>
                  <a:cubicBezTo>
                    <a:pt x="896" y="2886"/>
                    <a:pt x="965" y="2980"/>
                    <a:pt x="1046" y="3065"/>
                  </a:cubicBezTo>
                  <a:cubicBezTo>
                    <a:pt x="1119" y="3146"/>
                    <a:pt x="1196" y="3216"/>
                    <a:pt x="1249" y="3309"/>
                  </a:cubicBezTo>
                  <a:lnTo>
                    <a:pt x="1249" y="3309"/>
                  </a:lnTo>
                  <a:lnTo>
                    <a:pt x="941" y="3525"/>
                  </a:lnTo>
                  <a:lnTo>
                    <a:pt x="941" y="3525"/>
                  </a:lnTo>
                  <a:cubicBezTo>
                    <a:pt x="574" y="3341"/>
                    <a:pt x="386" y="2939"/>
                    <a:pt x="327" y="2549"/>
                  </a:cubicBezTo>
                  <a:cubicBezTo>
                    <a:pt x="245" y="2045"/>
                    <a:pt x="343" y="1533"/>
                    <a:pt x="298" y="1024"/>
                  </a:cubicBezTo>
                  <a:cubicBezTo>
                    <a:pt x="274" y="764"/>
                    <a:pt x="213" y="504"/>
                    <a:pt x="83" y="276"/>
                  </a:cubicBezTo>
                  <a:cubicBezTo>
                    <a:pt x="75" y="262"/>
                    <a:pt x="64" y="257"/>
                    <a:pt x="52" y="257"/>
                  </a:cubicBezTo>
                  <a:cubicBezTo>
                    <a:pt x="26" y="257"/>
                    <a:pt x="1" y="285"/>
                    <a:pt x="18" y="313"/>
                  </a:cubicBezTo>
                  <a:cubicBezTo>
                    <a:pt x="261" y="744"/>
                    <a:pt x="241" y="1252"/>
                    <a:pt x="225" y="1728"/>
                  </a:cubicBezTo>
                  <a:cubicBezTo>
                    <a:pt x="209" y="2203"/>
                    <a:pt x="201" y="2704"/>
                    <a:pt x="440" y="3130"/>
                  </a:cubicBezTo>
                  <a:cubicBezTo>
                    <a:pt x="554" y="3330"/>
                    <a:pt x="717" y="3504"/>
                    <a:pt x="924" y="3602"/>
                  </a:cubicBezTo>
                  <a:cubicBezTo>
                    <a:pt x="931" y="3604"/>
                    <a:pt x="940" y="3607"/>
                    <a:pt x="948" y="3607"/>
                  </a:cubicBezTo>
                  <a:cubicBezTo>
                    <a:pt x="954" y="3607"/>
                    <a:pt x="960" y="3605"/>
                    <a:pt x="965" y="3602"/>
                  </a:cubicBezTo>
                  <a:lnTo>
                    <a:pt x="1319" y="3354"/>
                  </a:lnTo>
                  <a:cubicBezTo>
                    <a:pt x="1335" y="3342"/>
                    <a:pt x="1339" y="3321"/>
                    <a:pt x="1331" y="3301"/>
                  </a:cubicBezTo>
                  <a:cubicBezTo>
                    <a:pt x="1237" y="3110"/>
                    <a:pt x="1038" y="2996"/>
                    <a:pt x="953" y="2801"/>
                  </a:cubicBezTo>
                  <a:cubicBezTo>
                    <a:pt x="867" y="2606"/>
                    <a:pt x="888" y="2358"/>
                    <a:pt x="900" y="2142"/>
                  </a:cubicBezTo>
                  <a:cubicBezTo>
                    <a:pt x="932" y="1642"/>
                    <a:pt x="932" y="1126"/>
                    <a:pt x="758" y="654"/>
                  </a:cubicBezTo>
                  <a:cubicBezTo>
                    <a:pt x="672" y="415"/>
                    <a:pt x="546" y="195"/>
                    <a:pt x="371" y="12"/>
                  </a:cubicBezTo>
                  <a:cubicBezTo>
                    <a:pt x="363" y="4"/>
                    <a:pt x="354" y="0"/>
                    <a:pt x="3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9"/>
            <p:cNvSpPr/>
            <p:nvPr/>
          </p:nvSpPr>
          <p:spPr>
            <a:xfrm>
              <a:off x="3000225" y="2637325"/>
              <a:ext cx="123625" cy="45550"/>
            </a:xfrm>
            <a:custGeom>
              <a:avLst/>
              <a:gdLst/>
              <a:ahLst/>
              <a:cxnLst/>
              <a:rect l="l" t="t" r="r" b="b"/>
              <a:pathLst>
                <a:path w="4945" h="1822" extrusionOk="0">
                  <a:moveTo>
                    <a:pt x="4245" y="1"/>
                  </a:moveTo>
                  <a:lnTo>
                    <a:pt x="533" y="13"/>
                  </a:lnTo>
                  <a:cubicBezTo>
                    <a:pt x="366" y="188"/>
                    <a:pt x="236" y="391"/>
                    <a:pt x="143" y="611"/>
                  </a:cubicBezTo>
                  <a:cubicBezTo>
                    <a:pt x="37" y="867"/>
                    <a:pt x="0" y="1192"/>
                    <a:pt x="183" y="1399"/>
                  </a:cubicBezTo>
                  <a:cubicBezTo>
                    <a:pt x="309" y="1542"/>
                    <a:pt x="508" y="1595"/>
                    <a:pt x="696" y="1631"/>
                  </a:cubicBezTo>
                  <a:cubicBezTo>
                    <a:pt x="1319" y="1758"/>
                    <a:pt x="1954" y="1821"/>
                    <a:pt x="2590" y="1821"/>
                  </a:cubicBezTo>
                  <a:cubicBezTo>
                    <a:pt x="3255" y="1821"/>
                    <a:pt x="3921" y="1752"/>
                    <a:pt x="4574" y="1615"/>
                  </a:cubicBezTo>
                  <a:cubicBezTo>
                    <a:pt x="4684" y="1591"/>
                    <a:pt x="4806" y="1558"/>
                    <a:pt x="4875" y="1469"/>
                  </a:cubicBezTo>
                  <a:cubicBezTo>
                    <a:pt x="4940" y="1383"/>
                    <a:pt x="4944" y="1265"/>
                    <a:pt x="4936" y="1160"/>
                  </a:cubicBezTo>
                  <a:cubicBezTo>
                    <a:pt x="4895" y="696"/>
                    <a:pt x="4631" y="257"/>
                    <a:pt x="42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9"/>
            <p:cNvSpPr/>
            <p:nvPr/>
          </p:nvSpPr>
          <p:spPr>
            <a:xfrm>
              <a:off x="2999825" y="2636325"/>
              <a:ext cx="125125" cy="47450"/>
            </a:xfrm>
            <a:custGeom>
              <a:avLst/>
              <a:gdLst/>
              <a:ahLst/>
              <a:cxnLst/>
              <a:rect l="l" t="t" r="r" b="b"/>
              <a:pathLst>
                <a:path w="5005" h="1898" extrusionOk="0">
                  <a:moveTo>
                    <a:pt x="4251" y="77"/>
                  </a:moveTo>
                  <a:lnTo>
                    <a:pt x="4251" y="77"/>
                  </a:lnTo>
                  <a:cubicBezTo>
                    <a:pt x="4249" y="80"/>
                    <a:pt x="4259" y="87"/>
                    <a:pt x="4265" y="90"/>
                  </a:cubicBezTo>
                  <a:cubicBezTo>
                    <a:pt x="4314" y="126"/>
                    <a:pt x="4362" y="163"/>
                    <a:pt x="4407" y="204"/>
                  </a:cubicBezTo>
                  <a:cubicBezTo>
                    <a:pt x="4501" y="289"/>
                    <a:pt x="4586" y="386"/>
                    <a:pt x="4655" y="492"/>
                  </a:cubicBezTo>
                  <a:cubicBezTo>
                    <a:pt x="4797" y="704"/>
                    <a:pt x="4891" y="952"/>
                    <a:pt x="4911" y="1204"/>
                  </a:cubicBezTo>
                  <a:cubicBezTo>
                    <a:pt x="4923" y="1334"/>
                    <a:pt x="4911" y="1472"/>
                    <a:pt x="4789" y="1545"/>
                  </a:cubicBezTo>
                  <a:cubicBezTo>
                    <a:pt x="4736" y="1578"/>
                    <a:pt x="4675" y="1594"/>
                    <a:pt x="4614" y="1610"/>
                  </a:cubicBezTo>
                  <a:cubicBezTo>
                    <a:pt x="4541" y="1626"/>
                    <a:pt x="4468" y="1639"/>
                    <a:pt x="4391" y="1655"/>
                  </a:cubicBezTo>
                  <a:cubicBezTo>
                    <a:pt x="3808" y="1765"/>
                    <a:pt x="3214" y="1822"/>
                    <a:pt x="2616" y="1822"/>
                  </a:cubicBezTo>
                  <a:cubicBezTo>
                    <a:pt x="2576" y="1822"/>
                    <a:pt x="2536" y="1822"/>
                    <a:pt x="2496" y="1822"/>
                  </a:cubicBezTo>
                  <a:cubicBezTo>
                    <a:pt x="2183" y="1818"/>
                    <a:pt x="1866" y="1801"/>
                    <a:pt x="1549" y="1765"/>
                  </a:cubicBezTo>
                  <a:cubicBezTo>
                    <a:pt x="1236" y="1728"/>
                    <a:pt x="935" y="1687"/>
                    <a:pt x="634" y="1618"/>
                  </a:cubicBezTo>
                  <a:cubicBezTo>
                    <a:pt x="508" y="1590"/>
                    <a:pt x="382" y="1549"/>
                    <a:pt x="281" y="1468"/>
                  </a:cubicBezTo>
                  <a:cubicBezTo>
                    <a:pt x="183" y="1387"/>
                    <a:pt x="130" y="1277"/>
                    <a:pt x="114" y="1159"/>
                  </a:cubicBezTo>
                  <a:cubicBezTo>
                    <a:pt x="77" y="899"/>
                    <a:pt x="191" y="634"/>
                    <a:pt x="321" y="415"/>
                  </a:cubicBezTo>
                  <a:cubicBezTo>
                    <a:pt x="388" y="302"/>
                    <a:pt x="469" y="192"/>
                    <a:pt x="562" y="94"/>
                  </a:cubicBezTo>
                  <a:lnTo>
                    <a:pt x="858" y="94"/>
                  </a:lnTo>
                  <a:lnTo>
                    <a:pt x="1626" y="90"/>
                  </a:lnTo>
                  <a:cubicBezTo>
                    <a:pt x="1952" y="86"/>
                    <a:pt x="2273" y="86"/>
                    <a:pt x="2598" y="86"/>
                  </a:cubicBezTo>
                  <a:cubicBezTo>
                    <a:pt x="2919" y="82"/>
                    <a:pt x="3208" y="82"/>
                    <a:pt x="3517" y="82"/>
                  </a:cubicBezTo>
                  <a:lnTo>
                    <a:pt x="4135" y="77"/>
                  </a:lnTo>
                  <a:close/>
                  <a:moveTo>
                    <a:pt x="4240" y="0"/>
                  </a:moveTo>
                  <a:lnTo>
                    <a:pt x="3781" y="4"/>
                  </a:lnTo>
                  <a:cubicBezTo>
                    <a:pt x="3492" y="4"/>
                    <a:pt x="3204" y="4"/>
                    <a:pt x="2911" y="8"/>
                  </a:cubicBezTo>
                  <a:cubicBezTo>
                    <a:pt x="2578" y="8"/>
                    <a:pt x="2240" y="8"/>
                    <a:pt x="1903" y="12"/>
                  </a:cubicBezTo>
                  <a:cubicBezTo>
                    <a:pt x="1614" y="12"/>
                    <a:pt x="1325" y="12"/>
                    <a:pt x="1033" y="16"/>
                  </a:cubicBezTo>
                  <a:lnTo>
                    <a:pt x="549" y="16"/>
                  </a:lnTo>
                  <a:cubicBezTo>
                    <a:pt x="549" y="16"/>
                    <a:pt x="549" y="16"/>
                    <a:pt x="549" y="16"/>
                  </a:cubicBezTo>
                  <a:lnTo>
                    <a:pt x="549" y="16"/>
                  </a:lnTo>
                  <a:cubicBezTo>
                    <a:pt x="548" y="16"/>
                    <a:pt x="547" y="16"/>
                    <a:pt x="546" y="16"/>
                  </a:cubicBezTo>
                  <a:cubicBezTo>
                    <a:pt x="537" y="16"/>
                    <a:pt x="528" y="20"/>
                    <a:pt x="520" y="29"/>
                  </a:cubicBezTo>
                  <a:cubicBezTo>
                    <a:pt x="325" y="232"/>
                    <a:pt x="163" y="488"/>
                    <a:pt x="81" y="760"/>
                  </a:cubicBezTo>
                  <a:cubicBezTo>
                    <a:pt x="8" y="996"/>
                    <a:pt x="0" y="1285"/>
                    <a:pt x="183" y="1476"/>
                  </a:cubicBezTo>
                  <a:cubicBezTo>
                    <a:pt x="272" y="1574"/>
                    <a:pt x="398" y="1631"/>
                    <a:pt x="520" y="1667"/>
                  </a:cubicBezTo>
                  <a:cubicBezTo>
                    <a:pt x="663" y="1708"/>
                    <a:pt x="813" y="1732"/>
                    <a:pt x="960" y="1757"/>
                  </a:cubicBezTo>
                  <a:cubicBezTo>
                    <a:pt x="1277" y="1813"/>
                    <a:pt x="1602" y="1850"/>
                    <a:pt x="1927" y="1874"/>
                  </a:cubicBezTo>
                  <a:cubicBezTo>
                    <a:pt x="2149" y="1890"/>
                    <a:pt x="2373" y="1898"/>
                    <a:pt x="2596" y="1898"/>
                  </a:cubicBezTo>
                  <a:cubicBezTo>
                    <a:pt x="3022" y="1898"/>
                    <a:pt x="3449" y="1870"/>
                    <a:pt x="3870" y="1813"/>
                  </a:cubicBezTo>
                  <a:cubicBezTo>
                    <a:pt x="4029" y="1793"/>
                    <a:pt x="4188" y="1769"/>
                    <a:pt x="4346" y="1740"/>
                  </a:cubicBezTo>
                  <a:cubicBezTo>
                    <a:pt x="4427" y="1724"/>
                    <a:pt x="4509" y="1708"/>
                    <a:pt x="4586" y="1692"/>
                  </a:cubicBezTo>
                  <a:cubicBezTo>
                    <a:pt x="4651" y="1679"/>
                    <a:pt x="4716" y="1663"/>
                    <a:pt x="4773" y="1639"/>
                  </a:cubicBezTo>
                  <a:cubicBezTo>
                    <a:pt x="4834" y="1614"/>
                    <a:pt x="4887" y="1578"/>
                    <a:pt x="4923" y="1529"/>
                  </a:cubicBezTo>
                  <a:cubicBezTo>
                    <a:pt x="4964" y="1472"/>
                    <a:pt x="4980" y="1407"/>
                    <a:pt x="4989" y="1342"/>
                  </a:cubicBezTo>
                  <a:cubicBezTo>
                    <a:pt x="5005" y="1212"/>
                    <a:pt x="4976" y="1074"/>
                    <a:pt x="4948" y="952"/>
                  </a:cubicBezTo>
                  <a:cubicBezTo>
                    <a:pt x="4883" y="700"/>
                    <a:pt x="4753" y="464"/>
                    <a:pt x="4582" y="269"/>
                  </a:cubicBezTo>
                  <a:cubicBezTo>
                    <a:pt x="4497" y="171"/>
                    <a:pt x="4395" y="82"/>
                    <a:pt x="4285" y="12"/>
                  </a:cubicBezTo>
                  <a:cubicBezTo>
                    <a:pt x="4269" y="0"/>
                    <a:pt x="4261" y="0"/>
                    <a:pt x="42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9"/>
            <p:cNvSpPr/>
            <p:nvPr/>
          </p:nvSpPr>
          <p:spPr>
            <a:xfrm>
              <a:off x="3024300" y="2641600"/>
              <a:ext cx="7775" cy="36425"/>
            </a:xfrm>
            <a:custGeom>
              <a:avLst/>
              <a:gdLst/>
              <a:ahLst/>
              <a:cxnLst/>
              <a:rect l="l" t="t" r="r" b="b"/>
              <a:pathLst>
                <a:path w="311" h="1457" extrusionOk="0">
                  <a:moveTo>
                    <a:pt x="257" y="0"/>
                  </a:moveTo>
                  <a:cubicBezTo>
                    <a:pt x="246" y="0"/>
                    <a:pt x="236" y="5"/>
                    <a:pt x="229" y="17"/>
                  </a:cubicBezTo>
                  <a:cubicBezTo>
                    <a:pt x="168" y="110"/>
                    <a:pt x="135" y="216"/>
                    <a:pt x="111" y="322"/>
                  </a:cubicBezTo>
                  <a:cubicBezTo>
                    <a:pt x="82" y="440"/>
                    <a:pt x="66" y="558"/>
                    <a:pt x="50" y="676"/>
                  </a:cubicBezTo>
                  <a:cubicBezTo>
                    <a:pt x="17" y="919"/>
                    <a:pt x="1" y="1167"/>
                    <a:pt x="5" y="1420"/>
                  </a:cubicBezTo>
                  <a:cubicBezTo>
                    <a:pt x="5" y="1444"/>
                    <a:pt x="24" y="1456"/>
                    <a:pt x="44" y="1456"/>
                  </a:cubicBezTo>
                  <a:cubicBezTo>
                    <a:pt x="63" y="1456"/>
                    <a:pt x="82" y="1444"/>
                    <a:pt x="82" y="1420"/>
                  </a:cubicBezTo>
                  <a:cubicBezTo>
                    <a:pt x="78" y="1176"/>
                    <a:pt x="90" y="936"/>
                    <a:pt x="123" y="700"/>
                  </a:cubicBezTo>
                  <a:cubicBezTo>
                    <a:pt x="135" y="582"/>
                    <a:pt x="155" y="468"/>
                    <a:pt x="180" y="354"/>
                  </a:cubicBezTo>
                  <a:cubicBezTo>
                    <a:pt x="204" y="249"/>
                    <a:pt x="237" y="147"/>
                    <a:pt x="294" y="58"/>
                  </a:cubicBezTo>
                  <a:cubicBezTo>
                    <a:pt x="311" y="29"/>
                    <a:pt x="283" y="0"/>
                    <a:pt x="2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9"/>
            <p:cNvSpPr/>
            <p:nvPr/>
          </p:nvSpPr>
          <p:spPr>
            <a:xfrm>
              <a:off x="3045700" y="2645050"/>
              <a:ext cx="5775" cy="37750"/>
            </a:xfrm>
            <a:custGeom>
              <a:avLst/>
              <a:gdLst/>
              <a:ahLst/>
              <a:cxnLst/>
              <a:rect l="l" t="t" r="r" b="b"/>
              <a:pathLst>
                <a:path w="231" h="1510" extrusionOk="0">
                  <a:moveTo>
                    <a:pt x="194" y="1"/>
                  </a:moveTo>
                  <a:cubicBezTo>
                    <a:pt x="174" y="1"/>
                    <a:pt x="153" y="13"/>
                    <a:pt x="149" y="37"/>
                  </a:cubicBezTo>
                  <a:cubicBezTo>
                    <a:pt x="88" y="517"/>
                    <a:pt x="39" y="993"/>
                    <a:pt x="3" y="1473"/>
                  </a:cubicBezTo>
                  <a:cubicBezTo>
                    <a:pt x="1" y="1497"/>
                    <a:pt x="19" y="1509"/>
                    <a:pt x="38" y="1509"/>
                  </a:cubicBezTo>
                  <a:cubicBezTo>
                    <a:pt x="57" y="1509"/>
                    <a:pt x="76" y="1497"/>
                    <a:pt x="76" y="1473"/>
                  </a:cubicBezTo>
                  <a:cubicBezTo>
                    <a:pt x="117" y="993"/>
                    <a:pt x="165" y="517"/>
                    <a:pt x="226" y="37"/>
                  </a:cubicBezTo>
                  <a:cubicBezTo>
                    <a:pt x="230" y="13"/>
                    <a:pt x="213" y="1"/>
                    <a:pt x="1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9"/>
            <p:cNvSpPr/>
            <p:nvPr/>
          </p:nvSpPr>
          <p:spPr>
            <a:xfrm>
              <a:off x="3073300" y="2642700"/>
              <a:ext cx="4000" cy="39675"/>
            </a:xfrm>
            <a:custGeom>
              <a:avLst/>
              <a:gdLst/>
              <a:ahLst/>
              <a:cxnLst/>
              <a:rect l="l" t="t" r="r" b="b"/>
              <a:pathLst>
                <a:path w="160" h="1587" extrusionOk="0">
                  <a:moveTo>
                    <a:pt x="108" y="0"/>
                  </a:moveTo>
                  <a:cubicBezTo>
                    <a:pt x="96" y="0"/>
                    <a:pt x="85" y="5"/>
                    <a:pt x="78" y="18"/>
                  </a:cubicBezTo>
                  <a:cubicBezTo>
                    <a:pt x="17" y="119"/>
                    <a:pt x="25" y="241"/>
                    <a:pt x="21" y="355"/>
                  </a:cubicBezTo>
                  <a:cubicBezTo>
                    <a:pt x="21" y="485"/>
                    <a:pt x="17" y="619"/>
                    <a:pt x="13" y="749"/>
                  </a:cubicBezTo>
                  <a:cubicBezTo>
                    <a:pt x="9" y="1018"/>
                    <a:pt x="5" y="1282"/>
                    <a:pt x="0" y="1550"/>
                  </a:cubicBezTo>
                  <a:cubicBezTo>
                    <a:pt x="0" y="1575"/>
                    <a:pt x="19" y="1587"/>
                    <a:pt x="38" y="1587"/>
                  </a:cubicBezTo>
                  <a:cubicBezTo>
                    <a:pt x="56" y="1587"/>
                    <a:pt x="76" y="1575"/>
                    <a:pt x="78" y="1550"/>
                  </a:cubicBezTo>
                  <a:cubicBezTo>
                    <a:pt x="82" y="1290"/>
                    <a:pt x="86" y="1034"/>
                    <a:pt x="90" y="774"/>
                  </a:cubicBezTo>
                  <a:cubicBezTo>
                    <a:pt x="94" y="648"/>
                    <a:pt x="94" y="518"/>
                    <a:pt x="98" y="392"/>
                  </a:cubicBezTo>
                  <a:cubicBezTo>
                    <a:pt x="98" y="282"/>
                    <a:pt x="86" y="152"/>
                    <a:pt x="143" y="58"/>
                  </a:cubicBezTo>
                  <a:cubicBezTo>
                    <a:pt x="160" y="27"/>
                    <a:pt x="133" y="0"/>
                    <a:pt x="10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9"/>
            <p:cNvSpPr/>
            <p:nvPr/>
          </p:nvSpPr>
          <p:spPr>
            <a:xfrm>
              <a:off x="3097175" y="2642225"/>
              <a:ext cx="4650" cy="38625"/>
            </a:xfrm>
            <a:custGeom>
              <a:avLst/>
              <a:gdLst/>
              <a:ahLst/>
              <a:cxnLst/>
              <a:rect l="l" t="t" r="r" b="b"/>
              <a:pathLst>
                <a:path w="186" h="1545" extrusionOk="0">
                  <a:moveTo>
                    <a:pt x="38" y="0"/>
                  </a:moveTo>
                  <a:cubicBezTo>
                    <a:pt x="19" y="0"/>
                    <a:pt x="1" y="12"/>
                    <a:pt x="1" y="37"/>
                  </a:cubicBezTo>
                  <a:cubicBezTo>
                    <a:pt x="37" y="529"/>
                    <a:pt x="74" y="1016"/>
                    <a:pt x="111" y="1508"/>
                  </a:cubicBezTo>
                  <a:cubicBezTo>
                    <a:pt x="111" y="1533"/>
                    <a:pt x="130" y="1545"/>
                    <a:pt x="149" y="1545"/>
                  </a:cubicBezTo>
                  <a:cubicBezTo>
                    <a:pt x="168" y="1545"/>
                    <a:pt x="186" y="1533"/>
                    <a:pt x="184" y="1508"/>
                  </a:cubicBezTo>
                  <a:cubicBezTo>
                    <a:pt x="151" y="1016"/>
                    <a:pt x="115" y="529"/>
                    <a:pt x="78" y="37"/>
                  </a:cubicBezTo>
                  <a:cubicBezTo>
                    <a:pt x="76" y="12"/>
                    <a:pt x="57" y="0"/>
                    <a:pt x="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9"/>
            <p:cNvSpPr/>
            <p:nvPr/>
          </p:nvSpPr>
          <p:spPr>
            <a:xfrm>
              <a:off x="3019125" y="2391025"/>
              <a:ext cx="84075" cy="54950"/>
            </a:xfrm>
            <a:custGeom>
              <a:avLst/>
              <a:gdLst/>
              <a:ahLst/>
              <a:cxnLst/>
              <a:rect l="l" t="t" r="r" b="b"/>
              <a:pathLst>
                <a:path w="3363" h="2198" extrusionOk="0">
                  <a:moveTo>
                    <a:pt x="1566" y="1"/>
                  </a:moveTo>
                  <a:cubicBezTo>
                    <a:pt x="1151" y="1"/>
                    <a:pt x="743" y="51"/>
                    <a:pt x="362" y="213"/>
                  </a:cubicBezTo>
                  <a:cubicBezTo>
                    <a:pt x="281" y="246"/>
                    <a:pt x="200" y="286"/>
                    <a:pt x="139" y="356"/>
                  </a:cubicBezTo>
                  <a:cubicBezTo>
                    <a:pt x="0" y="502"/>
                    <a:pt x="5" y="734"/>
                    <a:pt x="33" y="937"/>
                  </a:cubicBezTo>
                  <a:cubicBezTo>
                    <a:pt x="70" y="1250"/>
                    <a:pt x="135" y="1563"/>
                    <a:pt x="220" y="1868"/>
                  </a:cubicBezTo>
                  <a:lnTo>
                    <a:pt x="3094" y="2197"/>
                  </a:lnTo>
                  <a:cubicBezTo>
                    <a:pt x="3184" y="1905"/>
                    <a:pt x="3253" y="1608"/>
                    <a:pt x="3302" y="1307"/>
                  </a:cubicBezTo>
                  <a:cubicBezTo>
                    <a:pt x="3334" y="1108"/>
                    <a:pt x="3363" y="900"/>
                    <a:pt x="3326" y="701"/>
                  </a:cubicBezTo>
                  <a:cubicBezTo>
                    <a:pt x="3294" y="498"/>
                    <a:pt x="3192" y="303"/>
                    <a:pt x="3021" y="193"/>
                  </a:cubicBezTo>
                  <a:cubicBezTo>
                    <a:pt x="2871" y="95"/>
                    <a:pt x="2684" y="75"/>
                    <a:pt x="2501" y="59"/>
                  </a:cubicBezTo>
                  <a:cubicBezTo>
                    <a:pt x="2192" y="29"/>
                    <a:pt x="1877" y="1"/>
                    <a:pt x="15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9"/>
            <p:cNvSpPr/>
            <p:nvPr/>
          </p:nvSpPr>
          <p:spPr>
            <a:xfrm>
              <a:off x="3017900" y="2390100"/>
              <a:ext cx="86225" cy="56875"/>
            </a:xfrm>
            <a:custGeom>
              <a:avLst/>
              <a:gdLst/>
              <a:ahLst/>
              <a:cxnLst/>
              <a:rect l="l" t="t" r="r" b="b"/>
              <a:pathLst>
                <a:path w="3449" h="2275" extrusionOk="0">
                  <a:moveTo>
                    <a:pt x="1622" y="78"/>
                  </a:moveTo>
                  <a:cubicBezTo>
                    <a:pt x="1891" y="78"/>
                    <a:pt x="2161" y="99"/>
                    <a:pt x="2428" y="124"/>
                  </a:cubicBezTo>
                  <a:cubicBezTo>
                    <a:pt x="2631" y="141"/>
                    <a:pt x="2855" y="145"/>
                    <a:pt x="3034" y="250"/>
                  </a:cubicBezTo>
                  <a:cubicBezTo>
                    <a:pt x="3192" y="348"/>
                    <a:pt x="3290" y="519"/>
                    <a:pt x="3330" y="698"/>
                  </a:cubicBezTo>
                  <a:cubicBezTo>
                    <a:pt x="3379" y="917"/>
                    <a:pt x="3347" y="1153"/>
                    <a:pt x="3310" y="1372"/>
                  </a:cubicBezTo>
                  <a:cubicBezTo>
                    <a:pt x="3269" y="1592"/>
                    <a:pt x="3217" y="1832"/>
                    <a:pt x="3156" y="2060"/>
                  </a:cubicBezTo>
                  <a:cubicBezTo>
                    <a:pt x="3142" y="2102"/>
                    <a:pt x="3129" y="2148"/>
                    <a:pt x="3116" y="2194"/>
                  </a:cubicBezTo>
                  <a:lnTo>
                    <a:pt x="3116" y="2194"/>
                  </a:lnTo>
                  <a:cubicBezTo>
                    <a:pt x="3031" y="2183"/>
                    <a:pt x="2943" y="2173"/>
                    <a:pt x="2859" y="2165"/>
                  </a:cubicBezTo>
                  <a:lnTo>
                    <a:pt x="2172" y="2088"/>
                  </a:lnTo>
                  <a:lnTo>
                    <a:pt x="1338" y="1990"/>
                  </a:lnTo>
                  <a:cubicBezTo>
                    <a:pt x="1102" y="1966"/>
                    <a:pt x="863" y="1938"/>
                    <a:pt x="623" y="1909"/>
                  </a:cubicBezTo>
                  <a:lnTo>
                    <a:pt x="383" y="1885"/>
                  </a:lnTo>
                  <a:cubicBezTo>
                    <a:pt x="355" y="1882"/>
                    <a:pt x="327" y="1876"/>
                    <a:pt x="298" y="1872"/>
                  </a:cubicBezTo>
                  <a:lnTo>
                    <a:pt x="298" y="1872"/>
                  </a:lnTo>
                  <a:cubicBezTo>
                    <a:pt x="237" y="1656"/>
                    <a:pt x="190" y="1437"/>
                    <a:pt x="155" y="1218"/>
                  </a:cubicBezTo>
                  <a:cubicBezTo>
                    <a:pt x="135" y="1112"/>
                    <a:pt x="119" y="1002"/>
                    <a:pt x="110" y="897"/>
                  </a:cubicBezTo>
                  <a:cubicBezTo>
                    <a:pt x="102" y="803"/>
                    <a:pt x="98" y="710"/>
                    <a:pt x="119" y="620"/>
                  </a:cubicBezTo>
                  <a:cubicBezTo>
                    <a:pt x="135" y="531"/>
                    <a:pt x="176" y="450"/>
                    <a:pt x="245" y="389"/>
                  </a:cubicBezTo>
                  <a:cubicBezTo>
                    <a:pt x="322" y="319"/>
                    <a:pt x="424" y="283"/>
                    <a:pt x="517" y="246"/>
                  </a:cubicBezTo>
                  <a:cubicBezTo>
                    <a:pt x="716" y="173"/>
                    <a:pt x="928" y="128"/>
                    <a:pt x="1139" y="104"/>
                  </a:cubicBezTo>
                  <a:cubicBezTo>
                    <a:pt x="1299" y="86"/>
                    <a:pt x="1460" y="78"/>
                    <a:pt x="1622" y="78"/>
                  </a:cubicBezTo>
                  <a:close/>
                  <a:moveTo>
                    <a:pt x="1635" y="0"/>
                  </a:moveTo>
                  <a:cubicBezTo>
                    <a:pt x="1513" y="0"/>
                    <a:pt x="1391" y="5"/>
                    <a:pt x="1269" y="14"/>
                  </a:cubicBezTo>
                  <a:cubicBezTo>
                    <a:pt x="1046" y="31"/>
                    <a:pt x="826" y="67"/>
                    <a:pt x="615" y="136"/>
                  </a:cubicBezTo>
                  <a:cubicBezTo>
                    <a:pt x="509" y="169"/>
                    <a:pt x="403" y="206"/>
                    <a:pt x="306" y="258"/>
                  </a:cubicBezTo>
                  <a:cubicBezTo>
                    <a:pt x="216" y="303"/>
                    <a:pt x="139" y="368"/>
                    <a:pt x="90" y="462"/>
                  </a:cubicBezTo>
                  <a:cubicBezTo>
                    <a:pt x="1" y="637"/>
                    <a:pt x="25" y="844"/>
                    <a:pt x="49" y="1035"/>
                  </a:cubicBezTo>
                  <a:cubicBezTo>
                    <a:pt x="82" y="1271"/>
                    <a:pt x="127" y="1507"/>
                    <a:pt x="184" y="1742"/>
                  </a:cubicBezTo>
                  <a:cubicBezTo>
                    <a:pt x="196" y="1799"/>
                    <a:pt x="212" y="1860"/>
                    <a:pt x="228" y="1917"/>
                  </a:cubicBezTo>
                  <a:cubicBezTo>
                    <a:pt x="235" y="1936"/>
                    <a:pt x="250" y="1945"/>
                    <a:pt x="265" y="1945"/>
                  </a:cubicBezTo>
                  <a:lnTo>
                    <a:pt x="265" y="1945"/>
                  </a:lnTo>
                  <a:cubicBezTo>
                    <a:pt x="266" y="1945"/>
                    <a:pt x="268" y="1946"/>
                    <a:pt x="269" y="1946"/>
                  </a:cubicBezTo>
                  <a:cubicBezTo>
                    <a:pt x="363" y="1958"/>
                    <a:pt x="456" y="1966"/>
                    <a:pt x="554" y="1978"/>
                  </a:cubicBezTo>
                  <a:lnTo>
                    <a:pt x="1241" y="2055"/>
                  </a:lnTo>
                  <a:lnTo>
                    <a:pt x="2070" y="2153"/>
                  </a:lnTo>
                  <a:cubicBezTo>
                    <a:pt x="2310" y="2177"/>
                    <a:pt x="2550" y="2206"/>
                    <a:pt x="2790" y="2234"/>
                  </a:cubicBezTo>
                  <a:lnTo>
                    <a:pt x="3030" y="2259"/>
                  </a:lnTo>
                  <a:cubicBezTo>
                    <a:pt x="3066" y="2263"/>
                    <a:pt x="3103" y="2271"/>
                    <a:pt x="3139" y="2271"/>
                  </a:cubicBezTo>
                  <a:cubicBezTo>
                    <a:pt x="3139" y="2271"/>
                    <a:pt x="3143" y="2271"/>
                    <a:pt x="3143" y="2275"/>
                  </a:cubicBezTo>
                  <a:cubicBezTo>
                    <a:pt x="3160" y="2275"/>
                    <a:pt x="3176" y="2259"/>
                    <a:pt x="3180" y="2247"/>
                  </a:cubicBezTo>
                  <a:cubicBezTo>
                    <a:pt x="3253" y="2011"/>
                    <a:pt x="3310" y="1771"/>
                    <a:pt x="3355" y="1531"/>
                  </a:cubicBezTo>
                  <a:cubicBezTo>
                    <a:pt x="3404" y="1291"/>
                    <a:pt x="3448" y="1051"/>
                    <a:pt x="3424" y="811"/>
                  </a:cubicBezTo>
                  <a:cubicBezTo>
                    <a:pt x="3404" y="616"/>
                    <a:pt x="3334" y="417"/>
                    <a:pt x="3192" y="279"/>
                  </a:cubicBezTo>
                  <a:cubicBezTo>
                    <a:pt x="3038" y="128"/>
                    <a:pt x="2822" y="88"/>
                    <a:pt x="2615" y="63"/>
                  </a:cubicBezTo>
                  <a:cubicBezTo>
                    <a:pt x="2292" y="31"/>
                    <a:pt x="1963" y="0"/>
                    <a:pt x="16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9"/>
            <p:cNvSpPr/>
            <p:nvPr/>
          </p:nvSpPr>
          <p:spPr>
            <a:xfrm>
              <a:off x="3032025" y="2408650"/>
              <a:ext cx="8975" cy="8975"/>
            </a:xfrm>
            <a:custGeom>
              <a:avLst/>
              <a:gdLst/>
              <a:ahLst/>
              <a:cxnLst/>
              <a:rect l="l" t="t" r="r" b="b"/>
              <a:pathLst>
                <a:path w="359" h="359" fill="none" extrusionOk="0">
                  <a:moveTo>
                    <a:pt x="359" y="179"/>
                  </a:moveTo>
                  <a:cubicBezTo>
                    <a:pt x="359" y="277"/>
                    <a:pt x="277" y="358"/>
                    <a:pt x="180" y="358"/>
                  </a:cubicBezTo>
                  <a:cubicBezTo>
                    <a:pt x="82" y="358"/>
                    <a:pt x="1" y="277"/>
                    <a:pt x="1" y="179"/>
                  </a:cubicBezTo>
                  <a:cubicBezTo>
                    <a:pt x="1" y="82"/>
                    <a:pt x="82" y="0"/>
                    <a:pt x="180" y="0"/>
                  </a:cubicBezTo>
                  <a:cubicBezTo>
                    <a:pt x="277" y="0"/>
                    <a:pt x="359" y="82"/>
                    <a:pt x="359" y="179"/>
                  </a:cubicBezTo>
                  <a:close/>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9"/>
            <p:cNvSpPr/>
            <p:nvPr/>
          </p:nvSpPr>
          <p:spPr>
            <a:xfrm>
              <a:off x="3056625" y="2408650"/>
              <a:ext cx="8975" cy="8975"/>
            </a:xfrm>
            <a:custGeom>
              <a:avLst/>
              <a:gdLst/>
              <a:ahLst/>
              <a:cxnLst/>
              <a:rect l="l" t="t" r="r" b="b"/>
              <a:pathLst>
                <a:path w="359" h="359" fill="none" extrusionOk="0">
                  <a:moveTo>
                    <a:pt x="358" y="179"/>
                  </a:moveTo>
                  <a:cubicBezTo>
                    <a:pt x="358" y="277"/>
                    <a:pt x="277" y="358"/>
                    <a:pt x="180" y="358"/>
                  </a:cubicBezTo>
                  <a:cubicBezTo>
                    <a:pt x="82" y="358"/>
                    <a:pt x="1" y="277"/>
                    <a:pt x="1" y="179"/>
                  </a:cubicBezTo>
                  <a:cubicBezTo>
                    <a:pt x="1" y="82"/>
                    <a:pt x="82" y="0"/>
                    <a:pt x="180" y="0"/>
                  </a:cubicBezTo>
                  <a:cubicBezTo>
                    <a:pt x="277" y="0"/>
                    <a:pt x="358" y="82"/>
                    <a:pt x="358" y="179"/>
                  </a:cubicBezTo>
                  <a:close/>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9"/>
            <p:cNvSpPr/>
            <p:nvPr/>
          </p:nvSpPr>
          <p:spPr>
            <a:xfrm>
              <a:off x="3081225" y="2408650"/>
              <a:ext cx="8975" cy="8975"/>
            </a:xfrm>
            <a:custGeom>
              <a:avLst/>
              <a:gdLst/>
              <a:ahLst/>
              <a:cxnLst/>
              <a:rect l="l" t="t" r="r" b="b"/>
              <a:pathLst>
                <a:path w="359" h="359" fill="none" extrusionOk="0">
                  <a:moveTo>
                    <a:pt x="358" y="179"/>
                  </a:moveTo>
                  <a:cubicBezTo>
                    <a:pt x="358" y="277"/>
                    <a:pt x="281" y="358"/>
                    <a:pt x="179" y="358"/>
                  </a:cubicBezTo>
                  <a:cubicBezTo>
                    <a:pt x="82" y="358"/>
                    <a:pt x="1" y="277"/>
                    <a:pt x="1" y="179"/>
                  </a:cubicBezTo>
                  <a:cubicBezTo>
                    <a:pt x="1" y="82"/>
                    <a:pt x="82" y="0"/>
                    <a:pt x="179" y="0"/>
                  </a:cubicBezTo>
                  <a:cubicBezTo>
                    <a:pt x="281" y="0"/>
                    <a:pt x="358" y="82"/>
                    <a:pt x="358" y="179"/>
                  </a:cubicBezTo>
                  <a:close/>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9"/>
            <p:cNvSpPr/>
            <p:nvPr/>
          </p:nvSpPr>
          <p:spPr>
            <a:xfrm>
              <a:off x="2920125" y="2431000"/>
              <a:ext cx="286450" cy="214800"/>
            </a:xfrm>
            <a:custGeom>
              <a:avLst/>
              <a:gdLst/>
              <a:ahLst/>
              <a:cxnLst/>
              <a:rect l="l" t="t" r="r" b="b"/>
              <a:pathLst>
                <a:path w="11458" h="8592" extrusionOk="0">
                  <a:moveTo>
                    <a:pt x="3904" y="1"/>
                  </a:moveTo>
                  <a:cubicBezTo>
                    <a:pt x="3684" y="1"/>
                    <a:pt x="3473" y="49"/>
                    <a:pt x="3282" y="139"/>
                  </a:cubicBezTo>
                  <a:cubicBezTo>
                    <a:pt x="3095" y="228"/>
                    <a:pt x="2928" y="354"/>
                    <a:pt x="2794" y="517"/>
                  </a:cubicBezTo>
                  <a:lnTo>
                    <a:pt x="342" y="3448"/>
                  </a:lnTo>
                  <a:cubicBezTo>
                    <a:pt x="114" y="3721"/>
                    <a:pt x="1" y="4058"/>
                    <a:pt x="5" y="4396"/>
                  </a:cubicBezTo>
                  <a:cubicBezTo>
                    <a:pt x="9" y="4729"/>
                    <a:pt x="131" y="5062"/>
                    <a:pt x="366" y="5331"/>
                  </a:cubicBezTo>
                  <a:lnTo>
                    <a:pt x="2794" y="8099"/>
                  </a:lnTo>
                  <a:cubicBezTo>
                    <a:pt x="2960" y="8286"/>
                    <a:pt x="3172" y="8429"/>
                    <a:pt x="3403" y="8510"/>
                  </a:cubicBezTo>
                  <a:cubicBezTo>
                    <a:pt x="3554" y="8563"/>
                    <a:pt x="3717" y="8591"/>
                    <a:pt x="3883" y="8591"/>
                  </a:cubicBezTo>
                  <a:lnTo>
                    <a:pt x="7563" y="8591"/>
                  </a:lnTo>
                  <a:cubicBezTo>
                    <a:pt x="7770" y="8591"/>
                    <a:pt x="7973" y="8547"/>
                    <a:pt x="8160" y="8461"/>
                  </a:cubicBezTo>
                  <a:cubicBezTo>
                    <a:pt x="8343" y="8380"/>
                    <a:pt x="8514" y="8254"/>
                    <a:pt x="8648" y="8099"/>
                  </a:cubicBezTo>
                  <a:lnTo>
                    <a:pt x="11079" y="5331"/>
                  </a:lnTo>
                  <a:cubicBezTo>
                    <a:pt x="11340" y="5038"/>
                    <a:pt x="11457" y="4664"/>
                    <a:pt x="11437" y="4298"/>
                  </a:cubicBezTo>
                  <a:cubicBezTo>
                    <a:pt x="11421" y="3997"/>
                    <a:pt x="11311" y="3696"/>
                    <a:pt x="11104" y="3448"/>
                  </a:cubicBezTo>
                  <a:lnTo>
                    <a:pt x="8652" y="517"/>
                  </a:lnTo>
                  <a:cubicBezTo>
                    <a:pt x="8510" y="350"/>
                    <a:pt x="8339" y="220"/>
                    <a:pt x="8144" y="131"/>
                  </a:cubicBezTo>
                  <a:cubicBezTo>
                    <a:pt x="7957" y="45"/>
                    <a:pt x="7754" y="1"/>
                    <a:pt x="7542" y="1"/>
                  </a:cubicBezTo>
                  <a:close/>
                </a:path>
              </a:pathLst>
            </a:cu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9"/>
            <p:cNvSpPr/>
            <p:nvPr/>
          </p:nvSpPr>
          <p:spPr>
            <a:xfrm>
              <a:off x="2920125" y="2431000"/>
              <a:ext cx="286450" cy="214800"/>
            </a:xfrm>
            <a:custGeom>
              <a:avLst/>
              <a:gdLst/>
              <a:ahLst/>
              <a:cxnLst/>
              <a:rect l="l" t="t" r="r" b="b"/>
              <a:pathLst>
                <a:path w="11458" h="8592" fill="none" extrusionOk="0">
                  <a:moveTo>
                    <a:pt x="5591" y="1"/>
                  </a:moveTo>
                  <a:lnTo>
                    <a:pt x="7542" y="1"/>
                  </a:lnTo>
                  <a:cubicBezTo>
                    <a:pt x="7754" y="1"/>
                    <a:pt x="7957" y="45"/>
                    <a:pt x="8144" y="131"/>
                  </a:cubicBezTo>
                  <a:cubicBezTo>
                    <a:pt x="8339" y="220"/>
                    <a:pt x="8510" y="350"/>
                    <a:pt x="8652" y="517"/>
                  </a:cubicBezTo>
                  <a:lnTo>
                    <a:pt x="11104" y="3448"/>
                  </a:lnTo>
                  <a:cubicBezTo>
                    <a:pt x="11311" y="3696"/>
                    <a:pt x="11421" y="3997"/>
                    <a:pt x="11437" y="4298"/>
                  </a:cubicBezTo>
                  <a:cubicBezTo>
                    <a:pt x="11457" y="4664"/>
                    <a:pt x="11340" y="5038"/>
                    <a:pt x="11079" y="5331"/>
                  </a:cubicBezTo>
                  <a:lnTo>
                    <a:pt x="8648" y="8099"/>
                  </a:lnTo>
                  <a:cubicBezTo>
                    <a:pt x="8514" y="8254"/>
                    <a:pt x="8343" y="8380"/>
                    <a:pt x="8160" y="8461"/>
                  </a:cubicBezTo>
                  <a:cubicBezTo>
                    <a:pt x="7973" y="8547"/>
                    <a:pt x="7770" y="8591"/>
                    <a:pt x="7563" y="8591"/>
                  </a:cubicBezTo>
                  <a:lnTo>
                    <a:pt x="3883" y="8591"/>
                  </a:lnTo>
                  <a:cubicBezTo>
                    <a:pt x="3717" y="8591"/>
                    <a:pt x="3554" y="8563"/>
                    <a:pt x="3403" y="8510"/>
                  </a:cubicBezTo>
                  <a:cubicBezTo>
                    <a:pt x="3172" y="8429"/>
                    <a:pt x="2960" y="8286"/>
                    <a:pt x="2794" y="8099"/>
                  </a:cubicBezTo>
                  <a:lnTo>
                    <a:pt x="366" y="5331"/>
                  </a:lnTo>
                  <a:cubicBezTo>
                    <a:pt x="131" y="5062"/>
                    <a:pt x="9" y="4729"/>
                    <a:pt x="5" y="4396"/>
                  </a:cubicBezTo>
                  <a:cubicBezTo>
                    <a:pt x="1" y="4058"/>
                    <a:pt x="114" y="3721"/>
                    <a:pt x="342" y="3448"/>
                  </a:cubicBezTo>
                  <a:lnTo>
                    <a:pt x="2794" y="517"/>
                  </a:lnTo>
                  <a:cubicBezTo>
                    <a:pt x="2928" y="354"/>
                    <a:pt x="3095" y="228"/>
                    <a:pt x="3282" y="139"/>
                  </a:cubicBezTo>
                  <a:cubicBezTo>
                    <a:pt x="3473" y="49"/>
                    <a:pt x="3684" y="1"/>
                    <a:pt x="3904" y="1"/>
                  </a:cubicBezTo>
                  <a:lnTo>
                    <a:pt x="5855" y="1"/>
                  </a:lnTo>
                </a:path>
              </a:pathLst>
            </a:custGeom>
            <a:noFill/>
            <a:ln w="19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9"/>
            <p:cNvSpPr/>
            <p:nvPr/>
          </p:nvSpPr>
          <p:spPr>
            <a:xfrm flipH="1">
              <a:off x="3062254" y="2430323"/>
              <a:ext cx="1958" cy="215756"/>
            </a:xfrm>
            <a:custGeom>
              <a:avLst/>
              <a:gdLst/>
              <a:ahLst/>
              <a:cxnLst/>
              <a:rect l="l" t="t" r="r" b="b"/>
              <a:pathLst>
                <a:path w="74" h="11015" extrusionOk="0">
                  <a:moveTo>
                    <a:pt x="37" y="1"/>
                  </a:moveTo>
                  <a:cubicBezTo>
                    <a:pt x="18" y="1"/>
                    <a:pt x="0" y="13"/>
                    <a:pt x="0" y="37"/>
                  </a:cubicBezTo>
                  <a:lnTo>
                    <a:pt x="0" y="10978"/>
                  </a:lnTo>
                  <a:cubicBezTo>
                    <a:pt x="0" y="11002"/>
                    <a:pt x="18" y="11014"/>
                    <a:pt x="37" y="11014"/>
                  </a:cubicBezTo>
                  <a:cubicBezTo>
                    <a:pt x="55" y="11014"/>
                    <a:pt x="73" y="11002"/>
                    <a:pt x="73" y="10978"/>
                  </a:cubicBezTo>
                  <a:lnTo>
                    <a:pt x="73" y="37"/>
                  </a:lnTo>
                  <a:cubicBezTo>
                    <a:pt x="73" y="13"/>
                    <a:pt x="55" y="1"/>
                    <a:pt x="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9"/>
            <p:cNvSpPr/>
            <p:nvPr/>
          </p:nvSpPr>
          <p:spPr>
            <a:xfrm>
              <a:off x="3025525" y="2430763"/>
              <a:ext cx="23455" cy="214787"/>
            </a:xfrm>
            <a:custGeom>
              <a:avLst/>
              <a:gdLst/>
              <a:ahLst/>
              <a:cxnLst/>
              <a:rect l="l" t="t" r="r" b="b"/>
              <a:pathLst>
                <a:path w="938" h="9856" extrusionOk="0">
                  <a:moveTo>
                    <a:pt x="870" y="1"/>
                  </a:moveTo>
                  <a:cubicBezTo>
                    <a:pt x="855" y="1"/>
                    <a:pt x="841" y="9"/>
                    <a:pt x="838" y="29"/>
                  </a:cubicBezTo>
                  <a:cubicBezTo>
                    <a:pt x="724" y="663"/>
                    <a:pt x="598" y="1301"/>
                    <a:pt x="472" y="1935"/>
                  </a:cubicBezTo>
                  <a:cubicBezTo>
                    <a:pt x="346" y="2566"/>
                    <a:pt x="212" y="3196"/>
                    <a:pt x="123" y="3834"/>
                  </a:cubicBezTo>
                  <a:cubicBezTo>
                    <a:pt x="37" y="4472"/>
                    <a:pt x="1" y="5123"/>
                    <a:pt x="41" y="5769"/>
                  </a:cubicBezTo>
                  <a:cubicBezTo>
                    <a:pt x="82" y="6416"/>
                    <a:pt x="216" y="7054"/>
                    <a:pt x="379" y="7688"/>
                  </a:cubicBezTo>
                  <a:cubicBezTo>
                    <a:pt x="537" y="8319"/>
                    <a:pt x="627" y="8961"/>
                    <a:pt x="789" y="9591"/>
                  </a:cubicBezTo>
                  <a:cubicBezTo>
                    <a:pt x="810" y="9668"/>
                    <a:pt x="830" y="9750"/>
                    <a:pt x="854" y="9831"/>
                  </a:cubicBezTo>
                  <a:cubicBezTo>
                    <a:pt x="859" y="9848"/>
                    <a:pt x="874" y="9856"/>
                    <a:pt x="889" y="9856"/>
                  </a:cubicBezTo>
                  <a:cubicBezTo>
                    <a:pt x="913" y="9856"/>
                    <a:pt x="937" y="9838"/>
                    <a:pt x="928" y="9811"/>
                  </a:cubicBezTo>
                  <a:cubicBezTo>
                    <a:pt x="745" y="9189"/>
                    <a:pt x="663" y="8546"/>
                    <a:pt x="517" y="7920"/>
                  </a:cubicBezTo>
                  <a:cubicBezTo>
                    <a:pt x="440" y="7603"/>
                    <a:pt x="354" y="7290"/>
                    <a:pt x="285" y="6969"/>
                  </a:cubicBezTo>
                  <a:cubicBezTo>
                    <a:pt x="220" y="6652"/>
                    <a:pt x="167" y="6330"/>
                    <a:pt x="135" y="6005"/>
                  </a:cubicBezTo>
                  <a:cubicBezTo>
                    <a:pt x="78" y="5363"/>
                    <a:pt x="98" y="4716"/>
                    <a:pt x="171" y="4078"/>
                  </a:cubicBezTo>
                  <a:cubicBezTo>
                    <a:pt x="245" y="3440"/>
                    <a:pt x="379" y="2806"/>
                    <a:pt x="505" y="2175"/>
                  </a:cubicBezTo>
                  <a:cubicBezTo>
                    <a:pt x="627" y="1549"/>
                    <a:pt x="753" y="923"/>
                    <a:pt x="867" y="297"/>
                  </a:cubicBezTo>
                  <a:cubicBezTo>
                    <a:pt x="883" y="212"/>
                    <a:pt x="899" y="130"/>
                    <a:pt x="911" y="49"/>
                  </a:cubicBezTo>
                  <a:cubicBezTo>
                    <a:pt x="916" y="20"/>
                    <a:pt x="892" y="1"/>
                    <a:pt x="8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9"/>
            <p:cNvSpPr/>
            <p:nvPr/>
          </p:nvSpPr>
          <p:spPr>
            <a:xfrm>
              <a:off x="2993825" y="2431306"/>
              <a:ext cx="44275" cy="215770"/>
            </a:xfrm>
            <a:custGeom>
              <a:avLst/>
              <a:gdLst/>
              <a:ahLst/>
              <a:cxnLst/>
              <a:rect l="l" t="t" r="r" b="b"/>
              <a:pathLst>
                <a:path w="1771" h="9857" extrusionOk="0">
                  <a:moveTo>
                    <a:pt x="1501" y="0"/>
                  </a:moveTo>
                  <a:cubicBezTo>
                    <a:pt x="1487" y="0"/>
                    <a:pt x="1473" y="8"/>
                    <a:pt x="1468" y="25"/>
                  </a:cubicBezTo>
                  <a:cubicBezTo>
                    <a:pt x="1260" y="696"/>
                    <a:pt x="992" y="1339"/>
                    <a:pt x="756" y="2001"/>
                  </a:cubicBezTo>
                  <a:cubicBezTo>
                    <a:pt x="647" y="2322"/>
                    <a:pt x="549" y="2648"/>
                    <a:pt x="435" y="2965"/>
                  </a:cubicBezTo>
                  <a:cubicBezTo>
                    <a:pt x="321" y="3286"/>
                    <a:pt x="207" y="3599"/>
                    <a:pt x="122" y="3924"/>
                  </a:cubicBezTo>
                  <a:cubicBezTo>
                    <a:pt x="41" y="4250"/>
                    <a:pt x="0" y="4567"/>
                    <a:pt x="0" y="4896"/>
                  </a:cubicBezTo>
                  <a:cubicBezTo>
                    <a:pt x="0" y="5225"/>
                    <a:pt x="37" y="5546"/>
                    <a:pt x="98" y="5864"/>
                  </a:cubicBezTo>
                  <a:cubicBezTo>
                    <a:pt x="163" y="6185"/>
                    <a:pt x="256" y="6506"/>
                    <a:pt x="370" y="6819"/>
                  </a:cubicBezTo>
                  <a:cubicBezTo>
                    <a:pt x="484" y="7128"/>
                    <a:pt x="630" y="7441"/>
                    <a:pt x="769" y="7746"/>
                  </a:cubicBezTo>
                  <a:cubicBezTo>
                    <a:pt x="1049" y="8360"/>
                    <a:pt x="1342" y="8970"/>
                    <a:pt x="1594" y="9596"/>
                  </a:cubicBezTo>
                  <a:cubicBezTo>
                    <a:pt x="1626" y="9673"/>
                    <a:pt x="1655" y="9750"/>
                    <a:pt x="1687" y="9832"/>
                  </a:cubicBezTo>
                  <a:cubicBezTo>
                    <a:pt x="1694" y="9849"/>
                    <a:pt x="1709" y="9857"/>
                    <a:pt x="1724" y="9857"/>
                  </a:cubicBezTo>
                  <a:cubicBezTo>
                    <a:pt x="1747" y="9857"/>
                    <a:pt x="1770" y="9838"/>
                    <a:pt x="1761" y="9811"/>
                  </a:cubicBezTo>
                  <a:cubicBezTo>
                    <a:pt x="1521" y="9193"/>
                    <a:pt x="1244" y="8592"/>
                    <a:pt x="964" y="7990"/>
                  </a:cubicBezTo>
                  <a:cubicBezTo>
                    <a:pt x="821" y="7677"/>
                    <a:pt x="671" y="7364"/>
                    <a:pt x="541" y="7047"/>
                  </a:cubicBezTo>
                  <a:cubicBezTo>
                    <a:pt x="415" y="6742"/>
                    <a:pt x="313" y="6433"/>
                    <a:pt x="232" y="6116"/>
                  </a:cubicBezTo>
                  <a:cubicBezTo>
                    <a:pt x="77" y="5477"/>
                    <a:pt x="12" y="4802"/>
                    <a:pt x="147" y="4156"/>
                  </a:cubicBezTo>
                  <a:cubicBezTo>
                    <a:pt x="216" y="3831"/>
                    <a:pt x="325" y="3514"/>
                    <a:pt x="435" y="3201"/>
                  </a:cubicBezTo>
                  <a:cubicBezTo>
                    <a:pt x="545" y="2888"/>
                    <a:pt x="647" y="2570"/>
                    <a:pt x="752" y="2253"/>
                  </a:cubicBezTo>
                  <a:cubicBezTo>
                    <a:pt x="972" y="1595"/>
                    <a:pt x="1240" y="952"/>
                    <a:pt x="1460" y="294"/>
                  </a:cubicBezTo>
                  <a:cubicBezTo>
                    <a:pt x="1488" y="212"/>
                    <a:pt x="1517" y="131"/>
                    <a:pt x="1541" y="46"/>
                  </a:cubicBezTo>
                  <a:cubicBezTo>
                    <a:pt x="1548" y="18"/>
                    <a:pt x="1524" y="0"/>
                    <a:pt x="150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9"/>
            <p:cNvSpPr/>
            <p:nvPr/>
          </p:nvSpPr>
          <p:spPr>
            <a:xfrm>
              <a:off x="2956526" y="2430305"/>
              <a:ext cx="63625" cy="214805"/>
            </a:xfrm>
            <a:custGeom>
              <a:avLst/>
              <a:gdLst/>
              <a:ahLst/>
              <a:cxnLst/>
              <a:rect l="l" t="t" r="r" b="b"/>
              <a:pathLst>
                <a:path w="2545" h="9531" extrusionOk="0">
                  <a:moveTo>
                    <a:pt x="2492" y="0"/>
                  </a:moveTo>
                  <a:cubicBezTo>
                    <a:pt x="2481" y="0"/>
                    <a:pt x="2468" y="5"/>
                    <a:pt x="2460" y="18"/>
                  </a:cubicBezTo>
                  <a:cubicBezTo>
                    <a:pt x="2090" y="624"/>
                    <a:pt x="1695" y="1213"/>
                    <a:pt x="1325" y="1819"/>
                  </a:cubicBezTo>
                  <a:cubicBezTo>
                    <a:pt x="964" y="2416"/>
                    <a:pt x="622" y="3034"/>
                    <a:pt x="366" y="3689"/>
                  </a:cubicBezTo>
                  <a:cubicBezTo>
                    <a:pt x="232" y="4031"/>
                    <a:pt x="114" y="4384"/>
                    <a:pt x="57" y="4746"/>
                  </a:cubicBezTo>
                  <a:cubicBezTo>
                    <a:pt x="0" y="5108"/>
                    <a:pt x="24" y="5462"/>
                    <a:pt x="142" y="5811"/>
                  </a:cubicBezTo>
                  <a:cubicBezTo>
                    <a:pt x="260" y="6157"/>
                    <a:pt x="415" y="6458"/>
                    <a:pt x="577" y="6767"/>
                  </a:cubicBezTo>
                  <a:cubicBezTo>
                    <a:pt x="732" y="7059"/>
                    <a:pt x="903" y="7340"/>
                    <a:pt x="1082" y="7616"/>
                  </a:cubicBezTo>
                  <a:cubicBezTo>
                    <a:pt x="1456" y="8194"/>
                    <a:pt x="1870" y="8739"/>
                    <a:pt x="2285" y="9287"/>
                  </a:cubicBezTo>
                  <a:cubicBezTo>
                    <a:pt x="2342" y="9365"/>
                    <a:pt x="2399" y="9438"/>
                    <a:pt x="2456" y="9515"/>
                  </a:cubicBezTo>
                  <a:cubicBezTo>
                    <a:pt x="2464" y="9526"/>
                    <a:pt x="2475" y="9530"/>
                    <a:pt x="2486" y="9530"/>
                  </a:cubicBezTo>
                  <a:cubicBezTo>
                    <a:pt x="2514" y="9530"/>
                    <a:pt x="2541" y="9503"/>
                    <a:pt x="2521" y="9474"/>
                  </a:cubicBezTo>
                  <a:cubicBezTo>
                    <a:pt x="2106" y="8921"/>
                    <a:pt x="1683" y="8377"/>
                    <a:pt x="1293" y="7803"/>
                  </a:cubicBezTo>
                  <a:cubicBezTo>
                    <a:pt x="907" y="7230"/>
                    <a:pt x="586" y="6677"/>
                    <a:pt x="325" y="6067"/>
                  </a:cubicBezTo>
                  <a:cubicBezTo>
                    <a:pt x="252" y="5901"/>
                    <a:pt x="187" y="5730"/>
                    <a:pt x="146" y="5551"/>
                  </a:cubicBezTo>
                  <a:cubicBezTo>
                    <a:pt x="110" y="5376"/>
                    <a:pt x="94" y="5185"/>
                    <a:pt x="106" y="5002"/>
                  </a:cubicBezTo>
                  <a:cubicBezTo>
                    <a:pt x="126" y="4632"/>
                    <a:pt x="236" y="4274"/>
                    <a:pt x="358" y="3929"/>
                  </a:cubicBezTo>
                  <a:cubicBezTo>
                    <a:pt x="590" y="3270"/>
                    <a:pt x="915" y="2652"/>
                    <a:pt x="1273" y="2055"/>
                  </a:cubicBezTo>
                  <a:cubicBezTo>
                    <a:pt x="1630" y="1449"/>
                    <a:pt x="2025" y="867"/>
                    <a:pt x="2395" y="270"/>
                  </a:cubicBezTo>
                  <a:cubicBezTo>
                    <a:pt x="2439" y="201"/>
                    <a:pt x="2484" y="128"/>
                    <a:pt x="2525" y="58"/>
                  </a:cubicBezTo>
                  <a:cubicBezTo>
                    <a:pt x="2545" y="27"/>
                    <a:pt x="2519" y="0"/>
                    <a:pt x="24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9"/>
            <p:cNvSpPr/>
            <p:nvPr/>
          </p:nvSpPr>
          <p:spPr>
            <a:xfrm>
              <a:off x="3077274" y="2430763"/>
              <a:ext cx="23500" cy="214787"/>
            </a:xfrm>
            <a:custGeom>
              <a:avLst/>
              <a:gdLst/>
              <a:ahLst/>
              <a:cxnLst/>
              <a:rect l="l" t="t" r="r" b="b"/>
              <a:pathLst>
                <a:path w="940" h="9856" extrusionOk="0">
                  <a:moveTo>
                    <a:pt x="67" y="1"/>
                  </a:moveTo>
                  <a:cubicBezTo>
                    <a:pt x="44" y="1"/>
                    <a:pt x="20" y="20"/>
                    <a:pt x="24" y="49"/>
                  </a:cubicBezTo>
                  <a:cubicBezTo>
                    <a:pt x="138" y="679"/>
                    <a:pt x="264" y="1309"/>
                    <a:pt x="386" y="1935"/>
                  </a:cubicBezTo>
                  <a:cubicBezTo>
                    <a:pt x="512" y="2566"/>
                    <a:pt x="646" y="3192"/>
                    <a:pt x="736" y="3826"/>
                  </a:cubicBezTo>
                  <a:cubicBezTo>
                    <a:pt x="825" y="4464"/>
                    <a:pt x="862" y="5115"/>
                    <a:pt x="821" y="5761"/>
                  </a:cubicBezTo>
                  <a:cubicBezTo>
                    <a:pt x="781" y="6404"/>
                    <a:pt x="646" y="7046"/>
                    <a:pt x="484" y="7676"/>
                  </a:cubicBezTo>
                  <a:cubicBezTo>
                    <a:pt x="321" y="8306"/>
                    <a:pt x="236" y="8945"/>
                    <a:pt x="77" y="9571"/>
                  </a:cubicBezTo>
                  <a:cubicBezTo>
                    <a:pt x="53" y="9652"/>
                    <a:pt x="33" y="9729"/>
                    <a:pt x="8" y="9811"/>
                  </a:cubicBezTo>
                  <a:cubicBezTo>
                    <a:pt x="1" y="9838"/>
                    <a:pt x="25" y="9856"/>
                    <a:pt x="48" y="9856"/>
                  </a:cubicBezTo>
                  <a:cubicBezTo>
                    <a:pt x="62" y="9856"/>
                    <a:pt x="77" y="9848"/>
                    <a:pt x="81" y="9831"/>
                  </a:cubicBezTo>
                  <a:cubicBezTo>
                    <a:pt x="268" y="9205"/>
                    <a:pt x="350" y="8554"/>
                    <a:pt x="500" y="7920"/>
                  </a:cubicBezTo>
                  <a:cubicBezTo>
                    <a:pt x="577" y="7599"/>
                    <a:pt x="663" y="7286"/>
                    <a:pt x="732" y="6965"/>
                  </a:cubicBezTo>
                  <a:cubicBezTo>
                    <a:pt x="797" y="6643"/>
                    <a:pt x="850" y="6334"/>
                    <a:pt x="878" y="6013"/>
                  </a:cubicBezTo>
                  <a:cubicBezTo>
                    <a:pt x="939" y="5367"/>
                    <a:pt x="919" y="4712"/>
                    <a:pt x="842" y="4070"/>
                  </a:cubicBezTo>
                  <a:cubicBezTo>
                    <a:pt x="768" y="3424"/>
                    <a:pt x="634" y="2797"/>
                    <a:pt x="512" y="2163"/>
                  </a:cubicBezTo>
                  <a:cubicBezTo>
                    <a:pt x="386" y="1529"/>
                    <a:pt x="260" y="907"/>
                    <a:pt x="146" y="277"/>
                  </a:cubicBezTo>
                  <a:cubicBezTo>
                    <a:pt x="130" y="191"/>
                    <a:pt x="114" y="110"/>
                    <a:pt x="102" y="29"/>
                  </a:cubicBezTo>
                  <a:cubicBezTo>
                    <a:pt x="97" y="9"/>
                    <a:pt x="82" y="1"/>
                    <a:pt x="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9"/>
            <p:cNvSpPr/>
            <p:nvPr/>
          </p:nvSpPr>
          <p:spPr>
            <a:xfrm>
              <a:off x="3088103" y="2431306"/>
              <a:ext cx="45805" cy="214784"/>
            </a:xfrm>
            <a:custGeom>
              <a:avLst/>
              <a:gdLst/>
              <a:ahLst/>
              <a:cxnLst/>
              <a:rect l="l" t="t" r="r" b="b"/>
              <a:pathLst>
                <a:path w="1832" h="9857" extrusionOk="0">
                  <a:moveTo>
                    <a:pt x="270" y="0"/>
                  </a:moveTo>
                  <a:cubicBezTo>
                    <a:pt x="246" y="0"/>
                    <a:pt x="222" y="18"/>
                    <a:pt x="230" y="46"/>
                  </a:cubicBezTo>
                  <a:cubicBezTo>
                    <a:pt x="437" y="712"/>
                    <a:pt x="705" y="1355"/>
                    <a:pt x="937" y="2013"/>
                  </a:cubicBezTo>
                  <a:cubicBezTo>
                    <a:pt x="1051" y="2331"/>
                    <a:pt x="1144" y="2652"/>
                    <a:pt x="1258" y="2969"/>
                  </a:cubicBezTo>
                  <a:cubicBezTo>
                    <a:pt x="1368" y="3286"/>
                    <a:pt x="1482" y="3599"/>
                    <a:pt x="1567" y="3920"/>
                  </a:cubicBezTo>
                  <a:cubicBezTo>
                    <a:pt x="1653" y="4241"/>
                    <a:pt x="1697" y="4563"/>
                    <a:pt x="1693" y="4896"/>
                  </a:cubicBezTo>
                  <a:cubicBezTo>
                    <a:pt x="1693" y="5225"/>
                    <a:pt x="1657" y="5555"/>
                    <a:pt x="1592" y="5880"/>
                  </a:cubicBezTo>
                  <a:cubicBezTo>
                    <a:pt x="1527" y="6205"/>
                    <a:pt x="1433" y="6514"/>
                    <a:pt x="1319" y="6823"/>
                  </a:cubicBezTo>
                  <a:cubicBezTo>
                    <a:pt x="1205" y="7128"/>
                    <a:pt x="1055" y="7453"/>
                    <a:pt x="913" y="7762"/>
                  </a:cubicBezTo>
                  <a:cubicBezTo>
                    <a:pt x="636" y="8364"/>
                    <a:pt x="352" y="8962"/>
                    <a:pt x="104" y="9575"/>
                  </a:cubicBezTo>
                  <a:cubicBezTo>
                    <a:pt x="71" y="9653"/>
                    <a:pt x="43" y="9734"/>
                    <a:pt x="10" y="9811"/>
                  </a:cubicBezTo>
                  <a:cubicBezTo>
                    <a:pt x="0" y="9838"/>
                    <a:pt x="23" y="9857"/>
                    <a:pt x="47" y="9857"/>
                  </a:cubicBezTo>
                  <a:cubicBezTo>
                    <a:pt x="62" y="9857"/>
                    <a:pt x="77" y="9849"/>
                    <a:pt x="83" y="9832"/>
                  </a:cubicBezTo>
                  <a:cubicBezTo>
                    <a:pt x="327" y="9206"/>
                    <a:pt x="612" y="8596"/>
                    <a:pt x="892" y="7986"/>
                  </a:cubicBezTo>
                  <a:cubicBezTo>
                    <a:pt x="1035" y="7677"/>
                    <a:pt x="1185" y="7368"/>
                    <a:pt x="1311" y="7051"/>
                  </a:cubicBezTo>
                  <a:cubicBezTo>
                    <a:pt x="1441" y="6734"/>
                    <a:pt x="1539" y="6429"/>
                    <a:pt x="1616" y="6108"/>
                  </a:cubicBezTo>
                  <a:cubicBezTo>
                    <a:pt x="1771" y="5481"/>
                    <a:pt x="1832" y="4811"/>
                    <a:pt x="1706" y="4172"/>
                  </a:cubicBezTo>
                  <a:cubicBezTo>
                    <a:pt x="1636" y="3843"/>
                    <a:pt x="1531" y="3522"/>
                    <a:pt x="1421" y="3209"/>
                  </a:cubicBezTo>
                  <a:cubicBezTo>
                    <a:pt x="1311" y="2892"/>
                    <a:pt x="1205" y="2570"/>
                    <a:pt x="1100" y="2249"/>
                  </a:cubicBezTo>
                  <a:cubicBezTo>
                    <a:pt x="880" y="1587"/>
                    <a:pt x="604" y="940"/>
                    <a:pt x="384" y="277"/>
                  </a:cubicBezTo>
                  <a:cubicBezTo>
                    <a:pt x="356" y="192"/>
                    <a:pt x="331" y="111"/>
                    <a:pt x="307" y="25"/>
                  </a:cubicBezTo>
                  <a:cubicBezTo>
                    <a:pt x="301" y="8"/>
                    <a:pt x="285"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9"/>
            <p:cNvSpPr/>
            <p:nvPr/>
          </p:nvSpPr>
          <p:spPr>
            <a:xfrm>
              <a:off x="3106128" y="2430347"/>
              <a:ext cx="63350" cy="214283"/>
            </a:xfrm>
            <a:custGeom>
              <a:avLst/>
              <a:gdLst/>
              <a:ahLst/>
              <a:cxnLst/>
              <a:rect l="l" t="t" r="r" b="b"/>
              <a:pathLst>
                <a:path w="2534" h="9529" extrusionOk="0">
                  <a:moveTo>
                    <a:pt x="51" y="0"/>
                  </a:moveTo>
                  <a:cubicBezTo>
                    <a:pt x="26" y="0"/>
                    <a:pt x="0" y="28"/>
                    <a:pt x="17" y="56"/>
                  </a:cubicBezTo>
                  <a:cubicBezTo>
                    <a:pt x="383" y="650"/>
                    <a:pt x="769" y="1231"/>
                    <a:pt x="1131" y="1825"/>
                  </a:cubicBezTo>
                  <a:cubicBezTo>
                    <a:pt x="1497" y="2423"/>
                    <a:pt x="1842" y="3037"/>
                    <a:pt x="2099" y="3691"/>
                  </a:cubicBezTo>
                  <a:cubicBezTo>
                    <a:pt x="2229" y="4029"/>
                    <a:pt x="2347" y="4374"/>
                    <a:pt x="2407" y="4728"/>
                  </a:cubicBezTo>
                  <a:cubicBezTo>
                    <a:pt x="2436" y="4911"/>
                    <a:pt x="2448" y="5098"/>
                    <a:pt x="2436" y="5281"/>
                  </a:cubicBezTo>
                  <a:cubicBezTo>
                    <a:pt x="2420" y="5468"/>
                    <a:pt x="2379" y="5643"/>
                    <a:pt x="2318" y="5813"/>
                  </a:cubicBezTo>
                  <a:cubicBezTo>
                    <a:pt x="2204" y="6139"/>
                    <a:pt x="2046" y="6456"/>
                    <a:pt x="1883" y="6761"/>
                  </a:cubicBezTo>
                  <a:cubicBezTo>
                    <a:pt x="1729" y="7049"/>
                    <a:pt x="1562" y="7326"/>
                    <a:pt x="1383" y="7598"/>
                  </a:cubicBezTo>
                  <a:cubicBezTo>
                    <a:pt x="1013" y="8167"/>
                    <a:pt x="598" y="8712"/>
                    <a:pt x="188" y="9257"/>
                  </a:cubicBezTo>
                  <a:lnTo>
                    <a:pt x="21" y="9472"/>
                  </a:lnTo>
                  <a:cubicBezTo>
                    <a:pt x="1" y="9501"/>
                    <a:pt x="28" y="9528"/>
                    <a:pt x="57" y="9528"/>
                  </a:cubicBezTo>
                  <a:cubicBezTo>
                    <a:pt x="69" y="9528"/>
                    <a:pt x="81" y="9524"/>
                    <a:pt x="90" y="9513"/>
                  </a:cubicBezTo>
                  <a:cubicBezTo>
                    <a:pt x="509" y="8952"/>
                    <a:pt x="940" y="8395"/>
                    <a:pt x="1334" y="7814"/>
                  </a:cubicBezTo>
                  <a:cubicBezTo>
                    <a:pt x="1724" y="7232"/>
                    <a:pt x="2046" y="6675"/>
                    <a:pt x="2306" y="6057"/>
                  </a:cubicBezTo>
                  <a:cubicBezTo>
                    <a:pt x="2448" y="5720"/>
                    <a:pt x="2534" y="5370"/>
                    <a:pt x="2513" y="5000"/>
                  </a:cubicBezTo>
                  <a:cubicBezTo>
                    <a:pt x="2493" y="4630"/>
                    <a:pt x="2387" y="4277"/>
                    <a:pt x="2269" y="3931"/>
                  </a:cubicBezTo>
                  <a:cubicBezTo>
                    <a:pt x="2033" y="3268"/>
                    <a:pt x="1708" y="2642"/>
                    <a:pt x="1350" y="2036"/>
                  </a:cubicBezTo>
                  <a:cubicBezTo>
                    <a:pt x="989" y="1427"/>
                    <a:pt x="594" y="837"/>
                    <a:pt x="216" y="235"/>
                  </a:cubicBezTo>
                  <a:cubicBezTo>
                    <a:pt x="171" y="166"/>
                    <a:pt x="127" y="93"/>
                    <a:pt x="82" y="20"/>
                  </a:cubicBezTo>
                  <a:cubicBezTo>
                    <a:pt x="74" y="6"/>
                    <a:pt x="63" y="0"/>
                    <a:pt x="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9"/>
            <p:cNvSpPr/>
            <p:nvPr/>
          </p:nvSpPr>
          <p:spPr>
            <a:xfrm>
              <a:off x="2974000" y="2528275"/>
              <a:ext cx="2250" cy="1950"/>
            </a:xfrm>
            <a:custGeom>
              <a:avLst/>
              <a:gdLst/>
              <a:ahLst/>
              <a:cxnLst/>
              <a:rect l="l" t="t" r="r" b="b"/>
              <a:pathLst>
                <a:path w="90" h="78" extrusionOk="0">
                  <a:moveTo>
                    <a:pt x="37" y="0"/>
                  </a:moveTo>
                  <a:cubicBezTo>
                    <a:pt x="33" y="0"/>
                    <a:pt x="29" y="0"/>
                    <a:pt x="25" y="5"/>
                  </a:cubicBezTo>
                  <a:cubicBezTo>
                    <a:pt x="21" y="5"/>
                    <a:pt x="17" y="9"/>
                    <a:pt x="13" y="13"/>
                  </a:cubicBezTo>
                  <a:cubicBezTo>
                    <a:pt x="8" y="17"/>
                    <a:pt x="4" y="21"/>
                    <a:pt x="4" y="25"/>
                  </a:cubicBezTo>
                  <a:cubicBezTo>
                    <a:pt x="0" y="29"/>
                    <a:pt x="0" y="33"/>
                    <a:pt x="0" y="41"/>
                  </a:cubicBezTo>
                  <a:lnTo>
                    <a:pt x="0" y="49"/>
                  </a:lnTo>
                  <a:cubicBezTo>
                    <a:pt x="4" y="57"/>
                    <a:pt x="8" y="61"/>
                    <a:pt x="13" y="66"/>
                  </a:cubicBezTo>
                  <a:lnTo>
                    <a:pt x="21" y="74"/>
                  </a:lnTo>
                  <a:cubicBezTo>
                    <a:pt x="25" y="74"/>
                    <a:pt x="33" y="78"/>
                    <a:pt x="37" y="78"/>
                  </a:cubicBezTo>
                  <a:lnTo>
                    <a:pt x="49" y="78"/>
                  </a:lnTo>
                  <a:cubicBezTo>
                    <a:pt x="57" y="78"/>
                    <a:pt x="61" y="78"/>
                    <a:pt x="65" y="74"/>
                  </a:cubicBezTo>
                  <a:cubicBezTo>
                    <a:pt x="69" y="74"/>
                    <a:pt x="74" y="70"/>
                    <a:pt x="78" y="66"/>
                  </a:cubicBezTo>
                  <a:cubicBezTo>
                    <a:pt x="82" y="61"/>
                    <a:pt x="86" y="57"/>
                    <a:pt x="86" y="53"/>
                  </a:cubicBezTo>
                  <a:cubicBezTo>
                    <a:pt x="90" y="49"/>
                    <a:pt x="90" y="45"/>
                    <a:pt x="90" y="37"/>
                  </a:cubicBezTo>
                  <a:lnTo>
                    <a:pt x="86" y="29"/>
                  </a:lnTo>
                  <a:cubicBezTo>
                    <a:pt x="86" y="21"/>
                    <a:pt x="82" y="17"/>
                    <a:pt x="78" y="13"/>
                  </a:cubicBezTo>
                  <a:lnTo>
                    <a:pt x="69" y="5"/>
                  </a:lnTo>
                  <a:cubicBezTo>
                    <a:pt x="65" y="5"/>
                    <a:pt x="57" y="0"/>
                    <a:pt x="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9"/>
            <p:cNvSpPr/>
            <p:nvPr/>
          </p:nvSpPr>
          <p:spPr>
            <a:xfrm>
              <a:off x="2974800" y="2540575"/>
              <a:ext cx="2475" cy="1850"/>
            </a:xfrm>
            <a:custGeom>
              <a:avLst/>
              <a:gdLst/>
              <a:ahLst/>
              <a:cxnLst/>
              <a:rect l="l" t="t" r="r" b="b"/>
              <a:pathLst>
                <a:path w="99" h="74" extrusionOk="0">
                  <a:moveTo>
                    <a:pt x="25" y="0"/>
                  </a:moveTo>
                  <a:cubicBezTo>
                    <a:pt x="17" y="4"/>
                    <a:pt x="13" y="4"/>
                    <a:pt x="13" y="9"/>
                  </a:cubicBezTo>
                  <a:cubicBezTo>
                    <a:pt x="9" y="13"/>
                    <a:pt x="5" y="17"/>
                    <a:pt x="5" y="21"/>
                  </a:cubicBezTo>
                  <a:cubicBezTo>
                    <a:pt x="1" y="29"/>
                    <a:pt x="1" y="33"/>
                    <a:pt x="1" y="37"/>
                  </a:cubicBezTo>
                  <a:lnTo>
                    <a:pt x="1" y="49"/>
                  </a:lnTo>
                  <a:cubicBezTo>
                    <a:pt x="5" y="53"/>
                    <a:pt x="5" y="61"/>
                    <a:pt x="13" y="65"/>
                  </a:cubicBezTo>
                  <a:lnTo>
                    <a:pt x="17" y="70"/>
                  </a:lnTo>
                  <a:cubicBezTo>
                    <a:pt x="25" y="74"/>
                    <a:pt x="29" y="74"/>
                    <a:pt x="37" y="74"/>
                  </a:cubicBezTo>
                  <a:lnTo>
                    <a:pt x="74" y="74"/>
                  </a:lnTo>
                  <a:cubicBezTo>
                    <a:pt x="78" y="70"/>
                    <a:pt x="82" y="70"/>
                    <a:pt x="86" y="65"/>
                  </a:cubicBezTo>
                  <a:cubicBezTo>
                    <a:pt x="90" y="61"/>
                    <a:pt x="90" y="57"/>
                    <a:pt x="94" y="53"/>
                  </a:cubicBezTo>
                  <a:cubicBezTo>
                    <a:pt x="94" y="49"/>
                    <a:pt x="98" y="41"/>
                    <a:pt x="94" y="37"/>
                  </a:cubicBezTo>
                  <a:lnTo>
                    <a:pt x="94" y="29"/>
                  </a:lnTo>
                  <a:cubicBezTo>
                    <a:pt x="94" y="21"/>
                    <a:pt x="90" y="17"/>
                    <a:pt x="86" y="9"/>
                  </a:cubicBezTo>
                  <a:lnTo>
                    <a:pt x="78" y="4"/>
                  </a:lnTo>
                  <a:cubicBezTo>
                    <a:pt x="70" y="0"/>
                    <a:pt x="66" y="0"/>
                    <a:pt x="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9"/>
            <p:cNvSpPr/>
            <p:nvPr/>
          </p:nvSpPr>
          <p:spPr>
            <a:xfrm>
              <a:off x="2984050" y="2519425"/>
              <a:ext cx="2475" cy="2475"/>
            </a:xfrm>
            <a:custGeom>
              <a:avLst/>
              <a:gdLst/>
              <a:ahLst/>
              <a:cxnLst/>
              <a:rect l="l" t="t" r="r" b="b"/>
              <a:pathLst>
                <a:path w="99" h="99" extrusionOk="0">
                  <a:moveTo>
                    <a:pt x="62" y="1"/>
                  </a:moveTo>
                  <a:lnTo>
                    <a:pt x="50" y="5"/>
                  </a:lnTo>
                  <a:cubicBezTo>
                    <a:pt x="42" y="5"/>
                    <a:pt x="37" y="9"/>
                    <a:pt x="33" y="13"/>
                  </a:cubicBezTo>
                  <a:lnTo>
                    <a:pt x="13" y="33"/>
                  </a:lnTo>
                  <a:cubicBezTo>
                    <a:pt x="9" y="37"/>
                    <a:pt x="9" y="41"/>
                    <a:pt x="5" y="45"/>
                  </a:cubicBezTo>
                  <a:cubicBezTo>
                    <a:pt x="5" y="50"/>
                    <a:pt x="1" y="54"/>
                    <a:pt x="1" y="62"/>
                  </a:cubicBezTo>
                  <a:cubicBezTo>
                    <a:pt x="1" y="66"/>
                    <a:pt x="5" y="70"/>
                    <a:pt x="5" y="74"/>
                  </a:cubicBezTo>
                  <a:cubicBezTo>
                    <a:pt x="5" y="78"/>
                    <a:pt x="9" y="82"/>
                    <a:pt x="13" y="86"/>
                  </a:cubicBezTo>
                  <a:lnTo>
                    <a:pt x="21" y="94"/>
                  </a:lnTo>
                  <a:cubicBezTo>
                    <a:pt x="25" y="98"/>
                    <a:pt x="33" y="98"/>
                    <a:pt x="42" y="98"/>
                  </a:cubicBezTo>
                  <a:lnTo>
                    <a:pt x="50" y="98"/>
                  </a:lnTo>
                  <a:cubicBezTo>
                    <a:pt x="58" y="94"/>
                    <a:pt x="62" y="90"/>
                    <a:pt x="66" y="86"/>
                  </a:cubicBezTo>
                  <a:lnTo>
                    <a:pt x="86" y="66"/>
                  </a:lnTo>
                  <a:cubicBezTo>
                    <a:pt x="90" y="66"/>
                    <a:pt x="94" y="58"/>
                    <a:pt x="94" y="54"/>
                  </a:cubicBezTo>
                  <a:cubicBezTo>
                    <a:pt x="98" y="50"/>
                    <a:pt x="98" y="45"/>
                    <a:pt x="98" y="41"/>
                  </a:cubicBezTo>
                  <a:cubicBezTo>
                    <a:pt x="98" y="37"/>
                    <a:pt x="98" y="29"/>
                    <a:pt x="94" y="25"/>
                  </a:cubicBezTo>
                  <a:cubicBezTo>
                    <a:pt x="94" y="21"/>
                    <a:pt x="90" y="17"/>
                    <a:pt x="86" y="13"/>
                  </a:cubicBezTo>
                  <a:lnTo>
                    <a:pt x="78" y="9"/>
                  </a:lnTo>
                  <a:cubicBezTo>
                    <a:pt x="74" y="5"/>
                    <a:pt x="66" y="1"/>
                    <a:pt x="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9"/>
            <p:cNvSpPr/>
            <p:nvPr/>
          </p:nvSpPr>
          <p:spPr>
            <a:xfrm>
              <a:off x="3083150" y="2546875"/>
              <a:ext cx="2575" cy="1950"/>
            </a:xfrm>
            <a:custGeom>
              <a:avLst/>
              <a:gdLst/>
              <a:ahLst/>
              <a:cxnLst/>
              <a:rect l="l" t="t" r="r" b="b"/>
              <a:pathLst>
                <a:path w="103" h="78" extrusionOk="0">
                  <a:moveTo>
                    <a:pt x="50" y="0"/>
                  </a:moveTo>
                  <a:cubicBezTo>
                    <a:pt x="1" y="0"/>
                    <a:pt x="1" y="78"/>
                    <a:pt x="50" y="78"/>
                  </a:cubicBezTo>
                  <a:cubicBezTo>
                    <a:pt x="102" y="78"/>
                    <a:pt x="102" y="0"/>
                    <a:pt x="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9"/>
            <p:cNvSpPr/>
            <p:nvPr/>
          </p:nvSpPr>
          <p:spPr>
            <a:xfrm>
              <a:off x="3075625" y="2557150"/>
              <a:ext cx="2475" cy="1950"/>
            </a:xfrm>
            <a:custGeom>
              <a:avLst/>
              <a:gdLst/>
              <a:ahLst/>
              <a:cxnLst/>
              <a:rect l="l" t="t" r="r" b="b"/>
              <a:pathLst>
                <a:path w="99" h="78" extrusionOk="0">
                  <a:moveTo>
                    <a:pt x="38" y="0"/>
                  </a:moveTo>
                  <a:cubicBezTo>
                    <a:pt x="33" y="0"/>
                    <a:pt x="29" y="4"/>
                    <a:pt x="25" y="4"/>
                  </a:cubicBezTo>
                  <a:cubicBezTo>
                    <a:pt x="21" y="8"/>
                    <a:pt x="17" y="8"/>
                    <a:pt x="13" y="12"/>
                  </a:cubicBezTo>
                  <a:cubicBezTo>
                    <a:pt x="9" y="16"/>
                    <a:pt x="5" y="20"/>
                    <a:pt x="5" y="25"/>
                  </a:cubicBezTo>
                  <a:cubicBezTo>
                    <a:pt x="1" y="29"/>
                    <a:pt x="1" y="37"/>
                    <a:pt x="1" y="41"/>
                  </a:cubicBezTo>
                  <a:lnTo>
                    <a:pt x="1" y="49"/>
                  </a:lnTo>
                  <a:cubicBezTo>
                    <a:pt x="5" y="57"/>
                    <a:pt x="9" y="61"/>
                    <a:pt x="13" y="65"/>
                  </a:cubicBezTo>
                  <a:lnTo>
                    <a:pt x="21" y="73"/>
                  </a:lnTo>
                  <a:cubicBezTo>
                    <a:pt x="25" y="77"/>
                    <a:pt x="33" y="77"/>
                    <a:pt x="38" y="77"/>
                  </a:cubicBezTo>
                  <a:lnTo>
                    <a:pt x="58" y="77"/>
                  </a:lnTo>
                  <a:cubicBezTo>
                    <a:pt x="62" y="77"/>
                    <a:pt x="70" y="77"/>
                    <a:pt x="74" y="73"/>
                  </a:cubicBezTo>
                  <a:cubicBezTo>
                    <a:pt x="78" y="73"/>
                    <a:pt x="82" y="69"/>
                    <a:pt x="86" y="65"/>
                  </a:cubicBezTo>
                  <a:cubicBezTo>
                    <a:pt x="90" y="65"/>
                    <a:pt x="90" y="57"/>
                    <a:pt x="94" y="53"/>
                  </a:cubicBezTo>
                  <a:cubicBezTo>
                    <a:pt x="94" y="49"/>
                    <a:pt x="99" y="45"/>
                    <a:pt x="99" y="41"/>
                  </a:cubicBezTo>
                  <a:lnTo>
                    <a:pt x="94" y="29"/>
                  </a:lnTo>
                  <a:cubicBezTo>
                    <a:pt x="94" y="25"/>
                    <a:pt x="90" y="16"/>
                    <a:pt x="86" y="12"/>
                  </a:cubicBezTo>
                  <a:lnTo>
                    <a:pt x="78" y="8"/>
                  </a:lnTo>
                  <a:cubicBezTo>
                    <a:pt x="70" y="4"/>
                    <a:pt x="66" y="0"/>
                    <a:pt x="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9"/>
            <p:cNvSpPr/>
            <p:nvPr/>
          </p:nvSpPr>
          <p:spPr>
            <a:xfrm>
              <a:off x="3082650" y="2566500"/>
              <a:ext cx="2575" cy="1950"/>
            </a:xfrm>
            <a:custGeom>
              <a:avLst/>
              <a:gdLst/>
              <a:ahLst/>
              <a:cxnLst/>
              <a:rect l="l" t="t" r="r" b="b"/>
              <a:pathLst>
                <a:path w="103" h="78" extrusionOk="0">
                  <a:moveTo>
                    <a:pt x="53" y="0"/>
                  </a:moveTo>
                  <a:cubicBezTo>
                    <a:pt x="0" y="0"/>
                    <a:pt x="0" y="77"/>
                    <a:pt x="53" y="77"/>
                  </a:cubicBezTo>
                  <a:cubicBezTo>
                    <a:pt x="102" y="77"/>
                    <a:pt x="102" y="0"/>
                    <a:pt x="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9"/>
            <p:cNvSpPr/>
            <p:nvPr/>
          </p:nvSpPr>
          <p:spPr>
            <a:xfrm>
              <a:off x="3089350" y="2556075"/>
              <a:ext cx="2375" cy="2000"/>
            </a:xfrm>
            <a:custGeom>
              <a:avLst/>
              <a:gdLst/>
              <a:ahLst/>
              <a:cxnLst/>
              <a:rect l="l" t="t" r="r" b="b"/>
              <a:pathLst>
                <a:path w="95" h="80" extrusionOk="0">
                  <a:moveTo>
                    <a:pt x="38" y="1"/>
                  </a:moveTo>
                  <a:cubicBezTo>
                    <a:pt x="36" y="1"/>
                    <a:pt x="35" y="1"/>
                    <a:pt x="33" y="2"/>
                  </a:cubicBezTo>
                  <a:cubicBezTo>
                    <a:pt x="29" y="2"/>
                    <a:pt x="25" y="2"/>
                    <a:pt x="17" y="7"/>
                  </a:cubicBezTo>
                  <a:cubicBezTo>
                    <a:pt x="13" y="11"/>
                    <a:pt x="9" y="11"/>
                    <a:pt x="9" y="15"/>
                  </a:cubicBezTo>
                  <a:cubicBezTo>
                    <a:pt x="5" y="19"/>
                    <a:pt x="5" y="23"/>
                    <a:pt x="1" y="31"/>
                  </a:cubicBezTo>
                  <a:lnTo>
                    <a:pt x="1" y="39"/>
                  </a:lnTo>
                  <a:cubicBezTo>
                    <a:pt x="1" y="47"/>
                    <a:pt x="1" y="51"/>
                    <a:pt x="5" y="59"/>
                  </a:cubicBezTo>
                  <a:lnTo>
                    <a:pt x="13" y="68"/>
                  </a:lnTo>
                  <a:cubicBezTo>
                    <a:pt x="17" y="72"/>
                    <a:pt x="21" y="76"/>
                    <a:pt x="29" y="76"/>
                  </a:cubicBezTo>
                  <a:cubicBezTo>
                    <a:pt x="33" y="76"/>
                    <a:pt x="41" y="80"/>
                    <a:pt x="46" y="80"/>
                  </a:cubicBezTo>
                  <a:lnTo>
                    <a:pt x="62" y="80"/>
                  </a:lnTo>
                  <a:cubicBezTo>
                    <a:pt x="66" y="80"/>
                    <a:pt x="74" y="80"/>
                    <a:pt x="78" y="76"/>
                  </a:cubicBezTo>
                  <a:cubicBezTo>
                    <a:pt x="82" y="72"/>
                    <a:pt x="86" y="68"/>
                    <a:pt x="86" y="63"/>
                  </a:cubicBezTo>
                  <a:cubicBezTo>
                    <a:pt x="90" y="63"/>
                    <a:pt x="94" y="55"/>
                    <a:pt x="94" y="51"/>
                  </a:cubicBezTo>
                  <a:lnTo>
                    <a:pt x="94" y="43"/>
                  </a:lnTo>
                  <a:cubicBezTo>
                    <a:pt x="94" y="35"/>
                    <a:pt x="94" y="27"/>
                    <a:pt x="90" y="23"/>
                  </a:cubicBezTo>
                  <a:lnTo>
                    <a:pt x="86" y="15"/>
                  </a:lnTo>
                  <a:cubicBezTo>
                    <a:pt x="82" y="11"/>
                    <a:pt x="74" y="7"/>
                    <a:pt x="70" y="7"/>
                  </a:cubicBezTo>
                  <a:cubicBezTo>
                    <a:pt x="62" y="2"/>
                    <a:pt x="54" y="2"/>
                    <a:pt x="50" y="2"/>
                  </a:cubicBezTo>
                  <a:cubicBezTo>
                    <a:pt x="44" y="2"/>
                    <a:pt x="41" y="1"/>
                    <a:pt x="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9"/>
            <p:cNvSpPr/>
            <p:nvPr/>
          </p:nvSpPr>
          <p:spPr>
            <a:xfrm>
              <a:off x="3191100" y="2526350"/>
              <a:ext cx="2475" cy="2450"/>
            </a:xfrm>
            <a:custGeom>
              <a:avLst/>
              <a:gdLst/>
              <a:ahLst/>
              <a:cxnLst/>
              <a:rect l="l" t="t" r="r" b="b"/>
              <a:pathLst>
                <a:path w="99" h="98" extrusionOk="0">
                  <a:moveTo>
                    <a:pt x="49" y="0"/>
                  </a:moveTo>
                  <a:cubicBezTo>
                    <a:pt x="45" y="4"/>
                    <a:pt x="37" y="8"/>
                    <a:pt x="33" y="12"/>
                  </a:cubicBezTo>
                  <a:lnTo>
                    <a:pt x="13" y="33"/>
                  </a:lnTo>
                  <a:cubicBezTo>
                    <a:pt x="9" y="33"/>
                    <a:pt x="9" y="37"/>
                    <a:pt x="5" y="45"/>
                  </a:cubicBezTo>
                  <a:cubicBezTo>
                    <a:pt x="5" y="49"/>
                    <a:pt x="0" y="53"/>
                    <a:pt x="0" y="57"/>
                  </a:cubicBezTo>
                  <a:cubicBezTo>
                    <a:pt x="0" y="61"/>
                    <a:pt x="5" y="69"/>
                    <a:pt x="5" y="73"/>
                  </a:cubicBezTo>
                  <a:cubicBezTo>
                    <a:pt x="9" y="77"/>
                    <a:pt x="9" y="82"/>
                    <a:pt x="13" y="86"/>
                  </a:cubicBezTo>
                  <a:lnTo>
                    <a:pt x="21" y="90"/>
                  </a:lnTo>
                  <a:cubicBezTo>
                    <a:pt x="29" y="94"/>
                    <a:pt x="33" y="98"/>
                    <a:pt x="41" y="98"/>
                  </a:cubicBezTo>
                  <a:lnTo>
                    <a:pt x="49" y="94"/>
                  </a:lnTo>
                  <a:cubicBezTo>
                    <a:pt x="57" y="94"/>
                    <a:pt x="61" y="90"/>
                    <a:pt x="70" y="86"/>
                  </a:cubicBezTo>
                  <a:lnTo>
                    <a:pt x="86" y="65"/>
                  </a:lnTo>
                  <a:cubicBezTo>
                    <a:pt x="90" y="61"/>
                    <a:pt x="94" y="57"/>
                    <a:pt x="94" y="53"/>
                  </a:cubicBezTo>
                  <a:cubicBezTo>
                    <a:pt x="98" y="49"/>
                    <a:pt x="98" y="45"/>
                    <a:pt x="98" y="37"/>
                  </a:cubicBezTo>
                  <a:cubicBezTo>
                    <a:pt x="98" y="33"/>
                    <a:pt x="98" y="29"/>
                    <a:pt x="94" y="25"/>
                  </a:cubicBezTo>
                  <a:cubicBezTo>
                    <a:pt x="94" y="21"/>
                    <a:pt x="90" y="16"/>
                    <a:pt x="86" y="12"/>
                  </a:cubicBezTo>
                  <a:lnTo>
                    <a:pt x="82" y="4"/>
                  </a:lnTo>
                  <a:cubicBezTo>
                    <a:pt x="74" y="0"/>
                    <a:pt x="70" y="0"/>
                    <a:pt x="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9"/>
            <p:cNvSpPr/>
            <p:nvPr/>
          </p:nvSpPr>
          <p:spPr>
            <a:xfrm>
              <a:off x="3178900" y="2538025"/>
              <a:ext cx="2475" cy="2475"/>
            </a:xfrm>
            <a:custGeom>
              <a:avLst/>
              <a:gdLst/>
              <a:ahLst/>
              <a:cxnLst/>
              <a:rect l="l" t="t" r="r" b="b"/>
              <a:pathLst>
                <a:path w="99" h="99" extrusionOk="0">
                  <a:moveTo>
                    <a:pt x="37" y="1"/>
                  </a:moveTo>
                  <a:cubicBezTo>
                    <a:pt x="33" y="1"/>
                    <a:pt x="29" y="5"/>
                    <a:pt x="25" y="5"/>
                  </a:cubicBezTo>
                  <a:cubicBezTo>
                    <a:pt x="21" y="9"/>
                    <a:pt x="17" y="9"/>
                    <a:pt x="13" y="13"/>
                  </a:cubicBezTo>
                  <a:lnTo>
                    <a:pt x="5" y="21"/>
                  </a:lnTo>
                  <a:cubicBezTo>
                    <a:pt x="5" y="29"/>
                    <a:pt x="1" y="33"/>
                    <a:pt x="1" y="41"/>
                  </a:cubicBezTo>
                  <a:lnTo>
                    <a:pt x="5" y="50"/>
                  </a:lnTo>
                  <a:cubicBezTo>
                    <a:pt x="5" y="58"/>
                    <a:pt x="9" y="62"/>
                    <a:pt x="13" y="70"/>
                  </a:cubicBezTo>
                  <a:lnTo>
                    <a:pt x="33" y="86"/>
                  </a:lnTo>
                  <a:cubicBezTo>
                    <a:pt x="37" y="90"/>
                    <a:pt x="41" y="94"/>
                    <a:pt x="45" y="94"/>
                  </a:cubicBezTo>
                  <a:cubicBezTo>
                    <a:pt x="49" y="98"/>
                    <a:pt x="53" y="98"/>
                    <a:pt x="58" y="98"/>
                  </a:cubicBezTo>
                  <a:cubicBezTo>
                    <a:pt x="66" y="98"/>
                    <a:pt x="70" y="98"/>
                    <a:pt x="74" y="94"/>
                  </a:cubicBezTo>
                  <a:cubicBezTo>
                    <a:pt x="78" y="94"/>
                    <a:pt x="82" y="90"/>
                    <a:pt x="86" y="86"/>
                  </a:cubicBezTo>
                  <a:lnTo>
                    <a:pt x="94" y="82"/>
                  </a:lnTo>
                  <a:cubicBezTo>
                    <a:pt x="94" y="74"/>
                    <a:pt x="98" y="70"/>
                    <a:pt x="98" y="62"/>
                  </a:cubicBezTo>
                  <a:lnTo>
                    <a:pt x="94" y="50"/>
                  </a:lnTo>
                  <a:cubicBezTo>
                    <a:pt x="94" y="45"/>
                    <a:pt x="90" y="37"/>
                    <a:pt x="86" y="33"/>
                  </a:cubicBezTo>
                  <a:lnTo>
                    <a:pt x="66" y="13"/>
                  </a:lnTo>
                  <a:cubicBezTo>
                    <a:pt x="62" y="9"/>
                    <a:pt x="58" y="9"/>
                    <a:pt x="53" y="5"/>
                  </a:cubicBezTo>
                  <a:cubicBezTo>
                    <a:pt x="49" y="5"/>
                    <a:pt x="45" y="1"/>
                    <a:pt x="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9"/>
            <p:cNvSpPr/>
            <p:nvPr/>
          </p:nvSpPr>
          <p:spPr>
            <a:xfrm>
              <a:off x="3184300" y="2550325"/>
              <a:ext cx="1950" cy="2275"/>
            </a:xfrm>
            <a:custGeom>
              <a:avLst/>
              <a:gdLst/>
              <a:ahLst/>
              <a:cxnLst/>
              <a:rect l="l" t="t" r="r" b="b"/>
              <a:pathLst>
                <a:path w="78" h="91" extrusionOk="0">
                  <a:moveTo>
                    <a:pt x="29" y="1"/>
                  </a:moveTo>
                  <a:cubicBezTo>
                    <a:pt x="20" y="5"/>
                    <a:pt x="16" y="5"/>
                    <a:pt x="12" y="13"/>
                  </a:cubicBezTo>
                  <a:lnTo>
                    <a:pt x="4" y="21"/>
                  </a:lnTo>
                  <a:cubicBezTo>
                    <a:pt x="4" y="25"/>
                    <a:pt x="0" y="33"/>
                    <a:pt x="0" y="37"/>
                  </a:cubicBezTo>
                  <a:lnTo>
                    <a:pt x="0" y="49"/>
                  </a:lnTo>
                  <a:cubicBezTo>
                    <a:pt x="0" y="58"/>
                    <a:pt x="0" y="62"/>
                    <a:pt x="4" y="66"/>
                  </a:cubicBezTo>
                  <a:cubicBezTo>
                    <a:pt x="4" y="70"/>
                    <a:pt x="8" y="74"/>
                    <a:pt x="12" y="78"/>
                  </a:cubicBezTo>
                  <a:cubicBezTo>
                    <a:pt x="16" y="82"/>
                    <a:pt x="20" y="82"/>
                    <a:pt x="24" y="86"/>
                  </a:cubicBezTo>
                  <a:cubicBezTo>
                    <a:pt x="29" y="90"/>
                    <a:pt x="33" y="90"/>
                    <a:pt x="41" y="90"/>
                  </a:cubicBezTo>
                  <a:lnTo>
                    <a:pt x="49" y="86"/>
                  </a:lnTo>
                  <a:cubicBezTo>
                    <a:pt x="57" y="86"/>
                    <a:pt x="61" y="82"/>
                    <a:pt x="65" y="78"/>
                  </a:cubicBezTo>
                  <a:lnTo>
                    <a:pt x="73" y="70"/>
                  </a:lnTo>
                  <a:cubicBezTo>
                    <a:pt x="73" y="66"/>
                    <a:pt x="77" y="58"/>
                    <a:pt x="77" y="49"/>
                  </a:cubicBezTo>
                  <a:lnTo>
                    <a:pt x="77" y="37"/>
                  </a:lnTo>
                  <a:cubicBezTo>
                    <a:pt x="77" y="33"/>
                    <a:pt x="77" y="29"/>
                    <a:pt x="73" y="25"/>
                  </a:cubicBezTo>
                  <a:cubicBezTo>
                    <a:pt x="73" y="21"/>
                    <a:pt x="69" y="13"/>
                    <a:pt x="65" y="13"/>
                  </a:cubicBezTo>
                  <a:cubicBezTo>
                    <a:pt x="61" y="9"/>
                    <a:pt x="57" y="5"/>
                    <a:pt x="53" y="5"/>
                  </a:cubicBezTo>
                  <a:cubicBezTo>
                    <a:pt x="49" y="1"/>
                    <a:pt x="45" y="1"/>
                    <a:pt x="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9"/>
            <p:cNvSpPr/>
            <p:nvPr/>
          </p:nvSpPr>
          <p:spPr>
            <a:xfrm>
              <a:off x="3194550" y="2540075"/>
              <a:ext cx="2475" cy="2400"/>
            </a:xfrm>
            <a:custGeom>
              <a:avLst/>
              <a:gdLst/>
              <a:ahLst/>
              <a:cxnLst/>
              <a:rect l="l" t="t" r="r" b="b"/>
              <a:pathLst>
                <a:path w="99" h="96" extrusionOk="0">
                  <a:moveTo>
                    <a:pt x="25" y="0"/>
                  </a:moveTo>
                  <a:cubicBezTo>
                    <a:pt x="21" y="4"/>
                    <a:pt x="17" y="4"/>
                    <a:pt x="13" y="8"/>
                  </a:cubicBezTo>
                  <a:lnTo>
                    <a:pt x="5" y="16"/>
                  </a:lnTo>
                  <a:cubicBezTo>
                    <a:pt x="5" y="24"/>
                    <a:pt x="1" y="29"/>
                    <a:pt x="1" y="37"/>
                  </a:cubicBezTo>
                  <a:lnTo>
                    <a:pt x="5" y="49"/>
                  </a:lnTo>
                  <a:cubicBezTo>
                    <a:pt x="5" y="53"/>
                    <a:pt x="9" y="61"/>
                    <a:pt x="13" y="65"/>
                  </a:cubicBezTo>
                  <a:lnTo>
                    <a:pt x="33" y="85"/>
                  </a:lnTo>
                  <a:cubicBezTo>
                    <a:pt x="37" y="90"/>
                    <a:pt x="41" y="90"/>
                    <a:pt x="45" y="94"/>
                  </a:cubicBezTo>
                  <a:cubicBezTo>
                    <a:pt x="48" y="94"/>
                    <a:pt x="51" y="95"/>
                    <a:pt x="55" y="95"/>
                  </a:cubicBezTo>
                  <a:cubicBezTo>
                    <a:pt x="57" y="95"/>
                    <a:pt x="59" y="95"/>
                    <a:pt x="62" y="94"/>
                  </a:cubicBezTo>
                  <a:lnTo>
                    <a:pt x="74" y="94"/>
                  </a:lnTo>
                  <a:cubicBezTo>
                    <a:pt x="78" y="90"/>
                    <a:pt x="82" y="90"/>
                    <a:pt x="86" y="85"/>
                  </a:cubicBezTo>
                  <a:lnTo>
                    <a:pt x="94" y="77"/>
                  </a:lnTo>
                  <a:cubicBezTo>
                    <a:pt x="94" y="69"/>
                    <a:pt x="98" y="65"/>
                    <a:pt x="98" y="57"/>
                  </a:cubicBezTo>
                  <a:lnTo>
                    <a:pt x="94" y="45"/>
                  </a:lnTo>
                  <a:cubicBezTo>
                    <a:pt x="94" y="41"/>
                    <a:pt x="90" y="33"/>
                    <a:pt x="86" y="29"/>
                  </a:cubicBezTo>
                  <a:lnTo>
                    <a:pt x="66" y="8"/>
                  </a:lnTo>
                  <a:cubicBezTo>
                    <a:pt x="62" y="8"/>
                    <a:pt x="58" y="4"/>
                    <a:pt x="5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9"/>
            <p:cNvSpPr/>
            <p:nvPr/>
          </p:nvSpPr>
          <p:spPr>
            <a:xfrm>
              <a:off x="3099825" y="2469025"/>
              <a:ext cx="2475" cy="1950"/>
            </a:xfrm>
            <a:custGeom>
              <a:avLst/>
              <a:gdLst/>
              <a:ahLst/>
              <a:cxnLst/>
              <a:rect l="l" t="t" r="r" b="b"/>
              <a:pathLst>
                <a:path w="99" h="78" extrusionOk="0">
                  <a:moveTo>
                    <a:pt x="49" y="0"/>
                  </a:moveTo>
                  <a:cubicBezTo>
                    <a:pt x="1" y="0"/>
                    <a:pt x="1" y="77"/>
                    <a:pt x="49" y="77"/>
                  </a:cubicBezTo>
                  <a:cubicBezTo>
                    <a:pt x="98" y="77"/>
                    <a:pt x="98" y="0"/>
                    <a:pt x="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9"/>
            <p:cNvSpPr/>
            <p:nvPr/>
          </p:nvSpPr>
          <p:spPr>
            <a:xfrm>
              <a:off x="3104700" y="2482750"/>
              <a:ext cx="2475" cy="1950"/>
            </a:xfrm>
            <a:custGeom>
              <a:avLst/>
              <a:gdLst/>
              <a:ahLst/>
              <a:cxnLst/>
              <a:rect l="l" t="t" r="r" b="b"/>
              <a:pathLst>
                <a:path w="99" h="78" extrusionOk="0">
                  <a:moveTo>
                    <a:pt x="50" y="0"/>
                  </a:moveTo>
                  <a:cubicBezTo>
                    <a:pt x="1" y="0"/>
                    <a:pt x="1" y="77"/>
                    <a:pt x="50" y="77"/>
                  </a:cubicBezTo>
                  <a:cubicBezTo>
                    <a:pt x="98" y="77"/>
                    <a:pt x="98" y="0"/>
                    <a:pt x="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9"/>
            <p:cNvSpPr/>
            <p:nvPr/>
          </p:nvSpPr>
          <p:spPr>
            <a:xfrm>
              <a:off x="3025625" y="2610000"/>
              <a:ext cx="3475" cy="2450"/>
            </a:xfrm>
            <a:custGeom>
              <a:avLst/>
              <a:gdLst/>
              <a:ahLst/>
              <a:cxnLst/>
              <a:rect l="l" t="t" r="r" b="b"/>
              <a:pathLst>
                <a:path w="139" h="98" extrusionOk="0">
                  <a:moveTo>
                    <a:pt x="66" y="73"/>
                  </a:moveTo>
                  <a:lnTo>
                    <a:pt x="63" y="74"/>
                  </a:lnTo>
                  <a:lnTo>
                    <a:pt x="63" y="74"/>
                  </a:lnTo>
                  <a:lnTo>
                    <a:pt x="62" y="73"/>
                  </a:lnTo>
                  <a:lnTo>
                    <a:pt x="62" y="73"/>
                  </a:lnTo>
                  <a:cubicBezTo>
                    <a:pt x="62" y="73"/>
                    <a:pt x="62" y="73"/>
                    <a:pt x="62" y="73"/>
                  </a:cubicBezTo>
                  <a:lnTo>
                    <a:pt x="62" y="73"/>
                  </a:lnTo>
                  <a:cubicBezTo>
                    <a:pt x="62" y="74"/>
                    <a:pt x="62" y="74"/>
                    <a:pt x="63" y="74"/>
                  </a:cubicBezTo>
                  <a:lnTo>
                    <a:pt x="63" y="74"/>
                  </a:lnTo>
                  <a:lnTo>
                    <a:pt x="55" y="77"/>
                  </a:lnTo>
                  <a:lnTo>
                    <a:pt x="55" y="77"/>
                  </a:lnTo>
                  <a:cubicBezTo>
                    <a:pt x="57" y="76"/>
                    <a:pt x="59" y="75"/>
                    <a:pt x="62" y="73"/>
                  </a:cubicBezTo>
                  <a:close/>
                  <a:moveTo>
                    <a:pt x="37" y="0"/>
                  </a:moveTo>
                  <a:cubicBezTo>
                    <a:pt x="33" y="4"/>
                    <a:pt x="29" y="4"/>
                    <a:pt x="21" y="8"/>
                  </a:cubicBezTo>
                  <a:cubicBezTo>
                    <a:pt x="17" y="12"/>
                    <a:pt x="13" y="16"/>
                    <a:pt x="13" y="21"/>
                  </a:cubicBezTo>
                  <a:cubicBezTo>
                    <a:pt x="9" y="21"/>
                    <a:pt x="5" y="29"/>
                    <a:pt x="5" y="33"/>
                  </a:cubicBezTo>
                  <a:cubicBezTo>
                    <a:pt x="5" y="37"/>
                    <a:pt x="1" y="41"/>
                    <a:pt x="5" y="49"/>
                  </a:cubicBezTo>
                  <a:cubicBezTo>
                    <a:pt x="5" y="53"/>
                    <a:pt x="5" y="57"/>
                    <a:pt x="9" y="61"/>
                  </a:cubicBezTo>
                  <a:cubicBezTo>
                    <a:pt x="13" y="69"/>
                    <a:pt x="21" y="77"/>
                    <a:pt x="33" y="77"/>
                  </a:cubicBezTo>
                  <a:lnTo>
                    <a:pt x="41" y="82"/>
                  </a:lnTo>
                  <a:cubicBezTo>
                    <a:pt x="47" y="82"/>
                    <a:pt x="50" y="80"/>
                    <a:pt x="54" y="77"/>
                  </a:cubicBezTo>
                  <a:lnTo>
                    <a:pt x="66" y="77"/>
                  </a:lnTo>
                  <a:cubicBezTo>
                    <a:pt x="67" y="79"/>
                    <a:pt x="68" y="80"/>
                    <a:pt x="70" y="82"/>
                  </a:cubicBezTo>
                  <a:lnTo>
                    <a:pt x="70" y="82"/>
                  </a:lnTo>
                  <a:lnTo>
                    <a:pt x="68" y="78"/>
                  </a:lnTo>
                  <a:lnTo>
                    <a:pt x="68" y="78"/>
                  </a:lnTo>
                  <a:cubicBezTo>
                    <a:pt x="69" y="79"/>
                    <a:pt x="70" y="80"/>
                    <a:pt x="70" y="82"/>
                  </a:cubicBezTo>
                  <a:lnTo>
                    <a:pt x="70" y="82"/>
                  </a:lnTo>
                  <a:cubicBezTo>
                    <a:pt x="70" y="82"/>
                    <a:pt x="70" y="82"/>
                    <a:pt x="70" y="82"/>
                  </a:cubicBezTo>
                  <a:lnTo>
                    <a:pt x="70" y="82"/>
                  </a:lnTo>
                  <a:lnTo>
                    <a:pt x="70" y="82"/>
                  </a:lnTo>
                  <a:cubicBezTo>
                    <a:pt x="70" y="82"/>
                    <a:pt x="70" y="82"/>
                    <a:pt x="70" y="82"/>
                  </a:cubicBezTo>
                  <a:lnTo>
                    <a:pt x="70" y="82"/>
                  </a:lnTo>
                  <a:cubicBezTo>
                    <a:pt x="77" y="88"/>
                    <a:pt x="83" y="94"/>
                    <a:pt x="90" y="98"/>
                  </a:cubicBezTo>
                  <a:lnTo>
                    <a:pt x="106" y="98"/>
                  </a:lnTo>
                  <a:cubicBezTo>
                    <a:pt x="110" y="98"/>
                    <a:pt x="115" y="94"/>
                    <a:pt x="119" y="94"/>
                  </a:cubicBezTo>
                  <a:cubicBezTo>
                    <a:pt x="127" y="86"/>
                    <a:pt x="135" y="77"/>
                    <a:pt x="139" y="69"/>
                  </a:cubicBezTo>
                  <a:cubicBezTo>
                    <a:pt x="139" y="61"/>
                    <a:pt x="139" y="49"/>
                    <a:pt x="135" y="41"/>
                  </a:cubicBezTo>
                  <a:cubicBezTo>
                    <a:pt x="123" y="21"/>
                    <a:pt x="106" y="8"/>
                    <a:pt x="82" y="4"/>
                  </a:cubicBezTo>
                  <a:cubicBezTo>
                    <a:pt x="78" y="0"/>
                    <a:pt x="74" y="0"/>
                    <a:pt x="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9"/>
            <p:cNvSpPr/>
            <p:nvPr/>
          </p:nvSpPr>
          <p:spPr>
            <a:xfrm>
              <a:off x="3031425" y="2624225"/>
              <a:ext cx="2575" cy="3850"/>
            </a:xfrm>
            <a:custGeom>
              <a:avLst/>
              <a:gdLst/>
              <a:ahLst/>
              <a:cxnLst/>
              <a:rect l="l" t="t" r="r" b="b"/>
              <a:pathLst>
                <a:path w="103" h="154" extrusionOk="0">
                  <a:moveTo>
                    <a:pt x="70" y="0"/>
                  </a:moveTo>
                  <a:cubicBezTo>
                    <a:pt x="61" y="0"/>
                    <a:pt x="49" y="0"/>
                    <a:pt x="41" y="4"/>
                  </a:cubicBezTo>
                  <a:cubicBezTo>
                    <a:pt x="33" y="9"/>
                    <a:pt x="25" y="17"/>
                    <a:pt x="25" y="29"/>
                  </a:cubicBezTo>
                  <a:cubicBezTo>
                    <a:pt x="17" y="53"/>
                    <a:pt x="9" y="82"/>
                    <a:pt x="4" y="106"/>
                  </a:cubicBezTo>
                  <a:cubicBezTo>
                    <a:pt x="0" y="114"/>
                    <a:pt x="4" y="126"/>
                    <a:pt x="9" y="135"/>
                  </a:cubicBezTo>
                  <a:cubicBezTo>
                    <a:pt x="13" y="143"/>
                    <a:pt x="21" y="151"/>
                    <a:pt x="29" y="151"/>
                  </a:cubicBezTo>
                  <a:cubicBezTo>
                    <a:pt x="34" y="153"/>
                    <a:pt x="39" y="154"/>
                    <a:pt x="44" y="154"/>
                  </a:cubicBezTo>
                  <a:cubicBezTo>
                    <a:pt x="50" y="154"/>
                    <a:pt x="57" y="152"/>
                    <a:pt x="61" y="147"/>
                  </a:cubicBezTo>
                  <a:cubicBezTo>
                    <a:pt x="70" y="143"/>
                    <a:pt x="74" y="135"/>
                    <a:pt x="78" y="126"/>
                  </a:cubicBezTo>
                  <a:cubicBezTo>
                    <a:pt x="86" y="98"/>
                    <a:pt x="90" y="74"/>
                    <a:pt x="98" y="49"/>
                  </a:cubicBezTo>
                  <a:cubicBezTo>
                    <a:pt x="102" y="37"/>
                    <a:pt x="98" y="25"/>
                    <a:pt x="94" y="17"/>
                  </a:cubicBezTo>
                  <a:cubicBezTo>
                    <a:pt x="90" y="9"/>
                    <a:pt x="82" y="4"/>
                    <a:pt x="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9"/>
            <p:cNvSpPr/>
            <p:nvPr/>
          </p:nvSpPr>
          <p:spPr>
            <a:xfrm>
              <a:off x="3136325" y="2590975"/>
              <a:ext cx="2450" cy="1875"/>
            </a:xfrm>
            <a:custGeom>
              <a:avLst/>
              <a:gdLst/>
              <a:ahLst/>
              <a:cxnLst/>
              <a:rect l="l" t="t" r="r" b="b"/>
              <a:pathLst>
                <a:path w="98" h="75" extrusionOk="0">
                  <a:moveTo>
                    <a:pt x="25" y="1"/>
                  </a:moveTo>
                  <a:cubicBezTo>
                    <a:pt x="20" y="5"/>
                    <a:pt x="16" y="5"/>
                    <a:pt x="12" y="9"/>
                  </a:cubicBezTo>
                  <a:cubicBezTo>
                    <a:pt x="8" y="13"/>
                    <a:pt x="4" y="17"/>
                    <a:pt x="4" y="21"/>
                  </a:cubicBezTo>
                  <a:cubicBezTo>
                    <a:pt x="0" y="29"/>
                    <a:pt x="0" y="33"/>
                    <a:pt x="0" y="38"/>
                  </a:cubicBezTo>
                  <a:lnTo>
                    <a:pt x="0" y="50"/>
                  </a:lnTo>
                  <a:cubicBezTo>
                    <a:pt x="4" y="54"/>
                    <a:pt x="8" y="62"/>
                    <a:pt x="12" y="66"/>
                  </a:cubicBezTo>
                  <a:lnTo>
                    <a:pt x="20" y="70"/>
                  </a:lnTo>
                  <a:cubicBezTo>
                    <a:pt x="25" y="74"/>
                    <a:pt x="33" y="74"/>
                    <a:pt x="41" y="74"/>
                  </a:cubicBezTo>
                  <a:lnTo>
                    <a:pt x="73" y="74"/>
                  </a:lnTo>
                  <a:cubicBezTo>
                    <a:pt x="77" y="70"/>
                    <a:pt x="81" y="70"/>
                    <a:pt x="86" y="66"/>
                  </a:cubicBezTo>
                  <a:cubicBezTo>
                    <a:pt x="90" y="62"/>
                    <a:pt x="94" y="58"/>
                    <a:pt x="94" y="54"/>
                  </a:cubicBezTo>
                  <a:cubicBezTo>
                    <a:pt x="98" y="50"/>
                    <a:pt x="98" y="42"/>
                    <a:pt x="98" y="38"/>
                  </a:cubicBezTo>
                  <a:lnTo>
                    <a:pt x="94" y="29"/>
                  </a:lnTo>
                  <a:cubicBezTo>
                    <a:pt x="94" y="21"/>
                    <a:pt x="90" y="17"/>
                    <a:pt x="86" y="9"/>
                  </a:cubicBezTo>
                  <a:lnTo>
                    <a:pt x="77" y="5"/>
                  </a:lnTo>
                  <a:cubicBezTo>
                    <a:pt x="73" y="1"/>
                    <a:pt x="65" y="1"/>
                    <a:pt x="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9"/>
            <p:cNvSpPr/>
            <p:nvPr/>
          </p:nvSpPr>
          <p:spPr>
            <a:xfrm>
              <a:off x="3129000" y="2603175"/>
              <a:ext cx="2975" cy="2475"/>
            </a:xfrm>
            <a:custGeom>
              <a:avLst/>
              <a:gdLst/>
              <a:ahLst/>
              <a:cxnLst/>
              <a:rect l="l" t="t" r="r" b="b"/>
              <a:pathLst>
                <a:path w="119" h="99" extrusionOk="0">
                  <a:moveTo>
                    <a:pt x="74" y="21"/>
                  </a:moveTo>
                  <a:lnTo>
                    <a:pt x="74" y="22"/>
                  </a:lnTo>
                  <a:lnTo>
                    <a:pt x="74" y="22"/>
                  </a:lnTo>
                  <a:cubicBezTo>
                    <a:pt x="74" y="21"/>
                    <a:pt x="74" y="21"/>
                    <a:pt x="74" y="21"/>
                  </a:cubicBezTo>
                  <a:lnTo>
                    <a:pt x="74" y="21"/>
                  </a:lnTo>
                  <a:cubicBezTo>
                    <a:pt x="74" y="21"/>
                    <a:pt x="74" y="21"/>
                    <a:pt x="74" y="21"/>
                  </a:cubicBezTo>
                  <a:close/>
                  <a:moveTo>
                    <a:pt x="75" y="24"/>
                  </a:moveTo>
                  <a:cubicBezTo>
                    <a:pt x="75" y="24"/>
                    <a:pt x="75" y="24"/>
                    <a:pt x="75" y="25"/>
                  </a:cubicBezTo>
                  <a:lnTo>
                    <a:pt x="75" y="25"/>
                  </a:lnTo>
                  <a:lnTo>
                    <a:pt x="75" y="24"/>
                  </a:lnTo>
                  <a:lnTo>
                    <a:pt x="75" y="24"/>
                  </a:lnTo>
                  <a:lnTo>
                    <a:pt x="75" y="24"/>
                  </a:lnTo>
                  <a:close/>
                  <a:moveTo>
                    <a:pt x="74" y="24"/>
                  </a:moveTo>
                  <a:lnTo>
                    <a:pt x="75" y="24"/>
                  </a:lnTo>
                  <a:lnTo>
                    <a:pt x="75" y="24"/>
                  </a:lnTo>
                  <a:lnTo>
                    <a:pt x="75" y="24"/>
                  </a:lnTo>
                  <a:lnTo>
                    <a:pt x="75" y="24"/>
                  </a:lnTo>
                  <a:lnTo>
                    <a:pt x="76" y="25"/>
                  </a:lnTo>
                  <a:lnTo>
                    <a:pt x="76" y="25"/>
                  </a:lnTo>
                  <a:cubicBezTo>
                    <a:pt x="76" y="25"/>
                    <a:pt x="76" y="24"/>
                    <a:pt x="76" y="24"/>
                  </a:cubicBezTo>
                  <a:lnTo>
                    <a:pt x="76" y="24"/>
                  </a:lnTo>
                  <a:lnTo>
                    <a:pt x="78" y="25"/>
                  </a:lnTo>
                  <a:lnTo>
                    <a:pt x="78" y="25"/>
                  </a:lnTo>
                  <a:lnTo>
                    <a:pt x="76" y="25"/>
                  </a:lnTo>
                  <a:lnTo>
                    <a:pt x="76" y="25"/>
                  </a:lnTo>
                  <a:cubicBezTo>
                    <a:pt x="76" y="25"/>
                    <a:pt x="76" y="25"/>
                    <a:pt x="76" y="25"/>
                  </a:cubicBezTo>
                  <a:lnTo>
                    <a:pt x="76" y="25"/>
                  </a:lnTo>
                  <a:cubicBezTo>
                    <a:pt x="76" y="25"/>
                    <a:pt x="76" y="25"/>
                    <a:pt x="75" y="25"/>
                  </a:cubicBezTo>
                  <a:lnTo>
                    <a:pt x="75" y="25"/>
                  </a:lnTo>
                  <a:lnTo>
                    <a:pt x="75" y="25"/>
                  </a:lnTo>
                  <a:lnTo>
                    <a:pt x="75" y="25"/>
                  </a:lnTo>
                  <a:cubicBezTo>
                    <a:pt x="74" y="25"/>
                    <a:pt x="73" y="24"/>
                    <a:pt x="73" y="24"/>
                  </a:cubicBezTo>
                  <a:lnTo>
                    <a:pt x="73" y="24"/>
                  </a:lnTo>
                  <a:lnTo>
                    <a:pt x="75" y="24"/>
                  </a:lnTo>
                  <a:lnTo>
                    <a:pt x="75" y="24"/>
                  </a:lnTo>
                  <a:cubicBezTo>
                    <a:pt x="75" y="24"/>
                    <a:pt x="74" y="24"/>
                    <a:pt x="74" y="24"/>
                  </a:cubicBezTo>
                  <a:close/>
                  <a:moveTo>
                    <a:pt x="76" y="25"/>
                  </a:moveTo>
                  <a:cubicBezTo>
                    <a:pt x="77" y="25"/>
                    <a:pt x="78" y="25"/>
                    <a:pt x="78" y="25"/>
                  </a:cubicBezTo>
                  <a:cubicBezTo>
                    <a:pt x="77" y="25"/>
                    <a:pt x="77" y="25"/>
                    <a:pt x="76" y="25"/>
                  </a:cubicBezTo>
                  <a:lnTo>
                    <a:pt x="76" y="25"/>
                  </a:lnTo>
                  <a:cubicBezTo>
                    <a:pt x="76" y="25"/>
                    <a:pt x="76" y="25"/>
                    <a:pt x="76" y="25"/>
                  </a:cubicBezTo>
                  <a:close/>
                  <a:moveTo>
                    <a:pt x="29" y="1"/>
                  </a:moveTo>
                  <a:lnTo>
                    <a:pt x="21" y="5"/>
                  </a:lnTo>
                  <a:cubicBezTo>
                    <a:pt x="17" y="9"/>
                    <a:pt x="13" y="13"/>
                    <a:pt x="9" y="21"/>
                  </a:cubicBezTo>
                  <a:lnTo>
                    <a:pt x="4" y="29"/>
                  </a:lnTo>
                  <a:cubicBezTo>
                    <a:pt x="0" y="37"/>
                    <a:pt x="0" y="41"/>
                    <a:pt x="4" y="50"/>
                  </a:cubicBezTo>
                  <a:cubicBezTo>
                    <a:pt x="9" y="62"/>
                    <a:pt x="13" y="70"/>
                    <a:pt x="21" y="78"/>
                  </a:cubicBezTo>
                  <a:cubicBezTo>
                    <a:pt x="21" y="78"/>
                    <a:pt x="21" y="78"/>
                    <a:pt x="25" y="82"/>
                  </a:cubicBezTo>
                  <a:cubicBezTo>
                    <a:pt x="29" y="82"/>
                    <a:pt x="33" y="86"/>
                    <a:pt x="37" y="90"/>
                  </a:cubicBezTo>
                  <a:cubicBezTo>
                    <a:pt x="41" y="90"/>
                    <a:pt x="45" y="94"/>
                    <a:pt x="45" y="94"/>
                  </a:cubicBezTo>
                  <a:lnTo>
                    <a:pt x="49" y="94"/>
                  </a:lnTo>
                  <a:cubicBezTo>
                    <a:pt x="53" y="98"/>
                    <a:pt x="61" y="98"/>
                    <a:pt x="65" y="98"/>
                  </a:cubicBezTo>
                  <a:lnTo>
                    <a:pt x="74" y="98"/>
                  </a:lnTo>
                  <a:cubicBezTo>
                    <a:pt x="78" y="98"/>
                    <a:pt x="82" y="98"/>
                    <a:pt x="90" y="94"/>
                  </a:cubicBezTo>
                  <a:cubicBezTo>
                    <a:pt x="94" y="94"/>
                    <a:pt x="98" y="94"/>
                    <a:pt x="102" y="90"/>
                  </a:cubicBezTo>
                  <a:cubicBezTo>
                    <a:pt x="106" y="86"/>
                    <a:pt x="110" y="82"/>
                    <a:pt x="110" y="78"/>
                  </a:cubicBezTo>
                  <a:cubicBezTo>
                    <a:pt x="114" y="74"/>
                    <a:pt x="114" y="70"/>
                    <a:pt x="114" y="66"/>
                  </a:cubicBezTo>
                  <a:cubicBezTo>
                    <a:pt x="118" y="58"/>
                    <a:pt x="118" y="54"/>
                    <a:pt x="114" y="50"/>
                  </a:cubicBezTo>
                  <a:lnTo>
                    <a:pt x="110" y="41"/>
                  </a:lnTo>
                  <a:cubicBezTo>
                    <a:pt x="106" y="33"/>
                    <a:pt x="102" y="29"/>
                    <a:pt x="98" y="25"/>
                  </a:cubicBezTo>
                  <a:lnTo>
                    <a:pt x="90" y="21"/>
                  </a:lnTo>
                  <a:lnTo>
                    <a:pt x="73" y="21"/>
                  </a:lnTo>
                  <a:cubicBezTo>
                    <a:pt x="72" y="20"/>
                    <a:pt x="71" y="18"/>
                    <a:pt x="70" y="17"/>
                  </a:cubicBezTo>
                  <a:cubicBezTo>
                    <a:pt x="70" y="13"/>
                    <a:pt x="65" y="9"/>
                    <a:pt x="61" y="5"/>
                  </a:cubicBezTo>
                  <a:cubicBezTo>
                    <a:pt x="57" y="5"/>
                    <a:pt x="49" y="1"/>
                    <a:pt x="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7" name="Google Shape;337;p9"/>
          <p:cNvSpPr/>
          <p:nvPr/>
        </p:nvSpPr>
        <p:spPr>
          <a:xfrm>
            <a:off x="264133" y="425465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9"/>
          <p:cNvSpPr/>
          <p:nvPr/>
        </p:nvSpPr>
        <p:spPr>
          <a:xfrm>
            <a:off x="1165234" y="26897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9"/>
          <p:cNvSpPr/>
          <p:nvPr/>
        </p:nvSpPr>
        <p:spPr>
          <a:xfrm>
            <a:off x="8551483" y="88875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9"/>
          <p:cNvSpPr/>
          <p:nvPr/>
        </p:nvSpPr>
        <p:spPr>
          <a:xfrm>
            <a:off x="8600784" y="425464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1" name="Google Shape;341;p9"/>
          <p:cNvGrpSpPr/>
          <p:nvPr/>
        </p:nvGrpSpPr>
        <p:grpSpPr>
          <a:xfrm flipH="1">
            <a:off x="7347492" y="4424400"/>
            <a:ext cx="1065124" cy="676213"/>
            <a:chOff x="4051152" y="624505"/>
            <a:chExt cx="1065124" cy="676213"/>
          </a:xfrm>
        </p:grpSpPr>
        <p:sp>
          <p:nvSpPr>
            <p:cNvPr id="342" name="Google Shape;342;p9"/>
            <p:cNvSpPr/>
            <p:nvPr/>
          </p:nvSpPr>
          <p:spPr>
            <a:xfrm>
              <a:off x="4051152" y="624505"/>
              <a:ext cx="1065124" cy="676213"/>
            </a:xfrm>
            <a:custGeom>
              <a:avLst/>
              <a:gdLst/>
              <a:ahLst/>
              <a:cxnLst/>
              <a:rect l="l" t="t" r="r" b="b"/>
              <a:pathLst>
                <a:path w="14162" h="8991" extrusionOk="0">
                  <a:moveTo>
                    <a:pt x="10166" y="167"/>
                  </a:moveTo>
                  <a:cubicBezTo>
                    <a:pt x="11047" y="167"/>
                    <a:pt x="11582" y="603"/>
                    <a:pt x="11880" y="977"/>
                  </a:cubicBezTo>
                  <a:cubicBezTo>
                    <a:pt x="12437" y="1681"/>
                    <a:pt x="12612" y="2750"/>
                    <a:pt x="12327" y="3697"/>
                  </a:cubicBezTo>
                  <a:cubicBezTo>
                    <a:pt x="12319" y="3722"/>
                    <a:pt x="12327" y="3750"/>
                    <a:pt x="12344" y="3771"/>
                  </a:cubicBezTo>
                  <a:cubicBezTo>
                    <a:pt x="12358" y="3792"/>
                    <a:pt x="12378" y="3804"/>
                    <a:pt x="12402" y="3804"/>
                  </a:cubicBezTo>
                  <a:cubicBezTo>
                    <a:pt x="12406" y="3804"/>
                    <a:pt x="12409" y="3804"/>
                    <a:pt x="12413" y="3803"/>
                  </a:cubicBezTo>
                  <a:cubicBezTo>
                    <a:pt x="12413" y="3803"/>
                    <a:pt x="12415" y="3803"/>
                    <a:pt x="12419" y="3803"/>
                  </a:cubicBezTo>
                  <a:cubicBezTo>
                    <a:pt x="12493" y="3803"/>
                    <a:pt x="13189" y="3814"/>
                    <a:pt x="13624" y="4242"/>
                  </a:cubicBezTo>
                  <a:cubicBezTo>
                    <a:pt x="13872" y="4482"/>
                    <a:pt x="13994" y="4811"/>
                    <a:pt x="13994" y="5222"/>
                  </a:cubicBezTo>
                  <a:cubicBezTo>
                    <a:pt x="13994" y="5580"/>
                    <a:pt x="13876" y="5868"/>
                    <a:pt x="13649" y="6084"/>
                  </a:cubicBezTo>
                  <a:lnTo>
                    <a:pt x="13645" y="6084"/>
                  </a:lnTo>
                  <a:cubicBezTo>
                    <a:pt x="13220" y="6477"/>
                    <a:pt x="12507" y="6523"/>
                    <a:pt x="12194" y="6523"/>
                  </a:cubicBezTo>
                  <a:cubicBezTo>
                    <a:pt x="12100" y="6523"/>
                    <a:pt x="12042" y="6519"/>
                    <a:pt x="12039" y="6519"/>
                  </a:cubicBezTo>
                  <a:cubicBezTo>
                    <a:pt x="11994" y="6515"/>
                    <a:pt x="11010" y="6442"/>
                    <a:pt x="10949" y="5490"/>
                  </a:cubicBezTo>
                  <a:cubicBezTo>
                    <a:pt x="10917" y="5011"/>
                    <a:pt x="11327" y="4750"/>
                    <a:pt x="11722" y="4669"/>
                  </a:cubicBezTo>
                  <a:cubicBezTo>
                    <a:pt x="11822" y="4648"/>
                    <a:pt x="11927" y="4636"/>
                    <a:pt x="12031" y="4636"/>
                  </a:cubicBezTo>
                  <a:cubicBezTo>
                    <a:pt x="12382" y="4636"/>
                    <a:pt x="12724" y="4762"/>
                    <a:pt x="12828" y="5047"/>
                  </a:cubicBezTo>
                  <a:cubicBezTo>
                    <a:pt x="12913" y="5283"/>
                    <a:pt x="12832" y="5429"/>
                    <a:pt x="12746" y="5515"/>
                  </a:cubicBezTo>
                  <a:cubicBezTo>
                    <a:pt x="12648" y="5613"/>
                    <a:pt x="12490" y="5670"/>
                    <a:pt x="12341" y="5670"/>
                  </a:cubicBezTo>
                  <a:cubicBezTo>
                    <a:pt x="12281" y="5670"/>
                    <a:pt x="12222" y="5661"/>
                    <a:pt x="12169" y="5641"/>
                  </a:cubicBezTo>
                  <a:cubicBezTo>
                    <a:pt x="12084" y="5612"/>
                    <a:pt x="11982" y="5539"/>
                    <a:pt x="11970" y="5381"/>
                  </a:cubicBezTo>
                  <a:lnTo>
                    <a:pt x="11799" y="5393"/>
                  </a:lnTo>
                  <a:cubicBezTo>
                    <a:pt x="11815" y="5584"/>
                    <a:pt x="11929" y="5734"/>
                    <a:pt x="12112" y="5799"/>
                  </a:cubicBezTo>
                  <a:cubicBezTo>
                    <a:pt x="12185" y="5827"/>
                    <a:pt x="12264" y="5840"/>
                    <a:pt x="12344" y="5840"/>
                  </a:cubicBezTo>
                  <a:cubicBezTo>
                    <a:pt x="12536" y="5840"/>
                    <a:pt x="12733" y="5765"/>
                    <a:pt x="12868" y="5633"/>
                  </a:cubicBezTo>
                  <a:cubicBezTo>
                    <a:pt x="13035" y="5466"/>
                    <a:pt x="13076" y="5238"/>
                    <a:pt x="12986" y="4990"/>
                  </a:cubicBezTo>
                  <a:cubicBezTo>
                    <a:pt x="12855" y="4628"/>
                    <a:pt x="12436" y="4468"/>
                    <a:pt x="12018" y="4468"/>
                  </a:cubicBezTo>
                  <a:cubicBezTo>
                    <a:pt x="11905" y="4468"/>
                    <a:pt x="11792" y="4480"/>
                    <a:pt x="11685" y="4502"/>
                  </a:cubicBezTo>
                  <a:cubicBezTo>
                    <a:pt x="11104" y="4628"/>
                    <a:pt x="10746" y="5019"/>
                    <a:pt x="10778" y="5498"/>
                  </a:cubicBezTo>
                  <a:cubicBezTo>
                    <a:pt x="10843" y="6417"/>
                    <a:pt x="11657" y="6629"/>
                    <a:pt x="11937" y="6673"/>
                  </a:cubicBezTo>
                  <a:cubicBezTo>
                    <a:pt x="11901" y="6856"/>
                    <a:pt x="11795" y="7324"/>
                    <a:pt x="11514" y="7771"/>
                  </a:cubicBezTo>
                  <a:cubicBezTo>
                    <a:pt x="11078" y="8469"/>
                    <a:pt x="10436" y="8820"/>
                    <a:pt x="9599" y="8820"/>
                  </a:cubicBezTo>
                  <a:cubicBezTo>
                    <a:pt x="9523" y="8820"/>
                    <a:pt x="9446" y="8818"/>
                    <a:pt x="9368" y="8812"/>
                  </a:cubicBezTo>
                  <a:cubicBezTo>
                    <a:pt x="7091" y="8653"/>
                    <a:pt x="6904" y="6958"/>
                    <a:pt x="6896" y="6885"/>
                  </a:cubicBezTo>
                  <a:cubicBezTo>
                    <a:pt x="6896" y="6881"/>
                    <a:pt x="6896" y="6881"/>
                    <a:pt x="6896" y="6877"/>
                  </a:cubicBezTo>
                  <a:cubicBezTo>
                    <a:pt x="6892" y="6864"/>
                    <a:pt x="6676" y="5807"/>
                    <a:pt x="7205" y="5157"/>
                  </a:cubicBezTo>
                  <a:cubicBezTo>
                    <a:pt x="7481" y="4811"/>
                    <a:pt x="7920" y="4637"/>
                    <a:pt x="8502" y="4637"/>
                  </a:cubicBezTo>
                  <a:lnTo>
                    <a:pt x="8514" y="4637"/>
                  </a:lnTo>
                  <a:cubicBezTo>
                    <a:pt x="9250" y="4637"/>
                    <a:pt x="9599" y="4986"/>
                    <a:pt x="9766" y="5279"/>
                  </a:cubicBezTo>
                  <a:cubicBezTo>
                    <a:pt x="10018" y="5730"/>
                    <a:pt x="9994" y="6368"/>
                    <a:pt x="9705" y="6836"/>
                  </a:cubicBezTo>
                  <a:cubicBezTo>
                    <a:pt x="9488" y="7188"/>
                    <a:pt x="9164" y="7382"/>
                    <a:pt x="8793" y="7382"/>
                  </a:cubicBezTo>
                  <a:cubicBezTo>
                    <a:pt x="8775" y="7382"/>
                    <a:pt x="8756" y="7382"/>
                    <a:pt x="8738" y="7381"/>
                  </a:cubicBezTo>
                  <a:cubicBezTo>
                    <a:pt x="8274" y="7360"/>
                    <a:pt x="7924" y="7161"/>
                    <a:pt x="7745" y="6820"/>
                  </a:cubicBezTo>
                  <a:cubicBezTo>
                    <a:pt x="7583" y="6503"/>
                    <a:pt x="7591" y="6112"/>
                    <a:pt x="7770" y="5840"/>
                  </a:cubicBezTo>
                  <a:cubicBezTo>
                    <a:pt x="7885" y="5659"/>
                    <a:pt x="8063" y="5558"/>
                    <a:pt x="8271" y="5558"/>
                  </a:cubicBezTo>
                  <a:cubicBezTo>
                    <a:pt x="8283" y="5558"/>
                    <a:pt x="8294" y="5559"/>
                    <a:pt x="8307" y="5559"/>
                  </a:cubicBezTo>
                  <a:cubicBezTo>
                    <a:pt x="8620" y="5576"/>
                    <a:pt x="8855" y="5698"/>
                    <a:pt x="8953" y="5893"/>
                  </a:cubicBezTo>
                  <a:cubicBezTo>
                    <a:pt x="9018" y="6027"/>
                    <a:pt x="9014" y="6181"/>
                    <a:pt x="8937" y="6291"/>
                  </a:cubicBezTo>
                  <a:cubicBezTo>
                    <a:pt x="8873" y="6386"/>
                    <a:pt x="8770" y="6434"/>
                    <a:pt x="8645" y="6434"/>
                  </a:cubicBezTo>
                  <a:cubicBezTo>
                    <a:pt x="8635" y="6434"/>
                    <a:pt x="8625" y="6434"/>
                    <a:pt x="8616" y="6434"/>
                  </a:cubicBezTo>
                  <a:lnTo>
                    <a:pt x="8603" y="6600"/>
                  </a:lnTo>
                  <a:cubicBezTo>
                    <a:pt x="8621" y="6602"/>
                    <a:pt x="8638" y="6602"/>
                    <a:pt x="8655" y="6602"/>
                  </a:cubicBezTo>
                  <a:cubicBezTo>
                    <a:pt x="8832" y="6602"/>
                    <a:pt x="8982" y="6526"/>
                    <a:pt x="9075" y="6385"/>
                  </a:cubicBezTo>
                  <a:cubicBezTo>
                    <a:pt x="9185" y="6226"/>
                    <a:pt x="9197" y="6007"/>
                    <a:pt x="9103" y="5820"/>
                  </a:cubicBezTo>
                  <a:cubicBezTo>
                    <a:pt x="8977" y="5568"/>
                    <a:pt x="8689" y="5413"/>
                    <a:pt x="8315" y="5393"/>
                  </a:cubicBezTo>
                  <a:cubicBezTo>
                    <a:pt x="8298" y="5392"/>
                    <a:pt x="8282" y="5391"/>
                    <a:pt x="8266" y="5391"/>
                  </a:cubicBezTo>
                  <a:cubicBezTo>
                    <a:pt x="8002" y="5391"/>
                    <a:pt x="7777" y="5516"/>
                    <a:pt x="7628" y="5746"/>
                  </a:cubicBezTo>
                  <a:cubicBezTo>
                    <a:pt x="7420" y="6068"/>
                    <a:pt x="7408" y="6531"/>
                    <a:pt x="7599" y="6897"/>
                  </a:cubicBezTo>
                  <a:cubicBezTo>
                    <a:pt x="7802" y="7295"/>
                    <a:pt x="8205" y="7527"/>
                    <a:pt x="8729" y="7552"/>
                  </a:cubicBezTo>
                  <a:lnTo>
                    <a:pt x="8786" y="7552"/>
                  </a:lnTo>
                  <a:cubicBezTo>
                    <a:pt x="9217" y="7552"/>
                    <a:pt x="9603" y="7324"/>
                    <a:pt x="9851" y="6925"/>
                  </a:cubicBezTo>
                  <a:cubicBezTo>
                    <a:pt x="10173" y="6401"/>
                    <a:pt x="10197" y="5706"/>
                    <a:pt x="9912" y="5193"/>
                  </a:cubicBezTo>
                  <a:cubicBezTo>
                    <a:pt x="9648" y="4726"/>
                    <a:pt x="9152" y="4466"/>
                    <a:pt x="8514" y="4466"/>
                  </a:cubicBezTo>
                  <a:lnTo>
                    <a:pt x="8506" y="4466"/>
                  </a:lnTo>
                  <a:cubicBezTo>
                    <a:pt x="7867" y="4470"/>
                    <a:pt x="7388" y="4665"/>
                    <a:pt x="7075" y="5051"/>
                  </a:cubicBezTo>
                  <a:cubicBezTo>
                    <a:pt x="6566" y="5681"/>
                    <a:pt x="6680" y="6612"/>
                    <a:pt x="6721" y="6852"/>
                  </a:cubicBezTo>
                  <a:cubicBezTo>
                    <a:pt x="6491" y="7002"/>
                    <a:pt x="5389" y="7662"/>
                    <a:pt x="4065" y="7662"/>
                  </a:cubicBezTo>
                  <a:cubicBezTo>
                    <a:pt x="3775" y="7662"/>
                    <a:pt x="3475" y="7631"/>
                    <a:pt x="3172" y="7556"/>
                  </a:cubicBezTo>
                  <a:cubicBezTo>
                    <a:pt x="2050" y="7275"/>
                    <a:pt x="1102" y="6466"/>
                    <a:pt x="350" y="5149"/>
                  </a:cubicBezTo>
                  <a:lnTo>
                    <a:pt x="350" y="5149"/>
                  </a:lnTo>
                  <a:cubicBezTo>
                    <a:pt x="839" y="5496"/>
                    <a:pt x="1811" y="6098"/>
                    <a:pt x="2693" y="6098"/>
                  </a:cubicBezTo>
                  <a:cubicBezTo>
                    <a:pt x="2824" y="6098"/>
                    <a:pt x="2953" y="6085"/>
                    <a:pt x="3078" y="6055"/>
                  </a:cubicBezTo>
                  <a:cubicBezTo>
                    <a:pt x="3501" y="5958"/>
                    <a:pt x="3790" y="5763"/>
                    <a:pt x="3936" y="5482"/>
                  </a:cubicBezTo>
                  <a:cubicBezTo>
                    <a:pt x="4151" y="5072"/>
                    <a:pt x="3977" y="4628"/>
                    <a:pt x="3973" y="4608"/>
                  </a:cubicBezTo>
                  <a:cubicBezTo>
                    <a:pt x="3969" y="4604"/>
                    <a:pt x="3969" y="4600"/>
                    <a:pt x="3964" y="4596"/>
                  </a:cubicBezTo>
                  <a:cubicBezTo>
                    <a:pt x="3948" y="4571"/>
                    <a:pt x="3595" y="3986"/>
                    <a:pt x="4156" y="3535"/>
                  </a:cubicBezTo>
                  <a:cubicBezTo>
                    <a:pt x="4406" y="3335"/>
                    <a:pt x="4632" y="3278"/>
                    <a:pt x="4808" y="3278"/>
                  </a:cubicBezTo>
                  <a:cubicBezTo>
                    <a:pt x="5016" y="3278"/>
                    <a:pt x="5154" y="3357"/>
                    <a:pt x="5180" y="3372"/>
                  </a:cubicBezTo>
                  <a:cubicBezTo>
                    <a:pt x="5217" y="3405"/>
                    <a:pt x="5652" y="3795"/>
                    <a:pt x="5656" y="4189"/>
                  </a:cubicBezTo>
                  <a:cubicBezTo>
                    <a:pt x="5660" y="4340"/>
                    <a:pt x="5599" y="4470"/>
                    <a:pt x="5473" y="4588"/>
                  </a:cubicBezTo>
                  <a:cubicBezTo>
                    <a:pt x="5382" y="4670"/>
                    <a:pt x="5288" y="4699"/>
                    <a:pt x="5201" y="4699"/>
                  </a:cubicBezTo>
                  <a:cubicBezTo>
                    <a:pt x="5081" y="4699"/>
                    <a:pt x="4974" y="4645"/>
                    <a:pt x="4904" y="4600"/>
                  </a:cubicBezTo>
                  <a:cubicBezTo>
                    <a:pt x="4664" y="4445"/>
                    <a:pt x="4526" y="4177"/>
                    <a:pt x="4570" y="4047"/>
                  </a:cubicBezTo>
                  <a:cubicBezTo>
                    <a:pt x="4594" y="3976"/>
                    <a:pt x="4683" y="3955"/>
                    <a:pt x="4769" y="3955"/>
                  </a:cubicBezTo>
                  <a:cubicBezTo>
                    <a:pt x="4785" y="3955"/>
                    <a:pt x="4802" y="3956"/>
                    <a:pt x="4818" y="3958"/>
                  </a:cubicBezTo>
                  <a:lnTo>
                    <a:pt x="4830" y="3791"/>
                  </a:lnTo>
                  <a:cubicBezTo>
                    <a:pt x="4811" y="3789"/>
                    <a:pt x="4792" y="3789"/>
                    <a:pt x="4773" y="3789"/>
                  </a:cubicBezTo>
                  <a:cubicBezTo>
                    <a:pt x="4521" y="3789"/>
                    <a:pt x="4438" y="3914"/>
                    <a:pt x="4412" y="3994"/>
                  </a:cubicBezTo>
                  <a:cubicBezTo>
                    <a:pt x="4330" y="4234"/>
                    <a:pt x="4554" y="4576"/>
                    <a:pt x="4810" y="4742"/>
                  </a:cubicBezTo>
                  <a:cubicBezTo>
                    <a:pt x="4940" y="4828"/>
                    <a:pt x="5074" y="4868"/>
                    <a:pt x="5196" y="4868"/>
                  </a:cubicBezTo>
                  <a:cubicBezTo>
                    <a:pt x="5339" y="4868"/>
                    <a:pt x="5469" y="4815"/>
                    <a:pt x="5587" y="4710"/>
                  </a:cubicBezTo>
                  <a:cubicBezTo>
                    <a:pt x="5749" y="4563"/>
                    <a:pt x="5831" y="4384"/>
                    <a:pt x="5827" y="4185"/>
                  </a:cubicBezTo>
                  <a:cubicBezTo>
                    <a:pt x="5818" y="3746"/>
                    <a:pt x="5400" y="3344"/>
                    <a:pt x="5302" y="3258"/>
                  </a:cubicBezTo>
                  <a:cubicBezTo>
                    <a:pt x="5261" y="3100"/>
                    <a:pt x="5013" y="2075"/>
                    <a:pt x="5696" y="1534"/>
                  </a:cubicBezTo>
                  <a:cubicBezTo>
                    <a:pt x="5942" y="1340"/>
                    <a:pt x="6226" y="1275"/>
                    <a:pt x="6495" y="1275"/>
                  </a:cubicBezTo>
                  <a:cubicBezTo>
                    <a:pt x="6929" y="1275"/>
                    <a:pt x="7326" y="1444"/>
                    <a:pt x="7469" y="1514"/>
                  </a:cubicBezTo>
                  <a:cubicBezTo>
                    <a:pt x="7416" y="1742"/>
                    <a:pt x="7290" y="2494"/>
                    <a:pt x="7717" y="3031"/>
                  </a:cubicBezTo>
                  <a:cubicBezTo>
                    <a:pt x="8006" y="3392"/>
                    <a:pt x="8485" y="3575"/>
                    <a:pt x="9140" y="3575"/>
                  </a:cubicBezTo>
                  <a:cubicBezTo>
                    <a:pt x="9205" y="3575"/>
                    <a:pt x="9270" y="3575"/>
                    <a:pt x="9335" y="3571"/>
                  </a:cubicBezTo>
                  <a:cubicBezTo>
                    <a:pt x="10612" y="3506"/>
                    <a:pt x="11055" y="2823"/>
                    <a:pt x="11043" y="2205"/>
                  </a:cubicBezTo>
                  <a:cubicBezTo>
                    <a:pt x="11026" y="1579"/>
                    <a:pt x="10514" y="896"/>
                    <a:pt x="9701" y="884"/>
                  </a:cubicBezTo>
                  <a:cubicBezTo>
                    <a:pt x="9696" y="884"/>
                    <a:pt x="9691" y="884"/>
                    <a:pt x="9686" y="884"/>
                  </a:cubicBezTo>
                  <a:cubicBezTo>
                    <a:pt x="9152" y="884"/>
                    <a:pt x="8703" y="1099"/>
                    <a:pt x="8490" y="1469"/>
                  </a:cubicBezTo>
                  <a:cubicBezTo>
                    <a:pt x="8335" y="1734"/>
                    <a:pt x="8327" y="2026"/>
                    <a:pt x="8461" y="2258"/>
                  </a:cubicBezTo>
                  <a:cubicBezTo>
                    <a:pt x="8597" y="2494"/>
                    <a:pt x="8863" y="2620"/>
                    <a:pt x="9213" y="2620"/>
                  </a:cubicBezTo>
                  <a:cubicBezTo>
                    <a:pt x="9218" y="2620"/>
                    <a:pt x="9224" y="2620"/>
                    <a:pt x="9229" y="2620"/>
                  </a:cubicBezTo>
                  <a:cubicBezTo>
                    <a:pt x="9774" y="2612"/>
                    <a:pt x="9978" y="2433"/>
                    <a:pt x="10055" y="2283"/>
                  </a:cubicBezTo>
                  <a:cubicBezTo>
                    <a:pt x="10124" y="2144"/>
                    <a:pt x="10108" y="1978"/>
                    <a:pt x="10010" y="1839"/>
                  </a:cubicBezTo>
                  <a:cubicBezTo>
                    <a:pt x="9906" y="1693"/>
                    <a:pt x="9733" y="1603"/>
                    <a:pt x="9554" y="1603"/>
                  </a:cubicBezTo>
                  <a:cubicBezTo>
                    <a:pt x="9530" y="1603"/>
                    <a:pt x="9506" y="1604"/>
                    <a:pt x="9482" y="1608"/>
                  </a:cubicBezTo>
                  <a:lnTo>
                    <a:pt x="9502" y="1774"/>
                  </a:lnTo>
                  <a:cubicBezTo>
                    <a:pt x="9519" y="1772"/>
                    <a:pt x="9537" y="1771"/>
                    <a:pt x="9554" y="1771"/>
                  </a:cubicBezTo>
                  <a:cubicBezTo>
                    <a:pt x="9679" y="1771"/>
                    <a:pt x="9800" y="1833"/>
                    <a:pt x="9872" y="1937"/>
                  </a:cubicBezTo>
                  <a:cubicBezTo>
                    <a:pt x="9933" y="2026"/>
                    <a:pt x="9945" y="2124"/>
                    <a:pt x="9904" y="2205"/>
                  </a:cubicBezTo>
                  <a:cubicBezTo>
                    <a:pt x="9827" y="2356"/>
                    <a:pt x="9579" y="2445"/>
                    <a:pt x="9225" y="2453"/>
                  </a:cubicBezTo>
                  <a:cubicBezTo>
                    <a:pt x="9220" y="2453"/>
                    <a:pt x="9214" y="2453"/>
                    <a:pt x="9209" y="2453"/>
                  </a:cubicBezTo>
                  <a:cubicBezTo>
                    <a:pt x="8924" y="2453"/>
                    <a:pt x="8711" y="2352"/>
                    <a:pt x="8603" y="2173"/>
                  </a:cubicBezTo>
                  <a:cubicBezTo>
                    <a:pt x="8502" y="1998"/>
                    <a:pt x="8514" y="1762"/>
                    <a:pt x="8632" y="1555"/>
                  </a:cubicBezTo>
                  <a:cubicBezTo>
                    <a:pt x="8817" y="1237"/>
                    <a:pt x="9209" y="1051"/>
                    <a:pt x="9686" y="1051"/>
                  </a:cubicBezTo>
                  <a:cubicBezTo>
                    <a:pt x="9691" y="1051"/>
                    <a:pt x="9696" y="1051"/>
                    <a:pt x="9701" y="1051"/>
                  </a:cubicBezTo>
                  <a:cubicBezTo>
                    <a:pt x="10413" y="1059"/>
                    <a:pt x="10864" y="1660"/>
                    <a:pt x="10872" y="2209"/>
                  </a:cubicBezTo>
                  <a:cubicBezTo>
                    <a:pt x="10884" y="2746"/>
                    <a:pt x="10486" y="3344"/>
                    <a:pt x="9327" y="3405"/>
                  </a:cubicBezTo>
                  <a:cubicBezTo>
                    <a:pt x="9268" y="3407"/>
                    <a:pt x="9210" y="3409"/>
                    <a:pt x="9153" y="3409"/>
                  </a:cubicBezTo>
                  <a:cubicBezTo>
                    <a:pt x="8545" y="3409"/>
                    <a:pt x="8108" y="3249"/>
                    <a:pt x="7851" y="2925"/>
                  </a:cubicBezTo>
                  <a:cubicBezTo>
                    <a:pt x="7408" y="2372"/>
                    <a:pt x="7640" y="1514"/>
                    <a:pt x="7648" y="1490"/>
                  </a:cubicBezTo>
                  <a:cubicBezTo>
                    <a:pt x="7664" y="1441"/>
                    <a:pt x="8038" y="294"/>
                    <a:pt x="9994" y="172"/>
                  </a:cubicBezTo>
                  <a:cubicBezTo>
                    <a:pt x="10053" y="169"/>
                    <a:pt x="10110" y="167"/>
                    <a:pt x="10166" y="167"/>
                  </a:cubicBezTo>
                  <a:close/>
                  <a:moveTo>
                    <a:pt x="10166" y="0"/>
                  </a:moveTo>
                  <a:cubicBezTo>
                    <a:pt x="10106" y="0"/>
                    <a:pt x="10045" y="2"/>
                    <a:pt x="9982" y="6"/>
                  </a:cubicBezTo>
                  <a:cubicBezTo>
                    <a:pt x="8205" y="116"/>
                    <a:pt x="7652" y="1047"/>
                    <a:pt x="7522" y="1351"/>
                  </a:cubicBezTo>
                  <a:cubicBezTo>
                    <a:pt x="7349" y="1269"/>
                    <a:pt x="6945" y="1103"/>
                    <a:pt x="6498" y="1103"/>
                  </a:cubicBezTo>
                  <a:cubicBezTo>
                    <a:pt x="6198" y="1103"/>
                    <a:pt x="5878" y="1177"/>
                    <a:pt x="5595" y="1400"/>
                  </a:cubicBezTo>
                  <a:cubicBezTo>
                    <a:pt x="4940" y="1917"/>
                    <a:pt x="5030" y="2787"/>
                    <a:pt x="5107" y="3157"/>
                  </a:cubicBezTo>
                  <a:cubicBezTo>
                    <a:pt x="5028" y="3131"/>
                    <a:pt x="4926" y="3109"/>
                    <a:pt x="4805" y="3109"/>
                  </a:cubicBezTo>
                  <a:cubicBezTo>
                    <a:pt x="4597" y="3109"/>
                    <a:pt x="4336" y="3175"/>
                    <a:pt x="4050" y="3405"/>
                  </a:cubicBezTo>
                  <a:cubicBezTo>
                    <a:pt x="3412" y="3917"/>
                    <a:pt x="3769" y="4592"/>
                    <a:pt x="3818" y="4677"/>
                  </a:cubicBezTo>
                  <a:cubicBezTo>
                    <a:pt x="3834" y="4722"/>
                    <a:pt x="3956" y="5084"/>
                    <a:pt x="3786" y="5409"/>
                  </a:cubicBezTo>
                  <a:cubicBezTo>
                    <a:pt x="3664" y="5645"/>
                    <a:pt x="3412" y="5807"/>
                    <a:pt x="3038" y="5893"/>
                  </a:cubicBezTo>
                  <a:cubicBezTo>
                    <a:pt x="2927" y="5919"/>
                    <a:pt x="2812" y="5931"/>
                    <a:pt x="2695" y="5931"/>
                  </a:cubicBezTo>
                  <a:cubicBezTo>
                    <a:pt x="1546" y="5931"/>
                    <a:pt x="162" y="4798"/>
                    <a:pt x="147" y="4783"/>
                  </a:cubicBezTo>
                  <a:cubicBezTo>
                    <a:pt x="133" y="4771"/>
                    <a:pt x="114" y="4765"/>
                    <a:pt x="96" y="4765"/>
                  </a:cubicBezTo>
                  <a:cubicBezTo>
                    <a:pt x="77" y="4765"/>
                    <a:pt x="57" y="4771"/>
                    <a:pt x="41" y="4783"/>
                  </a:cubicBezTo>
                  <a:cubicBezTo>
                    <a:pt x="9" y="4807"/>
                    <a:pt x="1" y="4852"/>
                    <a:pt x="21" y="4889"/>
                  </a:cubicBezTo>
                  <a:cubicBezTo>
                    <a:pt x="822" y="6454"/>
                    <a:pt x="1871" y="7405"/>
                    <a:pt x="3131" y="7718"/>
                  </a:cubicBezTo>
                  <a:cubicBezTo>
                    <a:pt x="3448" y="7797"/>
                    <a:pt x="3761" y="7829"/>
                    <a:pt x="4062" y="7829"/>
                  </a:cubicBezTo>
                  <a:cubicBezTo>
                    <a:pt x="5342" y="7829"/>
                    <a:pt x="6418" y="7238"/>
                    <a:pt x="6753" y="7031"/>
                  </a:cubicBezTo>
                  <a:cubicBezTo>
                    <a:pt x="6847" y="7466"/>
                    <a:pt x="7306" y="8836"/>
                    <a:pt x="9355" y="8983"/>
                  </a:cubicBezTo>
                  <a:cubicBezTo>
                    <a:pt x="9433" y="8987"/>
                    <a:pt x="9510" y="8991"/>
                    <a:pt x="9587" y="8991"/>
                  </a:cubicBezTo>
                  <a:cubicBezTo>
                    <a:pt x="11575" y="8991"/>
                    <a:pt x="12027" y="7100"/>
                    <a:pt x="12100" y="6690"/>
                  </a:cubicBezTo>
                  <a:cubicBezTo>
                    <a:pt x="12127" y="6690"/>
                    <a:pt x="12161" y="6691"/>
                    <a:pt x="12200" y="6691"/>
                  </a:cubicBezTo>
                  <a:cubicBezTo>
                    <a:pt x="12542" y="6691"/>
                    <a:pt x="13288" y="6640"/>
                    <a:pt x="13759" y="6206"/>
                  </a:cubicBezTo>
                  <a:cubicBezTo>
                    <a:pt x="14027" y="5962"/>
                    <a:pt x="14161" y="5629"/>
                    <a:pt x="14161" y="5222"/>
                  </a:cubicBezTo>
                  <a:cubicBezTo>
                    <a:pt x="14161" y="4767"/>
                    <a:pt x="14019" y="4397"/>
                    <a:pt x="13738" y="4124"/>
                  </a:cubicBezTo>
                  <a:lnTo>
                    <a:pt x="13742" y="4124"/>
                  </a:lnTo>
                  <a:cubicBezTo>
                    <a:pt x="13336" y="3730"/>
                    <a:pt x="12758" y="3653"/>
                    <a:pt x="12519" y="3640"/>
                  </a:cubicBezTo>
                  <a:cubicBezTo>
                    <a:pt x="12775" y="2669"/>
                    <a:pt x="12580" y="1591"/>
                    <a:pt x="12010" y="876"/>
                  </a:cubicBezTo>
                  <a:cubicBezTo>
                    <a:pt x="11689" y="467"/>
                    <a:pt x="11113" y="0"/>
                    <a:pt x="101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9"/>
            <p:cNvSpPr/>
            <p:nvPr/>
          </p:nvSpPr>
          <p:spPr>
            <a:xfrm>
              <a:off x="4477717" y="1052621"/>
              <a:ext cx="14139" cy="14139"/>
            </a:xfrm>
            <a:custGeom>
              <a:avLst/>
              <a:gdLst/>
              <a:ahLst/>
              <a:cxnLst/>
              <a:rect l="l" t="t" r="r" b="b"/>
              <a:pathLst>
                <a:path w="188" h="188" extrusionOk="0">
                  <a:moveTo>
                    <a:pt x="82" y="0"/>
                  </a:moveTo>
                  <a:cubicBezTo>
                    <a:pt x="66" y="5"/>
                    <a:pt x="53" y="13"/>
                    <a:pt x="45" y="25"/>
                  </a:cubicBezTo>
                  <a:lnTo>
                    <a:pt x="25" y="41"/>
                  </a:lnTo>
                  <a:cubicBezTo>
                    <a:pt x="17" y="49"/>
                    <a:pt x="13" y="57"/>
                    <a:pt x="9" y="70"/>
                  </a:cubicBezTo>
                  <a:cubicBezTo>
                    <a:pt x="5" y="78"/>
                    <a:pt x="0" y="90"/>
                    <a:pt x="0" y="102"/>
                  </a:cubicBezTo>
                  <a:cubicBezTo>
                    <a:pt x="0" y="114"/>
                    <a:pt x="5" y="122"/>
                    <a:pt x="9" y="135"/>
                  </a:cubicBezTo>
                  <a:cubicBezTo>
                    <a:pt x="13" y="143"/>
                    <a:pt x="17" y="155"/>
                    <a:pt x="25" y="159"/>
                  </a:cubicBezTo>
                  <a:lnTo>
                    <a:pt x="41" y="175"/>
                  </a:lnTo>
                  <a:cubicBezTo>
                    <a:pt x="57" y="183"/>
                    <a:pt x="70" y="183"/>
                    <a:pt x="86" y="187"/>
                  </a:cubicBezTo>
                  <a:cubicBezTo>
                    <a:pt x="94" y="183"/>
                    <a:pt x="98" y="183"/>
                    <a:pt x="106" y="183"/>
                  </a:cubicBezTo>
                  <a:cubicBezTo>
                    <a:pt x="122" y="179"/>
                    <a:pt x="135" y="171"/>
                    <a:pt x="143" y="163"/>
                  </a:cubicBezTo>
                  <a:lnTo>
                    <a:pt x="163" y="143"/>
                  </a:lnTo>
                  <a:cubicBezTo>
                    <a:pt x="171" y="135"/>
                    <a:pt x="175" y="127"/>
                    <a:pt x="179" y="114"/>
                  </a:cubicBezTo>
                  <a:cubicBezTo>
                    <a:pt x="183" y="106"/>
                    <a:pt x="187" y="94"/>
                    <a:pt x="187" y="82"/>
                  </a:cubicBezTo>
                  <a:cubicBezTo>
                    <a:pt x="187" y="70"/>
                    <a:pt x="183" y="61"/>
                    <a:pt x="179" y="49"/>
                  </a:cubicBezTo>
                  <a:cubicBezTo>
                    <a:pt x="175" y="41"/>
                    <a:pt x="171" y="33"/>
                    <a:pt x="163" y="25"/>
                  </a:cubicBezTo>
                  <a:cubicBezTo>
                    <a:pt x="159" y="21"/>
                    <a:pt x="151" y="17"/>
                    <a:pt x="147" y="13"/>
                  </a:cubicBezTo>
                  <a:cubicBezTo>
                    <a:pt x="135" y="5"/>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9"/>
            <p:cNvSpPr/>
            <p:nvPr/>
          </p:nvSpPr>
          <p:spPr>
            <a:xfrm>
              <a:off x="4422964" y="1073680"/>
              <a:ext cx="14139" cy="14215"/>
            </a:xfrm>
            <a:custGeom>
              <a:avLst/>
              <a:gdLst/>
              <a:ahLst/>
              <a:cxnLst/>
              <a:rect l="l" t="t" r="r" b="b"/>
              <a:pathLst>
                <a:path w="188" h="189" extrusionOk="0">
                  <a:moveTo>
                    <a:pt x="82" y="1"/>
                  </a:moveTo>
                  <a:cubicBezTo>
                    <a:pt x="70" y="1"/>
                    <a:pt x="62" y="1"/>
                    <a:pt x="49" y="9"/>
                  </a:cubicBezTo>
                  <a:cubicBezTo>
                    <a:pt x="41" y="9"/>
                    <a:pt x="33" y="17"/>
                    <a:pt x="25" y="25"/>
                  </a:cubicBezTo>
                  <a:cubicBezTo>
                    <a:pt x="21" y="29"/>
                    <a:pt x="17" y="38"/>
                    <a:pt x="9" y="42"/>
                  </a:cubicBezTo>
                  <a:cubicBezTo>
                    <a:pt x="5" y="54"/>
                    <a:pt x="1" y="70"/>
                    <a:pt x="1" y="82"/>
                  </a:cubicBezTo>
                  <a:cubicBezTo>
                    <a:pt x="1" y="90"/>
                    <a:pt x="1" y="99"/>
                    <a:pt x="1" y="107"/>
                  </a:cubicBezTo>
                  <a:cubicBezTo>
                    <a:pt x="5" y="119"/>
                    <a:pt x="13" y="131"/>
                    <a:pt x="25" y="143"/>
                  </a:cubicBezTo>
                  <a:lnTo>
                    <a:pt x="41" y="164"/>
                  </a:lnTo>
                  <a:cubicBezTo>
                    <a:pt x="49" y="172"/>
                    <a:pt x="58" y="176"/>
                    <a:pt x="70" y="180"/>
                  </a:cubicBezTo>
                  <a:cubicBezTo>
                    <a:pt x="78" y="184"/>
                    <a:pt x="90" y="188"/>
                    <a:pt x="102" y="188"/>
                  </a:cubicBezTo>
                  <a:cubicBezTo>
                    <a:pt x="115" y="188"/>
                    <a:pt x="123" y="184"/>
                    <a:pt x="135" y="180"/>
                  </a:cubicBezTo>
                  <a:cubicBezTo>
                    <a:pt x="143" y="176"/>
                    <a:pt x="155" y="172"/>
                    <a:pt x="159" y="164"/>
                  </a:cubicBezTo>
                  <a:cubicBezTo>
                    <a:pt x="167" y="155"/>
                    <a:pt x="171" y="151"/>
                    <a:pt x="176" y="143"/>
                  </a:cubicBezTo>
                  <a:cubicBezTo>
                    <a:pt x="184" y="131"/>
                    <a:pt x="184" y="119"/>
                    <a:pt x="188" y="103"/>
                  </a:cubicBezTo>
                  <a:cubicBezTo>
                    <a:pt x="184" y="95"/>
                    <a:pt x="184" y="86"/>
                    <a:pt x="184" y="82"/>
                  </a:cubicBezTo>
                  <a:cubicBezTo>
                    <a:pt x="180" y="66"/>
                    <a:pt x="171" y="54"/>
                    <a:pt x="163" y="42"/>
                  </a:cubicBezTo>
                  <a:lnTo>
                    <a:pt x="143" y="25"/>
                  </a:lnTo>
                  <a:cubicBezTo>
                    <a:pt x="135" y="17"/>
                    <a:pt x="127" y="9"/>
                    <a:pt x="115" y="9"/>
                  </a:cubicBezTo>
                  <a:cubicBezTo>
                    <a:pt x="106" y="1"/>
                    <a:pt x="94" y="1"/>
                    <a:pt x="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9"/>
            <p:cNvSpPr/>
            <p:nvPr/>
          </p:nvSpPr>
          <p:spPr>
            <a:xfrm>
              <a:off x="4441315" y="1116248"/>
              <a:ext cx="15644" cy="14139"/>
            </a:xfrm>
            <a:custGeom>
              <a:avLst/>
              <a:gdLst/>
              <a:ahLst/>
              <a:cxnLst/>
              <a:rect l="l" t="t" r="r" b="b"/>
              <a:pathLst>
                <a:path w="208" h="188" extrusionOk="0">
                  <a:moveTo>
                    <a:pt x="123" y="0"/>
                  </a:moveTo>
                  <a:cubicBezTo>
                    <a:pt x="106" y="0"/>
                    <a:pt x="94" y="4"/>
                    <a:pt x="78" y="12"/>
                  </a:cubicBezTo>
                  <a:cubicBezTo>
                    <a:pt x="66" y="16"/>
                    <a:pt x="53" y="25"/>
                    <a:pt x="41" y="29"/>
                  </a:cubicBezTo>
                  <a:cubicBezTo>
                    <a:pt x="33" y="37"/>
                    <a:pt x="25" y="45"/>
                    <a:pt x="17" y="53"/>
                  </a:cubicBezTo>
                  <a:cubicBezTo>
                    <a:pt x="13" y="61"/>
                    <a:pt x="5" y="69"/>
                    <a:pt x="5" y="81"/>
                  </a:cubicBezTo>
                  <a:cubicBezTo>
                    <a:pt x="1" y="90"/>
                    <a:pt x="1" y="102"/>
                    <a:pt x="1" y="114"/>
                  </a:cubicBezTo>
                  <a:cubicBezTo>
                    <a:pt x="1" y="126"/>
                    <a:pt x="5" y="134"/>
                    <a:pt x="13" y="146"/>
                  </a:cubicBezTo>
                  <a:cubicBezTo>
                    <a:pt x="17" y="151"/>
                    <a:pt x="21" y="155"/>
                    <a:pt x="25" y="163"/>
                  </a:cubicBezTo>
                  <a:cubicBezTo>
                    <a:pt x="37" y="171"/>
                    <a:pt x="49" y="179"/>
                    <a:pt x="62" y="183"/>
                  </a:cubicBezTo>
                  <a:cubicBezTo>
                    <a:pt x="70" y="183"/>
                    <a:pt x="78" y="183"/>
                    <a:pt x="86" y="187"/>
                  </a:cubicBezTo>
                  <a:cubicBezTo>
                    <a:pt x="102" y="187"/>
                    <a:pt x="114" y="183"/>
                    <a:pt x="127" y="175"/>
                  </a:cubicBezTo>
                  <a:cubicBezTo>
                    <a:pt x="139" y="167"/>
                    <a:pt x="151" y="163"/>
                    <a:pt x="163" y="155"/>
                  </a:cubicBezTo>
                  <a:cubicBezTo>
                    <a:pt x="175" y="151"/>
                    <a:pt x="184" y="142"/>
                    <a:pt x="188" y="134"/>
                  </a:cubicBezTo>
                  <a:cubicBezTo>
                    <a:pt x="196" y="126"/>
                    <a:pt x="200" y="114"/>
                    <a:pt x="204" y="106"/>
                  </a:cubicBezTo>
                  <a:cubicBezTo>
                    <a:pt x="208" y="94"/>
                    <a:pt x="208" y="81"/>
                    <a:pt x="204" y="69"/>
                  </a:cubicBezTo>
                  <a:cubicBezTo>
                    <a:pt x="204" y="61"/>
                    <a:pt x="200" y="49"/>
                    <a:pt x="196" y="41"/>
                  </a:cubicBezTo>
                  <a:cubicBezTo>
                    <a:pt x="192" y="33"/>
                    <a:pt x="184" y="29"/>
                    <a:pt x="180" y="25"/>
                  </a:cubicBezTo>
                  <a:cubicBezTo>
                    <a:pt x="171" y="12"/>
                    <a:pt x="159" y="4"/>
                    <a:pt x="1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9"/>
            <p:cNvSpPr/>
            <p:nvPr/>
          </p:nvSpPr>
          <p:spPr>
            <a:xfrm>
              <a:off x="4474934" y="1089022"/>
              <a:ext cx="12635" cy="14139"/>
            </a:xfrm>
            <a:custGeom>
              <a:avLst/>
              <a:gdLst/>
              <a:ahLst/>
              <a:cxnLst/>
              <a:rect l="l" t="t" r="r" b="b"/>
              <a:pathLst>
                <a:path w="168" h="188" extrusionOk="0">
                  <a:moveTo>
                    <a:pt x="86" y="0"/>
                  </a:moveTo>
                  <a:cubicBezTo>
                    <a:pt x="78" y="4"/>
                    <a:pt x="70" y="4"/>
                    <a:pt x="62" y="4"/>
                  </a:cubicBezTo>
                  <a:cubicBezTo>
                    <a:pt x="50" y="8"/>
                    <a:pt x="37" y="17"/>
                    <a:pt x="25" y="25"/>
                  </a:cubicBezTo>
                  <a:cubicBezTo>
                    <a:pt x="21" y="33"/>
                    <a:pt x="17" y="37"/>
                    <a:pt x="13" y="45"/>
                  </a:cubicBezTo>
                  <a:cubicBezTo>
                    <a:pt x="5" y="57"/>
                    <a:pt x="1" y="69"/>
                    <a:pt x="1" y="86"/>
                  </a:cubicBezTo>
                  <a:lnTo>
                    <a:pt x="1" y="106"/>
                  </a:lnTo>
                  <a:cubicBezTo>
                    <a:pt x="1" y="114"/>
                    <a:pt x="1" y="126"/>
                    <a:pt x="9" y="139"/>
                  </a:cubicBezTo>
                  <a:cubicBezTo>
                    <a:pt x="9" y="147"/>
                    <a:pt x="17" y="155"/>
                    <a:pt x="25" y="163"/>
                  </a:cubicBezTo>
                  <a:cubicBezTo>
                    <a:pt x="33" y="171"/>
                    <a:pt x="42" y="179"/>
                    <a:pt x="50" y="179"/>
                  </a:cubicBezTo>
                  <a:cubicBezTo>
                    <a:pt x="62" y="187"/>
                    <a:pt x="74" y="187"/>
                    <a:pt x="82" y="187"/>
                  </a:cubicBezTo>
                  <a:lnTo>
                    <a:pt x="107" y="183"/>
                  </a:lnTo>
                  <a:cubicBezTo>
                    <a:pt x="119" y="179"/>
                    <a:pt x="131" y="175"/>
                    <a:pt x="143" y="163"/>
                  </a:cubicBezTo>
                  <a:cubicBezTo>
                    <a:pt x="147" y="159"/>
                    <a:pt x="151" y="151"/>
                    <a:pt x="155" y="147"/>
                  </a:cubicBezTo>
                  <a:cubicBezTo>
                    <a:pt x="163" y="134"/>
                    <a:pt x="168" y="118"/>
                    <a:pt x="168" y="106"/>
                  </a:cubicBezTo>
                  <a:lnTo>
                    <a:pt x="168" y="86"/>
                  </a:lnTo>
                  <a:cubicBezTo>
                    <a:pt x="168" y="73"/>
                    <a:pt x="168" y="65"/>
                    <a:pt x="159" y="53"/>
                  </a:cubicBezTo>
                  <a:cubicBezTo>
                    <a:pt x="159" y="45"/>
                    <a:pt x="151" y="33"/>
                    <a:pt x="143" y="25"/>
                  </a:cubicBezTo>
                  <a:cubicBezTo>
                    <a:pt x="135" y="17"/>
                    <a:pt x="127" y="12"/>
                    <a:pt x="119" y="8"/>
                  </a:cubicBezTo>
                  <a:cubicBezTo>
                    <a:pt x="107" y="4"/>
                    <a:pt x="94"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9"/>
            <p:cNvSpPr/>
            <p:nvPr/>
          </p:nvSpPr>
          <p:spPr>
            <a:xfrm>
              <a:off x="4518405" y="1100304"/>
              <a:ext cx="14139" cy="14139"/>
            </a:xfrm>
            <a:custGeom>
              <a:avLst/>
              <a:gdLst/>
              <a:ahLst/>
              <a:cxnLst/>
              <a:rect l="l" t="t" r="r" b="b"/>
              <a:pathLst>
                <a:path w="188" h="188" extrusionOk="0">
                  <a:moveTo>
                    <a:pt x="86" y="1"/>
                  </a:moveTo>
                  <a:cubicBezTo>
                    <a:pt x="73" y="1"/>
                    <a:pt x="65" y="5"/>
                    <a:pt x="53" y="9"/>
                  </a:cubicBezTo>
                  <a:cubicBezTo>
                    <a:pt x="45" y="13"/>
                    <a:pt x="33" y="17"/>
                    <a:pt x="29" y="25"/>
                  </a:cubicBezTo>
                  <a:cubicBezTo>
                    <a:pt x="21" y="33"/>
                    <a:pt x="16" y="37"/>
                    <a:pt x="12" y="41"/>
                  </a:cubicBezTo>
                  <a:cubicBezTo>
                    <a:pt x="4" y="54"/>
                    <a:pt x="4" y="70"/>
                    <a:pt x="0" y="86"/>
                  </a:cubicBezTo>
                  <a:cubicBezTo>
                    <a:pt x="4" y="90"/>
                    <a:pt x="4" y="98"/>
                    <a:pt x="4" y="106"/>
                  </a:cubicBezTo>
                  <a:cubicBezTo>
                    <a:pt x="8" y="123"/>
                    <a:pt x="16" y="135"/>
                    <a:pt x="25" y="143"/>
                  </a:cubicBezTo>
                  <a:lnTo>
                    <a:pt x="45" y="163"/>
                  </a:lnTo>
                  <a:cubicBezTo>
                    <a:pt x="53" y="171"/>
                    <a:pt x="61" y="176"/>
                    <a:pt x="73" y="180"/>
                  </a:cubicBezTo>
                  <a:cubicBezTo>
                    <a:pt x="81" y="184"/>
                    <a:pt x="94" y="188"/>
                    <a:pt x="106" y="188"/>
                  </a:cubicBezTo>
                  <a:cubicBezTo>
                    <a:pt x="118" y="188"/>
                    <a:pt x="126" y="184"/>
                    <a:pt x="138" y="180"/>
                  </a:cubicBezTo>
                  <a:cubicBezTo>
                    <a:pt x="147" y="176"/>
                    <a:pt x="155" y="171"/>
                    <a:pt x="163" y="163"/>
                  </a:cubicBezTo>
                  <a:cubicBezTo>
                    <a:pt x="167" y="155"/>
                    <a:pt x="171" y="151"/>
                    <a:pt x="179" y="147"/>
                  </a:cubicBezTo>
                  <a:cubicBezTo>
                    <a:pt x="183" y="135"/>
                    <a:pt x="187" y="119"/>
                    <a:pt x="187" y="102"/>
                  </a:cubicBezTo>
                  <a:cubicBezTo>
                    <a:pt x="187" y="98"/>
                    <a:pt x="187" y="90"/>
                    <a:pt x="187" y="82"/>
                  </a:cubicBezTo>
                  <a:cubicBezTo>
                    <a:pt x="183" y="66"/>
                    <a:pt x="175" y="54"/>
                    <a:pt x="163" y="45"/>
                  </a:cubicBezTo>
                  <a:lnTo>
                    <a:pt x="147" y="25"/>
                  </a:lnTo>
                  <a:cubicBezTo>
                    <a:pt x="138" y="17"/>
                    <a:pt x="130" y="13"/>
                    <a:pt x="118" y="9"/>
                  </a:cubicBezTo>
                  <a:cubicBezTo>
                    <a:pt x="110"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9"/>
            <p:cNvSpPr/>
            <p:nvPr/>
          </p:nvSpPr>
          <p:spPr>
            <a:xfrm>
              <a:off x="4560899" y="803525"/>
              <a:ext cx="14139" cy="15568"/>
            </a:xfrm>
            <a:custGeom>
              <a:avLst/>
              <a:gdLst/>
              <a:ahLst/>
              <a:cxnLst/>
              <a:rect l="l" t="t" r="r" b="b"/>
              <a:pathLst>
                <a:path w="188" h="207" extrusionOk="0">
                  <a:moveTo>
                    <a:pt x="88" y="0"/>
                  </a:moveTo>
                  <a:cubicBezTo>
                    <a:pt x="82" y="0"/>
                    <a:pt x="76" y="1"/>
                    <a:pt x="69" y="3"/>
                  </a:cubicBezTo>
                  <a:cubicBezTo>
                    <a:pt x="61" y="3"/>
                    <a:pt x="49" y="7"/>
                    <a:pt x="41" y="11"/>
                  </a:cubicBezTo>
                  <a:cubicBezTo>
                    <a:pt x="33" y="19"/>
                    <a:pt x="29" y="23"/>
                    <a:pt x="25" y="27"/>
                  </a:cubicBezTo>
                  <a:cubicBezTo>
                    <a:pt x="12" y="36"/>
                    <a:pt x="4" y="48"/>
                    <a:pt x="0" y="64"/>
                  </a:cubicBezTo>
                  <a:cubicBezTo>
                    <a:pt x="0" y="72"/>
                    <a:pt x="0" y="76"/>
                    <a:pt x="0" y="84"/>
                  </a:cubicBezTo>
                  <a:cubicBezTo>
                    <a:pt x="0" y="101"/>
                    <a:pt x="4" y="117"/>
                    <a:pt x="12" y="129"/>
                  </a:cubicBezTo>
                  <a:cubicBezTo>
                    <a:pt x="17" y="141"/>
                    <a:pt x="25" y="153"/>
                    <a:pt x="29" y="166"/>
                  </a:cubicBezTo>
                  <a:cubicBezTo>
                    <a:pt x="33" y="174"/>
                    <a:pt x="41" y="182"/>
                    <a:pt x="53" y="190"/>
                  </a:cubicBezTo>
                  <a:cubicBezTo>
                    <a:pt x="61" y="198"/>
                    <a:pt x="69" y="202"/>
                    <a:pt x="82" y="202"/>
                  </a:cubicBezTo>
                  <a:cubicBezTo>
                    <a:pt x="90" y="206"/>
                    <a:pt x="102" y="206"/>
                    <a:pt x="114" y="206"/>
                  </a:cubicBezTo>
                  <a:cubicBezTo>
                    <a:pt x="126" y="206"/>
                    <a:pt x="134" y="202"/>
                    <a:pt x="143" y="194"/>
                  </a:cubicBezTo>
                  <a:cubicBezTo>
                    <a:pt x="151" y="190"/>
                    <a:pt x="155" y="186"/>
                    <a:pt x="163" y="182"/>
                  </a:cubicBezTo>
                  <a:cubicBezTo>
                    <a:pt x="171" y="170"/>
                    <a:pt x="179" y="158"/>
                    <a:pt x="183" y="145"/>
                  </a:cubicBezTo>
                  <a:cubicBezTo>
                    <a:pt x="183" y="137"/>
                    <a:pt x="183" y="129"/>
                    <a:pt x="187" y="121"/>
                  </a:cubicBezTo>
                  <a:cubicBezTo>
                    <a:pt x="187" y="109"/>
                    <a:pt x="183" y="92"/>
                    <a:pt x="175" y="80"/>
                  </a:cubicBezTo>
                  <a:cubicBezTo>
                    <a:pt x="167" y="68"/>
                    <a:pt x="163" y="56"/>
                    <a:pt x="155" y="44"/>
                  </a:cubicBezTo>
                  <a:cubicBezTo>
                    <a:pt x="151" y="32"/>
                    <a:pt x="143" y="23"/>
                    <a:pt x="134" y="19"/>
                  </a:cubicBezTo>
                  <a:cubicBezTo>
                    <a:pt x="126" y="11"/>
                    <a:pt x="114" y="7"/>
                    <a:pt x="106" y="3"/>
                  </a:cubicBezTo>
                  <a:cubicBezTo>
                    <a:pt x="100" y="1"/>
                    <a:pt x="94" y="0"/>
                    <a:pt x="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9"/>
            <p:cNvSpPr/>
            <p:nvPr/>
          </p:nvSpPr>
          <p:spPr>
            <a:xfrm>
              <a:off x="4947404" y="872493"/>
              <a:ext cx="14139" cy="14139"/>
            </a:xfrm>
            <a:custGeom>
              <a:avLst/>
              <a:gdLst/>
              <a:ahLst/>
              <a:cxnLst/>
              <a:rect l="l" t="t" r="r" b="b"/>
              <a:pathLst>
                <a:path w="188" h="188" extrusionOk="0">
                  <a:moveTo>
                    <a:pt x="106" y="1"/>
                  </a:moveTo>
                  <a:lnTo>
                    <a:pt x="82" y="5"/>
                  </a:lnTo>
                  <a:cubicBezTo>
                    <a:pt x="69" y="9"/>
                    <a:pt x="57" y="13"/>
                    <a:pt x="45" y="25"/>
                  </a:cubicBezTo>
                  <a:lnTo>
                    <a:pt x="29" y="46"/>
                  </a:lnTo>
                  <a:cubicBezTo>
                    <a:pt x="21" y="50"/>
                    <a:pt x="12" y="62"/>
                    <a:pt x="8" y="70"/>
                  </a:cubicBezTo>
                  <a:cubicBezTo>
                    <a:pt x="4" y="82"/>
                    <a:pt x="0" y="90"/>
                    <a:pt x="4" y="102"/>
                  </a:cubicBezTo>
                  <a:cubicBezTo>
                    <a:pt x="4" y="115"/>
                    <a:pt x="4" y="127"/>
                    <a:pt x="8" y="135"/>
                  </a:cubicBezTo>
                  <a:cubicBezTo>
                    <a:pt x="12" y="147"/>
                    <a:pt x="21" y="155"/>
                    <a:pt x="29" y="163"/>
                  </a:cubicBezTo>
                  <a:lnTo>
                    <a:pt x="45" y="176"/>
                  </a:lnTo>
                  <a:cubicBezTo>
                    <a:pt x="57" y="184"/>
                    <a:pt x="69" y="188"/>
                    <a:pt x="86" y="188"/>
                  </a:cubicBezTo>
                  <a:lnTo>
                    <a:pt x="110" y="184"/>
                  </a:lnTo>
                  <a:cubicBezTo>
                    <a:pt x="122" y="180"/>
                    <a:pt x="134" y="172"/>
                    <a:pt x="147" y="163"/>
                  </a:cubicBezTo>
                  <a:lnTo>
                    <a:pt x="163" y="143"/>
                  </a:lnTo>
                  <a:cubicBezTo>
                    <a:pt x="171" y="135"/>
                    <a:pt x="179" y="127"/>
                    <a:pt x="183" y="119"/>
                  </a:cubicBezTo>
                  <a:cubicBezTo>
                    <a:pt x="187" y="107"/>
                    <a:pt x="187" y="94"/>
                    <a:pt x="187" y="86"/>
                  </a:cubicBezTo>
                  <a:cubicBezTo>
                    <a:pt x="187" y="74"/>
                    <a:pt x="187" y="62"/>
                    <a:pt x="183" y="54"/>
                  </a:cubicBezTo>
                  <a:cubicBezTo>
                    <a:pt x="179" y="41"/>
                    <a:pt x="171" y="33"/>
                    <a:pt x="163" y="25"/>
                  </a:cubicBezTo>
                  <a:lnTo>
                    <a:pt x="147" y="13"/>
                  </a:lnTo>
                  <a:cubicBezTo>
                    <a:pt x="134" y="5"/>
                    <a:pt x="122" y="1"/>
                    <a:pt x="1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9"/>
            <p:cNvSpPr/>
            <p:nvPr/>
          </p:nvSpPr>
          <p:spPr>
            <a:xfrm>
              <a:off x="4907617" y="899418"/>
              <a:ext cx="13237" cy="15343"/>
            </a:xfrm>
            <a:custGeom>
              <a:avLst/>
              <a:gdLst/>
              <a:ahLst/>
              <a:cxnLst/>
              <a:rect l="l" t="t" r="r" b="b"/>
              <a:pathLst>
                <a:path w="176" h="204" extrusionOk="0">
                  <a:moveTo>
                    <a:pt x="90" y="1"/>
                  </a:moveTo>
                  <a:cubicBezTo>
                    <a:pt x="78" y="1"/>
                    <a:pt x="62" y="5"/>
                    <a:pt x="49" y="13"/>
                  </a:cubicBezTo>
                  <a:lnTo>
                    <a:pt x="33" y="25"/>
                  </a:lnTo>
                  <a:lnTo>
                    <a:pt x="29" y="25"/>
                  </a:lnTo>
                  <a:lnTo>
                    <a:pt x="29" y="29"/>
                  </a:lnTo>
                  <a:cubicBezTo>
                    <a:pt x="25" y="33"/>
                    <a:pt x="17" y="41"/>
                    <a:pt x="13" y="45"/>
                  </a:cubicBezTo>
                  <a:cubicBezTo>
                    <a:pt x="13" y="49"/>
                    <a:pt x="13" y="49"/>
                    <a:pt x="13" y="49"/>
                  </a:cubicBezTo>
                  <a:cubicBezTo>
                    <a:pt x="5" y="66"/>
                    <a:pt x="1" y="82"/>
                    <a:pt x="1" y="102"/>
                  </a:cubicBezTo>
                  <a:cubicBezTo>
                    <a:pt x="1" y="110"/>
                    <a:pt x="1" y="118"/>
                    <a:pt x="5" y="131"/>
                  </a:cubicBezTo>
                  <a:cubicBezTo>
                    <a:pt x="5" y="139"/>
                    <a:pt x="9" y="147"/>
                    <a:pt x="13" y="155"/>
                  </a:cubicBezTo>
                  <a:cubicBezTo>
                    <a:pt x="13" y="155"/>
                    <a:pt x="17" y="159"/>
                    <a:pt x="17" y="159"/>
                  </a:cubicBezTo>
                  <a:cubicBezTo>
                    <a:pt x="21" y="163"/>
                    <a:pt x="25" y="171"/>
                    <a:pt x="29" y="175"/>
                  </a:cubicBezTo>
                  <a:lnTo>
                    <a:pt x="33" y="179"/>
                  </a:lnTo>
                  <a:cubicBezTo>
                    <a:pt x="37" y="184"/>
                    <a:pt x="45" y="188"/>
                    <a:pt x="49" y="192"/>
                  </a:cubicBezTo>
                  <a:cubicBezTo>
                    <a:pt x="62" y="200"/>
                    <a:pt x="70" y="204"/>
                    <a:pt x="82" y="204"/>
                  </a:cubicBezTo>
                  <a:cubicBezTo>
                    <a:pt x="94" y="204"/>
                    <a:pt x="102" y="204"/>
                    <a:pt x="115" y="200"/>
                  </a:cubicBezTo>
                  <a:cubicBezTo>
                    <a:pt x="127" y="200"/>
                    <a:pt x="135" y="192"/>
                    <a:pt x="143" y="188"/>
                  </a:cubicBezTo>
                  <a:cubicBezTo>
                    <a:pt x="151" y="179"/>
                    <a:pt x="159" y="171"/>
                    <a:pt x="163" y="163"/>
                  </a:cubicBezTo>
                  <a:cubicBezTo>
                    <a:pt x="167" y="155"/>
                    <a:pt x="171" y="151"/>
                    <a:pt x="171" y="143"/>
                  </a:cubicBezTo>
                  <a:cubicBezTo>
                    <a:pt x="176" y="131"/>
                    <a:pt x="176" y="118"/>
                    <a:pt x="176" y="102"/>
                  </a:cubicBezTo>
                  <a:cubicBezTo>
                    <a:pt x="176" y="94"/>
                    <a:pt x="176" y="82"/>
                    <a:pt x="176" y="74"/>
                  </a:cubicBezTo>
                  <a:cubicBezTo>
                    <a:pt x="176" y="62"/>
                    <a:pt x="171" y="49"/>
                    <a:pt x="163" y="41"/>
                  </a:cubicBezTo>
                  <a:cubicBezTo>
                    <a:pt x="159" y="37"/>
                    <a:pt x="155" y="29"/>
                    <a:pt x="151" y="25"/>
                  </a:cubicBezTo>
                  <a:cubicBezTo>
                    <a:pt x="139" y="13"/>
                    <a:pt x="127" y="5"/>
                    <a:pt x="115" y="5"/>
                  </a:cubicBezTo>
                  <a:lnTo>
                    <a:pt x="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9"/>
            <p:cNvSpPr/>
            <p:nvPr/>
          </p:nvSpPr>
          <p:spPr>
            <a:xfrm>
              <a:off x="4947404" y="909195"/>
              <a:ext cx="12861" cy="13839"/>
            </a:xfrm>
            <a:custGeom>
              <a:avLst/>
              <a:gdLst/>
              <a:ahLst/>
              <a:cxnLst/>
              <a:rect l="l" t="t" r="r" b="b"/>
              <a:pathLst>
                <a:path w="171" h="184" extrusionOk="0">
                  <a:moveTo>
                    <a:pt x="65" y="1"/>
                  </a:moveTo>
                  <a:cubicBezTo>
                    <a:pt x="49" y="5"/>
                    <a:pt x="37" y="13"/>
                    <a:pt x="25" y="25"/>
                  </a:cubicBezTo>
                  <a:cubicBezTo>
                    <a:pt x="21" y="29"/>
                    <a:pt x="16" y="33"/>
                    <a:pt x="12" y="41"/>
                  </a:cubicBezTo>
                  <a:cubicBezTo>
                    <a:pt x="4" y="54"/>
                    <a:pt x="0" y="66"/>
                    <a:pt x="0" y="82"/>
                  </a:cubicBezTo>
                  <a:lnTo>
                    <a:pt x="0" y="102"/>
                  </a:lnTo>
                  <a:cubicBezTo>
                    <a:pt x="0" y="115"/>
                    <a:pt x="4" y="123"/>
                    <a:pt x="8" y="135"/>
                  </a:cubicBezTo>
                  <a:cubicBezTo>
                    <a:pt x="12" y="143"/>
                    <a:pt x="16" y="155"/>
                    <a:pt x="25" y="159"/>
                  </a:cubicBezTo>
                  <a:cubicBezTo>
                    <a:pt x="33" y="167"/>
                    <a:pt x="41" y="176"/>
                    <a:pt x="53" y="180"/>
                  </a:cubicBezTo>
                  <a:cubicBezTo>
                    <a:pt x="61" y="184"/>
                    <a:pt x="73" y="184"/>
                    <a:pt x="86" y="184"/>
                  </a:cubicBezTo>
                  <a:lnTo>
                    <a:pt x="110" y="184"/>
                  </a:lnTo>
                  <a:cubicBezTo>
                    <a:pt x="122" y="180"/>
                    <a:pt x="134" y="171"/>
                    <a:pt x="147" y="159"/>
                  </a:cubicBezTo>
                  <a:cubicBezTo>
                    <a:pt x="151" y="155"/>
                    <a:pt x="155" y="151"/>
                    <a:pt x="159" y="143"/>
                  </a:cubicBezTo>
                  <a:cubicBezTo>
                    <a:pt x="167" y="131"/>
                    <a:pt x="171" y="119"/>
                    <a:pt x="171" y="102"/>
                  </a:cubicBezTo>
                  <a:lnTo>
                    <a:pt x="171" y="82"/>
                  </a:lnTo>
                  <a:cubicBezTo>
                    <a:pt x="171" y="70"/>
                    <a:pt x="167" y="62"/>
                    <a:pt x="163" y="49"/>
                  </a:cubicBezTo>
                  <a:cubicBezTo>
                    <a:pt x="159" y="41"/>
                    <a:pt x="155" y="33"/>
                    <a:pt x="147" y="25"/>
                  </a:cubicBezTo>
                  <a:cubicBezTo>
                    <a:pt x="138" y="17"/>
                    <a:pt x="130" y="9"/>
                    <a:pt x="118" y="5"/>
                  </a:cubicBezTo>
                  <a:cubicBezTo>
                    <a:pt x="110" y="1"/>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9"/>
            <p:cNvSpPr/>
            <p:nvPr/>
          </p:nvSpPr>
          <p:spPr>
            <a:xfrm>
              <a:off x="4848954" y="1205824"/>
              <a:ext cx="14139" cy="12635"/>
            </a:xfrm>
            <a:custGeom>
              <a:avLst/>
              <a:gdLst/>
              <a:ahLst/>
              <a:cxnLst/>
              <a:rect l="l" t="t" r="r" b="b"/>
              <a:pathLst>
                <a:path w="188" h="168" extrusionOk="0">
                  <a:moveTo>
                    <a:pt x="85" y="0"/>
                  </a:moveTo>
                  <a:cubicBezTo>
                    <a:pt x="73" y="0"/>
                    <a:pt x="65" y="4"/>
                    <a:pt x="53" y="8"/>
                  </a:cubicBezTo>
                  <a:cubicBezTo>
                    <a:pt x="45" y="13"/>
                    <a:pt x="33" y="17"/>
                    <a:pt x="29" y="25"/>
                  </a:cubicBezTo>
                  <a:cubicBezTo>
                    <a:pt x="20" y="33"/>
                    <a:pt x="12" y="41"/>
                    <a:pt x="8" y="53"/>
                  </a:cubicBezTo>
                  <a:cubicBezTo>
                    <a:pt x="4" y="61"/>
                    <a:pt x="0" y="74"/>
                    <a:pt x="4" y="86"/>
                  </a:cubicBezTo>
                  <a:cubicBezTo>
                    <a:pt x="4" y="90"/>
                    <a:pt x="4" y="98"/>
                    <a:pt x="4" y="106"/>
                  </a:cubicBezTo>
                  <a:cubicBezTo>
                    <a:pt x="8" y="122"/>
                    <a:pt x="16" y="135"/>
                    <a:pt x="29" y="143"/>
                  </a:cubicBezTo>
                  <a:lnTo>
                    <a:pt x="45" y="155"/>
                  </a:lnTo>
                  <a:cubicBezTo>
                    <a:pt x="57" y="163"/>
                    <a:pt x="69" y="167"/>
                    <a:pt x="85" y="167"/>
                  </a:cubicBezTo>
                  <a:lnTo>
                    <a:pt x="106" y="167"/>
                  </a:lnTo>
                  <a:cubicBezTo>
                    <a:pt x="118" y="167"/>
                    <a:pt x="126" y="167"/>
                    <a:pt x="138" y="163"/>
                  </a:cubicBezTo>
                  <a:cubicBezTo>
                    <a:pt x="146" y="159"/>
                    <a:pt x="155" y="151"/>
                    <a:pt x="163" y="143"/>
                  </a:cubicBezTo>
                  <a:cubicBezTo>
                    <a:pt x="171" y="139"/>
                    <a:pt x="179" y="126"/>
                    <a:pt x="183" y="118"/>
                  </a:cubicBezTo>
                  <a:cubicBezTo>
                    <a:pt x="187" y="106"/>
                    <a:pt x="187" y="98"/>
                    <a:pt x="187" y="86"/>
                  </a:cubicBezTo>
                  <a:cubicBezTo>
                    <a:pt x="187" y="78"/>
                    <a:pt x="187" y="69"/>
                    <a:pt x="187" y="61"/>
                  </a:cubicBezTo>
                  <a:cubicBezTo>
                    <a:pt x="183" y="49"/>
                    <a:pt x="175" y="37"/>
                    <a:pt x="163" y="25"/>
                  </a:cubicBezTo>
                  <a:lnTo>
                    <a:pt x="146" y="13"/>
                  </a:lnTo>
                  <a:cubicBezTo>
                    <a:pt x="134" y="4"/>
                    <a:pt x="122" y="0"/>
                    <a:pt x="1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3" name="Google Shape;353;p9"/>
          <p:cNvGrpSpPr/>
          <p:nvPr/>
        </p:nvGrpSpPr>
        <p:grpSpPr>
          <a:xfrm rot="10800000" flipH="1">
            <a:off x="829450" y="4427250"/>
            <a:ext cx="1065126" cy="505905"/>
            <a:chOff x="3392250" y="4293075"/>
            <a:chExt cx="1065126" cy="505905"/>
          </a:xfrm>
        </p:grpSpPr>
        <p:sp>
          <p:nvSpPr>
            <p:cNvPr id="354" name="Google Shape;354;p9"/>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9"/>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9"/>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9"/>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9"/>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9"/>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9"/>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9"/>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9"/>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3" name="Google Shape;363;p9"/>
          <p:cNvGrpSpPr/>
          <p:nvPr/>
        </p:nvGrpSpPr>
        <p:grpSpPr>
          <a:xfrm>
            <a:off x="7733225" y="127150"/>
            <a:ext cx="1136197" cy="633850"/>
            <a:chOff x="7733225" y="127150"/>
            <a:chExt cx="1136197" cy="633850"/>
          </a:xfrm>
        </p:grpSpPr>
        <p:sp>
          <p:nvSpPr>
            <p:cNvPr id="364" name="Google Shape;364;p9"/>
            <p:cNvSpPr/>
            <p:nvPr/>
          </p:nvSpPr>
          <p:spPr>
            <a:xfrm>
              <a:off x="7733225" y="127150"/>
              <a:ext cx="1136197" cy="633850"/>
            </a:xfrm>
            <a:custGeom>
              <a:avLst/>
              <a:gdLst/>
              <a:ahLst/>
              <a:cxnLst/>
              <a:rect l="l" t="t" r="r" b="b"/>
              <a:pathLst>
                <a:path w="13202" h="7365" extrusionOk="0">
                  <a:moveTo>
                    <a:pt x="7511" y="169"/>
                  </a:moveTo>
                  <a:cubicBezTo>
                    <a:pt x="7713" y="169"/>
                    <a:pt x="7930" y="221"/>
                    <a:pt x="8160" y="327"/>
                  </a:cubicBezTo>
                  <a:cubicBezTo>
                    <a:pt x="8652" y="551"/>
                    <a:pt x="8961" y="851"/>
                    <a:pt x="9071" y="1217"/>
                  </a:cubicBezTo>
                  <a:cubicBezTo>
                    <a:pt x="9229" y="1738"/>
                    <a:pt x="8932" y="2226"/>
                    <a:pt x="8928" y="2230"/>
                  </a:cubicBezTo>
                  <a:lnTo>
                    <a:pt x="8632" y="2705"/>
                  </a:lnTo>
                  <a:lnTo>
                    <a:pt x="9054" y="2335"/>
                  </a:lnTo>
                  <a:cubicBezTo>
                    <a:pt x="9066" y="2327"/>
                    <a:pt x="9229" y="2189"/>
                    <a:pt x="9481" y="2189"/>
                  </a:cubicBezTo>
                  <a:cubicBezTo>
                    <a:pt x="9598" y="2189"/>
                    <a:pt x="9732" y="2218"/>
                    <a:pt x="9880" y="2303"/>
                  </a:cubicBezTo>
                  <a:cubicBezTo>
                    <a:pt x="10294" y="2535"/>
                    <a:pt x="10144" y="3014"/>
                    <a:pt x="10103" y="3120"/>
                  </a:cubicBezTo>
                  <a:cubicBezTo>
                    <a:pt x="10002" y="3197"/>
                    <a:pt x="9555" y="3571"/>
                    <a:pt x="9481" y="4059"/>
                  </a:cubicBezTo>
                  <a:cubicBezTo>
                    <a:pt x="9441" y="4303"/>
                    <a:pt x="9506" y="4535"/>
                    <a:pt x="9664" y="4750"/>
                  </a:cubicBezTo>
                  <a:cubicBezTo>
                    <a:pt x="9949" y="5137"/>
                    <a:pt x="10481" y="5315"/>
                    <a:pt x="10978" y="5315"/>
                  </a:cubicBezTo>
                  <a:cubicBezTo>
                    <a:pt x="11156" y="5315"/>
                    <a:pt x="11331" y="5291"/>
                    <a:pt x="11490" y="5246"/>
                  </a:cubicBezTo>
                  <a:cubicBezTo>
                    <a:pt x="11957" y="5112"/>
                    <a:pt x="12246" y="4807"/>
                    <a:pt x="12283" y="4401"/>
                  </a:cubicBezTo>
                  <a:cubicBezTo>
                    <a:pt x="12331" y="3815"/>
                    <a:pt x="11856" y="3559"/>
                    <a:pt x="11437" y="3514"/>
                  </a:cubicBezTo>
                  <a:cubicBezTo>
                    <a:pt x="11389" y="3510"/>
                    <a:pt x="11341" y="3507"/>
                    <a:pt x="11294" y="3507"/>
                  </a:cubicBezTo>
                  <a:cubicBezTo>
                    <a:pt x="10892" y="3507"/>
                    <a:pt x="10502" y="3674"/>
                    <a:pt x="10465" y="3994"/>
                  </a:cubicBezTo>
                  <a:cubicBezTo>
                    <a:pt x="10445" y="4169"/>
                    <a:pt x="10486" y="4303"/>
                    <a:pt x="10587" y="4393"/>
                  </a:cubicBezTo>
                  <a:cubicBezTo>
                    <a:pt x="10692" y="4483"/>
                    <a:pt x="10838" y="4508"/>
                    <a:pt x="10965" y="4508"/>
                  </a:cubicBezTo>
                  <a:cubicBezTo>
                    <a:pt x="11105" y="4508"/>
                    <a:pt x="11221" y="4478"/>
                    <a:pt x="11230" y="4474"/>
                  </a:cubicBezTo>
                  <a:lnTo>
                    <a:pt x="11189" y="4311"/>
                  </a:lnTo>
                  <a:cubicBezTo>
                    <a:pt x="11143" y="4323"/>
                    <a:pt x="11053" y="4339"/>
                    <a:pt x="10960" y="4339"/>
                  </a:cubicBezTo>
                  <a:cubicBezTo>
                    <a:pt x="10863" y="4339"/>
                    <a:pt x="10761" y="4322"/>
                    <a:pt x="10697" y="4267"/>
                  </a:cubicBezTo>
                  <a:cubicBezTo>
                    <a:pt x="10640" y="4214"/>
                    <a:pt x="10616" y="4132"/>
                    <a:pt x="10632" y="4014"/>
                  </a:cubicBezTo>
                  <a:cubicBezTo>
                    <a:pt x="10654" y="3819"/>
                    <a:pt x="10947" y="3675"/>
                    <a:pt x="11290" y="3675"/>
                  </a:cubicBezTo>
                  <a:cubicBezTo>
                    <a:pt x="11332" y="3675"/>
                    <a:pt x="11374" y="3677"/>
                    <a:pt x="11417" y="3681"/>
                  </a:cubicBezTo>
                  <a:cubicBezTo>
                    <a:pt x="11778" y="3718"/>
                    <a:pt x="12152" y="3921"/>
                    <a:pt x="12112" y="4388"/>
                  </a:cubicBezTo>
                  <a:cubicBezTo>
                    <a:pt x="12075" y="4840"/>
                    <a:pt x="11677" y="5019"/>
                    <a:pt x="11445" y="5084"/>
                  </a:cubicBezTo>
                  <a:cubicBezTo>
                    <a:pt x="11304" y="5124"/>
                    <a:pt x="11145" y="5145"/>
                    <a:pt x="10981" y="5145"/>
                  </a:cubicBezTo>
                  <a:cubicBezTo>
                    <a:pt x="10531" y="5145"/>
                    <a:pt x="10046" y="4988"/>
                    <a:pt x="9798" y="4649"/>
                  </a:cubicBezTo>
                  <a:cubicBezTo>
                    <a:pt x="9664" y="4474"/>
                    <a:pt x="9616" y="4283"/>
                    <a:pt x="9644" y="4084"/>
                  </a:cubicBezTo>
                  <a:cubicBezTo>
                    <a:pt x="9717" y="3620"/>
                    <a:pt x="10205" y="3250"/>
                    <a:pt x="10221" y="3238"/>
                  </a:cubicBezTo>
                  <a:cubicBezTo>
                    <a:pt x="10440" y="3080"/>
                    <a:pt x="10789" y="2990"/>
                    <a:pt x="11166" y="2990"/>
                  </a:cubicBezTo>
                  <a:cubicBezTo>
                    <a:pt x="11565" y="2990"/>
                    <a:pt x="11996" y="3091"/>
                    <a:pt x="12339" y="3319"/>
                  </a:cubicBezTo>
                  <a:cubicBezTo>
                    <a:pt x="12689" y="3551"/>
                    <a:pt x="13063" y="4002"/>
                    <a:pt x="12876" y="4832"/>
                  </a:cubicBezTo>
                  <a:cubicBezTo>
                    <a:pt x="12766" y="5299"/>
                    <a:pt x="12535" y="5637"/>
                    <a:pt x="12181" y="5828"/>
                  </a:cubicBezTo>
                  <a:cubicBezTo>
                    <a:pt x="11909" y="5976"/>
                    <a:pt x="11596" y="6025"/>
                    <a:pt x="11304" y="6025"/>
                  </a:cubicBezTo>
                  <a:cubicBezTo>
                    <a:pt x="10756" y="6025"/>
                    <a:pt x="10278" y="5855"/>
                    <a:pt x="10270" y="5852"/>
                  </a:cubicBezTo>
                  <a:lnTo>
                    <a:pt x="10140" y="5807"/>
                  </a:lnTo>
                  <a:lnTo>
                    <a:pt x="10160" y="5942"/>
                  </a:lnTo>
                  <a:cubicBezTo>
                    <a:pt x="10160" y="5946"/>
                    <a:pt x="10213" y="6405"/>
                    <a:pt x="9912" y="6759"/>
                  </a:cubicBezTo>
                  <a:cubicBezTo>
                    <a:pt x="9693" y="7023"/>
                    <a:pt x="9339" y="7165"/>
                    <a:pt x="8855" y="7194"/>
                  </a:cubicBezTo>
                  <a:cubicBezTo>
                    <a:pt x="8814" y="7196"/>
                    <a:pt x="8774" y="7197"/>
                    <a:pt x="8735" y="7197"/>
                  </a:cubicBezTo>
                  <a:cubicBezTo>
                    <a:pt x="7444" y="7197"/>
                    <a:pt x="7179" y="6121"/>
                    <a:pt x="7152" y="5994"/>
                  </a:cubicBezTo>
                  <a:cubicBezTo>
                    <a:pt x="7156" y="5937"/>
                    <a:pt x="7201" y="5588"/>
                    <a:pt x="7469" y="5364"/>
                  </a:cubicBezTo>
                  <a:cubicBezTo>
                    <a:pt x="7622" y="5234"/>
                    <a:pt x="7824" y="5167"/>
                    <a:pt x="8071" y="5167"/>
                  </a:cubicBezTo>
                  <a:cubicBezTo>
                    <a:pt x="8126" y="5167"/>
                    <a:pt x="8182" y="5171"/>
                    <a:pt x="8241" y="5177"/>
                  </a:cubicBezTo>
                  <a:lnTo>
                    <a:pt x="8258" y="5011"/>
                  </a:lnTo>
                  <a:cubicBezTo>
                    <a:pt x="8193" y="5004"/>
                    <a:pt x="8130" y="5000"/>
                    <a:pt x="8070" y="5000"/>
                  </a:cubicBezTo>
                  <a:cubicBezTo>
                    <a:pt x="7782" y="5000"/>
                    <a:pt x="7544" y="5080"/>
                    <a:pt x="7359" y="5238"/>
                  </a:cubicBezTo>
                  <a:cubicBezTo>
                    <a:pt x="7221" y="5352"/>
                    <a:pt x="7135" y="5490"/>
                    <a:pt x="7083" y="5616"/>
                  </a:cubicBezTo>
                  <a:lnTo>
                    <a:pt x="7075" y="5576"/>
                  </a:lnTo>
                  <a:lnTo>
                    <a:pt x="7042" y="5718"/>
                  </a:lnTo>
                  <a:cubicBezTo>
                    <a:pt x="6997" y="5852"/>
                    <a:pt x="6985" y="5958"/>
                    <a:pt x="6985" y="5986"/>
                  </a:cubicBezTo>
                  <a:cubicBezTo>
                    <a:pt x="6965" y="6062"/>
                    <a:pt x="6783" y="6748"/>
                    <a:pt x="6005" y="6748"/>
                  </a:cubicBezTo>
                  <a:cubicBezTo>
                    <a:pt x="5985" y="6748"/>
                    <a:pt x="5965" y="6747"/>
                    <a:pt x="5944" y="6747"/>
                  </a:cubicBezTo>
                  <a:cubicBezTo>
                    <a:pt x="5115" y="6706"/>
                    <a:pt x="4916" y="6145"/>
                    <a:pt x="4895" y="6076"/>
                  </a:cubicBezTo>
                  <a:cubicBezTo>
                    <a:pt x="4887" y="6003"/>
                    <a:pt x="4834" y="5535"/>
                    <a:pt x="4501" y="5263"/>
                  </a:cubicBezTo>
                  <a:cubicBezTo>
                    <a:pt x="4338" y="5129"/>
                    <a:pt x="4139" y="5063"/>
                    <a:pt x="3907" y="5063"/>
                  </a:cubicBezTo>
                  <a:cubicBezTo>
                    <a:pt x="3850" y="5063"/>
                    <a:pt x="3790" y="5067"/>
                    <a:pt x="3729" y="5076"/>
                  </a:cubicBezTo>
                  <a:cubicBezTo>
                    <a:pt x="3257" y="5141"/>
                    <a:pt x="3098" y="5401"/>
                    <a:pt x="3045" y="5551"/>
                  </a:cubicBezTo>
                  <a:cubicBezTo>
                    <a:pt x="2964" y="5779"/>
                    <a:pt x="3021" y="6055"/>
                    <a:pt x="3184" y="6226"/>
                  </a:cubicBezTo>
                  <a:cubicBezTo>
                    <a:pt x="3269" y="6316"/>
                    <a:pt x="3379" y="6364"/>
                    <a:pt x="3493" y="6364"/>
                  </a:cubicBezTo>
                  <a:cubicBezTo>
                    <a:pt x="3529" y="6364"/>
                    <a:pt x="3570" y="6360"/>
                    <a:pt x="3611" y="6348"/>
                  </a:cubicBezTo>
                  <a:lnTo>
                    <a:pt x="3562" y="6186"/>
                  </a:lnTo>
                  <a:cubicBezTo>
                    <a:pt x="3536" y="6194"/>
                    <a:pt x="3511" y="6197"/>
                    <a:pt x="3488" y="6197"/>
                  </a:cubicBezTo>
                  <a:cubicBezTo>
                    <a:pt x="3407" y="6197"/>
                    <a:pt x="3344" y="6153"/>
                    <a:pt x="3306" y="6108"/>
                  </a:cubicBezTo>
                  <a:cubicBezTo>
                    <a:pt x="3184" y="5986"/>
                    <a:pt x="3143" y="5779"/>
                    <a:pt x="3204" y="5608"/>
                  </a:cubicBezTo>
                  <a:cubicBezTo>
                    <a:pt x="3273" y="5413"/>
                    <a:pt x="3468" y="5283"/>
                    <a:pt x="3753" y="5242"/>
                  </a:cubicBezTo>
                  <a:cubicBezTo>
                    <a:pt x="3805" y="5236"/>
                    <a:pt x="3855" y="5233"/>
                    <a:pt x="3903" y="5233"/>
                  </a:cubicBezTo>
                  <a:cubicBezTo>
                    <a:pt x="4097" y="5233"/>
                    <a:pt x="4261" y="5285"/>
                    <a:pt x="4391" y="5393"/>
                  </a:cubicBezTo>
                  <a:cubicBezTo>
                    <a:pt x="4672" y="5620"/>
                    <a:pt x="4721" y="6027"/>
                    <a:pt x="4729" y="6092"/>
                  </a:cubicBezTo>
                  <a:cubicBezTo>
                    <a:pt x="4709" y="6204"/>
                    <a:pt x="4516" y="7192"/>
                    <a:pt x="3428" y="7192"/>
                  </a:cubicBezTo>
                  <a:cubicBezTo>
                    <a:pt x="3366" y="7192"/>
                    <a:pt x="3301" y="7188"/>
                    <a:pt x="3233" y="7182"/>
                  </a:cubicBezTo>
                  <a:cubicBezTo>
                    <a:pt x="2810" y="7141"/>
                    <a:pt x="2497" y="6995"/>
                    <a:pt x="2301" y="6747"/>
                  </a:cubicBezTo>
                  <a:cubicBezTo>
                    <a:pt x="2029" y="6393"/>
                    <a:pt x="2098" y="5950"/>
                    <a:pt x="2098" y="5946"/>
                  </a:cubicBezTo>
                  <a:lnTo>
                    <a:pt x="2119" y="5803"/>
                  </a:lnTo>
                  <a:lnTo>
                    <a:pt x="1984" y="5852"/>
                  </a:lnTo>
                  <a:cubicBezTo>
                    <a:pt x="1907" y="5882"/>
                    <a:pt x="1731" y="5910"/>
                    <a:pt x="1517" y="5910"/>
                  </a:cubicBezTo>
                  <a:cubicBezTo>
                    <a:pt x="1200" y="5910"/>
                    <a:pt x="802" y="5848"/>
                    <a:pt x="525" y="5637"/>
                  </a:cubicBezTo>
                  <a:cubicBezTo>
                    <a:pt x="281" y="5450"/>
                    <a:pt x="171" y="5173"/>
                    <a:pt x="204" y="4811"/>
                  </a:cubicBezTo>
                  <a:cubicBezTo>
                    <a:pt x="232" y="4498"/>
                    <a:pt x="350" y="4267"/>
                    <a:pt x="557" y="4120"/>
                  </a:cubicBezTo>
                  <a:cubicBezTo>
                    <a:pt x="777" y="3966"/>
                    <a:pt x="1063" y="3923"/>
                    <a:pt x="1312" y="3923"/>
                  </a:cubicBezTo>
                  <a:cubicBezTo>
                    <a:pt x="1576" y="3923"/>
                    <a:pt x="1798" y="3971"/>
                    <a:pt x="1854" y="3986"/>
                  </a:cubicBezTo>
                  <a:cubicBezTo>
                    <a:pt x="1936" y="4043"/>
                    <a:pt x="2322" y="4303"/>
                    <a:pt x="2838" y="4303"/>
                  </a:cubicBezTo>
                  <a:cubicBezTo>
                    <a:pt x="3131" y="4303"/>
                    <a:pt x="3464" y="4222"/>
                    <a:pt x="3806" y="3978"/>
                  </a:cubicBezTo>
                  <a:cubicBezTo>
                    <a:pt x="4322" y="3608"/>
                    <a:pt x="4237" y="2998"/>
                    <a:pt x="3924" y="2555"/>
                  </a:cubicBezTo>
                  <a:cubicBezTo>
                    <a:pt x="3673" y="2196"/>
                    <a:pt x="3266" y="1929"/>
                    <a:pt x="2883" y="1929"/>
                  </a:cubicBezTo>
                  <a:cubicBezTo>
                    <a:pt x="2732" y="1929"/>
                    <a:pt x="2585" y="1970"/>
                    <a:pt x="2452" y="2063"/>
                  </a:cubicBezTo>
                  <a:cubicBezTo>
                    <a:pt x="1923" y="2429"/>
                    <a:pt x="1993" y="2750"/>
                    <a:pt x="2045" y="2872"/>
                  </a:cubicBezTo>
                  <a:cubicBezTo>
                    <a:pt x="2144" y="3095"/>
                    <a:pt x="2421" y="3228"/>
                    <a:pt x="2741" y="3228"/>
                  </a:cubicBezTo>
                  <a:cubicBezTo>
                    <a:pt x="2829" y="3228"/>
                    <a:pt x="2921" y="3218"/>
                    <a:pt x="3013" y="3197"/>
                  </a:cubicBezTo>
                  <a:lnTo>
                    <a:pt x="2972" y="3035"/>
                  </a:lnTo>
                  <a:cubicBezTo>
                    <a:pt x="2890" y="3054"/>
                    <a:pt x="2811" y="3063"/>
                    <a:pt x="2737" y="3063"/>
                  </a:cubicBezTo>
                  <a:cubicBezTo>
                    <a:pt x="2468" y="3063"/>
                    <a:pt x="2264" y="2947"/>
                    <a:pt x="2200" y="2807"/>
                  </a:cubicBezTo>
                  <a:cubicBezTo>
                    <a:pt x="2123" y="2628"/>
                    <a:pt x="2249" y="2409"/>
                    <a:pt x="2545" y="2201"/>
                  </a:cubicBezTo>
                  <a:cubicBezTo>
                    <a:pt x="2651" y="2128"/>
                    <a:pt x="2768" y="2095"/>
                    <a:pt x="2888" y="2095"/>
                  </a:cubicBezTo>
                  <a:cubicBezTo>
                    <a:pt x="3214" y="2095"/>
                    <a:pt x="3566" y="2334"/>
                    <a:pt x="3785" y="2648"/>
                  </a:cubicBezTo>
                  <a:cubicBezTo>
                    <a:pt x="4033" y="2998"/>
                    <a:pt x="4159" y="3518"/>
                    <a:pt x="3708" y="3840"/>
                  </a:cubicBezTo>
                  <a:cubicBezTo>
                    <a:pt x="3393" y="4065"/>
                    <a:pt x="3091" y="4140"/>
                    <a:pt x="2829" y="4140"/>
                  </a:cubicBezTo>
                  <a:cubicBezTo>
                    <a:pt x="2382" y="4140"/>
                    <a:pt x="2051" y="3921"/>
                    <a:pt x="1964" y="3860"/>
                  </a:cubicBezTo>
                  <a:lnTo>
                    <a:pt x="1940" y="3840"/>
                  </a:lnTo>
                  <a:cubicBezTo>
                    <a:pt x="1936" y="3836"/>
                    <a:pt x="1159" y="3242"/>
                    <a:pt x="1094" y="2518"/>
                  </a:cubicBezTo>
                  <a:cubicBezTo>
                    <a:pt x="1070" y="2197"/>
                    <a:pt x="1188" y="1896"/>
                    <a:pt x="1448" y="1620"/>
                  </a:cubicBezTo>
                  <a:cubicBezTo>
                    <a:pt x="1777" y="1268"/>
                    <a:pt x="2170" y="1149"/>
                    <a:pt x="2551" y="1149"/>
                  </a:cubicBezTo>
                  <a:cubicBezTo>
                    <a:pt x="3346" y="1149"/>
                    <a:pt x="4092" y="1668"/>
                    <a:pt x="4103" y="1677"/>
                  </a:cubicBezTo>
                  <a:lnTo>
                    <a:pt x="4322" y="1831"/>
                  </a:lnTo>
                  <a:lnTo>
                    <a:pt x="4229" y="1579"/>
                  </a:lnTo>
                  <a:cubicBezTo>
                    <a:pt x="4225" y="1575"/>
                    <a:pt x="4046" y="1079"/>
                    <a:pt x="4253" y="762"/>
                  </a:cubicBezTo>
                  <a:cubicBezTo>
                    <a:pt x="4355" y="603"/>
                    <a:pt x="4546" y="514"/>
                    <a:pt x="4818" y="494"/>
                  </a:cubicBezTo>
                  <a:cubicBezTo>
                    <a:pt x="4847" y="492"/>
                    <a:pt x="4875" y="491"/>
                    <a:pt x="4903" y="491"/>
                  </a:cubicBezTo>
                  <a:cubicBezTo>
                    <a:pt x="5763" y="491"/>
                    <a:pt x="5982" y="1324"/>
                    <a:pt x="6013" y="1465"/>
                  </a:cubicBezTo>
                  <a:cubicBezTo>
                    <a:pt x="5989" y="1555"/>
                    <a:pt x="5916" y="1868"/>
                    <a:pt x="6074" y="2209"/>
                  </a:cubicBezTo>
                  <a:cubicBezTo>
                    <a:pt x="6225" y="2522"/>
                    <a:pt x="6530" y="2766"/>
                    <a:pt x="6977" y="2925"/>
                  </a:cubicBezTo>
                  <a:cubicBezTo>
                    <a:pt x="7103" y="2970"/>
                    <a:pt x="7225" y="2990"/>
                    <a:pt x="7339" y="2990"/>
                  </a:cubicBezTo>
                  <a:cubicBezTo>
                    <a:pt x="7575" y="2990"/>
                    <a:pt x="7790" y="2900"/>
                    <a:pt x="7969" y="2726"/>
                  </a:cubicBezTo>
                  <a:cubicBezTo>
                    <a:pt x="8282" y="2413"/>
                    <a:pt x="8416" y="1856"/>
                    <a:pt x="8278" y="1457"/>
                  </a:cubicBezTo>
                  <a:cubicBezTo>
                    <a:pt x="8184" y="1197"/>
                    <a:pt x="7989" y="1038"/>
                    <a:pt x="7729" y="1010"/>
                  </a:cubicBezTo>
                  <a:cubicBezTo>
                    <a:pt x="7680" y="1005"/>
                    <a:pt x="7633" y="1002"/>
                    <a:pt x="7589" y="1002"/>
                  </a:cubicBezTo>
                  <a:cubicBezTo>
                    <a:pt x="7217" y="1002"/>
                    <a:pt x="7037" y="1174"/>
                    <a:pt x="6957" y="1286"/>
                  </a:cubicBezTo>
                  <a:cubicBezTo>
                    <a:pt x="6831" y="1457"/>
                    <a:pt x="6810" y="1681"/>
                    <a:pt x="6896" y="1868"/>
                  </a:cubicBezTo>
                  <a:cubicBezTo>
                    <a:pt x="6973" y="2039"/>
                    <a:pt x="7131" y="2148"/>
                    <a:pt x="7323" y="2165"/>
                  </a:cubicBezTo>
                  <a:lnTo>
                    <a:pt x="7339" y="1998"/>
                  </a:lnTo>
                  <a:cubicBezTo>
                    <a:pt x="7205" y="1986"/>
                    <a:pt x="7103" y="1917"/>
                    <a:pt x="7050" y="1799"/>
                  </a:cubicBezTo>
                  <a:cubicBezTo>
                    <a:pt x="6989" y="1669"/>
                    <a:pt x="7005" y="1506"/>
                    <a:pt x="7091" y="1384"/>
                  </a:cubicBezTo>
                  <a:cubicBezTo>
                    <a:pt x="7192" y="1244"/>
                    <a:pt x="7368" y="1171"/>
                    <a:pt x="7596" y="1171"/>
                  </a:cubicBezTo>
                  <a:cubicBezTo>
                    <a:pt x="7634" y="1171"/>
                    <a:pt x="7673" y="1173"/>
                    <a:pt x="7713" y="1177"/>
                  </a:cubicBezTo>
                  <a:cubicBezTo>
                    <a:pt x="7961" y="1205"/>
                    <a:pt x="8071" y="1376"/>
                    <a:pt x="8119" y="1514"/>
                  </a:cubicBezTo>
                  <a:cubicBezTo>
                    <a:pt x="8241" y="1856"/>
                    <a:pt x="8123" y="2335"/>
                    <a:pt x="7851" y="2608"/>
                  </a:cubicBezTo>
                  <a:cubicBezTo>
                    <a:pt x="7740" y="2716"/>
                    <a:pt x="7573" y="2823"/>
                    <a:pt x="7341" y="2823"/>
                  </a:cubicBezTo>
                  <a:cubicBezTo>
                    <a:pt x="7249" y="2823"/>
                    <a:pt x="7147" y="2807"/>
                    <a:pt x="7034" y="2766"/>
                  </a:cubicBezTo>
                  <a:cubicBezTo>
                    <a:pt x="6111" y="2437"/>
                    <a:pt x="6115" y="1839"/>
                    <a:pt x="6156" y="1599"/>
                  </a:cubicBezTo>
                  <a:lnTo>
                    <a:pt x="6184" y="1490"/>
                  </a:lnTo>
                  <a:cubicBezTo>
                    <a:pt x="6184" y="1482"/>
                    <a:pt x="6416" y="579"/>
                    <a:pt x="7054" y="270"/>
                  </a:cubicBezTo>
                  <a:cubicBezTo>
                    <a:pt x="7196" y="203"/>
                    <a:pt x="7349" y="169"/>
                    <a:pt x="7511" y="169"/>
                  </a:cubicBezTo>
                  <a:close/>
                  <a:moveTo>
                    <a:pt x="7511" y="0"/>
                  </a:moveTo>
                  <a:cubicBezTo>
                    <a:pt x="7322" y="0"/>
                    <a:pt x="7144" y="40"/>
                    <a:pt x="6977" y="120"/>
                  </a:cubicBezTo>
                  <a:cubicBezTo>
                    <a:pt x="6489" y="355"/>
                    <a:pt x="6225" y="880"/>
                    <a:pt x="6103" y="1193"/>
                  </a:cubicBezTo>
                  <a:cubicBezTo>
                    <a:pt x="5967" y="862"/>
                    <a:pt x="5637" y="324"/>
                    <a:pt x="4908" y="324"/>
                  </a:cubicBezTo>
                  <a:cubicBezTo>
                    <a:pt x="4875" y="324"/>
                    <a:pt x="4841" y="325"/>
                    <a:pt x="4806" y="327"/>
                  </a:cubicBezTo>
                  <a:cubicBezTo>
                    <a:pt x="4477" y="347"/>
                    <a:pt x="4245" y="461"/>
                    <a:pt x="4111" y="668"/>
                  </a:cubicBezTo>
                  <a:cubicBezTo>
                    <a:pt x="3952" y="912"/>
                    <a:pt x="3972" y="1221"/>
                    <a:pt x="4013" y="1425"/>
                  </a:cubicBezTo>
                  <a:cubicBezTo>
                    <a:pt x="3728" y="1261"/>
                    <a:pt x="3152" y="980"/>
                    <a:pt x="2541" y="980"/>
                  </a:cubicBezTo>
                  <a:cubicBezTo>
                    <a:pt x="2123" y="980"/>
                    <a:pt x="1689" y="1112"/>
                    <a:pt x="1322" y="1502"/>
                  </a:cubicBezTo>
                  <a:cubicBezTo>
                    <a:pt x="1029" y="1815"/>
                    <a:pt x="895" y="2161"/>
                    <a:pt x="927" y="2531"/>
                  </a:cubicBezTo>
                  <a:cubicBezTo>
                    <a:pt x="972" y="3067"/>
                    <a:pt x="1354" y="3523"/>
                    <a:pt x="1610" y="3771"/>
                  </a:cubicBezTo>
                  <a:cubicBezTo>
                    <a:pt x="1525" y="3760"/>
                    <a:pt x="1425" y="3753"/>
                    <a:pt x="1319" y="3753"/>
                  </a:cubicBezTo>
                  <a:cubicBezTo>
                    <a:pt x="1043" y="3753"/>
                    <a:pt x="719" y="3803"/>
                    <a:pt x="464" y="3982"/>
                  </a:cubicBezTo>
                  <a:cubicBezTo>
                    <a:pt x="212" y="4157"/>
                    <a:pt x="65" y="4433"/>
                    <a:pt x="37" y="4795"/>
                  </a:cubicBezTo>
                  <a:cubicBezTo>
                    <a:pt x="0" y="5218"/>
                    <a:pt x="130" y="5543"/>
                    <a:pt x="419" y="5767"/>
                  </a:cubicBezTo>
                  <a:cubicBezTo>
                    <a:pt x="730" y="6004"/>
                    <a:pt x="1172" y="6077"/>
                    <a:pt x="1525" y="6077"/>
                  </a:cubicBezTo>
                  <a:cubicBezTo>
                    <a:pt x="1679" y="6077"/>
                    <a:pt x="1817" y="6063"/>
                    <a:pt x="1919" y="6043"/>
                  </a:cubicBezTo>
                  <a:lnTo>
                    <a:pt x="1919" y="6043"/>
                  </a:lnTo>
                  <a:cubicBezTo>
                    <a:pt x="1915" y="6218"/>
                    <a:pt x="1944" y="6555"/>
                    <a:pt x="2167" y="6848"/>
                  </a:cubicBezTo>
                  <a:cubicBezTo>
                    <a:pt x="2387" y="7133"/>
                    <a:pt x="2741" y="7304"/>
                    <a:pt x="3216" y="7348"/>
                  </a:cubicBezTo>
                  <a:cubicBezTo>
                    <a:pt x="3289" y="7356"/>
                    <a:pt x="3359" y="7360"/>
                    <a:pt x="3428" y="7360"/>
                  </a:cubicBezTo>
                  <a:cubicBezTo>
                    <a:pt x="4359" y="7360"/>
                    <a:pt x="4712" y="6694"/>
                    <a:pt x="4834" y="6332"/>
                  </a:cubicBezTo>
                  <a:cubicBezTo>
                    <a:pt x="4977" y="6560"/>
                    <a:pt x="5294" y="6881"/>
                    <a:pt x="5936" y="6913"/>
                  </a:cubicBezTo>
                  <a:lnTo>
                    <a:pt x="6009" y="6913"/>
                  </a:lnTo>
                  <a:cubicBezTo>
                    <a:pt x="6635" y="6913"/>
                    <a:pt x="6932" y="6523"/>
                    <a:pt x="7058" y="6259"/>
                  </a:cubicBezTo>
                  <a:cubicBezTo>
                    <a:pt x="7213" y="6645"/>
                    <a:pt x="7648" y="7365"/>
                    <a:pt x="8733" y="7365"/>
                  </a:cubicBezTo>
                  <a:cubicBezTo>
                    <a:pt x="8778" y="7365"/>
                    <a:pt x="8819" y="7365"/>
                    <a:pt x="8863" y="7360"/>
                  </a:cubicBezTo>
                  <a:cubicBezTo>
                    <a:pt x="9396" y="7332"/>
                    <a:pt x="9790" y="7165"/>
                    <a:pt x="10042" y="6864"/>
                  </a:cubicBezTo>
                  <a:cubicBezTo>
                    <a:pt x="10286" y="6572"/>
                    <a:pt x="10327" y="6230"/>
                    <a:pt x="10331" y="6047"/>
                  </a:cubicBezTo>
                  <a:cubicBezTo>
                    <a:pt x="10513" y="6103"/>
                    <a:pt x="10885" y="6195"/>
                    <a:pt x="11300" y="6195"/>
                  </a:cubicBezTo>
                  <a:cubicBezTo>
                    <a:pt x="11615" y="6195"/>
                    <a:pt x="11956" y="6142"/>
                    <a:pt x="12258" y="5978"/>
                  </a:cubicBezTo>
                  <a:cubicBezTo>
                    <a:pt x="12657" y="5763"/>
                    <a:pt x="12917" y="5389"/>
                    <a:pt x="13039" y="4868"/>
                  </a:cubicBezTo>
                  <a:cubicBezTo>
                    <a:pt x="13201" y="4149"/>
                    <a:pt x="12986" y="3547"/>
                    <a:pt x="12429" y="3177"/>
                  </a:cubicBezTo>
                  <a:cubicBezTo>
                    <a:pt x="12054" y="2929"/>
                    <a:pt x="11597" y="2821"/>
                    <a:pt x="11172" y="2821"/>
                  </a:cubicBezTo>
                  <a:cubicBezTo>
                    <a:pt x="10849" y="2821"/>
                    <a:pt x="10546" y="2884"/>
                    <a:pt x="10311" y="2994"/>
                  </a:cubicBezTo>
                  <a:cubicBezTo>
                    <a:pt x="10360" y="2722"/>
                    <a:pt x="10323" y="2360"/>
                    <a:pt x="9961" y="2152"/>
                  </a:cubicBezTo>
                  <a:cubicBezTo>
                    <a:pt x="9791" y="2056"/>
                    <a:pt x="9632" y="2022"/>
                    <a:pt x="9493" y="2022"/>
                  </a:cubicBezTo>
                  <a:cubicBezTo>
                    <a:pt x="9374" y="2022"/>
                    <a:pt x="9269" y="2047"/>
                    <a:pt x="9185" y="2079"/>
                  </a:cubicBezTo>
                  <a:cubicBezTo>
                    <a:pt x="9262" y="1864"/>
                    <a:pt x="9339" y="1526"/>
                    <a:pt x="9229" y="1173"/>
                  </a:cubicBezTo>
                  <a:cubicBezTo>
                    <a:pt x="9107" y="754"/>
                    <a:pt x="8770" y="420"/>
                    <a:pt x="8229" y="172"/>
                  </a:cubicBezTo>
                  <a:cubicBezTo>
                    <a:pt x="7977" y="57"/>
                    <a:pt x="7736" y="0"/>
                    <a:pt x="75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9"/>
            <p:cNvSpPr/>
            <p:nvPr/>
          </p:nvSpPr>
          <p:spPr>
            <a:xfrm>
              <a:off x="8189097" y="433445"/>
              <a:ext cx="16524" cy="14372"/>
            </a:xfrm>
            <a:custGeom>
              <a:avLst/>
              <a:gdLst/>
              <a:ahLst/>
              <a:cxnLst/>
              <a:rect l="l" t="t" r="r" b="b"/>
              <a:pathLst>
                <a:path w="192" h="167" extrusionOk="0">
                  <a:moveTo>
                    <a:pt x="86" y="0"/>
                  </a:moveTo>
                  <a:cubicBezTo>
                    <a:pt x="74" y="0"/>
                    <a:pt x="62" y="0"/>
                    <a:pt x="54" y="4"/>
                  </a:cubicBezTo>
                  <a:cubicBezTo>
                    <a:pt x="41" y="8"/>
                    <a:pt x="33" y="16"/>
                    <a:pt x="25" y="25"/>
                  </a:cubicBezTo>
                  <a:cubicBezTo>
                    <a:pt x="17" y="29"/>
                    <a:pt x="13" y="41"/>
                    <a:pt x="9" y="49"/>
                  </a:cubicBezTo>
                  <a:cubicBezTo>
                    <a:pt x="5" y="61"/>
                    <a:pt x="1" y="69"/>
                    <a:pt x="1" y="81"/>
                  </a:cubicBezTo>
                  <a:cubicBezTo>
                    <a:pt x="5" y="90"/>
                    <a:pt x="5" y="98"/>
                    <a:pt x="5" y="106"/>
                  </a:cubicBezTo>
                  <a:cubicBezTo>
                    <a:pt x="9" y="118"/>
                    <a:pt x="17" y="130"/>
                    <a:pt x="25" y="142"/>
                  </a:cubicBezTo>
                  <a:lnTo>
                    <a:pt x="41" y="155"/>
                  </a:lnTo>
                  <a:cubicBezTo>
                    <a:pt x="58" y="163"/>
                    <a:pt x="70" y="167"/>
                    <a:pt x="86" y="167"/>
                  </a:cubicBezTo>
                  <a:lnTo>
                    <a:pt x="107" y="167"/>
                  </a:lnTo>
                  <a:cubicBezTo>
                    <a:pt x="119" y="167"/>
                    <a:pt x="131" y="163"/>
                    <a:pt x="139" y="159"/>
                  </a:cubicBezTo>
                  <a:cubicBezTo>
                    <a:pt x="151" y="155"/>
                    <a:pt x="159" y="151"/>
                    <a:pt x="168" y="142"/>
                  </a:cubicBezTo>
                  <a:cubicBezTo>
                    <a:pt x="176" y="134"/>
                    <a:pt x="180" y="126"/>
                    <a:pt x="184" y="114"/>
                  </a:cubicBezTo>
                  <a:cubicBezTo>
                    <a:pt x="188" y="106"/>
                    <a:pt x="192" y="94"/>
                    <a:pt x="192" y="81"/>
                  </a:cubicBezTo>
                  <a:cubicBezTo>
                    <a:pt x="192" y="73"/>
                    <a:pt x="188" y="69"/>
                    <a:pt x="188" y="61"/>
                  </a:cubicBezTo>
                  <a:cubicBezTo>
                    <a:pt x="184" y="45"/>
                    <a:pt x="176" y="33"/>
                    <a:pt x="168" y="25"/>
                  </a:cubicBezTo>
                  <a:cubicBezTo>
                    <a:pt x="159" y="20"/>
                    <a:pt x="155" y="16"/>
                    <a:pt x="151" y="8"/>
                  </a:cubicBezTo>
                  <a:cubicBezTo>
                    <a:pt x="135" y="4"/>
                    <a:pt x="123"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9"/>
            <p:cNvSpPr/>
            <p:nvPr/>
          </p:nvSpPr>
          <p:spPr>
            <a:xfrm>
              <a:off x="8162504" y="463739"/>
              <a:ext cx="16180" cy="18417"/>
            </a:xfrm>
            <a:custGeom>
              <a:avLst/>
              <a:gdLst/>
              <a:ahLst/>
              <a:cxnLst/>
              <a:rect l="l" t="t" r="r" b="b"/>
              <a:pathLst>
                <a:path w="188" h="214" extrusionOk="0">
                  <a:moveTo>
                    <a:pt x="81" y="0"/>
                  </a:moveTo>
                  <a:cubicBezTo>
                    <a:pt x="77" y="0"/>
                    <a:pt x="74" y="1"/>
                    <a:pt x="70" y="2"/>
                  </a:cubicBezTo>
                  <a:cubicBezTo>
                    <a:pt x="62" y="2"/>
                    <a:pt x="50" y="6"/>
                    <a:pt x="42" y="14"/>
                  </a:cubicBezTo>
                  <a:lnTo>
                    <a:pt x="25" y="26"/>
                  </a:lnTo>
                  <a:cubicBezTo>
                    <a:pt x="13" y="34"/>
                    <a:pt x="5" y="47"/>
                    <a:pt x="1" y="63"/>
                  </a:cubicBezTo>
                  <a:cubicBezTo>
                    <a:pt x="1" y="71"/>
                    <a:pt x="1" y="79"/>
                    <a:pt x="1" y="83"/>
                  </a:cubicBezTo>
                  <a:cubicBezTo>
                    <a:pt x="1" y="99"/>
                    <a:pt x="5" y="116"/>
                    <a:pt x="13" y="128"/>
                  </a:cubicBezTo>
                  <a:cubicBezTo>
                    <a:pt x="17" y="140"/>
                    <a:pt x="25" y="156"/>
                    <a:pt x="33" y="173"/>
                  </a:cubicBezTo>
                  <a:cubicBezTo>
                    <a:pt x="37" y="181"/>
                    <a:pt x="46" y="189"/>
                    <a:pt x="54" y="193"/>
                  </a:cubicBezTo>
                  <a:cubicBezTo>
                    <a:pt x="62" y="201"/>
                    <a:pt x="74" y="205"/>
                    <a:pt x="82" y="209"/>
                  </a:cubicBezTo>
                  <a:cubicBezTo>
                    <a:pt x="94" y="213"/>
                    <a:pt x="107" y="213"/>
                    <a:pt x="119" y="213"/>
                  </a:cubicBezTo>
                  <a:cubicBezTo>
                    <a:pt x="127" y="213"/>
                    <a:pt x="139" y="209"/>
                    <a:pt x="147" y="201"/>
                  </a:cubicBezTo>
                  <a:cubicBezTo>
                    <a:pt x="155" y="197"/>
                    <a:pt x="159" y="193"/>
                    <a:pt x="163" y="189"/>
                  </a:cubicBezTo>
                  <a:cubicBezTo>
                    <a:pt x="176" y="177"/>
                    <a:pt x="184" y="164"/>
                    <a:pt x="188" y="152"/>
                  </a:cubicBezTo>
                  <a:cubicBezTo>
                    <a:pt x="188" y="144"/>
                    <a:pt x="188" y="136"/>
                    <a:pt x="188" y="128"/>
                  </a:cubicBezTo>
                  <a:cubicBezTo>
                    <a:pt x="188" y="112"/>
                    <a:pt x="184" y="99"/>
                    <a:pt x="180" y="87"/>
                  </a:cubicBezTo>
                  <a:cubicBezTo>
                    <a:pt x="172" y="71"/>
                    <a:pt x="163" y="59"/>
                    <a:pt x="155" y="42"/>
                  </a:cubicBezTo>
                  <a:cubicBezTo>
                    <a:pt x="151" y="34"/>
                    <a:pt x="143" y="26"/>
                    <a:pt x="135" y="18"/>
                  </a:cubicBezTo>
                  <a:cubicBezTo>
                    <a:pt x="127" y="10"/>
                    <a:pt x="115" y="6"/>
                    <a:pt x="107" y="6"/>
                  </a:cubicBezTo>
                  <a:cubicBezTo>
                    <a:pt x="98" y="3"/>
                    <a:pt x="89" y="0"/>
                    <a:pt x="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9"/>
            <p:cNvSpPr/>
            <p:nvPr/>
          </p:nvSpPr>
          <p:spPr>
            <a:xfrm>
              <a:off x="8199941" y="501950"/>
              <a:ext cx="14803" cy="15835"/>
            </a:xfrm>
            <a:custGeom>
              <a:avLst/>
              <a:gdLst/>
              <a:ahLst/>
              <a:cxnLst/>
              <a:rect l="l" t="t" r="r" b="b"/>
              <a:pathLst>
                <a:path w="172" h="184" extrusionOk="0">
                  <a:moveTo>
                    <a:pt x="86" y="1"/>
                  </a:moveTo>
                  <a:cubicBezTo>
                    <a:pt x="86" y="1"/>
                    <a:pt x="66" y="5"/>
                    <a:pt x="66" y="5"/>
                  </a:cubicBezTo>
                  <a:cubicBezTo>
                    <a:pt x="66" y="5"/>
                    <a:pt x="46" y="9"/>
                    <a:pt x="42" y="13"/>
                  </a:cubicBezTo>
                  <a:cubicBezTo>
                    <a:pt x="29" y="21"/>
                    <a:pt x="21" y="29"/>
                    <a:pt x="13" y="42"/>
                  </a:cubicBezTo>
                  <a:cubicBezTo>
                    <a:pt x="9" y="50"/>
                    <a:pt x="5" y="58"/>
                    <a:pt x="1" y="66"/>
                  </a:cubicBezTo>
                  <a:cubicBezTo>
                    <a:pt x="1" y="74"/>
                    <a:pt x="1" y="86"/>
                    <a:pt x="1" y="90"/>
                  </a:cubicBezTo>
                  <a:lnTo>
                    <a:pt x="1" y="94"/>
                  </a:lnTo>
                  <a:cubicBezTo>
                    <a:pt x="1" y="99"/>
                    <a:pt x="1" y="103"/>
                    <a:pt x="1" y="107"/>
                  </a:cubicBezTo>
                  <a:cubicBezTo>
                    <a:pt x="1" y="111"/>
                    <a:pt x="1" y="115"/>
                    <a:pt x="1" y="119"/>
                  </a:cubicBezTo>
                  <a:cubicBezTo>
                    <a:pt x="5" y="123"/>
                    <a:pt x="9" y="135"/>
                    <a:pt x="9" y="139"/>
                  </a:cubicBezTo>
                  <a:lnTo>
                    <a:pt x="13" y="139"/>
                  </a:lnTo>
                  <a:cubicBezTo>
                    <a:pt x="13" y="143"/>
                    <a:pt x="25" y="155"/>
                    <a:pt x="25" y="160"/>
                  </a:cubicBezTo>
                  <a:cubicBezTo>
                    <a:pt x="29" y="164"/>
                    <a:pt x="37" y="168"/>
                    <a:pt x="42" y="172"/>
                  </a:cubicBezTo>
                  <a:cubicBezTo>
                    <a:pt x="42" y="172"/>
                    <a:pt x="62" y="180"/>
                    <a:pt x="62" y="180"/>
                  </a:cubicBezTo>
                  <a:cubicBezTo>
                    <a:pt x="62" y="180"/>
                    <a:pt x="86" y="184"/>
                    <a:pt x="86" y="184"/>
                  </a:cubicBezTo>
                  <a:cubicBezTo>
                    <a:pt x="86" y="184"/>
                    <a:pt x="107" y="180"/>
                    <a:pt x="107" y="180"/>
                  </a:cubicBezTo>
                  <a:cubicBezTo>
                    <a:pt x="115" y="176"/>
                    <a:pt x="123" y="176"/>
                    <a:pt x="131" y="172"/>
                  </a:cubicBezTo>
                  <a:cubicBezTo>
                    <a:pt x="139" y="168"/>
                    <a:pt x="147" y="160"/>
                    <a:pt x="155" y="151"/>
                  </a:cubicBezTo>
                  <a:cubicBezTo>
                    <a:pt x="164" y="143"/>
                    <a:pt x="168" y="131"/>
                    <a:pt x="168" y="123"/>
                  </a:cubicBezTo>
                  <a:cubicBezTo>
                    <a:pt x="172" y="111"/>
                    <a:pt x="172" y="103"/>
                    <a:pt x="172" y="90"/>
                  </a:cubicBezTo>
                  <a:cubicBezTo>
                    <a:pt x="172" y="82"/>
                    <a:pt x="172" y="70"/>
                    <a:pt x="172" y="62"/>
                  </a:cubicBezTo>
                  <a:cubicBezTo>
                    <a:pt x="168" y="54"/>
                    <a:pt x="164" y="50"/>
                    <a:pt x="164" y="42"/>
                  </a:cubicBezTo>
                  <a:cubicBezTo>
                    <a:pt x="155" y="29"/>
                    <a:pt x="143" y="17"/>
                    <a:pt x="131" y="13"/>
                  </a:cubicBezTo>
                  <a:cubicBezTo>
                    <a:pt x="127" y="9"/>
                    <a:pt x="123" y="9"/>
                    <a:pt x="123" y="9"/>
                  </a:cubicBezTo>
                  <a:cubicBezTo>
                    <a:pt x="119" y="9"/>
                    <a:pt x="115" y="5"/>
                    <a:pt x="111" y="5"/>
                  </a:cubicBezTo>
                  <a:cubicBezTo>
                    <a:pt x="111" y="5"/>
                    <a:pt x="86"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9"/>
            <p:cNvSpPr/>
            <p:nvPr/>
          </p:nvSpPr>
          <p:spPr>
            <a:xfrm>
              <a:off x="8458903" y="645760"/>
              <a:ext cx="18590" cy="16524"/>
            </a:xfrm>
            <a:custGeom>
              <a:avLst/>
              <a:gdLst/>
              <a:ahLst/>
              <a:cxnLst/>
              <a:rect l="l" t="t" r="r" b="b"/>
              <a:pathLst>
                <a:path w="216" h="192" extrusionOk="0">
                  <a:moveTo>
                    <a:pt x="98" y="1"/>
                  </a:moveTo>
                  <a:cubicBezTo>
                    <a:pt x="86" y="1"/>
                    <a:pt x="74" y="1"/>
                    <a:pt x="61" y="5"/>
                  </a:cubicBezTo>
                  <a:cubicBezTo>
                    <a:pt x="53" y="5"/>
                    <a:pt x="41" y="13"/>
                    <a:pt x="33" y="17"/>
                  </a:cubicBezTo>
                  <a:cubicBezTo>
                    <a:pt x="25" y="25"/>
                    <a:pt x="17" y="33"/>
                    <a:pt x="13" y="42"/>
                  </a:cubicBezTo>
                  <a:cubicBezTo>
                    <a:pt x="9" y="50"/>
                    <a:pt x="9" y="54"/>
                    <a:pt x="4" y="62"/>
                  </a:cubicBezTo>
                  <a:cubicBezTo>
                    <a:pt x="0" y="78"/>
                    <a:pt x="0" y="90"/>
                    <a:pt x="4" y="107"/>
                  </a:cubicBezTo>
                  <a:cubicBezTo>
                    <a:pt x="9" y="115"/>
                    <a:pt x="9" y="119"/>
                    <a:pt x="13" y="127"/>
                  </a:cubicBezTo>
                  <a:cubicBezTo>
                    <a:pt x="21" y="139"/>
                    <a:pt x="29" y="147"/>
                    <a:pt x="45" y="155"/>
                  </a:cubicBezTo>
                  <a:cubicBezTo>
                    <a:pt x="57" y="164"/>
                    <a:pt x="74" y="172"/>
                    <a:pt x="86" y="180"/>
                  </a:cubicBezTo>
                  <a:cubicBezTo>
                    <a:pt x="98" y="184"/>
                    <a:pt x="106" y="188"/>
                    <a:pt x="118" y="188"/>
                  </a:cubicBezTo>
                  <a:cubicBezTo>
                    <a:pt x="124" y="190"/>
                    <a:pt x="130" y="191"/>
                    <a:pt x="135" y="191"/>
                  </a:cubicBezTo>
                  <a:cubicBezTo>
                    <a:pt x="140" y="191"/>
                    <a:pt x="145" y="190"/>
                    <a:pt x="151" y="188"/>
                  </a:cubicBezTo>
                  <a:cubicBezTo>
                    <a:pt x="163" y="184"/>
                    <a:pt x="171" y="180"/>
                    <a:pt x="179" y="172"/>
                  </a:cubicBezTo>
                  <a:cubicBezTo>
                    <a:pt x="187" y="168"/>
                    <a:pt x="196" y="160"/>
                    <a:pt x="200" y="147"/>
                  </a:cubicBezTo>
                  <a:cubicBezTo>
                    <a:pt x="204" y="143"/>
                    <a:pt x="208" y="135"/>
                    <a:pt x="212" y="127"/>
                  </a:cubicBezTo>
                  <a:cubicBezTo>
                    <a:pt x="216" y="115"/>
                    <a:pt x="216" y="99"/>
                    <a:pt x="212" y="82"/>
                  </a:cubicBezTo>
                  <a:cubicBezTo>
                    <a:pt x="208" y="78"/>
                    <a:pt x="204" y="70"/>
                    <a:pt x="200" y="66"/>
                  </a:cubicBezTo>
                  <a:cubicBezTo>
                    <a:pt x="196" y="54"/>
                    <a:pt x="183" y="42"/>
                    <a:pt x="171" y="33"/>
                  </a:cubicBezTo>
                  <a:cubicBezTo>
                    <a:pt x="155" y="25"/>
                    <a:pt x="143" y="21"/>
                    <a:pt x="126" y="13"/>
                  </a:cubicBezTo>
                  <a:cubicBezTo>
                    <a:pt x="118" y="5"/>
                    <a:pt x="106"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1"/>
        </a:solidFill>
        <a:effectLst/>
      </p:bgPr>
    </p:bg>
    <p:spTree>
      <p:nvGrpSpPr>
        <p:cNvPr id="1" name="Shape 478"/>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_1_1_1_2">
    <p:spTree>
      <p:nvGrpSpPr>
        <p:cNvPr id="1" name="Shape 479"/>
        <p:cNvGrpSpPr/>
        <p:nvPr/>
      </p:nvGrpSpPr>
      <p:grpSpPr>
        <a:xfrm>
          <a:off x="0" y="0"/>
          <a:ext cx="0" cy="0"/>
          <a:chOff x="0" y="0"/>
          <a:chExt cx="0" cy="0"/>
        </a:xfrm>
      </p:grpSpPr>
      <p:sp>
        <p:nvSpPr>
          <p:cNvPr id="480" name="Google Shape;480;p13"/>
          <p:cNvSpPr txBox="1">
            <a:spLocks noGrp="1"/>
          </p:cNvSpPr>
          <p:nvPr>
            <p:ph type="subTitle" idx="1"/>
          </p:nvPr>
        </p:nvSpPr>
        <p:spPr>
          <a:xfrm>
            <a:off x="1932826" y="2026654"/>
            <a:ext cx="22530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81" name="Google Shape;481;p13"/>
          <p:cNvSpPr txBox="1">
            <a:spLocks noGrp="1"/>
          </p:cNvSpPr>
          <p:nvPr>
            <p:ph type="title"/>
          </p:nvPr>
        </p:nvSpPr>
        <p:spPr>
          <a:xfrm>
            <a:off x="720000" y="445025"/>
            <a:ext cx="7704000" cy="572700"/>
          </a:xfrm>
          <a:prstGeom prst="rect">
            <a:avLst/>
          </a:prstGeom>
          <a:ln>
            <a:noFill/>
          </a:ln>
          <a:effectLst>
            <a:outerShdw dist="47625" dir="5400000" algn="bl" rotWithShape="0">
              <a:srgbClr val="000000"/>
            </a:outerShdw>
          </a:effectLst>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82" name="Google Shape;482;p13"/>
          <p:cNvSpPr txBox="1">
            <a:spLocks noGrp="1"/>
          </p:cNvSpPr>
          <p:nvPr>
            <p:ph type="title" idx="2" hasCustomPrompt="1"/>
          </p:nvPr>
        </p:nvSpPr>
        <p:spPr>
          <a:xfrm>
            <a:off x="827330" y="1731250"/>
            <a:ext cx="942900" cy="733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83" name="Google Shape;483;p13"/>
          <p:cNvSpPr txBox="1">
            <a:spLocks noGrp="1"/>
          </p:cNvSpPr>
          <p:nvPr>
            <p:ph type="subTitle" idx="3"/>
          </p:nvPr>
        </p:nvSpPr>
        <p:spPr>
          <a:xfrm>
            <a:off x="1932737" y="1684575"/>
            <a:ext cx="2253000" cy="447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84" name="Google Shape;484;p13"/>
          <p:cNvSpPr txBox="1">
            <a:spLocks noGrp="1"/>
          </p:cNvSpPr>
          <p:nvPr>
            <p:ph type="subTitle" idx="4"/>
          </p:nvPr>
        </p:nvSpPr>
        <p:spPr>
          <a:xfrm>
            <a:off x="6063676" y="2026629"/>
            <a:ext cx="22530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85" name="Google Shape;485;p13"/>
          <p:cNvSpPr txBox="1">
            <a:spLocks noGrp="1"/>
          </p:cNvSpPr>
          <p:nvPr>
            <p:ph type="title" idx="5" hasCustomPrompt="1"/>
          </p:nvPr>
        </p:nvSpPr>
        <p:spPr>
          <a:xfrm>
            <a:off x="4958163" y="1731250"/>
            <a:ext cx="942900" cy="733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86" name="Google Shape;486;p13"/>
          <p:cNvSpPr txBox="1">
            <a:spLocks noGrp="1"/>
          </p:cNvSpPr>
          <p:nvPr>
            <p:ph type="subTitle" idx="6"/>
          </p:nvPr>
        </p:nvSpPr>
        <p:spPr>
          <a:xfrm>
            <a:off x="6063587" y="1684550"/>
            <a:ext cx="2253000" cy="447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87" name="Google Shape;487;p13"/>
          <p:cNvSpPr txBox="1">
            <a:spLocks noGrp="1"/>
          </p:cNvSpPr>
          <p:nvPr>
            <p:ph type="subTitle" idx="7"/>
          </p:nvPr>
        </p:nvSpPr>
        <p:spPr>
          <a:xfrm>
            <a:off x="1932815" y="3514976"/>
            <a:ext cx="22530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88" name="Google Shape;488;p13"/>
          <p:cNvSpPr txBox="1">
            <a:spLocks noGrp="1"/>
          </p:cNvSpPr>
          <p:nvPr>
            <p:ph type="title" idx="8" hasCustomPrompt="1"/>
          </p:nvPr>
        </p:nvSpPr>
        <p:spPr>
          <a:xfrm>
            <a:off x="827314" y="3219575"/>
            <a:ext cx="942900" cy="733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89" name="Google Shape;489;p13"/>
          <p:cNvSpPr txBox="1">
            <a:spLocks noGrp="1"/>
          </p:cNvSpPr>
          <p:nvPr>
            <p:ph type="subTitle" idx="9"/>
          </p:nvPr>
        </p:nvSpPr>
        <p:spPr>
          <a:xfrm>
            <a:off x="1932725" y="3172897"/>
            <a:ext cx="2253000" cy="447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90" name="Google Shape;490;p13"/>
          <p:cNvSpPr txBox="1">
            <a:spLocks noGrp="1"/>
          </p:cNvSpPr>
          <p:nvPr>
            <p:ph type="subTitle" idx="13"/>
          </p:nvPr>
        </p:nvSpPr>
        <p:spPr>
          <a:xfrm>
            <a:off x="6063665" y="3514951"/>
            <a:ext cx="22530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91" name="Google Shape;491;p13"/>
          <p:cNvSpPr txBox="1">
            <a:spLocks noGrp="1"/>
          </p:cNvSpPr>
          <p:nvPr>
            <p:ph type="title" idx="14" hasCustomPrompt="1"/>
          </p:nvPr>
        </p:nvSpPr>
        <p:spPr>
          <a:xfrm>
            <a:off x="4958150" y="3219575"/>
            <a:ext cx="942900" cy="733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4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92" name="Google Shape;492;p13"/>
          <p:cNvSpPr txBox="1">
            <a:spLocks noGrp="1"/>
          </p:cNvSpPr>
          <p:nvPr>
            <p:ph type="subTitle" idx="15"/>
          </p:nvPr>
        </p:nvSpPr>
        <p:spPr>
          <a:xfrm>
            <a:off x="6063575" y="3172872"/>
            <a:ext cx="2253000" cy="447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93" name="Google Shape;493;p13"/>
          <p:cNvSpPr/>
          <p:nvPr/>
        </p:nvSpPr>
        <p:spPr>
          <a:xfrm>
            <a:off x="8708300" y="440917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3"/>
          <p:cNvSpPr/>
          <p:nvPr/>
        </p:nvSpPr>
        <p:spPr>
          <a:xfrm>
            <a:off x="8478883" y="10177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3"/>
          <p:cNvSpPr/>
          <p:nvPr/>
        </p:nvSpPr>
        <p:spPr>
          <a:xfrm>
            <a:off x="7866308" y="4604009"/>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13"/>
          <p:cNvSpPr/>
          <p:nvPr/>
        </p:nvSpPr>
        <p:spPr>
          <a:xfrm>
            <a:off x="713216" y="1657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3"/>
          <p:cNvSpPr/>
          <p:nvPr/>
        </p:nvSpPr>
        <p:spPr>
          <a:xfrm>
            <a:off x="336559" y="4353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13"/>
          <p:cNvGrpSpPr/>
          <p:nvPr/>
        </p:nvGrpSpPr>
        <p:grpSpPr>
          <a:xfrm>
            <a:off x="7537728" y="145013"/>
            <a:ext cx="1270764" cy="625558"/>
            <a:chOff x="613053" y="375150"/>
            <a:chExt cx="1270764" cy="625558"/>
          </a:xfrm>
        </p:grpSpPr>
        <p:sp>
          <p:nvSpPr>
            <p:cNvPr id="499" name="Google Shape;499;p13"/>
            <p:cNvSpPr/>
            <p:nvPr/>
          </p:nvSpPr>
          <p:spPr>
            <a:xfrm>
              <a:off x="613053" y="375150"/>
              <a:ext cx="1270764" cy="625558"/>
            </a:xfrm>
            <a:custGeom>
              <a:avLst/>
              <a:gdLst/>
              <a:ahLst/>
              <a:cxnLst/>
              <a:rect l="l" t="t" r="r" b="b"/>
              <a:pathLst>
                <a:path w="14035" h="6909" extrusionOk="0">
                  <a:moveTo>
                    <a:pt x="5569" y="169"/>
                  </a:moveTo>
                  <a:cubicBezTo>
                    <a:pt x="5823" y="169"/>
                    <a:pt x="6112" y="225"/>
                    <a:pt x="6428" y="379"/>
                  </a:cubicBezTo>
                  <a:cubicBezTo>
                    <a:pt x="7546" y="928"/>
                    <a:pt x="7351" y="2249"/>
                    <a:pt x="7331" y="2359"/>
                  </a:cubicBezTo>
                  <a:cubicBezTo>
                    <a:pt x="7310" y="2424"/>
                    <a:pt x="7046" y="3120"/>
                    <a:pt x="6432" y="3355"/>
                  </a:cubicBezTo>
                  <a:cubicBezTo>
                    <a:pt x="6291" y="3410"/>
                    <a:pt x="6141" y="3438"/>
                    <a:pt x="5982" y="3438"/>
                  </a:cubicBezTo>
                  <a:cubicBezTo>
                    <a:pt x="5683" y="3438"/>
                    <a:pt x="5356" y="3340"/>
                    <a:pt x="5005" y="3144"/>
                  </a:cubicBezTo>
                  <a:cubicBezTo>
                    <a:pt x="4286" y="2750"/>
                    <a:pt x="4005" y="2205"/>
                    <a:pt x="4245" y="1692"/>
                  </a:cubicBezTo>
                  <a:cubicBezTo>
                    <a:pt x="4410" y="1344"/>
                    <a:pt x="4822" y="1074"/>
                    <a:pt x="5278" y="1074"/>
                  </a:cubicBezTo>
                  <a:cubicBezTo>
                    <a:pt x="5418" y="1074"/>
                    <a:pt x="5562" y="1100"/>
                    <a:pt x="5704" y="1156"/>
                  </a:cubicBezTo>
                  <a:cubicBezTo>
                    <a:pt x="6278" y="1384"/>
                    <a:pt x="6412" y="1798"/>
                    <a:pt x="6294" y="2107"/>
                  </a:cubicBezTo>
                  <a:cubicBezTo>
                    <a:pt x="6215" y="2312"/>
                    <a:pt x="6022" y="2478"/>
                    <a:pt x="5774" y="2478"/>
                  </a:cubicBezTo>
                  <a:cubicBezTo>
                    <a:pt x="5702" y="2478"/>
                    <a:pt x="5626" y="2464"/>
                    <a:pt x="5546" y="2432"/>
                  </a:cubicBezTo>
                  <a:cubicBezTo>
                    <a:pt x="5241" y="2319"/>
                    <a:pt x="5086" y="2148"/>
                    <a:pt x="5139" y="1985"/>
                  </a:cubicBezTo>
                  <a:cubicBezTo>
                    <a:pt x="5173" y="1891"/>
                    <a:pt x="5276" y="1811"/>
                    <a:pt x="5393" y="1811"/>
                  </a:cubicBezTo>
                  <a:cubicBezTo>
                    <a:pt x="5418" y="1811"/>
                    <a:pt x="5443" y="1815"/>
                    <a:pt x="5469" y="1823"/>
                  </a:cubicBezTo>
                  <a:cubicBezTo>
                    <a:pt x="5476" y="1825"/>
                    <a:pt x="5484" y="1826"/>
                    <a:pt x="5492" y="1826"/>
                  </a:cubicBezTo>
                  <a:cubicBezTo>
                    <a:pt x="5529" y="1826"/>
                    <a:pt x="5564" y="1803"/>
                    <a:pt x="5574" y="1766"/>
                  </a:cubicBezTo>
                  <a:cubicBezTo>
                    <a:pt x="5587" y="1721"/>
                    <a:pt x="5562" y="1672"/>
                    <a:pt x="5517" y="1660"/>
                  </a:cubicBezTo>
                  <a:cubicBezTo>
                    <a:pt x="5478" y="1648"/>
                    <a:pt x="5438" y="1643"/>
                    <a:pt x="5398" y="1643"/>
                  </a:cubicBezTo>
                  <a:cubicBezTo>
                    <a:pt x="5216" y="1643"/>
                    <a:pt x="5041" y="1759"/>
                    <a:pt x="4981" y="1932"/>
                  </a:cubicBezTo>
                  <a:cubicBezTo>
                    <a:pt x="4916" y="2132"/>
                    <a:pt x="5009" y="2412"/>
                    <a:pt x="5485" y="2591"/>
                  </a:cubicBezTo>
                  <a:cubicBezTo>
                    <a:pt x="5584" y="2628"/>
                    <a:pt x="5680" y="2645"/>
                    <a:pt x="5770" y="2645"/>
                  </a:cubicBezTo>
                  <a:cubicBezTo>
                    <a:pt x="6095" y="2645"/>
                    <a:pt x="6350" y="2429"/>
                    <a:pt x="6448" y="2168"/>
                  </a:cubicBezTo>
                  <a:cubicBezTo>
                    <a:pt x="6599" y="1782"/>
                    <a:pt x="6448" y="1274"/>
                    <a:pt x="5770" y="1001"/>
                  </a:cubicBezTo>
                  <a:cubicBezTo>
                    <a:pt x="5601" y="933"/>
                    <a:pt x="5432" y="903"/>
                    <a:pt x="5270" y="903"/>
                  </a:cubicBezTo>
                  <a:cubicBezTo>
                    <a:pt x="4744" y="903"/>
                    <a:pt x="4284" y="1223"/>
                    <a:pt x="4094" y="1623"/>
                  </a:cubicBezTo>
                  <a:cubicBezTo>
                    <a:pt x="3875" y="2087"/>
                    <a:pt x="3977" y="2770"/>
                    <a:pt x="4924" y="3294"/>
                  </a:cubicBezTo>
                  <a:cubicBezTo>
                    <a:pt x="5302" y="3502"/>
                    <a:pt x="5656" y="3607"/>
                    <a:pt x="5985" y="3607"/>
                  </a:cubicBezTo>
                  <a:cubicBezTo>
                    <a:pt x="6164" y="3607"/>
                    <a:pt x="6331" y="3575"/>
                    <a:pt x="6493" y="3514"/>
                  </a:cubicBezTo>
                  <a:cubicBezTo>
                    <a:pt x="7184" y="3246"/>
                    <a:pt x="7461" y="2497"/>
                    <a:pt x="7489" y="2412"/>
                  </a:cubicBezTo>
                  <a:cubicBezTo>
                    <a:pt x="7514" y="2366"/>
                    <a:pt x="7708" y="2020"/>
                    <a:pt x="8021" y="2020"/>
                  </a:cubicBezTo>
                  <a:cubicBezTo>
                    <a:pt x="8065" y="2020"/>
                    <a:pt x="8111" y="2027"/>
                    <a:pt x="8160" y="2042"/>
                  </a:cubicBezTo>
                  <a:cubicBezTo>
                    <a:pt x="8534" y="2160"/>
                    <a:pt x="8493" y="2705"/>
                    <a:pt x="8481" y="2815"/>
                  </a:cubicBezTo>
                  <a:cubicBezTo>
                    <a:pt x="8428" y="2892"/>
                    <a:pt x="8241" y="3189"/>
                    <a:pt x="8290" y="3469"/>
                  </a:cubicBezTo>
                  <a:cubicBezTo>
                    <a:pt x="8315" y="3607"/>
                    <a:pt x="8392" y="3717"/>
                    <a:pt x="8518" y="3798"/>
                  </a:cubicBezTo>
                  <a:cubicBezTo>
                    <a:pt x="8530" y="3807"/>
                    <a:pt x="8546" y="3811"/>
                    <a:pt x="8563" y="3811"/>
                  </a:cubicBezTo>
                  <a:cubicBezTo>
                    <a:pt x="8591" y="3811"/>
                    <a:pt x="8615" y="3798"/>
                    <a:pt x="8632" y="3774"/>
                  </a:cubicBezTo>
                  <a:cubicBezTo>
                    <a:pt x="8656" y="3733"/>
                    <a:pt x="8648" y="3681"/>
                    <a:pt x="8607" y="3656"/>
                  </a:cubicBezTo>
                  <a:cubicBezTo>
                    <a:pt x="8522" y="3603"/>
                    <a:pt x="8473" y="3530"/>
                    <a:pt x="8457" y="3441"/>
                  </a:cubicBezTo>
                  <a:cubicBezTo>
                    <a:pt x="8412" y="3197"/>
                    <a:pt x="8628" y="2900"/>
                    <a:pt x="8628" y="2896"/>
                  </a:cubicBezTo>
                  <a:cubicBezTo>
                    <a:pt x="8632" y="2892"/>
                    <a:pt x="8632" y="2888"/>
                    <a:pt x="8636" y="2888"/>
                  </a:cubicBezTo>
                  <a:cubicBezTo>
                    <a:pt x="8636" y="2884"/>
                    <a:pt x="8636" y="2884"/>
                    <a:pt x="8636" y="2884"/>
                  </a:cubicBezTo>
                  <a:cubicBezTo>
                    <a:pt x="8783" y="2604"/>
                    <a:pt x="9038" y="2444"/>
                    <a:pt x="9319" y="2444"/>
                  </a:cubicBezTo>
                  <a:cubicBezTo>
                    <a:pt x="9332" y="2444"/>
                    <a:pt x="9346" y="2444"/>
                    <a:pt x="9359" y="2445"/>
                  </a:cubicBezTo>
                  <a:cubicBezTo>
                    <a:pt x="9725" y="2469"/>
                    <a:pt x="10047" y="2762"/>
                    <a:pt x="10225" y="3229"/>
                  </a:cubicBezTo>
                  <a:cubicBezTo>
                    <a:pt x="10455" y="3824"/>
                    <a:pt x="10716" y="3933"/>
                    <a:pt x="11069" y="3933"/>
                  </a:cubicBezTo>
                  <a:cubicBezTo>
                    <a:pt x="11165" y="3933"/>
                    <a:pt x="11269" y="3925"/>
                    <a:pt x="11380" y="3916"/>
                  </a:cubicBezTo>
                  <a:cubicBezTo>
                    <a:pt x="11521" y="3905"/>
                    <a:pt x="11682" y="3892"/>
                    <a:pt x="11866" y="3892"/>
                  </a:cubicBezTo>
                  <a:cubicBezTo>
                    <a:pt x="12006" y="3892"/>
                    <a:pt x="12159" y="3899"/>
                    <a:pt x="12327" y="3920"/>
                  </a:cubicBezTo>
                  <a:cubicBezTo>
                    <a:pt x="13079" y="4018"/>
                    <a:pt x="13510" y="4591"/>
                    <a:pt x="13714" y="4969"/>
                  </a:cubicBezTo>
                  <a:cubicBezTo>
                    <a:pt x="13368" y="4717"/>
                    <a:pt x="13031" y="4656"/>
                    <a:pt x="12783" y="4652"/>
                  </a:cubicBezTo>
                  <a:lnTo>
                    <a:pt x="12779" y="4652"/>
                  </a:lnTo>
                  <a:cubicBezTo>
                    <a:pt x="12769" y="4652"/>
                    <a:pt x="12760" y="4652"/>
                    <a:pt x="12751" y="4652"/>
                  </a:cubicBezTo>
                  <a:cubicBezTo>
                    <a:pt x="12325" y="4652"/>
                    <a:pt x="11910" y="4834"/>
                    <a:pt x="11612" y="5148"/>
                  </a:cubicBezTo>
                  <a:cubicBezTo>
                    <a:pt x="11469" y="5295"/>
                    <a:pt x="11356" y="5437"/>
                    <a:pt x="11258" y="5567"/>
                  </a:cubicBezTo>
                  <a:cubicBezTo>
                    <a:pt x="10983" y="5921"/>
                    <a:pt x="10795" y="6157"/>
                    <a:pt x="10289" y="6157"/>
                  </a:cubicBezTo>
                  <a:cubicBezTo>
                    <a:pt x="10272" y="6157"/>
                    <a:pt x="10255" y="6157"/>
                    <a:pt x="10238" y="6157"/>
                  </a:cubicBezTo>
                  <a:cubicBezTo>
                    <a:pt x="9563" y="6140"/>
                    <a:pt x="9201" y="5372"/>
                    <a:pt x="9152" y="5254"/>
                  </a:cubicBezTo>
                  <a:cubicBezTo>
                    <a:pt x="9156" y="5124"/>
                    <a:pt x="9229" y="4311"/>
                    <a:pt x="9973" y="4274"/>
                  </a:cubicBezTo>
                  <a:cubicBezTo>
                    <a:pt x="9992" y="4273"/>
                    <a:pt x="10011" y="4273"/>
                    <a:pt x="10029" y="4273"/>
                  </a:cubicBezTo>
                  <a:cubicBezTo>
                    <a:pt x="10455" y="4273"/>
                    <a:pt x="10712" y="4541"/>
                    <a:pt x="10774" y="4803"/>
                  </a:cubicBezTo>
                  <a:cubicBezTo>
                    <a:pt x="10819" y="4986"/>
                    <a:pt x="10778" y="5217"/>
                    <a:pt x="10534" y="5327"/>
                  </a:cubicBezTo>
                  <a:cubicBezTo>
                    <a:pt x="10445" y="5367"/>
                    <a:pt x="10366" y="5384"/>
                    <a:pt x="10298" y="5384"/>
                  </a:cubicBezTo>
                  <a:cubicBezTo>
                    <a:pt x="10151" y="5384"/>
                    <a:pt x="10053" y="5307"/>
                    <a:pt x="10006" y="5221"/>
                  </a:cubicBezTo>
                  <a:cubicBezTo>
                    <a:pt x="9953" y="5112"/>
                    <a:pt x="9957" y="4957"/>
                    <a:pt x="10103" y="4868"/>
                  </a:cubicBezTo>
                  <a:cubicBezTo>
                    <a:pt x="10144" y="4843"/>
                    <a:pt x="10156" y="4790"/>
                    <a:pt x="10132" y="4754"/>
                  </a:cubicBezTo>
                  <a:cubicBezTo>
                    <a:pt x="10116" y="4727"/>
                    <a:pt x="10088" y="4713"/>
                    <a:pt x="10059" y="4713"/>
                  </a:cubicBezTo>
                  <a:cubicBezTo>
                    <a:pt x="10044" y="4713"/>
                    <a:pt x="10028" y="4717"/>
                    <a:pt x="10014" y="4725"/>
                  </a:cubicBezTo>
                  <a:cubicBezTo>
                    <a:pt x="9786" y="4864"/>
                    <a:pt x="9766" y="5120"/>
                    <a:pt x="9860" y="5299"/>
                  </a:cubicBezTo>
                  <a:cubicBezTo>
                    <a:pt x="9933" y="5441"/>
                    <a:pt x="10087" y="5551"/>
                    <a:pt x="10295" y="5551"/>
                  </a:cubicBezTo>
                  <a:cubicBezTo>
                    <a:pt x="10388" y="5551"/>
                    <a:pt x="10490" y="5530"/>
                    <a:pt x="10599" y="5482"/>
                  </a:cubicBezTo>
                  <a:cubicBezTo>
                    <a:pt x="10880" y="5356"/>
                    <a:pt x="11014" y="5075"/>
                    <a:pt x="10937" y="4766"/>
                  </a:cubicBezTo>
                  <a:cubicBezTo>
                    <a:pt x="10863" y="4442"/>
                    <a:pt x="10548" y="4106"/>
                    <a:pt x="10032" y="4106"/>
                  </a:cubicBezTo>
                  <a:cubicBezTo>
                    <a:pt x="10011" y="4106"/>
                    <a:pt x="9991" y="4106"/>
                    <a:pt x="9969" y="4107"/>
                  </a:cubicBezTo>
                  <a:cubicBezTo>
                    <a:pt x="9050" y="4152"/>
                    <a:pt x="8985" y="5181"/>
                    <a:pt x="8981" y="5262"/>
                  </a:cubicBezTo>
                  <a:cubicBezTo>
                    <a:pt x="8973" y="5335"/>
                    <a:pt x="8817" y="6425"/>
                    <a:pt x="7964" y="6425"/>
                  </a:cubicBezTo>
                  <a:cubicBezTo>
                    <a:pt x="7957" y="6425"/>
                    <a:pt x="7951" y="6425"/>
                    <a:pt x="7945" y="6425"/>
                  </a:cubicBezTo>
                  <a:cubicBezTo>
                    <a:pt x="7050" y="6405"/>
                    <a:pt x="6798" y="5868"/>
                    <a:pt x="6782" y="5835"/>
                  </a:cubicBezTo>
                  <a:cubicBezTo>
                    <a:pt x="6778" y="5819"/>
                    <a:pt x="6603" y="5364"/>
                    <a:pt x="6798" y="5043"/>
                  </a:cubicBezTo>
                  <a:cubicBezTo>
                    <a:pt x="6908" y="4860"/>
                    <a:pt x="7115" y="4750"/>
                    <a:pt x="7420" y="4713"/>
                  </a:cubicBezTo>
                  <a:cubicBezTo>
                    <a:pt x="7470" y="4708"/>
                    <a:pt x="7518" y="4705"/>
                    <a:pt x="7564" y="4705"/>
                  </a:cubicBezTo>
                  <a:cubicBezTo>
                    <a:pt x="7811" y="4705"/>
                    <a:pt x="7992" y="4788"/>
                    <a:pt x="8095" y="4949"/>
                  </a:cubicBezTo>
                  <a:cubicBezTo>
                    <a:pt x="8217" y="5144"/>
                    <a:pt x="8184" y="5396"/>
                    <a:pt x="8091" y="5547"/>
                  </a:cubicBezTo>
                  <a:cubicBezTo>
                    <a:pt x="8053" y="5603"/>
                    <a:pt x="7977" y="5699"/>
                    <a:pt x="7848" y="5699"/>
                  </a:cubicBezTo>
                  <a:cubicBezTo>
                    <a:pt x="7839" y="5699"/>
                    <a:pt x="7829" y="5698"/>
                    <a:pt x="7819" y="5697"/>
                  </a:cubicBezTo>
                  <a:cubicBezTo>
                    <a:pt x="7664" y="5677"/>
                    <a:pt x="7567" y="5628"/>
                    <a:pt x="7518" y="5551"/>
                  </a:cubicBezTo>
                  <a:cubicBezTo>
                    <a:pt x="7453" y="5433"/>
                    <a:pt x="7518" y="5278"/>
                    <a:pt x="7518" y="5278"/>
                  </a:cubicBezTo>
                  <a:cubicBezTo>
                    <a:pt x="7534" y="5238"/>
                    <a:pt x="7518" y="5185"/>
                    <a:pt x="7473" y="5169"/>
                  </a:cubicBezTo>
                  <a:cubicBezTo>
                    <a:pt x="7462" y="5163"/>
                    <a:pt x="7451" y="5161"/>
                    <a:pt x="7439" y="5161"/>
                  </a:cubicBezTo>
                  <a:cubicBezTo>
                    <a:pt x="7408" y="5161"/>
                    <a:pt x="7378" y="5179"/>
                    <a:pt x="7363" y="5209"/>
                  </a:cubicBezTo>
                  <a:cubicBezTo>
                    <a:pt x="7359" y="5221"/>
                    <a:pt x="7266" y="5441"/>
                    <a:pt x="7371" y="5632"/>
                  </a:cubicBezTo>
                  <a:cubicBezTo>
                    <a:pt x="7449" y="5762"/>
                    <a:pt x="7591" y="5839"/>
                    <a:pt x="7798" y="5864"/>
                  </a:cubicBezTo>
                  <a:cubicBezTo>
                    <a:pt x="7815" y="5866"/>
                    <a:pt x="7832" y="5867"/>
                    <a:pt x="7849" y="5867"/>
                  </a:cubicBezTo>
                  <a:cubicBezTo>
                    <a:pt x="8003" y="5867"/>
                    <a:pt x="8142" y="5783"/>
                    <a:pt x="8233" y="5636"/>
                  </a:cubicBezTo>
                  <a:cubicBezTo>
                    <a:pt x="8380" y="5404"/>
                    <a:pt x="8380" y="5087"/>
                    <a:pt x="8237" y="4860"/>
                  </a:cubicBezTo>
                  <a:cubicBezTo>
                    <a:pt x="8157" y="4733"/>
                    <a:pt x="7968" y="4538"/>
                    <a:pt x="7561" y="4538"/>
                  </a:cubicBezTo>
                  <a:cubicBezTo>
                    <a:pt x="7512" y="4538"/>
                    <a:pt x="7459" y="4540"/>
                    <a:pt x="7404" y="4547"/>
                  </a:cubicBezTo>
                  <a:cubicBezTo>
                    <a:pt x="7042" y="4591"/>
                    <a:pt x="6790" y="4730"/>
                    <a:pt x="6652" y="4957"/>
                  </a:cubicBezTo>
                  <a:cubicBezTo>
                    <a:pt x="6436" y="5323"/>
                    <a:pt x="6591" y="5795"/>
                    <a:pt x="6623" y="5884"/>
                  </a:cubicBezTo>
                  <a:cubicBezTo>
                    <a:pt x="6623" y="5949"/>
                    <a:pt x="6619" y="6270"/>
                    <a:pt x="6436" y="6453"/>
                  </a:cubicBezTo>
                  <a:cubicBezTo>
                    <a:pt x="6351" y="6539"/>
                    <a:pt x="6234" y="6580"/>
                    <a:pt x="6090" y="6580"/>
                  </a:cubicBezTo>
                  <a:cubicBezTo>
                    <a:pt x="6077" y="6580"/>
                    <a:pt x="6064" y="6580"/>
                    <a:pt x="6050" y="6579"/>
                  </a:cubicBezTo>
                  <a:cubicBezTo>
                    <a:pt x="5452" y="6543"/>
                    <a:pt x="5253" y="6051"/>
                    <a:pt x="5225" y="5965"/>
                  </a:cubicBezTo>
                  <a:cubicBezTo>
                    <a:pt x="5225" y="5848"/>
                    <a:pt x="5213" y="5132"/>
                    <a:pt x="4782" y="5034"/>
                  </a:cubicBezTo>
                  <a:cubicBezTo>
                    <a:pt x="4776" y="5033"/>
                    <a:pt x="4771" y="5033"/>
                    <a:pt x="4766" y="5033"/>
                  </a:cubicBezTo>
                  <a:cubicBezTo>
                    <a:pt x="4727" y="5033"/>
                    <a:pt x="4691" y="5060"/>
                    <a:pt x="4684" y="5099"/>
                  </a:cubicBezTo>
                  <a:cubicBezTo>
                    <a:pt x="4672" y="5144"/>
                    <a:pt x="4700" y="5189"/>
                    <a:pt x="4745" y="5197"/>
                  </a:cubicBezTo>
                  <a:cubicBezTo>
                    <a:pt x="5013" y="5258"/>
                    <a:pt x="5058" y="5766"/>
                    <a:pt x="5054" y="5970"/>
                  </a:cubicBezTo>
                  <a:cubicBezTo>
                    <a:pt x="5035" y="6054"/>
                    <a:pt x="4853" y="6742"/>
                    <a:pt x="4192" y="6742"/>
                  </a:cubicBezTo>
                  <a:cubicBezTo>
                    <a:pt x="4152" y="6742"/>
                    <a:pt x="4110" y="6739"/>
                    <a:pt x="4066" y="6734"/>
                  </a:cubicBezTo>
                  <a:cubicBezTo>
                    <a:pt x="3399" y="6648"/>
                    <a:pt x="3107" y="6055"/>
                    <a:pt x="3021" y="5835"/>
                  </a:cubicBezTo>
                  <a:cubicBezTo>
                    <a:pt x="3310" y="5750"/>
                    <a:pt x="4160" y="5392"/>
                    <a:pt x="3985" y="4266"/>
                  </a:cubicBezTo>
                  <a:cubicBezTo>
                    <a:pt x="3875" y="3538"/>
                    <a:pt x="3281" y="2892"/>
                    <a:pt x="2550" y="2693"/>
                  </a:cubicBezTo>
                  <a:cubicBezTo>
                    <a:pt x="2407" y="2653"/>
                    <a:pt x="2268" y="2634"/>
                    <a:pt x="2134" y="2634"/>
                  </a:cubicBezTo>
                  <a:cubicBezTo>
                    <a:pt x="1757" y="2634"/>
                    <a:pt x="1426" y="2788"/>
                    <a:pt x="1192" y="3079"/>
                  </a:cubicBezTo>
                  <a:cubicBezTo>
                    <a:pt x="740" y="3628"/>
                    <a:pt x="870" y="4075"/>
                    <a:pt x="984" y="4290"/>
                  </a:cubicBezTo>
                  <a:cubicBezTo>
                    <a:pt x="1190" y="4671"/>
                    <a:pt x="1656" y="4918"/>
                    <a:pt x="2146" y="4918"/>
                  </a:cubicBezTo>
                  <a:cubicBezTo>
                    <a:pt x="2190" y="4918"/>
                    <a:pt x="2233" y="4916"/>
                    <a:pt x="2277" y="4912"/>
                  </a:cubicBezTo>
                  <a:cubicBezTo>
                    <a:pt x="2566" y="4884"/>
                    <a:pt x="2773" y="4734"/>
                    <a:pt x="2871" y="4490"/>
                  </a:cubicBezTo>
                  <a:cubicBezTo>
                    <a:pt x="2989" y="4197"/>
                    <a:pt x="2924" y="3811"/>
                    <a:pt x="2724" y="3587"/>
                  </a:cubicBezTo>
                  <a:cubicBezTo>
                    <a:pt x="2635" y="3482"/>
                    <a:pt x="2525" y="3429"/>
                    <a:pt x="2410" y="3429"/>
                  </a:cubicBezTo>
                  <a:cubicBezTo>
                    <a:pt x="2378" y="3429"/>
                    <a:pt x="2346" y="3433"/>
                    <a:pt x="2314" y="3441"/>
                  </a:cubicBezTo>
                  <a:cubicBezTo>
                    <a:pt x="2106" y="3498"/>
                    <a:pt x="1976" y="3591"/>
                    <a:pt x="1923" y="3721"/>
                  </a:cubicBezTo>
                  <a:cubicBezTo>
                    <a:pt x="1854" y="3892"/>
                    <a:pt x="1952" y="4051"/>
                    <a:pt x="1956" y="4059"/>
                  </a:cubicBezTo>
                  <a:cubicBezTo>
                    <a:pt x="1972" y="4082"/>
                    <a:pt x="1999" y="4096"/>
                    <a:pt x="2027" y="4096"/>
                  </a:cubicBezTo>
                  <a:cubicBezTo>
                    <a:pt x="2042" y="4096"/>
                    <a:pt x="2057" y="4092"/>
                    <a:pt x="2070" y="4083"/>
                  </a:cubicBezTo>
                  <a:cubicBezTo>
                    <a:pt x="2110" y="4059"/>
                    <a:pt x="2123" y="4010"/>
                    <a:pt x="2098" y="3969"/>
                  </a:cubicBezTo>
                  <a:cubicBezTo>
                    <a:pt x="2098" y="3969"/>
                    <a:pt x="2041" y="3872"/>
                    <a:pt x="2078" y="3782"/>
                  </a:cubicBezTo>
                  <a:cubicBezTo>
                    <a:pt x="2110" y="3705"/>
                    <a:pt x="2208" y="3644"/>
                    <a:pt x="2358" y="3603"/>
                  </a:cubicBezTo>
                  <a:cubicBezTo>
                    <a:pt x="2376" y="3599"/>
                    <a:pt x="2393" y="3596"/>
                    <a:pt x="2410" y="3596"/>
                  </a:cubicBezTo>
                  <a:cubicBezTo>
                    <a:pt x="2492" y="3596"/>
                    <a:pt x="2558" y="3649"/>
                    <a:pt x="2602" y="3697"/>
                  </a:cubicBezTo>
                  <a:cubicBezTo>
                    <a:pt x="2737" y="3847"/>
                    <a:pt x="2818" y="4168"/>
                    <a:pt x="2716" y="4425"/>
                  </a:cubicBezTo>
                  <a:cubicBezTo>
                    <a:pt x="2663" y="4555"/>
                    <a:pt x="2545" y="4717"/>
                    <a:pt x="2261" y="4746"/>
                  </a:cubicBezTo>
                  <a:cubicBezTo>
                    <a:pt x="2220" y="4750"/>
                    <a:pt x="2180" y="4752"/>
                    <a:pt x="2139" y="4752"/>
                  </a:cubicBezTo>
                  <a:cubicBezTo>
                    <a:pt x="1711" y="4752"/>
                    <a:pt x="1309" y="4540"/>
                    <a:pt x="1131" y="4209"/>
                  </a:cubicBezTo>
                  <a:cubicBezTo>
                    <a:pt x="968" y="3900"/>
                    <a:pt x="1033" y="3534"/>
                    <a:pt x="1322" y="3185"/>
                  </a:cubicBezTo>
                  <a:cubicBezTo>
                    <a:pt x="1526" y="2932"/>
                    <a:pt x="1815" y="2802"/>
                    <a:pt x="2143" y="2802"/>
                  </a:cubicBezTo>
                  <a:cubicBezTo>
                    <a:pt x="2259" y="2802"/>
                    <a:pt x="2381" y="2818"/>
                    <a:pt x="2505" y="2851"/>
                  </a:cubicBezTo>
                  <a:cubicBezTo>
                    <a:pt x="3176" y="3034"/>
                    <a:pt x="3716" y="3628"/>
                    <a:pt x="3822" y="4290"/>
                  </a:cubicBezTo>
                  <a:cubicBezTo>
                    <a:pt x="4005" y="5474"/>
                    <a:pt x="2940" y="5689"/>
                    <a:pt x="2895" y="5697"/>
                  </a:cubicBezTo>
                  <a:lnTo>
                    <a:pt x="2887" y="5697"/>
                  </a:lnTo>
                  <a:cubicBezTo>
                    <a:pt x="2880" y="5699"/>
                    <a:pt x="2548" y="5792"/>
                    <a:pt x="2121" y="5792"/>
                  </a:cubicBezTo>
                  <a:cubicBezTo>
                    <a:pt x="1760" y="5792"/>
                    <a:pt x="1332" y="5726"/>
                    <a:pt x="976" y="5482"/>
                  </a:cubicBezTo>
                  <a:cubicBezTo>
                    <a:pt x="545" y="5185"/>
                    <a:pt x="297" y="4681"/>
                    <a:pt x="236" y="3985"/>
                  </a:cubicBezTo>
                  <a:cubicBezTo>
                    <a:pt x="175" y="3294"/>
                    <a:pt x="334" y="2745"/>
                    <a:pt x="708" y="2355"/>
                  </a:cubicBezTo>
                  <a:cubicBezTo>
                    <a:pt x="1335" y="1698"/>
                    <a:pt x="2389" y="1668"/>
                    <a:pt x="2586" y="1668"/>
                  </a:cubicBezTo>
                  <a:cubicBezTo>
                    <a:pt x="2606" y="1668"/>
                    <a:pt x="2618" y="1668"/>
                    <a:pt x="2619" y="1668"/>
                  </a:cubicBezTo>
                  <a:cubicBezTo>
                    <a:pt x="2622" y="1669"/>
                    <a:pt x="2625" y="1669"/>
                    <a:pt x="2628" y="1669"/>
                  </a:cubicBezTo>
                  <a:cubicBezTo>
                    <a:pt x="2657" y="1669"/>
                    <a:pt x="2681" y="1653"/>
                    <a:pt x="2696" y="1627"/>
                  </a:cubicBezTo>
                  <a:cubicBezTo>
                    <a:pt x="2712" y="1599"/>
                    <a:pt x="2712" y="1566"/>
                    <a:pt x="2696" y="1542"/>
                  </a:cubicBezTo>
                  <a:cubicBezTo>
                    <a:pt x="2680" y="1514"/>
                    <a:pt x="2306" y="896"/>
                    <a:pt x="2960" y="440"/>
                  </a:cubicBezTo>
                  <a:cubicBezTo>
                    <a:pt x="3152" y="307"/>
                    <a:pt x="3347" y="259"/>
                    <a:pt x="3528" y="259"/>
                  </a:cubicBezTo>
                  <a:cubicBezTo>
                    <a:pt x="3976" y="259"/>
                    <a:pt x="4338" y="553"/>
                    <a:pt x="4359" y="570"/>
                  </a:cubicBezTo>
                  <a:cubicBezTo>
                    <a:pt x="4374" y="582"/>
                    <a:pt x="4394" y="588"/>
                    <a:pt x="4413" y="588"/>
                  </a:cubicBezTo>
                  <a:cubicBezTo>
                    <a:pt x="4433" y="588"/>
                    <a:pt x="4454" y="581"/>
                    <a:pt x="4469" y="566"/>
                  </a:cubicBezTo>
                  <a:cubicBezTo>
                    <a:pt x="4474" y="560"/>
                    <a:pt x="4898" y="169"/>
                    <a:pt x="5569" y="169"/>
                  </a:cubicBezTo>
                  <a:close/>
                  <a:moveTo>
                    <a:pt x="5570" y="1"/>
                  </a:moveTo>
                  <a:cubicBezTo>
                    <a:pt x="4974" y="1"/>
                    <a:pt x="4552" y="284"/>
                    <a:pt x="4408" y="396"/>
                  </a:cubicBezTo>
                  <a:cubicBezTo>
                    <a:pt x="4276" y="304"/>
                    <a:pt x="3928" y="93"/>
                    <a:pt x="3518" y="93"/>
                  </a:cubicBezTo>
                  <a:cubicBezTo>
                    <a:pt x="3309" y="93"/>
                    <a:pt x="3084" y="148"/>
                    <a:pt x="2863" y="302"/>
                  </a:cubicBezTo>
                  <a:cubicBezTo>
                    <a:pt x="2269" y="717"/>
                    <a:pt x="2391" y="1257"/>
                    <a:pt x="2489" y="1501"/>
                  </a:cubicBezTo>
                  <a:cubicBezTo>
                    <a:pt x="2139" y="1510"/>
                    <a:pt x="1196" y="1599"/>
                    <a:pt x="586" y="2237"/>
                  </a:cubicBezTo>
                  <a:cubicBezTo>
                    <a:pt x="175" y="2664"/>
                    <a:pt x="0" y="3258"/>
                    <a:pt x="65" y="3998"/>
                  </a:cubicBezTo>
                  <a:cubicBezTo>
                    <a:pt x="130" y="4746"/>
                    <a:pt x="407" y="5291"/>
                    <a:pt x="879" y="5616"/>
                  </a:cubicBezTo>
                  <a:cubicBezTo>
                    <a:pt x="1275" y="5889"/>
                    <a:pt x="1739" y="5963"/>
                    <a:pt x="2126" y="5963"/>
                  </a:cubicBezTo>
                  <a:cubicBezTo>
                    <a:pt x="2454" y="5963"/>
                    <a:pt x="2726" y="5910"/>
                    <a:pt x="2854" y="5880"/>
                  </a:cubicBezTo>
                  <a:cubicBezTo>
                    <a:pt x="2944" y="6116"/>
                    <a:pt x="3265" y="6803"/>
                    <a:pt x="4046" y="6901"/>
                  </a:cubicBezTo>
                  <a:cubicBezTo>
                    <a:pt x="4099" y="6905"/>
                    <a:pt x="4147" y="6909"/>
                    <a:pt x="4196" y="6909"/>
                  </a:cubicBezTo>
                  <a:cubicBezTo>
                    <a:pt x="4769" y="6909"/>
                    <a:pt x="5042" y="6470"/>
                    <a:pt x="5152" y="6197"/>
                  </a:cubicBezTo>
                  <a:cubicBezTo>
                    <a:pt x="5278" y="6409"/>
                    <a:pt x="5546" y="6714"/>
                    <a:pt x="6038" y="6746"/>
                  </a:cubicBezTo>
                  <a:cubicBezTo>
                    <a:pt x="6056" y="6747"/>
                    <a:pt x="6075" y="6748"/>
                    <a:pt x="6093" y="6748"/>
                  </a:cubicBezTo>
                  <a:cubicBezTo>
                    <a:pt x="6280" y="6748"/>
                    <a:pt x="6436" y="6690"/>
                    <a:pt x="6554" y="6571"/>
                  </a:cubicBezTo>
                  <a:cubicBezTo>
                    <a:pt x="6688" y="6441"/>
                    <a:pt x="6745" y="6258"/>
                    <a:pt x="6770" y="6112"/>
                  </a:cubicBezTo>
                  <a:cubicBezTo>
                    <a:pt x="6944" y="6311"/>
                    <a:pt x="7294" y="6575"/>
                    <a:pt x="7941" y="6592"/>
                  </a:cubicBezTo>
                  <a:cubicBezTo>
                    <a:pt x="7949" y="6592"/>
                    <a:pt x="7958" y="6592"/>
                    <a:pt x="7966" y="6592"/>
                  </a:cubicBezTo>
                  <a:cubicBezTo>
                    <a:pt x="8700" y="6592"/>
                    <a:pt x="8995" y="5900"/>
                    <a:pt x="9099" y="5522"/>
                  </a:cubicBezTo>
                  <a:cubicBezTo>
                    <a:pt x="9266" y="5819"/>
                    <a:pt x="9636" y="6307"/>
                    <a:pt x="10234" y="6323"/>
                  </a:cubicBezTo>
                  <a:cubicBezTo>
                    <a:pt x="10254" y="6324"/>
                    <a:pt x="10274" y="6324"/>
                    <a:pt x="10294" y="6324"/>
                  </a:cubicBezTo>
                  <a:cubicBezTo>
                    <a:pt x="10879" y="6324"/>
                    <a:pt x="11105" y="6034"/>
                    <a:pt x="11388" y="5669"/>
                  </a:cubicBezTo>
                  <a:cubicBezTo>
                    <a:pt x="11490" y="5539"/>
                    <a:pt x="11596" y="5404"/>
                    <a:pt x="11730" y="5262"/>
                  </a:cubicBezTo>
                  <a:cubicBezTo>
                    <a:pt x="12000" y="4984"/>
                    <a:pt x="12371" y="4819"/>
                    <a:pt x="12751" y="4819"/>
                  </a:cubicBezTo>
                  <a:cubicBezTo>
                    <a:pt x="12760" y="4819"/>
                    <a:pt x="12770" y="4819"/>
                    <a:pt x="12779" y="4819"/>
                  </a:cubicBezTo>
                  <a:cubicBezTo>
                    <a:pt x="13185" y="4823"/>
                    <a:pt x="13567" y="5006"/>
                    <a:pt x="13880" y="5347"/>
                  </a:cubicBezTo>
                  <a:cubicBezTo>
                    <a:pt x="13898" y="5365"/>
                    <a:pt x="13922" y="5375"/>
                    <a:pt x="13946" y="5375"/>
                  </a:cubicBezTo>
                  <a:cubicBezTo>
                    <a:pt x="13960" y="5375"/>
                    <a:pt x="13974" y="5371"/>
                    <a:pt x="13986" y="5364"/>
                  </a:cubicBezTo>
                  <a:cubicBezTo>
                    <a:pt x="14019" y="5347"/>
                    <a:pt x="14035" y="5307"/>
                    <a:pt x="14023" y="5270"/>
                  </a:cubicBezTo>
                  <a:cubicBezTo>
                    <a:pt x="14019" y="5254"/>
                    <a:pt x="13596" y="3912"/>
                    <a:pt x="12344" y="3754"/>
                  </a:cubicBezTo>
                  <a:cubicBezTo>
                    <a:pt x="12162" y="3730"/>
                    <a:pt x="11998" y="3722"/>
                    <a:pt x="11849" y="3722"/>
                  </a:cubicBezTo>
                  <a:cubicBezTo>
                    <a:pt x="11665" y="3722"/>
                    <a:pt x="11505" y="3734"/>
                    <a:pt x="11364" y="3746"/>
                  </a:cubicBezTo>
                  <a:cubicBezTo>
                    <a:pt x="11247" y="3756"/>
                    <a:pt x="11145" y="3764"/>
                    <a:pt x="11054" y="3764"/>
                  </a:cubicBezTo>
                  <a:cubicBezTo>
                    <a:pt x="10743" y="3764"/>
                    <a:pt x="10569" y="3662"/>
                    <a:pt x="10380" y="3164"/>
                  </a:cubicBezTo>
                  <a:cubicBezTo>
                    <a:pt x="10177" y="2636"/>
                    <a:pt x="9799" y="2302"/>
                    <a:pt x="9368" y="2274"/>
                  </a:cubicBezTo>
                  <a:cubicBezTo>
                    <a:pt x="9350" y="2273"/>
                    <a:pt x="9332" y="2272"/>
                    <a:pt x="9314" y="2272"/>
                  </a:cubicBezTo>
                  <a:cubicBezTo>
                    <a:pt x="9059" y="2272"/>
                    <a:pt x="8827" y="2380"/>
                    <a:pt x="8652" y="2567"/>
                  </a:cubicBezTo>
                  <a:cubicBezTo>
                    <a:pt x="8636" y="2323"/>
                    <a:pt x="8546" y="1989"/>
                    <a:pt x="8209" y="1880"/>
                  </a:cubicBezTo>
                  <a:cubicBezTo>
                    <a:pt x="8144" y="1859"/>
                    <a:pt x="8082" y="1849"/>
                    <a:pt x="8023" y="1849"/>
                  </a:cubicBezTo>
                  <a:cubicBezTo>
                    <a:pt x="7817" y="1849"/>
                    <a:pt x="7644" y="1962"/>
                    <a:pt x="7518" y="2091"/>
                  </a:cubicBezTo>
                  <a:cubicBezTo>
                    <a:pt x="7526" y="1607"/>
                    <a:pt x="7412" y="676"/>
                    <a:pt x="6501" y="229"/>
                  </a:cubicBezTo>
                  <a:cubicBezTo>
                    <a:pt x="6160" y="62"/>
                    <a:pt x="5846" y="1"/>
                    <a:pt x="5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3"/>
            <p:cNvSpPr/>
            <p:nvPr/>
          </p:nvSpPr>
          <p:spPr>
            <a:xfrm>
              <a:off x="1060689" y="737496"/>
              <a:ext cx="17746" cy="19829"/>
            </a:xfrm>
            <a:custGeom>
              <a:avLst/>
              <a:gdLst/>
              <a:ahLst/>
              <a:cxnLst/>
              <a:rect l="l" t="t" r="r" b="b"/>
              <a:pathLst>
                <a:path w="196" h="219" extrusionOk="0">
                  <a:moveTo>
                    <a:pt x="112" y="1"/>
                  </a:moveTo>
                  <a:cubicBezTo>
                    <a:pt x="105" y="1"/>
                    <a:pt x="98" y="2"/>
                    <a:pt x="90" y="4"/>
                  </a:cubicBezTo>
                  <a:cubicBezTo>
                    <a:pt x="81" y="4"/>
                    <a:pt x="77" y="8"/>
                    <a:pt x="69" y="12"/>
                  </a:cubicBezTo>
                  <a:cubicBezTo>
                    <a:pt x="57" y="20"/>
                    <a:pt x="45" y="28"/>
                    <a:pt x="41" y="40"/>
                  </a:cubicBezTo>
                  <a:cubicBezTo>
                    <a:pt x="33" y="57"/>
                    <a:pt x="25" y="73"/>
                    <a:pt x="12" y="93"/>
                  </a:cubicBezTo>
                  <a:cubicBezTo>
                    <a:pt x="8" y="101"/>
                    <a:pt x="4" y="110"/>
                    <a:pt x="4" y="122"/>
                  </a:cubicBezTo>
                  <a:cubicBezTo>
                    <a:pt x="0" y="134"/>
                    <a:pt x="0" y="146"/>
                    <a:pt x="4" y="154"/>
                  </a:cubicBezTo>
                  <a:cubicBezTo>
                    <a:pt x="8" y="166"/>
                    <a:pt x="12" y="175"/>
                    <a:pt x="21" y="183"/>
                  </a:cubicBezTo>
                  <a:cubicBezTo>
                    <a:pt x="29" y="195"/>
                    <a:pt x="33" y="199"/>
                    <a:pt x="45" y="207"/>
                  </a:cubicBezTo>
                  <a:cubicBezTo>
                    <a:pt x="49" y="207"/>
                    <a:pt x="57" y="211"/>
                    <a:pt x="65" y="215"/>
                  </a:cubicBezTo>
                  <a:cubicBezTo>
                    <a:pt x="71" y="217"/>
                    <a:pt x="78" y="218"/>
                    <a:pt x="86" y="218"/>
                  </a:cubicBezTo>
                  <a:cubicBezTo>
                    <a:pt x="94" y="218"/>
                    <a:pt x="102" y="217"/>
                    <a:pt x="110" y="215"/>
                  </a:cubicBezTo>
                  <a:cubicBezTo>
                    <a:pt x="114" y="211"/>
                    <a:pt x="122" y="207"/>
                    <a:pt x="130" y="207"/>
                  </a:cubicBezTo>
                  <a:cubicBezTo>
                    <a:pt x="142" y="199"/>
                    <a:pt x="151" y="187"/>
                    <a:pt x="159" y="175"/>
                  </a:cubicBezTo>
                  <a:cubicBezTo>
                    <a:pt x="167" y="158"/>
                    <a:pt x="175" y="142"/>
                    <a:pt x="183" y="126"/>
                  </a:cubicBezTo>
                  <a:cubicBezTo>
                    <a:pt x="191" y="118"/>
                    <a:pt x="195" y="105"/>
                    <a:pt x="195" y="93"/>
                  </a:cubicBezTo>
                  <a:cubicBezTo>
                    <a:pt x="195" y="85"/>
                    <a:pt x="195" y="73"/>
                    <a:pt x="191" y="61"/>
                  </a:cubicBezTo>
                  <a:cubicBezTo>
                    <a:pt x="191" y="49"/>
                    <a:pt x="183" y="40"/>
                    <a:pt x="179" y="32"/>
                  </a:cubicBezTo>
                  <a:cubicBezTo>
                    <a:pt x="171" y="24"/>
                    <a:pt x="163" y="16"/>
                    <a:pt x="155" y="12"/>
                  </a:cubicBezTo>
                  <a:cubicBezTo>
                    <a:pt x="147" y="8"/>
                    <a:pt x="142" y="4"/>
                    <a:pt x="134" y="4"/>
                  </a:cubicBezTo>
                  <a:cubicBezTo>
                    <a:pt x="126" y="2"/>
                    <a:pt x="119"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3"/>
            <p:cNvSpPr/>
            <p:nvPr/>
          </p:nvSpPr>
          <p:spPr>
            <a:xfrm>
              <a:off x="1097811" y="783039"/>
              <a:ext cx="17384" cy="17384"/>
            </a:xfrm>
            <a:custGeom>
              <a:avLst/>
              <a:gdLst/>
              <a:ahLst/>
              <a:cxnLst/>
              <a:rect l="l" t="t" r="r" b="b"/>
              <a:pathLst>
                <a:path w="192" h="192" extrusionOk="0">
                  <a:moveTo>
                    <a:pt x="98" y="1"/>
                  </a:moveTo>
                  <a:cubicBezTo>
                    <a:pt x="94" y="1"/>
                    <a:pt x="78" y="5"/>
                    <a:pt x="74" y="5"/>
                  </a:cubicBezTo>
                  <a:cubicBezTo>
                    <a:pt x="66" y="5"/>
                    <a:pt x="58" y="9"/>
                    <a:pt x="50" y="13"/>
                  </a:cubicBezTo>
                  <a:cubicBezTo>
                    <a:pt x="50" y="13"/>
                    <a:pt x="50" y="13"/>
                    <a:pt x="50" y="17"/>
                  </a:cubicBezTo>
                  <a:cubicBezTo>
                    <a:pt x="46" y="17"/>
                    <a:pt x="41" y="21"/>
                    <a:pt x="37" y="21"/>
                  </a:cubicBezTo>
                  <a:cubicBezTo>
                    <a:pt x="37" y="25"/>
                    <a:pt x="33" y="25"/>
                    <a:pt x="29" y="29"/>
                  </a:cubicBezTo>
                  <a:cubicBezTo>
                    <a:pt x="29" y="29"/>
                    <a:pt x="29" y="29"/>
                    <a:pt x="25" y="33"/>
                  </a:cubicBezTo>
                  <a:cubicBezTo>
                    <a:pt x="21" y="37"/>
                    <a:pt x="17" y="46"/>
                    <a:pt x="13" y="50"/>
                  </a:cubicBezTo>
                  <a:cubicBezTo>
                    <a:pt x="13" y="50"/>
                    <a:pt x="13" y="54"/>
                    <a:pt x="13" y="54"/>
                  </a:cubicBezTo>
                  <a:cubicBezTo>
                    <a:pt x="13" y="58"/>
                    <a:pt x="9" y="62"/>
                    <a:pt x="9" y="66"/>
                  </a:cubicBezTo>
                  <a:cubicBezTo>
                    <a:pt x="9" y="66"/>
                    <a:pt x="5" y="70"/>
                    <a:pt x="5" y="74"/>
                  </a:cubicBezTo>
                  <a:cubicBezTo>
                    <a:pt x="5" y="74"/>
                    <a:pt x="5" y="78"/>
                    <a:pt x="5" y="78"/>
                  </a:cubicBezTo>
                  <a:cubicBezTo>
                    <a:pt x="1" y="86"/>
                    <a:pt x="1" y="94"/>
                    <a:pt x="1" y="103"/>
                  </a:cubicBezTo>
                  <a:cubicBezTo>
                    <a:pt x="1" y="111"/>
                    <a:pt x="1" y="119"/>
                    <a:pt x="5" y="127"/>
                  </a:cubicBezTo>
                  <a:cubicBezTo>
                    <a:pt x="5" y="135"/>
                    <a:pt x="9" y="139"/>
                    <a:pt x="13" y="147"/>
                  </a:cubicBezTo>
                  <a:cubicBezTo>
                    <a:pt x="17" y="155"/>
                    <a:pt x="21" y="159"/>
                    <a:pt x="25" y="168"/>
                  </a:cubicBezTo>
                  <a:lnTo>
                    <a:pt x="29" y="168"/>
                  </a:lnTo>
                  <a:cubicBezTo>
                    <a:pt x="29" y="168"/>
                    <a:pt x="41" y="180"/>
                    <a:pt x="46" y="180"/>
                  </a:cubicBezTo>
                  <a:cubicBezTo>
                    <a:pt x="58" y="188"/>
                    <a:pt x="66" y="192"/>
                    <a:pt x="78" y="192"/>
                  </a:cubicBezTo>
                  <a:cubicBezTo>
                    <a:pt x="90" y="192"/>
                    <a:pt x="98" y="192"/>
                    <a:pt x="111" y="188"/>
                  </a:cubicBezTo>
                  <a:cubicBezTo>
                    <a:pt x="123" y="188"/>
                    <a:pt x="131" y="180"/>
                    <a:pt x="139" y="172"/>
                  </a:cubicBezTo>
                  <a:cubicBezTo>
                    <a:pt x="147" y="168"/>
                    <a:pt x="151" y="164"/>
                    <a:pt x="159" y="155"/>
                  </a:cubicBezTo>
                  <a:cubicBezTo>
                    <a:pt x="159" y="151"/>
                    <a:pt x="163" y="151"/>
                    <a:pt x="167" y="147"/>
                  </a:cubicBezTo>
                  <a:cubicBezTo>
                    <a:pt x="176" y="135"/>
                    <a:pt x="184" y="127"/>
                    <a:pt x="188" y="111"/>
                  </a:cubicBezTo>
                  <a:cubicBezTo>
                    <a:pt x="188" y="103"/>
                    <a:pt x="192" y="94"/>
                    <a:pt x="192" y="90"/>
                  </a:cubicBezTo>
                  <a:cubicBezTo>
                    <a:pt x="192" y="74"/>
                    <a:pt x="188" y="58"/>
                    <a:pt x="180" y="46"/>
                  </a:cubicBezTo>
                  <a:lnTo>
                    <a:pt x="176" y="46"/>
                  </a:lnTo>
                  <a:cubicBezTo>
                    <a:pt x="172" y="42"/>
                    <a:pt x="163" y="29"/>
                    <a:pt x="163" y="29"/>
                  </a:cubicBezTo>
                  <a:cubicBezTo>
                    <a:pt x="163" y="29"/>
                    <a:pt x="163" y="29"/>
                    <a:pt x="163" y="25"/>
                  </a:cubicBezTo>
                  <a:cubicBezTo>
                    <a:pt x="159" y="25"/>
                    <a:pt x="147" y="17"/>
                    <a:pt x="143" y="13"/>
                  </a:cubicBezTo>
                  <a:cubicBezTo>
                    <a:pt x="139" y="13"/>
                    <a:pt x="127" y="5"/>
                    <a:pt x="123" y="5"/>
                  </a:cubicBezTo>
                  <a:cubicBezTo>
                    <a:pt x="119" y="5"/>
                    <a:pt x="102"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3"/>
            <p:cNvSpPr/>
            <p:nvPr/>
          </p:nvSpPr>
          <p:spPr>
            <a:xfrm>
              <a:off x="1134299" y="755876"/>
              <a:ext cx="19919" cy="15121"/>
            </a:xfrm>
            <a:custGeom>
              <a:avLst/>
              <a:gdLst/>
              <a:ahLst/>
              <a:cxnLst/>
              <a:rect l="l" t="t" r="r" b="b"/>
              <a:pathLst>
                <a:path w="220" h="167" extrusionOk="0">
                  <a:moveTo>
                    <a:pt x="86" y="0"/>
                  </a:moveTo>
                  <a:cubicBezTo>
                    <a:pt x="73" y="0"/>
                    <a:pt x="61" y="0"/>
                    <a:pt x="53" y="8"/>
                  </a:cubicBezTo>
                  <a:cubicBezTo>
                    <a:pt x="41" y="8"/>
                    <a:pt x="33" y="16"/>
                    <a:pt x="25" y="24"/>
                  </a:cubicBezTo>
                  <a:cubicBezTo>
                    <a:pt x="17" y="33"/>
                    <a:pt x="13" y="41"/>
                    <a:pt x="8" y="49"/>
                  </a:cubicBezTo>
                  <a:cubicBezTo>
                    <a:pt x="4" y="61"/>
                    <a:pt x="0" y="73"/>
                    <a:pt x="0" y="81"/>
                  </a:cubicBezTo>
                  <a:cubicBezTo>
                    <a:pt x="4" y="89"/>
                    <a:pt x="4" y="98"/>
                    <a:pt x="4" y="106"/>
                  </a:cubicBezTo>
                  <a:cubicBezTo>
                    <a:pt x="8" y="118"/>
                    <a:pt x="17" y="130"/>
                    <a:pt x="25" y="142"/>
                  </a:cubicBezTo>
                  <a:cubicBezTo>
                    <a:pt x="33" y="146"/>
                    <a:pt x="37" y="150"/>
                    <a:pt x="41" y="155"/>
                  </a:cubicBezTo>
                  <a:cubicBezTo>
                    <a:pt x="57" y="163"/>
                    <a:pt x="69" y="167"/>
                    <a:pt x="86" y="167"/>
                  </a:cubicBezTo>
                  <a:lnTo>
                    <a:pt x="134" y="167"/>
                  </a:lnTo>
                  <a:cubicBezTo>
                    <a:pt x="147" y="167"/>
                    <a:pt x="159" y="167"/>
                    <a:pt x="167" y="159"/>
                  </a:cubicBezTo>
                  <a:cubicBezTo>
                    <a:pt x="179" y="159"/>
                    <a:pt x="187" y="150"/>
                    <a:pt x="195" y="142"/>
                  </a:cubicBezTo>
                  <a:cubicBezTo>
                    <a:pt x="204" y="134"/>
                    <a:pt x="208" y="126"/>
                    <a:pt x="212" y="118"/>
                  </a:cubicBezTo>
                  <a:cubicBezTo>
                    <a:pt x="216" y="106"/>
                    <a:pt x="220" y="94"/>
                    <a:pt x="220" y="85"/>
                  </a:cubicBezTo>
                  <a:cubicBezTo>
                    <a:pt x="220" y="77"/>
                    <a:pt x="216" y="69"/>
                    <a:pt x="216" y="61"/>
                  </a:cubicBezTo>
                  <a:cubicBezTo>
                    <a:pt x="212" y="49"/>
                    <a:pt x="204" y="37"/>
                    <a:pt x="195" y="24"/>
                  </a:cubicBezTo>
                  <a:cubicBezTo>
                    <a:pt x="187" y="20"/>
                    <a:pt x="183" y="16"/>
                    <a:pt x="179" y="12"/>
                  </a:cubicBezTo>
                  <a:cubicBezTo>
                    <a:pt x="163" y="4"/>
                    <a:pt x="151" y="0"/>
                    <a:pt x="1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3" name="Google Shape;503;p13"/>
          <p:cNvGrpSpPr/>
          <p:nvPr/>
        </p:nvGrpSpPr>
        <p:grpSpPr>
          <a:xfrm>
            <a:off x="240050" y="4409175"/>
            <a:ext cx="1065126" cy="505905"/>
            <a:chOff x="3392250" y="4293075"/>
            <a:chExt cx="1065126" cy="505905"/>
          </a:xfrm>
        </p:grpSpPr>
        <p:sp>
          <p:nvSpPr>
            <p:cNvPr id="504" name="Google Shape;504;p13"/>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3"/>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3"/>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3"/>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3"/>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3"/>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3"/>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3"/>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3"/>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573"/>
        <p:cNvGrpSpPr/>
        <p:nvPr/>
      </p:nvGrpSpPr>
      <p:grpSpPr>
        <a:xfrm>
          <a:off x="0" y="0"/>
          <a:ext cx="0" cy="0"/>
          <a:chOff x="0" y="0"/>
          <a:chExt cx="0" cy="0"/>
        </a:xfrm>
      </p:grpSpPr>
      <p:sp>
        <p:nvSpPr>
          <p:cNvPr id="574" name="Google Shape;574;p16"/>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75" name="Google Shape;575;p16"/>
          <p:cNvSpPr txBox="1">
            <a:spLocks noGrp="1"/>
          </p:cNvSpPr>
          <p:nvPr>
            <p:ph type="subTitle" idx="1"/>
          </p:nvPr>
        </p:nvSpPr>
        <p:spPr>
          <a:xfrm>
            <a:off x="1115724" y="3097150"/>
            <a:ext cx="2148000" cy="9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6" name="Google Shape;576;p16"/>
          <p:cNvSpPr txBox="1">
            <a:spLocks noGrp="1"/>
          </p:cNvSpPr>
          <p:nvPr>
            <p:ph type="subTitle" idx="2"/>
          </p:nvPr>
        </p:nvSpPr>
        <p:spPr>
          <a:xfrm>
            <a:off x="1115724" y="2755075"/>
            <a:ext cx="2148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77" name="Google Shape;577;p16"/>
          <p:cNvSpPr txBox="1">
            <a:spLocks noGrp="1"/>
          </p:cNvSpPr>
          <p:nvPr>
            <p:ph type="subTitle" idx="3"/>
          </p:nvPr>
        </p:nvSpPr>
        <p:spPr>
          <a:xfrm>
            <a:off x="3498048" y="3097150"/>
            <a:ext cx="2148000" cy="9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8" name="Google Shape;578;p16"/>
          <p:cNvSpPr txBox="1">
            <a:spLocks noGrp="1"/>
          </p:cNvSpPr>
          <p:nvPr>
            <p:ph type="subTitle" idx="4"/>
          </p:nvPr>
        </p:nvSpPr>
        <p:spPr>
          <a:xfrm>
            <a:off x="3497950" y="2755075"/>
            <a:ext cx="2148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79" name="Google Shape;579;p16"/>
          <p:cNvSpPr txBox="1">
            <a:spLocks noGrp="1"/>
          </p:cNvSpPr>
          <p:nvPr>
            <p:ph type="subTitle" idx="5"/>
          </p:nvPr>
        </p:nvSpPr>
        <p:spPr>
          <a:xfrm>
            <a:off x="5880423" y="3097150"/>
            <a:ext cx="2148000" cy="9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0" name="Google Shape;580;p16"/>
          <p:cNvSpPr txBox="1">
            <a:spLocks noGrp="1"/>
          </p:cNvSpPr>
          <p:nvPr>
            <p:ph type="subTitle" idx="6"/>
          </p:nvPr>
        </p:nvSpPr>
        <p:spPr>
          <a:xfrm>
            <a:off x="5880325" y="2755075"/>
            <a:ext cx="2148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grpSp>
        <p:nvGrpSpPr>
          <p:cNvPr id="581" name="Google Shape;581;p16"/>
          <p:cNvGrpSpPr/>
          <p:nvPr/>
        </p:nvGrpSpPr>
        <p:grpSpPr>
          <a:xfrm>
            <a:off x="50600" y="204850"/>
            <a:ext cx="1065126" cy="505905"/>
            <a:chOff x="3392250" y="4293075"/>
            <a:chExt cx="1065126" cy="505905"/>
          </a:xfrm>
        </p:grpSpPr>
        <p:sp>
          <p:nvSpPr>
            <p:cNvPr id="582" name="Google Shape;582;p16"/>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6"/>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6"/>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16"/>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16"/>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16"/>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6"/>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6"/>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6"/>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1" name="Google Shape;591;p16"/>
          <p:cNvSpPr/>
          <p:nvPr/>
        </p:nvSpPr>
        <p:spPr>
          <a:xfrm>
            <a:off x="761991" y="44413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6"/>
          <p:cNvSpPr/>
          <p:nvPr/>
        </p:nvSpPr>
        <p:spPr>
          <a:xfrm>
            <a:off x="8658950" y="1143100"/>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16"/>
          <p:cNvSpPr/>
          <p:nvPr/>
        </p:nvSpPr>
        <p:spPr>
          <a:xfrm>
            <a:off x="8551284" y="39518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6"/>
          <p:cNvSpPr/>
          <p:nvPr/>
        </p:nvSpPr>
        <p:spPr>
          <a:xfrm>
            <a:off x="8280925" y="472057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6"/>
          <p:cNvSpPr/>
          <p:nvPr/>
        </p:nvSpPr>
        <p:spPr>
          <a:xfrm>
            <a:off x="8658941" y="47205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6"/>
          <p:cNvSpPr/>
          <p:nvPr/>
        </p:nvSpPr>
        <p:spPr>
          <a:xfrm>
            <a:off x="385334" y="471094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597"/>
        <p:cNvGrpSpPr/>
        <p:nvPr/>
      </p:nvGrpSpPr>
      <p:grpSpPr>
        <a:xfrm>
          <a:off x="0" y="0"/>
          <a:ext cx="0" cy="0"/>
          <a:chOff x="0" y="0"/>
          <a:chExt cx="0" cy="0"/>
        </a:xfrm>
      </p:grpSpPr>
      <p:sp>
        <p:nvSpPr>
          <p:cNvPr id="598" name="Google Shape;598;p17"/>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99" name="Google Shape;599;p17"/>
          <p:cNvSpPr txBox="1">
            <a:spLocks noGrp="1"/>
          </p:cNvSpPr>
          <p:nvPr>
            <p:ph type="subTitle" idx="1"/>
          </p:nvPr>
        </p:nvSpPr>
        <p:spPr>
          <a:xfrm>
            <a:off x="856100" y="2285837"/>
            <a:ext cx="20508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00" name="Google Shape;600;p17"/>
          <p:cNvSpPr txBox="1">
            <a:spLocks noGrp="1"/>
          </p:cNvSpPr>
          <p:nvPr>
            <p:ph type="subTitle" idx="2"/>
          </p:nvPr>
        </p:nvSpPr>
        <p:spPr>
          <a:xfrm>
            <a:off x="856000" y="1959115"/>
            <a:ext cx="20508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601" name="Google Shape;601;p17"/>
          <p:cNvSpPr txBox="1">
            <a:spLocks noGrp="1"/>
          </p:cNvSpPr>
          <p:nvPr>
            <p:ph type="subTitle" idx="3"/>
          </p:nvPr>
        </p:nvSpPr>
        <p:spPr>
          <a:xfrm>
            <a:off x="3546650" y="2285837"/>
            <a:ext cx="20508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02" name="Google Shape;602;p17"/>
          <p:cNvSpPr txBox="1">
            <a:spLocks noGrp="1"/>
          </p:cNvSpPr>
          <p:nvPr>
            <p:ph type="subTitle" idx="4"/>
          </p:nvPr>
        </p:nvSpPr>
        <p:spPr>
          <a:xfrm>
            <a:off x="3546550" y="1959115"/>
            <a:ext cx="20508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603" name="Google Shape;603;p17"/>
          <p:cNvSpPr txBox="1">
            <a:spLocks noGrp="1"/>
          </p:cNvSpPr>
          <p:nvPr>
            <p:ph type="subTitle" idx="5"/>
          </p:nvPr>
        </p:nvSpPr>
        <p:spPr>
          <a:xfrm>
            <a:off x="6237300" y="2285837"/>
            <a:ext cx="20508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04" name="Google Shape;604;p17"/>
          <p:cNvSpPr txBox="1">
            <a:spLocks noGrp="1"/>
          </p:cNvSpPr>
          <p:nvPr>
            <p:ph type="subTitle" idx="6"/>
          </p:nvPr>
        </p:nvSpPr>
        <p:spPr>
          <a:xfrm>
            <a:off x="6237200" y="1959115"/>
            <a:ext cx="20508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605" name="Google Shape;605;p17"/>
          <p:cNvSpPr txBox="1">
            <a:spLocks noGrp="1"/>
          </p:cNvSpPr>
          <p:nvPr>
            <p:ph type="subTitle" idx="7"/>
          </p:nvPr>
        </p:nvSpPr>
        <p:spPr>
          <a:xfrm>
            <a:off x="856100" y="4089790"/>
            <a:ext cx="20508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06" name="Google Shape;606;p17"/>
          <p:cNvSpPr txBox="1">
            <a:spLocks noGrp="1"/>
          </p:cNvSpPr>
          <p:nvPr>
            <p:ph type="subTitle" idx="8"/>
          </p:nvPr>
        </p:nvSpPr>
        <p:spPr>
          <a:xfrm>
            <a:off x="856000" y="3763077"/>
            <a:ext cx="20508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607" name="Google Shape;607;p17"/>
          <p:cNvSpPr txBox="1">
            <a:spLocks noGrp="1"/>
          </p:cNvSpPr>
          <p:nvPr>
            <p:ph type="subTitle" idx="9"/>
          </p:nvPr>
        </p:nvSpPr>
        <p:spPr>
          <a:xfrm>
            <a:off x="3546650" y="4089790"/>
            <a:ext cx="20508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08" name="Google Shape;608;p17"/>
          <p:cNvSpPr txBox="1">
            <a:spLocks noGrp="1"/>
          </p:cNvSpPr>
          <p:nvPr>
            <p:ph type="subTitle" idx="13"/>
          </p:nvPr>
        </p:nvSpPr>
        <p:spPr>
          <a:xfrm>
            <a:off x="3546550" y="3763077"/>
            <a:ext cx="20508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609" name="Google Shape;609;p17"/>
          <p:cNvSpPr txBox="1">
            <a:spLocks noGrp="1"/>
          </p:cNvSpPr>
          <p:nvPr>
            <p:ph type="subTitle" idx="14"/>
          </p:nvPr>
        </p:nvSpPr>
        <p:spPr>
          <a:xfrm>
            <a:off x="6237300" y="4089790"/>
            <a:ext cx="20508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0" name="Google Shape;610;p17"/>
          <p:cNvSpPr txBox="1">
            <a:spLocks noGrp="1"/>
          </p:cNvSpPr>
          <p:nvPr>
            <p:ph type="subTitle" idx="15"/>
          </p:nvPr>
        </p:nvSpPr>
        <p:spPr>
          <a:xfrm>
            <a:off x="6237200" y="3763077"/>
            <a:ext cx="20508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latin typeface="Rubik ExtraBold"/>
                <a:ea typeface="Rubik ExtraBold"/>
                <a:cs typeface="Rubik ExtraBold"/>
                <a:sym typeface="Rubik ExtraBold"/>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611" name="Google Shape;611;p17"/>
          <p:cNvSpPr/>
          <p:nvPr/>
        </p:nvSpPr>
        <p:spPr>
          <a:xfrm>
            <a:off x="247995" y="4450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17"/>
          <p:cNvSpPr/>
          <p:nvPr/>
        </p:nvSpPr>
        <p:spPr>
          <a:xfrm>
            <a:off x="930234" y="16177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3" name="Google Shape;613;p17"/>
          <p:cNvGrpSpPr/>
          <p:nvPr/>
        </p:nvGrpSpPr>
        <p:grpSpPr>
          <a:xfrm>
            <a:off x="8093100" y="84701"/>
            <a:ext cx="876661" cy="717360"/>
            <a:chOff x="7908250" y="265901"/>
            <a:chExt cx="876661" cy="717360"/>
          </a:xfrm>
        </p:grpSpPr>
        <p:sp>
          <p:nvSpPr>
            <p:cNvPr id="614" name="Google Shape;614;p17"/>
            <p:cNvSpPr/>
            <p:nvPr/>
          </p:nvSpPr>
          <p:spPr>
            <a:xfrm>
              <a:off x="7908250" y="265901"/>
              <a:ext cx="876661" cy="717360"/>
            </a:xfrm>
            <a:custGeom>
              <a:avLst/>
              <a:gdLst/>
              <a:ahLst/>
              <a:cxnLst/>
              <a:rect l="l" t="t" r="r" b="b"/>
              <a:pathLst>
                <a:path w="9995" h="8179" extrusionOk="0">
                  <a:moveTo>
                    <a:pt x="6361" y="168"/>
                  </a:moveTo>
                  <a:cubicBezTo>
                    <a:pt x="7155" y="168"/>
                    <a:pt x="7638" y="561"/>
                    <a:pt x="7908" y="901"/>
                  </a:cubicBezTo>
                  <a:cubicBezTo>
                    <a:pt x="8413" y="1535"/>
                    <a:pt x="8571" y="2503"/>
                    <a:pt x="8315" y="3360"/>
                  </a:cubicBezTo>
                  <a:cubicBezTo>
                    <a:pt x="8307" y="3389"/>
                    <a:pt x="8311" y="3413"/>
                    <a:pt x="8327" y="3438"/>
                  </a:cubicBezTo>
                  <a:cubicBezTo>
                    <a:pt x="8343" y="3458"/>
                    <a:pt x="8368" y="3470"/>
                    <a:pt x="8396" y="3470"/>
                  </a:cubicBezTo>
                  <a:cubicBezTo>
                    <a:pt x="8397" y="3470"/>
                    <a:pt x="8399" y="3470"/>
                    <a:pt x="8404" y="3470"/>
                  </a:cubicBezTo>
                  <a:cubicBezTo>
                    <a:pt x="8480" y="3470"/>
                    <a:pt x="9099" y="3481"/>
                    <a:pt x="9494" y="3865"/>
                  </a:cubicBezTo>
                  <a:cubicBezTo>
                    <a:pt x="9714" y="4080"/>
                    <a:pt x="9827" y="4381"/>
                    <a:pt x="9827" y="4751"/>
                  </a:cubicBezTo>
                  <a:cubicBezTo>
                    <a:pt x="9827" y="5072"/>
                    <a:pt x="9722" y="5332"/>
                    <a:pt x="9514" y="5523"/>
                  </a:cubicBezTo>
                  <a:lnTo>
                    <a:pt x="9514" y="5527"/>
                  </a:lnTo>
                  <a:cubicBezTo>
                    <a:pt x="9131" y="5880"/>
                    <a:pt x="8497" y="5922"/>
                    <a:pt x="8209" y="5922"/>
                  </a:cubicBezTo>
                  <a:cubicBezTo>
                    <a:pt x="8118" y="5922"/>
                    <a:pt x="8062" y="5918"/>
                    <a:pt x="8059" y="5918"/>
                  </a:cubicBezTo>
                  <a:cubicBezTo>
                    <a:pt x="8022" y="5914"/>
                    <a:pt x="7132" y="5849"/>
                    <a:pt x="7075" y="4991"/>
                  </a:cubicBezTo>
                  <a:cubicBezTo>
                    <a:pt x="7047" y="4560"/>
                    <a:pt x="7417" y="4328"/>
                    <a:pt x="7770" y="4255"/>
                  </a:cubicBezTo>
                  <a:cubicBezTo>
                    <a:pt x="7861" y="4235"/>
                    <a:pt x="7957" y="4225"/>
                    <a:pt x="8051" y="4225"/>
                  </a:cubicBezTo>
                  <a:cubicBezTo>
                    <a:pt x="8368" y="4225"/>
                    <a:pt x="8676" y="4339"/>
                    <a:pt x="8766" y="4592"/>
                  </a:cubicBezTo>
                  <a:cubicBezTo>
                    <a:pt x="8827" y="4759"/>
                    <a:pt x="8803" y="4901"/>
                    <a:pt x="8697" y="5007"/>
                  </a:cubicBezTo>
                  <a:cubicBezTo>
                    <a:pt x="8607" y="5097"/>
                    <a:pt x="8464" y="5150"/>
                    <a:pt x="8330" y="5150"/>
                  </a:cubicBezTo>
                  <a:cubicBezTo>
                    <a:pt x="8278" y="5150"/>
                    <a:pt x="8227" y="5142"/>
                    <a:pt x="8181" y="5125"/>
                  </a:cubicBezTo>
                  <a:cubicBezTo>
                    <a:pt x="8104" y="5096"/>
                    <a:pt x="8014" y="5035"/>
                    <a:pt x="8002" y="4893"/>
                  </a:cubicBezTo>
                  <a:lnTo>
                    <a:pt x="7835" y="4905"/>
                  </a:lnTo>
                  <a:cubicBezTo>
                    <a:pt x="7847" y="5084"/>
                    <a:pt x="7953" y="5218"/>
                    <a:pt x="8124" y="5279"/>
                  </a:cubicBezTo>
                  <a:cubicBezTo>
                    <a:pt x="8191" y="5305"/>
                    <a:pt x="8264" y="5317"/>
                    <a:pt x="8337" y="5317"/>
                  </a:cubicBezTo>
                  <a:cubicBezTo>
                    <a:pt x="8512" y="5317"/>
                    <a:pt x="8692" y="5248"/>
                    <a:pt x="8815" y="5125"/>
                  </a:cubicBezTo>
                  <a:cubicBezTo>
                    <a:pt x="8970" y="4974"/>
                    <a:pt x="9010" y="4763"/>
                    <a:pt x="8925" y="4535"/>
                  </a:cubicBezTo>
                  <a:cubicBezTo>
                    <a:pt x="8806" y="4205"/>
                    <a:pt x="8422" y="4057"/>
                    <a:pt x="8040" y="4057"/>
                  </a:cubicBezTo>
                  <a:cubicBezTo>
                    <a:pt x="7937" y="4057"/>
                    <a:pt x="7835" y="4068"/>
                    <a:pt x="7738" y="4088"/>
                  </a:cubicBezTo>
                  <a:cubicBezTo>
                    <a:pt x="7205" y="4202"/>
                    <a:pt x="6880" y="4560"/>
                    <a:pt x="6908" y="5003"/>
                  </a:cubicBezTo>
                  <a:cubicBezTo>
                    <a:pt x="6965" y="5832"/>
                    <a:pt x="7697" y="6027"/>
                    <a:pt x="7957" y="6072"/>
                  </a:cubicBezTo>
                  <a:cubicBezTo>
                    <a:pt x="7925" y="6243"/>
                    <a:pt x="7827" y="6662"/>
                    <a:pt x="7575" y="7060"/>
                  </a:cubicBezTo>
                  <a:cubicBezTo>
                    <a:pt x="7183" y="7692"/>
                    <a:pt x="6598" y="8011"/>
                    <a:pt x="5836" y="8011"/>
                  </a:cubicBezTo>
                  <a:cubicBezTo>
                    <a:pt x="5769" y="8011"/>
                    <a:pt x="5701" y="8008"/>
                    <a:pt x="5632" y="8003"/>
                  </a:cubicBezTo>
                  <a:cubicBezTo>
                    <a:pt x="3575" y="7857"/>
                    <a:pt x="3404" y="6324"/>
                    <a:pt x="3400" y="6259"/>
                  </a:cubicBezTo>
                  <a:cubicBezTo>
                    <a:pt x="3400" y="6255"/>
                    <a:pt x="3396" y="6251"/>
                    <a:pt x="3396" y="6251"/>
                  </a:cubicBezTo>
                  <a:lnTo>
                    <a:pt x="3400" y="6251"/>
                  </a:lnTo>
                  <a:cubicBezTo>
                    <a:pt x="3396" y="6239"/>
                    <a:pt x="3200" y="5283"/>
                    <a:pt x="3676" y="4694"/>
                  </a:cubicBezTo>
                  <a:cubicBezTo>
                    <a:pt x="3928" y="4385"/>
                    <a:pt x="4323" y="4226"/>
                    <a:pt x="4851" y="4222"/>
                  </a:cubicBezTo>
                  <a:lnTo>
                    <a:pt x="4859" y="4222"/>
                  </a:lnTo>
                  <a:cubicBezTo>
                    <a:pt x="5526" y="4222"/>
                    <a:pt x="5839" y="4539"/>
                    <a:pt x="5989" y="4804"/>
                  </a:cubicBezTo>
                  <a:cubicBezTo>
                    <a:pt x="6217" y="5210"/>
                    <a:pt x="6197" y="5788"/>
                    <a:pt x="5937" y="6210"/>
                  </a:cubicBezTo>
                  <a:cubicBezTo>
                    <a:pt x="5738" y="6530"/>
                    <a:pt x="5447" y="6703"/>
                    <a:pt x="5108" y="6703"/>
                  </a:cubicBezTo>
                  <a:cubicBezTo>
                    <a:pt x="5093" y="6703"/>
                    <a:pt x="5078" y="6703"/>
                    <a:pt x="5063" y="6702"/>
                  </a:cubicBezTo>
                  <a:cubicBezTo>
                    <a:pt x="4644" y="6682"/>
                    <a:pt x="4331" y="6503"/>
                    <a:pt x="4168" y="6194"/>
                  </a:cubicBezTo>
                  <a:cubicBezTo>
                    <a:pt x="4022" y="5914"/>
                    <a:pt x="4030" y="5560"/>
                    <a:pt x="4188" y="5312"/>
                  </a:cubicBezTo>
                  <a:cubicBezTo>
                    <a:pt x="4292" y="5151"/>
                    <a:pt x="4449" y="5063"/>
                    <a:pt x="4632" y="5063"/>
                  </a:cubicBezTo>
                  <a:cubicBezTo>
                    <a:pt x="4644" y="5063"/>
                    <a:pt x="4656" y="5063"/>
                    <a:pt x="4668" y="5064"/>
                  </a:cubicBezTo>
                  <a:cubicBezTo>
                    <a:pt x="4953" y="5080"/>
                    <a:pt x="5164" y="5186"/>
                    <a:pt x="5254" y="5365"/>
                  </a:cubicBezTo>
                  <a:cubicBezTo>
                    <a:pt x="5311" y="5483"/>
                    <a:pt x="5306" y="5617"/>
                    <a:pt x="5237" y="5718"/>
                  </a:cubicBezTo>
                  <a:cubicBezTo>
                    <a:pt x="5181" y="5800"/>
                    <a:pt x="5091" y="5841"/>
                    <a:pt x="4983" y="5841"/>
                  </a:cubicBezTo>
                  <a:cubicBezTo>
                    <a:pt x="4973" y="5841"/>
                    <a:pt x="4963" y="5841"/>
                    <a:pt x="4953" y="5840"/>
                  </a:cubicBezTo>
                  <a:lnTo>
                    <a:pt x="4941" y="6007"/>
                  </a:lnTo>
                  <a:cubicBezTo>
                    <a:pt x="4957" y="6009"/>
                    <a:pt x="4974" y="6009"/>
                    <a:pt x="4990" y="6009"/>
                  </a:cubicBezTo>
                  <a:cubicBezTo>
                    <a:pt x="5152" y="6009"/>
                    <a:pt x="5291" y="5938"/>
                    <a:pt x="5376" y="5812"/>
                  </a:cubicBezTo>
                  <a:cubicBezTo>
                    <a:pt x="5477" y="5662"/>
                    <a:pt x="5489" y="5462"/>
                    <a:pt x="5400" y="5288"/>
                  </a:cubicBezTo>
                  <a:cubicBezTo>
                    <a:pt x="5286" y="5056"/>
                    <a:pt x="5022" y="4914"/>
                    <a:pt x="4680" y="4897"/>
                  </a:cubicBezTo>
                  <a:cubicBezTo>
                    <a:pt x="4668" y="4897"/>
                    <a:pt x="4655" y="4896"/>
                    <a:pt x="4642" y="4896"/>
                  </a:cubicBezTo>
                  <a:cubicBezTo>
                    <a:pt x="4395" y="4896"/>
                    <a:pt x="4186" y="5010"/>
                    <a:pt x="4050" y="5222"/>
                  </a:cubicBezTo>
                  <a:cubicBezTo>
                    <a:pt x="3859" y="5515"/>
                    <a:pt x="3847" y="5938"/>
                    <a:pt x="4022" y="6271"/>
                  </a:cubicBezTo>
                  <a:cubicBezTo>
                    <a:pt x="4209" y="6637"/>
                    <a:pt x="4575" y="6849"/>
                    <a:pt x="5054" y="6869"/>
                  </a:cubicBezTo>
                  <a:cubicBezTo>
                    <a:pt x="5071" y="6873"/>
                    <a:pt x="5091" y="6873"/>
                    <a:pt x="5107" y="6873"/>
                  </a:cubicBezTo>
                  <a:cubicBezTo>
                    <a:pt x="5502" y="6873"/>
                    <a:pt x="5855" y="6666"/>
                    <a:pt x="6079" y="6300"/>
                  </a:cubicBezTo>
                  <a:cubicBezTo>
                    <a:pt x="6376" y="5820"/>
                    <a:pt x="6396" y="5186"/>
                    <a:pt x="6136" y="4718"/>
                  </a:cubicBezTo>
                  <a:cubicBezTo>
                    <a:pt x="5896" y="4291"/>
                    <a:pt x="5441" y="4056"/>
                    <a:pt x="4859" y="4056"/>
                  </a:cubicBezTo>
                  <a:lnTo>
                    <a:pt x="4851" y="4056"/>
                  </a:lnTo>
                  <a:cubicBezTo>
                    <a:pt x="4270" y="4060"/>
                    <a:pt x="3831" y="4239"/>
                    <a:pt x="3546" y="4588"/>
                  </a:cubicBezTo>
                  <a:cubicBezTo>
                    <a:pt x="3079" y="5170"/>
                    <a:pt x="3188" y="6027"/>
                    <a:pt x="3225" y="6239"/>
                  </a:cubicBezTo>
                  <a:cubicBezTo>
                    <a:pt x="3077" y="6381"/>
                    <a:pt x="2430" y="6954"/>
                    <a:pt x="1687" y="6954"/>
                  </a:cubicBezTo>
                  <a:cubicBezTo>
                    <a:pt x="1349" y="6954"/>
                    <a:pt x="991" y="6835"/>
                    <a:pt x="651" y="6503"/>
                  </a:cubicBezTo>
                  <a:cubicBezTo>
                    <a:pt x="330" y="6190"/>
                    <a:pt x="172" y="5849"/>
                    <a:pt x="172" y="5483"/>
                  </a:cubicBezTo>
                  <a:cubicBezTo>
                    <a:pt x="176" y="4816"/>
                    <a:pt x="716" y="4287"/>
                    <a:pt x="720" y="4279"/>
                  </a:cubicBezTo>
                  <a:cubicBezTo>
                    <a:pt x="749" y="4255"/>
                    <a:pt x="757" y="4210"/>
                    <a:pt x="733" y="4178"/>
                  </a:cubicBezTo>
                  <a:cubicBezTo>
                    <a:pt x="720" y="4153"/>
                    <a:pt x="403" y="3625"/>
                    <a:pt x="903" y="3226"/>
                  </a:cubicBezTo>
                  <a:cubicBezTo>
                    <a:pt x="1132" y="3043"/>
                    <a:pt x="1337" y="2992"/>
                    <a:pt x="1496" y="2992"/>
                  </a:cubicBezTo>
                  <a:cubicBezTo>
                    <a:pt x="1680" y="2992"/>
                    <a:pt x="1802" y="3061"/>
                    <a:pt x="1826" y="3076"/>
                  </a:cubicBezTo>
                  <a:cubicBezTo>
                    <a:pt x="1867" y="3108"/>
                    <a:pt x="2253" y="3462"/>
                    <a:pt x="2257" y="3812"/>
                  </a:cubicBezTo>
                  <a:cubicBezTo>
                    <a:pt x="2261" y="3946"/>
                    <a:pt x="2204" y="4064"/>
                    <a:pt x="2091" y="4165"/>
                  </a:cubicBezTo>
                  <a:cubicBezTo>
                    <a:pt x="2010" y="4239"/>
                    <a:pt x="1926" y="4265"/>
                    <a:pt x="1848" y="4265"/>
                  </a:cubicBezTo>
                  <a:cubicBezTo>
                    <a:pt x="1742" y="4265"/>
                    <a:pt x="1647" y="4217"/>
                    <a:pt x="1586" y="4178"/>
                  </a:cubicBezTo>
                  <a:cubicBezTo>
                    <a:pt x="1371" y="4039"/>
                    <a:pt x="1249" y="3800"/>
                    <a:pt x="1286" y="3686"/>
                  </a:cubicBezTo>
                  <a:cubicBezTo>
                    <a:pt x="1306" y="3625"/>
                    <a:pt x="1382" y="3606"/>
                    <a:pt x="1456" y="3606"/>
                  </a:cubicBezTo>
                  <a:cubicBezTo>
                    <a:pt x="1471" y="3606"/>
                    <a:pt x="1486" y="3607"/>
                    <a:pt x="1501" y="3608"/>
                  </a:cubicBezTo>
                  <a:lnTo>
                    <a:pt x="1513" y="3442"/>
                  </a:lnTo>
                  <a:cubicBezTo>
                    <a:pt x="1494" y="3440"/>
                    <a:pt x="1475" y="3440"/>
                    <a:pt x="1457" y="3440"/>
                  </a:cubicBezTo>
                  <a:cubicBezTo>
                    <a:pt x="1225" y="3440"/>
                    <a:pt x="1150" y="3557"/>
                    <a:pt x="1127" y="3633"/>
                  </a:cubicBezTo>
                  <a:cubicBezTo>
                    <a:pt x="1054" y="3852"/>
                    <a:pt x="1257" y="4165"/>
                    <a:pt x="1493" y="4320"/>
                  </a:cubicBezTo>
                  <a:cubicBezTo>
                    <a:pt x="1611" y="4397"/>
                    <a:pt x="1733" y="4434"/>
                    <a:pt x="1851" y="4434"/>
                  </a:cubicBezTo>
                  <a:cubicBezTo>
                    <a:pt x="1977" y="4434"/>
                    <a:pt x="2099" y="4385"/>
                    <a:pt x="2204" y="4291"/>
                  </a:cubicBezTo>
                  <a:cubicBezTo>
                    <a:pt x="2355" y="4153"/>
                    <a:pt x="2428" y="3991"/>
                    <a:pt x="2428" y="3808"/>
                  </a:cubicBezTo>
                  <a:cubicBezTo>
                    <a:pt x="2420" y="3409"/>
                    <a:pt x="2042" y="3043"/>
                    <a:pt x="1952" y="2962"/>
                  </a:cubicBezTo>
                  <a:cubicBezTo>
                    <a:pt x="1912" y="2812"/>
                    <a:pt x="1692" y="1889"/>
                    <a:pt x="2306" y="1405"/>
                  </a:cubicBezTo>
                  <a:cubicBezTo>
                    <a:pt x="2529" y="1229"/>
                    <a:pt x="2785" y="1170"/>
                    <a:pt x="3028" y="1170"/>
                  </a:cubicBezTo>
                  <a:cubicBezTo>
                    <a:pt x="3414" y="1170"/>
                    <a:pt x="3767" y="1320"/>
                    <a:pt x="3900" y="1385"/>
                  </a:cubicBezTo>
                  <a:cubicBezTo>
                    <a:pt x="3855" y="1600"/>
                    <a:pt x="3745" y="2279"/>
                    <a:pt x="4131" y="2763"/>
                  </a:cubicBezTo>
                  <a:cubicBezTo>
                    <a:pt x="4396" y="3092"/>
                    <a:pt x="4831" y="3263"/>
                    <a:pt x="5428" y="3263"/>
                  </a:cubicBezTo>
                  <a:cubicBezTo>
                    <a:pt x="5485" y="3263"/>
                    <a:pt x="5546" y="3259"/>
                    <a:pt x="5607" y="3255"/>
                  </a:cubicBezTo>
                  <a:cubicBezTo>
                    <a:pt x="6770" y="3198"/>
                    <a:pt x="7173" y="2572"/>
                    <a:pt x="7160" y="2011"/>
                  </a:cubicBezTo>
                  <a:cubicBezTo>
                    <a:pt x="7152" y="1437"/>
                    <a:pt x="6681" y="811"/>
                    <a:pt x="5941" y="803"/>
                  </a:cubicBezTo>
                  <a:cubicBezTo>
                    <a:pt x="5936" y="803"/>
                    <a:pt x="5931" y="803"/>
                    <a:pt x="5926" y="803"/>
                  </a:cubicBezTo>
                  <a:cubicBezTo>
                    <a:pt x="5436" y="803"/>
                    <a:pt x="5028" y="1002"/>
                    <a:pt x="4831" y="1340"/>
                  </a:cubicBezTo>
                  <a:cubicBezTo>
                    <a:pt x="4688" y="1580"/>
                    <a:pt x="4680" y="1848"/>
                    <a:pt x="4802" y="2059"/>
                  </a:cubicBezTo>
                  <a:cubicBezTo>
                    <a:pt x="4930" y="2275"/>
                    <a:pt x="5172" y="2393"/>
                    <a:pt x="5489" y="2393"/>
                  </a:cubicBezTo>
                  <a:cubicBezTo>
                    <a:pt x="5495" y="2393"/>
                    <a:pt x="5500" y="2393"/>
                    <a:pt x="5506" y="2393"/>
                  </a:cubicBezTo>
                  <a:cubicBezTo>
                    <a:pt x="6006" y="2385"/>
                    <a:pt x="6193" y="2218"/>
                    <a:pt x="6266" y="2084"/>
                  </a:cubicBezTo>
                  <a:cubicBezTo>
                    <a:pt x="6331" y="1954"/>
                    <a:pt x="6315" y="1799"/>
                    <a:pt x="6221" y="1673"/>
                  </a:cubicBezTo>
                  <a:cubicBezTo>
                    <a:pt x="6128" y="1536"/>
                    <a:pt x="5967" y="1454"/>
                    <a:pt x="5798" y="1454"/>
                  </a:cubicBezTo>
                  <a:cubicBezTo>
                    <a:pt x="5777" y="1454"/>
                    <a:pt x="5755" y="1455"/>
                    <a:pt x="5733" y="1458"/>
                  </a:cubicBezTo>
                  <a:lnTo>
                    <a:pt x="5758" y="1624"/>
                  </a:lnTo>
                  <a:cubicBezTo>
                    <a:pt x="5772" y="1623"/>
                    <a:pt x="5786" y="1622"/>
                    <a:pt x="5801" y="1622"/>
                  </a:cubicBezTo>
                  <a:cubicBezTo>
                    <a:pt x="5913" y="1622"/>
                    <a:pt x="6022" y="1677"/>
                    <a:pt x="6087" y="1771"/>
                  </a:cubicBezTo>
                  <a:cubicBezTo>
                    <a:pt x="6140" y="1848"/>
                    <a:pt x="6152" y="1933"/>
                    <a:pt x="6116" y="2007"/>
                  </a:cubicBezTo>
                  <a:cubicBezTo>
                    <a:pt x="6046" y="2141"/>
                    <a:pt x="5823" y="2222"/>
                    <a:pt x="5506" y="2226"/>
                  </a:cubicBezTo>
                  <a:cubicBezTo>
                    <a:pt x="5241" y="2226"/>
                    <a:pt x="5046" y="2141"/>
                    <a:pt x="4949" y="1974"/>
                  </a:cubicBezTo>
                  <a:cubicBezTo>
                    <a:pt x="4855" y="1820"/>
                    <a:pt x="4867" y="1608"/>
                    <a:pt x="4973" y="1421"/>
                  </a:cubicBezTo>
                  <a:cubicBezTo>
                    <a:pt x="5142" y="1136"/>
                    <a:pt x="5493" y="970"/>
                    <a:pt x="5921" y="970"/>
                  </a:cubicBezTo>
                  <a:cubicBezTo>
                    <a:pt x="5926" y="970"/>
                    <a:pt x="5931" y="970"/>
                    <a:pt x="5937" y="970"/>
                  </a:cubicBezTo>
                  <a:cubicBezTo>
                    <a:pt x="6579" y="978"/>
                    <a:pt x="6986" y="1515"/>
                    <a:pt x="6994" y="2011"/>
                  </a:cubicBezTo>
                  <a:cubicBezTo>
                    <a:pt x="7002" y="2494"/>
                    <a:pt x="6640" y="3035"/>
                    <a:pt x="5599" y="3088"/>
                  </a:cubicBezTo>
                  <a:cubicBezTo>
                    <a:pt x="5540" y="3091"/>
                    <a:pt x="5483" y="3093"/>
                    <a:pt x="5427" y="3093"/>
                  </a:cubicBezTo>
                  <a:cubicBezTo>
                    <a:pt x="4883" y="3093"/>
                    <a:pt x="4494" y="2948"/>
                    <a:pt x="4262" y="2657"/>
                  </a:cubicBezTo>
                  <a:cubicBezTo>
                    <a:pt x="3867" y="2161"/>
                    <a:pt x="4071" y="1389"/>
                    <a:pt x="4079" y="1364"/>
                  </a:cubicBezTo>
                  <a:cubicBezTo>
                    <a:pt x="4095" y="1315"/>
                    <a:pt x="4432" y="279"/>
                    <a:pt x="6201" y="173"/>
                  </a:cubicBezTo>
                  <a:cubicBezTo>
                    <a:pt x="6256" y="169"/>
                    <a:pt x="6309" y="168"/>
                    <a:pt x="6361" y="168"/>
                  </a:cubicBezTo>
                  <a:close/>
                  <a:moveTo>
                    <a:pt x="6360" y="1"/>
                  </a:moveTo>
                  <a:cubicBezTo>
                    <a:pt x="6304" y="1"/>
                    <a:pt x="6247" y="3"/>
                    <a:pt x="6189" y="6"/>
                  </a:cubicBezTo>
                  <a:cubicBezTo>
                    <a:pt x="4587" y="104"/>
                    <a:pt x="4079" y="941"/>
                    <a:pt x="3953" y="1226"/>
                  </a:cubicBezTo>
                  <a:cubicBezTo>
                    <a:pt x="3793" y="1149"/>
                    <a:pt x="3431" y="1002"/>
                    <a:pt x="3028" y="1002"/>
                  </a:cubicBezTo>
                  <a:cubicBezTo>
                    <a:pt x="2754" y="1002"/>
                    <a:pt x="2461" y="1070"/>
                    <a:pt x="2200" y="1275"/>
                  </a:cubicBezTo>
                  <a:cubicBezTo>
                    <a:pt x="1611" y="1742"/>
                    <a:pt x="1684" y="2519"/>
                    <a:pt x="1753" y="2864"/>
                  </a:cubicBezTo>
                  <a:cubicBezTo>
                    <a:pt x="1683" y="2843"/>
                    <a:pt x="1594" y="2825"/>
                    <a:pt x="1490" y="2825"/>
                  </a:cubicBezTo>
                  <a:cubicBezTo>
                    <a:pt x="1300" y="2825"/>
                    <a:pt x="1061" y="2886"/>
                    <a:pt x="798" y="3096"/>
                  </a:cubicBezTo>
                  <a:cubicBezTo>
                    <a:pt x="289" y="3503"/>
                    <a:pt x="477" y="4031"/>
                    <a:pt x="562" y="4206"/>
                  </a:cubicBezTo>
                  <a:cubicBezTo>
                    <a:pt x="420" y="4357"/>
                    <a:pt x="5" y="4853"/>
                    <a:pt x="1" y="5483"/>
                  </a:cubicBezTo>
                  <a:cubicBezTo>
                    <a:pt x="1" y="5893"/>
                    <a:pt x="180" y="6280"/>
                    <a:pt x="533" y="6625"/>
                  </a:cubicBezTo>
                  <a:cubicBezTo>
                    <a:pt x="905" y="6988"/>
                    <a:pt x="1298" y="7118"/>
                    <a:pt x="1670" y="7118"/>
                  </a:cubicBezTo>
                  <a:cubicBezTo>
                    <a:pt x="2380" y="7118"/>
                    <a:pt x="3011" y="6646"/>
                    <a:pt x="3261" y="6430"/>
                  </a:cubicBezTo>
                  <a:cubicBezTo>
                    <a:pt x="3363" y="6861"/>
                    <a:pt x="3810" y="8044"/>
                    <a:pt x="5624" y="8170"/>
                  </a:cubicBezTo>
                  <a:cubicBezTo>
                    <a:pt x="5693" y="8174"/>
                    <a:pt x="5766" y="8178"/>
                    <a:pt x="5835" y="8178"/>
                  </a:cubicBezTo>
                  <a:cubicBezTo>
                    <a:pt x="7636" y="8178"/>
                    <a:pt x="8051" y="6479"/>
                    <a:pt x="8124" y="6088"/>
                  </a:cubicBezTo>
                  <a:cubicBezTo>
                    <a:pt x="8149" y="6089"/>
                    <a:pt x="8179" y="6090"/>
                    <a:pt x="8214" y="6090"/>
                  </a:cubicBezTo>
                  <a:cubicBezTo>
                    <a:pt x="8525" y="6090"/>
                    <a:pt x="9200" y="6041"/>
                    <a:pt x="9628" y="5649"/>
                  </a:cubicBezTo>
                  <a:cubicBezTo>
                    <a:pt x="9872" y="5426"/>
                    <a:pt x="9994" y="5121"/>
                    <a:pt x="9994" y="4751"/>
                  </a:cubicBezTo>
                  <a:cubicBezTo>
                    <a:pt x="9994" y="4332"/>
                    <a:pt x="9864" y="3995"/>
                    <a:pt x="9608" y="3747"/>
                  </a:cubicBezTo>
                  <a:cubicBezTo>
                    <a:pt x="9246" y="3393"/>
                    <a:pt x="8730" y="3320"/>
                    <a:pt x="8502" y="3308"/>
                  </a:cubicBezTo>
                  <a:cubicBezTo>
                    <a:pt x="8734" y="2421"/>
                    <a:pt x="8555" y="1450"/>
                    <a:pt x="8039" y="799"/>
                  </a:cubicBezTo>
                  <a:cubicBezTo>
                    <a:pt x="7744" y="429"/>
                    <a:pt x="7221" y="1"/>
                    <a:pt x="63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7"/>
            <p:cNvSpPr/>
            <p:nvPr/>
          </p:nvSpPr>
          <p:spPr>
            <a:xfrm>
              <a:off x="8060164" y="728559"/>
              <a:ext cx="16139" cy="16138"/>
            </a:xfrm>
            <a:custGeom>
              <a:avLst/>
              <a:gdLst/>
              <a:ahLst/>
              <a:cxnLst/>
              <a:rect l="l" t="t" r="r" b="b"/>
              <a:pathLst>
                <a:path w="184" h="184" extrusionOk="0">
                  <a:moveTo>
                    <a:pt x="102" y="0"/>
                  </a:moveTo>
                  <a:cubicBezTo>
                    <a:pt x="94" y="0"/>
                    <a:pt x="86" y="4"/>
                    <a:pt x="78" y="4"/>
                  </a:cubicBezTo>
                  <a:cubicBezTo>
                    <a:pt x="66" y="8"/>
                    <a:pt x="54" y="17"/>
                    <a:pt x="41" y="25"/>
                  </a:cubicBezTo>
                  <a:lnTo>
                    <a:pt x="25" y="41"/>
                  </a:lnTo>
                  <a:cubicBezTo>
                    <a:pt x="17" y="49"/>
                    <a:pt x="13" y="57"/>
                    <a:pt x="9" y="69"/>
                  </a:cubicBezTo>
                  <a:cubicBezTo>
                    <a:pt x="5" y="78"/>
                    <a:pt x="1" y="90"/>
                    <a:pt x="1" y="102"/>
                  </a:cubicBezTo>
                  <a:cubicBezTo>
                    <a:pt x="1" y="114"/>
                    <a:pt x="5" y="122"/>
                    <a:pt x="9" y="135"/>
                  </a:cubicBezTo>
                  <a:cubicBezTo>
                    <a:pt x="13" y="143"/>
                    <a:pt x="17" y="151"/>
                    <a:pt x="25" y="159"/>
                  </a:cubicBezTo>
                  <a:lnTo>
                    <a:pt x="41" y="175"/>
                  </a:lnTo>
                  <a:cubicBezTo>
                    <a:pt x="54" y="179"/>
                    <a:pt x="70" y="183"/>
                    <a:pt x="86" y="183"/>
                  </a:cubicBezTo>
                  <a:lnTo>
                    <a:pt x="106" y="183"/>
                  </a:lnTo>
                  <a:cubicBezTo>
                    <a:pt x="123" y="179"/>
                    <a:pt x="135" y="171"/>
                    <a:pt x="143" y="163"/>
                  </a:cubicBezTo>
                  <a:lnTo>
                    <a:pt x="159" y="143"/>
                  </a:lnTo>
                  <a:cubicBezTo>
                    <a:pt x="167" y="139"/>
                    <a:pt x="176" y="126"/>
                    <a:pt x="176" y="118"/>
                  </a:cubicBezTo>
                  <a:cubicBezTo>
                    <a:pt x="184" y="106"/>
                    <a:pt x="184" y="98"/>
                    <a:pt x="184" y="86"/>
                  </a:cubicBezTo>
                  <a:cubicBezTo>
                    <a:pt x="184" y="74"/>
                    <a:pt x="184" y="61"/>
                    <a:pt x="176" y="53"/>
                  </a:cubicBezTo>
                  <a:cubicBezTo>
                    <a:pt x="176" y="41"/>
                    <a:pt x="167" y="33"/>
                    <a:pt x="159" y="25"/>
                  </a:cubicBezTo>
                  <a:lnTo>
                    <a:pt x="143" y="13"/>
                  </a:lnTo>
                  <a:cubicBezTo>
                    <a:pt x="131" y="4"/>
                    <a:pt x="119"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7"/>
            <p:cNvSpPr/>
            <p:nvPr/>
          </p:nvSpPr>
          <p:spPr>
            <a:xfrm>
              <a:off x="8002100" y="751012"/>
              <a:ext cx="16139" cy="16138"/>
            </a:xfrm>
            <a:custGeom>
              <a:avLst/>
              <a:gdLst/>
              <a:ahLst/>
              <a:cxnLst/>
              <a:rect l="l" t="t" r="r" b="b"/>
              <a:pathLst>
                <a:path w="184" h="184" extrusionOk="0">
                  <a:moveTo>
                    <a:pt x="85" y="0"/>
                  </a:moveTo>
                  <a:cubicBezTo>
                    <a:pt x="73" y="0"/>
                    <a:pt x="61" y="0"/>
                    <a:pt x="53" y="5"/>
                  </a:cubicBezTo>
                  <a:cubicBezTo>
                    <a:pt x="41" y="9"/>
                    <a:pt x="33" y="17"/>
                    <a:pt x="24" y="25"/>
                  </a:cubicBezTo>
                  <a:cubicBezTo>
                    <a:pt x="20" y="29"/>
                    <a:pt x="16" y="33"/>
                    <a:pt x="12" y="41"/>
                  </a:cubicBezTo>
                  <a:cubicBezTo>
                    <a:pt x="4" y="53"/>
                    <a:pt x="0" y="66"/>
                    <a:pt x="0" y="82"/>
                  </a:cubicBezTo>
                  <a:cubicBezTo>
                    <a:pt x="0" y="90"/>
                    <a:pt x="0" y="98"/>
                    <a:pt x="4" y="106"/>
                  </a:cubicBezTo>
                  <a:cubicBezTo>
                    <a:pt x="8" y="118"/>
                    <a:pt x="12" y="131"/>
                    <a:pt x="24" y="143"/>
                  </a:cubicBezTo>
                  <a:lnTo>
                    <a:pt x="41" y="159"/>
                  </a:lnTo>
                  <a:cubicBezTo>
                    <a:pt x="49" y="167"/>
                    <a:pt x="57" y="171"/>
                    <a:pt x="69" y="175"/>
                  </a:cubicBezTo>
                  <a:cubicBezTo>
                    <a:pt x="77" y="183"/>
                    <a:pt x="90" y="183"/>
                    <a:pt x="102" y="183"/>
                  </a:cubicBezTo>
                  <a:cubicBezTo>
                    <a:pt x="114" y="183"/>
                    <a:pt x="122" y="183"/>
                    <a:pt x="134" y="175"/>
                  </a:cubicBezTo>
                  <a:cubicBezTo>
                    <a:pt x="142" y="171"/>
                    <a:pt x="151" y="167"/>
                    <a:pt x="159" y="159"/>
                  </a:cubicBezTo>
                  <a:cubicBezTo>
                    <a:pt x="163" y="155"/>
                    <a:pt x="167" y="147"/>
                    <a:pt x="175" y="143"/>
                  </a:cubicBezTo>
                  <a:cubicBezTo>
                    <a:pt x="179" y="131"/>
                    <a:pt x="183" y="114"/>
                    <a:pt x="183" y="102"/>
                  </a:cubicBezTo>
                  <a:cubicBezTo>
                    <a:pt x="183" y="94"/>
                    <a:pt x="183" y="86"/>
                    <a:pt x="183" y="78"/>
                  </a:cubicBezTo>
                  <a:cubicBezTo>
                    <a:pt x="179" y="66"/>
                    <a:pt x="171" y="53"/>
                    <a:pt x="159" y="41"/>
                  </a:cubicBezTo>
                  <a:lnTo>
                    <a:pt x="142" y="25"/>
                  </a:lnTo>
                  <a:cubicBezTo>
                    <a:pt x="134" y="17"/>
                    <a:pt x="126" y="9"/>
                    <a:pt x="118" y="5"/>
                  </a:cubicBezTo>
                  <a:cubicBezTo>
                    <a:pt x="106" y="0"/>
                    <a:pt x="98" y="0"/>
                    <a:pt x="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17"/>
            <p:cNvSpPr/>
            <p:nvPr/>
          </p:nvSpPr>
          <p:spPr>
            <a:xfrm>
              <a:off x="8021308" y="795919"/>
              <a:ext cx="18244" cy="16138"/>
            </a:xfrm>
            <a:custGeom>
              <a:avLst/>
              <a:gdLst/>
              <a:ahLst/>
              <a:cxnLst/>
              <a:rect l="l" t="t" r="r" b="b"/>
              <a:pathLst>
                <a:path w="208" h="184" extrusionOk="0">
                  <a:moveTo>
                    <a:pt x="123" y="1"/>
                  </a:moveTo>
                  <a:cubicBezTo>
                    <a:pt x="106" y="1"/>
                    <a:pt x="90" y="5"/>
                    <a:pt x="78" y="13"/>
                  </a:cubicBezTo>
                  <a:cubicBezTo>
                    <a:pt x="66" y="17"/>
                    <a:pt x="58" y="25"/>
                    <a:pt x="45" y="29"/>
                  </a:cubicBezTo>
                  <a:cubicBezTo>
                    <a:pt x="33" y="33"/>
                    <a:pt x="29" y="41"/>
                    <a:pt x="21" y="50"/>
                  </a:cubicBezTo>
                  <a:cubicBezTo>
                    <a:pt x="13" y="58"/>
                    <a:pt x="9" y="70"/>
                    <a:pt x="5" y="78"/>
                  </a:cubicBezTo>
                  <a:cubicBezTo>
                    <a:pt x="5" y="90"/>
                    <a:pt x="1" y="102"/>
                    <a:pt x="5" y="115"/>
                  </a:cubicBezTo>
                  <a:cubicBezTo>
                    <a:pt x="5" y="123"/>
                    <a:pt x="9" y="135"/>
                    <a:pt x="17" y="143"/>
                  </a:cubicBezTo>
                  <a:lnTo>
                    <a:pt x="29" y="159"/>
                  </a:lnTo>
                  <a:cubicBezTo>
                    <a:pt x="37" y="172"/>
                    <a:pt x="49" y="180"/>
                    <a:pt x="66" y="184"/>
                  </a:cubicBezTo>
                  <a:lnTo>
                    <a:pt x="86" y="184"/>
                  </a:lnTo>
                  <a:cubicBezTo>
                    <a:pt x="102" y="184"/>
                    <a:pt x="119" y="180"/>
                    <a:pt x="131" y="172"/>
                  </a:cubicBezTo>
                  <a:cubicBezTo>
                    <a:pt x="143" y="167"/>
                    <a:pt x="151" y="159"/>
                    <a:pt x="163" y="155"/>
                  </a:cubicBezTo>
                  <a:cubicBezTo>
                    <a:pt x="171" y="151"/>
                    <a:pt x="180" y="143"/>
                    <a:pt x="188" y="135"/>
                  </a:cubicBezTo>
                  <a:cubicBezTo>
                    <a:pt x="196" y="127"/>
                    <a:pt x="200" y="115"/>
                    <a:pt x="204" y="106"/>
                  </a:cubicBezTo>
                  <a:cubicBezTo>
                    <a:pt x="204" y="94"/>
                    <a:pt x="208" y="82"/>
                    <a:pt x="204" y="74"/>
                  </a:cubicBezTo>
                  <a:cubicBezTo>
                    <a:pt x="204" y="62"/>
                    <a:pt x="200" y="50"/>
                    <a:pt x="192" y="41"/>
                  </a:cubicBezTo>
                  <a:cubicBezTo>
                    <a:pt x="188" y="37"/>
                    <a:pt x="184" y="29"/>
                    <a:pt x="180" y="25"/>
                  </a:cubicBezTo>
                  <a:cubicBezTo>
                    <a:pt x="171" y="13"/>
                    <a:pt x="159" y="5"/>
                    <a:pt x="143" y="5"/>
                  </a:cubicBezTo>
                  <a:lnTo>
                    <a:pt x="1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17"/>
            <p:cNvSpPr/>
            <p:nvPr/>
          </p:nvSpPr>
          <p:spPr>
            <a:xfrm>
              <a:off x="8057006" y="767413"/>
              <a:ext cx="14998" cy="16138"/>
            </a:xfrm>
            <a:custGeom>
              <a:avLst/>
              <a:gdLst/>
              <a:ahLst/>
              <a:cxnLst/>
              <a:rect l="l" t="t" r="r" b="b"/>
              <a:pathLst>
                <a:path w="171" h="184" extrusionOk="0">
                  <a:moveTo>
                    <a:pt x="61" y="0"/>
                  </a:moveTo>
                  <a:cubicBezTo>
                    <a:pt x="49" y="5"/>
                    <a:pt x="37" y="13"/>
                    <a:pt x="25" y="25"/>
                  </a:cubicBezTo>
                  <a:cubicBezTo>
                    <a:pt x="21" y="29"/>
                    <a:pt x="16" y="33"/>
                    <a:pt x="12" y="41"/>
                  </a:cubicBezTo>
                  <a:cubicBezTo>
                    <a:pt x="4" y="53"/>
                    <a:pt x="0" y="66"/>
                    <a:pt x="0" y="82"/>
                  </a:cubicBezTo>
                  <a:lnTo>
                    <a:pt x="0" y="98"/>
                  </a:lnTo>
                  <a:cubicBezTo>
                    <a:pt x="0" y="110"/>
                    <a:pt x="4" y="122"/>
                    <a:pt x="8" y="131"/>
                  </a:cubicBezTo>
                  <a:cubicBezTo>
                    <a:pt x="12" y="143"/>
                    <a:pt x="16" y="151"/>
                    <a:pt x="25" y="159"/>
                  </a:cubicBezTo>
                  <a:cubicBezTo>
                    <a:pt x="33" y="167"/>
                    <a:pt x="41" y="171"/>
                    <a:pt x="53" y="175"/>
                  </a:cubicBezTo>
                  <a:cubicBezTo>
                    <a:pt x="61" y="179"/>
                    <a:pt x="73" y="183"/>
                    <a:pt x="86" y="183"/>
                  </a:cubicBezTo>
                  <a:cubicBezTo>
                    <a:pt x="94" y="183"/>
                    <a:pt x="98" y="179"/>
                    <a:pt x="106" y="179"/>
                  </a:cubicBezTo>
                  <a:cubicBezTo>
                    <a:pt x="122" y="175"/>
                    <a:pt x="134" y="167"/>
                    <a:pt x="147" y="159"/>
                  </a:cubicBezTo>
                  <a:cubicBezTo>
                    <a:pt x="151" y="155"/>
                    <a:pt x="155" y="147"/>
                    <a:pt x="159" y="143"/>
                  </a:cubicBezTo>
                  <a:cubicBezTo>
                    <a:pt x="167" y="131"/>
                    <a:pt x="171" y="114"/>
                    <a:pt x="171" y="98"/>
                  </a:cubicBezTo>
                  <a:lnTo>
                    <a:pt x="171" y="82"/>
                  </a:lnTo>
                  <a:cubicBezTo>
                    <a:pt x="171" y="70"/>
                    <a:pt x="167" y="61"/>
                    <a:pt x="163" y="49"/>
                  </a:cubicBezTo>
                  <a:cubicBezTo>
                    <a:pt x="159" y="41"/>
                    <a:pt x="155" y="33"/>
                    <a:pt x="147" y="25"/>
                  </a:cubicBezTo>
                  <a:cubicBezTo>
                    <a:pt x="138" y="17"/>
                    <a:pt x="130" y="9"/>
                    <a:pt x="118" y="5"/>
                  </a:cubicBezTo>
                  <a:cubicBezTo>
                    <a:pt x="110" y="0"/>
                    <a:pt x="98"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7"/>
            <p:cNvSpPr/>
            <p:nvPr/>
          </p:nvSpPr>
          <p:spPr>
            <a:xfrm>
              <a:off x="8103317" y="779166"/>
              <a:ext cx="16139" cy="16314"/>
            </a:xfrm>
            <a:custGeom>
              <a:avLst/>
              <a:gdLst/>
              <a:ahLst/>
              <a:cxnLst/>
              <a:rect l="l" t="t" r="r" b="b"/>
              <a:pathLst>
                <a:path w="184" h="186" extrusionOk="0">
                  <a:moveTo>
                    <a:pt x="86" y="1"/>
                  </a:moveTo>
                  <a:cubicBezTo>
                    <a:pt x="74" y="1"/>
                    <a:pt x="62" y="5"/>
                    <a:pt x="54" y="9"/>
                  </a:cubicBezTo>
                  <a:cubicBezTo>
                    <a:pt x="41" y="13"/>
                    <a:pt x="33" y="17"/>
                    <a:pt x="25" y="25"/>
                  </a:cubicBezTo>
                  <a:cubicBezTo>
                    <a:pt x="21" y="29"/>
                    <a:pt x="17" y="37"/>
                    <a:pt x="13" y="41"/>
                  </a:cubicBezTo>
                  <a:cubicBezTo>
                    <a:pt x="5" y="58"/>
                    <a:pt x="1" y="70"/>
                    <a:pt x="1" y="86"/>
                  </a:cubicBezTo>
                  <a:cubicBezTo>
                    <a:pt x="1" y="94"/>
                    <a:pt x="1" y="98"/>
                    <a:pt x="5" y="106"/>
                  </a:cubicBezTo>
                  <a:cubicBezTo>
                    <a:pt x="9" y="123"/>
                    <a:pt x="13" y="135"/>
                    <a:pt x="25" y="143"/>
                  </a:cubicBezTo>
                  <a:lnTo>
                    <a:pt x="41" y="159"/>
                  </a:lnTo>
                  <a:cubicBezTo>
                    <a:pt x="50" y="167"/>
                    <a:pt x="58" y="175"/>
                    <a:pt x="70" y="180"/>
                  </a:cubicBezTo>
                  <a:cubicBezTo>
                    <a:pt x="76" y="182"/>
                    <a:pt x="83" y="185"/>
                    <a:pt x="92" y="185"/>
                  </a:cubicBezTo>
                  <a:cubicBezTo>
                    <a:pt x="95" y="185"/>
                    <a:pt x="99" y="185"/>
                    <a:pt x="102" y="184"/>
                  </a:cubicBezTo>
                  <a:cubicBezTo>
                    <a:pt x="115" y="184"/>
                    <a:pt x="123" y="184"/>
                    <a:pt x="135" y="180"/>
                  </a:cubicBezTo>
                  <a:cubicBezTo>
                    <a:pt x="143" y="175"/>
                    <a:pt x="151" y="167"/>
                    <a:pt x="159" y="159"/>
                  </a:cubicBezTo>
                  <a:cubicBezTo>
                    <a:pt x="163" y="155"/>
                    <a:pt x="167" y="151"/>
                    <a:pt x="176" y="143"/>
                  </a:cubicBezTo>
                  <a:cubicBezTo>
                    <a:pt x="180" y="131"/>
                    <a:pt x="184" y="119"/>
                    <a:pt x="184" y="102"/>
                  </a:cubicBezTo>
                  <a:cubicBezTo>
                    <a:pt x="184" y="94"/>
                    <a:pt x="184" y="86"/>
                    <a:pt x="184" y="78"/>
                  </a:cubicBezTo>
                  <a:cubicBezTo>
                    <a:pt x="180" y="66"/>
                    <a:pt x="171" y="54"/>
                    <a:pt x="159" y="41"/>
                  </a:cubicBezTo>
                  <a:lnTo>
                    <a:pt x="143" y="25"/>
                  </a:lnTo>
                  <a:cubicBezTo>
                    <a:pt x="135" y="17"/>
                    <a:pt x="127" y="13"/>
                    <a:pt x="119" y="9"/>
                  </a:cubicBezTo>
                  <a:cubicBezTo>
                    <a:pt x="106"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7"/>
            <p:cNvSpPr/>
            <p:nvPr/>
          </p:nvSpPr>
          <p:spPr>
            <a:xfrm>
              <a:off x="8147874" y="464997"/>
              <a:ext cx="16489" cy="17892"/>
            </a:xfrm>
            <a:custGeom>
              <a:avLst/>
              <a:gdLst/>
              <a:ahLst/>
              <a:cxnLst/>
              <a:rect l="l" t="t" r="r" b="b"/>
              <a:pathLst>
                <a:path w="188" h="204" extrusionOk="0">
                  <a:moveTo>
                    <a:pt x="74" y="1"/>
                  </a:moveTo>
                  <a:cubicBezTo>
                    <a:pt x="62" y="1"/>
                    <a:pt x="54" y="5"/>
                    <a:pt x="46" y="13"/>
                  </a:cubicBezTo>
                  <a:lnTo>
                    <a:pt x="25" y="25"/>
                  </a:lnTo>
                  <a:cubicBezTo>
                    <a:pt x="17" y="37"/>
                    <a:pt x="9" y="50"/>
                    <a:pt x="5" y="62"/>
                  </a:cubicBezTo>
                  <a:cubicBezTo>
                    <a:pt x="5" y="70"/>
                    <a:pt x="5" y="78"/>
                    <a:pt x="1" y="86"/>
                  </a:cubicBezTo>
                  <a:cubicBezTo>
                    <a:pt x="1" y="98"/>
                    <a:pt x="5" y="115"/>
                    <a:pt x="13" y="127"/>
                  </a:cubicBezTo>
                  <a:cubicBezTo>
                    <a:pt x="21" y="139"/>
                    <a:pt x="25" y="151"/>
                    <a:pt x="29" y="159"/>
                  </a:cubicBezTo>
                  <a:cubicBezTo>
                    <a:pt x="38" y="172"/>
                    <a:pt x="46" y="180"/>
                    <a:pt x="54" y="184"/>
                  </a:cubicBezTo>
                  <a:cubicBezTo>
                    <a:pt x="62" y="192"/>
                    <a:pt x="70" y="196"/>
                    <a:pt x="82" y="200"/>
                  </a:cubicBezTo>
                  <a:cubicBezTo>
                    <a:pt x="88" y="202"/>
                    <a:pt x="93" y="203"/>
                    <a:pt x="98" y="203"/>
                  </a:cubicBezTo>
                  <a:cubicBezTo>
                    <a:pt x="104" y="203"/>
                    <a:pt x="109" y="202"/>
                    <a:pt x="115" y="200"/>
                  </a:cubicBezTo>
                  <a:cubicBezTo>
                    <a:pt x="127" y="200"/>
                    <a:pt x="135" y="196"/>
                    <a:pt x="147" y="192"/>
                  </a:cubicBezTo>
                  <a:lnTo>
                    <a:pt x="164" y="176"/>
                  </a:lnTo>
                  <a:cubicBezTo>
                    <a:pt x="172" y="168"/>
                    <a:pt x="180" y="155"/>
                    <a:pt x="184" y="139"/>
                  </a:cubicBezTo>
                  <a:cubicBezTo>
                    <a:pt x="184" y="131"/>
                    <a:pt x="188" y="127"/>
                    <a:pt x="188" y="119"/>
                  </a:cubicBezTo>
                  <a:cubicBezTo>
                    <a:pt x="188" y="102"/>
                    <a:pt x="184" y="90"/>
                    <a:pt x="176" y="74"/>
                  </a:cubicBezTo>
                  <a:cubicBezTo>
                    <a:pt x="172" y="66"/>
                    <a:pt x="164" y="54"/>
                    <a:pt x="159" y="42"/>
                  </a:cubicBezTo>
                  <a:cubicBezTo>
                    <a:pt x="151" y="33"/>
                    <a:pt x="147" y="25"/>
                    <a:pt x="135" y="17"/>
                  </a:cubicBezTo>
                  <a:cubicBezTo>
                    <a:pt x="127" y="9"/>
                    <a:pt x="119" y="5"/>
                    <a:pt x="107"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17"/>
            <p:cNvSpPr/>
            <p:nvPr/>
          </p:nvSpPr>
          <p:spPr>
            <a:xfrm>
              <a:off x="8557656" y="537795"/>
              <a:ext cx="16139" cy="16489"/>
            </a:xfrm>
            <a:custGeom>
              <a:avLst/>
              <a:gdLst/>
              <a:ahLst/>
              <a:cxnLst/>
              <a:rect l="l" t="t" r="r" b="b"/>
              <a:pathLst>
                <a:path w="184" h="188" extrusionOk="0">
                  <a:moveTo>
                    <a:pt x="102" y="0"/>
                  </a:moveTo>
                  <a:cubicBezTo>
                    <a:pt x="94" y="4"/>
                    <a:pt x="86" y="4"/>
                    <a:pt x="78" y="4"/>
                  </a:cubicBezTo>
                  <a:cubicBezTo>
                    <a:pt x="65" y="8"/>
                    <a:pt x="53" y="17"/>
                    <a:pt x="41" y="25"/>
                  </a:cubicBezTo>
                  <a:lnTo>
                    <a:pt x="25" y="45"/>
                  </a:lnTo>
                  <a:cubicBezTo>
                    <a:pt x="17" y="49"/>
                    <a:pt x="13" y="61"/>
                    <a:pt x="8" y="69"/>
                  </a:cubicBezTo>
                  <a:cubicBezTo>
                    <a:pt x="0" y="82"/>
                    <a:pt x="0" y="90"/>
                    <a:pt x="0" y="102"/>
                  </a:cubicBezTo>
                  <a:cubicBezTo>
                    <a:pt x="0" y="114"/>
                    <a:pt x="0" y="126"/>
                    <a:pt x="8" y="134"/>
                  </a:cubicBezTo>
                  <a:cubicBezTo>
                    <a:pt x="13" y="147"/>
                    <a:pt x="17" y="155"/>
                    <a:pt x="25" y="163"/>
                  </a:cubicBezTo>
                  <a:lnTo>
                    <a:pt x="41" y="175"/>
                  </a:lnTo>
                  <a:cubicBezTo>
                    <a:pt x="53" y="183"/>
                    <a:pt x="69" y="187"/>
                    <a:pt x="82" y="187"/>
                  </a:cubicBezTo>
                  <a:lnTo>
                    <a:pt x="106" y="183"/>
                  </a:lnTo>
                  <a:cubicBezTo>
                    <a:pt x="118" y="179"/>
                    <a:pt x="130" y="171"/>
                    <a:pt x="143" y="163"/>
                  </a:cubicBezTo>
                  <a:lnTo>
                    <a:pt x="159" y="147"/>
                  </a:lnTo>
                  <a:cubicBezTo>
                    <a:pt x="167" y="138"/>
                    <a:pt x="175" y="130"/>
                    <a:pt x="175" y="118"/>
                  </a:cubicBezTo>
                  <a:cubicBezTo>
                    <a:pt x="183" y="110"/>
                    <a:pt x="183" y="98"/>
                    <a:pt x="183" y="86"/>
                  </a:cubicBezTo>
                  <a:cubicBezTo>
                    <a:pt x="183" y="73"/>
                    <a:pt x="183" y="65"/>
                    <a:pt x="175" y="53"/>
                  </a:cubicBezTo>
                  <a:cubicBezTo>
                    <a:pt x="175" y="45"/>
                    <a:pt x="167" y="33"/>
                    <a:pt x="159" y="29"/>
                  </a:cubicBezTo>
                  <a:lnTo>
                    <a:pt x="143" y="12"/>
                  </a:lnTo>
                  <a:cubicBezTo>
                    <a:pt x="130" y="4"/>
                    <a:pt x="114" y="4"/>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17"/>
            <p:cNvSpPr/>
            <p:nvPr/>
          </p:nvSpPr>
          <p:spPr>
            <a:xfrm>
              <a:off x="8515204" y="566300"/>
              <a:ext cx="15437" cy="17541"/>
            </a:xfrm>
            <a:custGeom>
              <a:avLst/>
              <a:gdLst/>
              <a:ahLst/>
              <a:cxnLst/>
              <a:rect l="l" t="t" r="r" b="b"/>
              <a:pathLst>
                <a:path w="176" h="200" extrusionOk="0">
                  <a:moveTo>
                    <a:pt x="90" y="0"/>
                  </a:moveTo>
                  <a:cubicBezTo>
                    <a:pt x="78" y="0"/>
                    <a:pt x="61" y="5"/>
                    <a:pt x="49" y="13"/>
                  </a:cubicBezTo>
                  <a:lnTo>
                    <a:pt x="33" y="29"/>
                  </a:lnTo>
                  <a:lnTo>
                    <a:pt x="29" y="29"/>
                  </a:lnTo>
                  <a:cubicBezTo>
                    <a:pt x="25" y="37"/>
                    <a:pt x="21" y="41"/>
                    <a:pt x="17" y="49"/>
                  </a:cubicBezTo>
                  <a:lnTo>
                    <a:pt x="13" y="49"/>
                  </a:lnTo>
                  <a:cubicBezTo>
                    <a:pt x="9" y="57"/>
                    <a:pt x="9" y="66"/>
                    <a:pt x="5" y="70"/>
                  </a:cubicBezTo>
                  <a:cubicBezTo>
                    <a:pt x="5" y="74"/>
                    <a:pt x="5" y="74"/>
                    <a:pt x="5" y="74"/>
                  </a:cubicBezTo>
                  <a:cubicBezTo>
                    <a:pt x="1" y="82"/>
                    <a:pt x="1" y="90"/>
                    <a:pt x="1" y="102"/>
                  </a:cubicBezTo>
                  <a:cubicBezTo>
                    <a:pt x="1" y="110"/>
                    <a:pt x="1" y="118"/>
                    <a:pt x="5" y="127"/>
                  </a:cubicBezTo>
                  <a:cubicBezTo>
                    <a:pt x="5" y="131"/>
                    <a:pt x="5" y="131"/>
                    <a:pt x="5" y="131"/>
                  </a:cubicBezTo>
                  <a:cubicBezTo>
                    <a:pt x="9" y="139"/>
                    <a:pt x="9" y="147"/>
                    <a:pt x="13" y="151"/>
                  </a:cubicBezTo>
                  <a:cubicBezTo>
                    <a:pt x="13" y="151"/>
                    <a:pt x="13" y="155"/>
                    <a:pt x="17" y="155"/>
                  </a:cubicBezTo>
                  <a:cubicBezTo>
                    <a:pt x="21" y="159"/>
                    <a:pt x="25" y="167"/>
                    <a:pt x="29" y="171"/>
                  </a:cubicBezTo>
                  <a:cubicBezTo>
                    <a:pt x="29" y="171"/>
                    <a:pt x="29" y="175"/>
                    <a:pt x="33" y="175"/>
                  </a:cubicBezTo>
                  <a:cubicBezTo>
                    <a:pt x="37" y="179"/>
                    <a:pt x="45" y="183"/>
                    <a:pt x="49" y="188"/>
                  </a:cubicBezTo>
                  <a:cubicBezTo>
                    <a:pt x="61" y="196"/>
                    <a:pt x="70" y="200"/>
                    <a:pt x="82" y="200"/>
                  </a:cubicBezTo>
                  <a:cubicBezTo>
                    <a:pt x="94" y="200"/>
                    <a:pt x="102" y="200"/>
                    <a:pt x="114" y="196"/>
                  </a:cubicBezTo>
                  <a:cubicBezTo>
                    <a:pt x="127" y="196"/>
                    <a:pt x="135" y="192"/>
                    <a:pt x="143" y="183"/>
                  </a:cubicBezTo>
                  <a:cubicBezTo>
                    <a:pt x="151" y="175"/>
                    <a:pt x="159" y="167"/>
                    <a:pt x="163" y="159"/>
                  </a:cubicBezTo>
                  <a:cubicBezTo>
                    <a:pt x="167" y="151"/>
                    <a:pt x="171" y="147"/>
                    <a:pt x="175" y="139"/>
                  </a:cubicBezTo>
                  <a:cubicBezTo>
                    <a:pt x="175" y="127"/>
                    <a:pt x="175" y="114"/>
                    <a:pt x="175" y="102"/>
                  </a:cubicBezTo>
                  <a:cubicBezTo>
                    <a:pt x="175" y="94"/>
                    <a:pt x="175" y="82"/>
                    <a:pt x="175" y="74"/>
                  </a:cubicBezTo>
                  <a:cubicBezTo>
                    <a:pt x="175" y="61"/>
                    <a:pt x="171" y="53"/>
                    <a:pt x="163" y="41"/>
                  </a:cubicBezTo>
                  <a:lnTo>
                    <a:pt x="151" y="25"/>
                  </a:lnTo>
                  <a:cubicBezTo>
                    <a:pt x="139" y="17"/>
                    <a:pt x="127" y="9"/>
                    <a:pt x="114" y="5"/>
                  </a:cubicBezTo>
                  <a:cubicBezTo>
                    <a:pt x="106" y="5"/>
                    <a:pt x="98"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17"/>
            <p:cNvSpPr/>
            <p:nvPr/>
          </p:nvSpPr>
          <p:spPr>
            <a:xfrm>
              <a:off x="8557656" y="576649"/>
              <a:ext cx="14648" cy="16314"/>
            </a:xfrm>
            <a:custGeom>
              <a:avLst/>
              <a:gdLst/>
              <a:ahLst/>
              <a:cxnLst/>
              <a:rect l="l" t="t" r="r" b="b"/>
              <a:pathLst>
                <a:path w="167" h="186" extrusionOk="0">
                  <a:moveTo>
                    <a:pt x="82" y="0"/>
                  </a:moveTo>
                  <a:cubicBezTo>
                    <a:pt x="73" y="0"/>
                    <a:pt x="69" y="4"/>
                    <a:pt x="61" y="4"/>
                  </a:cubicBezTo>
                  <a:cubicBezTo>
                    <a:pt x="45" y="9"/>
                    <a:pt x="33" y="17"/>
                    <a:pt x="25" y="25"/>
                  </a:cubicBezTo>
                  <a:cubicBezTo>
                    <a:pt x="21" y="29"/>
                    <a:pt x="17" y="37"/>
                    <a:pt x="8" y="41"/>
                  </a:cubicBezTo>
                  <a:cubicBezTo>
                    <a:pt x="4" y="53"/>
                    <a:pt x="0" y="70"/>
                    <a:pt x="0" y="86"/>
                  </a:cubicBezTo>
                  <a:lnTo>
                    <a:pt x="0" y="102"/>
                  </a:lnTo>
                  <a:cubicBezTo>
                    <a:pt x="0" y="114"/>
                    <a:pt x="0" y="122"/>
                    <a:pt x="4" y="135"/>
                  </a:cubicBezTo>
                  <a:cubicBezTo>
                    <a:pt x="8" y="143"/>
                    <a:pt x="17" y="155"/>
                    <a:pt x="25" y="159"/>
                  </a:cubicBezTo>
                  <a:cubicBezTo>
                    <a:pt x="33" y="167"/>
                    <a:pt x="41" y="175"/>
                    <a:pt x="49" y="179"/>
                  </a:cubicBezTo>
                  <a:cubicBezTo>
                    <a:pt x="58" y="182"/>
                    <a:pt x="64" y="185"/>
                    <a:pt x="72" y="185"/>
                  </a:cubicBezTo>
                  <a:cubicBezTo>
                    <a:pt x="75" y="185"/>
                    <a:pt x="78" y="185"/>
                    <a:pt x="82" y="183"/>
                  </a:cubicBezTo>
                  <a:lnTo>
                    <a:pt x="106" y="183"/>
                  </a:lnTo>
                  <a:cubicBezTo>
                    <a:pt x="118" y="179"/>
                    <a:pt x="130" y="171"/>
                    <a:pt x="143" y="159"/>
                  </a:cubicBezTo>
                  <a:cubicBezTo>
                    <a:pt x="147" y="155"/>
                    <a:pt x="151" y="151"/>
                    <a:pt x="155" y="143"/>
                  </a:cubicBezTo>
                  <a:cubicBezTo>
                    <a:pt x="163" y="130"/>
                    <a:pt x="167" y="118"/>
                    <a:pt x="167" y="102"/>
                  </a:cubicBezTo>
                  <a:lnTo>
                    <a:pt x="167" y="86"/>
                  </a:lnTo>
                  <a:cubicBezTo>
                    <a:pt x="167" y="74"/>
                    <a:pt x="167" y="61"/>
                    <a:pt x="159" y="53"/>
                  </a:cubicBezTo>
                  <a:cubicBezTo>
                    <a:pt x="155" y="41"/>
                    <a:pt x="151" y="33"/>
                    <a:pt x="143" y="25"/>
                  </a:cubicBezTo>
                  <a:cubicBezTo>
                    <a:pt x="134" y="17"/>
                    <a:pt x="126" y="13"/>
                    <a:pt x="114" y="9"/>
                  </a:cubicBezTo>
                  <a:cubicBezTo>
                    <a:pt x="106" y="4"/>
                    <a:pt x="94" y="0"/>
                    <a:pt x="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17"/>
            <p:cNvSpPr/>
            <p:nvPr/>
          </p:nvSpPr>
          <p:spPr>
            <a:xfrm>
              <a:off x="8453193" y="890818"/>
              <a:ext cx="16489" cy="14998"/>
            </a:xfrm>
            <a:custGeom>
              <a:avLst/>
              <a:gdLst/>
              <a:ahLst/>
              <a:cxnLst/>
              <a:rect l="l" t="t" r="r" b="b"/>
              <a:pathLst>
                <a:path w="188" h="171" extrusionOk="0">
                  <a:moveTo>
                    <a:pt x="85" y="0"/>
                  </a:moveTo>
                  <a:cubicBezTo>
                    <a:pt x="73" y="0"/>
                    <a:pt x="65" y="4"/>
                    <a:pt x="53" y="8"/>
                  </a:cubicBezTo>
                  <a:cubicBezTo>
                    <a:pt x="45" y="12"/>
                    <a:pt x="33" y="16"/>
                    <a:pt x="29" y="25"/>
                  </a:cubicBezTo>
                  <a:cubicBezTo>
                    <a:pt x="20" y="33"/>
                    <a:pt x="12" y="41"/>
                    <a:pt x="8" y="53"/>
                  </a:cubicBezTo>
                  <a:cubicBezTo>
                    <a:pt x="4" y="61"/>
                    <a:pt x="0" y="73"/>
                    <a:pt x="4" y="86"/>
                  </a:cubicBezTo>
                  <a:cubicBezTo>
                    <a:pt x="4" y="94"/>
                    <a:pt x="4" y="98"/>
                    <a:pt x="4" y="106"/>
                  </a:cubicBezTo>
                  <a:cubicBezTo>
                    <a:pt x="8" y="122"/>
                    <a:pt x="16" y="134"/>
                    <a:pt x="29" y="142"/>
                  </a:cubicBezTo>
                  <a:lnTo>
                    <a:pt x="45" y="159"/>
                  </a:lnTo>
                  <a:cubicBezTo>
                    <a:pt x="57" y="167"/>
                    <a:pt x="69" y="167"/>
                    <a:pt x="85" y="171"/>
                  </a:cubicBezTo>
                  <a:lnTo>
                    <a:pt x="102" y="171"/>
                  </a:lnTo>
                  <a:cubicBezTo>
                    <a:pt x="114" y="171"/>
                    <a:pt x="126" y="167"/>
                    <a:pt x="134" y="163"/>
                  </a:cubicBezTo>
                  <a:cubicBezTo>
                    <a:pt x="146" y="159"/>
                    <a:pt x="155" y="155"/>
                    <a:pt x="163" y="147"/>
                  </a:cubicBezTo>
                  <a:cubicBezTo>
                    <a:pt x="171" y="138"/>
                    <a:pt x="175" y="126"/>
                    <a:pt x="179" y="118"/>
                  </a:cubicBezTo>
                  <a:cubicBezTo>
                    <a:pt x="183" y="106"/>
                    <a:pt x="187" y="98"/>
                    <a:pt x="187" y="86"/>
                  </a:cubicBezTo>
                  <a:cubicBezTo>
                    <a:pt x="187" y="77"/>
                    <a:pt x="183" y="69"/>
                    <a:pt x="183" y="61"/>
                  </a:cubicBezTo>
                  <a:cubicBezTo>
                    <a:pt x="179" y="49"/>
                    <a:pt x="171" y="37"/>
                    <a:pt x="163" y="25"/>
                  </a:cubicBezTo>
                  <a:cubicBezTo>
                    <a:pt x="155" y="21"/>
                    <a:pt x="151" y="16"/>
                    <a:pt x="146" y="12"/>
                  </a:cubicBezTo>
                  <a:cubicBezTo>
                    <a:pt x="130" y="4"/>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5" name="Google Shape;625;p17"/>
          <p:cNvSpPr/>
          <p:nvPr/>
        </p:nvSpPr>
        <p:spPr>
          <a:xfrm>
            <a:off x="8525783" y="27871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17"/>
          <p:cNvSpPr/>
          <p:nvPr/>
        </p:nvSpPr>
        <p:spPr>
          <a:xfrm>
            <a:off x="248000" y="16177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7" name="Google Shape;627;p17"/>
          <p:cNvGrpSpPr/>
          <p:nvPr/>
        </p:nvGrpSpPr>
        <p:grpSpPr>
          <a:xfrm>
            <a:off x="-11" y="4475975"/>
            <a:ext cx="1020961" cy="596402"/>
            <a:chOff x="193414" y="283450"/>
            <a:chExt cx="1020961" cy="596402"/>
          </a:xfrm>
        </p:grpSpPr>
        <p:sp>
          <p:nvSpPr>
            <p:cNvPr id="628" name="Google Shape;628;p17"/>
            <p:cNvSpPr/>
            <p:nvPr/>
          </p:nvSpPr>
          <p:spPr>
            <a:xfrm>
              <a:off x="193414" y="283450"/>
              <a:ext cx="1020961" cy="596402"/>
            </a:xfrm>
            <a:custGeom>
              <a:avLst/>
              <a:gdLst/>
              <a:ahLst/>
              <a:cxnLst/>
              <a:rect l="l" t="t" r="r" b="b"/>
              <a:pathLst>
                <a:path w="10922" h="6380" extrusionOk="0">
                  <a:moveTo>
                    <a:pt x="6171" y="0"/>
                  </a:moveTo>
                  <a:cubicBezTo>
                    <a:pt x="5289" y="0"/>
                    <a:pt x="5007" y="1229"/>
                    <a:pt x="5007" y="1229"/>
                  </a:cubicBezTo>
                  <a:cubicBezTo>
                    <a:pt x="5007" y="1229"/>
                    <a:pt x="4846" y="287"/>
                    <a:pt x="4020" y="287"/>
                  </a:cubicBezTo>
                  <a:cubicBezTo>
                    <a:pt x="3994" y="287"/>
                    <a:pt x="3969" y="288"/>
                    <a:pt x="3942" y="290"/>
                  </a:cubicBezTo>
                  <a:cubicBezTo>
                    <a:pt x="3052" y="351"/>
                    <a:pt x="3397" y="1351"/>
                    <a:pt x="3397" y="1351"/>
                  </a:cubicBezTo>
                  <a:cubicBezTo>
                    <a:pt x="3397" y="1351"/>
                    <a:pt x="2763" y="867"/>
                    <a:pt x="2077" y="867"/>
                  </a:cubicBezTo>
                  <a:cubicBezTo>
                    <a:pt x="1747" y="867"/>
                    <a:pt x="1406" y="979"/>
                    <a:pt x="1116" y="1311"/>
                  </a:cubicBezTo>
                  <a:cubicBezTo>
                    <a:pt x="222" y="2331"/>
                    <a:pt x="1531" y="3388"/>
                    <a:pt x="1531" y="3388"/>
                  </a:cubicBezTo>
                  <a:cubicBezTo>
                    <a:pt x="1531" y="3388"/>
                    <a:pt x="1318" y="3328"/>
                    <a:pt x="1054" y="3328"/>
                  </a:cubicBezTo>
                  <a:cubicBezTo>
                    <a:pt x="651" y="3328"/>
                    <a:pt x="128" y="3469"/>
                    <a:pt x="72" y="4185"/>
                  </a:cubicBezTo>
                  <a:cubicBezTo>
                    <a:pt x="0" y="5049"/>
                    <a:pt x="727" y="5238"/>
                    <a:pt x="1225" y="5238"/>
                  </a:cubicBezTo>
                  <a:cubicBezTo>
                    <a:pt x="1409" y="5238"/>
                    <a:pt x="1563" y="5213"/>
                    <a:pt x="1633" y="5185"/>
                  </a:cubicBezTo>
                  <a:lnTo>
                    <a:pt x="1633" y="5185"/>
                  </a:lnTo>
                  <a:cubicBezTo>
                    <a:pt x="1633" y="5185"/>
                    <a:pt x="1474" y="6246"/>
                    <a:pt x="2633" y="6368"/>
                  </a:cubicBezTo>
                  <a:cubicBezTo>
                    <a:pt x="2691" y="6374"/>
                    <a:pt x="2746" y="6377"/>
                    <a:pt x="2799" y="6377"/>
                  </a:cubicBezTo>
                  <a:cubicBezTo>
                    <a:pt x="3806" y="6377"/>
                    <a:pt x="3942" y="5327"/>
                    <a:pt x="3942" y="5327"/>
                  </a:cubicBezTo>
                  <a:cubicBezTo>
                    <a:pt x="3942" y="5327"/>
                    <a:pt x="4097" y="5937"/>
                    <a:pt x="4873" y="5978"/>
                  </a:cubicBezTo>
                  <a:cubicBezTo>
                    <a:pt x="4893" y="5979"/>
                    <a:pt x="4912" y="5979"/>
                    <a:pt x="4932" y="5979"/>
                  </a:cubicBezTo>
                  <a:cubicBezTo>
                    <a:pt x="5657" y="5979"/>
                    <a:pt x="5804" y="5246"/>
                    <a:pt x="5804" y="5246"/>
                  </a:cubicBezTo>
                  <a:cubicBezTo>
                    <a:pt x="5804" y="5246"/>
                    <a:pt x="6000" y="6379"/>
                    <a:pt x="7180" y="6379"/>
                  </a:cubicBezTo>
                  <a:cubicBezTo>
                    <a:pt x="7214" y="6379"/>
                    <a:pt x="7248" y="6378"/>
                    <a:pt x="7284" y="6376"/>
                  </a:cubicBezTo>
                  <a:cubicBezTo>
                    <a:pt x="8556" y="6307"/>
                    <a:pt x="8422" y="5185"/>
                    <a:pt x="8422" y="5185"/>
                  </a:cubicBezTo>
                  <a:lnTo>
                    <a:pt x="8422" y="5185"/>
                  </a:lnTo>
                  <a:cubicBezTo>
                    <a:pt x="8422" y="5185"/>
                    <a:pt x="8827" y="5343"/>
                    <a:pt x="9296" y="5343"/>
                  </a:cubicBezTo>
                  <a:cubicBezTo>
                    <a:pt x="9839" y="5343"/>
                    <a:pt x="10469" y="5132"/>
                    <a:pt x="10663" y="4226"/>
                  </a:cubicBezTo>
                  <a:cubicBezTo>
                    <a:pt x="10921" y="3017"/>
                    <a:pt x="9986" y="2504"/>
                    <a:pt x="9182" y="2504"/>
                  </a:cubicBezTo>
                  <a:cubicBezTo>
                    <a:pt x="8861" y="2504"/>
                    <a:pt x="8560" y="2586"/>
                    <a:pt x="8365" y="2738"/>
                  </a:cubicBezTo>
                  <a:cubicBezTo>
                    <a:pt x="8365" y="2738"/>
                    <a:pt x="8593" y="2164"/>
                    <a:pt x="8158" y="1900"/>
                  </a:cubicBezTo>
                  <a:cubicBezTo>
                    <a:pt x="8025" y="1820"/>
                    <a:pt x="7903" y="1792"/>
                    <a:pt x="7798" y="1792"/>
                  </a:cubicBezTo>
                  <a:cubicBezTo>
                    <a:pt x="7554" y="1792"/>
                    <a:pt x="7398" y="1941"/>
                    <a:pt x="7398" y="1941"/>
                  </a:cubicBezTo>
                  <a:cubicBezTo>
                    <a:pt x="7398" y="1941"/>
                    <a:pt x="8061" y="798"/>
                    <a:pt x="6735" y="148"/>
                  </a:cubicBezTo>
                  <a:cubicBezTo>
                    <a:pt x="6524" y="44"/>
                    <a:pt x="6337" y="0"/>
                    <a:pt x="6171" y="0"/>
                  </a:cubicBezTo>
                  <a:close/>
                </a:path>
              </a:pathLst>
            </a:custGeom>
            <a:no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17"/>
            <p:cNvSpPr/>
            <p:nvPr/>
          </p:nvSpPr>
          <p:spPr>
            <a:xfrm>
              <a:off x="319047" y="405160"/>
              <a:ext cx="237620" cy="253611"/>
            </a:xfrm>
            <a:custGeom>
              <a:avLst/>
              <a:gdLst/>
              <a:ahLst/>
              <a:cxnLst/>
              <a:rect l="l" t="t" r="r" b="b"/>
              <a:pathLst>
                <a:path w="2542" h="2713" fill="none" extrusionOk="0">
                  <a:moveTo>
                    <a:pt x="187" y="2086"/>
                  </a:moveTo>
                  <a:cubicBezTo>
                    <a:pt x="187" y="2086"/>
                    <a:pt x="915" y="2712"/>
                    <a:pt x="1728" y="2086"/>
                  </a:cubicBezTo>
                  <a:cubicBezTo>
                    <a:pt x="2541" y="1464"/>
                    <a:pt x="1374" y="0"/>
                    <a:pt x="687" y="513"/>
                  </a:cubicBezTo>
                  <a:cubicBezTo>
                    <a:pt x="0" y="1025"/>
                    <a:pt x="496" y="1533"/>
                    <a:pt x="1098" y="1383"/>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17"/>
            <p:cNvSpPr/>
            <p:nvPr/>
          </p:nvSpPr>
          <p:spPr>
            <a:xfrm>
              <a:off x="635186" y="358420"/>
              <a:ext cx="225842" cy="190512"/>
            </a:xfrm>
            <a:custGeom>
              <a:avLst/>
              <a:gdLst/>
              <a:ahLst/>
              <a:cxnLst/>
              <a:rect l="l" t="t" r="r" b="b"/>
              <a:pathLst>
                <a:path w="2416" h="2038" fill="none" extrusionOk="0">
                  <a:moveTo>
                    <a:pt x="281" y="427"/>
                  </a:moveTo>
                  <a:cubicBezTo>
                    <a:pt x="281" y="427"/>
                    <a:pt x="1" y="1257"/>
                    <a:pt x="1029" y="1647"/>
                  </a:cubicBezTo>
                  <a:cubicBezTo>
                    <a:pt x="2054" y="2037"/>
                    <a:pt x="2416" y="183"/>
                    <a:pt x="1619" y="94"/>
                  </a:cubicBezTo>
                  <a:cubicBezTo>
                    <a:pt x="818" y="0"/>
                    <a:pt x="802" y="923"/>
                    <a:pt x="1294" y="968"/>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17"/>
            <p:cNvSpPr/>
            <p:nvPr/>
          </p:nvSpPr>
          <p:spPr>
            <a:xfrm>
              <a:off x="896641" y="539302"/>
              <a:ext cx="241452" cy="191634"/>
            </a:xfrm>
            <a:custGeom>
              <a:avLst/>
              <a:gdLst/>
              <a:ahLst/>
              <a:cxnLst/>
              <a:rect l="l" t="t" r="r" b="b"/>
              <a:pathLst>
                <a:path w="2583" h="2050" fill="none" extrusionOk="0">
                  <a:moveTo>
                    <a:pt x="842" y="1"/>
                  </a:moveTo>
                  <a:cubicBezTo>
                    <a:pt x="842" y="1"/>
                    <a:pt x="1" y="663"/>
                    <a:pt x="477" y="1354"/>
                  </a:cubicBezTo>
                  <a:cubicBezTo>
                    <a:pt x="952" y="2050"/>
                    <a:pt x="2444" y="1989"/>
                    <a:pt x="2513" y="1086"/>
                  </a:cubicBezTo>
                  <a:cubicBezTo>
                    <a:pt x="2583" y="179"/>
                    <a:pt x="1208" y="224"/>
                    <a:pt x="1151" y="736"/>
                  </a:cubicBezTo>
                  <a:cubicBezTo>
                    <a:pt x="1095" y="1249"/>
                    <a:pt x="1696" y="1086"/>
                    <a:pt x="1696" y="1086"/>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7"/>
            <p:cNvSpPr/>
            <p:nvPr/>
          </p:nvSpPr>
          <p:spPr>
            <a:xfrm>
              <a:off x="735954" y="688682"/>
              <a:ext cx="91234" cy="85254"/>
            </a:xfrm>
            <a:custGeom>
              <a:avLst/>
              <a:gdLst/>
              <a:ahLst/>
              <a:cxnLst/>
              <a:rect l="l" t="t" r="r" b="b"/>
              <a:pathLst>
                <a:path w="976" h="912" fill="none" extrusionOk="0">
                  <a:moveTo>
                    <a:pt x="0" y="911"/>
                  </a:moveTo>
                  <a:cubicBezTo>
                    <a:pt x="0" y="911"/>
                    <a:pt x="49" y="0"/>
                    <a:pt x="976" y="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7"/>
            <p:cNvSpPr/>
            <p:nvPr/>
          </p:nvSpPr>
          <p:spPr>
            <a:xfrm>
              <a:off x="401867" y="692889"/>
              <a:ext cx="160127" cy="115635"/>
            </a:xfrm>
            <a:custGeom>
              <a:avLst/>
              <a:gdLst/>
              <a:ahLst/>
              <a:cxnLst/>
              <a:rect l="l" t="t" r="r" b="b"/>
              <a:pathLst>
                <a:path w="1713" h="1237" fill="none" extrusionOk="0">
                  <a:moveTo>
                    <a:pt x="1712" y="947"/>
                  </a:moveTo>
                  <a:cubicBezTo>
                    <a:pt x="1712" y="947"/>
                    <a:pt x="1655" y="0"/>
                    <a:pt x="830" y="122"/>
                  </a:cubicBezTo>
                  <a:cubicBezTo>
                    <a:pt x="0" y="240"/>
                    <a:pt x="281" y="1236"/>
                    <a:pt x="700" y="1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17"/>
            <p:cNvSpPr/>
            <p:nvPr/>
          </p:nvSpPr>
          <p:spPr>
            <a:xfrm>
              <a:off x="597982" y="570431"/>
              <a:ext cx="17574" cy="15705"/>
            </a:xfrm>
            <a:custGeom>
              <a:avLst/>
              <a:gdLst/>
              <a:ahLst/>
              <a:cxnLst/>
              <a:rect l="l" t="t" r="r" b="b"/>
              <a:pathLst>
                <a:path w="188" h="168" extrusionOk="0">
                  <a:moveTo>
                    <a:pt x="86" y="1"/>
                  </a:moveTo>
                  <a:cubicBezTo>
                    <a:pt x="73" y="1"/>
                    <a:pt x="61" y="1"/>
                    <a:pt x="53" y="9"/>
                  </a:cubicBezTo>
                  <a:cubicBezTo>
                    <a:pt x="41" y="9"/>
                    <a:pt x="33" y="17"/>
                    <a:pt x="25" y="25"/>
                  </a:cubicBezTo>
                  <a:cubicBezTo>
                    <a:pt x="17" y="33"/>
                    <a:pt x="12" y="42"/>
                    <a:pt x="8" y="50"/>
                  </a:cubicBezTo>
                  <a:cubicBezTo>
                    <a:pt x="4" y="62"/>
                    <a:pt x="0" y="74"/>
                    <a:pt x="0" y="82"/>
                  </a:cubicBezTo>
                  <a:lnTo>
                    <a:pt x="4" y="107"/>
                  </a:lnTo>
                  <a:cubicBezTo>
                    <a:pt x="8" y="119"/>
                    <a:pt x="17" y="131"/>
                    <a:pt x="25" y="143"/>
                  </a:cubicBezTo>
                  <a:lnTo>
                    <a:pt x="41" y="155"/>
                  </a:lnTo>
                  <a:cubicBezTo>
                    <a:pt x="57" y="164"/>
                    <a:pt x="69" y="168"/>
                    <a:pt x="86" y="168"/>
                  </a:cubicBezTo>
                  <a:lnTo>
                    <a:pt x="102" y="168"/>
                  </a:lnTo>
                  <a:cubicBezTo>
                    <a:pt x="114" y="168"/>
                    <a:pt x="126" y="168"/>
                    <a:pt x="134" y="160"/>
                  </a:cubicBezTo>
                  <a:cubicBezTo>
                    <a:pt x="147" y="160"/>
                    <a:pt x="155" y="151"/>
                    <a:pt x="163" y="143"/>
                  </a:cubicBezTo>
                  <a:cubicBezTo>
                    <a:pt x="171" y="135"/>
                    <a:pt x="175" y="127"/>
                    <a:pt x="179" y="119"/>
                  </a:cubicBezTo>
                  <a:cubicBezTo>
                    <a:pt x="183" y="107"/>
                    <a:pt x="187" y="94"/>
                    <a:pt x="187" y="86"/>
                  </a:cubicBezTo>
                  <a:lnTo>
                    <a:pt x="183" y="62"/>
                  </a:lnTo>
                  <a:cubicBezTo>
                    <a:pt x="179" y="50"/>
                    <a:pt x="171" y="38"/>
                    <a:pt x="163" y="25"/>
                  </a:cubicBezTo>
                  <a:lnTo>
                    <a:pt x="147" y="13"/>
                  </a:lnTo>
                  <a:cubicBezTo>
                    <a:pt x="134" y="5"/>
                    <a:pt x="118" y="1"/>
                    <a:pt x="10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7"/>
            <p:cNvSpPr/>
            <p:nvPr/>
          </p:nvSpPr>
          <p:spPr>
            <a:xfrm>
              <a:off x="574052" y="599783"/>
              <a:ext cx="17574" cy="19350"/>
            </a:xfrm>
            <a:custGeom>
              <a:avLst/>
              <a:gdLst/>
              <a:ahLst/>
              <a:cxnLst/>
              <a:rect l="l" t="t" r="r" b="b"/>
              <a:pathLst>
                <a:path w="188" h="207" extrusionOk="0">
                  <a:moveTo>
                    <a:pt x="73" y="0"/>
                  </a:moveTo>
                  <a:cubicBezTo>
                    <a:pt x="61" y="0"/>
                    <a:pt x="49" y="4"/>
                    <a:pt x="41" y="12"/>
                  </a:cubicBezTo>
                  <a:lnTo>
                    <a:pt x="25" y="24"/>
                  </a:lnTo>
                  <a:cubicBezTo>
                    <a:pt x="16" y="37"/>
                    <a:pt x="8" y="49"/>
                    <a:pt x="4" y="61"/>
                  </a:cubicBezTo>
                  <a:lnTo>
                    <a:pt x="0" y="85"/>
                  </a:lnTo>
                  <a:cubicBezTo>
                    <a:pt x="0" y="98"/>
                    <a:pt x="4" y="114"/>
                    <a:pt x="12" y="126"/>
                  </a:cubicBezTo>
                  <a:cubicBezTo>
                    <a:pt x="16" y="138"/>
                    <a:pt x="25" y="150"/>
                    <a:pt x="29" y="167"/>
                  </a:cubicBezTo>
                  <a:cubicBezTo>
                    <a:pt x="37" y="175"/>
                    <a:pt x="41" y="183"/>
                    <a:pt x="53" y="187"/>
                  </a:cubicBezTo>
                  <a:cubicBezTo>
                    <a:pt x="61" y="195"/>
                    <a:pt x="69" y="199"/>
                    <a:pt x="81" y="203"/>
                  </a:cubicBezTo>
                  <a:cubicBezTo>
                    <a:pt x="86" y="205"/>
                    <a:pt x="91" y="206"/>
                    <a:pt x="96" y="206"/>
                  </a:cubicBezTo>
                  <a:cubicBezTo>
                    <a:pt x="102" y="206"/>
                    <a:pt x="108" y="205"/>
                    <a:pt x="114" y="203"/>
                  </a:cubicBezTo>
                  <a:cubicBezTo>
                    <a:pt x="126" y="203"/>
                    <a:pt x="134" y="199"/>
                    <a:pt x="142" y="195"/>
                  </a:cubicBezTo>
                  <a:lnTo>
                    <a:pt x="163" y="183"/>
                  </a:lnTo>
                  <a:cubicBezTo>
                    <a:pt x="171" y="171"/>
                    <a:pt x="179" y="159"/>
                    <a:pt x="183" y="146"/>
                  </a:cubicBezTo>
                  <a:lnTo>
                    <a:pt x="187" y="122"/>
                  </a:lnTo>
                  <a:cubicBezTo>
                    <a:pt x="187" y="106"/>
                    <a:pt x="183" y="94"/>
                    <a:pt x="175" y="81"/>
                  </a:cubicBezTo>
                  <a:cubicBezTo>
                    <a:pt x="167" y="65"/>
                    <a:pt x="163" y="53"/>
                    <a:pt x="155" y="41"/>
                  </a:cubicBezTo>
                  <a:cubicBezTo>
                    <a:pt x="151" y="33"/>
                    <a:pt x="142" y="24"/>
                    <a:pt x="134" y="16"/>
                  </a:cubicBezTo>
                  <a:cubicBezTo>
                    <a:pt x="126" y="8"/>
                    <a:pt x="118" y="4"/>
                    <a:pt x="106" y="4"/>
                  </a:cubicBezTo>
                  <a:cubicBezTo>
                    <a:pt x="94" y="0"/>
                    <a:pt x="81" y="0"/>
                    <a:pt x="73"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7"/>
            <p:cNvSpPr/>
            <p:nvPr/>
          </p:nvSpPr>
          <p:spPr>
            <a:xfrm>
              <a:off x="607797" y="636614"/>
              <a:ext cx="16078" cy="16826"/>
            </a:xfrm>
            <a:custGeom>
              <a:avLst/>
              <a:gdLst/>
              <a:ahLst/>
              <a:cxnLst/>
              <a:rect l="l" t="t" r="r" b="b"/>
              <a:pathLst>
                <a:path w="172" h="180" extrusionOk="0">
                  <a:moveTo>
                    <a:pt x="59" y="160"/>
                  </a:moveTo>
                  <a:lnTo>
                    <a:pt x="59" y="160"/>
                  </a:lnTo>
                  <a:cubicBezTo>
                    <a:pt x="64" y="162"/>
                    <a:pt x="70" y="163"/>
                    <a:pt x="74" y="163"/>
                  </a:cubicBezTo>
                  <a:cubicBezTo>
                    <a:pt x="80" y="165"/>
                    <a:pt x="86" y="166"/>
                    <a:pt x="92" y="166"/>
                  </a:cubicBezTo>
                  <a:lnTo>
                    <a:pt x="92" y="166"/>
                  </a:lnTo>
                  <a:lnTo>
                    <a:pt x="86" y="167"/>
                  </a:lnTo>
                  <a:lnTo>
                    <a:pt x="62" y="163"/>
                  </a:lnTo>
                  <a:lnTo>
                    <a:pt x="66" y="163"/>
                  </a:lnTo>
                  <a:lnTo>
                    <a:pt x="59" y="160"/>
                  </a:lnTo>
                  <a:close/>
                  <a:moveTo>
                    <a:pt x="62" y="0"/>
                  </a:moveTo>
                  <a:cubicBezTo>
                    <a:pt x="62" y="0"/>
                    <a:pt x="42" y="9"/>
                    <a:pt x="42" y="9"/>
                  </a:cubicBezTo>
                  <a:cubicBezTo>
                    <a:pt x="38" y="12"/>
                    <a:pt x="30" y="18"/>
                    <a:pt x="31" y="18"/>
                  </a:cubicBezTo>
                  <a:cubicBezTo>
                    <a:pt x="31" y="18"/>
                    <a:pt x="32" y="17"/>
                    <a:pt x="34" y="17"/>
                  </a:cubicBezTo>
                  <a:lnTo>
                    <a:pt x="34" y="17"/>
                  </a:lnTo>
                  <a:cubicBezTo>
                    <a:pt x="32" y="19"/>
                    <a:pt x="28" y="22"/>
                    <a:pt x="25" y="25"/>
                  </a:cubicBezTo>
                  <a:cubicBezTo>
                    <a:pt x="21" y="29"/>
                    <a:pt x="13" y="33"/>
                    <a:pt x="13" y="41"/>
                  </a:cubicBezTo>
                  <a:cubicBezTo>
                    <a:pt x="13" y="41"/>
                    <a:pt x="5" y="61"/>
                    <a:pt x="1" y="61"/>
                  </a:cubicBezTo>
                  <a:lnTo>
                    <a:pt x="1" y="65"/>
                  </a:lnTo>
                  <a:cubicBezTo>
                    <a:pt x="1" y="69"/>
                    <a:pt x="1" y="82"/>
                    <a:pt x="1" y="86"/>
                  </a:cubicBezTo>
                  <a:lnTo>
                    <a:pt x="1" y="90"/>
                  </a:lnTo>
                  <a:cubicBezTo>
                    <a:pt x="1" y="98"/>
                    <a:pt x="1" y="106"/>
                    <a:pt x="1" y="114"/>
                  </a:cubicBezTo>
                  <a:lnTo>
                    <a:pt x="13" y="135"/>
                  </a:lnTo>
                  <a:cubicBezTo>
                    <a:pt x="13" y="139"/>
                    <a:pt x="25" y="151"/>
                    <a:pt x="25" y="155"/>
                  </a:cubicBezTo>
                  <a:lnTo>
                    <a:pt x="42" y="167"/>
                  </a:lnTo>
                  <a:cubicBezTo>
                    <a:pt x="42" y="167"/>
                    <a:pt x="62" y="175"/>
                    <a:pt x="62" y="175"/>
                  </a:cubicBezTo>
                  <a:cubicBezTo>
                    <a:pt x="62" y="175"/>
                    <a:pt x="86" y="179"/>
                    <a:pt x="86" y="179"/>
                  </a:cubicBezTo>
                  <a:cubicBezTo>
                    <a:pt x="86" y="179"/>
                    <a:pt x="107" y="175"/>
                    <a:pt x="107" y="175"/>
                  </a:cubicBezTo>
                  <a:cubicBezTo>
                    <a:pt x="111" y="175"/>
                    <a:pt x="119" y="171"/>
                    <a:pt x="119" y="171"/>
                  </a:cubicBezTo>
                  <a:cubicBezTo>
                    <a:pt x="119" y="171"/>
                    <a:pt x="127" y="167"/>
                    <a:pt x="127" y="167"/>
                  </a:cubicBezTo>
                  <a:lnTo>
                    <a:pt x="131" y="167"/>
                  </a:lnTo>
                  <a:cubicBezTo>
                    <a:pt x="139" y="159"/>
                    <a:pt x="147" y="155"/>
                    <a:pt x="151" y="143"/>
                  </a:cubicBezTo>
                  <a:cubicBezTo>
                    <a:pt x="160" y="135"/>
                    <a:pt x="164" y="126"/>
                    <a:pt x="168" y="114"/>
                  </a:cubicBezTo>
                  <a:cubicBezTo>
                    <a:pt x="171" y="108"/>
                    <a:pt x="171" y="101"/>
                    <a:pt x="170" y="92"/>
                  </a:cubicBezTo>
                  <a:lnTo>
                    <a:pt x="170" y="92"/>
                  </a:lnTo>
                  <a:cubicBezTo>
                    <a:pt x="171" y="81"/>
                    <a:pt x="171" y="70"/>
                    <a:pt x="168" y="61"/>
                  </a:cubicBezTo>
                  <a:lnTo>
                    <a:pt x="160" y="41"/>
                  </a:lnTo>
                  <a:cubicBezTo>
                    <a:pt x="151" y="29"/>
                    <a:pt x="143" y="17"/>
                    <a:pt x="131" y="9"/>
                  </a:cubicBezTo>
                  <a:cubicBezTo>
                    <a:pt x="127" y="9"/>
                    <a:pt x="111" y="0"/>
                    <a:pt x="11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17"/>
            <p:cNvSpPr/>
            <p:nvPr/>
          </p:nvSpPr>
          <p:spPr>
            <a:xfrm>
              <a:off x="631447" y="599783"/>
              <a:ext cx="20565" cy="15611"/>
            </a:xfrm>
            <a:custGeom>
              <a:avLst/>
              <a:gdLst/>
              <a:ahLst/>
              <a:cxnLst/>
              <a:rect l="l" t="t" r="r" b="b"/>
              <a:pathLst>
                <a:path w="220" h="167" extrusionOk="0">
                  <a:moveTo>
                    <a:pt x="110" y="0"/>
                  </a:moveTo>
                  <a:cubicBezTo>
                    <a:pt x="0" y="0"/>
                    <a:pt x="0" y="167"/>
                    <a:pt x="110" y="167"/>
                  </a:cubicBezTo>
                  <a:cubicBezTo>
                    <a:pt x="216" y="167"/>
                    <a:pt x="220" y="0"/>
                    <a:pt x="11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17"/>
            <p:cNvSpPr/>
            <p:nvPr/>
          </p:nvSpPr>
          <p:spPr>
            <a:xfrm>
              <a:off x="871589" y="742246"/>
              <a:ext cx="20191" cy="15705"/>
            </a:xfrm>
            <a:custGeom>
              <a:avLst/>
              <a:gdLst/>
              <a:ahLst/>
              <a:cxnLst/>
              <a:rect l="l" t="t" r="r" b="b"/>
              <a:pathLst>
                <a:path w="216" h="168" extrusionOk="0">
                  <a:moveTo>
                    <a:pt x="106" y="1"/>
                  </a:moveTo>
                  <a:cubicBezTo>
                    <a:pt x="1" y="1"/>
                    <a:pt x="1" y="167"/>
                    <a:pt x="106" y="167"/>
                  </a:cubicBezTo>
                  <a:cubicBezTo>
                    <a:pt x="216" y="167"/>
                    <a:pt x="216" y="1"/>
                    <a:pt x="10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17"/>
            <p:cNvSpPr/>
            <p:nvPr/>
          </p:nvSpPr>
          <p:spPr>
            <a:xfrm>
              <a:off x="839714" y="775057"/>
              <a:ext cx="19443" cy="17668"/>
            </a:xfrm>
            <a:custGeom>
              <a:avLst/>
              <a:gdLst/>
              <a:ahLst/>
              <a:cxnLst/>
              <a:rect l="l" t="t" r="r" b="b"/>
              <a:pathLst>
                <a:path w="208" h="189" extrusionOk="0">
                  <a:moveTo>
                    <a:pt x="80" y="0"/>
                  </a:moveTo>
                  <a:cubicBezTo>
                    <a:pt x="74" y="0"/>
                    <a:pt x="69" y="1"/>
                    <a:pt x="65" y="3"/>
                  </a:cubicBezTo>
                  <a:cubicBezTo>
                    <a:pt x="53" y="7"/>
                    <a:pt x="45" y="11"/>
                    <a:pt x="37" y="20"/>
                  </a:cubicBezTo>
                  <a:cubicBezTo>
                    <a:pt x="24" y="24"/>
                    <a:pt x="20" y="32"/>
                    <a:pt x="12" y="40"/>
                  </a:cubicBezTo>
                  <a:lnTo>
                    <a:pt x="4" y="60"/>
                  </a:lnTo>
                  <a:cubicBezTo>
                    <a:pt x="0" y="77"/>
                    <a:pt x="0" y="93"/>
                    <a:pt x="4" y="105"/>
                  </a:cubicBezTo>
                  <a:lnTo>
                    <a:pt x="12" y="125"/>
                  </a:lnTo>
                  <a:cubicBezTo>
                    <a:pt x="20" y="137"/>
                    <a:pt x="33" y="150"/>
                    <a:pt x="45" y="158"/>
                  </a:cubicBezTo>
                  <a:cubicBezTo>
                    <a:pt x="57" y="162"/>
                    <a:pt x="69" y="170"/>
                    <a:pt x="81" y="174"/>
                  </a:cubicBezTo>
                  <a:cubicBezTo>
                    <a:pt x="89" y="182"/>
                    <a:pt x="98" y="186"/>
                    <a:pt x="110" y="186"/>
                  </a:cubicBezTo>
                  <a:cubicBezTo>
                    <a:pt x="114" y="188"/>
                    <a:pt x="118" y="188"/>
                    <a:pt x="122" y="188"/>
                  </a:cubicBezTo>
                  <a:cubicBezTo>
                    <a:pt x="130" y="188"/>
                    <a:pt x="137" y="186"/>
                    <a:pt x="142" y="186"/>
                  </a:cubicBezTo>
                  <a:cubicBezTo>
                    <a:pt x="155" y="182"/>
                    <a:pt x="163" y="178"/>
                    <a:pt x="171" y="170"/>
                  </a:cubicBezTo>
                  <a:cubicBezTo>
                    <a:pt x="183" y="162"/>
                    <a:pt x="187" y="154"/>
                    <a:pt x="195" y="146"/>
                  </a:cubicBezTo>
                  <a:lnTo>
                    <a:pt x="203" y="125"/>
                  </a:lnTo>
                  <a:cubicBezTo>
                    <a:pt x="207" y="113"/>
                    <a:pt x="207" y="97"/>
                    <a:pt x="203" y="81"/>
                  </a:cubicBezTo>
                  <a:lnTo>
                    <a:pt x="195" y="60"/>
                  </a:lnTo>
                  <a:cubicBezTo>
                    <a:pt x="187" y="48"/>
                    <a:pt x="175" y="40"/>
                    <a:pt x="163" y="32"/>
                  </a:cubicBezTo>
                  <a:cubicBezTo>
                    <a:pt x="150" y="24"/>
                    <a:pt x="138" y="20"/>
                    <a:pt x="126" y="11"/>
                  </a:cubicBezTo>
                  <a:cubicBezTo>
                    <a:pt x="118" y="7"/>
                    <a:pt x="110" y="3"/>
                    <a:pt x="98" y="3"/>
                  </a:cubicBezTo>
                  <a:cubicBezTo>
                    <a:pt x="91" y="1"/>
                    <a:pt x="85" y="0"/>
                    <a:pt x="8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0" name="Google Shape;640;p17"/>
          <p:cNvSpPr/>
          <p:nvPr/>
        </p:nvSpPr>
        <p:spPr>
          <a:xfrm>
            <a:off x="8597034" y="467007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792"/>
        <p:cNvGrpSpPr/>
        <p:nvPr/>
      </p:nvGrpSpPr>
      <p:grpSpPr>
        <a:xfrm>
          <a:off x="0" y="0"/>
          <a:ext cx="0" cy="0"/>
          <a:chOff x="0" y="0"/>
          <a:chExt cx="0" cy="0"/>
        </a:xfrm>
      </p:grpSpPr>
      <p:sp>
        <p:nvSpPr>
          <p:cNvPr id="793" name="Google Shape;793;p21"/>
          <p:cNvSpPr/>
          <p:nvPr/>
        </p:nvSpPr>
        <p:spPr>
          <a:xfrm flipH="1">
            <a:off x="247279" y="7933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1"/>
          <p:cNvSpPr/>
          <p:nvPr/>
        </p:nvSpPr>
        <p:spPr>
          <a:xfrm flipH="1">
            <a:off x="389740" y="470987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5" name="Google Shape;795;p21"/>
          <p:cNvGrpSpPr/>
          <p:nvPr/>
        </p:nvGrpSpPr>
        <p:grpSpPr>
          <a:xfrm flipH="1">
            <a:off x="46739" y="111025"/>
            <a:ext cx="1065126" cy="505905"/>
            <a:chOff x="3392250" y="4293075"/>
            <a:chExt cx="1065126" cy="505905"/>
          </a:xfrm>
        </p:grpSpPr>
        <p:sp>
          <p:nvSpPr>
            <p:cNvPr id="796" name="Google Shape;796;p21"/>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1"/>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1"/>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21"/>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21"/>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21"/>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21"/>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21"/>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21"/>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5" name="Google Shape;805;p21"/>
          <p:cNvSpPr/>
          <p:nvPr/>
        </p:nvSpPr>
        <p:spPr>
          <a:xfrm flipH="1">
            <a:off x="8726717" y="3998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21"/>
          <p:cNvSpPr/>
          <p:nvPr/>
        </p:nvSpPr>
        <p:spPr>
          <a:xfrm flipH="1">
            <a:off x="8217290" y="25987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1"/>
          <p:cNvSpPr/>
          <p:nvPr/>
        </p:nvSpPr>
        <p:spPr>
          <a:xfrm flipH="1">
            <a:off x="8769415" y="42330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1"/>
          <p:cNvSpPr/>
          <p:nvPr/>
        </p:nvSpPr>
        <p:spPr>
          <a:xfrm flipH="1">
            <a:off x="289540" y="408227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9" name="Google Shape;809;p21"/>
          <p:cNvGrpSpPr/>
          <p:nvPr/>
        </p:nvGrpSpPr>
        <p:grpSpPr>
          <a:xfrm flipH="1">
            <a:off x="8077465" y="4497071"/>
            <a:ext cx="1020961" cy="596402"/>
            <a:chOff x="193414" y="283450"/>
            <a:chExt cx="1020961" cy="596402"/>
          </a:xfrm>
        </p:grpSpPr>
        <p:sp>
          <p:nvSpPr>
            <p:cNvPr id="810" name="Google Shape;810;p21"/>
            <p:cNvSpPr/>
            <p:nvPr/>
          </p:nvSpPr>
          <p:spPr>
            <a:xfrm>
              <a:off x="193414" y="283450"/>
              <a:ext cx="1020961" cy="596402"/>
            </a:xfrm>
            <a:custGeom>
              <a:avLst/>
              <a:gdLst/>
              <a:ahLst/>
              <a:cxnLst/>
              <a:rect l="l" t="t" r="r" b="b"/>
              <a:pathLst>
                <a:path w="10922" h="6380" extrusionOk="0">
                  <a:moveTo>
                    <a:pt x="6171" y="0"/>
                  </a:moveTo>
                  <a:cubicBezTo>
                    <a:pt x="5289" y="0"/>
                    <a:pt x="5007" y="1229"/>
                    <a:pt x="5007" y="1229"/>
                  </a:cubicBezTo>
                  <a:cubicBezTo>
                    <a:pt x="5007" y="1229"/>
                    <a:pt x="4846" y="287"/>
                    <a:pt x="4020" y="287"/>
                  </a:cubicBezTo>
                  <a:cubicBezTo>
                    <a:pt x="3994" y="287"/>
                    <a:pt x="3969" y="288"/>
                    <a:pt x="3942" y="290"/>
                  </a:cubicBezTo>
                  <a:cubicBezTo>
                    <a:pt x="3052" y="351"/>
                    <a:pt x="3397" y="1351"/>
                    <a:pt x="3397" y="1351"/>
                  </a:cubicBezTo>
                  <a:cubicBezTo>
                    <a:pt x="3397" y="1351"/>
                    <a:pt x="2763" y="867"/>
                    <a:pt x="2077" y="867"/>
                  </a:cubicBezTo>
                  <a:cubicBezTo>
                    <a:pt x="1747" y="867"/>
                    <a:pt x="1406" y="979"/>
                    <a:pt x="1116" y="1311"/>
                  </a:cubicBezTo>
                  <a:cubicBezTo>
                    <a:pt x="222" y="2331"/>
                    <a:pt x="1531" y="3388"/>
                    <a:pt x="1531" y="3388"/>
                  </a:cubicBezTo>
                  <a:cubicBezTo>
                    <a:pt x="1531" y="3388"/>
                    <a:pt x="1318" y="3328"/>
                    <a:pt x="1054" y="3328"/>
                  </a:cubicBezTo>
                  <a:cubicBezTo>
                    <a:pt x="651" y="3328"/>
                    <a:pt x="128" y="3469"/>
                    <a:pt x="72" y="4185"/>
                  </a:cubicBezTo>
                  <a:cubicBezTo>
                    <a:pt x="0" y="5049"/>
                    <a:pt x="727" y="5238"/>
                    <a:pt x="1225" y="5238"/>
                  </a:cubicBezTo>
                  <a:cubicBezTo>
                    <a:pt x="1409" y="5238"/>
                    <a:pt x="1563" y="5213"/>
                    <a:pt x="1633" y="5185"/>
                  </a:cubicBezTo>
                  <a:lnTo>
                    <a:pt x="1633" y="5185"/>
                  </a:lnTo>
                  <a:cubicBezTo>
                    <a:pt x="1633" y="5185"/>
                    <a:pt x="1474" y="6246"/>
                    <a:pt x="2633" y="6368"/>
                  </a:cubicBezTo>
                  <a:cubicBezTo>
                    <a:pt x="2691" y="6374"/>
                    <a:pt x="2746" y="6377"/>
                    <a:pt x="2799" y="6377"/>
                  </a:cubicBezTo>
                  <a:cubicBezTo>
                    <a:pt x="3806" y="6377"/>
                    <a:pt x="3942" y="5327"/>
                    <a:pt x="3942" y="5327"/>
                  </a:cubicBezTo>
                  <a:cubicBezTo>
                    <a:pt x="3942" y="5327"/>
                    <a:pt x="4097" y="5937"/>
                    <a:pt x="4873" y="5978"/>
                  </a:cubicBezTo>
                  <a:cubicBezTo>
                    <a:pt x="4893" y="5979"/>
                    <a:pt x="4912" y="5979"/>
                    <a:pt x="4932" y="5979"/>
                  </a:cubicBezTo>
                  <a:cubicBezTo>
                    <a:pt x="5657" y="5979"/>
                    <a:pt x="5804" y="5246"/>
                    <a:pt x="5804" y="5246"/>
                  </a:cubicBezTo>
                  <a:cubicBezTo>
                    <a:pt x="5804" y="5246"/>
                    <a:pt x="6000" y="6379"/>
                    <a:pt x="7180" y="6379"/>
                  </a:cubicBezTo>
                  <a:cubicBezTo>
                    <a:pt x="7214" y="6379"/>
                    <a:pt x="7248" y="6378"/>
                    <a:pt x="7284" y="6376"/>
                  </a:cubicBezTo>
                  <a:cubicBezTo>
                    <a:pt x="8556" y="6307"/>
                    <a:pt x="8422" y="5185"/>
                    <a:pt x="8422" y="5185"/>
                  </a:cubicBezTo>
                  <a:lnTo>
                    <a:pt x="8422" y="5185"/>
                  </a:lnTo>
                  <a:cubicBezTo>
                    <a:pt x="8422" y="5185"/>
                    <a:pt x="8827" y="5343"/>
                    <a:pt x="9296" y="5343"/>
                  </a:cubicBezTo>
                  <a:cubicBezTo>
                    <a:pt x="9839" y="5343"/>
                    <a:pt x="10469" y="5132"/>
                    <a:pt x="10663" y="4226"/>
                  </a:cubicBezTo>
                  <a:cubicBezTo>
                    <a:pt x="10921" y="3017"/>
                    <a:pt x="9986" y="2504"/>
                    <a:pt x="9182" y="2504"/>
                  </a:cubicBezTo>
                  <a:cubicBezTo>
                    <a:pt x="8861" y="2504"/>
                    <a:pt x="8560" y="2586"/>
                    <a:pt x="8365" y="2738"/>
                  </a:cubicBezTo>
                  <a:cubicBezTo>
                    <a:pt x="8365" y="2738"/>
                    <a:pt x="8593" y="2164"/>
                    <a:pt x="8158" y="1900"/>
                  </a:cubicBezTo>
                  <a:cubicBezTo>
                    <a:pt x="8025" y="1820"/>
                    <a:pt x="7903" y="1792"/>
                    <a:pt x="7798" y="1792"/>
                  </a:cubicBezTo>
                  <a:cubicBezTo>
                    <a:pt x="7554" y="1792"/>
                    <a:pt x="7398" y="1941"/>
                    <a:pt x="7398" y="1941"/>
                  </a:cubicBezTo>
                  <a:cubicBezTo>
                    <a:pt x="7398" y="1941"/>
                    <a:pt x="8061" y="798"/>
                    <a:pt x="6735" y="148"/>
                  </a:cubicBezTo>
                  <a:cubicBezTo>
                    <a:pt x="6524" y="44"/>
                    <a:pt x="6337" y="0"/>
                    <a:pt x="6171" y="0"/>
                  </a:cubicBezTo>
                  <a:close/>
                </a:path>
              </a:pathLst>
            </a:custGeom>
            <a:no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21"/>
            <p:cNvSpPr/>
            <p:nvPr/>
          </p:nvSpPr>
          <p:spPr>
            <a:xfrm>
              <a:off x="319047" y="405160"/>
              <a:ext cx="237620" cy="253611"/>
            </a:xfrm>
            <a:custGeom>
              <a:avLst/>
              <a:gdLst/>
              <a:ahLst/>
              <a:cxnLst/>
              <a:rect l="l" t="t" r="r" b="b"/>
              <a:pathLst>
                <a:path w="2542" h="2713" fill="none" extrusionOk="0">
                  <a:moveTo>
                    <a:pt x="187" y="2086"/>
                  </a:moveTo>
                  <a:cubicBezTo>
                    <a:pt x="187" y="2086"/>
                    <a:pt x="915" y="2712"/>
                    <a:pt x="1728" y="2086"/>
                  </a:cubicBezTo>
                  <a:cubicBezTo>
                    <a:pt x="2541" y="1464"/>
                    <a:pt x="1374" y="0"/>
                    <a:pt x="687" y="513"/>
                  </a:cubicBezTo>
                  <a:cubicBezTo>
                    <a:pt x="0" y="1025"/>
                    <a:pt x="496" y="1533"/>
                    <a:pt x="1098" y="1383"/>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1"/>
            <p:cNvSpPr/>
            <p:nvPr/>
          </p:nvSpPr>
          <p:spPr>
            <a:xfrm>
              <a:off x="635186" y="358420"/>
              <a:ext cx="225842" cy="190512"/>
            </a:xfrm>
            <a:custGeom>
              <a:avLst/>
              <a:gdLst/>
              <a:ahLst/>
              <a:cxnLst/>
              <a:rect l="l" t="t" r="r" b="b"/>
              <a:pathLst>
                <a:path w="2416" h="2038" fill="none" extrusionOk="0">
                  <a:moveTo>
                    <a:pt x="281" y="427"/>
                  </a:moveTo>
                  <a:cubicBezTo>
                    <a:pt x="281" y="427"/>
                    <a:pt x="1" y="1257"/>
                    <a:pt x="1029" y="1647"/>
                  </a:cubicBezTo>
                  <a:cubicBezTo>
                    <a:pt x="2054" y="2037"/>
                    <a:pt x="2416" y="183"/>
                    <a:pt x="1619" y="94"/>
                  </a:cubicBezTo>
                  <a:cubicBezTo>
                    <a:pt x="818" y="0"/>
                    <a:pt x="802" y="923"/>
                    <a:pt x="1294" y="968"/>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1"/>
            <p:cNvSpPr/>
            <p:nvPr/>
          </p:nvSpPr>
          <p:spPr>
            <a:xfrm>
              <a:off x="896641" y="539302"/>
              <a:ext cx="241452" cy="191634"/>
            </a:xfrm>
            <a:custGeom>
              <a:avLst/>
              <a:gdLst/>
              <a:ahLst/>
              <a:cxnLst/>
              <a:rect l="l" t="t" r="r" b="b"/>
              <a:pathLst>
                <a:path w="2583" h="2050" fill="none" extrusionOk="0">
                  <a:moveTo>
                    <a:pt x="842" y="1"/>
                  </a:moveTo>
                  <a:cubicBezTo>
                    <a:pt x="842" y="1"/>
                    <a:pt x="1" y="663"/>
                    <a:pt x="477" y="1354"/>
                  </a:cubicBezTo>
                  <a:cubicBezTo>
                    <a:pt x="952" y="2050"/>
                    <a:pt x="2444" y="1989"/>
                    <a:pt x="2513" y="1086"/>
                  </a:cubicBezTo>
                  <a:cubicBezTo>
                    <a:pt x="2583" y="179"/>
                    <a:pt x="1208" y="224"/>
                    <a:pt x="1151" y="736"/>
                  </a:cubicBezTo>
                  <a:cubicBezTo>
                    <a:pt x="1095" y="1249"/>
                    <a:pt x="1696" y="1086"/>
                    <a:pt x="1696" y="1086"/>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1"/>
            <p:cNvSpPr/>
            <p:nvPr/>
          </p:nvSpPr>
          <p:spPr>
            <a:xfrm>
              <a:off x="735954" y="688682"/>
              <a:ext cx="91234" cy="85254"/>
            </a:xfrm>
            <a:custGeom>
              <a:avLst/>
              <a:gdLst/>
              <a:ahLst/>
              <a:cxnLst/>
              <a:rect l="l" t="t" r="r" b="b"/>
              <a:pathLst>
                <a:path w="976" h="912" fill="none" extrusionOk="0">
                  <a:moveTo>
                    <a:pt x="0" y="911"/>
                  </a:moveTo>
                  <a:cubicBezTo>
                    <a:pt x="0" y="911"/>
                    <a:pt x="49" y="0"/>
                    <a:pt x="976" y="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1"/>
            <p:cNvSpPr/>
            <p:nvPr/>
          </p:nvSpPr>
          <p:spPr>
            <a:xfrm>
              <a:off x="401867" y="692889"/>
              <a:ext cx="160127" cy="115635"/>
            </a:xfrm>
            <a:custGeom>
              <a:avLst/>
              <a:gdLst/>
              <a:ahLst/>
              <a:cxnLst/>
              <a:rect l="l" t="t" r="r" b="b"/>
              <a:pathLst>
                <a:path w="1713" h="1237" fill="none" extrusionOk="0">
                  <a:moveTo>
                    <a:pt x="1712" y="947"/>
                  </a:moveTo>
                  <a:cubicBezTo>
                    <a:pt x="1712" y="947"/>
                    <a:pt x="1655" y="0"/>
                    <a:pt x="830" y="122"/>
                  </a:cubicBezTo>
                  <a:cubicBezTo>
                    <a:pt x="0" y="240"/>
                    <a:pt x="281" y="1236"/>
                    <a:pt x="700" y="1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1"/>
            <p:cNvSpPr/>
            <p:nvPr/>
          </p:nvSpPr>
          <p:spPr>
            <a:xfrm>
              <a:off x="597982" y="570431"/>
              <a:ext cx="17574" cy="15705"/>
            </a:xfrm>
            <a:custGeom>
              <a:avLst/>
              <a:gdLst/>
              <a:ahLst/>
              <a:cxnLst/>
              <a:rect l="l" t="t" r="r" b="b"/>
              <a:pathLst>
                <a:path w="188" h="168" extrusionOk="0">
                  <a:moveTo>
                    <a:pt x="86" y="1"/>
                  </a:moveTo>
                  <a:cubicBezTo>
                    <a:pt x="73" y="1"/>
                    <a:pt x="61" y="1"/>
                    <a:pt x="53" y="9"/>
                  </a:cubicBezTo>
                  <a:cubicBezTo>
                    <a:pt x="41" y="9"/>
                    <a:pt x="33" y="17"/>
                    <a:pt x="25" y="25"/>
                  </a:cubicBezTo>
                  <a:cubicBezTo>
                    <a:pt x="17" y="33"/>
                    <a:pt x="12" y="42"/>
                    <a:pt x="8" y="50"/>
                  </a:cubicBezTo>
                  <a:cubicBezTo>
                    <a:pt x="4" y="62"/>
                    <a:pt x="0" y="74"/>
                    <a:pt x="0" y="82"/>
                  </a:cubicBezTo>
                  <a:lnTo>
                    <a:pt x="4" y="107"/>
                  </a:lnTo>
                  <a:cubicBezTo>
                    <a:pt x="8" y="119"/>
                    <a:pt x="17" y="131"/>
                    <a:pt x="25" y="143"/>
                  </a:cubicBezTo>
                  <a:lnTo>
                    <a:pt x="41" y="155"/>
                  </a:lnTo>
                  <a:cubicBezTo>
                    <a:pt x="57" y="164"/>
                    <a:pt x="69" y="168"/>
                    <a:pt x="86" y="168"/>
                  </a:cubicBezTo>
                  <a:lnTo>
                    <a:pt x="102" y="168"/>
                  </a:lnTo>
                  <a:cubicBezTo>
                    <a:pt x="114" y="168"/>
                    <a:pt x="126" y="168"/>
                    <a:pt x="134" y="160"/>
                  </a:cubicBezTo>
                  <a:cubicBezTo>
                    <a:pt x="147" y="160"/>
                    <a:pt x="155" y="151"/>
                    <a:pt x="163" y="143"/>
                  </a:cubicBezTo>
                  <a:cubicBezTo>
                    <a:pt x="171" y="135"/>
                    <a:pt x="175" y="127"/>
                    <a:pt x="179" y="119"/>
                  </a:cubicBezTo>
                  <a:cubicBezTo>
                    <a:pt x="183" y="107"/>
                    <a:pt x="187" y="94"/>
                    <a:pt x="187" y="86"/>
                  </a:cubicBezTo>
                  <a:lnTo>
                    <a:pt x="183" y="62"/>
                  </a:lnTo>
                  <a:cubicBezTo>
                    <a:pt x="179" y="50"/>
                    <a:pt x="171" y="38"/>
                    <a:pt x="163" y="25"/>
                  </a:cubicBezTo>
                  <a:lnTo>
                    <a:pt x="147" y="13"/>
                  </a:lnTo>
                  <a:cubicBezTo>
                    <a:pt x="134" y="5"/>
                    <a:pt x="118" y="1"/>
                    <a:pt x="10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1"/>
            <p:cNvSpPr/>
            <p:nvPr/>
          </p:nvSpPr>
          <p:spPr>
            <a:xfrm>
              <a:off x="574052" y="599783"/>
              <a:ext cx="17574" cy="19350"/>
            </a:xfrm>
            <a:custGeom>
              <a:avLst/>
              <a:gdLst/>
              <a:ahLst/>
              <a:cxnLst/>
              <a:rect l="l" t="t" r="r" b="b"/>
              <a:pathLst>
                <a:path w="188" h="207" extrusionOk="0">
                  <a:moveTo>
                    <a:pt x="73" y="0"/>
                  </a:moveTo>
                  <a:cubicBezTo>
                    <a:pt x="61" y="0"/>
                    <a:pt x="49" y="4"/>
                    <a:pt x="41" y="12"/>
                  </a:cubicBezTo>
                  <a:lnTo>
                    <a:pt x="25" y="24"/>
                  </a:lnTo>
                  <a:cubicBezTo>
                    <a:pt x="16" y="37"/>
                    <a:pt x="8" y="49"/>
                    <a:pt x="4" y="61"/>
                  </a:cubicBezTo>
                  <a:lnTo>
                    <a:pt x="0" y="85"/>
                  </a:lnTo>
                  <a:cubicBezTo>
                    <a:pt x="0" y="98"/>
                    <a:pt x="4" y="114"/>
                    <a:pt x="12" y="126"/>
                  </a:cubicBezTo>
                  <a:cubicBezTo>
                    <a:pt x="16" y="138"/>
                    <a:pt x="25" y="150"/>
                    <a:pt x="29" y="167"/>
                  </a:cubicBezTo>
                  <a:cubicBezTo>
                    <a:pt x="37" y="175"/>
                    <a:pt x="41" y="183"/>
                    <a:pt x="53" y="187"/>
                  </a:cubicBezTo>
                  <a:cubicBezTo>
                    <a:pt x="61" y="195"/>
                    <a:pt x="69" y="199"/>
                    <a:pt x="81" y="203"/>
                  </a:cubicBezTo>
                  <a:cubicBezTo>
                    <a:pt x="86" y="205"/>
                    <a:pt x="91" y="206"/>
                    <a:pt x="96" y="206"/>
                  </a:cubicBezTo>
                  <a:cubicBezTo>
                    <a:pt x="102" y="206"/>
                    <a:pt x="108" y="205"/>
                    <a:pt x="114" y="203"/>
                  </a:cubicBezTo>
                  <a:cubicBezTo>
                    <a:pt x="126" y="203"/>
                    <a:pt x="134" y="199"/>
                    <a:pt x="142" y="195"/>
                  </a:cubicBezTo>
                  <a:lnTo>
                    <a:pt x="163" y="183"/>
                  </a:lnTo>
                  <a:cubicBezTo>
                    <a:pt x="171" y="171"/>
                    <a:pt x="179" y="159"/>
                    <a:pt x="183" y="146"/>
                  </a:cubicBezTo>
                  <a:lnTo>
                    <a:pt x="187" y="122"/>
                  </a:lnTo>
                  <a:cubicBezTo>
                    <a:pt x="187" y="106"/>
                    <a:pt x="183" y="94"/>
                    <a:pt x="175" y="81"/>
                  </a:cubicBezTo>
                  <a:cubicBezTo>
                    <a:pt x="167" y="65"/>
                    <a:pt x="163" y="53"/>
                    <a:pt x="155" y="41"/>
                  </a:cubicBezTo>
                  <a:cubicBezTo>
                    <a:pt x="151" y="33"/>
                    <a:pt x="142" y="24"/>
                    <a:pt x="134" y="16"/>
                  </a:cubicBezTo>
                  <a:cubicBezTo>
                    <a:pt x="126" y="8"/>
                    <a:pt x="118" y="4"/>
                    <a:pt x="106" y="4"/>
                  </a:cubicBezTo>
                  <a:cubicBezTo>
                    <a:pt x="94" y="0"/>
                    <a:pt x="81" y="0"/>
                    <a:pt x="73"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1"/>
            <p:cNvSpPr/>
            <p:nvPr/>
          </p:nvSpPr>
          <p:spPr>
            <a:xfrm>
              <a:off x="607797" y="636614"/>
              <a:ext cx="16078" cy="16826"/>
            </a:xfrm>
            <a:custGeom>
              <a:avLst/>
              <a:gdLst/>
              <a:ahLst/>
              <a:cxnLst/>
              <a:rect l="l" t="t" r="r" b="b"/>
              <a:pathLst>
                <a:path w="172" h="180" extrusionOk="0">
                  <a:moveTo>
                    <a:pt x="59" y="160"/>
                  </a:moveTo>
                  <a:lnTo>
                    <a:pt x="59" y="160"/>
                  </a:lnTo>
                  <a:cubicBezTo>
                    <a:pt x="64" y="162"/>
                    <a:pt x="70" y="163"/>
                    <a:pt x="74" y="163"/>
                  </a:cubicBezTo>
                  <a:cubicBezTo>
                    <a:pt x="80" y="165"/>
                    <a:pt x="86" y="166"/>
                    <a:pt x="92" y="166"/>
                  </a:cubicBezTo>
                  <a:lnTo>
                    <a:pt x="92" y="166"/>
                  </a:lnTo>
                  <a:lnTo>
                    <a:pt x="86" y="167"/>
                  </a:lnTo>
                  <a:lnTo>
                    <a:pt x="62" y="163"/>
                  </a:lnTo>
                  <a:lnTo>
                    <a:pt x="66" y="163"/>
                  </a:lnTo>
                  <a:lnTo>
                    <a:pt x="59" y="160"/>
                  </a:lnTo>
                  <a:close/>
                  <a:moveTo>
                    <a:pt x="62" y="0"/>
                  </a:moveTo>
                  <a:cubicBezTo>
                    <a:pt x="62" y="0"/>
                    <a:pt x="42" y="9"/>
                    <a:pt x="42" y="9"/>
                  </a:cubicBezTo>
                  <a:cubicBezTo>
                    <a:pt x="38" y="12"/>
                    <a:pt x="30" y="18"/>
                    <a:pt x="31" y="18"/>
                  </a:cubicBezTo>
                  <a:cubicBezTo>
                    <a:pt x="31" y="18"/>
                    <a:pt x="32" y="17"/>
                    <a:pt x="34" y="17"/>
                  </a:cubicBezTo>
                  <a:lnTo>
                    <a:pt x="34" y="17"/>
                  </a:lnTo>
                  <a:cubicBezTo>
                    <a:pt x="32" y="19"/>
                    <a:pt x="28" y="22"/>
                    <a:pt x="25" y="25"/>
                  </a:cubicBezTo>
                  <a:cubicBezTo>
                    <a:pt x="21" y="29"/>
                    <a:pt x="13" y="33"/>
                    <a:pt x="13" y="41"/>
                  </a:cubicBezTo>
                  <a:cubicBezTo>
                    <a:pt x="13" y="41"/>
                    <a:pt x="5" y="61"/>
                    <a:pt x="1" y="61"/>
                  </a:cubicBezTo>
                  <a:lnTo>
                    <a:pt x="1" y="65"/>
                  </a:lnTo>
                  <a:cubicBezTo>
                    <a:pt x="1" y="69"/>
                    <a:pt x="1" y="82"/>
                    <a:pt x="1" y="86"/>
                  </a:cubicBezTo>
                  <a:lnTo>
                    <a:pt x="1" y="90"/>
                  </a:lnTo>
                  <a:cubicBezTo>
                    <a:pt x="1" y="98"/>
                    <a:pt x="1" y="106"/>
                    <a:pt x="1" y="114"/>
                  </a:cubicBezTo>
                  <a:lnTo>
                    <a:pt x="13" y="135"/>
                  </a:lnTo>
                  <a:cubicBezTo>
                    <a:pt x="13" y="139"/>
                    <a:pt x="25" y="151"/>
                    <a:pt x="25" y="155"/>
                  </a:cubicBezTo>
                  <a:lnTo>
                    <a:pt x="42" y="167"/>
                  </a:lnTo>
                  <a:cubicBezTo>
                    <a:pt x="42" y="167"/>
                    <a:pt x="62" y="175"/>
                    <a:pt x="62" y="175"/>
                  </a:cubicBezTo>
                  <a:cubicBezTo>
                    <a:pt x="62" y="175"/>
                    <a:pt x="86" y="179"/>
                    <a:pt x="86" y="179"/>
                  </a:cubicBezTo>
                  <a:cubicBezTo>
                    <a:pt x="86" y="179"/>
                    <a:pt x="107" y="175"/>
                    <a:pt x="107" y="175"/>
                  </a:cubicBezTo>
                  <a:cubicBezTo>
                    <a:pt x="111" y="175"/>
                    <a:pt x="119" y="171"/>
                    <a:pt x="119" y="171"/>
                  </a:cubicBezTo>
                  <a:cubicBezTo>
                    <a:pt x="119" y="171"/>
                    <a:pt x="127" y="167"/>
                    <a:pt x="127" y="167"/>
                  </a:cubicBezTo>
                  <a:lnTo>
                    <a:pt x="131" y="167"/>
                  </a:lnTo>
                  <a:cubicBezTo>
                    <a:pt x="139" y="159"/>
                    <a:pt x="147" y="155"/>
                    <a:pt x="151" y="143"/>
                  </a:cubicBezTo>
                  <a:cubicBezTo>
                    <a:pt x="160" y="135"/>
                    <a:pt x="164" y="126"/>
                    <a:pt x="168" y="114"/>
                  </a:cubicBezTo>
                  <a:cubicBezTo>
                    <a:pt x="171" y="108"/>
                    <a:pt x="171" y="101"/>
                    <a:pt x="170" y="92"/>
                  </a:cubicBezTo>
                  <a:lnTo>
                    <a:pt x="170" y="92"/>
                  </a:lnTo>
                  <a:cubicBezTo>
                    <a:pt x="171" y="81"/>
                    <a:pt x="171" y="70"/>
                    <a:pt x="168" y="61"/>
                  </a:cubicBezTo>
                  <a:lnTo>
                    <a:pt x="160" y="41"/>
                  </a:lnTo>
                  <a:cubicBezTo>
                    <a:pt x="151" y="29"/>
                    <a:pt x="143" y="17"/>
                    <a:pt x="131" y="9"/>
                  </a:cubicBezTo>
                  <a:cubicBezTo>
                    <a:pt x="127" y="9"/>
                    <a:pt x="111" y="0"/>
                    <a:pt x="11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1"/>
            <p:cNvSpPr/>
            <p:nvPr/>
          </p:nvSpPr>
          <p:spPr>
            <a:xfrm>
              <a:off x="631447" y="599783"/>
              <a:ext cx="20565" cy="15611"/>
            </a:xfrm>
            <a:custGeom>
              <a:avLst/>
              <a:gdLst/>
              <a:ahLst/>
              <a:cxnLst/>
              <a:rect l="l" t="t" r="r" b="b"/>
              <a:pathLst>
                <a:path w="220" h="167" extrusionOk="0">
                  <a:moveTo>
                    <a:pt x="110" y="0"/>
                  </a:moveTo>
                  <a:cubicBezTo>
                    <a:pt x="0" y="0"/>
                    <a:pt x="0" y="167"/>
                    <a:pt x="110" y="167"/>
                  </a:cubicBezTo>
                  <a:cubicBezTo>
                    <a:pt x="216" y="167"/>
                    <a:pt x="220" y="0"/>
                    <a:pt x="11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1"/>
            <p:cNvSpPr/>
            <p:nvPr/>
          </p:nvSpPr>
          <p:spPr>
            <a:xfrm>
              <a:off x="871589" y="742246"/>
              <a:ext cx="20191" cy="15705"/>
            </a:xfrm>
            <a:custGeom>
              <a:avLst/>
              <a:gdLst/>
              <a:ahLst/>
              <a:cxnLst/>
              <a:rect l="l" t="t" r="r" b="b"/>
              <a:pathLst>
                <a:path w="216" h="168" extrusionOk="0">
                  <a:moveTo>
                    <a:pt x="106" y="1"/>
                  </a:moveTo>
                  <a:cubicBezTo>
                    <a:pt x="1" y="1"/>
                    <a:pt x="1" y="167"/>
                    <a:pt x="106" y="167"/>
                  </a:cubicBezTo>
                  <a:cubicBezTo>
                    <a:pt x="216" y="167"/>
                    <a:pt x="216" y="1"/>
                    <a:pt x="10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1"/>
            <p:cNvSpPr/>
            <p:nvPr/>
          </p:nvSpPr>
          <p:spPr>
            <a:xfrm>
              <a:off x="839714" y="775057"/>
              <a:ext cx="19443" cy="17668"/>
            </a:xfrm>
            <a:custGeom>
              <a:avLst/>
              <a:gdLst/>
              <a:ahLst/>
              <a:cxnLst/>
              <a:rect l="l" t="t" r="r" b="b"/>
              <a:pathLst>
                <a:path w="208" h="189" extrusionOk="0">
                  <a:moveTo>
                    <a:pt x="80" y="0"/>
                  </a:moveTo>
                  <a:cubicBezTo>
                    <a:pt x="74" y="0"/>
                    <a:pt x="69" y="1"/>
                    <a:pt x="65" y="3"/>
                  </a:cubicBezTo>
                  <a:cubicBezTo>
                    <a:pt x="53" y="7"/>
                    <a:pt x="45" y="11"/>
                    <a:pt x="37" y="20"/>
                  </a:cubicBezTo>
                  <a:cubicBezTo>
                    <a:pt x="24" y="24"/>
                    <a:pt x="20" y="32"/>
                    <a:pt x="12" y="40"/>
                  </a:cubicBezTo>
                  <a:lnTo>
                    <a:pt x="4" y="60"/>
                  </a:lnTo>
                  <a:cubicBezTo>
                    <a:pt x="0" y="77"/>
                    <a:pt x="0" y="93"/>
                    <a:pt x="4" y="105"/>
                  </a:cubicBezTo>
                  <a:lnTo>
                    <a:pt x="12" y="125"/>
                  </a:lnTo>
                  <a:cubicBezTo>
                    <a:pt x="20" y="137"/>
                    <a:pt x="33" y="150"/>
                    <a:pt x="45" y="158"/>
                  </a:cubicBezTo>
                  <a:cubicBezTo>
                    <a:pt x="57" y="162"/>
                    <a:pt x="69" y="170"/>
                    <a:pt x="81" y="174"/>
                  </a:cubicBezTo>
                  <a:cubicBezTo>
                    <a:pt x="89" y="182"/>
                    <a:pt x="98" y="186"/>
                    <a:pt x="110" y="186"/>
                  </a:cubicBezTo>
                  <a:cubicBezTo>
                    <a:pt x="114" y="188"/>
                    <a:pt x="118" y="188"/>
                    <a:pt x="122" y="188"/>
                  </a:cubicBezTo>
                  <a:cubicBezTo>
                    <a:pt x="130" y="188"/>
                    <a:pt x="137" y="186"/>
                    <a:pt x="142" y="186"/>
                  </a:cubicBezTo>
                  <a:cubicBezTo>
                    <a:pt x="155" y="182"/>
                    <a:pt x="163" y="178"/>
                    <a:pt x="171" y="170"/>
                  </a:cubicBezTo>
                  <a:cubicBezTo>
                    <a:pt x="183" y="162"/>
                    <a:pt x="187" y="154"/>
                    <a:pt x="195" y="146"/>
                  </a:cubicBezTo>
                  <a:lnTo>
                    <a:pt x="203" y="125"/>
                  </a:lnTo>
                  <a:cubicBezTo>
                    <a:pt x="207" y="113"/>
                    <a:pt x="207" y="97"/>
                    <a:pt x="203" y="81"/>
                  </a:cubicBezTo>
                  <a:lnTo>
                    <a:pt x="195" y="60"/>
                  </a:lnTo>
                  <a:cubicBezTo>
                    <a:pt x="187" y="48"/>
                    <a:pt x="175" y="40"/>
                    <a:pt x="163" y="32"/>
                  </a:cubicBezTo>
                  <a:cubicBezTo>
                    <a:pt x="150" y="24"/>
                    <a:pt x="138" y="20"/>
                    <a:pt x="126" y="11"/>
                  </a:cubicBezTo>
                  <a:cubicBezTo>
                    <a:pt x="118" y="7"/>
                    <a:pt x="110" y="3"/>
                    <a:pt x="98" y="3"/>
                  </a:cubicBezTo>
                  <a:cubicBezTo>
                    <a:pt x="91" y="1"/>
                    <a:pt x="85" y="0"/>
                    <a:pt x="8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822"/>
        <p:cNvGrpSpPr/>
        <p:nvPr/>
      </p:nvGrpSpPr>
      <p:grpSpPr>
        <a:xfrm>
          <a:off x="0" y="0"/>
          <a:ext cx="0" cy="0"/>
          <a:chOff x="0" y="0"/>
          <a:chExt cx="0" cy="0"/>
        </a:xfrm>
      </p:grpSpPr>
      <p:grpSp>
        <p:nvGrpSpPr>
          <p:cNvPr id="823" name="Google Shape;823;p22"/>
          <p:cNvGrpSpPr/>
          <p:nvPr/>
        </p:nvGrpSpPr>
        <p:grpSpPr>
          <a:xfrm>
            <a:off x="50600" y="204850"/>
            <a:ext cx="1065126" cy="505905"/>
            <a:chOff x="3392250" y="4293075"/>
            <a:chExt cx="1065126" cy="505905"/>
          </a:xfrm>
        </p:grpSpPr>
        <p:sp>
          <p:nvSpPr>
            <p:cNvPr id="824" name="Google Shape;824;p22"/>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2"/>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2"/>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2"/>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2"/>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2"/>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2"/>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2"/>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2"/>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3" name="Google Shape;833;p22"/>
          <p:cNvSpPr/>
          <p:nvPr/>
        </p:nvSpPr>
        <p:spPr>
          <a:xfrm>
            <a:off x="761991" y="44413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2"/>
          <p:cNvSpPr/>
          <p:nvPr/>
        </p:nvSpPr>
        <p:spPr>
          <a:xfrm>
            <a:off x="8658950" y="1143100"/>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2"/>
          <p:cNvSpPr/>
          <p:nvPr/>
        </p:nvSpPr>
        <p:spPr>
          <a:xfrm>
            <a:off x="8551284" y="395189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2"/>
          <p:cNvSpPr/>
          <p:nvPr/>
        </p:nvSpPr>
        <p:spPr>
          <a:xfrm>
            <a:off x="8280925" y="472057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2"/>
          <p:cNvSpPr/>
          <p:nvPr/>
        </p:nvSpPr>
        <p:spPr>
          <a:xfrm>
            <a:off x="8658941" y="472058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2"/>
          <p:cNvSpPr/>
          <p:nvPr/>
        </p:nvSpPr>
        <p:spPr>
          <a:xfrm>
            <a:off x="385334" y="4710946"/>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9" name="Google Shape;839;p22"/>
          <p:cNvGrpSpPr/>
          <p:nvPr/>
        </p:nvGrpSpPr>
        <p:grpSpPr>
          <a:xfrm>
            <a:off x="7872942" y="81088"/>
            <a:ext cx="1065124" cy="676213"/>
            <a:chOff x="4051152" y="624505"/>
            <a:chExt cx="1065124" cy="676213"/>
          </a:xfrm>
        </p:grpSpPr>
        <p:sp>
          <p:nvSpPr>
            <p:cNvPr id="840" name="Google Shape;840;p22"/>
            <p:cNvSpPr/>
            <p:nvPr/>
          </p:nvSpPr>
          <p:spPr>
            <a:xfrm>
              <a:off x="4051152" y="624505"/>
              <a:ext cx="1065124" cy="676213"/>
            </a:xfrm>
            <a:custGeom>
              <a:avLst/>
              <a:gdLst/>
              <a:ahLst/>
              <a:cxnLst/>
              <a:rect l="l" t="t" r="r" b="b"/>
              <a:pathLst>
                <a:path w="14162" h="8991" extrusionOk="0">
                  <a:moveTo>
                    <a:pt x="10166" y="167"/>
                  </a:moveTo>
                  <a:cubicBezTo>
                    <a:pt x="11047" y="167"/>
                    <a:pt x="11582" y="603"/>
                    <a:pt x="11880" y="977"/>
                  </a:cubicBezTo>
                  <a:cubicBezTo>
                    <a:pt x="12437" y="1681"/>
                    <a:pt x="12612" y="2750"/>
                    <a:pt x="12327" y="3697"/>
                  </a:cubicBezTo>
                  <a:cubicBezTo>
                    <a:pt x="12319" y="3722"/>
                    <a:pt x="12327" y="3750"/>
                    <a:pt x="12344" y="3771"/>
                  </a:cubicBezTo>
                  <a:cubicBezTo>
                    <a:pt x="12358" y="3792"/>
                    <a:pt x="12378" y="3804"/>
                    <a:pt x="12402" y="3804"/>
                  </a:cubicBezTo>
                  <a:cubicBezTo>
                    <a:pt x="12406" y="3804"/>
                    <a:pt x="12409" y="3804"/>
                    <a:pt x="12413" y="3803"/>
                  </a:cubicBezTo>
                  <a:cubicBezTo>
                    <a:pt x="12413" y="3803"/>
                    <a:pt x="12415" y="3803"/>
                    <a:pt x="12419" y="3803"/>
                  </a:cubicBezTo>
                  <a:cubicBezTo>
                    <a:pt x="12493" y="3803"/>
                    <a:pt x="13189" y="3814"/>
                    <a:pt x="13624" y="4242"/>
                  </a:cubicBezTo>
                  <a:cubicBezTo>
                    <a:pt x="13872" y="4482"/>
                    <a:pt x="13994" y="4811"/>
                    <a:pt x="13994" y="5222"/>
                  </a:cubicBezTo>
                  <a:cubicBezTo>
                    <a:pt x="13994" y="5580"/>
                    <a:pt x="13876" y="5868"/>
                    <a:pt x="13649" y="6084"/>
                  </a:cubicBezTo>
                  <a:lnTo>
                    <a:pt x="13645" y="6084"/>
                  </a:lnTo>
                  <a:cubicBezTo>
                    <a:pt x="13220" y="6477"/>
                    <a:pt x="12507" y="6523"/>
                    <a:pt x="12194" y="6523"/>
                  </a:cubicBezTo>
                  <a:cubicBezTo>
                    <a:pt x="12100" y="6523"/>
                    <a:pt x="12042" y="6519"/>
                    <a:pt x="12039" y="6519"/>
                  </a:cubicBezTo>
                  <a:cubicBezTo>
                    <a:pt x="11994" y="6515"/>
                    <a:pt x="11010" y="6442"/>
                    <a:pt x="10949" y="5490"/>
                  </a:cubicBezTo>
                  <a:cubicBezTo>
                    <a:pt x="10917" y="5011"/>
                    <a:pt x="11327" y="4750"/>
                    <a:pt x="11722" y="4669"/>
                  </a:cubicBezTo>
                  <a:cubicBezTo>
                    <a:pt x="11822" y="4648"/>
                    <a:pt x="11927" y="4636"/>
                    <a:pt x="12031" y="4636"/>
                  </a:cubicBezTo>
                  <a:cubicBezTo>
                    <a:pt x="12382" y="4636"/>
                    <a:pt x="12724" y="4762"/>
                    <a:pt x="12828" y="5047"/>
                  </a:cubicBezTo>
                  <a:cubicBezTo>
                    <a:pt x="12913" y="5283"/>
                    <a:pt x="12832" y="5429"/>
                    <a:pt x="12746" y="5515"/>
                  </a:cubicBezTo>
                  <a:cubicBezTo>
                    <a:pt x="12648" y="5613"/>
                    <a:pt x="12490" y="5670"/>
                    <a:pt x="12341" y="5670"/>
                  </a:cubicBezTo>
                  <a:cubicBezTo>
                    <a:pt x="12281" y="5670"/>
                    <a:pt x="12222" y="5661"/>
                    <a:pt x="12169" y="5641"/>
                  </a:cubicBezTo>
                  <a:cubicBezTo>
                    <a:pt x="12084" y="5612"/>
                    <a:pt x="11982" y="5539"/>
                    <a:pt x="11970" y="5381"/>
                  </a:cubicBezTo>
                  <a:lnTo>
                    <a:pt x="11799" y="5393"/>
                  </a:lnTo>
                  <a:cubicBezTo>
                    <a:pt x="11815" y="5584"/>
                    <a:pt x="11929" y="5734"/>
                    <a:pt x="12112" y="5799"/>
                  </a:cubicBezTo>
                  <a:cubicBezTo>
                    <a:pt x="12185" y="5827"/>
                    <a:pt x="12264" y="5840"/>
                    <a:pt x="12344" y="5840"/>
                  </a:cubicBezTo>
                  <a:cubicBezTo>
                    <a:pt x="12536" y="5840"/>
                    <a:pt x="12733" y="5765"/>
                    <a:pt x="12868" y="5633"/>
                  </a:cubicBezTo>
                  <a:cubicBezTo>
                    <a:pt x="13035" y="5466"/>
                    <a:pt x="13076" y="5238"/>
                    <a:pt x="12986" y="4990"/>
                  </a:cubicBezTo>
                  <a:cubicBezTo>
                    <a:pt x="12855" y="4628"/>
                    <a:pt x="12436" y="4468"/>
                    <a:pt x="12018" y="4468"/>
                  </a:cubicBezTo>
                  <a:cubicBezTo>
                    <a:pt x="11905" y="4468"/>
                    <a:pt x="11792" y="4480"/>
                    <a:pt x="11685" y="4502"/>
                  </a:cubicBezTo>
                  <a:cubicBezTo>
                    <a:pt x="11104" y="4628"/>
                    <a:pt x="10746" y="5019"/>
                    <a:pt x="10778" y="5498"/>
                  </a:cubicBezTo>
                  <a:cubicBezTo>
                    <a:pt x="10843" y="6417"/>
                    <a:pt x="11657" y="6629"/>
                    <a:pt x="11937" y="6673"/>
                  </a:cubicBezTo>
                  <a:cubicBezTo>
                    <a:pt x="11901" y="6856"/>
                    <a:pt x="11795" y="7324"/>
                    <a:pt x="11514" y="7771"/>
                  </a:cubicBezTo>
                  <a:cubicBezTo>
                    <a:pt x="11078" y="8469"/>
                    <a:pt x="10436" y="8820"/>
                    <a:pt x="9599" y="8820"/>
                  </a:cubicBezTo>
                  <a:cubicBezTo>
                    <a:pt x="9523" y="8820"/>
                    <a:pt x="9446" y="8818"/>
                    <a:pt x="9368" y="8812"/>
                  </a:cubicBezTo>
                  <a:cubicBezTo>
                    <a:pt x="7091" y="8653"/>
                    <a:pt x="6904" y="6958"/>
                    <a:pt x="6896" y="6885"/>
                  </a:cubicBezTo>
                  <a:cubicBezTo>
                    <a:pt x="6896" y="6881"/>
                    <a:pt x="6896" y="6881"/>
                    <a:pt x="6896" y="6877"/>
                  </a:cubicBezTo>
                  <a:cubicBezTo>
                    <a:pt x="6892" y="6864"/>
                    <a:pt x="6676" y="5807"/>
                    <a:pt x="7205" y="5157"/>
                  </a:cubicBezTo>
                  <a:cubicBezTo>
                    <a:pt x="7481" y="4811"/>
                    <a:pt x="7920" y="4637"/>
                    <a:pt x="8502" y="4637"/>
                  </a:cubicBezTo>
                  <a:lnTo>
                    <a:pt x="8514" y="4637"/>
                  </a:lnTo>
                  <a:cubicBezTo>
                    <a:pt x="9250" y="4637"/>
                    <a:pt x="9599" y="4986"/>
                    <a:pt x="9766" y="5279"/>
                  </a:cubicBezTo>
                  <a:cubicBezTo>
                    <a:pt x="10018" y="5730"/>
                    <a:pt x="9994" y="6368"/>
                    <a:pt x="9705" y="6836"/>
                  </a:cubicBezTo>
                  <a:cubicBezTo>
                    <a:pt x="9488" y="7188"/>
                    <a:pt x="9164" y="7382"/>
                    <a:pt x="8793" y="7382"/>
                  </a:cubicBezTo>
                  <a:cubicBezTo>
                    <a:pt x="8775" y="7382"/>
                    <a:pt x="8756" y="7382"/>
                    <a:pt x="8738" y="7381"/>
                  </a:cubicBezTo>
                  <a:cubicBezTo>
                    <a:pt x="8274" y="7360"/>
                    <a:pt x="7924" y="7161"/>
                    <a:pt x="7745" y="6820"/>
                  </a:cubicBezTo>
                  <a:cubicBezTo>
                    <a:pt x="7583" y="6503"/>
                    <a:pt x="7591" y="6112"/>
                    <a:pt x="7770" y="5840"/>
                  </a:cubicBezTo>
                  <a:cubicBezTo>
                    <a:pt x="7885" y="5659"/>
                    <a:pt x="8063" y="5558"/>
                    <a:pt x="8271" y="5558"/>
                  </a:cubicBezTo>
                  <a:cubicBezTo>
                    <a:pt x="8283" y="5558"/>
                    <a:pt x="8294" y="5559"/>
                    <a:pt x="8307" y="5559"/>
                  </a:cubicBezTo>
                  <a:cubicBezTo>
                    <a:pt x="8620" y="5576"/>
                    <a:pt x="8855" y="5698"/>
                    <a:pt x="8953" y="5893"/>
                  </a:cubicBezTo>
                  <a:cubicBezTo>
                    <a:pt x="9018" y="6027"/>
                    <a:pt x="9014" y="6181"/>
                    <a:pt x="8937" y="6291"/>
                  </a:cubicBezTo>
                  <a:cubicBezTo>
                    <a:pt x="8873" y="6386"/>
                    <a:pt x="8770" y="6434"/>
                    <a:pt x="8645" y="6434"/>
                  </a:cubicBezTo>
                  <a:cubicBezTo>
                    <a:pt x="8635" y="6434"/>
                    <a:pt x="8625" y="6434"/>
                    <a:pt x="8616" y="6434"/>
                  </a:cubicBezTo>
                  <a:lnTo>
                    <a:pt x="8603" y="6600"/>
                  </a:lnTo>
                  <a:cubicBezTo>
                    <a:pt x="8621" y="6602"/>
                    <a:pt x="8638" y="6602"/>
                    <a:pt x="8655" y="6602"/>
                  </a:cubicBezTo>
                  <a:cubicBezTo>
                    <a:pt x="8832" y="6602"/>
                    <a:pt x="8982" y="6526"/>
                    <a:pt x="9075" y="6385"/>
                  </a:cubicBezTo>
                  <a:cubicBezTo>
                    <a:pt x="9185" y="6226"/>
                    <a:pt x="9197" y="6007"/>
                    <a:pt x="9103" y="5820"/>
                  </a:cubicBezTo>
                  <a:cubicBezTo>
                    <a:pt x="8977" y="5568"/>
                    <a:pt x="8689" y="5413"/>
                    <a:pt x="8315" y="5393"/>
                  </a:cubicBezTo>
                  <a:cubicBezTo>
                    <a:pt x="8298" y="5392"/>
                    <a:pt x="8282" y="5391"/>
                    <a:pt x="8266" y="5391"/>
                  </a:cubicBezTo>
                  <a:cubicBezTo>
                    <a:pt x="8002" y="5391"/>
                    <a:pt x="7777" y="5516"/>
                    <a:pt x="7628" y="5746"/>
                  </a:cubicBezTo>
                  <a:cubicBezTo>
                    <a:pt x="7420" y="6068"/>
                    <a:pt x="7408" y="6531"/>
                    <a:pt x="7599" y="6897"/>
                  </a:cubicBezTo>
                  <a:cubicBezTo>
                    <a:pt x="7802" y="7295"/>
                    <a:pt x="8205" y="7527"/>
                    <a:pt x="8729" y="7552"/>
                  </a:cubicBezTo>
                  <a:lnTo>
                    <a:pt x="8786" y="7552"/>
                  </a:lnTo>
                  <a:cubicBezTo>
                    <a:pt x="9217" y="7552"/>
                    <a:pt x="9603" y="7324"/>
                    <a:pt x="9851" y="6925"/>
                  </a:cubicBezTo>
                  <a:cubicBezTo>
                    <a:pt x="10173" y="6401"/>
                    <a:pt x="10197" y="5706"/>
                    <a:pt x="9912" y="5193"/>
                  </a:cubicBezTo>
                  <a:cubicBezTo>
                    <a:pt x="9648" y="4726"/>
                    <a:pt x="9152" y="4466"/>
                    <a:pt x="8514" y="4466"/>
                  </a:cubicBezTo>
                  <a:lnTo>
                    <a:pt x="8506" y="4466"/>
                  </a:lnTo>
                  <a:cubicBezTo>
                    <a:pt x="7867" y="4470"/>
                    <a:pt x="7388" y="4665"/>
                    <a:pt x="7075" y="5051"/>
                  </a:cubicBezTo>
                  <a:cubicBezTo>
                    <a:pt x="6566" y="5681"/>
                    <a:pt x="6680" y="6612"/>
                    <a:pt x="6721" y="6852"/>
                  </a:cubicBezTo>
                  <a:cubicBezTo>
                    <a:pt x="6491" y="7002"/>
                    <a:pt x="5389" y="7662"/>
                    <a:pt x="4065" y="7662"/>
                  </a:cubicBezTo>
                  <a:cubicBezTo>
                    <a:pt x="3775" y="7662"/>
                    <a:pt x="3475" y="7631"/>
                    <a:pt x="3172" y="7556"/>
                  </a:cubicBezTo>
                  <a:cubicBezTo>
                    <a:pt x="2050" y="7275"/>
                    <a:pt x="1102" y="6466"/>
                    <a:pt x="350" y="5149"/>
                  </a:cubicBezTo>
                  <a:lnTo>
                    <a:pt x="350" y="5149"/>
                  </a:lnTo>
                  <a:cubicBezTo>
                    <a:pt x="839" y="5496"/>
                    <a:pt x="1811" y="6098"/>
                    <a:pt x="2693" y="6098"/>
                  </a:cubicBezTo>
                  <a:cubicBezTo>
                    <a:pt x="2824" y="6098"/>
                    <a:pt x="2953" y="6085"/>
                    <a:pt x="3078" y="6055"/>
                  </a:cubicBezTo>
                  <a:cubicBezTo>
                    <a:pt x="3501" y="5958"/>
                    <a:pt x="3790" y="5763"/>
                    <a:pt x="3936" y="5482"/>
                  </a:cubicBezTo>
                  <a:cubicBezTo>
                    <a:pt x="4151" y="5072"/>
                    <a:pt x="3977" y="4628"/>
                    <a:pt x="3973" y="4608"/>
                  </a:cubicBezTo>
                  <a:cubicBezTo>
                    <a:pt x="3969" y="4604"/>
                    <a:pt x="3969" y="4600"/>
                    <a:pt x="3964" y="4596"/>
                  </a:cubicBezTo>
                  <a:cubicBezTo>
                    <a:pt x="3948" y="4571"/>
                    <a:pt x="3595" y="3986"/>
                    <a:pt x="4156" y="3535"/>
                  </a:cubicBezTo>
                  <a:cubicBezTo>
                    <a:pt x="4406" y="3335"/>
                    <a:pt x="4632" y="3278"/>
                    <a:pt x="4808" y="3278"/>
                  </a:cubicBezTo>
                  <a:cubicBezTo>
                    <a:pt x="5016" y="3278"/>
                    <a:pt x="5154" y="3357"/>
                    <a:pt x="5180" y="3372"/>
                  </a:cubicBezTo>
                  <a:cubicBezTo>
                    <a:pt x="5217" y="3405"/>
                    <a:pt x="5652" y="3795"/>
                    <a:pt x="5656" y="4189"/>
                  </a:cubicBezTo>
                  <a:cubicBezTo>
                    <a:pt x="5660" y="4340"/>
                    <a:pt x="5599" y="4470"/>
                    <a:pt x="5473" y="4588"/>
                  </a:cubicBezTo>
                  <a:cubicBezTo>
                    <a:pt x="5382" y="4670"/>
                    <a:pt x="5288" y="4699"/>
                    <a:pt x="5201" y="4699"/>
                  </a:cubicBezTo>
                  <a:cubicBezTo>
                    <a:pt x="5081" y="4699"/>
                    <a:pt x="4974" y="4645"/>
                    <a:pt x="4904" y="4600"/>
                  </a:cubicBezTo>
                  <a:cubicBezTo>
                    <a:pt x="4664" y="4445"/>
                    <a:pt x="4526" y="4177"/>
                    <a:pt x="4570" y="4047"/>
                  </a:cubicBezTo>
                  <a:cubicBezTo>
                    <a:pt x="4594" y="3976"/>
                    <a:pt x="4683" y="3955"/>
                    <a:pt x="4769" y="3955"/>
                  </a:cubicBezTo>
                  <a:cubicBezTo>
                    <a:pt x="4785" y="3955"/>
                    <a:pt x="4802" y="3956"/>
                    <a:pt x="4818" y="3958"/>
                  </a:cubicBezTo>
                  <a:lnTo>
                    <a:pt x="4830" y="3791"/>
                  </a:lnTo>
                  <a:cubicBezTo>
                    <a:pt x="4811" y="3789"/>
                    <a:pt x="4792" y="3789"/>
                    <a:pt x="4773" y="3789"/>
                  </a:cubicBezTo>
                  <a:cubicBezTo>
                    <a:pt x="4521" y="3789"/>
                    <a:pt x="4438" y="3914"/>
                    <a:pt x="4412" y="3994"/>
                  </a:cubicBezTo>
                  <a:cubicBezTo>
                    <a:pt x="4330" y="4234"/>
                    <a:pt x="4554" y="4576"/>
                    <a:pt x="4810" y="4742"/>
                  </a:cubicBezTo>
                  <a:cubicBezTo>
                    <a:pt x="4940" y="4828"/>
                    <a:pt x="5074" y="4868"/>
                    <a:pt x="5196" y="4868"/>
                  </a:cubicBezTo>
                  <a:cubicBezTo>
                    <a:pt x="5339" y="4868"/>
                    <a:pt x="5469" y="4815"/>
                    <a:pt x="5587" y="4710"/>
                  </a:cubicBezTo>
                  <a:cubicBezTo>
                    <a:pt x="5749" y="4563"/>
                    <a:pt x="5831" y="4384"/>
                    <a:pt x="5827" y="4185"/>
                  </a:cubicBezTo>
                  <a:cubicBezTo>
                    <a:pt x="5818" y="3746"/>
                    <a:pt x="5400" y="3344"/>
                    <a:pt x="5302" y="3258"/>
                  </a:cubicBezTo>
                  <a:cubicBezTo>
                    <a:pt x="5261" y="3100"/>
                    <a:pt x="5013" y="2075"/>
                    <a:pt x="5696" y="1534"/>
                  </a:cubicBezTo>
                  <a:cubicBezTo>
                    <a:pt x="5942" y="1340"/>
                    <a:pt x="6226" y="1275"/>
                    <a:pt x="6495" y="1275"/>
                  </a:cubicBezTo>
                  <a:cubicBezTo>
                    <a:pt x="6929" y="1275"/>
                    <a:pt x="7326" y="1444"/>
                    <a:pt x="7469" y="1514"/>
                  </a:cubicBezTo>
                  <a:cubicBezTo>
                    <a:pt x="7416" y="1742"/>
                    <a:pt x="7290" y="2494"/>
                    <a:pt x="7717" y="3031"/>
                  </a:cubicBezTo>
                  <a:cubicBezTo>
                    <a:pt x="8006" y="3392"/>
                    <a:pt x="8485" y="3575"/>
                    <a:pt x="9140" y="3575"/>
                  </a:cubicBezTo>
                  <a:cubicBezTo>
                    <a:pt x="9205" y="3575"/>
                    <a:pt x="9270" y="3575"/>
                    <a:pt x="9335" y="3571"/>
                  </a:cubicBezTo>
                  <a:cubicBezTo>
                    <a:pt x="10612" y="3506"/>
                    <a:pt x="11055" y="2823"/>
                    <a:pt x="11043" y="2205"/>
                  </a:cubicBezTo>
                  <a:cubicBezTo>
                    <a:pt x="11026" y="1579"/>
                    <a:pt x="10514" y="896"/>
                    <a:pt x="9701" y="884"/>
                  </a:cubicBezTo>
                  <a:cubicBezTo>
                    <a:pt x="9696" y="884"/>
                    <a:pt x="9691" y="884"/>
                    <a:pt x="9686" y="884"/>
                  </a:cubicBezTo>
                  <a:cubicBezTo>
                    <a:pt x="9152" y="884"/>
                    <a:pt x="8703" y="1099"/>
                    <a:pt x="8490" y="1469"/>
                  </a:cubicBezTo>
                  <a:cubicBezTo>
                    <a:pt x="8335" y="1734"/>
                    <a:pt x="8327" y="2026"/>
                    <a:pt x="8461" y="2258"/>
                  </a:cubicBezTo>
                  <a:cubicBezTo>
                    <a:pt x="8597" y="2494"/>
                    <a:pt x="8863" y="2620"/>
                    <a:pt x="9213" y="2620"/>
                  </a:cubicBezTo>
                  <a:cubicBezTo>
                    <a:pt x="9218" y="2620"/>
                    <a:pt x="9224" y="2620"/>
                    <a:pt x="9229" y="2620"/>
                  </a:cubicBezTo>
                  <a:cubicBezTo>
                    <a:pt x="9774" y="2612"/>
                    <a:pt x="9978" y="2433"/>
                    <a:pt x="10055" y="2283"/>
                  </a:cubicBezTo>
                  <a:cubicBezTo>
                    <a:pt x="10124" y="2144"/>
                    <a:pt x="10108" y="1978"/>
                    <a:pt x="10010" y="1839"/>
                  </a:cubicBezTo>
                  <a:cubicBezTo>
                    <a:pt x="9906" y="1693"/>
                    <a:pt x="9733" y="1603"/>
                    <a:pt x="9554" y="1603"/>
                  </a:cubicBezTo>
                  <a:cubicBezTo>
                    <a:pt x="9530" y="1603"/>
                    <a:pt x="9506" y="1604"/>
                    <a:pt x="9482" y="1608"/>
                  </a:cubicBezTo>
                  <a:lnTo>
                    <a:pt x="9502" y="1774"/>
                  </a:lnTo>
                  <a:cubicBezTo>
                    <a:pt x="9519" y="1772"/>
                    <a:pt x="9537" y="1771"/>
                    <a:pt x="9554" y="1771"/>
                  </a:cubicBezTo>
                  <a:cubicBezTo>
                    <a:pt x="9679" y="1771"/>
                    <a:pt x="9800" y="1833"/>
                    <a:pt x="9872" y="1937"/>
                  </a:cubicBezTo>
                  <a:cubicBezTo>
                    <a:pt x="9933" y="2026"/>
                    <a:pt x="9945" y="2124"/>
                    <a:pt x="9904" y="2205"/>
                  </a:cubicBezTo>
                  <a:cubicBezTo>
                    <a:pt x="9827" y="2356"/>
                    <a:pt x="9579" y="2445"/>
                    <a:pt x="9225" y="2453"/>
                  </a:cubicBezTo>
                  <a:cubicBezTo>
                    <a:pt x="9220" y="2453"/>
                    <a:pt x="9214" y="2453"/>
                    <a:pt x="9209" y="2453"/>
                  </a:cubicBezTo>
                  <a:cubicBezTo>
                    <a:pt x="8924" y="2453"/>
                    <a:pt x="8711" y="2352"/>
                    <a:pt x="8603" y="2173"/>
                  </a:cubicBezTo>
                  <a:cubicBezTo>
                    <a:pt x="8502" y="1998"/>
                    <a:pt x="8514" y="1762"/>
                    <a:pt x="8632" y="1555"/>
                  </a:cubicBezTo>
                  <a:cubicBezTo>
                    <a:pt x="8817" y="1237"/>
                    <a:pt x="9209" y="1051"/>
                    <a:pt x="9686" y="1051"/>
                  </a:cubicBezTo>
                  <a:cubicBezTo>
                    <a:pt x="9691" y="1051"/>
                    <a:pt x="9696" y="1051"/>
                    <a:pt x="9701" y="1051"/>
                  </a:cubicBezTo>
                  <a:cubicBezTo>
                    <a:pt x="10413" y="1059"/>
                    <a:pt x="10864" y="1660"/>
                    <a:pt x="10872" y="2209"/>
                  </a:cubicBezTo>
                  <a:cubicBezTo>
                    <a:pt x="10884" y="2746"/>
                    <a:pt x="10486" y="3344"/>
                    <a:pt x="9327" y="3405"/>
                  </a:cubicBezTo>
                  <a:cubicBezTo>
                    <a:pt x="9268" y="3407"/>
                    <a:pt x="9210" y="3409"/>
                    <a:pt x="9153" y="3409"/>
                  </a:cubicBezTo>
                  <a:cubicBezTo>
                    <a:pt x="8545" y="3409"/>
                    <a:pt x="8108" y="3249"/>
                    <a:pt x="7851" y="2925"/>
                  </a:cubicBezTo>
                  <a:cubicBezTo>
                    <a:pt x="7408" y="2372"/>
                    <a:pt x="7640" y="1514"/>
                    <a:pt x="7648" y="1490"/>
                  </a:cubicBezTo>
                  <a:cubicBezTo>
                    <a:pt x="7664" y="1441"/>
                    <a:pt x="8038" y="294"/>
                    <a:pt x="9994" y="172"/>
                  </a:cubicBezTo>
                  <a:cubicBezTo>
                    <a:pt x="10053" y="169"/>
                    <a:pt x="10110" y="167"/>
                    <a:pt x="10166" y="167"/>
                  </a:cubicBezTo>
                  <a:close/>
                  <a:moveTo>
                    <a:pt x="10166" y="0"/>
                  </a:moveTo>
                  <a:cubicBezTo>
                    <a:pt x="10106" y="0"/>
                    <a:pt x="10045" y="2"/>
                    <a:pt x="9982" y="6"/>
                  </a:cubicBezTo>
                  <a:cubicBezTo>
                    <a:pt x="8205" y="116"/>
                    <a:pt x="7652" y="1047"/>
                    <a:pt x="7522" y="1351"/>
                  </a:cubicBezTo>
                  <a:cubicBezTo>
                    <a:pt x="7349" y="1269"/>
                    <a:pt x="6945" y="1103"/>
                    <a:pt x="6498" y="1103"/>
                  </a:cubicBezTo>
                  <a:cubicBezTo>
                    <a:pt x="6198" y="1103"/>
                    <a:pt x="5878" y="1177"/>
                    <a:pt x="5595" y="1400"/>
                  </a:cubicBezTo>
                  <a:cubicBezTo>
                    <a:pt x="4940" y="1917"/>
                    <a:pt x="5030" y="2787"/>
                    <a:pt x="5107" y="3157"/>
                  </a:cubicBezTo>
                  <a:cubicBezTo>
                    <a:pt x="5028" y="3131"/>
                    <a:pt x="4926" y="3109"/>
                    <a:pt x="4805" y="3109"/>
                  </a:cubicBezTo>
                  <a:cubicBezTo>
                    <a:pt x="4597" y="3109"/>
                    <a:pt x="4336" y="3175"/>
                    <a:pt x="4050" y="3405"/>
                  </a:cubicBezTo>
                  <a:cubicBezTo>
                    <a:pt x="3412" y="3917"/>
                    <a:pt x="3769" y="4592"/>
                    <a:pt x="3818" y="4677"/>
                  </a:cubicBezTo>
                  <a:cubicBezTo>
                    <a:pt x="3834" y="4722"/>
                    <a:pt x="3956" y="5084"/>
                    <a:pt x="3786" y="5409"/>
                  </a:cubicBezTo>
                  <a:cubicBezTo>
                    <a:pt x="3664" y="5645"/>
                    <a:pt x="3412" y="5807"/>
                    <a:pt x="3038" y="5893"/>
                  </a:cubicBezTo>
                  <a:cubicBezTo>
                    <a:pt x="2927" y="5919"/>
                    <a:pt x="2812" y="5931"/>
                    <a:pt x="2695" y="5931"/>
                  </a:cubicBezTo>
                  <a:cubicBezTo>
                    <a:pt x="1546" y="5931"/>
                    <a:pt x="162" y="4798"/>
                    <a:pt x="147" y="4783"/>
                  </a:cubicBezTo>
                  <a:cubicBezTo>
                    <a:pt x="133" y="4771"/>
                    <a:pt x="114" y="4765"/>
                    <a:pt x="96" y="4765"/>
                  </a:cubicBezTo>
                  <a:cubicBezTo>
                    <a:pt x="77" y="4765"/>
                    <a:pt x="57" y="4771"/>
                    <a:pt x="41" y="4783"/>
                  </a:cubicBezTo>
                  <a:cubicBezTo>
                    <a:pt x="9" y="4807"/>
                    <a:pt x="1" y="4852"/>
                    <a:pt x="21" y="4889"/>
                  </a:cubicBezTo>
                  <a:cubicBezTo>
                    <a:pt x="822" y="6454"/>
                    <a:pt x="1871" y="7405"/>
                    <a:pt x="3131" y="7718"/>
                  </a:cubicBezTo>
                  <a:cubicBezTo>
                    <a:pt x="3448" y="7797"/>
                    <a:pt x="3761" y="7829"/>
                    <a:pt x="4062" y="7829"/>
                  </a:cubicBezTo>
                  <a:cubicBezTo>
                    <a:pt x="5342" y="7829"/>
                    <a:pt x="6418" y="7238"/>
                    <a:pt x="6753" y="7031"/>
                  </a:cubicBezTo>
                  <a:cubicBezTo>
                    <a:pt x="6847" y="7466"/>
                    <a:pt x="7306" y="8836"/>
                    <a:pt x="9355" y="8983"/>
                  </a:cubicBezTo>
                  <a:cubicBezTo>
                    <a:pt x="9433" y="8987"/>
                    <a:pt x="9510" y="8991"/>
                    <a:pt x="9587" y="8991"/>
                  </a:cubicBezTo>
                  <a:cubicBezTo>
                    <a:pt x="11575" y="8991"/>
                    <a:pt x="12027" y="7100"/>
                    <a:pt x="12100" y="6690"/>
                  </a:cubicBezTo>
                  <a:cubicBezTo>
                    <a:pt x="12127" y="6690"/>
                    <a:pt x="12161" y="6691"/>
                    <a:pt x="12200" y="6691"/>
                  </a:cubicBezTo>
                  <a:cubicBezTo>
                    <a:pt x="12542" y="6691"/>
                    <a:pt x="13288" y="6640"/>
                    <a:pt x="13759" y="6206"/>
                  </a:cubicBezTo>
                  <a:cubicBezTo>
                    <a:pt x="14027" y="5962"/>
                    <a:pt x="14161" y="5629"/>
                    <a:pt x="14161" y="5222"/>
                  </a:cubicBezTo>
                  <a:cubicBezTo>
                    <a:pt x="14161" y="4767"/>
                    <a:pt x="14019" y="4397"/>
                    <a:pt x="13738" y="4124"/>
                  </a:cubicBezTo>
                  <a:lnTo>
                    <a:pt x="13742" y="4124"/>
                  </a:lnTo>
                  <a:cubicBezTo>
                    <a:pt x="13336" y="3730"/>
                    <a:pt x="12758" y="3653"/>
                    <a:pt x="12519" y="3640"/>
                  </a:cubicBezTo>
                  <a:cubicBezTo>
                    <a:pt x="12775" y="2669"/>
                    <a:pt x="12580" y="1591"/>
                    <a:pt x="12010" y="876"/>
                  </a:cubicBezTo>
                  <a:cubicBezTo>
                    <a:pt x="11689" y="467"/>
                    <a:pt x="11113" y="0"/>
                    <a:pt x="101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2"/>
            <p:cNvSpPr/>
            <p:nvPr/>
          </p:nvSpPr>
          <p:spPr>
            <a:xfrm>
              <a:off x="4477717" y="1052621"/>
              <a:ext cx="14139" cy="14139"/>
            </a:xfrm>
            <a:custGeom>
              <a:avLst/>
              <a:gdLst/>
              <a:ahLst/>
              <a:cxnLst/>
              <a:rect l="l" t="t" r="r" b="b"/>
              <a:pathLst>
                <a:path w="188" h="188" extrusionOk="0">
                  <a:moveTo>
                    <a:pt x="82" y="0"/>
                  </a:moveTo>
                  <a:cubicBezTo>
                    <a:pt x="66" y="5"/>
                    <a:pt x="53" y="13"/>
                    <a:pt x="45" y="25"/>
                  </a:cubicBezTo>
                  <a:lnTo>
                    <a:pt x="25" y="41"/>
                  </a:lnTo>
                  <a:cubicBezTo>
                    <a:pt x="17" y="49"/>
                    <a:pt x="13" y="57"/>
                    <a:pt x="9" y="70"/>
                  </a:cubicBezTo>
                  <a:cubicBezTo>
                    <a:pt x="5" y="78"/>
                    <a:pt x="0" y="90"/>
                    <a:pt x="0" y="102"/>
                  </a:cubicBezTo>
                  <a:cubicBezTo>
                    <a:pt x="0" y="114"/>
                    <a:pt x="5" y="122"/>
                    <a:pt x="9" y="135"/>
                  </a:cubicBezTo>
                  <a:cubicBezTo>
                    <a:pt x="13" y="143"/>
                    <a:pt x="17" y="155"/>
                    <a:pt x="25" y="159"/>
                  </a:cubicBezTo>
                  <a:lnTo>
                    <a:pt x="41" y="175"/>
                  </a:lnTo>
                  <a:cubicBezTo>
                    <a:pt x="57" y="183"/>
                    <a:pt x="70" y="183"/>
                    <a:pt x="86" y="187"/>
                  </a:cubicBezTo>
                  <a:cubicBezTo>
                    <a:pt x="94" y="183"/>
                    <a:pt x="98" y="183"/>
                    <a:pt x="106" y="183"/>
                  </a:cubicBezTo>
                  <a:cubicBezTo>
                    <a:pt x="122" y="179"/>
                    <a:pt x="135" y="171"/>
                    <a:pt x="143" y="163"/>
                  </a:cubicBezTo>
                  <a:lnTo>
                    <a:pt x="163" y="143"/>
                  </a:lnTo>
                  <a:cubicBezTo>
                    <a:pt x="171" y="135"/>
                    <a:pt x="175" y="127"/>
                    <a:pt x="179" y="114"/>
                  </a:cubicBezTo>
                  <a:cubicBezTo>
                    <a:pt x="183" y="106"/>
                    <a:pt x="187" y="94"/>
                    <a:pt x="187" y="82"/>
                  </a:cubicBezTo>
                  <a:cubicBezTo>
                    <a:pt x="187" y="70"/>
                    <a:pt x="183" y="61"/>
                    <a:pt x="179" y="49"/>
                  </a:cubicBezTo>
                  <a:cubicBezTo>
                    <a:pt x="175" y="41"/>
                    <a:pt x="171" y="33"/>
                    <a:pt x="163" y="25"/>
                  </a:cubicBezTo>
                  <a:cubicBezTo>
                    <a:pt x="159" y="21"/>
                    <a:pt x="151" y="17"/>
                    <a:pt x="147" y="13"/>
                  </a:cubicBezTo>
                  <a:cubicBezTo>
                    <a:pt x="135" y="5"/>
                    <a:pt x="118" y="0"/>
                    <a:pt x="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2"/>
            <p:cNvSpPr/>
            <p:nvPr/>
          </p:nvSpPr>
          <p:spPr>
            <a:xfrm>
              <a:off x="4422964" y="1073680"/>
              <a:ext cx="14139" cy="14215"/>
            </a:xfrm>
            <a:custGeom>
              <a:avLst/>
              <a:gdLst/>
              <a:ahLst/>
              <a:cxnLst/>
              <a:rect l="l" t="t" r="r" b="b"/>
              <a:pathLst>
                <a:path w="188" h="189" extrusionOk="0">
                  <a:moveTo>
                    <a:pt x="82" y="1"/>
                  </a:moveTo>
                  <a:cubicBezTo>
                    <a:pt x="70" y="1"/>
                    <a:pt x="62" y="1"/>
                    <a:pt x="49" y="9"/>
                  </a:cubicBezTo>
                  <a:cubicBezTo>
                    <a:pt x="41" y="9"/>
                    <a:pt x="33" y="17"/>
                    <a:pt x="25" y="25"/>
                  </a:cubicBezTo>
                  <a:cubicBezTo>
                    <a:pt x="21" y="29"/>
                    <a:pt x="17" y="38"/>
                    <a:pt x="9" y="42"/>
                  </a:cubicBezTo>
                  <a:cubicBezTo>
                    <a:pt x="5" y="54"/>
                    <a:pt x="1" y="70"/>
                    <a:pt x="1" y="82"/>
                  </a:cubicBezTo>
                  <a:cubicBezTo>
                    <a:pt x="1" y="90"/>
                    <a:pt x="1" y="99"/>
                    <a:pt x="1" y="107"/>
                  </a:cubicBezTo>
                  <a:cubicBezTo>
                    <a:pt x="5" y="119"/>
                    <a:pt x="13" y="131"/>
                    <a:pt x="25" y="143"/>
                  </a:cubicBezTo>
                  <a:lnTo>
                    <a:pt x="41" y="164"/>
                  </a:lnTo>
                  <a:cubicBezTo>
                    <a:pt x="49" y="172"/>
                    <a:pt x="58" y="176"/>
                    <a:pt x="70" y="180"/>
                  </a:cubicBezTo>
                  <a:cubicBezTo>
                    <a:pt x="78" y="184"/>
                    <a:pt x="90" y="188"/>
                    <a:pt x="102" y="188"/>
                  </a:cubicBezTo>
                  <a:cubicBezTo>
                    <a:pt x="115" y="188"/>
                    <a:pt x="123" y="184"/>
                    <a:pt x="135" y="180"/>
                  </a:cubicBezTo>
                  <a:cubicBezTo>
                    <a:pt x="143" y="176"/>
                    <a:pt x="155" y="172"/>
                    <a:pt x="159" y="164"/>
                  </a:cubicBezTo>
                  <a:cubicBezTo>
                    <a:pt x="167" y="155"/>
                    <a:pt x="171" y="151"/>
                    <a:pt x="176" y="143"/>
                  </a:cubicBezTo>
                  <a:cubicBezTo>
                    <a:pt x="184" y="131"/>
                    <a:pt x="184" y="119"/>
                    <a:pt x="188" y="103"/>
                  </a:cubicBezTo>
                  <a:cubicBezTo>
                    <a:pt x="184" y="95"/>
                    <a:pt x="184" y="86"/>
                    <a:pt x="184" y="82"/>
                  </a:cubicBezTo>
                  <a:cubicBezTo>
                    <a:pt x="180" y="66"/>
                    <a:pt x="171" y="54"/>
                    <a:pt x="163" y="42"/>
                  </a:cubicBezTo>
                  <a:lnTo>
                    <a:pt x="143" y="25"/>
                  </a:lnTo>
                  <a:cubicBezTo>
                    <a:pt x="135" y="17"/>
                    <a:pt x="127" y="9"/>
                    <a:pt x="115" y="9"/>
                  </a:cubicBezTo>
                  <a:cubicBezTo>
                    <a:pt x="106" y="1"/>
                    <a:pt x="94" y="1"/>
                    <a:pt x="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2"/>
            <p:cNvSpPr/>
            <p:nvPr/>
          </p:nvSpPr>
          <p:spPr>
            <a:xfrm>
              <a:off x="4441315" y="1116248"/>
              <a:ext cx="15644" cy="14139"/>
            </a:xfrm>
            <a:custGeom>
              <a:avLst/>
              <a:gdLst/>
              <a:ahLst/>
              <a:cxnLst/>
              <a:rect l="l" t="t" r="r" b="b"/>
              <a:pathLst>
                <a:path w="208" h="188" extrusionOk="0">
                  <a:moveTo>
                    <a:pt x="123" y="0"/>
                  </a:moveTo>
                  <a:cubicBezTo>
                    <a:pt x="106" y="0"/>
                    <a:pt x="94" y="4"/>
                    <a:pt x="78" y="12"/>
                  </a:cubicBezTo>
                  <a:cubicBezTo>
                    <a:pt x="66" y="16"/>
                    <a:pt x="53" y="25"/>
                    <a:pt x="41" y="29"/>
                  </a:cubicBezTo>
                  <a:cubicBezTo>
                    <a:pt x="33" y="37"/>
                    <a:pt x="25" y="45"/>
                    <a:pt x="17" y="53"/>
                  </a:cubicBezTo>
                  <a:cubicBezTo>
                    <a:pt x="13" y="61"/>
                    <a:pt x="5" y="69"/>
                    <a:pt x="5" y="81"/>
                  </a:cubicBezTo>
                  <a:cubicBezTo>
                    <a:pt x="1" y="90"/>
                    <a:pt x="1" y="102"/>
                    <a:pt x="1" y="114"/>
                  </a:cubicBezTo>
                  <a:cubicBezTo>
                    <a:pt x="1" y="126"/>
                    <a:pt x="5" y="134"/>
                    <a:pt x="13" y="146"/>
                  </a:cubicBezTo>
                  <a:cubicBezTo>
                    <a:pt x="17" y="151"/>
                    <a:pt x="21" y="155"/>
                    <a:pt x="25" y="163"/>
                  </a:cubicBezTo>
                  <a:cubicBezTo>
                    <a:pt x="37" y="171"/>
                    <a:pt x="49" y="179"/>
                    <a:pt x="62" y="183"/>
                  </a:cubicBezTo>
                  <a:cubicBezTo>
                    <a:pt x="70" y="183"/>
                    <a:pt x="78" y="183"/>
                    <a:pt x="86" y="187"/>
                  </a:cubicBezTo>
                  <a:cubicBezTo>
                    <a:pt x="102" y="187"/>
                    <a:pt x="114" y="183"/>
                    <a:pt x="127" y="175"/>
                  </a:cubicBezTo>
                  <a:cubicBezTo>
                    <a:pt x="139" y="167"/>
                    <a:pt x="151" y="163"/>
                    <a:pt x="163" y="155"/>
                  </a:cubicBezTo>
                  <a:cubicBezTo>
                    <a:pt x="175" y="151"/>
                    <a:pt x="184" y="142"/>
                    <a:pt x="188" y="134"/>
                  </a:cubicBezTo>
                  <a:cubicBezTo>
                    <a:pt x="196" y="126"/>
                    <a:pt x="200" y="114"/>
                    <a:pt x="204" y="106"/>
                  </a:cubicBezTo>
                  <a:cubicBezTo>
                    <a:pt x="208" y="94"/>
                    <a:pt x="208" y="81"/>
                    <a:pt x="204" y="69"/>
                  </a:cubicBezTo>
                  <a:cubicBezTo>
                    <a:pt x="204" y="61"/>
                    <a:pt x="200" y="49"/>
                    <a:pt x="196" y="41"/>
                  </a:cubicBezTo>
                  <a:cubicBezTo>
                    <a:pt x="192" y="33"/>
                    <a:pt x="184" y="29"/>
                    <a:pt x="180" y="25"/>
                  </a:cubicBezTo>
                  <a:cubicBezTo>
                    <a:pt x="171" y="12"/>
                    <a:pt x="159" y="4"/>
                    <a:pt x="1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2"/>
            <p:cNvSpPr/>
            <p:nvPr/>
          </p:nvSpPr>
          <p:spPr>
            <a:xfrm>
              <a:off x="4474934" y="1089022"/>
              <a:ext cx="12635" cy="14139"/>
            </a:xfrm>
            <a:custGeom>
              <a:avLst/>
              <a:gdLst/>
              <a:ahLst/>
              <a:cxnLst/>
              <a:rect l="l" t="t" r="r" b="b"/>
              <a:pathLst>
                <a:path w="168" h="188" extrusionOk="0">
                  <a:moveTo>
                    <a:pt x="86" y="0"/>
                  </a:moveTo>
                  <a:cubicBezTo>
                    <a:pt x="78" y="4"/>
                    <a:pt x="70" y="4"/>
                    <a:pt x="62" y="4"/>
                  </a:cubicBezTo>
                  <a:cubicBezTo>
                    <a:pt x="50" y="8"/>
                    <a:pt x="37" y="17"/>
                    <a:pt x="25" y="25"/>
                  </a:cubicBezTo>
                  <a:cubicBezTo>
                    <a:pt x="21" y="33"/>
                    <a:pt x="17" y="37"/>
                    <a:pt x="13" y="45"/>
                  </a:cubicBezTo>
                  <a:cubicBezTo>
                    <a:pt x="5" y="57"/>
                    <a:pt x="1" y="69"/>
                    <a:pt x="1" y="86"/>
                  </a:cubicBezTo>
                  <a:lnTo>
                    <a:pt x="1" y="106"/>
                  </a:lnTo>
                  <a:cubicBezTo>
                    <a:pt x="1" y="114"/>
                    <a:pt x="1" y="126"/>
                    <a:pt x="9" y="139"/>
                  </a:cubicBezTo>
                  <a:cubicBezTo>
                    <a:pt x="9" y="147"/>
                    <a:pt x="17" y="155"/>
                    <a:pt x="25" y="163"/>
                  </a:cubicBezTo>
                  <a:cubicBezTo>
                    <a:pt x="33" y="171"/>
                    <a:pt x="42" y="179"/>
                    <a:pt x="50" y="179"/>
                  </a:cubicBezTo>
                  <a:cubicBezTo>
                    <a:pt x="62" y="187"/>
                    <a:pt x="74" y="187"/>
                    <a:pt x="82" y="187"/>
                  </a:cubicBezTo>
                  <a:lnTo>
                    <a:pt x="107" y="183"/>
                  </a:lnTo>
                  <a:cubicBezTo>
                    <a:pt x="119" y="179"/>
                    <a:pt x="131" y="175"/>
                    <a:pt x="143" y="163"/>
                  </a:cubicBezTo>
                  <a:cubicBezTo>
                    <a:pt x="147" y="159"/>
                    <a:pt x="151" y="151"/>
                    <a:pt x="155" y="147"/>
                  </a:cubicBezTo>
                  <a:cubicBezTo>
                    <a:pt x="163" y="134"/>
                    <a:pt x="168" y="118"/>
                    <a:pt x="168" y="106"/>
                  </a:cubicBezTo>
                  <a:lnTo>
                    <a:pt x="168" y="86"/>
                  </a:lnTo>
                  <a:cubicBezTo>
                    <a:pt x="168" y="73"/>
                    <a:pt x="168" y="65"/>
                    <a:pt x="159" y="53"/>
                  </a:cubicBezTo>
                  <a:cubicBezTo>
                    <a:pt x="159" y="45"/>
                    <a:pt x="151" y="33"/>
                    <a:pt x="143" y="25"/>
                  </a:cubicBezTo>
                  <a:cubicBezTo>
                    <a:pt x="135" y="17"/>
                    <a:pt x="127" y="12"/>
                    <a:pt x="119" y="8"/>
                  </a:cubicBezTo>
                  <a:cubicBezTo>
                    <a:pt x="107" y="4"/>
                    <a:pt x="94"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2"/>
            <p:cNvSpPr/>
            <p:nvPr/>
          </p:nvSpPr>
          <p:spPr>
            <a:xfrm>
              <a:off x="4518405" y="1100304"/>
              <a:ext cx="14139" cy="14139"/>
            </a:xfrm>
            <a:custGeom>
              <a:avLst/>
              <a:gdLst/>
              <a:ahLst/>
              <a:cxnLst/>
              <a:rect l="l" t="t" r="r" b="b"/>
              <a:pathLst>
                <a:path w="188" h="188" extrusionOk="0">
                  <a:moveTo>
                    <a:pt x="86" y="1"/>
                  </a:moveTo>
                  <a:cubicBezTo>
                    <a:pt x="73" y="1"/>
                    <a:pt x="65" y="5"/>
                    <a:pt x="53" y="9"/>
                  </a:cubicBezTo>
                  <a:cubicBezTo>
                    <a:pt x="45" y="13"/>
                    <a:pt x="33" y="17"/>
                    <a:pt x="29" y="25"/>
                  </a:cubicBezTo>
                  <a:cubicBezTo>
                    <a:pt x="21" y="33"/>
                    <a:pt x="16" y="37"/>
                    <a:pt x="12" y="41"/>
                  </a:cubicBezTo>
                  <a:cubicBezTo>
                    <a:pt x="4" y="54"/>
                    <a:pt x="4" y="70"/>
                    <a:pt x="0" y="86"/>
                  </a:cubicBezTo>
                  <a:cubicBezTo>
                    <a:pt x="4" y="90"/>
                    <a:pt x="4" y="98"/>
                    <a:pt x="4" y="106"/>
                  </a:cubicBezTo>
                  <a:cubicBezTo>
                    <a:pt x="8" y="123"/>
                    <a:pt x="16" y="135"/>
                    <a:pt x="25" y="143"/>
                  </a:cubicBezTo>
                  <a:lnTo>
                    <a:pt x="45" y="163"/>
                  </a:lnTo>
                  <a:cubicBezTo>
                    <a:pt x="53" y="171"/>
                    <a:pt x="61" y="176"/>
                    <a:pt x="73" y="180"/>
                  </a:cubicBezTo>
                  <a:cubicBezTo>
                    <a:pt x="81" y="184"/>
                    <a:pt x="94" y="188"/>
                    <a:pt x="106" y="188"/>
                  </a:cubicBezTo>
                  <a:cubicBezTo>
                    <a:pt x="118" y="188"/>
                    <a:pt x="126" y="184"/>
                    <a:pt x="138" y="180"/>
                  </a:cubicBezTo>
                  <a:cubicBezTo>
                    <a:pt x="147" y="176"/>
                    <a:pt x="155" y="171"/>
                    <a:pt x="163" y="163"/>
                  </a:cubicBezTo>
                  <a:cubicBezTo>
                    <a:pt x="167" y="155"/>
                    <a:pt x="171" y="151"/>
                    <a:pt x="179" y="147"/>
                  </a:cubicBezTo>
                  <a:cubicBezTo>
                    <a:pt x="183" y="135"/>
                    <a:pt x="187" y="119"/>
                    <a:pt x="187" y="102"/>
                  </a:cubicBezTo>
                  <a:cubicBezTo>
                    <a:pt x="187" y="98"/>
                    <a:pt x="187" y="90"/>
                    <a:pt x="187" y="82"/>
                  </a:cubicBezTo>
                  <a:cubicBezTo>
                    <a:pt x="183" y="66"/>
                    <a:pt x="175" y="54"/>
                    <a:pt x="163" y="45"/>
                  </a:cubicBezTo>
                  <a:lnTo>
                    <a:pt x="147" y="25"/>
                  </a:lnTo>
                  <a:cubicBezTo>
                    <a:pt x="138" y="17"/>
                    <a:pt x="130" y="13"/>
                    <a:pt x="118" y="9"/>
                  </a:cubicBezTo>
                  <a:cubicBezTo>
                    <a:pt x="110" y="5"/>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2"/>
            <p:cNvSpPr/>
            <p:nvPr/>
          </p:nvSpPr>
          <p:spPr>
            <a:xfrm>
              <a:off x="4560899" y="803525"/>
              <a:ext cx="14139" cy="15568"/>
            </a:xfrm>
            <a:custGeom>
              <a:avLst/>
              <a:gdLst/>
              <a:ahLst/>
              <a:cxnLst/>
              <a:rect l="l" t="t" r="r" b="b"/>
              <a:pathLst>
                <a:path w="188" h="207" extrusionOk="0">
                  <a:moveTo>
                    <a:pt x="88" y="0"/>
                  </a:moveTo>
                  <a:cubicBezTo>
                    <a:pt x="82" y="0"/>
                    <a:pt x="76" y="1"/>
                    <a:pt x="69" y="3"/>
                  </a:cubicBezTo>
                  <a:cubicBezTo>
                    <a:pt x="61" y="3"/>
                    <a:pt x="49" y="7"/>
                    <a:pt x="41" y="11"/>
                  </a:cubicBezTo>
                  <a:cubicBezTo>
                    <a:pt x="33" y="19"/>
                    <a:pt x="29" y="23"/>
                    <a:pt x="25" y="27"/>
                  </a:cubicBezTo>
                  <a:cubicBezTo>
                    <a:pt x="12" y="36"/>
                    <a:pt x="4" y="48"/>
                    <a:pt x="0" y="64"/>
                  </a:cubicBezTo>
                  <a:cubicBezTo>
                    <a:pt x="0" y="72"/>
                    <a:pt x="0" y="76"/>
                    <a:pt x="0" y="84"/>
                  </a:cubicBezTo>
                  <a:cubicBezTo>
                    <a:pt x="0" y="101"/>
                    <a:pt x="4" y="117"/>
                    <a:pt x="12" y="129"/>
                  </a:cubicBezTo>
                  <a:cubicBezTo>
                    <a:pt x="17" y="141"/>
                    <a:pt x="25" y="153"/>
                    <a:pt x="29" y="166"/>
                  </a:cubicBezTo>
                  <a:cubicBezTo>
                    <a:pt x="33" y="174"/>
                    <a:pt x="41" y="182"/>
                    <a:pt x="53" y="190"/>
                  </a:cubicBezTo>
                  <a:cubicBezTo>
                    <a:pt x="61" y="198"/>
                    <a:pt x="69" y="202"/>
                    <a:pt x="82" y="202"/>
                  </a:cubicBezTo>
                  <a:cubicBezTo>
                    <a:pt x="90" y="206"/>
                    <a:pt x="102" y="206"/>
                    <a:pt x="114" y="206"/>
                  </a:cubicBezTo>
                  <a:cubicBezTo>
                    <a:pt x="126" y="206"/>
                    <a:pt x="134" y="202"/>
                    <a:pt x="143" y="194"/>
                  </a:cubicBezTo>
                  <a:cubicBezTo>
                    <a:pt x="151" y="190"/>
                    <a:pt x="155" y="186"/>
                    <a:pt x="163" y="182"/>
                  </a:cubicBezTo>
                  <a:cubicBezTo>
                    <a:pt x="171" y="170"/>
                    <a:pt x="179" y="158"/>
                    <a:pt x="183" y="145"/>
                  </a:cubicBezTo>
                  <a:cubicBezTo>
                    <a:pt x="183" y="137"/>
                    <a:pt x="183" y="129"/>
                    <a:pt x="187" y="121"/>
                  </a:cubicBezTo>
                  <a:cubicBezTo>
                    <a:pt x="187" y="109"/>
                    <a:pt x="183" y="92"/>
                    <a:pt x="175" y="80"/>
                  </a:cubicBezTo>
                  <a:cubicBezTo>
                    <a:pt x="167" y="68"/>
                    <a:pt x="163" y="56"/>
                    <a:pt x="155" y="44"/>
                  </a:cubicBezTo>
                  <a:cubicBezTo>
                    <a:pt x="151" y="32"/>
                    <a:pt x="143" y="23"/>
                    <a:pt x="134" y="19"/>
                  </a:cubicBezTo>
                  <a:cubicBezTo>
                    <a:pt x="126" y="11"/>
                    <a:pt x="114" y="7"/>
                    <a:pt x="106" y="3"/>
                  </a:cubicBezTo>
                  <a:cubicBezTo>
                    <a:pt x="100" y="1"/>
                    <a:pt x="94" y="0"/>
                    <a:pt x="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2"/>
            <p:cNvSpPr/>
            <p:nvPr/>
          </p:nvSpPr>
          <p:spPr>
            <a:xfrm>
              <a:off x="4947404" y="872493"/>
              <a:ext cx="14139" cy="14139"/>
            </a:xfrm>
            <a:custGeom>
              <a:avLst/>
              <a:gdLst/>
              <a:ahLst/>
              <a:cxnLst/>
              <a:rect l="l" t="t" r="r" b="b"/>
              <a:pathLst>
                <a:path w="188" h="188" extrusionOk="0">
                  <a:moveTo>
                    <a:pt x="106" y="1"/>
                  </a:moveTo>
                  <a:lnTo>
                    <a:pt x="82" y="5"/>
                  </a:lnTo>
                  <a:cubicBezTo>
                    <a:pt x="69" y="9"/>
                    <a:pt x="57" y="13"/>
                    <a:pt x="45" y="25"/>
                  </a:cubicBezTo>
                  <a:lnTo>
                    <a:pt x="29" y="46"/>
                  </a:lnTo>
                  <a:cubicBezTo>
                    <a:pt x="21" y="50"/>
                    <a:pt x="12" y="62"/>
                    <a:pt x="8" y="70"/>
                  </a:cubicBezTo>
                  <a:cubicBezTo>
                    <a:pt x="4" y="82"/>
                    <a:pt x="0" y="90"/>
                    <a:pt x="4" y="102"/>
                  </a:cubicBezTo>
                  <a:cubicBezTo>
                    <a:pt x="4" y="115"/>
                    <a:pt x="4" y="127"/>
                    <a:pt x="8" y="135"/>
                  </a:cubicBezTo>
                  <a:cubicBezTo>
                    <a:pt x="12" y="147"/>
                    <a:pt x="21" y="155"/>
                    <a:pt x="29" y="163"/>
                  </a:cubicBezTo>
                  <a:lnTo>
                    <a:pt x="45" y="176"/>
                  </a:lnTo>
                  <a:cubicBezTo>
                    <a:pt x="57" y="184"/>
                    <a:pt x="69" y="188"/>
                    <a:pt x="86" y="188"/>
                  </a:cubicBezTo>
                  <a:lnTo>
                    <a:pt x="110" y="184"/>
                  </a:lnTo>
                  <a:cubicBezTo>
                    <a:pt x="122" y="180"/>
                    <a:pt x="134" y="172"/>
                    <a:pt x="147" y="163"/>
                  </a:cubicBezTo>
                  <a:lnTo>
                    <a:pt x="163" y="143"/>
                  </a:lnTo>
                  <a:cubicBezTo>
                    <a:pt x="171" y="135"/>
                    <a:pt x="179" y="127"/>
                    <a:pt x="183" y="119"/>
                  </a:cubicBezTo>
                  <a:cubicBezTo>
                    <a:pt x="187" y="107"/>
                    <a:pt x="187" y="94"/>
                    <a:pt x="187" y="86"/>
                  </a:cubicBezTo>
                  <a:cubicBezTo>
                    <a:pt x="187" y="74"/>
                    <a:pt x="187" y="62"/>
                    <a:pt x="183" y="54"/>
                  </a:cubicBezTo>
                  <a:cubicBezTo>
                    <a:pt x="179" y="41"/>
                    <a:pt x="171" y="33"/>
                    <a:pt x="163" y="25"/>
                  </a:cubicBezTo>
                  <a:lnTo>
                    <a:pt x="147" y="13"/>
                  </a:lnTo>
                  <a:cubicBezTo>
                    <a:pt x="134" y="5"/>
                    <a:pt x="122" y="1"/>
                    <a:pt x="1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2"/>
            <p:cNvSpPr/>
            <p:nvPr/>
          </p:nvSpPr>
          <p:spPr>
            <a:xfrm>
              <a:off x="4907617" y="899418"/>
              <a:ext cx="13237" cy="15343"/>
            </a:xfrm>
            <a:custGeom>
              <a:avLst/>
              <a:gdLst/>
              <a:ahLst/>
              <a:cxnLst/>
              <a:rect l="l" t="t" r="r" b="b"/>
              <a:pathLst>
                <a:path w="176" h="204" extrusionOk="0">
                  <a:moveTo>
                    <a:pt x="90" y="1"/>
                  </a:moveTo>
                  <a:cubicBezTo>
                    <a:pt x="78" y="1"/>
                    <a:pt x="62" y="5"/>
                    <a:pt x="49" y="13"/>
                  </a:cubicBezTo>
                  <a:lnTo>
                    <a:pt x="33" y="25"/>
                  </a:lnTo>
                  <a:lnTo>
                    <a:pt x="29" y="25"/>
                  </a:lnTo>
                  <a:lnTo>
                    <a:pt x="29" y="29"/>
                  </a:lnTo>
                  <a:cubicBezTo>
                    <a:pt x="25" y="33"/>
                    <a:pt x="17" y="41"/>
                    <a:pt x="13" y="45"/>
                  </a:cubicBezTo>
                  <a:cubicBezTo>
                    <a:pt x="13" y="49"/>
                    <a:pt x="13" y="49"/>
                    <a:pt x="13" y="49"/>
                  </a:cubicBezTo>
                  <a:cubicBezTo>
                    <a:pt x="5" y="66"/>
                    <a:pt x="1" y="82"/>
                    <a:pt x="1" y="102"/>
                  </a:cubicBezTo>
                  <a:cubicBezTo>
                    <a:pt x="1" y="110"/>
                    <a:pt x="1" y="118"/>
                    <a:pt x="5" y="131"/>
                  </a:cubicBezTo>
                  <a:cubicBezTo>
                    <a:pt x="5" y="139"/>
                    <a:pt x="9" y="147"/>
                    <a:pt x="13" y="155"/>
                  </a:cubicBezTo>
                  <a:cubicBezTo>
                    <a:pt x="13" y="155"/>
                    <a:pt x="17" y="159"/>
                    <a:pt x="17" y="159"/>
                  </a:cubicBezTo>
                  <a:cubicBezTo>
                    <a:pt x="21" y="163"/>
                    <a:pt x="25" y="171"/>
                    <a:pt x="29" y="175"/>
                  </a:cubicBezTo>
                  <a:lnTo>
                    <a:pt x="33" y="179"/>
                  </a:lnTo>
                  <a:cubicBezTo>
                    <a:pt x="37" y="184"/>
                    <a:pt x="45" y="188"/>
                    <a:pt x="49" y="192"/>
                  </a:cubicBezTo>
                  <a:cubicBezTo>
                    <a:pt x="62" y="200"/>
                    <a:pt x="70" y="204"/>
                    <a:pt x="82" y="204"/>
                  </a:cubicBezTo>
                  <a:cubicBezTo>
                    <a:pt x="94" y="204"/>
                    <a:pt x="102" y="204"/>
                    <a:pt x="115" y="200"/>
                  </a:cubicBezTo>
                  <a:cubicBezTo>
                    <a:pt x="127" y="200"/>
                    <a:pt x="135" y="192"/>
                    <a:pt x="143" y="188"/>
                  </a:cubicBezTo>
                  <a:cubicBezTo>
                    <a:pt x="151" y="179"/>
                    <a:pt x="159" y="171"/>
                    <a:pt x="163" y="163"/>
                  </a:cubicBezTo>
                  <a:cubicBezTo>
                    <a:pt x="167" y="155"/>
                    <a:pt x="171" y="151"/>
                    <a:pt x="171" y="143"/>
                  </a:cubicBezTo>
                  <a:cubicBezTo>
                    <a:pt x="176" y="131"/>
                    <a:pt x="176" y="118"/>
                    <a:pt x="176" y="102"/>
                  </a:cubicBezTo>
                  <a:cubicBezTo>
                    <a:pt x="176" y="94"/>
                    <a:pt x="176" y="82"/>
                    <a:pt x="176" y="74"/>
                  </a:cubicBezTo>
                  <a:cubicBezTo>
                    <a:pt x="176" y="62"/>
                    <a:pt x="171" y="49"/>
                    <a:pt x="163" y="41"/>
                  </a:cubicBezTo>
                  <a:cubicBezTo>
                    <a:pt x="159" y="37"/>
                    <a:pt x="155" y="29"/>
                    <a:pt x="151" y="25"/>
                  </a:cubicBezTo>
                  <a:cubicBezTo>
                    <a:pt x="139" y="13"/>
                    <a:pt x="127" y="5"/>
                    <a:pt x="115" y="5"/>
                  </a:cubicBezTo>
                  <a:lnTo>
                    <a:pt x="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2"/>
            <p:cNvSpPr/>
            <p:nvPr/>
          </p:nvSpPr>
          <p:spPr>
            <a:xfrm>
              <a:off x="4947404" y="909195"/>
              <a:ext cx="12861" cy="13839"/>
            </a:xfrm>
            <a:custGeom>
              <a:avLst/>
              <a:gdLst/>
              <a:ahLst/>
              <a:cxnLst/>
              <a:rect l="l" t="t" r="r" b="b"/>
              <a:pathLst>
                <a:path w="171" h="184" extrusionOk="0">
                  <a:moveTo>
                    <a:pt x="65" y="1"/>
                  </a:moveTo>
                  <a:cubicBezTo>
                    <a:pt x="49" y="5"/>
                    <a:pt x="37" y="13"/>
                    <a:pt x="25" y="25"/>
                  </a:cubicBezTo>
                  <a:cubicBezTo>
                    <a:pt x="21" y="29"/>
                    <a:pt x="16" y="33"/>
                    <a:pt x="12" y="41"/>
                  </a:cubicBezTo>
                  <a:cubicBezTo>
                    <a:pt x="4" y="54"/>
                    <a:pt x="0" y="66"/>
                    <a:pt x="0" y="82"/>
                  </a:cubicBezTo>
                  <a:lnTo>
                    <a:pt x="0" y="102"/>
                  </a:lnTo>
                  <a:cubicBezTo>
                    <a:pt x="0" y="115"/>
                    <a:pt x="4" y="123"/>
                    <a:pt x="8" y="135"/>
                  </a:cubicBezTo>
                  <a:cubicBezTo>
                    <a:pt x="12" y="143"/>
                    <a:pt x="16" y="155"/>
                    <a:pt x="25" y="159"/>
                  </a:cubicBezTo>
                  <a:cubicBezTo>
                    <a:pt x="33" y="167"/>
                    <a:pt x="41" y="176"/>
                    <a:pt x="53" y="180"/>
                  </a:cubicBezTo>
                  <a:cubicBezTo>
                    <a:pt x="61" y="184"/>
                    <a:pt x="73" y="184"/>
                    <a:pt x="86" y="184"/>
                  </a:cubicBezTo>
                  <a:lnTo>
                    <a:pt x="110" y="184"/>
                  </a:lnTo>
                  <a:cubicBezTo>
                    <a:pt x="122" y="180"/>
                    <a:pt x="134" y="171"/>
                    <a:pt x="147" y="159"/>
                  </a:cubicBezTo>
                  <a:cubicBezTo>
                    <a:pt x="151" y="155"/>
                    <a:pt x="155" y="151"/>
                    <a:pt x="159" y="143"/>
                  </a:cubicBezTo>
                  <a:cubicBezTo>
                    <a:pt x="167" y="131"/>
                    <a:pt x="171" y="119"/>
                    <a:pt x="171" y="102"/>
                  </a:cubicBezTo>
                  <a:lnTo>
                    <a:pt x="171" y="82"/>
                  </a:lnTo>
                  <a:cubicBezTo>
                    <a:pt x="171" y="70"/>
                    <a:pt x="167" y="62"/>
                    <a:pt x="163" y="49"/>
                  </a:cubicBezTo>
                  <a:cubicBezTo>
                    <a:pt x="159" y="41"/>
                    <a:pt x="155" y="33"/>
                    <a:pt x="147" y="25"/>
                  </a:cubicBezTo>
                  <a:cubicBezTo>
                    <a:pt x="138" y="17"/>
                    <a:pt x="130" y="9"/>
                    <a:pt x="118" y="5"/>
                  </a:cubicBezTo>
                  <a:cubicBezTo>
                    <a:pt x="110" y="1"/>
                    <a:pt x="98" y="1"/>
                    <a:pt x="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2"/>
            <p:cNvSpPr/>
            <p:nvPr/>
          </p:nvSpPr>
          <p:spPr>
            <a:xfrm>
              <a:off x="4848954" y="1205824"/>
              <a:ext cx="14139" cy="12635"/>
            </a:xfrm>
            <a:custGeom>
              <a:avLst/>
              <a:gdLst/>
              <a:ahLst/>
              <a:cxnLst/>
              <a:rect l="l" t="t" r="r" b="b"/>
              <a:pathLst>
                <a:path w="188" h="168" extrusionOk="0">
                  <a:moveTo>
                    <a:pt x="85" y="0"/>
                  </a:moveTo>
                  <a:cubicBezTo>
                    <a:pt x="73" y="0"/>
                    <a:pt x="65" y="4"/>
                    <a:pt x="53" y="8"/>
                  </a:cubicBezTo>
                  <a:cubicBezTo>
                    <a:pt x="45" y="13"/>
                    <a:pt x="33" y="17"/>
                    <a:pt x="29" y="25"/>
                  </a:cubicBezTo>
                  <a:cubicBezTo>
                    <a:pt x="20" y="33"/>
                    <a:pt x="12" y="41"/>
                    <a:pt x="8" y="53"/>
                  </a:cubicBezTo>
                  <a:cubicBezTo>
                    <a:pt x="4" y="61"/>
                    <a:pt x="0" y="74"/>
                    <a:pt x="4" y="86"/>
                  </a:cubicBezTo>
                  <a:cubicBezTo>
                    <a:pt x="4" y="90"/>
                    <a:pt x="4" y="98"/>
                    <a:pt x="4" y="106"/>
                  </a:cubicBezTo>
                  <a:cubicBezTo>
                    <a:pt x="8" y="122"/>
                    <a:pt x="16" y="135"/>
                    <a:pt x="29" y="143"/>
                  </a:cubicBezTo>
                  <a:lnTo>
                    <a:pt x="45" y="155"/>
                  </a:lnTo>
                  <a:cubicBezTo>
                    <a:pt x="57" y="163"/>
                    <a:pt x="69" y="167"/>
                    <a:pt x="85" y="167"/>
                  </a:cubicBezTo>
                  <a:lnTo>
                    <a:pt x="106" y="167"/>
                  </a:lnTo>
                  <a:cubicBezTo>
                    <a:pt x="118" y="167"/>
                    <a:pt x="126" y="167"/>
                    <a:pt x="138" y="163"/>
                  </a:cubicBezTo>
                  <a:cubicBezTo>
                    <a:pt x="146" y="159"/>
                    <a:pt x="155" y="151"/>
                    <a:pt x="163" y="143"/>
                  </a:cubicBezTo>
                  <a:cubicBezTo>
                    <a:pt x="171" y="139"/>
                    <a:pt x="179" y="126"/>
                    <a:pt x="183" y="118"/>
                  </a:cubicBezTo>
                  <a:cubicBezTo>
                    <a:pt x="187" y="106"/>
                    <a:pt x="187" y="98"/>
                    <a:pt x="187" y="86"/>
                  </a:cubicBezTo>
                  <a:cubicBezTo>
                    <a:pt x="187" y="78"/>
                    <a:pt x="187" y="69"/>
                    <a:pt x="187" y="61"/>
                  </a:cubicBezTo>
                  <a:cubicBezTo>
                    <a:pt x="183" y="49"/>
                    <a:pt x="175" y="37"/>
                    <a:pt x="163" y="25"/>
                  </a:cubicBezTo>
                  <a:lnTo>
                    <a:pt x="146" y="13"/>
                  </a:lnTo>
                  <a:cubicBezTo>
                    <a:pt x="134" y="4"/>
                    <a:pt x="122" y="0"/>
                    <a:pt x="1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a:effectLst>
            <a:outerShdw dist="57150" dir="5400000" algn="bl" rotWithShape="0">
              <a:schemeClr val="dk2"/>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Rubik ExtraBold"/>
              <a:buNone/>
              <a:defRPr sz="3200">
                <a:solidFill>
                  <a:schemeClr val="dk1"/>
                </a:solidFill>
                <a:latin typeface="Rubik ExtraBold"/>
                <a:ea typeface="Rubik ExtraBold"/>
                <a:cs typeface="Rubik ExtraBold"/>
                <a:sym typeface="Rubik ExtraBold"/>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1pPr>
            <a:lvl2pPr marL="914400" lvl="1"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2pPr>
            <a:lvl3pPr marL="1371600" lvl="2"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3pPr>
            <a:lvl4pPr marL="1828800" lvl="3"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4pPr>
            <a:lvl5pPr marL="2286000" lvl="4"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5pPr>
            <a:lvl6pPr marL="2743200" lvl="5"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6pPr>
            <a:lvl7pPr marL="3200400" lvl="6"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7pPr>
            <a:lvl8pPr marL="3657600" lvl="7"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8pPr>
            <a:lvl9pPr marL="4114800" lvl="8" indent="-317500">
              <a:lnSpc>
                <a:spcPct val="100000"/>
              </a:lnSpc>
              <a:spcBef>
                <a:spcPts val="0"/>
              </a:spcBef>
              <a:spcAft>
                <a:spcPts val="0"/>
              </a:spcAft>
              <a:buClr>
                <a:schemeClr val="dk1"/>
              </a:buClr>
              <a:buSzPts val="1400"/>
              <a:buFont typeface="Noto Sans"/>
              <a:buChar char="■"/>
              <a:defRPr>
                <a:solidFill>
                  <a:schemeClr val="dk1"/>
                </a:solidFill>
                <a:latin typeface="Noto Sans"/>
                <a:ea typeface="Noto Sans"/>
                <a:cs typeface="Noto Sans"/>
                <a:sym typeface="Noto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8" r:id="rId8"/>
    <p:sldLayoutId id="2147483659" r:id="rId9"/>
    <p:sldLayoutId id="2147483662" r:id="rId10"/>
    <p:sldLayoutId id="2147483663" r:id="rId11"/>
    <p:sldLayoutId id="2147483667" r:id="rId12"/>
    <p:sldLayoutId id="2147483668"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661C6-F201-AF89-4D1C-6AF939B685C9}"/>
              </a:ext>
            </a:extLst>
          </p:cNvPr>
          <p:cNvSpPr>
            <a:spLocks noGrp="1"/>
          </p:cNvSpPr>
          <p:nvPr>
            <p:ph type="ctrTitle"/>
          </p:nvPr>
        </p:nvSpPr>
        <p:spPr>
          <a:xfrm>
            <a:off x="713225" y="1263999"/>
            <a:ext cx="5770702" cy="2215101"/>
          </a:xfrm>
        </p:spPr>
        <p:txBody>
          <a:bodyPr/>
          <a:lstStyle/>
          <a:p>
            <a:r>
              <a:rPr lang="en-GB" sz="2000" dirty="0"/>
              <a:t>Name: A K M Amdadul Hoque</a:t>
            </a:r>
            <a:br>
              <a:rPr lang="en-GB" sz="2000" dirty="0"/>
            </a:br>
            <a:r>
              <a:rPr lang="en-GB" sz="2000" dirty="0"/>
              <a:t>Student ID :2107424</a:t>
            </a:r>
            <a:br>
              <a:rPr lang="en-GB" sz="2000" dirty="0"/>
            </a:br>
            <a:r>
              <a:rPr lang="en-GB" sz="2000" dirty="0"/>
              <a:t>Module code: BMIH 4003</a:t>
            </a:r>
            <a:br>
              <a:rPr lang="en-GB" sz="2000" dirty="0"/>
            </a:br>
            <a:r>
              <a:rPr lang="en-GB" sz="2000" dirty="0"/>
              <a:t>Module </a:t>
            </a:r>
            <a:r>
              <a:rPr lang="en-GB" sz="2000" dirty="0" err="1"/>
              <a:t>Name:Hospitality</a:t>
            </a:r>
            <a:r>
              <a:rPr lang="en-GB" sz="2000" dirty="0"/>
              <a:t> and guest service management</a:t>
            </a:r>
            <a:br>
              <a:rPr lang="en-GB" sz="2000" dirty="0"/>
            </a:br>
            <a:r>
              <a:rPr lang="en-GB" sz="2000" b="1" dirty="0"/>
              <a:t>Module Lead </a:t>
            </a:r>
            <a:r>
              <a:rPr lang="en-GB" sz="2000" b="1"/>
              <a:t>: Muhammad </a:t>
            </a:r>
            <a:r>
              <a:rPr lang="en-GB" sz="2000" b="1" dirty="0" err="1"/>
              <a:t>Cassamo</a:t>
            </a:r>
            <a:br>
              <a:rPr lang="en-GB" sz="2000" b="1" dirty="0"/>
            </a:br>
            <a:endParaRPr lang="en-GB" sz="2000" dirty="0"/>
          </a:p>
        </p:txBody>
      </p:sp>
      <p:sp>
        <p:nvSpPr>
          <p:cNvPr id="5" name="Subtitle 4">
            <a:extLst>
              <a:ext uri="{FF2B5EF4-FFF2-40B4-BE49-F238E27FC236}">
                <a16:creationId xmlns:a16="http://schemas.microsoft.com/office/drawing/2014/main" id="{2076F771-6E8F-739A-E87B-0A309DDE8E5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7528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60"/>
        <p:cNvGrpSpPr/>
        <p:nvPr/>
      </p:nvGrpSpPr>
      <p:grpSpPr>
        <a:xfrm>
          <a:off x="0" y="0"/>
          <a:ext cx="0" cy="0"/>
          <a:chOff x="0" y="0"/>
          <a:chExt cx="0" cy="0"/>
        </a:xfrm>
      </p:grpSpPr>
      <p:grpSp>
        <p:nvGrpSpPr>
          <p:cNvPr id="861" name="Google Shape;861;p26"/>
          <p:cNvGrpSpPr/>
          <p:nvPr/>
        </p:nvGrpSpPr>
        <p:grpSpPr>
          <a:xfrm>
            <a:off x="5651966" y="1094591"/>
            <a:ext cx="2954318" cy="2954318"/>
            <a:chOff x="493605" y="282868"/>
            <a:chExt cx="3150600" cy="3150600"/>
          </a:xfrm>
        </p:grpSpPr>
        <p:sp>
          <p:nvSpPr>
            <p:cNvPr id="862" name="Google Shape;862;p26"/>
            <p:cNvSpPr/>
            <p:nvPr/>
          </p:nvSpPr>
          <p:spPr>
            <a:xfrm>
              <a:off x="493605" y="282868"/>
              <a:ext cx="3150600" cy="3150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26"/>
            <p:cNvSpPr/>
            <p:nvPr/>
          </p:nvSpPr>
          <p:spPr>
            <a:xfrm>
              <a:off x="493651" y="285949"/>
              <a:ext cx="3150508" cy="3144437"/>
            </a:xfrm>
            <a:custGeom>
              <a:avLst/>
              <a:gdLst/>
              <a:ahLst/>
              <a:cxnLst/>
              <a:rect l="l" t="t" r="r" b="b"/>
              <a:pathLst>
                <a:path w="42039" h="41958" extrusionOk="0">
                  <a:moveTo>
                    <a:pt x="12408" y="3241"/>
                  </a:moveTo>
                  <a:cubicBezTo>
                    <a:pt x="13026" y="3241"/>
                    <a:pt x="13595" y="3444"/>
                    <a:pt x="14059" y="3782"/>
                  </a:cubicBezTo>
                  <a:cubicBezTo>
                    <a:pt x="13595" y="4119"/>
                    <a:pt x="13026" y="4318"/>
                    <a:pt x="12408" y="4318"/>
                  </a:cubicBezTo>
                  <a:cubicBezTo>
                    <a:pt x="11790" y="4318"/>
                    <a:pt x="11221" y="4119"/>
                    <a:pt x="10758" y="3782"/>
                  </a:cubicBezTo>
                  <a:cubicBezTo>
                    <a:pt x="11221" y="3444"/>
                    <a:pt x="11790" y="3241"/>
                    <a:pt x="12408" y="3241"/>
                  </a:cubicBezTo>
                  <a:close/>
                  <a:moveTo>
                    <a:pt x="16323" y="3241"/>
                  </a:moveTo>
                  <a:cubicBezTo>
                    <a:pt x="16941" y="3241"/>
                    <a:pt x="17511" y="3444"/>
                    <a:pt x="17970" y="3782"/>
                  </a:cubicBezTo>
                  <a:cubicBezTo>
                    <a:pt x="17511" y="4119"/>
                    <a:pt x="16941" y="4318"/>
                    <a:pt x="16323" y="4318"/>
                  </a:cubicBezTo>
                  <a:cubicBezTo>
                    <a:pt x="15705" y="4318"/>
                    <a:pt x="15136" y="4119"/>
                    <a:pt x="14673" y="3782"/>
                  </a:cubicBezTo>
                  <a:cubicBezTo>
                    <a:pt x="15136" y="3444"/>
                    <a:pt x="15705" y="3241"/>
                    <a:pt x="16323" y="3241"/>
                  </a:cubicBezTo>
                  <a:close/>
                  <a:moveTo>
                    <a:pt x="20239" y="3241"/>
                  </a:moveTo>
                  <a:cubicBezTo>
                    <a:pt x="20853" y="3241"/>
                    <a:pt x="21422" y="3444"/>
                    <a:pt x="21885" y="3782"/>
                  </a:cubicBezTo>
                  <a:cubicBezTo>
                    <a:pt x="21422" y="4119"/>
                    <a:pt x="20853" y="4318"/>
                    <a:pt x="20239" y="4318"/>
                  </a:cubicBezTo>
                  <a:cubicBezTo>
                    <a:pt x="19621" y="4318"/>
                    <a:pt x="19051" y="4119"/>
                    <a:pt x="18588" y="3782"/>
                  </a:cubicBezTo>
                  <a:cubicBezTo>
                    <a:pt x="19051" y="3444"/>
                    <a:pt x="19621" y="3241"/>
                    <a:pt x="20239" y="3241"/>
                  </a:cubicBezTo>
                  <a:close/>
                  <a:moveTo>
                    <a:pt x="24154" y="3241"/>
                  </a:moveTo>
                  <a:cubicBezTo>
                    <a:pt x="24768" y="3241"/>
                    <a:pt x="25337" y="3444"/>
                    <a:pt x="25800" y="3782"/>
                  </a:cubicBezTo>
                  <a:cubicBezTo>
                    <a:pt x="25337" y="4119"/>
                    <a:pt x="24768" y="4318"/>
                    <a:pt x="24154" y="4318"/>
                  </a:cubicBezTo>
                  <a:cubicBezTo>
                    <a:pt x="23536" y="4318"/>
                    <a:pt x="22967" y="4119"/>
                    <a:pt x="22503" y="3782"/>
                  </a:cubicBezTo>
                  <a:cubicBezTo>
                    <a:pt x="22967" y="3444"/>
                    <a:pt x="23536" y="3241"/>
                    <a:pt x="24154" y="3241"/>
                  </a:cubicBezTo>
                  <a:close/>
                  <a:moveTo>
                    <a:pt x="28065" y="3241"/>
                  </a:moveTo>
                  <a:cubicBezTo>
                    <a:pt x="28683" y="3241"/>
                    <a:pt x="29252" y="3444"/>
                    <a:pt x="29716" y="3782"/>
                  </a:cubicBezTo>
                  <a:cubicBezTo>
                    <a:pt x="29252" y="4119"/>
                    <a:pt x="28683" y="4318"/>
                    <a:pt x="28065" y="4318"/>
                  </a:cubicBezTo>
                  <a:cubicBezTo>
                    <a:pt x="27451" y="4318"/>
                    <a:pt x="26882" y="4119"/>
                    <a:pt x="26418" y="3782"/>
                  </a:cubicBezTo>
                  <a:cubicBezTo>
                    <a:pt x="26882" y="3444"/>
                    <a:pt x="27451" y="3241"/>
                    <a:pt x="28065" y="3241"/>
                  </a:cubicBezTo>
                  <a:close/>
                  <a:moveTo>
                    <a:pt x="30886" y="4526"/>
                  </a:moveTo>
                  <a:cubicBezTo>
                    <a:pt x="31228" y="4652"/>
                    <a:pt x="31598" y="4717"/>
                    <a:pt x="31980" y="4717"/>
                  </a:cubicBezTo>
                  <a:cubicBezTo>
                    <a:pt x="32366" y="4717"/>
                    <a:pt x="32732" y="4652"/>
                    <a:pt x="33074" y="4526"/>
                  </a:cubicBezTo>
                  <a:lnTo>
                    <a:pt x="33074" y="4526"/>
                  </a:lnTo>
                  <a:cubicBezTo>
                    <a:pt x="32830" y="4977"/>
                    <a:pt x="32692" y="5493"/>
                    <a:pt x="32692" y="6046"/>
                  </a:cubicBezTo>
                  <a:cubicBezTo>
                    <a:pt x="32692" y="6554"/>
                    <a:pt x="32814" y="7038"/>
                    <a:pt x="33025" y="7465"/>
                  </a:cubicBezTo>
                  <a:cubicBezTo>
                    <a:pt x="32700" y="7355"/>
                    <a:pt x="32346" y="7290"/>
                    <a:pt x="31980" y="7290"/>
                  </a:cubicBezTo>
                  <a:cubicBezTo>
                    <a:pt x="31614" y="7290"/>
                    <a:pt x="31265" y="7355"/>
                    <a:pt x="30935" y="7465"/>
                  </a:cubicBezTo>
                  <a:cubicBezTo>
                    <a:pt x="31151" y="7038"/>
                    <a:pt x="31269" y="6554"/>
                    <a:pt x="31269" y="6046"/>
                  </a:cubicBezTo>
                  <a:cubicBezTo>
                    <a:pt x="31269" y="5493"/>
                    <a:pt x="31130" y="4977"/>
                    <a:pt x="30886" y="4526"/>
                  </a:cubicBezTo>
                  <a:close/>
                  <a:moveTo>
                    <a:pt x="11315" y="4526"/>
                  </a:moveTo>
                  <a:lnTo>
                    <a:pt x="11315" y="4526"/>
                  </a:lnTo>
                  <a:cubicBezTo>
                    <a:pt x="11656" y="4652"/>
                    <a:pt x="12022" y="4721"/>
                    <a:pt x="12408" y="4721"/>
                  </a:cubicBezTo>
                  <a:cubicBezTo>
                    <a:pt x="12790" y="4721"/>
                    <a:pt x="13160" y="4652"/>
                    <a:pt x="13502" y="4526"/>
                  </a:cubicBezTo>
                  <a:lnTo>
                    <a:pt x="13502" y="4526"/>
                  </a:lnTo>
                  <a:cubicBezTo>
                    <a:pt x="13258" y="4977"/>
                    <a:pt x="13120" y="5497"/>
                    <a:pt x="13120" y="6046"/>
                  </a:cubicBezTo>
                  <a:cubicBezTo>
                    <a:pt x="13120" y="6554"/>
                    <a:pt x="13242" y="7038"/>
                    <a:pt x="13453" y="7469"/>
                  </a:cubicBezTo>
                  <a:cubicBezTo>
                    <a:pt x="13124" y="7355"/>
                    <a:pt x="12774" y="7290"/>
                    <a:pt x="12408" y="7290"/>
                  </a:cubicBezTo>
                  <a:cubicBezTo>
                    <a:pt x="12042" y="7290"/>
                    <a:pt x="11689" y="7355"/>
                    <a:pt x="11363" y="7469"/>
                  </a:cubicBezTo>
                  <a:cubicBezTo>
                    <a:pt x="11575" y="7038"/>
                    <a:pt x="11697" y="6554"/>
                    <a:pt x="11697" y="6046"/>
                  </a:cubicBezTo>
                  <a:cubicBezTo>
                    <a:pt x="11697" y="5497"/>
                    <a:pt x="11559" y="4977"/>
                    <a:pt x="11315" y="4526"/>
                  </a:cubicBezTo>
                  <a:close/>
                  <a:moveTo>
                    <a:pt x="15230" y="4526"/>
                  </a:moveTo>
                  <a:cubicBezTo>
                    <a:pt x="15571" y="4652"/>
                    <a:pt x="15937" y="4721"/>
                    <a:pt x="16323" y="4721"/>
                  </a:cubicBezTo>
                  <a:cubicBezTo>
                    <a:pt x="16706" y="4721"/>
                    <a:pt x="17076" y="4652"/>
                    <a:pt x="17417" y="4526"/>
                  </a:cubicBezTo>
                  <a:lnTo>
                    <a:pt x="17417" y="4526"/>
                  </a:lnTo>
                  <a:cubicBezTo>
                    <a:pt x="17173" y="4977"/>
                    <a:pt x="17035" y="5497"/>
                    <a:pt x="17035" y="6046"/>
                  </a:cubicBezTo>
                  <a:cubicBezTo>
                    <a:pt x="17035" y="6554"/>
                    <a:pt x="17153" y="7038"/>
                    <a:pt x="17368" y="7469"/>
                  </a:cubicBezTo>
                  <a:cubicBezTo>
                    <a:pt x="17039" y="7355"/>
                    <a:pt x="16689" y="7290"/>
                    <a:pt x="16323" y="7290"/>
                  </a:cubicBezTo>
                  <a:cubicBezTo>
                    <a:pt x="15958" y="7290"/>
                    <a:pt x="15604" y="7355"/>
                    <a:pt x="15279" y="7469"/>
                  </a:cubicBezTo>
                  <a:cubicBezTo>
                    <a:pt x="15490" y="7038"/>
                    <a:pt x="15612" y="6554"/>
                    <a:pt x="15612" y="6046"/>
                  </a:cubicBezTo>
                  <a:cubicBezTo>
                    <a:pt x="15612" y="5497"/>
                    <a:pt x="15470" y="4977"/>
                    <a:pt x="15230" y="4526"/>
                  </a:cubicBezTo>
                  <a:close/>
                  <a:moveTo>
                    <a:pt x="19141" y="4526"/>
                  </a:moveTo>
                  <a:lnTo>
                    <a:pt x="19141" y="4526"/>
                  </a:lnTo>
                  <a:cubicBezTo>
                    <a:pt x="19482" y="4652"/>
                    <a:pt x="19852" y="4721"/>
                    <a:pt x="20239" y="4721"/>
                  </a:cubicBezTo>
                  <a:cubicBezTo>
                    <a:pt x="20621" y="4721"/>
                    <a:pt x="20991" y="4652"/>
                    <a:pt x="21332" y="4526"/>
                  </a:cubicBezTo>
                  <a:lnTo>
                    <a:pt x="21332" y="4526"/>
                  </a:lnTo>
                  <a:cubicBezTo>
                    <a:pt x="21088" y="4977"/>
                    <a:pt x="20950" y="5497"/>
                    <a:pt x="20950" y="6046"/>
                  </a:cubicBezTo>
                  <a:cubicBezTo>
                    <a:pt x="20950" y="6554"/>
                    <a:pt x="21068" y="7038"/>
                    <a:pt x="21284" y="7469"/>
                  </a:cubicBezTo>
                  <a:lnTo>
                    <a:pt x="21279" y="7469"/>
                  </a:lnTo>
                  <a:cubicBezTo>
                    <a:pt x="20954" y="7355"/>
                    <a:pt x="20600" y="7290"/>
                    <a:pt x="20235" y="7290"/>
                  </a:cubicBezTo>
                  <a:cubicBezTo>
                    <a:pt x="19869" y="7290"/>
                    <a:pt x="19519" y="7355"/>
                    <a:pt x="19190" y="7469"/>
                  </a:cubicBezTo>
                  <a:cubicBezTo>
                    <a:pt x="19405" y="7038"/>
                    <a:pt x="19523" y="6554"/>
                    <a:pt x="19523" y="6046"/>
                  </a:cubicBezTo>
                  <a:cubicBezTo>
                    <a:pt x="19523" y="5497"/>
                    <a:pt x="19385" y="4977"/>
                    <a:pt x="19141" y="4526"/>
                  </a:cubicBezTo>
                  <a:close/>
                  <a:moveTo>
                    <a:pt x="23056" y="4526"/>
                  </a:moveTo>
                  <a:lnTo>
                    <a:pt x="23056" y="4526"/>
                  </a:lnTo>
                  <a:cubicBezTo>
                    <a:pt x="23398" y="4652"/>
                    <a:pt x="23768" y="4721"/>
                    <a:pt x="24150" y="4721"/>
                  </a:cubicBezTo>
                  <a:cubicBezTo>
                    <a:pt x="24536" y="4721"/>
                    <a:pt x="24906" y="4652"/>
                    <a:pt x="25247" y="4526"/>
                  </a:cubicBezTo>
                  <a:lnTo>
                    <a:pt x="25247" y="4526"/>
                  </a:lnTo>
                  <a:cubicBezTo>
                    <a:pt x="25004" y="4977"/>
                    <a:pt x="24865" y="5497"/>
                    <a:pt x="24865" y="6046"/>
                  </a:cubicBezTo>
                  <a:cubicBezTo>
                    <a:pt x="24865" y="6554"/>
                    <a:pt x="24983" y="7038"/>
                    <a:pt x="25199" y="7469"/>
                  </a:cubicBezTo>
                  <a:lnTo>
                    <a:pt x="25195" y="7469"/>
                  </a:lnTo>
                  <a:cubicBezTo>
                    <a:pt x="24869" y="7355"/>
                    <a:pt x="24516" y="7290"/>
                    <a:pt x="24150" y="7290"/>
                  </a:cubicBezTo>
                  <a:cubicBezTo>
                    <a:pt x="23784" y="7290"/>
                    <a:pt x="23434" y="7355"/>
                    <a:pt x="23105" y="7469"/>
                  </a:cubicBezTo>
                  <a:cubicBezTo>
                    <a:pt x="23320" y="7038"/>
                    <a:pt x="23438" y="6554"/>
                    <a:pt x="23438" y="6046"/>
                  </a:cubicBezTo>
                  <a:cubicBezTo>
                    <a:pt x="23438" y="5497"/>
                    <a:pt x="23300" y="4977"/>
                    <a:pt x="23056" y="4526"/>
                  </a:cubicBezTo>
                  <a:close/>
                  <a:moveTo>
                    <a:pt x="26971" y="4526"/>
                  </a:moveTo>
                  <a:lnTo>
                    <a:pt x="26971" y="4526"/>
                  </a:lnTo>
                  <a:cubicBezTo>
                    <a:pt x="27313" y="4652"/>
                    <a:pt x="27683" y="4721"/>
                    <a:pt x="28065" y="4721"/>
                  </a:cubicBezTo>
                  <a:cubicBezTo>
                    <a:pt x="28451" y="4721"/>
                    <a:pt x="28817" y="4652"/>
                    <a:pt x="29159" y="4526"/>
                  </a:cubicBezTo>
                  <a:lnTo>
                    <a:pt x="29159" y="4526"/>
                  </a:lnTo>
                  <a:cubicBezTo>
                    <a:pt x="28915" y="4977"/>
                    <a:pt x="28776" y="5497"/>
                    <a:pt x="28776" y="6046"/>
                  </a:cubicBezTo>
                  <a:cubicBezTo>
                    <a:pt x="28776" y="6554"/>
                    <a:pt x="28898" y="7038"/>
                    <a:pt x="29110" y="7469"/>
                  </a:cubicBezTo>
                  <a:cubicBezTo>
                    <a:pt x="28785" y="7355"/>
                    <a:pt x="28431" y="7290"/>
                    <a:pt x="28065" y="7290"/>
                  </a:cubicBezTo>
                  <a:cubicBezTo>
                    <a:pt x="27699" y="7290"/>
                    <a:pt x="27349" y="7355"/>
                    <a:pt x="27020" y="7469"/>
                  </a:cubicBezTo>
                  <a:cubicBezTo>
                    <a:pt x="27236" y="7038"/>
                    <a:pt x="27353" y="6554"/>
                    <a:pt x="27353" y="6046"/>
                  </a:cubicBezTo>
                  <a:cubicBezTo>
                    <a:pt x="27353" y="5497"/>
                    <a:pt x="27215" y="4977"/>
                    <a:pt x="26971" y="4526"/>
                  </a:cubicBezTo>
                  <a:close/>
                  <a:moveTo>
                    <a:pt x="10449" y="4050"/>
                  </a:moveTo>
                  <a:cubicBezTo>
                    <a:pt x="10465" y="4062"/>
                    <a:pt x="10481" y="4074"/>
                    <a:pt x="10497" y="4086"/>
                  </a:cubicBezTo>
                  <a:cubicBezTo>
                    <a:pt x="10989" y="4591"/>
                    <a:pt x="11294" y="5282"/>
                    <a:pt x="11294" y="6046"/>
                  </a:cubicBezTo>
                  <a:cubicBezTo>
                    <a:pt x="11294" y="6709"/>
                    <a:pt x="11063" y="7323"/>
                    <a:pt x="10676" y="7802"/>
                  </a:cubicBezTo>
                  <a:cubicBezTo>
                    <a:pt x="10599" y="7851"/>
                    <a:pt x="10522" y="7904"/>
                    <a:pt x="10449" y="7961"/>
                  </a:cubicBezTo>
                  <a:cubicBezTo>
                    <a:pt x="10380" y="7904"/>
                    <a:pt x="10302" y="7851"/>
                    <a:pt x="10225" y="7802"/>
                  </a:cubicBezTo>
                  <a:cubicBezTo>
                    <a:pt x="9839" y="7323"/>
                    <a:pt x="9607" y="6709"/>
                    <a:pt x="9607" y="6046"/>
                  </a:cubicBezTo>
                  <a:cubicBezTo>
                    <a:pt x="9607" y="5282"/>
                    <a:pt x="9912" y="4591"/>
                    <a:pt x="10404" y="4086"/>
                  </a:cubicBezTo>
                  <a:cubicBezTo>
                    <a:pt x="10420" y="4074"/>
                    <a:pt x="10436" y="4062"/>
                    <a:pt x="10449" y="4050"/>
                  </a:cubicBezTo>
                  <a:close/>
                  <a:moveTo>
                    <a:pt x="14364" y="4050"/>
                  </a:moveTo>
                  <a:cubicBezTo>
                    <a:pt x="14380" y="4062"/>
                    <a:pt x="14396" y="4074"/>
                    <a:pt x="14409" y="4086"/>
                  </a:cubicBezTo>
                  <a:cubicBezTo>
                    <a:pt x="14905" y="4591"/>
                    <a:pt x="15209" y="5282"/>
                    <a:pt x="15209" y="6046"/>
                  </a:cubicBezTo>
                  <a:cubicBezTo>
                    <a:pt x="15209" y="6709"/>
                    <a:pt x="14978" y="7319"/>
                    <a:pt x="14592" y="7802"/>
                  </a:cubicBezTo>
                  <a:cubicBezTo>
                    <a:pt x="14514" y="7851"/>
                    <a:pt x="14437" y="7904"/>
                    <a:pt x="14364" y="7961"/>
                  </a:cubicBezTo>
                  <a:cubicBezTo>
                    <a:pt x="14291" y="7904"/>
                    <a:pt x="14217" y="7851"/>
                    <a:pt x="14140" y="7802"/>
                  </a:cubicBezTo>
                  <a:cubicBezTo>
                    <a:pt x="13754" y="7319"/>
                    <a:pt x="13518" y="6709"/>
                    <a:pt x="13518" y="6046"/>
                  </a:cubicBezTo>
                  <a:cubicBezTo>
                    <a:pt x="13518" y="5282"/>
                    <a:pt x="13827" y="4591"/>
                    <a:pt x="14319" y="4086"/>
                  </a:cubicBezTo>
                  <a:cubicBezTo>
                    <a:pt x="14335" y="4074"/>
                    <a:pt x="14352" y="4062"/>
                    <a:pt x="14364" y="4050"/>
                  </a:cubicBezTo>
                  <a:close/>
                  <a:moveTo>
                    <a:pt x="18279" y="4050"/>
                  </a:moveTo>
                  <a:cubicBezTo>
                    <a:pt x="18295" y="4062"/>
                    <a:pt x="18312" y="4074"/>
                    <a:pt x="18324" y="4086"/>
                  </a:cubicBezTo>
                  <a:cubicBezTo>
                    <a:pt x="18820" y="4591"/>
                    <a:pt x="19125" y="5282"/>
                    <a:pt x="19125" y="6046"/>
                  </a:cubicBezTo>
                  <a:cubicBezTo>
                    <a:pt x="19125" y="6709"/>
                    <a:pt x="18893" y="7319"/>
                    <a:pt x="18507" y="7802"/>
                  </a:cubicBezTo>
                  <a:cubicBezTo>
                    <a:pt x="18429" y="7851"/>
                    <a:pt x="18352" y="7904"/>
                    <a:pt x="18279" y="7961"/>
                  </a:cubicBezTo>
                  <a:cubicBezTo>
                    <a:pt x="18206" y="7904"/>
                    <a:pt x="18133" y="7851"/>
                    <a:pt x="18055" y="7802"/>
                  </a:cubicBezTo>
                  <a:cubicBezTo>
                    <a:pt x="17665" y="7319"/>
                    <a:pt x="17433" y="6709"/>
                    <a:pt x="17433" y="6046"/>
                  </a:cubicBezTo>
                  <a:cubicBezTo>
                    <a:pt x="17433" y="5282"/>
                    <a:pt x="17738" y="4591"/>
                    <a:pt x="18234" y="4086"/>
                  </a:cubicBezTo>
                  <a:cubicBezTo>
                    <a:pt x="18251" y="4074"/>
                    <a:pt x="18263" y="4062"/>
                    <a:pt x="18279" y="4050"/>
                  </a:cubicBezTo>
                  <a:close/>
                  <a:moveTo>
                    <a:pt x="22194" y="4050"/>
                  </a:moveTo>
                  <a:cubicBezTo>
                    <a:pt x="22210" y="4062"/>
                    <a:pt x="22223" y="4074"/>
                    <a:pt x="22239" y="4086"/>
                  </a:cubicBezTo>
                  <a:cubicBezTo>
                    <a:pt x="22735" y="4591"/>
                    <a:pt x="23040" y="5282"/>
                    <a:pt x="23040" y="6046"/>
                  </a:cubicBezTo>
                  <a:cubicBezTo>
                    <a:pt x="23040" y="6709"/>
                    <a:pt x="22808" y="7319"/>
                    <a:pt x="22422" y="7802"/>
                  </a:cubicBezTo>
                  <a:cubicBezTo>
                    <a:pt x="22345" y="7851"/>
                    <a:pt x="22267" y="7904"/>
                    <a:pt x="22194" y="7961"/>
                  </a:cubicBezTo>
                  <a:cubicBezTo>
                    <a:pt x="22121" y="7904"/>
                    <a:pt x="22048" y="7851"/>
                    <a:pt x="21967" y="7802"/>
                  </a:cubicBezTo>
                  <a:cubicBezTo>
                    <a:pt x="21580" y="7319"/>
                    <a:pt x="21349" y="6709"/>
                    <a:pt x="21349" y="6046"/>
                  </a:cubicBezTo>
                  <a:cubicBezTo>
                    <a:pt x="21349" y="5282"/>
                    <a:pt x="21653" y="4591"/>
                    <a:pt x="22149" y="4086"/>
                  </a:cubicBezTo>
                  <a:cubicBezTo>
                    <a:pt x="22166" y="4074"/>
                    <a:pt x="22178" y="4062"/>
                    <a:pt x="22194" y="4050"/>
                  </a:cubicBezTo>
                  <a:close/>
                  <a:moveTo>
                    <a:pt x="26109" y="4050"/>
                  </a:moveTo>
                  <a:cubicBezTo>
                    <a:pt x="26126" y="4062"/>
                    <a:pt x="26138" y="4074"/>
                    <a:pt x="26154" y="4086"/>
                  </a:cubicBezTo>
                  <a:cubicBezTo>
                    <a:pt x="26650" y="4591"/>
                    <a:pt x="26955" y="5282"/>
                    <a:pt x="26955" y="6046"/>
                  </a:cubicBezTo>
                  <a:cubicBezTo>
                    <a:pt x="26955" y="6709"/>
                    <a:pt x="26723" y="7319"/>
                    <a:pt x="26337" y="7802"/>
                  </a:cubicBezTo>
                  <a:cubicBezTo>
                    <a:pt x="26256" y="7851"/>
                    <a:pt x="26183" y="7904"/>
                    <a:pt x="26109" y="7961"/>
                  </a:cubicBezTo>
                  <a:cubicBezTo>
                    <a:pt x="26036" y="7904"/>
                    <a:pt x="25959" y="7851"/>
                    <a:pt x="25882" y="7802"/>
                  </a:cubicBezTo>
                  <a:cubicBezTo>
                    <a:pt x="25495" y="7319"/>
                    <a:pt x="25264" y="6709"/>
                    <a:pt x="25264" y="6046"/>
                  </a:cubicBezTo>
                  <a:cubicBezTo>
                    <a:pt x="25264" y="5282"/>
                    <a:pt x="25569" y="4591"/>
                    <a:pt x="26065" y="4086"/>
                  </a:cubicBezTo>
                  <a:cubicBezTo>
                    <a:pt x="26081" y="4074"/>
                    <a:pt x="26093" y="4062"/>
                    <a:pt x="26109" y="4050"/>
                  </a:cubicBezTo>
                  <a:close/>
                  <a:moveTo>
                    <a:pt x="30025" y="4050"/>
                  </a:moveTo>
                  <a:cubicBezTo>
                    <a:pt x="30041" y="4062"/>
                    <a:pt x="30053" y="4074"/>
                    <a:pt x="30069" y="4086"/>
                  </a:cubicBezTo>
                  <a:cubicBezTo>
                    <a:pt x="30565" y="4591"/>
                    <a:pt x="30870" y="5282"/>
                    <a:pt x="30870" y="6046"/>
                  </a:cubicBezTo>
                  <a:cubicBezTo>
                    <a:pt x="30870" y="6709"/>
                    <a:pt x="30638" y="7319"/>
                    <a:pt x="30248" y="7802"/>
                  </a:cubicBezTo>
                  <a:cubicBezTo>
                    <a:pt x="30171" y="7851"/>
                    <a:pt x="30098" y="7904"/>
                    <a:pt x="30025" y="7961"/>
                  </a:cubicBezTo>
                  <a:cubicBezTo>
                    <a:pt x="29951" y="7904"/>
                    <a:pt x="29874" y="7851"/>
                    <a:pt x="29797" y="7802"/>
                  </a:cubicBezTo>
                  <a:cubicBezTo>
                    <a:pt x="29411" y="7319"/>
                    <a:pt x="29179" y="6709"/>
                    <a:pt x="29179" y="6046"/>
                  </a:cubicBezTo>
                  <a:cubicBezTo>
                    <a:pt x="29179" y="5282"/>
                    <a:pt x="29484" y="4591"/>
                    <a:pt x="29980" y="4086"/>
                  </a:cubicBezTo>
                  <a:cubicBezTo>
                    <a:pt x="29992" y="4074"/>
                    <a:pt x="30008" y="4062"/>
                    <a:pt x="30025" y="4050"/>
                  </a:cubicBezTo>
                  <a:close/>
                  <a:moveTo>
                    <a:pt x="8493" y="7693"/>
                  </a:moveTo>
                  <a:cubicBezTo>
                    <a:pt x="9030" y="7693"/>
                    <a:pt x="9530" y="7843"/>
                    <a:pt x="9953" y="8103"/>
                  </a:cubicBezTo>
                  <a:cubicBezTo>
                    <a:pt x="10001" y="8160"/>
                    <a:pt x="10054" y="8217"/>
                    <a:pt x="10103" y="8270"/>
                  </a:cubicBezTo>
                  <a:cubicBezTo>
                    <a:pt x="10054" y="8323"/>
                    <a:pt x="10001" y="8380"/>
                    <a:pt x="9953" y="8437"/>
                  </a:cubicBezTo>
                  <a:cubicBezTo>
                    <a:pt x="9530" y="8697"/>
                    <a:pt x="9030" y="8847"/>
                    <a:pt x="8493" y="8847"/>
                  </a:cubicBezTo>
                  <a:cubicBezTo>
                    <a:pt x="7956" y="8847"/>
                    <a:pt x="7456" y="8697"/>
                    <a:pt x="7029" y="8437"/>
                  </a:cubicBezTo>
                  <a:cubicBezTo>
                    <a:pt x="6985" y="8380"/>
                    <a:pt x="6932" y="8323"/>
                    <a:pt x="6883" y="8270"/>
                  </a:cubicBezTo>
                  <a:cubicBezTo>
                    <a:pt x="6932" y="8217"/>
                    <a:pt x="6985" y="8160"/>
                    <a:pt x="7029" y="8103"/>
                  </a:cubicBezTo>
                  <a:cubicBezTo>
                    <a:pt x="7456" y="7843"/>
                    <a:pt x="7956" y="7693"/>
                    <a:pt x="8493" y="7693"/>
                  </a:cubicBezTo>
                  <a:close/>
                  <a:moveTo>
                    <a:pt x="12408" y="7693"/>
                  </a:moveTo>
                  <a:cubicBezTo>
                    <a:pt x="12941" y="7693"/>
                    <a:pt x="13441" y="7843"/>
                    <a:pt x="13868" y="8103"/>
                  </a:cubicBezTo>
                  <a:cubicBezTo>
                    <a:pt x="13917" y="8160"/>
                    <a:pt x="13965" y="8217"/>
                    <a:pt x="14018" y="8270"/>
                  </a:cubicBezTo>
                  <a:cubicBezTo>
                    <a:pt x="13965" y="8323"/>
                    <a:pt x="13917" y="8380"/>
                    <a:pt x="13868" y="8437"/>
                  </a:cubicBezTo>
                  <a:cubicBezTo>
                    <a:pt x="13441" y="8697"/>
                    <a:pt x="12941" y="8847"/>
                    <a:pt x="12408" y="8847"/>
                  </a:cubicBezTo>
                  <a:cubicBezTo>
                    <a:pt x="11872" y="8847"/>
                    <a:pt x="11372" y="8697"/>
                    <a:pt x="10945" y="8437"/>
                  </a:cubicBezTo>
                  <a:cubicBezTo>
                    <a:pt x="10896" y="8380"/>
                    <a:pt x="10847" y="8323"/>
                    <a:pt x="10794" y="8270"/>
                  </a:cubicBezTo>
                  <a:cubicBezTo>
                    <a:pt x="10847" y="8217"/>
                    <a:pt x="10896" y="8160"/>
                    <a:pt x="10945" y="8103"/>
                  </a:cubicBezTo>
                  <a:cubicBezTo>
                    <a:pt x="11372" y="7843"/>
                    <a:pt x="11872" y="7693"/>
                    <a:pt x="12408" y="7693"/>
                  </a:cubicBezTo>
                  <a:close/>
                  <a:moveTo>
                    <a:pt x="16323" y="7693"/>
                  </a:moveTo>
                  <a:cubicBezTo>
                    <a:pt x="16856" y="7693"/>
                    <a:pt x="17356" y="7843"/>
                    <a:pt x="17783" y="8103"/>
                  </a:cubicBezTo>
                  <a:cubicBezTo>
                    <a:pt x="17832" y="8160"/>
                    <a:pt x="17881" y="8217"/>
                    <a:pt x="17933" y="8270"/>
                  </a:cubicBezTo>
                  <a:cubicBezTo>
                    <a:pt x="17881" y="8323"/>
                    <a:pt x="17832" y="8380"/>
                    <a:pt x="17783" y="8437"/>
                  </a:cubicBezTo>
                  <a:cubicBezTo>
                    <a:pt x="17356" y="8697"/>
                    <a:pt x="16856" y="8847"/>
                    <a:pt x="16323" y="8847"/>
                  </a:cubicBezTo>
                  <a:cubicBezTo>
                    <a:pt x="15787" y="8847"/>
                    <a:pt x="15287" y="8697"/>
                    <a:pt x="14860" y="8437"/>
                  </a:cubicBezTo>
                  <a:cubicBezTo>
                    <a:pt x="14811" y="8380"/>
                    <a:pt x="14762" y="8323"/>
                    <a:pt x="14709" y="8270"/>
                  </a:cubicBezTo>
                  <a:cubicBezTo>
                    <a:pt x="14762" y="8217"/>
                    <a:pt x="14811" y="8160"/>
                    <a:pt x="14860" y="8103"/>
                  </a:cubicBezTo>
                  <a:cubicBezTo>
                    <a:pt x="15287" y="7843"/>
                    <a:pt x="15787" y="7693"/>
                    <a:pt x="16323" y="7693"/>
                  </a:cubicBezTo>
                  <a:close/>
                  <a:moveTo>
                    <a:pt x="20235" y="7693"/>
                  </a:moveTo>
                  <a:cubicBezTo>
                    <a:pt x="20771" y="7693"/>
                    <a:pt x="21271" y="7843"/>
                    <a:pt x="21698" y="8103"/>
                  </a:cubicBezTo>
                  <a:cubicBezTo>
                    <a:pt x="21747" y="8160"/>
                    <a:pt x="21796" y="8217"/>
                    <a:pt x="21849" y="8270"/>
                  </a:cubicBezTo>
                  <a:cubicBezTo>
                    <a:pt x="21796" y="8323"/>
                    <a:pt x="21747" y="8380"/>
                    <a:pt x="21698" y="8437"/>
                  </a:cubicBezTo>
                  <a:cubicBezTo>
                    <a:pt x="21271" y="8697"/>
                    <a:pt x="20771" y="8847"/>
                    <a:pt x="20235" y="8847"/>
                  </a:cubicBezTo>
                  <a:cubicBezTo>
                    <a:pt x="19698" y="8847"/>
                    <a:pt x="19198" y="8697"/>
                    <a:pt x="18775" y="8437"/>
                  </a:cubicBezTo>
                  <a:cubicBezTo>
                    <a:pt x="18726" y="8380"/>
                    <a:pt x="18677" y="8323"/>
                    <a:pt x="18625" y="8270"/>
                  </a:cubicBezTo>
                  <a:cubicBezTo>
                    <a:pt x="18677" y="8217"/>
                    <a:pt x="18726" y="8160"/>
                    <a:pt x="18775" y="8103"/>
                  </a:cubicBezTo>
                  <a:cubicBezTo>
                    <a:pt x="19202" y="7843"/>
                    <a:pt x="19702" y="7693"/>
                    <a:pt x="20235" y="7693"/>
                  </a:cubicBezTo>
                  <a:close/>
                  <a:moveTo>
                    <a:pt x="24150" y="7693"/>
                  </a:moveTo>
                  <a:cubicBezTo>
                    <a:pt x="24686" y="7693"/>
                    <a:pt x="25186" y="7843"/>
                    <a:pt x="25613" y="8103"/>
                  </a:cubicBezTo>
                  <a:cubicBezTo>
                    <a:pt x="25662" y="8160"/>
                    <a:pt x="25711" y="8217"/>
                    <a:pt x="25764" y="8270"/>
                  </a:cubicBezTo>
                  <a:cubicBezTo>
                    <a:pt x="25711" y="8323"/>
                    <a:pt x="25662" y="8380"/>
                    <a:pt x="25613" y="8437"/>
                  </a:cubicBezTo>
                  <a:cubicBezTo>
                    <a:pt x="25186" y="8697"/>
                    <a:pt x="24686" y="8847"/>
                    <a:pt x="24150" y="8847"/>
                  </a:cubicBezTo>
                  <a:cubicBezTo>
                    <a:pt x="23613" y="8847"/>
                    <a:pt x="23113" y="8697"/>
                    <a:pt x="22690" y="8437"/>
                  </a:cubicBezTo>
                  <a:cubicBezTo>
                    <a:pt x="22641" y="8380"/>
                    <a:pt x="22593" y="8323"/>
                    <a:pt x="22540" y="8270"/>
                  </a:cubicBezTo>
                  <a:cubicBezTo>
                    <a:pt x="22593" y="8217"/>
                    <a:pt x="22641" y="8160"/>
                    <a:pt x="22690" y="8103"/>
                  </a:cubicBezTo>
                  <a:cubicBezTo>
                    <a:pt x="23113" y="7843"/>
                    <a:pt x="23617" y="7693"/>
                    <a:pt x="24150" y="7693"/>
                  </a:cubicBezTo>
                  <a:close/>
                  <a:moveTo>
                    <a:pt x="28065" y="7693"/>
                  </a:moveTo>
                  <a:cubicBezTo>
                    <a:pt x="28602" y="7693"/>
                    <a:pt x="29102" y="7843"/>
                    <a:pt x="29529" y="8103"/>
                  </a:cubicBezTo>
                  <a:cubicBezTo>
                    <a:pt x="29577" y="8160"/>
                    <a:pt x="29626" y="8217"/>
                    <a:pt x="29679" y="8270"/>
                  </a:cubicBezTo>
                  <a:cubicBezTo>
                    <a:pt x="29626" y="8323"/>
                    <a:pt x="29573" y="8380"/>
                    <a:pt x="29529" y="8437"/>
                  </a:cubicBezTo>
                  <a:cubicBezTo>
                    <a:pt x="29102" y="8697"/>
                    <a:pt x="28602" y="8847"/>
                    <a:pt x="28065" y="8847"/>
                  </a:cubicBezTo>
                  <a:cubicBezTo>
                    <a:pt x="27528" y="8847"/>
                    <a:pt x="27028" y="8697"/>
                    <a:pt x="26605" y="8437"/>
                  </a:cubicBezTo>
                  <a:cubicBezTo>
                    <a:pt x="26557" y="8380"/>
                    <a:pt x="26508" y="8323"/>
                    <a:pt x="26455" y="8270"/>
                  </a:cubicBezTo>
                  <a:cubicBezTo>
                    <a:pt x="26508" y="8217"/>
                    <a:pt x="26557" y="8160"/>
                    <a:pt x="26605" y="8103"/>
                  </a:cubicBezTo>
                  <a:cubicBezTo>
                    <a:pt x="27028" y="7843"/>
                    <a:pt x="27528" y="7693"/>
                    <a:pt x="28065" y="7693"/>
                  </a:cubicBezTo>
                  <a:close/>
                  <a:moveTo>
                    <a:pt x="31980" y="7693"/>
                  </a:moveTo>
                  <a:cubicBezTo>
                    <a:pt x="32517" y="7693"/>
                    <a:pt x="33017" y="7843"/>
                    <a:pt x="33444" y="8103"/>
                  </a:cubicBezTo>
                  <a:cubicBezTo>
                    <a:pt x="33493" y="8160"/>
                    <a:pt x="33541" y="8217"/>
                    <a:pt x="33594" y="8270"/>
                  </a:cubicBezTo>
                  <a:cubicBezTo>
                    <a:pt x="33541" y="8323"/>
                    <a:pt x="33488" y="8380"/>
                    <a:pt x="33444" y="8437"/>
                  </a:cubicBezTo>
                  <a:cubicBezTo>
                    <a:pt x="33017" y="8697"/>
                    <a:pt x="32517" y="8847"/>
                    <a:pt x="31980" y="8847"/>
                  </a:cubicBezTo>
                  <a:cubicBezTo>
                    <a:pt x="31443" y="8847"/>
                    <a:pt x="30943" y="8697"/>
                    <a:pt x="30521" y="8437"/>
                  </a:cubicBezTo>
                  <a:cubicBezTo>
                    <a:pt x="30472" y="8380"/>
                    <a:pt x="30423" y="8323"/>
                    <a:pt x="30370" y="8270"/>
                  </a:cubicBezTo>
                  <a:cubicBezTo>
                    <a:pt x="30423" y="8217"/>
                    <a:pt x="30472" y="8160"/>
                    <a:pt x="30521" y="8103"/>
                  </a:cubicBezTo>
                  <a:cubicBezTo>
                    <a:pt x="30943" y="7843"/>
                    <a:pt x="31443" y="7693"/>
                    <a:pt x="31980" y="7693"/>
                  </a:cubicBezTo>
                  <a:close/>
                  <a:moveTo>
                    <a:pt x="35895" y="7693"/>
                  </a:moveTo>
                  <a:cubicBezTo>
                    <a:pt x="36432" y="7693"/>
                    <a:pt x="36932" y="7843"/>
                    <a:pt x="37355" y="8103"/>
                  </a:cubicBezTo>
                  <a:cubicBezTo>
                    <a:pt x="37404" y="8160"/>
                    <a:pt x="37457" y="8217"/>
                    <a:pt x="37505" y="8270"/>
                  </a:cubicBezTo>
                  <a:cubicBezTo>
                    <a:pt x="37457" y="8323"/>
                    <a:pt x="37404" y="8380"/>
                    <a:pt x="37355" y="8437"/>
                  </a:cubicBezTo>
                  <a:cubicBezTo>
                    <a:pt x="36932" y="8697"/>
                    <a:pt x="36432" y="8847"/>
                    <a:pt x="35895" y="8847"/>
                  </a:cubicBezTo>
                  <a:cubicBezTo>
                    <a:pt x="35359" y="8847"/>
                    <a:pt x="34859" y="8697"/>
                    <a:pt x="34432" y="8437"/>
                  </a:cubicBezTo>
                  <a:cubicBezTo>
                    <a:pt x="34383" y="8380"/>
                    <a:pt x="34334" y="8323"/>
                    <a:pt x="34281" y="8270"/>
                  </a:cubicBezTo>
                  <a:cubicBezTo>
                    <a:pt x="34334" y="8217"/>
                    <a:pt x="34387" y="8160"/>
                    <a:pt x="34432" y="8103"/>
                  </a:cubicBezTo>
                  <a:cubicBezTo>
                    <a:pt x="34859" y="7843"/>
                    <a:pt x="35359" y="7693"/>
                    <a:pt x="35895" y="7693"/>
                  </a:cubicBezTo>
                  <a:close/>
                  <a:moveTo>
                    <a:pt x="38123" y="8794"/>
                  </a:moveTo>
                  <a:cubicBezTo>
                    <a:pt x="38163" y="8850"/>
                    <a:pt x="38202" y="8905"/>
                    <a:pt x="38241" y="8962"/>
                  </a:cubicBezTo>
                  <a:lnTo>
                    <a:pt x="38241" y="8962"/>
                  </a:lnTo>
                  <a:cubicBezTo>
                    <a:pt x="38204" y="8904"/>
                    <a:pt x="38164" y="8848"/>
                    <a:pt x="38123" y="8794"/>
                  </a:cubicBezTo>
                  <a:close/>
                  <a:moveTo>
                    <a:pt x="7448" y="9071"/>
                  </a:moveTo>
                  <a:cubicBezTo>
                    <a:pt x="7773" y="9185"/>
                    <a:pt x="8127" y="9246"/>
                    <a:pt x="8493" y="9246"/>
                  </a:cubicBezTo>
                  <a:cubicBezTo>
                    <a:pt x="8859" y="9246"/>
                    <a:pt x="9209" y="9185"/>
                    <a:pt x="9538" y="9071"/>
                  </a:cubicBezTo>
                  <a:lnTo>
                    <a:pt x="9538" y="9071"/>
                  </a:lnTo>
                  <a:cubicBezTo>
                    <a:pt x="9322" y="9502"/>
                    <a:pt x="9205" y="9982"/>
                    <a:pt x="9205" y="10494"/>
                  </a:cubicBezTo>
                  <a:cubicBezTo>
                    <a:pt x="9205" y="11043"/>
                    <a:pt x="9343" y="11559"/>
                    <a:pt x="9587" y="12010"/>
                  </a:cubicBezTo>
                  <a:cubicBezTo>
                    <a:pt x="9245" y="11888"/>
                    <a:pt x="8875" y="11819"/>
                    <a:pt x="8493" y="11819"/>
                  </a:cubicBezTo>
                  <a:cubicBezTo>
                    <a:pt x="8107" y="11819"/>
                    <a:pt x="7737" y="11888"/>
                    <a:pt x="7395" y="12010"/>
                  </a:cubicBezTo>
                  <a:cubicBezTo>
                    <a:pt x="7639" y="11559"/>
                    <a:pt x="7778" y="11043"/>
                    <a:pt x="7778" y="10494"/>
                  </a:cubicBezTo>
                  <a:cubicBezTo>
                    <a:pt x="7778" y="9982"/>
                    <a:pt x="7660" y="9502"/>
                    <a:pt x="7444" y="9071"/>
                  </a:cubicBezTo>
                  <a:close/>
                  <a:moveTo>
                    <a:pt x="11363" y="9071"/>
                  </a:moveTo>
                  <a:cubicBezTo>
                    <a:pt x="11689" y="9185"/>
                    <a:pt x="12042" y="9246"/>
                    <a:pt x="12408" y="9246"/>
                  </a:cubicBezTo>
                  <a:cubicBezTo>
                    <a:pt x="12774" y="9246"/>
                    <a:pt x="13124" y="9185"/>
                    <a:pt x="13453" y="9071"/>
                  </a:cubicBezTo>
                  <a:lnTo>
                    <a:pt x="13453" y="9071"/>
                  </a:lnTo>
                  <a:cubicBezTo>
                    <a:pt x="13238" y="9498"/>
                    <a:pt x="13120" y="9982"/>
                    <a:pt x="13120" y="10494"/>
                  </a:cubicBezTo>
                  <a:cubicBezTo>
                    <a:pt x="13120" y="11043"/>
                    <a:pt x="13258" y="11559"/>
                    <a:pt x="13502" y="12010"/>
                  </a:cubicBezTo>
                  <a:cubicBezTo>
                    <a:pt x="13160" y="11888"/>
                    <a:pt x="12790" y="11819"/>
                    <a:pt x="12404" y="11819"/>
                  </a:cubicBezTo>
                  <a:cubicBezTo>
                    <a:pt x="12022" y="11819"/>
                    <a:pt x="11652" y="11888"/>
                    <a:pt x="11311" y="12010"/>
                  </a:cubicBezTo>
                  <a:cubicBezTo>
                    <a:pt x="11554" y="11559"/>
                    <a:pt x="11693" y="11043"/>
                    <a:pt x="11693" y="10494"/>
                  </a:cubicBezTo>
                  <a:cubicBezTo>
                    <a:pt x="11693" y="9982"/>
                    <a:pt x="11575" y="9502"/>
                    <a:pt x="11359" y="9071"/>
                  </a:cubicBezTo>
                  <a:close/>
                  <a:moveTo>
                    <a:pt x="15275" y="9071"/>
                  </a:moveTo>
                  <a:cubicBezTo>
                    <a:pt x="15604" y="9185"/>
                    <a:pt x="15953" y="9246"/>
                    <a:pt x="16319" y="9246"/>
                  </a:cubicBezTo>
                  <a:cubicBezTo>
                    <a:pt x="16685" y="9246"/>
                    <a:pt x="17039" y="9185"/>
                    <a:pt x="17364" y="9071"/>
                  </a:cubicBezTo>
                  <a:lnTo>
                    <a:pt x="17364" y="9071"/>
                  </a:lnTo>
                  <a:cubicBezTo>
                    <a:pt x="17153" y="9498"/>
                    <a:pt x="17031" y="9982"/>
                    <a:pt x="17031" y="10494"/>
                  </a:cubicBezTo>
                  <a:cubicBezTo>
                    <a:pt x="17031" y="11043"/>
                    <a:pt x="17173" y="11559"/>
                    <a:pt x="17413" y="12010"/>
                  </a:cubicBezTo>
                  <a:cubicBezTo>
                    <a:pt x="17072" y="11888"/>
                    <a:pt x="16706" y="11819"/>
                    <a:pt x="16319" y="11819"/>
                  </a:cubicBezTo>
                  <a:cubicBezTo>
                    <a:pt x="15937" y="11819"/>
                    <a:pt x="15567" y="11888"/>
                    <a:pt x="15226" y="12010"/>
                  </a:cubicBezTo>
                  <a:cubicBezTo>
                    <a:pt x="15470" y="11559"/>
                    <a:pt x="15608" y="11043"/>
                    <a:pt x="15608" y="10494"/>
                  </a:cubicBezTo>
                  <a:cubicBezTo>
                    <a:pt x="15608" y="9982"/>
                    <a:pt x="15486" y="9502"/>
                    <a:pt x="15275" y="9071"/>
                  </a:cubicBezTo>
                  <a:close/>
                  <a:moveTo>
                    <a:pt x="19190" y="9071"/>
                  </a:moveTo>
                  <a:cubicBezTo>
                    <a:pt x="19519" y="9185"/>
                    <a:pt x="19869" y="9246"/>
                    <a:pt x="20235" y="9246"/>
                  </a:cubicBezTo>
                  <a:cubicBezTo>
                    <a:pt x="20600" y="9246"/>
                    <a:pt x="20954" y="9185"/>
                    <a:pt x="21279" y="9071"/>
                  </a:cubicBezTo>
                  <a:lnTo>
                    <a:pt x="21279" y="9071"/>
                  </a:lnTo>
                  <a:cubicBezTo>
                    <a:pt x="21068" y="9498"/>
                    <a:pt x="20946" y="9982"/>
                    <a:pt x="20946" y="10494"/>
                  </a:cubicBezTo>
                  <a:cubicBezTo>
                    <a:pt x="20946" y="11043"/>
                    <a:pt x="21084" y="11559"/>
                    <a:pt x="21328" y="12010"/>
                  </a:cubicBezTo>
                  <a:cubicBezTo>
                    <a:pt x="20987" y="11888"/>
                    <a:pt x="20621" y="11819"/>
                    <a:pt x="20235" y="11819"/>
                  </a:cubicBezTo>
                  <a:cubicBezTo>
                    <a:pt x="19848" y="11819"/>
                    <a:pt x="19482" y="11888"/>
                    <a:pt x="19141" y="12010"/>
                  </a:cubicBezTo>
                  <a:cubicBezTo>
                    <a:pt x="19385" y="11559"/>
                    <a:pt x="19523" y="11043"/>
                    <a:pt x="19523" y="10494"/>
                  </a:cubicBezTo>
                  <a:cubicBezTo>
                    <a:pt x="19523" y="9982"/>
                    <a:pt x="19401" y="9502"/>
                    <a:pt x="19190" y="9071"/>
                  </a:cubicBezTo>
                  <a:close/>
                  <a:moveTo>
                    <a:pt x="23105" y="9071"/>
                  </a:moveTo>
                  <a:cubicBezTo>
                    <a:pt x="23434" y="9185"/>
                    <a:pt x="23784" y="9246"/>
                    <a:pt x="24150" y="9246"/>
                  </a:cubicBezTo>
                  <a:cubicBezTo>
                    <a:pt x="24516" y="9246"/>
                    <a:pt x="24865" y="9185"/>
                    <a:pt x="25195" y="9071"/>
                  </a:cubicBezTo>
                  <a:lnTo>
                    <a:pt x="25195" y="9071"/>
                  </a:lnTo>
                  <a:cubicBezTo>
                    <a:pt x="24983" y="9498"/>
                    <a:pt x="24861" y="9982"/>
                    <a:pt x="24861" y="10494"/>
                  </a:cubicBezTo>
                  <a:cubicBezTo>
                    <a:pt x="24861" y="11043"/>
                    <a:pt x="24999" y="11559"/>
                    <a:pt x="25243" y="12010"/>
                  </a:cubicBezTo>
                  <a:cubicBezTo>
                    <a:pt x="24902" y="11888"/>
                    <a:pt x="24532" y="11819"/>
                    <a:pt x="24150" y="11819"/>
                  </a:cubicBezTo>
                  <a:cubicBezTo>
                    <a:pt x="23764" y="11819"/>
                    <a:pt x="23398" y="11888"/>
                    <a:pt x="23056" y="12010"/>
                  </a:cubicBezTo>
                  <a:cubicBezTo>
                    <a:pt x="23300" y="11559"/>
                    <a:pt x="23438" y="11043"/>
                    <a:pt x="23438" y="10494"/>
                  </a:cubicBezTo>
                  <a:cubicBezTo>
                    <a:pt x="23438" y="9982"/>
                    <a:pt x="23316" y="9502"/>
                    <a:pt x="23105" y="9071"/>
                  </a:cubicBezTo>
                  <a:close/>
                  <a:moveTo>
                    <a:pt x="27020" y="9071"/>
                  </a:moveTo>
                  <a:cubicBezTo>
                    <a:pt x="27345" y="9185"/>
                    <a:pt x="27699" y="9246"/>
                    <a:pt x="28065" y="9246"/>
                  </a:cubicBezTo>
                  <a:cubicBezTo>
                    <a:pt x="28431" y="9246"/>
                    <a:pt x="28780" y="9185"/>
                    <a:pt x="29110" y="9071"/>
                  </a:cubicBezTo>
                  <a:lnTo>
                    <a:pt x="29110" y="9071"/>
                  </a:lnTo>
                  <a:cubicBezTo>
                    <a:pt x="28894" y="9498"/>
                    <a:pt x="28776" y="9982"/>
                    <a:pt x="28776" y="10494"/>
                  </a:cubicBezTo>
                  <a:cubicBezTo>
                    <a:pt x="28776" y="11043"/>
                    <a:pt x="28915" y="11559"/>
                    <a:pt x="29159" y="12010"/>
                  </a:cubicBezTo>
                  <a:cubicBezTo>
                    <a:pt x="28817" y="11888"/>
                    <a:pt x="28447" y="11819"/>
                    <a:pt x="28061" y="11819"/>
                  </a:cubicBezTo>
                  <a:cubicBezTo>
                    <a:pt x="27679" y="11819"/>
                    <a:pt x="27309" y="11888"/>
                    <a:pt x="26967" y="12010"/>
                  </a:cubicBezTo>
                  <a:cubicBezTo>
                    <a:pt x="27211" y="11559"/>
                    <a:pt x="27349" y="11043"/>
                    <a:pt x="27349" y="10494"/>
                  </a:cubicBezTo>
                  <a:cubicBezTo>
                    <a:pt x="27349" y="9982"/>
                    <a:pt x="27231" y="9502"/>
                    <a:pt x="27016" y="9071"/>
                  </a:cubicBezTo>
                  <a:close/>
                  <a:moveTo>
                    <a:pt x="30935" y="9071"/>
                  </a:moveTo>
                  <a:cubicBezTo>
                    <a:pt x="31265" y="9185"/>
                    <a:pt x="31614" y="9246"/>
                    <a:pt x="31980" y="9246"/>
                  </a:cubicBezTo>
                  <a:cubicBezTo>
                    <a:pt x="32346" y="9246"/>
                    <a:pt x="32696" y="9185"/>
                    <a:pt x="33025" y="9071"/>
                  </a:cubicBezTo>
                  <a:lnTo>
                    <a:pt x="33025" y="9071"/>
                  </a:lnTo>
                  <a:cubicBezTo>
                    <a:pt x="32814" y="9502"/>
                    <a:pt x="32692" y="9982"/>
                    <a:pt x="32692" y="10494"/>
                  </a:cubicBezTo>
                  <a:cubicBezTo>
                    <a:pt x="32692" y="11043"/>
                    <a:pt x="32830" y="11559"/>
                    <a:pt x="33074" y="12010"/>
                  </a:cubicBezTo>
                  <a:cubicBezTo>
                    <a:pt x="32732" y="11888"/>
                    <a:pt x="32362" y="11819"/>
                    <a:pt x="31980" y="11819"/>
                  </a:cubicBezTo>
                  <a:cubicBezTo>
                    <a:pt x="31594" y="11819"/>
                    <a:pt x="31228" y="11888"/>
                    <a:pt x="30886" y="12010"/>
                  </a:cubicBezTo>
                  <a:cubicBezTo>
                    <a:pt x="31130" y="11559"/>
                    <a:pt x="31269" y="11043"/>
                    <a:pt x="31269" y="10494"/>
                  </a:cubicBezTo>
                  <a:cubicBezTo>
                    <a:pt x="31269" y="9982"/>
                    <a:pt x="31147" y="9502"/>
                    <a:pt x="30935" y="9071"/>
                  </a:cubicBezTo>
                  <a:close/>
                  <a:moveTo>
                    <a:pt x="34850" y="9071"/>
                  </a:moveTo>
                  <a:cubicBezTo>
                    <a:pt x="35176" y="9185"/>
                    <a:pt x="35529" y="9246"/>
                    <a:pt x="35895" y="9246"/>
                  </a:cubicBezTo>
                  <a:cubicBezTo>
                    <a:pt x="36261" y="9246"/>
                    <a:pt x="36611" y="9185"/>
                    <a:pt x="36940" y="9071"/>
                  </a:cubicBezTo>
                  <a:lnTo>
                    <a:pt x="36940" y="9071"/>
                  </a:lnTo>
                  <a:cubicBezTo>
                    <a:pt x="36725" y="9502"/>
                    <a:pt x="36607" y="9982"/>
                    <a:pt x="36607" y="10494"/>
                  </a:cubicBezTo>
                  <a:cubicBezTo>
                    <a:pt x="36607" y="11043"/>
                    <a:pt x="36745" y="11559"/>
                    <a:pt x="36989" y="12010"/>
                  </a:cubicBezTo>
                  <a:cubicBezTo>
                    <a:pt x="36647" y="11888"/>
                    <a:pt x="36277" y="11819"/>
                    <a:pt x="35895" y="11819"/>
                  </a:cubicBezTo>
                  <a:cubicBezTo>
                    <a:pt x="35509" y="11819"/>
                    <a:pt x="35139" y="11888"/>
                    <a:pt x="34798" y="12010"/>
                  </a:cubicBezTo>
                  <a:cubicBezTo>
                    <a:pt x="35042" y="11559"/>
                    <a:pt x="35180" y="11043"/>
                    <a:pt x="35180" y="10494"/>
                  </a:cubicBezTo>
                  <a:cubicBezTo>
                    <a:pt x="35180" y="9982"/>
                    <a:pt x="35062" y="9502"/>
                    <a:pt x="34846" y="9071"/>
                  </a:cubicBezTo>
                  <a:close/>
                  <a:moveTo>
                    <a:pt x="10453" y="8579"/>
                  </a:moveTo>
                  <a:cubicBezTo>
                    <a:pt x="10526" y="8632"/>
                    <a:pt x="10599" y="8689"/>
                    <a:pt x="10676" y="8738"/>
                  </a:cubicBezTo>
                  <a:cubicBezTo>
                    <a:pt x="11067" y="9217"/>
                    <a:pt x="11298" y="9827"/>
                    <a:pt x="11298" y="10494"/>
                  </a:cubicBezTo>
                  <a:cubicBezTo>
                    <a:pt x="11298" y="11254"/>
                    <a:pt x="10993" y="11945"/>
                    <a:pt x="10497" y="12453"/>
                  </a:cubicBezTo>
                  <a:cubicBezTo>
                    <a:pt x="10481" y="12462"/>
                    <a:pt x="10469" y="12474"/>
                    <a:pt x="10453" y="12486"/>
                  </a:cubicBezTo>
                  <a:cubicBezTo>
                    <a:pt x="10436" y="12474"/>
                    <a:pt x="10420" y="12462"/>
                    <a:pt x="10408" y="12453"/>
                  </a:cubicBezTo>
                  <a:cubicBezTo>
                    <a:pt x="9912" y="11945"/>
                    <a:pt x="9607" y="11254"/>
                    <a:pt x="9607" y="10494"/>
                  </a:cubicBezTo>
                  <a:cubicBezTo>
                    <a:pt x="9607" y="9827"/>
                    <a:pt x="9839" y="9217"/>
                    <a:pt x="10225" y="8738"/>
                  </a:cubicBezTo>
                  <a:cubicBezTo>
                    <a:pt x="10302" y="8689"/>
                    <a:pt x="10380" y="8632"/>
                    <a:pt x="10453" y="8579"/>
                  </a:cubicBezTo>
                  <a:close/>
                  <a:moveTo>
                    <a:pt x="14368" y="8579"/>
                  </a:moveTo>
                  <a:cubicBezTo>
                    <a:pt x="14437" y="8632"/>
                    <a:pt x="14514" y="8689"/>
                    <a:pt x="14592" y="8738"/>
                  </a:cubicBezTo>
                  <a:cubicBezTo>
                    <a:pt x="14978" y="9217"/>
                    <a:pt x="15209" y="9827"/>
                    <a:pt x="15209" y="10494"/>
                  </a:cubicBezTo>
                  <a:cubicBezTo>
                    <a:pt x="15209" y="11254"/>
                    <a:pt x="14905" y="11945"/>
                    <a:pt x="14413" y="12453"/>
                  </a:cubicBezTo>
                  <a:cubicBezTo>
                    <a:pt x="14396" y="12462"/>
                    <a:pt x="14380" y="12474"/>
                    <a:pt x="14368" y="12486"/>
                  </a:cubicBezTo>
                  <a:cubicBezTo>
                    <a:pt x="14352" y="12474"/>
                    <a:pt x="14335" y="12462"/>
                    <a:pt x="14319" y="12453"/>
                  </a:cubicBezTo>
                  <a:cubicBezTo>
                    <a:pt x="13827" y="11945"/>
                    <a:pt x="13522" y="11254"/>
                    <a:pt x="13522" y="10494"/>
                  </a:cubicBezTo>
                  <a:cubicBezTo>
                    <a:pt x="13522" y="9827"/>
                    <a:pt x="13754" y="9217"/>
                    <a:pt x="14140" y="8738"/>
                  </a:cubicBezTo>
                  <a:cubicBezTo>
                    <a:pt x="14217" y="8689"/>
                    <a:pt x="14295" y="8632"/>
                    <a:pt x="14368" y="8579"/>
                  </a:cubicBezTo>
                  <a:close/>
                  <a:moveTo>
                    <a:pt x="18279" y="8579"/>
                  </a:moveTo>
                  <a:cubicBezTo>
                    <a:pt x="18352" y="8632"/>
                    <a:pt x="18429" y="8689"/>
                    <a:pt x="18507" y="8738"/>
                  </a:cubicBezTo>
                  <a:cubicBezTo>
                    <a:pt x="18893" y="9217"/>
                    <a:pt x="19125" y="9827"/>
                    <a:pt x="19125" y="10494"/>
                  </a:cubicBezTo>
                  <a:cubicBezTo>
                    <a:pt x="19125" y="11254"/>
                    <a:pt x="18820" y="11945"/>
                    <a:pt x="18324" y="12453"/>
                  </a:cubicBezTo>
                  <a:cubicBezTo>
                    <a:pt x="18312" y="12462"/>
                    <a:pt x="18295" y="12474"/>
                    <a:pt x="18279" y="12486"/>
                  </a:cubicBezTo>
                  <a:cubicBezTo>
                    <a:pt x="18267" y="12474"/>
                    <a:pt x="18251" y="12462"/>
                    <a:pt x="18234" y="12453"/>
                  </a:cubicBezTo>
                  <a:cubicBezTo>
                    <a:pt x="17742" y="11945"/>
                    <a:pt x="17433" y="11254"/>
                    <a:pt x="17433" y="10494"/>
                  </a:cubicBezTo>
                  <a:cubicBezTo>
                    <a:pt x="17433" y="9827"/>
                    <a:pt x="17669" y="9217"/>
                    <a:pt x="18055" y="8738"/>
                  </a:cubicBezTo>
                  <a:cubicBezTo>
                    <a:pt x="18133" y="8689"/>
                    <a:pt x="18206" y="8632"/>
                    <a:pt x="18279" y="8579"/>
                  </a:cubicBezTo>
                  <a:close/>
                  <a:moveTo>
                    <a:pt x="22194" y="8579"/>
                  </a:moveTo>
                  <a:cubicBezTo>
                    <a:pt x="22267" y="8632"/>
                    <a:pt x="22345" y="8689"/>
                    <a:pt x="22422" y="8738"/>
                  </a:cubicBezTo>
                  <a:cubicBezTo>
                    <a:pt x="22808" y="9217"/>
                    <a:pt x="23040" y="9827"/>
                    <a:pt x="23040" y="10494"/>
                  </a:cubicBezTo>
                  <a:cubicBezTo>
                    <a:pt x="23040" y="11254"/>
                    <a:pt x="22735" y="11945"/>
                    <a:pt x="22239" y="12453"/>
                  </a:cubicBezTo>
                  <a:cubicBezTo>
                    <a:pt x="22223" y="12462"/>
                    <a:pt x="22210" y="12474"/>
                    <a:pt x="22194" y="12486"/>
                  </a:cubicBezTo>
                  <a:cubicBezTo>
                    <a:pt x="22178" y="12474"/>
                    <a:pt x="22166" y="12462"/>
                    <a:pt x="22149" y="12453"/>
                  </a:cubicBezTo>
                  <a:cubicBezTo>
                    <a:pt x="21653" y="11945"/>
                    <a:pt x="21349" y="11254"/>
                    <a:pt x="21349" y="10494"/>
                  </a:cubicBezTo>
                  <a:cubicBezTo>
                    <a:pt x="21349" y="9827"/>
                    <a:pt x="21580" y="9217"/>
                    <a:pt x="21967" y="8738"/>
                  </a:cubicBezTo>
                  <a:cubicBezTo>
                    <a:pt x="22048" y="8689"/>
                    <a:pt x="22121" y="8632"/>
                    <a:pt x="22194" y="8579"/>
                  </a:cubicBezTo>
                  <a:close/>
                  <a:moveTo>
                    <a:pt x="26109" y="8579"/>
                  </a:moveTo>
                  <a:cubicBezTo>
                    <a:pt x="26183" y="8632"/>
                    <a:pt x="26256" y="8689"/>
                    <a:pt x="26333" y="8738"/>
                  </a:cubicBezTo>
                  <a:cubicBezTo>
                    <a:pt x="26723" y="9217"/>
                    <a:pt x="26955" y="9827"/>
                    <a:pt x="26955" y="10494"/>
                  </a:cubicBezTo>
                  <a:cubicBezTo>
                    <a:pt x="26955" y="11254"/>
                    <a:pt x="26650" y="11945"/>
                    <a:pt x="26154" y="12453"/>
                  </a:cubicBezTo>
                  <a:cubicBezTo>
                    <a:pt x="26138" y="12462"/>
                    <a:pt x="26126" y="12474"/>
                    <a:pt x="26109" y="12486"/>
                  </a:cubicBezTo>
                  <a:cubicBezTo>
                    <a:pt x="26093" y="12474"/>
                    <a:pt x="26077" y="12462"/>
                    <a:pt x="26065" y="12453"/>
                  </a:cubicBezTo>
                  <a:cubicBezTo>
                    <a:pt x="25569" y="11945"/>
                    <a:pt x="25264" y="11254"/>
                    <a:pt x="25264" y="10494"/>
                  </a:cubicBezTo>
                  <a:cubicBezTo>
                    <a:pt x="25264" y="9827"/>
                    <a:pt x="25495" y="9217"/>
                    <a:pt x="25882" y="8738"/>
                  </a:cubicBezTo>
                  <a:cubicBezTo>
                    <a:pt x="25959" y="8689"/>
                    <a:pt x="26036" y="8632"/>
                    <a:pt x="26109" y="8579"/>
                  </a:cubicBezTo>
                  <a:close/>
                  <a:moveTo>
                    <a:pt x="30025" y="8579"/>
                  </a:moveTo>
                  <a:cubicBezTo>
                    <a:pt x="30098" y="8632"/>
                    <a:pt x="30171" y="8689"/>
                    <a:pt x="30248" y="8738"/>
                  </a:cubicBezTo>
                  <a:cubicBezTo>
                    <a:pt x="30634" y="9217"/>
                    <a:pt x="30870" y="9827"/>
                    <a:pt x="30870" y="10494"/>
                  </a:cubicBezTo>
                  <a:cubicBezTo>
                    <a:pt x="30870" y="11254"/>
                    <a:pt x="30561" y="11945"/>
                    <a:pt x="30069" y="12453"/>
                  </a:cubicBezTo>
                  <a:cubicBezTo>
                    <a:pt x="30053" y="12462"/>
                    <a:pt x="30037" y="12474"/>
                    <a:pt x="30025" y="12486"/>
                  </a:cubicBezTo>
                  <a:cubicBezTo>
                    <a:pt x="30008" y="12474"/>
                    <a:pt x="29992" y="12462"/>
                    <a:pt x="29980" y="12453"/>
                  </a:cubicBezTo>
                  <a:cubicBezTo>
                    <a:pt x="29484" y="11945"/>
                    <a:pt x="29179" y="11254"/>
                    <a:pt x="29179" y="10494"/>
                  </a:cubicBezTo>
                  <a:cubicBezTo>
                    <a:pt x="29179" y="9827"/>
                    <a:pt x="29411" y="9217"/>
                    <a:pt x="29797" y="8738"/>
                  </a:cubicBezTo>
                  <a:cubicBezTo>
                    <a:pt x="29874" y="8689"/>
                    <a:pt x="29951" y="8632"/>
                    <a:pt x="30025" y="8579"/>
                  </a:cubicBezTo>
                  <a:close/>
                  <a:moveTo>
                    <a:pt x="6538" y="8579"/>
                  </a:moveTo>
                  <a:cubicBezTo>
                    <a:pt x="6611" y="8636"/>
                    <a:pt x="6684" y="8689"/>
                    <a:pt x="6761" y="8738"/>
                  </a:cubicBezTo>
                  <a:cubicBezTo>
                    <a:pt x="7147" y="9221"/>
                    <a:pt x="7383" y="9831"/>
                    <a:pt x="7383" y="10494"/>
                  </a:cubicBezTo>
                  <a:cubicBezTo>
                    <a:pt x="7383" y="11258"/>
                    <a:pt x="7074" y="11949"/>
                    <a:pt x="6582" y="12453"/>
                  </a:cubicBezTo>
                  <a:cubicBezTo>
                    <a:pt x="6566" y="12466"/>
                    <a:pt x="6550" y="12478"/>
                    <a:pt x="6538" y="12490"/>
                  </a:cubicBezTo>
                  <a:cubicBezTo>
                    <a:pt x="6521" y="12478"/>
                    <a:pt x="6505" y="12466"/>
                    <a:pt x="6493" y="12453"/>
                  </a:cubicBezTo>
                  <a:cubicBezTo>
                    <a:pt x="5997" y="11949"/>
                    <a:pt x="5692" y="11258"/>
                    <a:pt x="5692" y="10494"/>
                  </a:cubicBezTo>
                  <a:cubicBezTo>
                    <a:pt x="5692" y="9831"/>
                    <a:pt x="5924" y="9221"/>
                    <a:pt x="6310" y="8738"/>
                  </a:cubicBezTo>
                  <a:cubicBezTo>
                    <a:pt x="6387" y="8689"/>
                    <a:pt x="6464" y="8636"/>
                    <a:pt x="6538" y="8579"/>
                  </a:cubicBezTo>
                  <a:close/>
                  <a:moveTo>
                    <a:pt x="33940" y="8579"/>
                  </a:moveTo>
                  <a:cubicBezTo>
                    <a:pt x="34009" y="8636"/>
                    <a:pt x="34086" y="8689"/>
                    <a:pt x="34163" y="8738"/>
                  </a:cubicBezTo>
                  <a:cubicBezTo>
                    <a:pt x="34550" y="9217"/>
                    <a:pt x="34781" y="9827"/>
                    <a:pt x="34781" y="10494"/>
                  </a:cubicBezTo>
                  <a:cubicBezTo>
                    <a:pt x="34781" y="11258"/>
                    <a:pt x="34476" y="11949"/>
                    <a:pt x="33984" y="12453"/>
                  </a:cubicBezTo>
                  <a:cubicBezTo>
                    <a:pt x="33968" y="12466"/>
                    <a:pt x="33952" y="12478"/>
                    <a:pt x="33940" y="12490"/>
                  </a:cubicBezTo>
                  <a:cubicBezTo>
                    <a:pt x="33923" y="12478"/>
                    <a:pt x="33907" y="12466"/>
                    <a:pt x="33891" y="12453"/>
                  </a:cubicBezTo>
                  <a:cubicBezTo>
                    <a:pt x="33399" y="11949"/>
                    <a:pt x="33094" y="11258"/>
                    <a:pt x="33094" y="10494"/>
                  </a:cubicBezTo>
                  <a:cubicBezTo>
                    <a:pt x="33094" y="9827"/>
                    <a:pt x="33326" y="9217"/>
                    <a:pt x="33712" y="8738"/>
                  </a:cubicBezTo>
                  <a:cubicBezTo>
                    <a:pt x="33789" y="8689"/>
                    <a:pt x="33867" y="8636"/>
                    <a:pt x="33940" y="8579"/>
                  </a:cubicBezTo>
                  <a:close/>
                  <a:moveTo>
                    <a:pt x="12408" y="12222"/>
                  </a:moveTo>
                  <a:cubicBezTo>
                    <a:pt x="13022" y="12222"/>
                    <a:pt x="13591" y="12421"/>
                    <a:pt x="14055" y="12758"/>
                  </a:cubicBezTo>
                  <a:cubicBezTo>
                    <a:pt x="13591" y="13096"/>
                    <a:pt x="13022" y="13295"/>
                    <a:pt x="12408" y="13295"/>
                  </a:cubicBezTo>
                  <a:cubicBezTo>
                    <a:pt x="11790" y="13295"/>
                    <a:pt x="11221" y="13096"/>
                    <a:pt x="10758" y="12758"/>
                  </a:cubicBezTo>
                  <a:cubicBezTo>
                    <a:pt x="11221" y="12421"/>
                    <a:pt x="11790" y="12222"/>
                    <a:pt x="12408" y="12222"/>
                  </a:cubicBezTo>
                  <a:close/>
                  <a:moveTo>
                    <a:pt x="16319" y="12222"/>
                  </a:moveTo>
                  <a:cubicBezTo>
                    <a:pt x="16937" y="12222"/>
                    <a:pt x="17507" y="12421"/>
                    <a:pt x="17970" y="12758"/>
                  </a:cubicBezTo>
                  <a:cubicBezTo>
                    <a:pt x="17507" y="13096"/>
                    <a:pt x="16937" y="13295"/>
                    <a:pt x="16319" y="13295"/>
                  </a:cubicBezTo>
                  <a:cubicBezTo>
                    <a:pt x="15705" y="13295"/>
                    <a:pt x="15136" y="13096"/>
                    <a:pt x="14673" y="12758"/>
                  </a:cubicBezTo>
                  <a:cubicBezTo>
                    <a:pt x="15136" y="12421"/>
                    <a:pt x="15705" y="12222"/>
                    <a:pt x="16319" y="12222"/>
                  </a:cubicBezTo>
                  <a:close/>
                  <a:moveTo>
                    <a:pt x="20235" y="12222"/>
                  </a:moveTo>
                  <a:cubicBezTo>
                    <a:pt x="20853" y="12222"/>
                    <a:pt x="21422" y="12421"/>
                    <a:pt x="21885" y="12758"/>
                  </a:cubicBezTo>
                  <a:cubicBezTo>
                    <a:pt x="21422" y="13096"/>
                    <a:pt x="20853" y="13295"/>
                    <a:pt x="20235" y="13295"/>
                  </a:cubicBezTo>
                  <a:cubicBezTo>
                    <a:pt x="19617" y="13295"/>
                    <a:pt x="19047" y="13096"/>
                    <a:pt x="18588" y="12758"/>
                  </a:cubicBezTo>
                  <a:cubicBezTo>
                    <a:pt x="19047" y="12421"/>
                    <a:pt x="19617" y="12222"/>
                    <a:pt x="20235" y="12222"/>
                  </a:cubicBezTo>
                  <a:close/>
                  <a:moveTo>
                    <a:pt x="24150" y="12222"/>
                  </a:moveTo>
                  <a:cubicBezTo>
                    <a:pt x="24768" y="12222"/>
                    <a:pt x="25337" y="12421"/>
                    <a:pt x="25796" y="12758"/>
                  </a:cubicBezTo>
                  <a:cubicBezTo>
                    <a:pt x="25337" y="13096"/>
                    <a:pt x="24768" y="13295"/>
                    <a:pt x="24150" y="13295"/>
                  </a:cubicBezTo>
                  <a:cubicBezTo>
                    <a:pt x="23532" y="13295"/>
                    <a:pt x="22963" y="13096"/>
                    <a:pt x="22499" y="12758"/>
                  </a:cubicBezTo>
                  <a:cubicBezTo>
                    <a:pt x="22963" y="12421"/>
                    <a:pt x="23532" y="12222"/>
                    <a:pt x="24150" y="12222"/>
                  </a:cubicBezTo>
                  <a:close/>
                  <a:moveTo>
                    <a:pt x="28065" y="12222"/>
                  </a:moveTo>
                  <a:cubicBezTo>
                    <a:pt x="28679" y="12222"/>
                    <a:pt x="29248" y="12421"/>
                    <a:pt x="29712" y="12758"/>
                  </a:cubicBezTo>
                  <a:cubicBezTo>
                    <a:pt x="29248" y="13096"/>
                    <a:pt x="28679" y="13295"/>
                    <a:pt x="28065" y="13295"/>
                  </a:cubicBezTo>
                  <a:cubicBezTo>
                    <a:pt x="27447" y="13295"/>
                    <a:pt x="26878" y="13096"/>
                    <a:pt x="26414" y="12758"/>
                  </a:cubicBezTo>
                  <a:cubicBezTo>
                    <a:pt x="26878" y="12421"/>
                    <a:pt x="27447" y="12222"/>
                    <a:pt x="28065" y="12222"/>
                  </a:cubicBezTo>
                  <a:close/>
                  <a:moveTo>
                    <a:pt x="4578" y="12222"/>
                  </a:moveTo>
                  <a:cubicBezTo>
                    <a:pt x="5196" y="12222"/>
                    <a:pt x="5765" y="12421"/>
                    <a:pt x="6229" y="12758"/>
                  </a:cubicBezTo>
                  <a:lnTo>
                    <a:pt x="6229" y="12762"/>
                  </a:lnTo>
                  <a:cubicBezTo>
                    <a:pt x="5765" y="13100"/>
                    <a:pt x="5196" y="13299"/>
                    <a:pt x="4578" y="13299"/>
                  </a:cubicBezTo>
                  <a:cubicBezTo>
                    <a:pt x="3964" y="13299"/>
                    <a:pt x="3395" y="13100"/>
                    <a:pt x="2931" y="12762"/>
                  </a:cubicBezTo>
                  <a:lnTo>
                    <a:pt x="2927" y="12758"/>
                  </a:lnTo>
                  <a:lnTo>
                    <a:pt x="2931" y="12758"/>
                  </a:lnTo>
                  <a:cubicBezTo>
                    <a:pt x="3395" y="12421"/>
                    <a:pt x="3964" y="12222"/>
                    <a:pt x="4578" y="12222"/>
                  </a:cubicBezTo>
                  <a:close/>
                  <a:moveTo>
                    <a:pt x="8493" y="12222"/>
                  </a:moveTo>
                  <a:cubicBezTo>
                    <a:pt x="9107" y="12222"/>
                    <a:pt x="9676" y="12421"/>
                    <a:pt x="10140" y="12758"/>
                  </a:cubicBezTo>
                  <a:cubicBezTo>
                    <a:pt x="9676" y="13096"/>
                    <a:pt x="9107" y="13299"/>
                    <a:pt x="8493" y="13299"/>
                  </a:cubicBezTo>
                  <a:cubicBezTo>
                    <a:pt x="7875" y="13299"/>
                    <a:pt x="7306" y="13096"/>
                    <a:pt x="6842" y="12758"/>
                  </a:cubicBezTo>
                  <a:cubicBezTo>
                    <a:pt x="7306" y="12421"/>
                    <a:pt x="7875" y="12222"/>
                    <a:pt x="8493" y="12222"/>
                  </a:cubicBezTo>
                  <a:close/>
                  <a:moveTo>
                    <a:pt x="31980" y="12222"/>
                  </a:moveTo>
                  <a:cubicBezTo>
                    <a:pt x="32598" y="12222"/>
                    <a:pt x="33167" y="12421"/>
                    <a:pt x="33631" y="12758"/>
                  </a:cubicBezTo>
                  <a:cubicBezTo>
                    <a:pt x="33167" y="13096"/>
                    <a:pt x="32598" y="13299"/>
                    <a:pt x="31980" y="13299"/>
                  </a:cubicBezTo>
                  <a:cubicBezTo>
                    <a:pt x="31362" y="13299"/>
                    <a:pt x="30793" y="13096"/>
                    <a:pt x="30329" y="12758"/>
                  </a:cubicBezTo>
                  <a:cubicBezTo>
                    <a:pt x="30793" y="12421"/>
                    <a:pt x="31362" y="12222"/>
                    <a:pt x="31980" y="12222"/>
                  </a:cubicBezTo>
                  <a:close/>
                  <a:moveTo>
                    <a:pt x="35895" y="12222"/>
                  </a:moveTo>
                  <a:cubicBezTo>
                    <a:pt x="36509" y="12222"/>
                    <a:pt x="37078" y="12421"/>
                    <a:pt x="37542" y="12758"/>
                  </a:cubicBezTo>
                  <a:cubicBezTo>
                    <a:pt x="37082" y="13096"/>
                    <a:pt x="36513" y="13299"/>
                    <a:pt x="35895" y="13299"/>
                  </a:cubicBezTo>
                  <a:cubicBezTo>
                    <a:pt x="35277" y="13299"/>
                    <a:pt x="34708" y="13096"/>
                    <a:pt x="34245" y="12758"/>
                  </a:cubicBezTo>
                  <a:cubicBezTo>
                    <a:pt x="34708" y="12421"/>
                    <a:pt x="35277" y="12222"/>
                    <a:pt x="35895" y="12222"/>
                  </a:cubicBezTo>
                  <a:close/>
                  <a:moveTo>
                    <a:pt x="3484" y="13506"/>
                  </a:moveTo>
                  <a:lnTo>
                    <a:pt x="3484" y="13506"/>
                  </a:lnTo>
                  <a:cubicBezTo>
                    <a:pt x="3826" y="13628"/>
                    <a:pt x="4196" y="13698"/>
                    <a:pt x="4578" y="13698"/>
                  </a:cubicBezTo>
                  <a:cubicBezTo>
                    <a:pt x="4964" y="13698"/>
                    <a:pt x="5330" y="13628"/>
                    <a:pt x="5672" y="13506"/>
                  </a:cubicBezTo>
                  <a:lnTo>
                    <a:pt x="5672" y="13506"/>
                  </a:lnTo>
                  <a:cubicBezTo>
                    <a:pt x="5428" y="13958"/>
                    <a:pt x="5289" y="14474"/>
                    <a:pt x="5289" y="15023"/>
                  </a:cubicBezTo>
                  <a:cubicBezTo>
                    <a:pt x="5289" y="15535"/>
                    <a:pt x="5411" y="16015"/>
                    <a:pt x="5623" y="16446"/>
                  </a:cubicBezTo>
                  <a:cubicBezTo>
                    <a:pt x="5293" y="16332"/>
                    <a:pt x="4944" y="16271"/>
                    <a:pt x="4578" y="16271"/>
                  </a:cubicBezTo>
                  <a:cubicBezTo>
                    <a:pt x="4212" y="16271"/>
                    <a:pt x="3858" y="16332"/>
                    <a:pt x="3533" y="16446"/>
                  </a:cubicBezTo>
                  <a:cubicBezTo>
                    <a:pt x="3744" y="16019"/>
                    <a:pt x="3866" y="15535"/>
                    <a:pt x="3866" y="15023"/>
                  </a:cubicBezTo>
                  <a:cubicBezTo>
                    <a:pt x="3866" y="14474"/>
                    <a:pt x="3728" y="13958"/>
                    <a:pt x="3484" y="13506"/>
                  </a:cubicBezTo>
                  <a:close/>
                  <a:moveTo>
                    <a:pt x="7399" y="13506"/>
                  </a:moveTo>
                  <a:lnTo>
                    <a:pt x="7399" y="13506"/>
                  </a:lnTo>
                  <a:cubicBezTo>
                    <a:pt x="7741" y="13628"/>
                    <a:pt x="8107" y="13698"/>
                    <a:pt x="8493" y="13698"/>
                  </a:cubicBezTo>
                  <a:cubicBezTo>
                    <a:pt x="8879" y="13698"/>
                    <a:pt x="9245" y="13628"/>
                    <a:pt x="9587" y="13506"/>
                  </a:cubicBezTo>
                  <a:lnTo>
                    <a:pt x="9587" y="13506"/>
                  </a:lnTo>
                  <a:cubicBezTo>
                    <a:pt x="9343" y="13958"/>
                    <a:pt x="9205" y="14474"/>
                    <a:pt x="9205" y="15023"/>
                  </a:cubicBezTo>
                  <a:cubicBezTo>
                    <a:pt x="9205" y="15535"/>
                    <a:pt x="9327" y="16015"/>
                    <a:pt x="9538" y="16446"/>
                  </a:cubicBezTo>
                  <a:cubicBezTo>
                    <a:pt x="9209" y="16332"/>
                    <a:pt x="8859" y="16271"/>
                    <a:pt x="8493" y="16271"/>
                  </a:cubicBezTo>
                  <a:cubicBezTo>
                    <a:pt x="8127" y="16271"/>
                    <a:pt x="7773" y="16332"/>
                    <a:pt x="7448" y="16446"/>
                  </a:cubicBezTo>
                  <a:cubicBezTo>
                    <a:pt x="7660" y="16015"/>
                    <a:pt x="7782" y="15535"/>
                    <a:pt x="7782" y="15023"/>
                  </a:cubicBezTo>
                  <a:cubicBezTo>
                    <a:pt x="7782" y="14474"/>
                    <a:pt x="7643" y="13958"/>
                    <a:pt x="7399" y="13506"/>
                  </a:cubicBezTo>
                  <a:close/>
                  <a:moveTo>
                    <a:pt x="11315" y="13502"/>
                  </a:moveTo>
                  <a:cubicBezTo>
                    <a:pt x="11656" y="13628"/>
                    <a:pt x="12022" y="13698"/>
                    <a:pt x="12408" y="13698"/>
                  </a:cubicBezTo>
                  <a:cubicBezTo>
                    <a:pt x="12790" y="13698"/>
                    <a:pt x="13160" y="13628"/>
                    <a:pt x="13502" y="13502"/>
                  </a:cubicBezTo>
                  <a:lnTo>
                    <a:pt x="13502" y="13502"/>
                  </a:lnTo>
                  <a:cubicBezTo>
                    <a:pt x="13258" y="13958"/>
                    <a:pt x="13120" y="14474"/>
                    <a:pt x="13120" y="15023"/>
                  </a:cubicBezTo>
                  <a:cubicBezTo>
                    <a:pt x="13120" y="15535"/>
                    <a:pt x="13238" y="16015"/>
                    <a:pt x="13453" y="16446"/>
                  </a:cubicBezTo>
                  <a:cubicBezTo>
                    <a:pt x="13124" y="16332"/>
                    <a:pt x="12774" y="16271"/>
                    <a:pt x="12408" y="16271"/>
                  </a:cubicBezTo>
                  <a:cubicBezTo>
                    <a:pt x="12042" y="16271"/>
                    <a:pt x="11689" y="16332"/>
                    <a:pt x="11363" y="16446"/>
                  </a:cubicBezTo>
                  <a:cubicBezTo>
                    <a:pt x="11575" y="16015"/>
                    <a:pt x="11697" y="15535"/>
                    <a:pt x="11697" y="15023"/>
                  </a:cubicBezTo>
                  <a:cubicBezTo>
                    <a:pt x="11697" y="14474"/>
                    <a:pt x="11554" y="13958"/>
                    <a:pt x="11315" y="13502"/>
                  </a:cubicBezTo>
                  <a:close/>
                  <a:moveTo>
                    <a:pt x="15226" y="13502"/>
                  </a:moveTo>
                  <a:lnTo>
                    <a:pt x="15226" y="13502"/>
                  </a:lnTo>
                  <a:cubicBezTo>
                    <a:pt x="15567" y="13628"/>
                    <a:pt x="15937" y="13698"/>
                    <a:pt x="16323" y="13698"/>
                  </a:cubicBezTo>
                  <a:cubicBezTo>
                    <a:pt x="16706" y="13698"/>
                    <a:pt x="17076" y="13628"/>
                    <a:pt x="17417" y="13502"/>
                  </a:cubicBezTo>
                  <a:lnTo>
                    <a:pt x="17417" y="13502"/>
                  </a:lnTo>
                  <a:cubicBezTo>
                    <a:pt x="17173" y="13958"/>
                    <a:pt x="17035" y="14474"/>
                    <a:pt x="17035" y="15023"/>
                  </a:cubicBezTo>
                  <a:cubicBezTo>
                    <a:pt x="17035" y="15535"/>
                    <a:pt x="17153" y="16015"/>
                    <a:pt x="17368" y="16446"/>
                  </a:cubicBezTo>
                  <a:lnTo>
                    <a:pt x="17364" y="16446"/>
                  </a:lnTo>
                  <a:cubicBezTo>
                    <a:pt x="17039" y="16332"/>
                    <a:pt x="16685" y="16271"/>
                    <a:pt x="16319" y="16271"/>
                  </a:cubicBezTo>
                  <a:cubicBezTo>
                    <a:pt x="15953" y="16271"/>
                    <a:pt x="15604" y="16332"/>
                    <a:pt x="15275" y="16446"/>
                  </a:cubicBezTo>
                  <a:cubicBezTo>
                    <a:pt x="15490" y="16015"/>
                    <a:pt x="15608" y="15535"/>
                    <a:pt x="15608" y="15023"/>
                  </a:cubicBezTo>
                  <a:cubicBezTo>
                    <a:pt x="15608" y="14474"/>
                    <a:pt x="15470" y="13958"/>
                    <a:pt x="15226" y="13502"/>
                  </a:cubicBezTo>
                  <a:close/>
                  <a:moveTo>
                    <a:pt x="19141" y="13502"/>
                  </a:moveTo>
                  <a:cubicBezTo>
                    <a:pt x="19482" y="13628"/>
                    <a:pt x="19852" y="13698"/>
                    <a:pt x="20239" y="13698"/>
                  </a:cubicBezTo>
                  <a:cubicBezTo>
                    <a:pt x="20621" y="13698"/>
                    <a:pt x="20991" y="13628"/>
                    <a:pt x="21332" y="13502"/>
                  </a:cubicBezTo>
                  <a:lnTo>
                    <a:pt x="21332" y="13502"/>
                  </a:lnTo>
                  <a:cubicBezTo>
                    <a:pt x="21088" y="13958"/>
                    <a:pt x="20950" y="14474"/>
                    <a:pt x="20950" y="15023"/>
                  </a:cubicBezTo>
                  <a:cubicBezTo>
                    <a:pt x="20950" y="15535"/>
                    <a:pt x="21068" y="16015"/>
                    <a:pt x="21284" y="16446"/>
                  </a:cubicBezTo>
                  <a:lnTo>
                    <a:pt x="21279" y="16446"/>
                  </a:lnTo>
                  <a:cubicBezTo>
                    <a:pt x="20954" y="16332"/>
                    <a:pt x="20600" y="16271"/>
                    <a:pt x="20235" y="16271"/>
                  </a:cubicBezTo>
                  <a:cubicBezTo>
                    <a:pt x="19869" y="16271"/>
                    <a:pt x="19519" y="16332"/>
                    <a:pt x="19190" y="16446"/>
                  </a:cubicBezTo>
                  <a:cubicBezTo>
                    <a:pt x="19405" y="16015"/>
                    <a:pt x="19523" y="15535"/>
                    <a:pt x="19523" y="15023"/>
                  </a:cubicBezTo>
                  <a:cubicBezTo>
                    <a:pt x="19523" y="14474"/>
                    <a:pt x="19385" y="13958"/>
                    <a:pt x="19141" y="13502"/>
                  </a:cubicBezTo>
                  <a:close/>
                  <a:moveTo>
                    <a:pt x="23056" y="13502"/>
                  </a:moveTo>
                  <a:cubicBezTo>
                    <a:pt x="23398" y="13628"/>
                    <a:pt x="23768" y="13698"/>
                    <a:pt x="24150" y="13698"/>
                  </a:cubicBezTo>
                  <a:cubicBezTo>
                    <a:pt x="24536" y="13698"/>
                    <a:pt x="24906" y="13628"/>
                    <a:pt x="25247" y="13502"/>
                  </a:cubicBezTo>
                  <a:lnTo>
                    <a:pt x="25247" y="13502"/>
                  </a:lnTo>
                  <a:cubicBezTo>
                    <a:pt x="25004" y="13958"/>
                    <a:pt x="24865" y="14474"/>
                    <a:pt x="24865" y="15023"/>
                  </a:cubicBezTo>
                  <a:cubicBezTo>
                    <a:pt x="24865" y="15535"/>
                    <a:pt x="24983" y="16015"/>
                    <a:pt x="25199" y="16446"/>
                  </a:cubicBezTo>
                  <a:lnTo>
                    <a:pt x="25195" y="16446"/>
                  </a:lnTo>
                  <a:cubicBezTo>
                    <a:pt x="24869" y="16332"/>
                    <a:pt x="24516" y="16271"/>
                    <a:pt x="24150" y="16271"/>
                  </a:cubicBezTo>
                  <a:cubicBezTo>
                    <a:pt x="23784" y="16271"/>
                    <a:pt x="23434" y="16332"/>
                    <a:pt x="23105" y="16446"/>
                  </a:cubicBezTo>
                  <a:cubicBezTo>
                    <a:pt x="23320" y="16015"/>
                    <a:pt x="23438" y="15535"/>
                    <a:pt x="23438" y="15023"/>
                  </a:cubicBezTo>
                  <a:cubicBezTo>
                    <a:pt x="23438" y="14474"/>
                    <a:pt x="23300" y="13958"/>
                    <a:pt x="23056" y="13502"/>
                  </a:cubicBezTo>
                  <a:close/>
                  <a:moveTo>
                    <a:pt x="26971" y="13502"/>
                  </a:moveTo>
                  <a:lnTo>
                    <a:pt x="26971" y="13502"/>
                  </a:lnTo>
                  <a:cubicBezTo>
                    <a:pt x="27313" y="13628"/>
                    <a:pt x="27683" y="13698"/>
                    <a:pt x="28065" y="13698"/>
                  </a:cubicBezTo>
                  <a:cubicBezTo>
                    <a:pt x="28451" y="13698"/>
                    <a:pt x="28817" y="13628"/>
                    <a:pt x="29159" y="13502"/>
                  </a:cubicBezTo>
                  <a:lnTo>
                    <a:pt x="29159" y="13502"/>
                  </a:lnTo>
                  <a:cubicBezTo>
                    <a:pt x="28915" y="13958"/>
                    <a:pt x="28776" y="14474"/>
                    <a:pt x="28776" y="15023"/>
                  </a:cubicBezTo>
                  <a:cubicBezTo>
                    <a:pt x="28776" y="15535"/>
                    <a:pt x="28898" y="16015"/>
                    <a:pt x="29110" y="16446"/>
                  </a:cubicBezTo>
                  <a:cubicBezTo>
                    <a:pt x="28785" y="16332"/>
                    <a:pt x="28431" y="16271"/>
                    <a:pt x="28065" y="16271"/>
                  </a:cubicBezTo>
                  <a:cubicBezTo>
                    <a:pt x="27699" y="16271"/>
                    <a:pt x="27349" y="16332"/>
                    <a:pt x="27020" y="16446"/>
                  </a:cubicBezTo>
                  <a:cubicBezTo>
                    <a:pt x="27236" y="16015"/>
                    <a:pt x="27353" y="15535"/>
                    <a:pt x="27353" y="15023"/>
                  </a:cubicBezTo>
                  <a:cubicBezTo>
                    <a:pt x="27353" y="14474"/>
                    <a:pt x="27215" y="13958"/>
                    <a:pt x="26971" y="13502"/>
                  </a:cubicBezTo>
                  <a:close/>
                  <a:moveTo>
                    <a:pt x="30886" y="13506"/>
                  </a:moveTo>
                  <a:cubicBezTo>
                    <a:pt x="31228" y="13628"/>
                    <a:pt x="31594" y="13698"/>
                    <a:pt x="31980" y="13698"/>
                  </a:cubicBezTo>
                  <a:cubicBezTo>
                    <a:pt x="32362" y="13698"/>
                    <a:pt x="32732" y="13628"/>
                    <a:pt x="33074" y="13506"/>
                  </a:cubicBezTo>
                  <a:lnTo>
                    <a:pt x="33074" y="13506"/>
                  </a:lnTo>
                  <a:cubicBezTo>
                    <a:pt x="32830" y="13958"/>
                    <a:pt x="32692" y="14474"/>
                    <a:pt x="32692" y="15023"/>
                  </a:cubicBezTo>
                  <a:cubicBezTo>
                    <a:pt x="32692" y="15535"/>
                    <a:pt x="32810" y="16015"/>
                    <a:pt x="33025" y="16446"/>
                  </a:cubicBezTo>
                  <a:cubicBezTo>
                    <a:pt x="32696" y="16332"/>
                    <a:pt x="32346" y="16271"/>
                    <a:pt x="31980" y="16271"/>
                  </a:cubicBezTo>
                  <a:cubicBezTo>
                    <a:pt x="31614" y="16271"/>
                    <a:pt x="31261" y="16332"/>
                    <a:pt x="30935" y="16446"/>
                  </a:cubicBezTo>
                  <a:cubicBezTo>
                    <a:pt x="31147" y="16015"/>
                    <a:pt x="31269" y="15535"/>
                    <a:pt x="31269" y="15023"/>
                  </a:cubicBezTo>
                  <a:cubicBezTo>
                    <a:pt x="31269" y="14474"/>
                    <a:pt x="31126" y="13958"/>
                    <a:pt x="30886" y="13506"/>
                  </a:cubicBezTo>
                  <a:close/>
                  <a:moveTo>
                    <a:pt x="34802" y="13502"/>
                  </a:moveTo>
                  <a:lnTo>
                    <a:pt x="34802" y="13502"/>
                  </a:lnTo>
                  <a:cubicBezTo>
                    <a:pt x="35143" y="13628"/>
                    <a:pt x="35513" y="13698"/>
                    <a:pt x="35895" y="13698"/>
                  </a:cubicBezTo>
                  <a:cubicBezTo>
                    <a:pt x="36282" y="13698"/>
                    <a:pt x="36647" y="13628"/>
                    <a:pt x="36989" y="13502"/>
                  </a:cubicBezTo>
                  <a:lnTo>
                    <a:pt x="36989" y="13502"/>
                  </a:lnTo>
                  <a:cubicBezTo>
                    <a:pt x="36745" y="13954"/>
                    <a:pt x="36607" y="14474"/>
                    <a:pt x="36607" y="15023"/>
                  </a:cubicBezTo>
                  <a:cubicBezTo>
                    <a:pt x="36607" y="15531"/>
                    <a:pt x="36729" y="16015"/>
                    <a:pt x="36940" y="16446"/>
                  </a:cubicBezTo>
                  <a:cubicBezTo>
                    <a:pt x="36611" y="16332"/>
                    <a:pt x="36261" y="16267"/>
                    <a:pt x="35895" y="16267"/>
                  </a:cubicBezTo>
                  <a:cubicBezTo>
                    <a:pt x="35529" y="16267"/>
                    <a:pt x="35176" y="16332"/>
                    <a:pt x="34850" y="16446"/>
                  </a:cubicBezTo>
                  <a:cubicBezTo>
                    <a:pt x="35062" y="16015"/>
                    <a:pt x="35184" y="15531"/>
                    <a:pt x="35184" y="15023"/>
                  </a:cubicBezTo>
                  <a:cubicBezTo>
                    <a:pt x="35184" y="14474"/>
                    <a:pt x="35046" y="13954"/>
                    <a:pt x="34802" y="13502"/>
                  </a:cubicBezTo>
                  <a:close/>
                  <a:moveTo>
                    <a:pt x="2622" y="13031"/>
                  </a:moveTo>
                  <a:cubicBezTo>
                    <a:pt x="2639" y="13039"/>
                    <a:pt x="2651" y="13051"/>
                    <a:pt x="2667" y="13063"/>
                  </a:cubicBezTo>
                  <a:cubicBezTo>
                    <a:pt x="3163" y="13567"/>
                    <a:pt x="3468" y="14263"/>
                    <a:pt x="3468" y="15023"/>
                  </a:cubicBezTo>
                  <a:cubicBezTo>
                    <a:pt x="3468" y="15690"/>
                    <a:pt x="3236" y="16300"/>
                    <a:pt x="2846" y="16779"/>
                  </a:cubicBezTo>
                  <a:cubicBezTo>
                    <a:pt x="2769" y="16828"/>
                    <a:pt x="2696" y="16881"/>
                    <a:pt x="2622" y="16938"/>
                  </a:cubicBezTo>
                  <a:cubicBezTo>
                    <a:pt x="2549" y="16881"/>
                    <a:pt x="2472" y="16828"/>
                    <a:pt x="2395" y="16779"/>
                  </a:cubicBezTo>
                  <a:cubicBezTo>
                    <a:pt x="2008" y="16300"/>
                    <a:pt x="1777" y="15690"/>
                    <a:pt x="1777" y="15023"/>
                  </a:cubicBezTo>
                  <a:cubicBezTo>
                    <a:pt x="1777" y="14263"/>
                    <a:pt x="2082" y="13572"/>
                    <a:pt x="2578" y="13063"/>
                  </a:cubicBezTo>
                  <a:cubicBezTo>
                    <a:pt x="2594" y="13051"/>
                    <a:pt x="2606" y="13039"/>
                    <a:pt x="2622" y="13031"/>
                  </a:cubicBezTo>
                  <a:close/>
                  <a:moveTo>
                    <a:pt x="6538" y="13027"/>
                  </a:moveTo>
                  <a:cubicBezTo>
                    <a:pt x="6554" y="13039"/>
                    <a:pt x="6566" y="13051"/>
                    <a:pt x="6582" y="13063"/>
                  </a:cubicBezTo>
                  <a:cubicBezTo>
                    <a:pt x="7078" y="13567"/>
                    <a:pt x="7383" y="14259"/>
                    <a:pt x="7383" y="15023"/>
                  </a:cubicBezTo>
                  <a:cubicBezTo>
                    <a:pt x="7383" y="15686"/>
                    <a:pt x="7151" y="16295"/>
                    <a:pt x="6765" y="16775"/>
                  </a:cubicBezTo>
                  <a:cubicBezTo>
                    <a:pt x="6688" y="16828"/>
                    <a:pt x="6611" y="16881"/>
                    <a:pt x="6538" y="16938"/>
                  </a:cubicBezTo>
                  <a:cubicBezTo>
                    <a:pt x="6464" y="16881"/>
                    <a:pt x="6391" y="16828"/>
                    <a:pt x="6310" y="16775"/>
                  </a:cubicBezTo>
                  <a:cubicBezTo>
                    <a:pt x="5924" y="16295"/>
                    <a:pt x="5692" y="15686"/>
                    <a:pt x="5692" y="15023"/>
                  </a:cubicBezTo>
                  <a:cubicBezTo>
                    <a:pt x="5692" y="14259"/>
                    <a:pt x="5997" y="13567"/>
                    <a:pt x="6493" y="13063"/>
                  </a:cubicBezTo>
                  <a:cubicBezTo>
                    <a:pt x="6509" y="13051"/>
                    <a:pt x="6521" y="13039"/>
                    <a:pt x="6538" y="13027"/>
                  </a:cubicBezTo>
                  <a:close/>
                  <a:moveTo>
                    <a:pt x="10453" y="13027"/>
                  </a:moveTo>
                  <a:cubicBezTo>
                    <a:pt x="10465" y="13039"/>
                    <a:pt x="10481" y="13051"/>
                    <a:pt x="10497" y="13063"/>
                  </a:cubicBezTo>
                  <a:cubicBezTo>
                    <a:pt x="10989" y="13567"/>
                    <a:pt x="11298" y="14259"/>
                    <a:pt x="11298" y="15023"/>
                  </a:cubicBezTo>
                  <a:cubicBezTo>
                    <a:pt x="11298" y="15686"/>
                    <a:pt x="11063" y="16300"/>
                    <a:pt x="10676" y="16779"/>
                  </a:cubicBezTo>
                  <a:cubicBezTo>
                    <a:pt x="10599" y="16828"/>
                    <a:pt x="10526" y="16881"/>
                    <a:pt x="10453" y="16938"/>
                  </a:cubicBezTo>
                  <a:cubicBezTo>
                    <a:pt x="10380" y="16881"/>
                    <a:pt x="10302" y="16828"/>
                    <a:pt x="10225" y="16779"/>
                  </a:cubicBezTo>
                  <a:cubicBezTo>
                    <a:pt x="9839" y="16300"/>
                    <a:pt x="9607" y="15686"/>
                    <a:pt x="9607" y="15023"/>
                  </a:cubicBezTo>
                  <a:cubicBezTo>
                    <a:pt x="9607" y="14259"/>
                    <a:pt x="9912" y="13567"/>
                    <a:pt x="10408" y="13063"/>
                  </a:cubicBezTo>
                  <a:cubicBezTo>
                    <a:pt x="10420" y="13051"/>
                    <a:pt x="10436" y="13039"/>
                    <a:pt x="10453" y="13027"/>
                  </a:cubicBezTo>
                  <a:close/>
                  <a:moveTo>
                    <a:pt x="14364" y="13027"/>
                  </a:moveTo>
                  <a:cubicBezTo>
                    <a:pt x="14380" y="13039"/>
                    <a:pt x="14396" y="13051"/>
                    <a:pt x="14413" y="13063"/>
                  </a:cubicBezTo>
                  <a:cubicBezTo>
                    <a:pt x="14905" y="13567"/>
                    <a:pt x="15209" y="14259"/>
                    <a:pt x="15209" y="15023"/>
                  </a:cubicBezTo>
                  <a:cubicBezTo>
                    <a:pt x="15209" y="15686"/>
                    <a:pt x="14978" y="16300"/>
                    <a:pt x="14592" y="16779"/>
                  </a:cubicBezTo>
                  <a:cubicBezTo>
                    <a:pt x="14514" y="16828"/>
                    <a:pt x="14437" y="16881"/>
                    <a:pt x="14364" y="16938"/>
                  </a:cubicBezTo>
                  <a:cubicBezTo>
                    <a:pt x="14295" y="16881"/>
                    <a:pt x="14217" y="16828"/>
                    <a:pt x="14140" y="16779"/>
                  </a:cubicBezTo>
                  <a:cubicBezTo>
                    <a:pt x="13754" y="16300"/>
                    <a:pt x="13522" y="15686"/>
                    <a:pt x="13522" y="15023"/>
                  </a:cubicBezTo>
                  <a:cubicBezTo>
                    <a:pt x="13522" y="14259"/>
                    <a:pt x="13827" y="13567"/>
                    <a:pt x="14319" y="13063"/>
                  </a:cubicBezTo>
                  <a:cubicBezTo>
                    <a:pt x="14335" y="13051"/>
                    <a:pt x="14352" y="13039"/>
                    <a:pt x="14364" y="13027"/>
                  </a:cubicBezTo>
                  <a:close/>
                  <a:moveTo>
                    <a:pt x="18279" y="13027"/>
                  </a:moveTo>
                  <a:cubicBezTo>
                    <a:pt x="18295" y="13039"/>
                    <a:pt x="18312" y="13051"/>
                    <a:pt x="18324" y="13063"/>
                  </a:cubicBezTo>
                  <a:cubicBezTo>
                    <a:pt x="18820" y="13567"/>
                    <a:pt x="19125" y="14259"/>
                    <a:pt x="19125" y="15023"/>
                  </a:cubicBezTo>
                  <a:cubicBezTo>
                    <a:pt x="19125" y="15686"/>
                    <a:pt x="18893" y="16300"/>
                    <a:pt x="18507" y="16779"/>
                  </a:cubicBezTo>
                  <a:cubicBezTo>
                    <a:pt x="18429" y="16828"/>
                    <a:pt x="18352" y="16881"/>
                    <a:pt x="18279" y="16938"/>
                  </a:cubicBezTo>
                  <a:cubicBezTo>
                    <a:pt x="18206" y="16881"/>
                    <a:pt x="18133" y="16828"/>
                    <a:pt x="18055" y="16779"/>
                  </a:cubicBezTo>
                  <a:cubicBezTo>
                    <a:pt x="17665" y="16300"/>
                    <a:pt x="17433" y="15686"/>
                    <a:pt x="17433" y="15023"/>
                  </a:cubicBezTo>
                  <a:cubicBezTo>
                    <a:pt x="17433" y="14259"/>
                    <a:pt x="17738" y="13567"/>
                    <a:pt x="18234" y="13063"/>
                  </a:cubicBezTo>
                  <a:cubicBezTo>
                    <a:pt x="18251" y="13051"/>
                    <a:pt x="18263" y="13039"/>
                    <a:pt x="18279" y="13027"/>
                  </a:cubicBezTo>
                  <a:close/>
                  <a:moveTo>
                    <a:pt x="22194" y="13027"/>
                  </a:moveTo>
                  <a:cubicBezTo>
                    <a:pt x="22210" y="13039"/>
                    <a:pt x="22223" y="13051"/>
                    <a:pt x="22239" y="13063"/>
                  </a:cubicBezTo>
                  <a:cubicBezTo>
                    <a:pt x="22735" y="13567"/>
                    <a:pt x="23040" y="14259"/>
                    <a:pt x="23040" y="15023"/>
                  </a:cubicBezTo>
                  <a:cubicBezTo>
                    <a:pt x="23040" y="15686"/>
                    <a:pt x="22808" y="16300"/>
                    <a:pt x="22422" y="16779"/>
                  </a:cubicBezTo>
                  <a:cubicBezTo>
                    <a:pt x="22341" y="16828"/>
                    <a:pt x="22267" y="16881"/>
                    <a:pt x="22194" y="16938"/>
                  </a:cubicBezTo>
                  <a:cubicBezTo>
                    <a:pt x="22121" y="16881"/>
                    <a:pt x="22044" y="16828"/>
                    <a:pt x="21967" y="16779"/>
                  </a:cubicBezTo>
                  <a:cubicBezTo>
                    <a:pt x="21580" y="16300"/>
                    <a:pt x="21349" y="15686"/>
                    <a:pt x="21349" y="15023"/>
                  </a:cubicBezTo>
                  <a:cubicBezTo>
                    <a:pt x="21349" y="14259"/>
                    <a:pt x="21653" y="13567"/>
                    <a:pt x="22149" y="13063"/>
                  </a:cubicBezTo>
                  <a:cubicBezTo>
                    <a:pt x="22166" y="13051"/>
                    <a:pt x="22178" y="13039"/>
                    <a:pt x="22194" y="13027"/>
                  </a:cubicBezTo>
                  <a:close/>
                  <a:moveTo>
                    <a:pt x="26109" y="13027"/>
                  </a:moveTo>
                  <a:cubicBezTo>
                    <a:pt x="26122" y="13039"/>
                    <a:pt x="26138" y="13051"/>
                    <a:pt x="26154" y="13063"/>
                  </a:cubicBezTo>
                  <a:cubicBezTo>
                    <a:pt x="26646" y="13567"/>
                    <a:pt x="26955" y="14259"/>
                    <a:pt x="26955" y="15023"/>
                  </a:cubicBezTo>
                  <a:cubicBezTo>
                    <a:pt x="26955" y="15686"/>
                    <a:pt x="26719" y="16300"/>
                    <a:pt x="26333" y="16779"/>
                  </a:cubicBezTo>
                  <a:cubicBezTo>
                    <a:pt x="26256" y="16828"/>
                    <a:pt x="26183" y="16881"/>
                    <a:pt x="26109" y="16938"/>
                  </a:cubicBezTo>
                  <a:cubicBezTo>
                    <a:pt x="26036" y="16881"/>
                    <a:pt x="25959" y="16828"/>
                    <a:pt x="25882" y="16779"/>
                  </a:cubicBezTo>
                  <a:cubicBezTo>
                    <a:pt x="25495" y="16300"/>
                    <a:pt x="25264" y="15686"/>
                    <a:pt x="25264" y="15023"/>
                  </a:cubicBezTo>
                  <a:cubicBezTo>
                    <a:pt x="25264" y="14259"/>
                    <a:pt x="25569" y="13567"/>
                    <a:pt x="26065" y="13063"/>
                  </a:cubicBezTo>
                  <a:cubicBezTo>
                    <a:pt x="26077" y="13051"/>
                    <a:pt x="26093" y="13039"/>
                    <a:pt x="26109" y="13027"/>
                  </a:cubicBezTo>
                  <a:close/>
                  <a:moveTo>
                    <a:pt x="30020" y="13027"/>
                  </a:moveTo>
                  <a:cubicBezTo>
                    <a:pt x="30037" y="13039"/>
                    <a:pt x="30053" y="13051"/>
                    <a:pt x="30069" y="13063"/>
                  </a:cubicBezTo>
                  <a:cubicBezTo>
                    <a:pt x="30561" y="13567"/>
                    <a:pt x="30866" y="14259"/>
                    <a:pt x="30866" y="15023"/>
                  </a:cubicBezTo>
                  <a:cubicBezTo>
                    <a:pt x="30866" y="15686"/>
                    <a:pt x="30634" y="16300"/>
                    <a:pt x="30248" y="16779"/>
                  </a:cubicBezTo>
                  <a:cubicBezTo>
                    <a:pt x="30171" y="16828"/>
                    <a:pt x="30094" y="16881"/>
                    <a:pt x="30020" y="16938"/>
                  </a:cubicBezTo>
                  <a:cubicBezTo>
                    <a:pt x="29951" y="16881"/>
                    <a:pt x="29874" y="16828"/>
                    <a:pt x="29797" y="16779"/>
                  </a:cubicBezTo>
                  <a:cubicBezTo>
                    <a:pt x="29411" y="16300"/>
                    <a:pt x="29179" y="15686"/>
                    <a:pt x="29179" y="15023"/>
                  </a:cubicBezTo>
                  <a:cubicBezTo>
                    <a:pt x="29179" y="14259"/>
                    <a:pt x="29484" y="13567"/>
                    <a:pt x="29976" y="13063"/>
                  </a:cubicBezTo>
                  <a:cubicBezTo>
                    <a:pt x="29992" y="13051"/>
                    <a:pt x="30008" y="13039"/>
                    <a:pt x="30020" y="13027"/>
                  </a:cubicBezTo>
                  <a:close/>
                  <a:moveTo>
                    <a:pt x="33936" y="13027"/>
                  </a:moveTo>
                  <a:cubicBezTo>
                    <a:pt x="33952" y="13039"/>
                    <a:pt x="33968" y="13051"/>
                    <a:pt x="33984" y="13063"/>
                  </a:cubicBezTo>
                  <a:cubicBezTo>
                    <a:pt x="34476" y="13567"/>
                    <a:pt x="34781" y="14259"/>
                    <a:pt x="34781" y="15023"/>
                  </a:cubicBezTo>
                  <a:cubicBezTo>
                    <a:pt x="34781" y="15686"/>
                    <a:pt x="34550" y="16295"/>
                    <a:pt x="34163" y="16779"/>
                  </a:cubicBezTo>
                  <a:cubicBezTo>
                    <a:pt x="34086" y="16828"/>
                    <a:pt x="34009" y="16881"/>
                    <a:pt x="33936" y="16938"/>
                  </a:cubicBezTo>
                  <a:cubicBezTo>
                    <a:pt x="33867" y="16881"/>
                    <a:pt x="33789" y="16828"/>
                    <a:pt x="33712" y="16779"/>
                  </a:cubicBezTo>
                  <a:cubicBezTo>
                    <a:pt x="33326" y="16295"/>
                    <a:pt x="33094" y="15686"/>
                    <a:pt x="33094" y="15023"/>
                  </a:cubicBezTo>
                  <a:cubicBezTo>
                    <a:pt x="33094" y="14259"/>
                    <a:pt x="33399" y="13567"/>
                    <a:pt x="33891" y="13063"/>
                  </a:cubicBezTo>
                  <a:cubicBezTo>
                    <a:pt x="33907" y="13051"/>
                    <a:pt x="33923" y="13039"/>
                    <a:pt x="33936" y="13027"/>
                  </a:cubicBezTo>
                  <a:close/>
                  <a:moveTo>
                    <a:pt x="37851" y="13027"/>
                  </a:moveTo>
                  <a:cubicBezTo>
                    <a:pt x="37867" y="13039"/>
                    <a:pt x="37883" y="13051"/>
                    <a:pt x="37900" y="13063"/>
                  </a:cubicBezTo>
                  <a:cubicBezTo>
                    <a:pt x="38392" y="13567"/>
                    <a:pt x="38697" y="14259"/>
                    <a:pt x="38697" y="15023"/>
                  </a:cubicBezTo>
                  <a:cubicBezTo>
                    <a:pt x="38697" y="15686"/>
                    <a:pt x="38465" y="16300"/>
                    <a:pt x="38079" y="16779"/>
                  </a:cubicBezTo>
                  <a:cubicBezTo>
                    <a:pt x="38001" y="16828"/>
                    <a:pt x="37924" y="16881"/>
                    <a:pt x="37851" y="16938"/>
                  </a:cubicBezTo>
                  <a:cubicBezTo>
                    <a:pt x="37782" y="16881"/>
                    <a:pt x="37705" y="16828"/>
                    <a:pt x="37627" y="16779"/>
                  </a:cubicBezTo>
                  <a:cubicBezTo>
                    <a:pt x="37241" y="16300"/>
                    <a:pt x="37009" y="15686"/>
                    <a:pt x="37009" y="15023"/>
                  </a:cubicBezTo>
                  <a:cubicBezTo>
                    <a:pt x="37009" y="14259"/>
                    <a:pt x="37314" y="13567"/>
                    <a:pt x="37806" y="13063"/>
                  </a:cubicBezTo>
                  <a:cubicBezTo>
                    <a:pt x="37822" y="13051"/>
                    <a:pt x="37839" y="13039"/>
                    <a:pt x="37851" y="13027"/>
                  </a:cubicBezTo>
                  <a:close/>
                  <a:moveTo>
                    <a:pt x="4578" y="16670"/>
                  </a:moveTo>
                  <a:cubicBezTo>
                    <a:pt x="5115" y="16670"/>
                    <a:pt x="5615" y="16820"/>
                    <a:pt x="6042" y="17080"/>
                  </a:cubicBezTo>
                  <a:cubicBezTo>
                    <a:pt x="6086" y="17141"/>
                    <a:pt x="6139" y="17194"/>
                    <a:pt x="6188" y="17247"/>
                  </a:cubicBezTo>
                  <a:cubicBezTo>
                    <a:pt x="6139" y="17304"/>
                    <a:pt x="6086" y="17357"/>
                    <a:pt x="6042" y="17414"/>
                  </a:cubicBezTo>
                  <a:cubicBezTo>
                    <a:pt x="5615" y="17674"/>
                    <a:pt x="5115" y="17824"/>
                    <a:pt x="4578" y="17824"/>
                  </a:cubicBezTo>
                  <a:cubicBezTo>
                    <a:pt x="4041" y="17824"/>
                    <a:pt x="3541" y="17674"/>
                    <a:pt x="3114" y="17414"/>
                  </a:cubicBezTo>
                  <a:cubicBezTo>
                    <a:pt x="3070" y="17357"/>
                    <a:pt x="3017" y="17304"/>
                    <a:pt x="2968" y="17247"/>
                  </a:cubicBezTo>
                  <a:cubicBezTo>
                    <a:pt x="3017" y="17194"/>
                    <a:pt x="3070" y="17141"/>
                    <a:pt x="3114" y="17080"/>
                  </a:cubicBezTo>
                  <a:cubicBezTo>
                    <a:pt x="3541" y="16820"/>
                    <a:pt x="4041" y="16670"/>
                    <a:pt x="4578" y="16670"/>
                  </a:cubicBezTo>
                  <a:close/>
                  <a:moveTo>
                    <a:pt x="8493" y="16670"/>
                  </a:moveTo>
                  <a:cubicBezTo>
                    <a:pt x="9030" y="16670"/>
                    <a:pt x="9530" y="16820"/>
                    <a:pt x="9953" y="17080"/>
                  </a:cubicBezTo>
                  <a:cubicBezTo>
                    <a:pt x="10001" y="17137"/>
                    <a:pt x="10054" y="17194"/>
                    <a:pt x="10103" y="17247"/>
                  </a:cubicBezTo>
                  <a:cubicBezTo>
                    <a:pt x="10054" y="17300"/>
                    <a:pt x="10001" y="17357"/>
                    <a:pt x="9953" y="17414"/>
                  </a:cubicBezTo>
                  <a:cubicBezTo>
                    <a:pt x="9530" y="17674"/>
                    <a:pt x="9030" y="17824"/>
                    <a:pt x="8493" y="17824"/>
                  </a:cubicBezTo>
                  <a:cubicBezTo>
                    <a:pt x="7956" y="17824"/>
                    <a:pt x="7456" y="17674"/>
                    <a:pt x="7029" y="17414"/>
                  </a:cubicBezTo>
                  <a:cubicBezTo>
                    <a:pt x="6985" y="17357"/>
                    <a:pt x="6932" y="17300"/>
                    <a:pt x="6883" y="17247"/>
                  </a:cubicBezTo>
                  <a:cubicBezTo>
                    <a:pt x="6932" y="17194"/>
                    <a:pt x="6985" y="17137"/>
                    <a:pt x="7029" y="17080"/>
                  </a:cubicBezTo>
                  <a:cubicBezTo>
                    <a:pt x="7456" y="16820"/>
                    <a:pt x="7956" y="16670"/>
                    <a:pt x="8493" y="16670"/>
                  </a:cubicBezTo>
                  <a:close/>
                  <a:moveTo>
                    <a:pt x="12408" y="16670"/>
                  </a:moveTo>
                  <a:cubicBezTo>
                    <a:pt x="12941" y="16670"/>
                    <a:pt x="13441" y="16820"/>
                    <a:pt x="13868" y="17080"/>
                  </a:cubicBezTo>
                  <a:cubicBezTo>
                    <a:pt x="13917" y="17137"/>
                    <a:pt x="13965" y="17194"/>
                    <a:pt x="14018" y="17247"/>
                  </a:cubicBezTo>
                  <a:cubicBezTo>
                    <a:pt x="13965" y="17300"/>
                    <a:pt x="13917" y="17357"/>
                    <a:pt x="13868" y="17414"/>
                  </a:cubicBezTo>
                  <a:cubicBezTo>
                    <a:pt x="13441" y="17674"/>
                    <a:pt x="12941" y="17824"/>
                    <a:pt x="12408" y="17824"/>
                  </a:cubicBezTo>
                  <a:cubicBezTo>
                    <a:pt x="11872" y="17824"/>
                    <a:pt x="11372" y="17674"/>
                    <a:pt x="10945" y="17414"/>
                  </a:cubicBezTo>
                  <a:cubicBezTo>
                    <a:pt x="10896" y="17357"/>
                    <a:pt x="10847" y="17300"/>
                    <a:pt x="10794" y="17247"/>
                  </a:cubicBezTo>
                  <a:cubicBezTo>
                    <a:pt x="10847" y="17194"/>
                    <a:pt x="10896" y="17137"/>
                    <a:pt x="10945" y="17080"/>
                  </a:cubicBezTo>
                  <a:cubicBezTo>
                    <a:pt x="11372" y="16820"/>
                    <a:pt x="11872" y="16670"/>
                    <a:pt x="12408" y="16670"/>
                  </a:cubicBezTo>
                  <a:close/>
                  <a:moveTo>
                    <a:pt x="16319" y="16670"/>
                  </a:moveTo>
                  <a:cubicBezTo>
                    <a:pt x="16856" y="16670"/>
                    <a:pt x="17356" y="16820"/>
                    <a:pt x="17783" y="17080"/>
                  </a:cubicBezTo>
                  <a:cubicBezTo>
                    <a:pt x="17832" y="17137"/>
                    <a:pt x="17881" y="17194"/>
                    <a:pt x="17933" y="17247"/>
                  </a:cubicBezTo>
                  <a:cubicBezTo>
                    <a:pt x="17881" y="17300"/>
                    <a:pt x="17832" y="17357"/>
                    <a:pt x="17783" y="17414"/>
                  </a:cubicBezTo>
                  <a:cubicBezTo>
                    <a:pt x="17356" y="17674"/>
                    <a:pt x="16856" y="17824"/>
                    <a:pt x="16319" y="17824"/>
                  </a:cubicBezTo>
                  <a:cubicBezTo>
                    <a:pt x="15787" y="17824"/>
                    <a:pt x="15287" y="17674"/>
                    <a:pt x="14860" y="17414"/>
                  </a:cubicBezTo>
                  <a:cubicBezTo>
                    <a:pt x="14811" y="17357"/>
                    <a:pt x="14762" y="17300"/>
                    <a:pt x="14709" y="17247"/>
                  </a:cubicBezTo>
                  <a:cubicBezTo>
                    <a:pt x="14762" y="17194"/>
                    <a:pt x="14811" y="17137"/>
                    <a:pt x="14860" y="17080"/>
                  </a:cubicBezTo>
                  <a:cubicBezTo>
                    <a:pt x="15287" y="16820"/>
                    <a:pt x="15787" y="16670"/>
                    <a:pt x="16319" y="16670"/>
                  </a:cubicBezTo>
                  <a:close/>
                  <a:moveTo>
                    <a:pt x="20235" y="16670"/>
                  </a:moveTo>
                  <a:cubicBezTo>
                    <a:pt x="20771" y="16670"/>
                    <a:pt x="21271" y="16820"/>
                    <a:pt x="21698" y="17080"/>
                  </a:cubicBezTo>
                  <a:cubicBezTo>
                    <a:pt x="21747" y="17137"/>
                    <a:pt x="21796" y="17194"/>
                    <a:pt x="21849" y="17247"/>
                  </a:cubicBezTo>
                  <a:cubicBezTo>
                    <a:pt x="21796" y="17300"/>
                    <a:pt x="21747" y="17357"/>
                    <a:pt x="21698" y="17414"/>
                  </a:cubicBezTo>
                  <a:cubicBezTo>
                    <a:pt x="21271" y="17674"/>
                    <a:pt x="20771" y="17824"/>
                    <a:pt x="20235" y="17824"/>
                  </a:cubicBezTo>
                  <a:cubicBezTo>
                    <a:pt x="19702" y="17824"/>
                    <a:pt x="19202" y="17674"/>
                    <a:pt x="18775" y="17414"/>
                  </a:cubicBezTo>
                  <a:cubicBezTo>
                    <a:pt x="18726" y="17357"/>
                    <a:pt x="18677" y="17300"/>
                    <a:pt x="18625" y="17247"/>
                  </a:cubicBezTo>
                  <a:cubicBezTo>
                    <a:pt x="18677" y="17194"/>
                    <a:pt x="18726" y="17137"/>
                    <a:pt x="18775" y="17080"/>
                  </a:cubicBezTo>
                  <a:cubicBezTo>
                    <a:pt x="19202" y="16820"/>
                    <a:pt x="19702" y="16670"/>
                    <a:pt x="20235" y="16670"/>
                  </a:cubicBezTo>
                  <a:close/>
                  <a:moveTo>
                    <a:pt x="24150" y="16670"/>
                  </a:moveTo>
                  <a:cubicBezTo>
                    <a:pt x="24686" y="16670"/>
                    <a:pt x="25186" y="16820"/>
                    <a:pt x="25613" y="17080"/>
                  </a:cubicBezTo>
                  <a:cubicBezTo>
                    <a:pt x="25662" y="17137"/>
                    <a:pt x="25711" y="17194"/>
                    <a:pt x="25764" y="17247"/>
                  </a:cubicBezTo>
                  <a:cubicBezTo>
                    <a:pt x="25711" y="17300"/>
                    <a:pt x="25662" y="17357"/>
                    <a:pt x="25613" y="17414"/>
                  </a:cubicBezTo>
                  <a:cubicBezTo>
                    <a:pt x="25186" y="17674"/>
                    <a:pt x="24686" y="17824"/>
                    <a:pt x="24150" y="17824"/>
                  </a:cubicBezTo>
                  <a:cubicBezTo>
                    <a:pt x="23617" y="17824"/>
                    <a:pt x="23117" y="17674"/>
                    <a:pt x="22690" y="17414"/>
                  </a:cubicBezTo>
                  <a:cubicBezTo>
                    <a:pt x="22641" y="17357"/>
                    <a:pt x="22593" y="17300"/>
                    <a:pt x="22540" y="17247"/>
                  </a:cubicBezTo>
                  <a:cubicBezTo>
                    <a:pt x="22593" y="17194"/>
                    <a:pt x="22641" y="17137"/>
                    <a:pt x="22690" y="17080"/>
                  </a:cubicBezTo>
                  <a:cubicBezTo>
                    <a:pt x="23113" y="16820"/>
                    <a:pt x="23617" y="16670"/>
                    <a:pt x="24150" y="16670"/>
                  </a:cubicBezTo>
                  <a:close/>
                  <a:moveTo>
                    <a:pt x="28065" y="16670"/>
                  </a:moveTo>
                  <a:cubicBezTo>
                    <a:pt x="28602" y="16670"/>
                    <a:pt x="29102" y="16820"/>
                    <a:pt x="29529" y="17080"/>
                  </a:cubicBezTo>
                  <a:cubicBezTo>
                    <a:pt x="29577" y="17137"/>
                    <a:pt x="29626" y="17194"/>
                    <a:pt x="29679" y="17247"/>
                  </a:cubicBezTo>
                  <a:cubicBezTo>
                    <a:pt x="29626" y="17300"/>
                    <a:pt x="29573" y="17357"/>
                    <a:pt x="29529" y="17414"/>
                  </a:cubicBezTo>
                  <a:cubicBezTo>
                    <a:pt x="29102" y="17674"/>
                    <a:pt x="28602" y="17824"/>
                    <a:pt x="28065" y="17824"/>
                  </a:cubicBezTo>
                  <a:cubicBezTo>
                    <a:pt x="27528" y="17824"/>
                    <a:pt x="27028" y="17674"/>
                    <a:pt x="26605" y="17414"/>
                  </a:cubicBezTo>
                  <a:cubicBezTo>
                    <a:pt x="26557" y="17357"/>
                    <a:pt x="26508" y="17300"/>
                    <a:pt x="26455" y="17247"/>
                  </a:cubicBezTo>
                  <a:cubicBezTo>
                    <a:pt x="26508" y="17194"/>
                    <a:pt x="26557" y="17137"/>
                    <a:pt x="26605" y="17080"/>
                  </a:cubicBezTo>
                  <a:cubicBezTo>
                    <a:pt x="27028" y="16820"/>
                    <a:pt x="27528" y="16670"/>
                    <a:pt x="28065" y="16670"/>
                  </a:cubicBezTo>
                  <a:close/>
                  <a:moveTo>
                    <a:pt x="31980" y="16670"/>
                  </a:moveTo>
                  <a:cubicBezTo>
                    <a:pt x="32513" y="16670"/>
                    <a:pt x="33013" y="16820"/>
                    <a:pt x="33440" y="17080"/>
                  </a:cubicBezTo>
                  <a:cubicBezTo>
                    <a:pt x="33488" y="17137"/>
                    <a:pt x="33537" y="17194"/>
                    <a:pt x="33590" y="17247"/>
                  </a:cubicBezTo>
                  <a:cubicBezTo>
                    <a:pt x="33537" y="17300"/>
                    <a:pt x="33488" y="17357"/>
                    <a:pt x="33440" y="17414"/>
                  </a:cubicBezTo>
                  <a:cubicBezTo>
                    <a:pt x="33013" y="17674"/>
                    <a:pt x="32513" y="17824"/>
                    <a:pt x="31980" y="17824"/>
                  </a:cubicBezTo>
                  <a:cubicBezTo>
                    <a:pt x="31443" y="17824"/>
                    <a:pt x="30943" y="17674"/>
                    <a:pt x="30517" y="17414"/>
                  </a:cubicBezTo>
                  <a:cubicBezTo>
                    <a:pt x="30468" y="17357"/>
                    <a:pt x="30419" y="17300"/>
                    <a:pt x="30366" y="17247"/>
                  </a:cubicBezTo>
                  <a:cubicBezTo>
                    <a:pt x="30419" y="17194"/>
                    <a:pt x="30468" y="17137"/>
                    <a:pt x="30517" y="17080"/>
                  </a:cubicBezTo>
                  <a:cubicBezTo>
                    <a:pt x="30943" y="16820"/>
                    <a:pt x="31443" y="16670"/>
                    <a:pt x="31980" y="16670"/>
                  </a:cubicBezTo>
                  <a:close/>
                  <a:moveTo>
                    <a:pt x="35895" y="16670"/>
                  </a:moveTo>
                  <a:cubicBezTo>
                    <a:pt x="36432" y="16670"/>
                    <a:pt x="36932" y="16820"/>
                    <a:pt x="37355" y="17080"/>
                  </a:cubicBezTo>
                  <a:cubicBezTo>
                    <a:pt x="37404" y="17137"/>
                    <a:pt x="37457" y="17194"/>
                    <a:pt x="37505" y="17247"/>
                  </a:cubicBezTo>
                  <a:cubicBezTo>
                    <a:pt x="37457" y="17300"/>
                    <a:pt x="37404" y="17357"/>
                    <a:pt x="37355" y="17414"/>
                  </a:cubicBezTo>
                  <a:cubicBezTo>
                    <a:pt x="36932" y="17674"/>
                    <a:pt x="36432" y="17824"/>
                    <a:pt x="35895" y="17824"/>
                  </a:cubicBezTo>
                  <a:cubicBezTo>
                    <a:pt x="35359" y="17824"/>
                    <a:pt x="34859" y="17674"/>
                    <a:pt x="34432" y="17414"/>
                  </a:cubicBezTo>
                  <a:cubicBezTo>
                    <a:pt x="34387" y="17357"/>
                    <a:pt x="34334" y="17300"/>
                    <a:pt x="34285" y="17247"/>
                  </a:cubicBezTo>
                  <a:cubicBezTo>
                    <a:pt x="34334" y="17194"/>
                    <a:pt x="34387" y="17137"/>
                    <a:pt x="34432" y="17080"/>
                  </a:cubicBezTo>
                  <a:cubicBezTo>
                    <a:pt x="34859" y="16820"/>
                    <a:pt x="35359" y="16670"/>
                    <a:pt x="35895" y="16670"/>
                  </a:cubicBezTo>
                  <a:close/>
                  <a:moveTo>
                    <a:pt x="39810" y="16670"/>
                  </a:moveTo>
                  <a:cubicBezTo>
                    <a:pt x="40453" y="16670"/>
                    <a:pt x="41042" y="16885"/>
                    <a:pt x="41514" y="17247"/>
                  </a:cubicBezTo>
                  <a:cubicBezTo>
                    <a:pt x="41042" y="17609"/>
                    <a:pt x="40453" y="17824"/>
                    <a:pt x="39810" y="17824"/>
                  </a:cubicBezTo>
                  <a:cubicBezTo>
                    <a:pt x="39274" y="17824"/>
                    <a:pt x="38774" y="17674"/>
                    <a:pt x="38347" y="17414"/>
                  </a:cubicBezTo>
                  <a:cubicBezTo>
                    <a:pt x="38302" y="17357"/>
                    <a:pt x="38249" y="17300"/>
                    <a:pt x="38201" y="17247"/>
                  </a:cubicBezTo>
                  <a:cubicBezTo>
                    <a:pt x="38249" y="17194"/>
                    <a:pt x="38302" y="17137"/>
                    <a:pt x="38347" y="17080"/>
                  </a:cubicBezTo>
                  <a:cubicBezTo>
                    <a:pt x="38774" y="16820"/>
                    <a:pt x="39274" y="16670"/>
                    <a:pt x="39810" y="16670"/>
                  </a:cubicBezTo>
                  <a:close/>
                  <a:moveTo>
                    <a:pt x="3537" y="18048"/>
                  </a:moveTo>
                  <a:cubicBezTo>
                    <a:pt x="3862" y="18162"/>
                    <a:pt x="4216" y="18223"/>
                    <a:pt x="4582" y="18223"/>
                  </a:cubicBezTo>
                  <a:cubicBezTo>
                    <a:pt x="4948" y="18223"/>
                    <a:pt x="5298" y="18162"/>
                    <a:pt x="5627" y="18048"/>
                  </a:cubicBezTo>
                  <a:lnTo>
                    <a:pt x="5627" y="18048"/>
                  </a:lnTo>
                  <a:cubicBezTo>
                    <a:pt x="5411" y="18479"/>
                    <a:pt x="5293" y="18958"/>
                    <a:pt x="5293" y="19471"/>
                  </a:cubicBezTo>
                  <a:cubicBezTo>
                    <a:pt x="5293" y="20020"/>
                    <a:pt x="5432" y="20536"/>
                    <a:pt x="5676" y="20987"/>
                  </a:cubicBezTo>
                  <a:cubicBezTo>
                    <a:pt x="5334" y="20865"/>
                    <a:pt x="4964" y="20796"/>
                    <a:pt x="4582" y="20796"/>
                  </a:cubicBezTo>
                  <a:cubicBezTo>
                    <a:pt x="4196" y="20796"/>
                    <a:pt x="3826" y="20865"/>
                    <a:pt x="3484" y="20987"/>
                  </a:cubicBezTo>
                  <a:cubicBezTo>
                    <a:pt x="3728" y="20536"/>
                    <a:pt x="3866" y="20020"/>
                    <a:pt x="3866" y="19471"/>
                  </a:cubicBezTo>
                  <a:cubicBezTo>
                    <a:pt x="3866" y="18958"/>
                    <a:pt x="3749" y="18479"/>
                    <a:pt x="3533" y="18048"/>
                  </a:cubicBezTo>
                  <a:close/>
                  <a:moveTo>
                    <a:pt x="7448" y="18048"/>
                  </a:moveTo>
                  <a:cubicBezTo>
                    <a:pt x="7773" y="18162"/>
                    <a:pt x="8127" y="18227"/>
                    <a:pt x="8493" y="18227"/>
                  </a:cubicBezTo>
                  <a:cubicBezTo>
                    <a:pt x="8859" y="18227"/>
                    <a:pt x="9209" y="18162"/>
                    <a:pt x="9538" y="18048"/>
                  </a:cubicBezTo>
                  <a:lnTo>
                    <a:pt x="9538" y="18048"/>
                  </a:lnTo>
                  <a:cubicBezTo>
                    <a:pt x="9322" y="18479"/>
                    <a:pt x="9205" y="18963"/>
                    <a:pt x="9205" y="19471"/>
                  </a:cubicBezTo>
                  <a:cubicBezTo>
                    <a:pt x="9205" y="20020"/>
                    <a:pt x="9343" y="20540"/>
                    <a:pt x="9587" y="20991"/>
                  </a:cubicBezTo>
                  <a:cubicBezTo>
                    <a:pt x="9245" y="20865"/>
                    <a:pt x="8875" y="20796"/>
                    <a:pt x="8493" y="20796"/>
                  </a:cubicBezTo>
                  <a:cubicBezTo>
                    <a:pt x="8107" y="20796"/>
                    <a:pt x="7737" y="20865"/>
                    <a:pt x="7395" y="20991"/>
                  </a:cubicBezTo>
                  <a:cubicBezTo>
                    <a:pt x="7639" y="20540"/>
                    <a:pt x="7778" y="20020"/>
                    <a:pt x="7778" y="19471"/>
                  </a:cubicBezTo>
                  <a:cubicBezTo>
                    <a:pt x="7778" y="18963"/>
                    <a:pt x="7660" y="18479"/>
                    <a:pt x="7444" y="18048"/>
                  </a:cubicBezTo>
                  <a:close/>
                  <a:moveTo>
                    <a:pt x="11363" y="18048"/>
                  </a:moveTo>
                  <a:lnTo>
                    <a:pt x="11363" y="18048"/>
                  </a:lnTo>
                  <a:cubicBezTo>
                    <a:pt x="11693" y="18162"/>
                    <a:pt x="12042" y="18223"/>
                    <a:pt x="12408" y="18223"/>
                  </a:cubicBezTo>
                  <a:cubicBezTo>
                    <a:pt x="12774" y="18223"/>
                    <a:pt x="13124" y="18162"/>
                    <a:pt x="13453" y="18048"/>
                  </a:cubicBezTo>
                  <a:lnTo>
                    <a:pt x="13453" y="18048"/>
                  </a:lnTo>
                  <a:cubicBezTo>
                    <a:pt x="13242" y="18479"/>
                    <a:pt x="13120" y="18958"/>
                    <a:pt x="13120" y="19471"/>
                  </a:cubicBezTo>
                  <a:cubicBezTo>
                    <a:pt x="13120" y="20020"/>
                    <a:pt x="13258" y="20536"/>
                    <a:pt x="13502" y="20991"/>
                  </a:cubicBezTo>
                  <a:cubicBezTo>
                    <a:pt x="13160" y="20865"/>
                    <a:pt x="12790" y="20796"/>
                    <a:pt x="12408" y="20796"/>
                  </a:cubicBezTo>
                  <a:cubicBezTo>
                    <a:pt x="12022" y="20796"/>
                    <a:pt x="11656" y="20865"/>
                    <a:pt x="11315" y="20991"/>
                  </a:cubicBezTo>
                  <a:cubicBezTo>
                    <a:pt x="11559" y="20536"/>
                    <a:pt x="11697" y="20020"/>
                    <a:pt x="11697" y="19471"/>
                  </a:cubicBezTo>
                  <a:cubicBezTo>
                    <a:pt x="11697" y="18958"/>
                    <a:pt x="11575" y="18479"/>
                    <a:pt x="11363" y="18048"/>
                  </a:cubicBezTo>
                  <a:close/>
                  <a:moveTo>
                    <a:pt x="15279" y="18048"/>
                  </a:moveTo>
                  <a:cubicBezTo>
                    <a:pt x="15604" y="18162"/>
                    <a:pt x="15958" y="18223"/>
                    <a:pt x="16323" y="18223"/>
                  </a:cubicBezTo>
                  <a:cubicBezTo>
                    <a:pt x="16689" y="18223"/>
                    <a:pt x="17039" y="18162"/>
                    <a:pt x="17368" y="18048"/>
                  </a:cubicBezTo>
                  <a:lnTo>
                    <a:pt x="17368" y="18048"/>
                  </a:lnTo>
                  <a:cubicBezTo>
                    <a:pt x="17153" y="18479"/>
                    <a:pt x="17035" y="18958"/>
                    <a:pt x="17035" y="19471"/>
                  </a:cubicBezTo>
                  <a:cubicBezTo>
                    <a:pt x="17035" y="20020"/>
                    <a:pt x="17173" y="20536"/>
                    <a:pt x="17417" y="20991"/>
                  </a:cubicBezTo>
                  <a:cubicBezTo>
                    <a:pt x="17076" y="20865"/>
                    <a:pt x="16706" y="20796"/>
                    <a:pt x="16323" y="20796"/>
                  </a:cubicBezTo>
                  <a:cubicBezTo>
                    <a:pt x="15937" y="20796"/>
                    <a:pt x="15567" y="20865"/>
                    <a:pt x="15226" y="20991"/>
                  </a:cubicBezTo>
                  <a:cubicBezTo>
                    <a:pt x="15470" y="20536"/>
                    <a:pt x="15608" y="20020"/>
                    <a:pt x="15608" y="19471"/>
                  </a:cubicBezTo>
                  <a:cubicBezTo>
                    <a:pt x="15608" y="18958"/>
                    <a:pt x="15490" y="18479"/>
                    <a:pt x="15275" y="18048"/>
                  </a:cubicBezTo>
                  <a:close/>
                  <a:moveTo>
                    <a:pt x="19190" y="18048"/>
                  </a:moveTo>
                  <a:cubicBezTo>
                    <a:pt x="19519" y="18162"/>
                    <a:pt x="19869" y="18227"/>
                    <a:pt x="20235" y="18227"/>
                  </a:cubicBezTo>
                  <a:cubicBezTo>
                    <a:pt x="20600" y="18227"/>
                    <a:pt x="20954" y="18162"/>
                    <a:pt x="21279" y="18048"/>
                  </a:cubicBezTo>
                  <a:lnTo>
                    <a:pt x="21279" y="18048"/>
                  </a:lnTo>
                  <a:cubicBezTo>
                    <a:pt x="21068" y="18479"/>
                    <a:pt x="20946" y="18963"/>
                    <a:pt x="20946" y="19471"/>
                  </a:cubicBezTo>
                  <a:cubicBezTo>
                    <a:pt x="20946" y="20020"/>
                    <a:pt x="21088" y="20540"/>
                    <a:pt x="21328" y="20991"/>
                  </a:cubicBezTo>
                  <a:cubicBezTo>
                    <a:pt x="20987" y="20865"/>
                    <a:pt x="20621" y="20796"/>
                    <a:pt x="20235" y="20796"/>
                  </a:cubicBezTo>
                  <a:cubicBezTo>
                    <a:pt x="19852" y="20796"/>
                    <a:pt x="19482" y="20865"/>
                    <a:pt x="19141" y="20991"/>
                  </a:cubicBezTo>
                  <a:cubicBezTo>
                    <a:pt x="19385" y="20540"/>
                    <a:pt x="19523" y="20020"/>
                    <a:pt x="19523" y="19471"/>
                  </a:cubicBezTo>
                  <a:cubicBezTo>
                    <a:pt x="19523" y="18963"/>
                    <a:pt x="19401" y="18479"/>
                    <a:pt x="19190" y="18048"/>
                  </a:cubicBezTo>
                  <a:close/>
                  <a:moveTo>
                    <a:pt x="23105" y="18048"/>
                  </a:moveTo>
                  <a:cubicBezTo>
                    <a:pt x="23434" y="18162"/>
                    <a:pt x="23784" y="18227"/>
                    <a:pt x="24150" y="18227"/>
                  </a:cubicBezTo>
                  <a:cubicBezTo>
                    <a:pt x="24516" y="18227"/>
                    <a:pt x="24869" y="18162"/>
                    <a:pt x="25195" y="18048"/>
                  </a:cubicBezTo>
                  <a:lnTo>
                    <a:pt x="25195" y="18048"/>
                  </a:lnTo>
                  <a:cubicBezTo>
                    <a:pt x="24983" y="18479"/>
                    <a:pt x="24861" y="18963"/>
                    <a:pt x="24861" y="19471"/>
                  </a:cubicBezTo>
                  <a:cubicBezTo>
                    <a:pt x="24861" y="20020"/>
                    <a:pt x="24999" y="20540"/>
                    <a:pt x="25243" y="20991"/>
                  </a:cubicBezTo>
                  <a:cubicBezTo>
                    <a:pt x="24902" y="20865"/>
                    <a:pt x="24536" y="20796"/>
                    <a:pt x="24150" y="20796"/>
                  </a:cubicBezTo>
                  <a:cubicBezTo>
                    <a:pt x="23768" y="20796"/>
                    <a:pt x="23398" y="20865"/>
                    <a:pt x="23056" y="20991"/>
                  </a:cubicBezTo>
                  <a:cubicBezTo>
                    <a:pt x="23300" y="20540"/>
                    <a:pt x="23438" y="20020"/>
                    <a:pt x="23438" y="19471"/>
                  </a:cubicBezTo>
                  <a:cubicBezTo>
                    <a:pt x="23438" y="18963"/>
                    <a:pt x="23316" y="18479"/>
                    <a:pt x="23105" y="18048"/>
                  </a:cubicBezTo>
                  <a:close/>
                  <a:moveTo>
                    <a:pt x="27020" y="18048"/>
                  </a:moveTo>
                  <a:cubicBezTo>
                    <a:pt x="27349" y="18162"/>
                    <a:pt x="27699" y="18227"/>
                    <a:pt x="28065" y="18227"/>
                  </a:cubicBezTo>
                  <a:cubicBezTo>
                    <a:pt x="28431" y="18227"/>
                    <a:pt x="28785" y="18162"/>
                    <a:pt x="29110" y="18048"/>
                  </a:cubicBezTo>
                  <a:lnTo>
                    <a:pt x="29110" y="18048"/>
                  </a:lnTo>
                  <a:cubicBezTo>
                    <a:pt x="28898" y="18479"/>
                    <a:pt x="28776" y="18963"/>
                    <a:pt x="28776" y="19471"/>
                  </a:cubicBezTo>
                  <a:cubicBezTo>
                    <a:pt x="28776" y="20020"/>
                    <a:pt x="28915" y="20540"/>
                    <a:pt x="29159" y="20991"/>
                  </a:cubicBezTo>
                  <a:cubicBezTo>
                    <a:pt x="28817" y="20865"/>
                    <a:pt x="28447" y="20796"/>
                    <a:pt x="28065" y="20796"/>
                  </a:cubicBezTo>
                  <a:cubicBezTo>
                    <a:pt x="27679" y="20796"/>
                    <a:pt x="27313" y="20865"/>
                    <a:pt x="26971" y="20991"/>
                  </a:cubicBezTo>
                  <a:cubicBezTo>
                    <a:pt x="27215" y="20540"/>
                    <a:pt x="27353" y="20020"/>
                    <a:pt x="27353" y="19471"/>
                  </a:cubicBezTo>
                  <a:cubicBezTo>
                    <a:pt x="27353" y="18963"/>
                    <a:pt x="27231" y="18479"/>
                    <a:pt x="27020" y="18048"/>
                  </a:cubicBezTo>
                  <a:close/>
                  <a:moveTo>
                    <a:pt x="30935" y="18048"/>
                  </a:moveTo>
                  <a:cubicBezTo>
                    <a:pt x="31265" y="18162"/>
                    <a:pt x="31614" y="18227"/>
                    <a:pt x="31980" y="18227"/>
                  </a:cubicBezTo>
                  <a:cubicBezTo>
                    <a:pt x="32346" y="18227"/>
                    <a:pt x="32696" y="18162"/>
                    <a:pt x="33025" y="18048"/>
                  </a:cubicBezTo>
                  <a:lnTo>
                    <a:pt x="33025" y="18048"/>
                  </a:lnTo>
                  <a:cubicBezTo>
                    <a:pt x="32814" y="18479"/>
                    <a:pt x="32692" y="18963"/>
                    <a:pt x="32692" y="19471"/>
                  </a:cubicBezTo>
                  <a:cubicBezTo>
                    <a:pt x="32692" y="20020"/>
                    <a:pt x="32830" y="20540"/>
                    <a:pt x="33074" y="20991"/>
                  </a:cubicBezTo>
                  <a:cubicBezTo>
                    <a:pt x="32732" y="20865"/>
                    <a:pt x="32362" y="20796"/>
                    <a:pt x="31980" y="20796"/>
                  </a:cubicBezTo>
                  <a:cubicBezTo>
                    <a:pt x="31594" y="20796"/>
                    <a:pt x="31228" y="20865"/>
                    <a:pt x="30886" y="20991"/>
                  </a:cubicBezTo>
                  <a:cubicBezTo>
                    <a:pt x="31130" y="20540"/>
                    <a:pt x="31269" y="20020"/>
                    <a:pt x="31269" y="19471"/>
                  </a:cubicBezTo>
                  <a:cubicBezTo>
                    <a:pt x="31269" y="18963"/>
                    <a:pt x="31147" y="18479"/>
                    <a:pt x="30935" y="18048"/>
                  </a:cubicBezTo>
                  <a:close/>
                  <a:moveTo>
                    <a:pt x="36940" y="18048"/>
                  </a:moveTo>
                  <a:cubicBezTo>
                    <a:pt x="36725" y="18479"/>
                    <a:pt x="36607" y="18958"/>
                    <a:pt x="36607" y="19471"/>
                  </a:cubicBezTo>
                  <a:cubicBezTo>
                    <a:pt x="36607" y="20020"/>
                    <a:pt x="36745" y="20536"/>
                    <a:pt x="36989" y="20991"/>
                  </a:cubicBezTo>
                  <a:cubicBezTo>
                    <a:pt x="36647" y="20865"/>
                    <a:pt x="36277" y="20796"/>
                    <a:pt x="35895" y="20796"/>
                  </a:cubicBezTo>
                  <a:cubicBezTo>
                    <a:pt x="35509" y="20796"/>
                    <a:pt x="35143" y="20865"/>
                    <a:pt x="34802" y="20991"/>
                  </a:cubicBezTo>
                  <a:cubicBezTo>
                    <a:pt x="35046" y="20536"/>
                    <a:pt x="35184" y="20020"/>
                    <a:pt x="35184" y="19471"/>
                  </a:cubicBezTo>
                  <a:cubicBezTo>
                    <a:pt x="35184" y="18958"/>
                    <a:pt x="35062" y="18479"/>
                    <a:pt x="34850" y="18048"/>
                  </a:cubicBezTo>
                  <a:lnTo>
                    <a:pt x="34850" y="18048"/>
                  </a:lnTo>
                  <a:cubicBezTo>
                    <a:pt x="35176" y="18162"/>
                    <a:pt x="35529" y="18223"/>
                    <a:pt x="35895" y="18223"/>
                  </a:cubicBezTo>
                  <a:cubicBezTo>
                    <a:pt x="36261" y="18223"/>
                    <a:pt x="36611" y="18162"/>
                    <a:pt x="36940" y="18048"/>
                  </a:cubicBezTo>
                  <a:close/>
                  <a:moveTo>
                    <a:pt x="2622" y="17556"/>
                  </a:moveTo>
                  <a:cubicBezTo>
                    <a:pt x="2696" y="17613"/>
                    <a:pt x="2769" y="17666"/>
                    <a:pt x="2846" y="17718"/>
                  </a:cubicBezTo>
                  <a:cubicBezTo>
                    <a:pt x="3236" y="18198"/>
                    <a:pt x="3468" y="18808"/>
                    <a:pt x="3468" y="19475"/>
                  </a:cubicBezTo>
                  <a:cubicBezTo>
                    <a:pt x="3468" y="20235"/>
                    <a:pt x="3163" y="20926"/>
                    <a:pt x="2667" y="21434"/>
                  </a:cubicBezTo>
                  <a:cubicBezTo>
                    <a:pt x="2651" y="21443"/>
                    <a:pt x="2639" y="21455"/>
                    <a:pt x="2622" y="21467"/>
                  </a:cubicBezTo>
                  <a:cubicBezTo>
                    <a:pt x="2606" y="21455"/>
                    <a:pt x="2590" y="21443"/>
                    <a:pt x="2578" y="21434"/>
                  </a:cubicBezTo>
                  <a:cubicBezTo>
                    <a:pt x="2082" y="20926"/>
                    <a:pt x="1777" y="20235"/>
                    <a:pt x="1777" y="19475"/>
                  </a:cubicBezTo>
                  <a:cubicBezTo>
                    <a:pt x="1777" y="18808"/>
                    <a:pt x="2008" y="18198"/>
                    <a:pt x="2395" y="17718"/>
                  </a:cubicBezTo>
                  <a:cubicBezTo>
                    <a:pt x="2472" y="17666"/>
                    <a:pt x="2549" y="17613"/>
                    <a:pt x="2622" y="17556"/>
                  </a:cubicBezTo>
                  <a:close/>
                  <a:moveTo>
                    <a:pt x="6538" y="17556"/>
                  </a:moveTo>
                  <a:cubicBezTo>
                    <a:pt x="6611" y="17613"/>
                    <a:pt x="6684" y="17666"/>
                    <a:pt x="6765" y="17714"/>
                  </a:cubicBezTo>
                  <a:cubicBezTo>
                    <a:pt x="7151" y="18194"/>
                    <a:pt x="7383" y="18808"/>
                    <a:pt x="7383" y="19471"/>
                  </a:cubicBezTo>
                  <a:cubicBezTo>
                    <a:pt x="7383" y="20235"/>
                    <a:pt x="7078" y="20926"/>
                    <a:pt x="6582" y="21430"/>
                  </a:cubicBezTo>
                  <a:cubicBezTo>
                    <a:pt x="6566" y="21443"/>
                    <a:pt x="6554" y="21455"/>
                    <a:pt x="6538" y="21467"/>
                  </a:cubicBezTo>
                  <a:cubicBezTo>
                    <a:pt x="6521" y="21455"/>
                    <a:pt x="6509" y="21443"/>
                    <a:pt x="6493" y="21430"/>
                  </a:cubicBezTo>
                  <a:cubicBezTo>
                    <a:pt x="5997" y="20926"/>
                    <a:pt x="5692" y="20235"/>
                    <a:pt x="5692" y="19471"/>
                  </a:cubicBezTo>
                  <a:cubicBezTo>
                    <a:pt x="5692" y="18808"/>
                    <a:pt x="5924" y="18194"/>
                    <a:pt x="6310" y="17714"/>
                  </a:cubicBezTo>
                  <a:cubicBezTo>
                    <a:pt x="6387" y="17666"/>
                    <a:pt x="6464" y="17613"/>
                    <a:pt x="6538" y="17556"/>
                  </a:cubicBezTo>
                  <a:close/>
                  <a:moveTo>
                    <a:pt x="10449" y="17556"/>
                  </a:moveTo>
                  <a:cubicBezTo>
                    <a:pt x="10522" y="17613"/>
                    <a:pt x="10599" y="17666"/>
                    <a:pt x="10676" y="17714"/>
                  </a:cubicBezTo>
                  <a:cubicBezTo>
                    <a:pt x="11063" y="18198"/>
                    <a:pt x="11294" y="18808"/>
                    <a:pt x="11294" y="19471"/>
                  </a:cubicBezTo>
                  <a:cubicBezTo>
                    <a:pt x="11294" y="20235"/>
                    <a:pt x="10989" y="20926"/>
                    <a:pt x="10493" y="21430"/>
                  </a:cubicBezTo>
                  <a:cubicBezTo>
                    <a:pt x="10481" y="21443"/>
                    <a:pt x="10465" y="21455"/>
                    <a:pt x="10449" y="21467"/>
                  </a:cubicBezTo>
                  <a:cubicBezTo>
                    <a:pt x="10432" y="21455"/>
                    <a:pt x="10420" y="21443"/>
                    <a:pt x="10404" y="21430"/>
                  </a:cubicBezTo>
                  <a:cubicBezTo>
                    <a:pt x="9908" y="20926"/>
                    <a:pt x="9603" y="20235"/>
                    <a:pt x="9603" y="19471"/>
                  </a:cubicBezTo>
                  <a:cubicBezTo>
                    <a:pt x="9603" y="18808"/>
                    <a:pt x="9835" y="18198"/>
                    <a:pt x="10225" y="17714"/>
                  </a:cubicBezTo>
                  <a:cubicBezTo>
                    <a:pt x="10302" y="17666"/>
                    <a:pt x="10375" y="17613"/>
                    <a:pt x="10449" y="17556"/>
                  </a:cubicBezTo>
                  <a:close/>
                  <a:moveTo>
                    <a:pt x="14364" y="17556"/>
                  </a:moveTo>
                  <a:cubicBezTo>
                    <a:pt x="14437" y="17613"/>
                    <a:pt x="14514" y="17666"/>
                    <a:pt x="14592" y="17714"/>
                  </a:cubicBezTo>
                  <a:cubicBezTo>
                    <a:pt x="14978" y="18194"/>
                    <a:pt x="15209" y="18808"/>
                    <a:pt x="15209" y="19471"/>
                  </a:cubicBezTo>
                  <a:cubicBezTo>
                    <a:pt x="15209" y="20235"/>
                    <a:pt x="14905" y="20926"/>
                    <a:pt x="14409" y="21430"/>
                  </a:cubicBezTo>
                  <a:cubicBezTo>
                    <a:pt x="14396" y="21443"/>
                    <a:pt x="14380" y="21455"/>
                    <a:pt x="14364" y="21467"/>
                  </a:cubicBezTo>
                  <a:cubicBezTo>
                    <a:pt x="14352" y="21455"/>
                    <a:pt x="14335" y="21443"/>
                    <a:pt x="14319" y="21430"/>
                  </a:cubicBezTo>
                  <a:cubicBezTo>
                    <a:pt x="13827" y="20926"/>
                    <a:pt x="13518" y="20235"/>
                    <a:pt x="13518" y="19471"/>
                  </a:cubicBezTo>
                  <a:cubicBezTo>
                    <a:pt x="13518" y="18808"/>
                    <a:pt x="13754" y="18194"/>
                    <a:pt x="14140" y="17714"/>
                  </a:cubicBezTo>
                  <a:cubicBezTo>
                    <a:pt x="14217" y="17666"/>
                    <a:pt x="14291" y="17613"/>
                    <a:pt x="14364" y="17556"/>
                  </a:cubicBezTo>
                  <a:close/>
                  <a:moveTo>
                    <a:pt x="18279" y="17556"/>
                  </a:moveTo>
                  <a:cubicBezTo>
                    <a:pt x="18352" y="17613"/>
                    <a:pt x="18429" y="17666"/>
                    <a:pt x="18507" y="17714"/>
                  </a:cubicBezTo>
                  <a:cubicBezTo>
                    <a:pt x="18893" y="18194"/>
                    <a:pt x="19125" y="18808"/>
                    <a:pt x="19125" y="19471"/>
                  </a:cubicBezTo>
                  <a:cubicBezTo>
                    <a:pt x="19125" y="20235"/>
                    <a:pt x="18820" y="20926"/>
                    <a:pt x="18324" y="21430"/>
                  </a:cubicBezTo>
                  <a:cubicBezTo>
                    <a:pt x="18307" y="21443"/>
                    <a:pt x="18295" y="21455"/>
                    <a:pt x="18279" y="21467"/>
                  </a:cubicBezTo>
                  <a:cubicBezTo>
                    <a:pt x="18263" y="21455"/>
                    <a:pt x="18251" y="21443"/>
                    <a:pt x="18234" y="21430"/>
                  </a:cubicBezTo>
                  <a:cubicBezTo>
                    <a:pt x="17738" y="20926"/>
                    <a:pt x="17433" y="20235"/>
                    <a:pt x="17433" y="19471"/>
                  </a:cubicBezTo>
                  <a:cubicBezTo>
                    <a:pt x="17433" y="18808"/>
                    <a:pt x="17665" y="18198"/>
                    <a:pt x="18051" y="17714"/>
                  </a:cubicBezTo>
                  <a:cubicBezTo>
                    <a:pt x="18133" y="17666"/>
                    <a:pt x="18206" y="17613"/>
                    <a:pt x="18279" y="17556"/>
                  </a:cubicBezTo>
                  <a:close/>
                  <a:moveTo>
                    <a:pt x="22194" y="17556"/>
                  </a:moveTo>
                  <a:cubicBezTo>
                    <a:pt x="22267" y="17613"/>
                    <a:pt x="22341" y="17666"/>
                    <a:pt x="22418" y="17714"/>
                  </a:cubicBezTo>
                  <a:cubicBezTo>
                    <a:pt x="22808" y="18194"/>
                    <a:pt x="23040" y="18808"/>
                    <a:pt x="23040" y="19471"/>
                  </a:cubicBezTo>
                  <a:cubicBezTo>
                    <a:pt x="23040" y="20235"/>
                    <a:pt x="22735" y="20926"/>
                    <a:pt x="22239" y="21430"/>
                  </a:cubicBezTo>
                  <a:cubicBezTo>
                    <a:pt x="22223" y="21443"/>
                    <a:pt x="22210" y="21455"/>
                    <a:pt x="22194" y="21467"/>
                  </a:cubicBezTo>
                  <a:cubicBezTo>
                    <a:pt x="22178" y="21455"/>
                    <a:pt x="22162" y="21443"/>
                    <a:pt x="22149" y="21430"/>
                  </a:cubicBezTo>
                  <a:cubicBezTo>
                    <a:pt x="21653" y="20926"/>
                    <a:pt x="21349" y="20235"/>
                    <a:pt x="21349" y="19471"/>
                  </a:cubicBezTo>
                  <a:cubicBezTo>
                    <a:pt x="21349" y="18808"/>
                    <a:pt x="21580" y="18198"/>
                    <a:pt x="21967" y="17714"/>
                  </a:cubicBezTo>
                  <a:cubicBezTo>
                    <a:pt x="22044" y="17666"/>
                    <a:pt x="22121" y="17613"/>
                    <a:pt x="22194" y="17556"/>
                  </a:cubicBezTo>
                  <a:close/>
                  <a:moveTo>
                    <a:pt x="26109" y="17556"/>
                  </a:moveTo>
                  <a:cubicBezTo>
                    <a:pt x="26178" y="17613"/>
                    <a:pt x="26256" y="17666"/>
                    <a:pt x="26333" y="17714"/>
                  </a:cubicBezTo>
                  <a:cubicBezTo>
                    <a:pt x="26719" y="18194"/>
                    <a:pt x="26951" y="18808"/>
                    <a:pt x="26951" y="19471"/>
                  </a:cubicBezTo>
                  <a:cubicBezTo>
                    <a:pt x="26951" y="20235"/>
                    <a:pt x="26646" y="20926"/>
                    <a:pt x="26154" y="21430"/>
                  </a:cubicBezTo>
                  <a:cubicBezTo>
                    <a:pt x="26138" y="21443"/>
                    <a:pt x="26122" y="21455"/>
                    <a:pt x="26109" y="21467"/>
                  </a:cubicBezTo>
                  <a:cubicBezTo>
                    <a:pt x="26093" y="21455"/>
                    <a:pt x="26077" y="21443"/>
                    <a:pt x="26061" y="21430"/>
                  </a:cubicBezTo>
                  <a:cubicBezTo>
                    <a:pt x="25569" y="20926"/>
                    <a:pt x="25264" y="20235"/>
                    <a:pt x="25264" y="19471"/>
                  </a:cubicBezTo>
                  <a:cubicBezTo>
                    <a:pt x="25264" y="18808"/>
                    <a:pt x="25495" y="18198"/>
                    <a:pt x="25882" y="17714"/>
                  </a:cubicBezTo>
                  <a:cubicBezTo>
                    <a:pt x="25959" y="17666"/>
                    <a:pt x="26036" y="17613"/>
                    <a:pt x="26109" y="17556"/>
                  </a:cubicBezTo>
                  <a:close/>
                  <a:moveTo>
                    <a:pt x="30020" y="17556"/>
                  </a:moveTo>
                  <a:cubicBezTo>
                    <a:pt x="30094" y="17613"/>
                    <a:pt x="30171" y="17666"/>
                    <a:pt x="30248" y="17714"/>
                  </a:cubicBezTo>
                  <a:cubicBezTo>
                    <a:pt x="30634" y="18194"/>
                    <a:pt x="30866" y="18808"/>
                    <a:pt x="30866" y="19471"/>
                  </a:cubicBezTo>
                  <a:cubicBezTo>
                    <a:pt x="30866" y="20235"/>
                    <a:pt x="30561" y="20926"/>
                    <a:pt x="30069" y="21430"/>
                  </a:cubicBezTo>
                  <a:cubicBezTo>
                    <a:pt x="30053" y="21443"/>
                    <a:pt x="30037" y="21455"/>
                    <a:pt x="30020" y="21467"/>
                  </a:cubicBezTo>
                  <a:cubicBezTo>
                    <a:pt x="30008" y="21455"/>
                    <a:pt x="29992" y="21443"/>
                    <a:pt x="29976" y="21430"/>
                  </a:cubicBezTo>
                  <a:cubicBezTo>
                    <a:pt x="29484" y="20926"/>
                    <a:pt x="29179" y="20235"/>
                    <a:pt x="29179" y="19471"/>
                  </a:cubicBezTo>
                  <a:cubicBezTo>
                    <a:pt x="29179" y="18808"/>
                    <a:pt x="29411" y="18198"/>
                    <a:pt x="29797" y="17714"/>
                  </a:cubicBezTo>
                  <a:cubicBezTo>
                    <a:pt x="29874" y="17666"/>
                    <a:pt x="29947" y="17613"/>
                    <a:pt x="30020" y="17556"/>
                  </a:cubicBezTo>
                  <a:close/>
                  <a:moveTo>
                    <a:pt x="33936" y="17556"/>
                  </a:moveTo>
                  <a:cubicBezTo>
                    <a:pt x="34009" y="17613"/>
                    <a:pt x="34086" y="17666"/>
                    <a:pt x="34163" y="17714"/>
                  </a:cubicBezTo>
                  <a:cubicBezTo>
                    <a:pt x="34550" y="18194"/>
                    <a:pt x="34781" y="18808"/>
                    <a:pt x="34781" y="19471"/>
                  </a:cubicBezTo>
                  <a:cubicBezTo>
                    <a:pt x="34781" y="20235"/>
                    <a:pt x="34476" y="20926"/>
                    <a:pt x="33980" y="21430"/>
                  </a:cubicBezTo>
                  <a:cubicBezTo>
                    <a:pt x="33968" y="21443"/>
                    <a:pt x="33952" y="21455"/>
                    <a:pt x="33936" y="21467"/>
                  </a:cubicBezTo>
                  <a:cubicBezTo>
                    <a:pt x="33923" y="21455"/>
                    <a:pt x="33907" y="21443"/>
                    <a:pt x="33891" y="21430"/>
                  </a:cubicBezTo>
                  <a:cubicBezTo>
                    <a:pt x="33399" y="20926"/>
                    <a:pt x="33090" y="20235"/>
                    <a:pt x="33090" y="19471"/>
                  </a:cubicBezTo>
                  <a:cubicBezTo>
                    <a:pt x="33090" y="18808"/>
                    <a:pt x="33326" y="18194"/>
                    <a:pt x="33712" y="17714"/>
                  </a:cubicBezTo>
                  <a:cubicBezTo>
                    <a:pt x="33789" y="17666"/>
                    <a:pt x="33863" y="17613"/>
                    <a:pt x="33936" y="17556"/>
                  </a:cubicBezTo>
                  <a:close/>
                  <a:moveTo>
                    <a:pt x="37851" y="17556"/>
                  </a:moveTo>
                  <a:cubicBezTo>
                    <a:pt x="37924" y="17613"/>
                    <a:pt x="38001" y="17666"/>
                    <a:pt x="38079" y="17714"/>
                  </a:cubicBezTo>
                  <a:cubicBezTo>
                    <a:pt x="38465" y="18194"/>
                    <a:pt x="38697" y="18808"/>
                    <a:pt x="38697" y="19471"/>
                  </a:cubicBezTo>
                  <a:cubicBezTo>
                    <a:pt x="38697" y="20235"/>
                    <a:pt x="38392" y="20926"/>
                    <a:pt x="37896" y="21430"/>
                  </a:cubicBezTo>
                  <a:cubicBezTo>
                    <a:pt x="37883" y="21443"/>
                    <a:pt x="37867" y="21455"/>
                    <a:pt x="37851" y="21467"/>
                  </a:cubicBezTo>
                  <a:cubicBezTo>
                    <a:pt x="37839" y="21455"/>
                    <a:pt x="37822" y="21443"/>
                    <a:pt x="37806" y="21430"/>
                  </a:cubicBezTo>
                  <a:cubicBezTo>
                    <a:pt x="37314" y="20926"/>
                    <a:pt x="37005" y="20235"/>
                    <a:pt x="37005" y="19471"/>
                  </a:cubicBezTo>
                  <a:cubicBezTo>
                    <a:pt x="37005" y="18808"/>
                    <a:pt x="37241" y="18194"/>
                    <a:pt x="37627" y="17714"/>
                  </a:cubicBezTo>
                  <a:cubicBezTo>
                    <a:pt x="37705" y="17666"/>
                    <a:pt x="37778" y="17613"/>
                    <a:pt x="37851" y="17556"/>
                  </a:cubicBezTo>
                  <a:close/>
                  <a:moveTo>
                    <a:pt x="35895" y="21199"/>
                  </a:moveTo>
                  <a:cubicBezTo>
                    <a:pt x="36513" y="21199"/>
                    <a:pt x="37082" y="21398"/>
                    <a:pt x="37542" y="21735"/>
                  </a:cubicBezTo>
                  <a:cubicBezTo>
                    <a:pt x="37082" y="22073"/>
                    <a:pt x="36513" y="22272"/>
                    <a:pt x="35895" y="22272"/>
                  </a:cubicBezTo>
                  <a:cubicBezTo>
                    <a:pt x="35277" y="22272"/>
                    <a:pt x="34708" y="22073"/>
                    <a:pt x="34245" y="21735"/>
                  </a:cubicBezTo>
                  <a:cubicBezTo>
                    <a:pt x="34708" y="21398"/>
                    <a:pt x="35277" y="21199"/>
                    <a:pt x="35895" y="21199"/>
                  </a:cubicBezTo>
                  <a:close/>
                  <a:moveTo>
                    <a:pt x="39810" y="21199"/>
                  </a:moveTo>
                  <a:cubicBezTo>
                    <a:pt x="40428" y="21199"/>
                    <a:pt x="40998" y="21398"/>
                    <a:pt x="41461" y="21735"/>
                  </a:cubicBezTo>
                  <a:cubicBezTo>
                    <a:pt x="40998" y="22073"/>
                    <a:pt x="40428" y="22272"/>
                    <a:pt x="39810" y="22272"/>
                  </a:cubicBezTo>
                  <a:cubicBezTo>
                    <a:pt x="39193" y="22272"/>
                    <a:pt x="38623" y="22073"/>
                    <a:pt x="38160" y="21735"/>
                  </a:cubicBezTo>
                  <a:cubicBezTo>
                    <a:pt x="38623" y="21398"/>
                    <a:pt x="39193" y="21199"/>
                    <a:pt x="39810" y="21199"/>
                  </a:cubicBezTo>
                  <a:close/>
                  <a:moveTo>
                    <a:pt x="4582" y="21199"/>
                  </a:moveTo>
                  <a:cubicBezTo>
                    <a:pt x="5196" y="21199"/>
                    <a:pt x="5765" y="21398"/>
                    <a:pt x="6229" y="21735"/>
                  </a:cubicBezTo>
                  <a:cubicBezTo>
                    <a:pt x="5769" y="22073"/>
                    <a:pt x="5196" y="22276"/>
                    <a:pt x="4582" y="22276"/>
                  </a:cubicBezTo>
                  <a:cubicBezTo>
                    <a:pt x="3964" y="22276"/>
                    <a:pt x="3395" y="22073"/>
                    <a:pt x="2931" y="21735"/>
                  </a:cubicBezTo>
                  <a:cubicBezTo>
                    <a:pt x="3395" y="21398"/>
                    <a:pt x="3964" y="21199"/>
                    <a:pt x="4582" y="21199"/>
                  </a:cubicBezTo>
                  <a:close/>
                  <a:moveTo>
                    <a:pt x="8493" y="21199"/>
                  </a:moveTo>
                  <a:cubicBezTo>
                    <a:pt x="9107" y="21199"/>
                    <a:pt x="9676" y="21398"/>
                    <a:pt x="10140" y="21735"/>
                  </a:cubicBezTo>
                  <a:cubicBezTo>
                    <a:pt x="9676" y="22073"/>
                    <a:pt x="9107" y="22276"/>
                    <a:pt x="8493" y="22276"/>
                  </a:cubicBezTo>
                  <a:cubicBezTo>
                    <a:pt x="7875" y="22276"/>
                    <a:pt x="7306" y="22077"/>
                    <a:pt x="6842" y="21735"/>
                  </a:cubicBezTo>
                  <a:cubicBezTo>
                    <a:pt x="7306" y="21398"/>
                    <a:pt x="7875" y="21199"/>
                    <a:pt x="8493" y="21199"/>
                  </a:cubicBezTo>
                  <a:close/>
                  <a:moveTo>
                    <a:pt x="12404" y="21199"/>
                  </a:moveTo>
                  <a:cubicBezTo>
                    <a:pt x="13022" y="21199"/>
                    <a:pt x="13591" y="21398"/>
                    <a:pt x="14055" y="21735"/>
                  </a:cubicBezTo>
                  <a:cubicBezTo>
                    <a:pt x="13591" y="22073"/>
                    <a:pt x="13022" y="22276"/>
                    <a:pt x="12404" y="22276"/>
                  </a:cubicBezTo>
                  <a:cubicBezTo>
                    <a:pt x="11790" y="22276"/>
                    <a:pt x="11221" y="22077"/>
                    <a:pt x="10758" y="21735"/>
                  </a:cubicBezTo>
                  <a:cubicBezTo>
                    <a:pt x="11221" y="21398"/>
                    <a:pt x="11790" y="21199"/>
                    <a:pt x="12404" y="21199"/>
                  </a:cubicBezTo>
                  <a:close/>
                  <a:moveTo>
                    <a:pt x="16323" y="21199"/>
                  </a:moveTo>
                  <a:cubicBezTo>
                    <a:pt x="16937" y="21199"/>
                    <a:pt x="17507" y="21398"/>
                    <a:pt x="17970" y="21735"/>
                  </a:cubicBezTo>
                  <a:cubicBezTo>
                    <a:pt x="17507" y="22073"/>
                    <a:pt x="16937" y="22276"/>
                    <a:pt x="16323" y="22276"/>
                  </a:cubicBezTo>
                  <a:cubicBezTo>
                    <a:pt x="15705" y="22276"/>
                    <a:pt x="15136" y="22073"/>
                    <a:pt x="14673" y="21735"/>
                  </a:cubicBezTo>
                  <a:cubicBezTo>
                    <a:pt x="15136" y="21398"/>
                    <a:pt x="15705" y="21199"/>
                    <a:pt x="16323" y="21199"/>
                  </a:cubicBezTo>
                  <a:close/>
                  <a:moveTo>
                    <a:pt x="20235" y="21199"/>
                  </a:moveTo>
                  <a:cubicBezTo>
                    <a:pt x="20853" y="21199"/>
                    <a:pt x="21422" y="21398"/>
                    <a:pt x="21885" y="21735"/>
                  </a:cubicBezTo>
                  <a:cubicBezTo>
                    <a:pt x="21422" y="22073"/>
                    <a:pt x="20853" y="22276"/>
                    <a:pt x="20235" y="22276"/>
                  </a:cubicBezTo>
                  <a:cubicBezTo>
                    <a:pt x="19621" y="22276"/>
                    <a:pt x="19051" y="22073"/>
                    <a:pt x="18588" y="21735"/>
                  </a:cubicBezTo>
                  <a:cubicBezTo>
                    <a:pt x="19051" y="21398"/>
                    <a:pt x="19621" y="21199"/>
                    <a:pt x="20235" y="21199"/>
                  </a:cubicBezTo>
                  <a:close/>
                  <a:moveTo>
                    <a:pt x="24150" y="21199"/>
                  </a:moveTo>
                  <a:cubicBezTo>
                    <a:pt x="24768" y="21199"/>
                    <a:pt x="25337" y="21398"/>
                    <a:pt x="25800" y="21735"/>
                  </a:cubicBezTo>
                  <a:lnTo>
                    <a:pt x="25800" y="21739"/>
                  </a:lnTo>
                  <a:cubicBezTo>
                    <a:pt x="25337" y="22077"/>
                    <a:pt x="24768" y="22276"/>
                    <a:pt x="24150" y="22276"/>
                  </a:cubicBezTo>
                  <a:cubicBezTo>
                    <a:pt x="23536" y="22276"/>
                    <a:pt x="22967" y="22077"/>
                    <a:pt x="22503" y="21739"/>
                  </a:cubicBezTo>
                  <a:lnTo>
                    <a:pt x="22499" y="21735"/>
                  </a:lnTo>
                  <a:lnTo>
                    <a:pt x="22503" y="21735"/>
                  </a:lnTo>
                  <a:cubicBezTo>
                    <a:pt x="22967" y="21398"/>
                    <a:pt x="23536" y="21199"/>
                    <a:pt x="24150" y="21199"/>
                  </a:cubicBezTo>
                  <a:close/>
                  <a:moveTo>
                    <a:pt x="28065" y="21199"/>
                  </a:moveTo>
                  <a:cubicBezTo>
                    <a:pt x="28683" y="21199"/>
                    <a:pt x="29252" y="21398"/>
                    <a:pt x="29716" y="21735"/>
                  </a:cubicBezTo>
                  <a:lnTo>
                    <a:pt x="29716" y="21739"/>
                  </a:lnTo>
                  <a:cubicBezTo>
                    <a:pt x="29252" y="22077"/>
                    <a:pt x="28683" y="22276"/>
                    <a:pt x="28065" y="22276"/>
                  </a:cubicBezTo>
                  <a:cubicBezTo>
                    <a:pt x="27447" y="22276"/>
                    <a:pt x="26878" y="22077"/>
                    <a:pt x="26414" y="21739"/>
                  </a:cubicBezTo>
                  <a:lnTo>
                    <a:pt x="26414" y="21735"/>
                  </a:lnTo>
                  <a:cubicBezTo>
                    <a:pt x="26878" y="21398"/>
                    <a:pt x="27447" y="21199"/>
                    <a:pt x="28065" y="21199"/>
                  </a:cubicBezTo>
                  <a:close/>
                  <a:moveTo>
                    <a:pt x="31980" y="21199"/>
                  </a:moveTo>
                  <a:cubicBezTo>
                    <a:pt x="32598" y="21199"/>
                    <a:pt x="33167" y="21398"/>
                    <a:pt x="33631" y="21735"/>
                  </a:cubicBezTo>
                  <a:lnTo>
                    <a:pt x="33631" y="21739"/>
                  </a:lnTo>
                  <a:cubicBezTo>
                    <a:pt x="33167" y="22077"/>
                    <a:pt x="32598" y="22276"/>
                    <a:pt x="31980" y="22276"/>
                  </a:cubicBezTo>
                  <a:cubicBezTo>
                    <a:pt x="31362" y="22276"/>
                    <a:pt x="30793" y="22077"/>
                    <a:pt x="30329" y="21739"/>
                  </a:cubicBezTo>
                  <a:lnTo>
                    <a:pt x="30329" y="21735"/>
                  </a:lnTo>
                  <a:cubicBezTo>
                    <a:pt x="30793" y="21398"/>
                    <a:pt x="31362" y="21199"/>
                    <a:pt x="31980" y="21199"/>
                  </a:cubicBezTo>
                  <a:close/>
                  <a:moveTo>
                    <a:pt x="3488" y="22479"/>
                  </a:moveTo>
                  <a:cubicBezTo>
                    <a:pt x="3830" y="22605"/>
                    <a:pt x="4196" y="22674"/>
                    <a:pt x="4582" y="22674"/>
                  </a:cubicBezTo>
                  <a:cubicBezTo>
                    <a:pt x="4964" y="22674"/>
                    <a:pt x="5334" y="22605"/>
                    <a:pt x="5676" y="22479"/>
                  </a:cubicBezTo>
                  <a:lnTo>
                    <a:pt x="5676" y="22479"/>
                  </a:lnTo>
                  <a:cubicBezTo>
                    <a:pt x="5432" y="22935"/>
                    <a:pt x="5293" y="23451"/>
                    <a:pt x="5293" y="24000"/>
                  </a:cubicBezTo>
                  <a:cubicBezTo>
                    <a:pt x="5293" y="24512"/>
                    <a:pt x="5411" y="24992"/>
                    <a:pt x="5627" y="25423"/>
                  </a:cubicBezTo>
                  <a:cubicBezTo>
                    <a:pt x="5298" y="25309"/>
                    <a:pt x="4948" y="25248"/>
                    <a:pt x="4582" y="25248"/>
                  </a:cubicBezTo>
                  <a:cubicBezTo>
                    <a:pt x="4216" y="25248"/>
                    <a:pt x="3862" y="25309"/>
                    <a:pt x="3537" y="25423"/>
                  </a:cubicBezTo>
                  <a:cubicBezTo>
                    <a:pt x="3749" y="24992"/>
                    <a:pt x="3870" y="24512"/>
                    <a:pt x="3870" y="24000"/>
                  </a:cubicBezTo>
                  <a:cubicBezTo>
                    <a:pt x="3870" y="23451"/>
                    <a:pt x="3732" y="22935"/>
                    <a:pt x="3488" y="22479"/>
                  </a:cubicBezTo>
                  <a:close/>
                  <a:moveTo>
                    <a:pt x="7399" y="22483"/>
                  </a:moveTo>
                  <a:lnTo>
                    <a:pt x="7399" y="22483"/>
                  </a:lnTo>
                  <a:cubicBezTo>
                    <a:pt x="7741" y="22605"/>
                    <a:pt x="8107" y="22674"/>
                    <a:pt x="8493" y="22674"/>
                  </a:cubicBezTo>
                  <a:cubicBezTo>
                    <a:pt x="8875" y="22674"/>
                    <a:pt x="9245" y="22609"/>
                    <a:pt x="9587" y="22483"/>
                  </a:cubicBezTo>
                  <a:lnTo>
                    <a:pt x="9587" y="22483"/>
                  </a:lnTo>
                  <a:cubicBezTo>
                    <a:pt x="9343" y="22935"/>
                    <a:pt x="9205" y="23451"/>
                    <a:pt x="9205" y="24000"/>
                  </a:cubicBezTo>
                  <a:cubicBezTo>
                    <a:pt x="9205" y="24512"/>
                    <a:pt x="9327" y="24996"/>
                    <a:pt x="9538" y="25423"/>
                  </a:cubicBezTo>
                  <a:cubicBezTo>
                    <a:pt x="9209" y="25309"/>
                    <a:pt x="8859" y="25248"/>
                    <a:pt x="8493" y="25248"/>
                  </a:cubicBezTo>
                  <a:cubicBezTo>
                    <a:pt x="8127" y="25248"/>
                    <a:pt x="7773" y="25309"/>
                    <a:pt x="7448" y="25423"/>
                  </a:cubicBezTo>
                  <a:cubicBezTo>
                    <a:pt x="7660" y="24996"/>
                    <a:pt x="7782" y="24512"/>
                    <a:pt x="7782" y="24000"/>
                  </a:cubicBezTo>
                  <a:cubicBezTo>
                    <a:pt x="7782" y="23451"/>
                    <a:pt x="7643" y="22935"/>
                    <a:pt x="7399" y="22483"/>
                  </a:cubicBezTo>
                  <a:close/>
                  <a:moveTo>
                    <a:pt x="11311" y="22483"/>
                  </a:moveTo>
                  <a:lnTo>
                    <a:pt x="11311" y="22483"/>
                  </a:lnTo>
                  <a:cubicBezTo>
                    <a:pt x="11652" y="22605"/>
                    <a:pt x="12022" y="22674"/>
                    <a:pt x="12408" y="22674"/>
                  </a:cubicBezTo>
                  <a:cubicBezTo>
                    <a:pt x="12790" y="22674"/>
                    <a:pt x="13160" y="22605"/>
                    <a:pt x="13502" y="22483"/>
                  </a:cubicBezTo>
                  <a:lnTo>
                    <a:pt x="13502" y="22483"/>
                  </a:lnTo>
                  <a:cubicBezTo>
                    <a:pt x="13258" y="22935"/>
                    <a:pt x="13120" y="23451"/>
                    <a:pt x="13120" y="24000"/>
                  </a:cubicBezTo>
                  <a:cubicBezTo>
                    <a:pt x="13120" y="24512"/>
                    <a:pt x="13238" y="24996"/>
                    <a:pt x="13453" y="25423"/>
                  </a:cubicBezTo>
                  <a:lnTo>
                    <a:pt x="13449" y="25423"/>
                  </a:lnTo>
                  <a:cubicBezTo>
                    <a:pt x="13124" y="25309"/>
                    <a:pt x="12770" y="25248"/>
                    <a:pt x="12404" y="25248"/>
                  </a:cubicBezTo>
                  <a:cubicBezTo>
                    <a:pt x="12042" y="25248"/>
                    <a:pt x="11689" y="25309"/>
                    <a:pt x="11359" y="25423"/>
                  </a:cubicBezTo>
                  <a:cubicBezTo>
                    <a:pt x="11575" y="24996"/>
                    <a:pt x="11693" y="24512"/>
                    <a:pt x="11693" y="24000"/>
                  </a:cubicBezTo>
                  <a:cubicBezTo>
                    <a:pt x="11693" y="23451"/>
                    <a:pt x="11554" y="22935"/>
                    <a:pt x="11311" y="22483"/>
                  </a:cubicBezTo>
                  <a:close/>
                  <a:moveTo>
                    <a:pt x="15230" y="22483"/>
                  </a:moveTo>
                  <a:cubicBezTo>
                    <a:pt x="15571" y="22605"/>
                    <a:pt x="15937" y="22674"/>
                    <a:pt x="16323" y="22674"/>
                  </a:cubicBezTo>
                  <a:cubicBezTo>
                    <a:pt x="16706" y="22674"/>
                    <a:pt x="17076" y="22605"/>
                    <a:pt x="17417" y="22483"/>
                  </a:cubicBezTo>
                  <a:lnTo>
                    <a:pt x="17417" y="22483"/>
                  </a:lnTo>
                  <a:cubicBezTo>
                    <a:pt x="17173" y="22935"/>
                    <a:pt x="17035" y="23451"/>
                    <a:pt x="17035" y="24000"/>
                  </a:cubicBezTo>
                  <a:cubicBezTo>
                    <a:pt x="17035" y="24512"/>
                    <a:pt x="17157" y="24996"/>
                    <a:pt x="17368" y="25423"/>
                  </a:cubicBezTo>
                  <a:cubicBezTo>
                    <a:pt x="17039" y="25309"/>
                    <a:pt x="16689" y="25248"/>
                    <a:pt x="16323" y="25248"/>
                  </a:cubicBezTo>
                  <a:cubicBezTo>
                    <a:pt x="15958" y="25248"/>
                    <a:pt x="15604" y="25309"/>
                    <a:pt x="15279" y="25423"/>
                  </a:cubicBezTo>
                  <a:cubicBezTo>
                    <a:pt x="15490" y="24996"/>
                    <a:pt x="15612" y="24512"/>
                    <a:pt x="15612" y="24000"/>
                  </a:cubicBezTo>
                  <a:cubicBezTo>
                    <a:pt x="15612" y="23451"/>
                    <a:pt x="15474" y="22935"/>
                    <a:pt x="15230" y="22483"/>
                  </a:cubicBezTo>
                  <a:close/>
                  <a:moveTo>
                    <a:pt x="19141" y="22483"/>
                  </a:moveTo>
                  <a:lnTo>
                    <a:pt x="19141" y="22483"/>
                  </a:lnTo>
                  <a:cubicBezTo>
                    <a:pt x="19482" y="22605"/>
                    <a:pt x="19852" y="22674"/>
                    <a:pt x="20239" y="22674"/>
                  </a:cubicBezTo>
                  <a:cubicBezTo>
                    <a:pt x="20621" y="22674"/>
                    <a:pt x="20991" y="22609"/>
                    <a:pt x="21332" y="22483"/>
                  </a:cubicBezTo>
                  <a:lnTo>
                    <a:pt x="21332" y="22483"/>
                  </a:lnTo>
                  <a:cubicBezTo>
                    <a:pt x="21088" y="22935"/>
                    <a:pt x="20950" y="23451"/>
                    <a:pt x="20950" y="24000"/>
                  </a:cubicBezTo>
                  <a:cubicBezTo>
                    <a:pt x="20950" y="24512"/>
                    <a:pt x="21068" y="24996"/>
                    <a:pt x="21284" y="25423"/>
                  </a:cubicBezTo>
                  <a:lnTo>
                    <a:pt x="21279" y="25423"/>
                  </a:lnTo>
                  <a:cubicBezTo>
                    <a:pt x="20954" y="25309"/>
                    <a:pt x="20600" y="25248"/>
                    <a:pt x="20235" y="25248"/>
                  </a:cubicBezTo>
                  <a:cubicBezTo>
                    <a:pt x="19869" y="25248"/>
                    <a:pt x="19519" y="25309"/>
                    <a:pt x="19190" y="25423"/>
                  </a:cubicBezTo>
                  <a:cubicBezTo>
                    <a:pt x="19405" y="24996"/>
                    <a:pt x="19523" y="24512"/>
                    <a:pt x="19523" y="24000"/>
                  </a:cubicBezTo>
                  <a:cubicBezTo>
                    <a:pt x="19523" y="23451"/>
                    <a:pt x="19385" y="22935"/>
                    <a:pt x="19141" y="22483"/>
                  </a:cubicBezTo>
                  <a:close/>
                  <a:moveTo>
                    <a:pt x="23056" y="22483"/>
                  </a:moveTo>
                  <a:lnTo>
                    <a:pt x="23056" y="22483"/>
                  </a:lnTo>
                  <a:cubicBezTo>
                    <a:pt x="23398" y="22605"/>
                    <a:pt x="23768" y="22674"/>
                    <a:pt x="24150" y="22674"/>
                  </a:cubicBezTo>
                  <a:cubicBezTo>
                    <a:pt x="24536" y="22674"/>
                    <a:pt x="24906" y="22609"/>
                    <a:pt x="25247" y="22483"/>
                  </a:cubicBezTo>
                  <a:lnTo>
                    <a:pt x="25247" y="22483"/>
                  </a:lnTo>
                  <a:cubicBezTo>
                    <a:pt x="25004" y="22935"/>
                    <a:pt x="24865" y="23451"/>
                    <a:pt x="24865" y="24000"/>
                  </a:cubicBezTo>
                  <a:cubicBezTo>
                    <a:pt x="24865" y="24512"/>
                    <a:pt x="24983" y="24996"/>
                    <a:pt x="25199" y="25423"/>
                  </a:cubicBezTo>
                  <a:lnTo>
                    <a:pt x="25195" y="25423"/>
                  </a:lnTo>
                  <a:cubicBezTo>
                    <a:pt x="24869" y="25309"/>
                    <a:pt x="24516" y="25248"/>
                    <a:pt x="24150" y="25248"/>
                  </a:cubicBezTo>
                  <a:cubicBezTo>
                    <a:pt x="23784" y="25248"/>
                    <a:pt x="23434" y="25309"/>
                    <a:pt x="23105" y="25423"/>
                  </a:cubicBezTo>
                  <a:cubicBezTo>
                    <a:pt x="23320" y="24996"/>
                    <a:pt x="23438" y="24512"/>
                    <a:pt x="23438" y="24000"/>
                  </a:cubicBezTo>
                  <a:cubicBezTo>
                    <a:pt x="23438" y="23451"/>
                    <a:pt x="23300" y="22935"/>
                    <a:pt x="23056" y="22483"/>
                  </a:cubicBezTo>
                  <a:close/>
                  <a:moveTo>
                    <a:pt x="26971" y="22483"/>
                  </a:moveTo>
                  <a:lnTo>
                    <a:pt x="26971" y="22483"/>
                  </a:lnTo>
                  <a:cubicBezTo>
                    <a:pt x="27313" y="22605"/>
                    <a:pt x="27683" y="22674"/>
                    <a:pt x="28065" y="22674"/>
                  </a:cubicBezTo>
                  <a:cubicBezTo>
                    <a:pt x="28451" y="22674"/>
                    <a:pt x="28817" y="22605"/>
                    <a:pt x="29159" y="22483"/>
                  </a:cubicBezTo>
                  <a:lnTo>
                    <a:pt x="29159" y="22483"/>
                  </a:lnTo>
                  <a:cubicBezTo>
                    <a:pt x="28915" y="22935"/>
                    <a:pt x="28776" y="23451"/>
                    <a:pt x="28776" y="24000"/>
                  </a:cubicBezTo>
                  <a:cubicBezTo>
                    <a:pt x="28776" y="24512"/>
                    <a:pt x="28898" y="24996"/>
                    <a:pt x="29110" y="25423"/>
                  </a:cubicBezTo>
                  <a:cubicBezTo>
                    <a:pt x="28780" y="25309"/>
                    <a:pt x="28431" y="25248"/>
                    <a:pt x="28065" y="25248"/>
                  </a:cubicBezTo>
                  <a:cubicBezTo>
                    <a:pt x="27699" y="25248"/>
                    <a:pt x="27349" y="25309"/>
                    <a:pt x="27020" y="25423"/>
                  </a:cubicBezTo>
                  <a:cubicBezTo>
                    <a:pt x="27231" y="24996"/>
                    <a:pt x="27353" y="24512"/>
                    <a:pt x="27353" y="24000"/>
                  </a:cubicBezTo>
                  <a:cubicBezTo>
                    <a:pt x="27353" y="23451"/>
                    <a:pt x="27215" y="22935"/>
                    <a:pt x="26971" y="22483"/>
                  </a:cubicBezTo>
                  <a:close/>
                  <a:moveTo>
                    <a:pt x="30886" y="22483"/>
                  </a:moveTo>
                  <a:lnTo>
                    <a:pt x="30886" y="22483"/>
                  </a:lnTo>
                  <a:cubicBezTo>
                    <a:pt x="31228" y="22605"/>
                    <a:pt x="31598" y="22674"/>
                    <a:pt x="31980" y="22674"/>
                  </a:cubicBezTo>
                  <a:cubicBezTo>
                    <a:pt x="32366" y="22674"/>
                    <a:pt x="32732" y="22605"/>
                    <a:pt x="33074" y="22483"/>
                  </a:cubicBezTo>
                  <a:lnTo>
                    <a:pt x="33074" y="22483"/>
                  </a:lnTo>
                  <a:cubicBezTo>
                    <a:pt x="32830" y="22935"/>
                    <a:pt x="32692" y="23451"/>
                    <a:pt x="32692" y="24000"/>
                  </a:cubicBezTo>
                  <a:cubicBezTo>
                    <a:pt x="32692" y="24512"/>
                    <a:pt x="32814" y="24996"/>
                    <a:pt x="33025" y="25423"/>
                  </a:cubicBezTo>
                  <a:cubicBezTo>
                    <a:pt x="32696" y="25309"/>
                    <a:pt x="32346" y="25248"/>
                    <a:pt x="31980" y="25248"/>
                  </a:cubicBezTo>
                  <a:cubicBezTo>
                    <a:pt x="31614" y="25248"/>
                    <a:pt x="31261" y="25309"/>
                    <a:pt x="30935" y="25423"/>
                  </a:cubicBezTo>
                  <a:cubicBezTo>
                    <a:pt x="31147" y="24996"/>
                    <a:pt x="31269" y="24512"/>
                    <a:pt x="31269" y="24000"/>
                  </a:cubicBezTo>
                  <a:cubicBezTo>
                    <a:pt x="31269" y="23451"/>
                    <a:pt x="31130" y="22935"/>
                    <a:pt x="30886" y="22483"/>
                  </a:cubicBezTo>
                  <a:close/>
                  <a:moveTo>
                    <a:pt x="34802" y="22483"/>
                  </a:moveTo>
                  <a:lnTo>
                    <a:pt x="34802" y="22483"/>
                  </a:lnTo>
                  <a:cubicBezTo>
                    <a:pt x="35143" y="22605"/>
                    <a:pt x="35509" y="22674"/>
                    <a:pt x="35895" y="22674"/>
                  </a:cubicBezTo>
                  <a:cubicBezTo>
                    <a:pt x="36277" y="22674"/>
                    <a:pt x="36647" y="22605"/>
                    <a:pt x="36989" y="22483"/>
                  </a:cubicBezTo>
                  <a:lnTo>
                    <a:pt x="36989" y="22483"/>
                  </a:lnTo>
                  <a:cubicBezTo>
                    <a:pt x="36745" y="22935"/>
                    <a:pt x="36607" y="23451"/>
                    <a:pt x="36607" y="24000"/>
                  </a:cubicBezTo>
                  <a:cubicBezTo>
                    <a:pt x="36607" y="24512"/>
                    <a:pt x="36729" y="24996"/>
                    <a:pt x="36940" y="25423"/>
                  </a:cubicBezTo>
                  <a:cubicBezTo>
                    <a:pt x="36611" y="25309"/>
                    <a:pt x="36261" y="25248"/>
                    <a:pt x="35895" y="25248"/>
                  </a:cubicBezTo>
                  <a:cubicBezTo>
                    <a:pt x="35529" y="25248"/>
                    <a:pt x="35176" y="25309"/>
                    <a:pt x="34850" y="25423"/>
                  </a:cubicBezTo>
                  <a:cubicBezTo>
                    <a:pt x="35062" y="24996"/>
                    <a:pt x="35184" y="24512"/>
                    <a:pt x="35184" y="24000"/>
                  </a:cubicBezTo>
                  <a:cubicBezTo>
                    <a:pt x="35184" y="23451"/>
                    <a:pt x="35046" y="22935"/>
                    <a:pt x="34802" y="22483"/>
                  </a:cubicBezTo>
                  <a:close/>
                  <a:moveTo>
                    <a:pt x="6538" y="22008"/>
                  </a:moveTo>
                  <a:cubicBezTo>
                    <a:pt x="6554" y="22016"/>
                    <a:pt x="6566" y="22028"/>
                    <a:pt x="6582" y="22040"/>
                  </a:cubicBezTo>
                  <a:cubicBezTo>
                    <a:pt x="7078" y="22544"/>
                    <a:pt x="7383" y="23240"/>
                    <a:pt x="7383" y="24000"/>
                  </a:cubicBezTo>
                  <a:cubicBezTo>
                    <a:pt x="7383" y="24667"/>
                    <a:pt x="7151" y="25276"/>
                    <a:pt x="6765" y="25756"/>
                  </a:cubicBezTo>
                  <a:cubicBezTo>
                    <a:pt x="6684" y="25805"/>
                    <a:pt x="6611" y="25858"/>
                    <a:pt x="6538" y="25915"/>
                  </a:cubicBezTo>
                  <a:cubicBezTo>
                    <a:pt x="6464" y="25858"/>
                    <a:pt x="6387" y="25805"/>
                    <a:pt x="6310" y="25756"/>
                  </a:cubicBezTo>
                  <a:cubicBezTo>
                    <a:pt x="5924" y="25276"/>
                    <a:pt x="5692" y="24667"/>
                    <a:pt x="5692" y="24000"/>
                  </a:cubicBezTo>
                  <a:cubicBezTo>
                    <a:pt x="5692" y="23236"/>
                    <a:pt x="5997" y="22544"/>
                    <a:pt x="6493" y="22040"/>
                  </a:cubicBezTo>
                  <a:cubicBezTo>
                    <a:pt x="6509" y="22028"/>
                    <a:pt x="6521" y="22016"/>
                    <a:pt x="6538" y="22008"/>
                  </a:cubicBezTo>
                  <a:close/>
                  <a:moveTo>
                    <a:pt x="10453" y="22008"/>
                  </a:moveTo>
                  <a:cubicBezTo>
                    <a:pt x="10469" y="22016"/>
                    <a:pt x="10481" y="22028"/>
                    <a:pt x="10497" y="22040"/>
                  </a:cubicBezTo>
                  <a:cubicBezTo>
                    <a:pt x="10993" y="22544"/>
                    <a:pt x="11298" y="23240"/>
                    <a:pt x="11298" y="24000"/>
                  </a:cubicBezTo>
                  <a:cubicBezTo>
                    <a:pt x="11298" y="24667"/>
                    <a:pt x="11063" y="25276"/>
                    <a:pt x="10676" y="25756"/>
                  </a:cubicBezTo>
                  <a:cubicBezTo>
                    <a:pt x="10599" y="25805"/>
                    <a:pt x="10526" y="25858"/>
                    <a:pt x="10453" y="25915"/>
                  </a:cubicBezTo>
                  <a:cubicBezTo>
                    <a:pt x="10380" y="25858"/>
                    <a:pt x="10302" y="25805"/>
                    <a:pt x="10225" y="25756"/>
                  </a:cubicBezTo>
                  <a:cubicBezTo>
                    <a:pt x="9839" y="25276"/>
                    <a:pt x="9607" y="24667"/>
                    <a:pt x="9607" y="24000"/>
                  </a:cubicBezTo>
                  <a:cubicBezTo>
                    <a:pt x="9607" y="23236"/>
                    <a:pt x="9912" y="22544"/>
                    <a:pt x="10408" y="22040"/>
                  </a:cubicBezTo>
                  <a:cubicBezTo>
                    <a:pt x="10420" y="22028"/>
                    <a:pt x="10436" y="22016"/>
                    <a:pt x="10453" y="22008"/>
                  </a:cubicBezTo>
                  <a:close/>
                  <a:moveTo>
                    <a:pt x="14364" y="22008"/>
                  </a:moveTo>
                  <a:cubicBezTo>
                    <a:pt x="14380" y="22016"/>
                    <a:pt x="14396" y="22028"/>
                    <a:pt x="14413" y="22040"/>
                  </a:cubicBezTo>
                  <a:cubicBezTo>
                    <a:pt x="14905" y="22544"/>
                    <a:pt x="15209" y="23240"/>
                    <a:pt x="15209" y="24000"/>
                  </a:cubicBezTo>
                  <a:cubicBezTo>
                    <a:pt x="15209" y="24667"/>
                    <a:pt x="14978" y="25276"/>
                    <a:pt x="14592" y="25756"/>
                  </a:cubicBezTo>
                  <a:cubicBezTo>
                    <a:pt x="14514" y="25805"/>
                    <a:pt x="14437" y="25858"/>
                    <a:pt x="14364" y="25915"/>
                  </a:cubicBezTo>
                  <a:cubicBezTo>
                    <a:pt x="14295" y="25858"/>
                    <a:pt x="14217" y="25805"/>
                    <a:pt x="14140" y="25756"/>
                  </a:cubicBezTo>
                  <a:cubicBezTo>
                    <a:pt x="13754" y="25276"/>
                    <a:pt x="13522" y="24667"/>
                    <a:pt x="13522" y="24000"/>
                  </a:cubicBezTo>
                  <a:cubicBezTo>
                    <a:pt x="13522" y="23236"/>
                    <a:pt x="13827" y="22544"/>
                    <a:pt x="14319" y="22040"/>
                  </a:cubicBezTo>
                  <a:cubicBezTo>
                    <a:pt x="14335" y="22028"/>
                    <a:pt x="14352" y="22016"/>
                    <a:pt x="14364" y="22008"/>
                  </a:cubicBezTo>
                  <a:close/>
                  <a:moveTo>
                    <a:pt x="18279" y="22008"/>
                  </a:moveTo>
                  <a:cubicBezTo>
                    <a:pt x="18295" y="22016"/>
                    <a:pt x="18312" y="22028"/>
                    <a:pt x="18324" y="22040"/>
                  </a:cubicBezTo>
                  <a:cubicBezTo>
                    <a:pt x="18820" y="22544"/>
                    <a:pt x="19125" y="23240"/>
                    <a:pt x="19125" y="24000"/>
                  </a:cubicBezTo>
                  <a:cubicBezTo>
                    <a:pt x="19125" y="24667"/>
                    <a:pt x="18893" y="25276"/>
                    <a:pt x="18507" y="25756"/>
                  </a:cubicBezTo>
                  <a:cubicBezTo>
                    <a:pt x="18429" y="25805"/>
                    <a:pt x="18352" y="25858"/>
                    <a:pt x="18279" y="25915"/>
                  </a:cubicBezTo>
                  <a:cubicBezTo>
                    <a:pt x="18206" y="25858"/>
                    <a:pt x="18133" y="25805"/>
                    <a:pt x="18055" y="25756"/>
                  </a:cubicBezTo>
                  <a:cubicBezTo>
                    <a:pt x="17669" y="25276"/>
                    <a:pt x="17433" y="24667"/>
                    <a:pt x="17433" y="24000"/>
                  </a:cubicBezTo>
                  <a:cubicBezTo>
                    <a:pt x="17433" y="23236"/>
                    <a:pt x="17742" y="22544"/>
                    <a:pt x="18234" y="22040"/>
                  </a:cubicBezTo>
                  <a:cubicBezTo>
                    <a:pt x="18251" y="22028"/>
                    <a:pt x="18267" y="22016"/>
                    <a:pt x="18279" y="22008"/>
                  </a:cubicBezTo>
                  <a:close/>
                  <a:moveTo>
                    <a:pt x="22194" y="22008"/>
                  </a:moveTo>
                  <a:cubicBezTo>
                    <a:pt x="22210" y="22016"/>
                    <a:pt x="22223" y="22028"/>
                    <a:pt x="22239" y="22040"/>
                  </a:cubicBezTo>
                  <a:cubicBezTo>
                    <a:pt x="22735" y="22544"/>
                    <a:pt x="23040" y="23240"/>
                    <a:pt x="23040" y="24000"/>
                  </a:cubicBezTo>
                  <a:cubicBezTo>
                    <a:pt x="23040" y="24667"/>
                    <a:pt x="22808" y="25276"/>
                    <a:pt x="22418" y="25756"/>
                  </a:cubicBezTo>
                  <a:cubicBezTo>
                    <a:pt x="22341" y="25805"/>
                    <a:pt x="22267" y="25858"/>
                    <a:pt x="22194" y="25915"/>
                  </a:cubicBezTo>
                  <a:cubicBezTo>
                    <a:pt x="22121" y="25858"/>
                    <a:pt x="22044" y="25805"/>
                    <a:pt x="21967" y="25756"/>
                  </a:cubicBezTo>
                  <a:cubicBezTo>
                    <a:pt x="21580" y="25276"/>
                    <a:pt x="21349" y="24667"/>
                    <a:pt x="21349" y="24000"/>
                  </a:cubicBezTo>
                  <a:cubicBezTo>
                    <a:pt x="21349" y="23240"/>
                    <a:pt x="21653" y="22548"/>
                    <a:pt x="22149" y="22040"/>
                  </a:cubicBezTo>
                  <a:cubicBezTo>
                    <a:pt x="22166" y="22028"/>
                    <a:pt x="22178" y="22016"/>
                    <a:pt x="22194" y="22008"/>
                  </a:cubicBezTo>
                  <a:close/>
                  <a:moveTo>
                    <a:pt x="26109" y="22008"/>
                  </a:moveTo>
                  <a:cubicBezTo>
                    <a:pt x="26122" y="22016"/>
                    <a:pt x="26138" y="22028"/>
                    <a:pt x="26154" y="22040"/>
                  </a:cubicBezTo>
                  <a:cubicBezTo>
                    <a:pt x="26646" y="22544"/>
                    <a:pt x="26951" y="23240"/>
                    <a:pt x="26951" y="24000"/>
                  </a:cubicBezTo>
                  <a:cubicBezTo>
                    <a:pt x="26951" y="24667"/>
                    <a:pt x="26719" y="25276"/>
                    <a:pt x="26333" y="25756"/>
                  </a:cubicBezTo>
                  <a:cubicBezTo>
                    <a:pt x="26256" y="25805"/>
                    <a:pt x="26183" y="25862"/>
                    <a:pt x="26109" y="25915"/>
                  </a:cubicBezTo>
                  <a:cubicBezTo>
                    <a:pt x="26036" y="25858"/>
                    <a:pt x="25959" y="25805"/>
                    <a:pt x="25882" y="25756"/>
                  </a:cubicBezTo>
                  <a:cubicBezTo>
                    <a:pt x="25495" y="25276"/>
                    <a:pt x="25264" y="24667"/>
                    <a:pt x="25264" y="24000"/>
                  </a:cubicBezTo>
                  <a:cubicBezTo>
                    <a:pt x="25264" y="23240"/>
                    <a:pt x="25569" y="22548"/>
                    <a:pt x="26065" y="22040"/>
                  </a:cubicBezTo>
                  <a:cubicBezTo>
                    <a:pt x="26077" y="22032"/>
                    <a:pt x="26093" y="22016"/>
                    <a:pt x="26109" y="22008"/>
                  </a:cubicBezTo>
                  <a:close/>
                  <a:moveTo>
                    <a:pt x="30020" y="22008"/>
                  </a:moveTo>
                  <a:cubicBezTo>
                    <a:pt x="30037" y="22020"/>
                    <a:pt x="30053" y="22032"/>
                    <a:pt x="30065" y="22040"/>
                  </a:cubicBezTo>
                  <a:cubicBezTo>
                    <a:pt x="30561" y="22548"/>
                    <a:pt x="30866" y="23240"/>
                    <a:pt x="30866" y="24000"/>
                  </a:cubicBezTo>
                  <a:cubicBezTo>
                    <a:pt x="30866" y="24667"/>
                    <a:pt x="30634" y="25276"/>
                    <a:pt x="30248" y="25756"/>
                  </a:cubicBezTo>
                  <a:cubicBezTo>
                    <a:pt x="30171" y="25805"/>
                    <a:pt x="30094" y="25862"/>
                    <a:pt x="30020" y="25915"/>
                  </a:cubicBezTo>
                  <a:cubicBezTo>
                    <a:pt x="29951" y="25862"/>
                    <a:pt x="29874" y="25805"/>
                    <a:pt x="29797" y="25756"/>
                  </a:cubicBezTo>
                  <a:cubicBezTo>
                    <a:pt x="29411" y="25276"/>
                    <a:pt x="29179" y="24667"/>
                    <a:pt x="29179" y="24000"/>
                  </a:cubicBezTo>
                  <a:cubicBezTo>
                    <a:pt x="29179" y="23240"/>
                    <a:pt x="29484" y="22548"/>
                    <a:pt x="29976" y="22040"/>
                  </a:cubicBezTo>
                  <a:cubicBezTo>
                    <a:pt x="29992" y="22032"/>
                    <a:pt x="30008" y="22020"/>
                    <a:pt x="30020" y="22008"/>
                  </a:cubicBezTo>
                  <a:close/>
                  <a:moveTo>
                    <a:pt x="33936" y="22008"/>
                  </a:moveTo>
                  <a:cubicBezTo>
                    <a:pt x="33952" y="22016"/>
                    <a:pt x="33968" y="22028"/>
                    <a:pt x="33980" y="22040"/>
                  </a:cubicBezTo>
                  <a:cubicBezTo>
                    <a:pt x="34476" y="22544"/>
                    <a:pt x="34781" y="23240"/>
                    <a:pt x="34781" y="24000"/>
                  </a:cubicBezTo>
                  <a:cubicBezTo>
                    <a:pt x="34781" y="24667"/>
                    <a:pt x="34550" y="25276"/>
                    <a:pt x="34163" y="25756"/>
                  </a:cubicBezTo>
                  <a:cubicBezTo>
                    <a:pt x="34086" y="25805"/>
                    <a:pt x="34009" y="25858"/>
                    <a:pt x="33936" y="25915"/>
                  </a:cubicBezTo>
                  <a:cubicBezTo>
                    <a:pt x="33863" y="25858"/>
                    <a:pt x="33789" y="25805"/>
                    <a:pt x="33712" y="25756"/>
                  </a:cubicBezTo>
                  <a:cubicBezTo>
                    <a:pt x="33326" y="25276"/>
                    <a:pt x="33090" y="24667"/>
                    <a:pt x="33090" y="24000"/>
                  </a:cubicBezTo>
                  <a:cubicBezTo>
                    <a:pt x="33090" y="23236"/>
                    <a:pt x="33399" y="22544"/>
                    <a:pt x="33891" y="22040"/>
                  </a:cubicBezTo>
                  <a:cubicBezTo>
                    <a:pt x="33907" y="22028"/>
                    <a:pt x="33923" y="22016"/>
                    <a:pt x="33936" y="22008"/>
                  </a:cubicBezTo>
                  <a:close/>
                  <a:moveTo>
                    <a:pt x="37851" y="22008"/>
                  </a:moveTo>
                  <a:cubicBezTo>
                    <a:pt x="37867" y="22016"/>
                    <a:pt x="37883" y="22028"/>
                    <a:pt x="37900" y="22040"/>
                  </a:cubicBezTo>
                  <a:cubicBezTo>
                    <a:pt x="38392" y="22544"/>
                    <a:pt x="38697" y="23240"/>
                    <a:pt x="38697" y="24000"/>
                  </a:cubicBezTo>
                  <a:cubicBezTo>
                    <a:pt x="38697" y="24667"/>
                    <a:pt x="38465" y="25276"/>
                    <a:pt x="38079" y="25756"/>
                  </a:cubicBezTo>
                  <a:cubicBezTo>
                    <a:pt x="38001" y="25805"/>
                    <a:pt x="37924" y="25858"/>
                    <a:pt x="37851" y="25915"/>
                  </a:cubicBezTo>
                  <a:cubicBezTo>
                    <a:pt x="37782" y="25858"/>
                    <a:pt x="37705" y="25805"/>
                    <a:pt x="37627" y="25756"/>
                  </a:cubicBezTo>
                  <a:cubicBezTo>
                    <a:pt x="37241" y="25276"/>
                    <a:pt x="37009" y="24667"/>
                    <a:pt x="37009" y="24000"/>
                  </a:cubicBezTo>
                  <a:cubicBezTo>
                    <a:pt x="37009" y="23240"/>
                    <a:pt x="37314" y="22548"/>
                    <a:pt x="37806" y="22040"/>
                  </a:cubicBezTo>
                  <a:cubicBezTo>
                    <a:pt x="37822" y="22028"/>
                    <a:pt x="37839" y="22016"/>
                    <a:pt x="37851" y="22008"/>
                  </a:cubicBezTo>
                  <a:close/>
                  <a:moveTo>
                    <a:pt x="2622" y="22008"/>
                  </a:moveTo>
                  <a:cubicBezTo>
                    <a:pt x="2639" y="22020"/>
                    <a:pt x="2651" y="22032"/>
                    <a:pt x="2667" y="22040"/>
                  </a:cubicBezTo>
                  <a:cubicBezTo>
                    <a:pt x="3163" y="22548"/>
                    <a:pt x="3468" y="23240"/>
                    <a:pt x="3468" y="24000"/>
                  </a:cubicBezTo>
                  <a:cubicBezTo>
                    <a:pt x="3468" y="24667"/>
                    <a:pt x="3236" y="25276"/>
                    <a:pt x="2846" y="25756"/>
                  </a:cubicBezTo>
                  <a:cubicBezTo>
                    <a:pt x="2769" y="25809"/>
                    <a:pt x="2696" y="25862"/>
                    <a:pt x="2622" y="25919"/>
                  </a:cubicBezTo>
                  <a:cubicBezTo>
                    <a:pt x="2549" y="25862"/>
                    <a:pt x="2472" y="25809"/>
                    <a:pt x="2395" y="25756"/>
                  </a:cubicBezTo>
                  <a:cubicBezTo>
                    <a:pt x="2008" y="25276"/>
                    <a:pt x="1777" y="24667"/>
                    <a:pt x="1777" y="24000"/>
                  </a:cubicBezTo>
                  <a:cubicBezTo>
                    <a:pt x="1777" y="23240"/>
                    <a:pt x="2082" y="22548"/>
                    <a:pt x="2578" y="22040"/>
                  </a:cubicBezTo>
                  <a:cubicBezTo>
                    <a:pt x="2594" y="22032"/>
                    <a:pt x="2606" y="22020"/>
                    <a:pt x="2622" y="22008"/>
                  </a:cubicBezTo>
                  <a:close/>
                  <a:moveTo>
                    <a:pt x="24150" y="25646"/>
                  </a:moveTo>
                  <a:cubicBezTo>
                    <a:pt x="24686" y="25646"/>
                    <a:pt x="25186" y="25797"/>
                    <a:pt x="25613" y="26061"/>
                  </a:cubicBezTo>
                  <a:cubicBezTo>
                    <a:pt x="25662" y="26118"/>
                    <a:pt x="25711" y="26171"/>
                    <a:pt x="25764" y="26224"/>
                  </a:cubicBezTo>
                  <a:cubicBezTo>
                    <a:pt x="25711" y="26281"/>
                    <a:pt x="25658" y="26334"/>
                    <a:pt x="25613" y="26390"/>
                  </a:cubicBezTo>
                  <a:cubicBezTo>
                    <a:pt x="25186" y="26651"/>
                    <a:pt x="24686" y="26801"/>
                    <a:pt x="24150" y="26801"/>
                  </a:cubicBezTo>
                  <a:cubicBezTo>
                    <a:pt x="23613" y="26801"/>
                    <a:pt x="23113" y="26651"/>
                    <a:pt x="22690" y="26390"/>
                  </a:cubicBezTo>
                  <a:cubicBezTo>
                    <a:pt x="22641" y="26334"/>
                    <a:pt x="22593" y="26281"/>
                    <a:pt x="22540" y="26224"/>
                  </a:cubicBezTo>
                  <a:cubicBezTo>
                    <a:pt x="22593" y="26171"/>
                    <a:pt x="22641" y="26118"/>
                    <a:pt x="22690" y="26061"/>
                  </a:cubicBezTo>
                  <a:cubicBezTo>
                    <a:pt x="23113" y="25797"/>
                    <a:pt x="23613" y="25646"/>
                    <a:pt x="24150" y="25646"/>
                  </a:cubicBezTo>
                  <a:close/>
                  <a:moveTo>
                    <a:pt x="28065" y="25646"/>
                  </a:moveTo>
                  <a:cubicBezTo>
                    <a:pt x="28602" y="25646"/>
                    <a:pt x="29102" y="25797"/>
                    <a:pt x="29529" y="26061"/>
                  </a:cubicBezTo>
                  <a:cubicBezTo>
                    <a:pt x="29573" y="26118"/>
                    <a:pt x="29626" y="26171"/>
                    <a:pt x="29675" y="26224"/>
                  </a:cubicBezTo>
                  <a:cubicBezTo>
                    <a:pt x="29626" y="26281"/>
                    <a:pt x="29573" y="26334"/>
                    <a:pt x="29529" y="26390"/>
                  </a:cubicBezTo>
                  <a:cubicBezTo>
                    <a:pt x="29102" y="26651"/>
                    <a:pt x="28602" y="26801"/>
                    <a:pt x="28065" y="26801"/>
                  </a:cubicBezTo>
                  <a:cubicBezTo>
                    <a:pt x="27528" y="26801"/>
                    <a:pt x="27028" y="26651"/>
                    <a:pt x="26605" y="26390"/>
                  </a:cubicBezTo>
                  <a:cubicBezTo>
                    <a:pt x="26557" y="26334"/>
                    <a:pt x="26504" y="26281"/>
                    <a:pt x="26455" y="26224"/>
                  </a:cubicBezTo>
                  <a:cubicBezTo>
                    <a:pt x="26504" y="26171"/>
                    <a:pt x="26557" y="26118"/>
                    <a:pt x="26605" y="26061"/>
                  </a:cubicBezTo>
                  <a:cubicBezTo>
                    <a:pt x="27028" y="25797"/>
                    <a:pt x="27528" y="25646"/>
                    <a:pt x="28065" y="25646"/>
                  </a:cubicBezTo>
                  <a:close/>
                  <a:moveTo>
                    <a:pt x="4578" y="25650"/>
                  </a:moveTo>
                  <a:cubicBezTo>
                    <a:pt x="5115" y="25650"/>
                    <a:pt x="5615" y="25801"/>
                    <a:pt x="6042" y="26061"/>
                  </a:cubicBezTo>
                  <a:cubicBezTo>
                    <a:pt x="6086" y="26118"/>
                    <a:pt x="6139" y="26171"/>
                    <a:pt x="6188" y="26228"/>
                  </a:cubicBezTo>
                  <a:cubicBezTo>
                    <a:pt x="6139" y="26281"/>
                    <a:pt x="6086" y="26334"/>
                    <a:pt x="6042" y="26394"/>
                  </a:cubicBezTo>
                  <a:cubicBezTo>
                    <a:pt x="5615" y="26655"/>
                    <a:pt x="5115" y="26805"/>
                    <a:pt x="4578" y="26805"/>
                  </a:cubicBezTo>
                  <a:cubicBezTo>
                    <a:pt x="4041" y="26805"/>
                    <a:pt x="3541" y="26655"/>
                    <a:pt x="3114" y="26394"/>
                  </a:cubicBezTo>
                  <a:cubicBezTo>
                    <a:pt x="3070" y="26334"/>
                    <a:pt x="3017" y="26281"/>
                    <a:pt x="2968" y="26228"/>
                  </a:cubicBezTo>
                  <a:cubicBezTo>
                    <a:pt x="3017" y="26171"/>
                    <a:pt x="3070" y="26118"/>
                    <a:pt x="3114" y="26061"/>
                  </a:cubicBezTo>
                  <a:cubicBezTo>
                    <a:pt x="3541" y="25801"/>
                    <a:pt x="4041" y="25650"/>
                    <a:pt x="4578" y="25650"/>
                  </a:cubicBezTo>
                  <a:close/>
                  <a:moveTo>
                    <a:pt x="8493" y="25646"/>
                  </a:moveTo>
                  <a:cubicBezTo>
                    <a:pt x="9030" y="25646"/>
                    <a:pt x="9530" y="25797"/>
                    <a:pt x="9953" y="26061"/>
                  </a:cubicBezTo>
                  <a:cubicBezTo>
                    <a:pt x="10001" y="26118"/>
                    <a:pt x="10054" y="26171"/>
                    <a:pt x="10103" y="26224"/>
                  </a:cubicBezTo>
                  <a:cubicBezTo>
                    <a:pt x="10054" y="26281"/>
                    <a:pt x="10001" y="26334"/>
                    <a:pt x="9953" y="26390"/>
                  </a:cubicBezTo>
                  <a:cubicBezTo>
                    <a:pt x="9530" y="26655"/>
                    <a:pt x="9030" y="26805"/>
                    <a:pt x="8493" y="26805"/>
                  </a:cubicBezTo>
                  <a:cubicBezTo>
                    <a:pt x="7956" y="26805"/>
                    <a:pt x="7456" y="26655"/>
                    <a:pt x="7029" y="26390"/>
                  </a:cubicBezTo>
                  <a:cubicBezTo>
                    <a:pt x="6985" y="26334"/>
                    <a:pt x="6932" y="26281"/>
                    <a:pt x="6883" y="26224"/>
                  </a:cubicBezTo>
                  <a:cubicBezTo>
                    <a:pt x="6932" y="26171"/>
                    <a:pt x="6985" y="26118"/>
                    <a:pt x="7029" y="26061"/>
                  </a:cubicBezTo>
                  <a:cubicBezTo>
                    <a:pt x="7456" y="25797"/>
                    <a:pt x="7956" y="25646"/>
                    <a:pt x="8493" y="25646"/>
                  </a:cubicBezTo>
                  <a:close/>
                  <a:moveTo>
                    <a:pt x="12408" y="25646"/>
                  </a:moveTo>
                  <a:cubicBezTo>
                    <a:pt x="12945" y="25646"/>
                    <a:pt x="13445" y="25797"/>
                    <a:pt x="13868" y="26061"/>
                  </a:cubicBezTo>
                  <a:cubicBezTo>
                    <a:pt x="13917" y="26118"/>
                    <a:pt x="13965" y="26171"/>
                    <a:pt x="14018" y="26224"/>
                  </a:cubicBezTo>
                  <a:cubicBezTo>
                    <a:pt x="13965" y="26281"/>
                    <a:pt x="13917" y="26334"/>
                    <a:pt x="13868" y="26390"/>
                  </a:cubicBezTo>
                  <a:cubicBezTo>
                    <a:pt x="13445" y="26655"/>
                    <a:pt x="12945" y="26805"/>
                    <a:pt x="12408" y="26805"/>
                  </a:cubicBezTo>
                  <a:cubicBezTo>
                    <a:pt x="11872" y="26805"/>
                    <a:pt x="11372" y="26655"/>
                    <a:pt x="10945" y="26390"/>
                  </a:cubicBezTo>
                  <a:cubicBezTo>
                    <a:pt x="10896" y="26334"/>
                    <a:pt x="10847" y="26281"/>
                    <a:pt x="10794" y="26224"/>
                  </a:cubicBezTo>
                  <a:cubicBezTo>
                    <a:pt x="10847" y="26171"/>
                    <a:pt x="10900" y="26118"/>
                    <a:pt x="10945" y="26061"/>
                  </a:cubicBezTo>
                  <a:cubicBezTo>
                    <a:pt x="11372" y="25797"/>
                    <a:pt x="11872" y="25646"/>
                    <a:pt x="12408" y="25646"/>
                  </a:cubicBezTo>
                  <a:close/>
                  <a:moveTo>
                    <a:pt x="16319" y="25646"/>
                  </a:moveTo>
                  <a:cubicBezTo>
                    <a:pt x="16856" y="25646"/>
                    <a:pt x="17356" y="25797"/>
                    <a:pt x="17783" y="26061"/>
                  </a:cubicBezTo>
                  <a:cubicBezTo>
                    <a:pt x="17832" y="26118"/>
                    <a:pt x="17881" y="26171"/>
                    <a:pt x="17933" y="26224"/>
                  </a:cubicBezTo>
                  <a:cubicBezTo>
                    <a:pt x="17881" y="26281"/>
                    <a:pt x="17828" y="26334"/>
                    <a:pt x="17783" y="26390"/>
                  </a:cubicBezTo>
                  <a:cubicBezTo>
                    <a:pt x="17356" y="26655"/>
                    <a:pt x="16856" y="26805"/>
                    <a:pt x="16319" y="26805"/>
                  </a:cubicBezTo>
                  <a:cubicBezTo>
                    <a:pt x="15783" y="26805"/>
                    <a:pt x="15283" y="26655"/>
                    <a:pt x="14860" y="26390"/>
                  </a:cubicBezTo>
                  <a:cubicBezTo>
                    <a:pt x="14811" y="26334"/>
                    <a:pt x="14762" y="26281"/>
                    <a:pt x="14709" y="26224"/>
                  </a:cubicBezTo>
                  <a:cubicBezTo>
                    <a:pt x="14762" y="26171"/>
                    <a:pt x="14811" y="26118"/>
                    <a:pt x="14860" y="26061"/>
                  </a:cubicBezTo>
                  <a:cubicBezTo>
                    <a:pt x="15283" y="25797"/>
                    <a:pt x="15783" y="25646"/>
                    <a:pt x="16319" y="25646"/>
                  </a:cubicBezTo>
                  <a:close/>
                  <a:moveTo>
                    <a:pt x="20235" y="25646"/>
                  </a:moveTo>
                  <a:cubicBezTo>
                    <a:pt x="20771" y="25646"/>
                    <a:pt x="21271" y="25797"/>
                    <a:pt x="21698" y="26061"/>
                  </a:cubicBezTo>
                  <a:cubicBezTo>
                    <a:pt x="21747" y="26118"/>
                    <a:pt x="21796" y="26171"/>
                    <a:pt x="21849" y="26224"/>
                  </a:cubicBezTo>
                  <a:cubicBezTo>
                    <a:pt x="21796" y="26281"/>
                    <a:pt x="21743" y="26334"/>
                    <a:pt x="21698" y="26390"/>
                  </a:cubicBezTo>
                  <a:cubicBezTo>
                    <a:pt x="21271" y="26655"/>
                    <a:pt x="20771" y="26805"/>
                    <a:pt x="20235" y="26805"/>
                  </a:cubicBezTo>
                  <a:cubicBezTo>
                    <a:pt x="19698" y="26805"/>
                    <a:pt x="19198" y="26655"/>
                    <a:pt x="18775" y="26390"/>
                  </a:cubicBezTo>
                  <a:cubicBezTo>
                    <a:pt x="18726" y="26334"/>
                    <a:pt x="18673" y="26281"/>
                    <a:pt x="18625" y="26224"/>
                  </a:cubicBezTo>
                  <a:cubicBezTo>
                    <a:pt x="18673" y="26171"/>
                    <a:pt x="18726" y="26118"/>
                    <a:pt x="18775" y="26061"/>
                  </a:cubicBezTo>
                  <a:cubicBezTo>
                    <a:pt x="19198" y="25797"/>
                    <a:pt x="19698" y="25646"/>
                    <a:pt x="20235" y="25646"/>
                  </a:cubicBezTo>
                  <a:close/>
                  <a:moveTo>
                    <a:pt x="31980" y="25646"/>
                  </a:moveTo>
                  <a:cubicBezTo>
                    <a:pt x="32513" y="25646"/>
                    <a:pt x="33013" y="25797"/>
                    <a:pt x="33440" y="26061"/>
                  </a:cubicBezTo>
                  <a:cubicBezTo>
                    <a:pt x="33488" y="26118"/>
                    <a:pt x="33537" y="26171"/>
                    <a:pt x="33590" y="26224"/>
                  </a:cubicBezTo>
                  <a:cubicBezTo>
                    <a:pt x="33537" y="26281"/>
                    <a:pt x="33488" y="26334"/>
                    <a:pt x="33440" y="26390"/>
                  </a:cubicBezTo>
                  <a:cubicBezTo>
                    <a:pt x="33013" y="26655"/>
                    <a:pt x="32513" y="26805"/>
                    <a:pt x="31980" y="26805"/>
                  </a:cubicBezTo>
                  <a:cubicBezTo>
                    <a:pt x="31443" y="26805"/>
                    <a:pt x="30943" y="26655"/>
                    <a:pt x="30517" y="26390"/>
                  </a:cubicBezTo>
                  <a:cubicBezTo>
                    <a:pt x="30468" y="26334"/>
                    <a:pt x="30419" y="26281"/>
                    <a:pt x="30366" y="26224"/>
                  </a:cubicBezTo>
                  <a:cubicBezTo>
                    <a:pt x="30419" y="26171"/>
                    <a:pt x="30468" y="26118"/>
                    <a:pt x="30517" y="26061"/>
                  </a:cubicBezTo>
                  <a:cubicBezTo>
                    <a:pt x="30943" y="25797"/>
                    <a:pt x="31443" y="25646"/>
                    <a:pt x="31980" y="25646"/>
                  </a:cubicBezTo>
                  <a:close/>
                  <a:moveTo>
                    <a:pt x="35895" y="25646"/>
                  </a:moveTo>
                  <a:cubicBezTo>
                    <a:pt x="36428" y="25646"/>
                    <a:pt x="36932" y="25797"/>
                    <a:pt x="37355" y="26061"/>
                  </a:cubicBezTo>
                  <a:cubicBezTo>
                    <a:pt x="37404" y="26118"/>
                    <a:pt x="37452" y="26171"/>
                    <a:pt x="37505" y="26224"/>
                  </a:cubicBezTo>
                  <a:cubicBezTo>
                    <a:pt x="37452" y="26281"/>
                    <a:pt x="37404" y="26334"/>
                    <a:pt x="37355" y="26390"/>
                  </a:cubicBezTo>
                  <a:cubicBezTo>
                    <a:pt x="36932" y="26655"/>
                    <a:pt x="36428" y="26805"/>
                    <a:pt x="35895" y="26805"/>
                  </a:cubicBezTo>
                  <a:cubicBezTo>
                    <a:pt x="35359" y="26805"/>
                    <a:pt x="34859" y="26655"/>
                    <a:pt x="34432" y="26390"/>
                  </a:cubicBezTo>
                  <a:cubicBezTo>
                    <a:pt x="34383" y="26334"/>
                    <a:pt x="34334" y="26281"/>
                    <a:pt x="34281" y="26224"/>
                  </a:cubicBezTo>
                  <a:cubicBezTo>
                    <a:pt x="34334" y="26171"/>
                    <a:pt x="34383" y="26118"/>
                    <a:pt x="34432" y="26061"/>
                  </a:cubicBezTo>
                  <a:cubicBezTo>
                    <a:pt x="34859" y="25797"/>
                    <a:pt x="35359" y="25646"/>
                    <a:pt x="35895" y="25646"/>
                  </a:cubicBezTo>
                  <a:close/>
                  <a:moveTo>
                    <a:pt x="3533" y="27029"/>
                  </a:moveTo>
                  <a:cubicBezTo>
                    <a:pt x="3862" y="27143"/>
                    <a:pt x="4212" y="27204"/>
                    <a:pt x="4578" y="27204"/>
                  </a:cubicBezTo>
                  <a:cubicBezTo>
                    <a:pt x="4944" y="27204"/>
                    <a:pt x="5293" y="27143"/>
                    <a:pt x="5623" y="27029"/>
                  </a:cubicBezTo>
                  <a:lnTo>
                    <a:pt x="5623" y="27029"/>
                  </a:lnTo>
                  <a:cubicBezTo>
                    <a:pt x="5411" y="27456"/>
                    <a:pt x="5289" y="27939"/>
                    <a:pt x="5289" y="28452"/>
                  </a:cubicBezTo>
                  <a:cubicBezTo>
                    <a:pt x="5289" y="29001"/>
                    <a:pt x="5428" y="29517"/>
                    <a:pt x="5672" y="29968"/>
                  </a:cubicBezTo>
                  <a:cubicBezTo>
                    <a:pt x="5330" y="29846"/>
                    <a:pt x="4960" y="29777"/>
                    <a:pt x="4578" y="29777"/>
                  </a:cubicBezTo>
                  <a:cubicBezTo>
                    <a:pt x="4192" y="29777"/>
                    <a:pt x="3826" y="29846"/>
                    <a:pt x="3484" y="29968"/>
                  </a:cubicBezTo>
                  <a:cubicBezTo>
                    <a:pt x="3728" y="29517"/>
                    <a:pt x="3866" y="29001"/>
                    <a:pt x="3866" y="28452"/>
                  </a:cubicBezTo>
                  <a:cubicBezTo>
                    <a:pt x="3866" y="27939"/>
                    <a:pt x="3744" y="27456"/>
                    <a:pt x="3533" y="27029"/>
                  </a:cubicBezTo>
                  <a:close/>
                  <a:moveTo>
                    <a:pt x="9538" y="27029"/>
                  </a:moveTo>
                  <a:lnTo>
                    <a:pt x="9538" y="27029"/>
                  </a:lnTo>
                  <a:cubicBezTo>
                    <a:pt x="9322" y="27456"/>
                    <a:pt x="9205" y="27939"/>
                    <a:pt x="9205" y="28452"/>
                  </a:cubicBezTo>
                  <a:cubicBezTo>
                    <a:pt x="9205" y="29001"/>
                    <a:pt x="9343" y="29517"/>
                    <a:pt x="9587" y="29968"/>
                  </a:cubicBezTo>
                  <a:cubicBezTo>
                    <a:pt x="9245" y="29846"/>
                    <a:pt x="8875" y="29777"/>
                    <a:pt x="8493" y="29777"/>
                  </a:cubicBezTo>
                  <a:cubicBezTo>
                    <a:pt x="8107" y="29777"/>
                    <a:pt x="7741" y="29842"/>
                    <a:pt x="7399" y="29968"/>
                  </a:cubicBezTo>
                  <a:cubicBezTo>
                    <a:pt x="7643" y="29517"/>
                    <a:pt x="7782" y="29001"/>
                    <a:pt x="7782" y="28452"/>
                  </a:cubicBezTo>
                  <a:cubicBezTo>
                    <a:pt x="7782" y="27939"/>
                    <a:pt x="7660" y="27456"/>
                    <a:pt x="7448" y="27029"/>
                  </a:cubicBezTo>
                  <a:lnTo>
                    <a:pt x="7448" y="27029"/>
                  </a:lnTo>
                  <a:cubicBezTo>
                    <a:pt x="7773" y="27143"/>
                    <a:pt x="8127" y="27204"/>
                    <a:pt x="8493" y="27204"/>
                  </a:cubicBezTo>
                  <a:cubicBezTo>
                    <a:pt x="8859" y="27204"/>
                    <a:pt x="9209" y="27143"/>
                    <a:pt x="9538" y="27029"/>
                  </a:cubicBezTo>
                  <a:close/>
                  <a:moveTo>
                    <a:pt x="11363" y="27029"/>
                  </a:moveTo>
                  <a:cubicBezTo>
                    <a:pt x="11689" y="27143"/>
                    <a:pt x="12042" y="27204"/>
                    <a:pt x="12408" y="27204"/>
                  </a:cubicBezTo>
                  <a:cubicBezTo>
                    <a:pt x="12774" y="27204"/>
                    <a:pt x="13124" y="27143"/>
                    <a:pt x="13453" y="27029"/>
                  </a:cubicBezTo>
                  <a:lnTo>
                    <a:pt x="13453" y="27029"/>
                  </a:lnTo>
                  <a:cubicBezTo>
                    <a:pt x="13238" y="27456"/>
                    <a:pt x="13120" y="27939"/>
                    <a:pt x="13120" y="28452"/>
                  </a:cubicBezTo>
                  <a:cubicBezTo>
                    <a:pt x="13120" y="29001"/>
                    <a:pt x="13258" y="29517"/>
                    <a:pt x="13502" y="29968"/>
                  </a:cubicBezTo>
                  <a:cubicBezTo>
                    <a:pt x="13160" y="29846"/>
                    <a:pt x="12790" y="29777"/>
                    <a:pt x="12408" y="29777"/>
                  </a:cubicBezTo>
                  <a:cubicBezTo>
                    <a:pt x="12022" y="29777"/>
                    <a:pt x="11656" y="29842"/>
                    <a:pt x="11311" y="29968"/>
                  </a:cubicBezTo>
                  <a:cubicBezTo>
                    <a:pt x="11559" y="29517"/>
                    <a:pt x="11693" y="29001"/>
                    <a:pt x="11693" y="28452"/>
                  </a:cubicBezTo>
                  <a:cubicBezTo>
                    <a:pt x="11693" y="27939"/>
                    <a:pt x="11575" y="27456"/>
                    <a:pt x="11359" y="27029"/>
                  </a:cubicBezTo>
                  <a:close/>
                  <a:moveTo>
                    <a:pt x="15275" y="27029"/>
                  </a:moveTo>
                  <a:cubicBezTo>
                    <a:pt x="15604" y="27143"/>
                    <a:pt x="15953" y="27204"/>
                    <a:pt x="16319" y="27204"/>
                  </a:cubicBezTo>
                  <a:cubicBezTo>
                    <a:pt x="16685" y="27204"/>
                    <a:pt x="17039" y="27143"/>
                    <a:pt x="17364" y="27029"/>
                  </a:cubicBezTo>
                  <a:lnTo>
                    <a:pt x="17364" y="27029"/>
                  </a:lnTo>
                  <a:cubicBezTo>
                    <a:pt x="17153" y="27456"/>
                    <a:pt x="17031" y="27939"/>
                    <a:pt x="17031" y="28452"/>
                  </a:cubicBezTo>
                  <a:cubicBezTo>
                    <a:pt x="17031" y="29001"/>
                    <a:pt x="17169" y="29517"/>
                    <a:pt x="17413" y="29968"/>
                  </a:cubicBezTo>
                  <a:cubicBezTo>
                    <a:pt x="17072" y="29846"/>
                    <a:pt x="16706" y="29777"/>
                    <a:pt x="16319" y="29777"/>
                  </a:cubicBezTo>
                  <a:cubicBezTo>
                    <a:pt x="15937" y="29777"/>
                    <a:pt x="15567" y="29842"/>
                    <a:pt x="15226" y="29968"/>
                  </a:cubicBezTo>
                  <a:cubicBezTo>
                    <a:pt x="15470" y="29517"/>
                    <a:pt x="15608" y="29001"/>
                    <a:pt x="15608" y="28452"/>
                  </a:cubicBezTo>
                  <a:cubicBezTo>
                    <a:pt x="15608" y="27939"/>
                    <a:pt x="15486" y="27456"/>
                    <a:pt x="15275" y="27029"/>
                  </a:cubicBezTo>
                  <a:close/>
                  <a:moveTo>
                    <a:pt x="19190" y="27029"/>
                  </a:moveTo>
                  <a:lnTo>
                    <a:pt x="19190" y="27029"/>
                  </a:lnTo>
                  <a:cubicBezTo>
                    <a:pt x="19519" y="27143"/>
                    <a:pt x="19869" y="27204"/>
                    <a:pt x="20235" y="27204"/>
                  </a:cubicBezTo>
                  <a:cubicBezTo>
                    <a:pt x="20600" y="27204"/>
                    <a:pt x="20954" y="27143"/>
                    <a:pt x="21279" y="27029"/>
                  </a:cubicBezTo>
                  <a:lnTo>
                    <a:pt x="21279" y="27029"/>
                  </a:lnTo>
                  <a:cubicBezTo>
                    <a:pt x="21068" y="27456"/>
                    <a:pt x="20946" y="27939"/>
                    <a:pt x="20946" y="28452"/>
                  </a:cubicBezTo>
                  <a:cubicBezTo>
                    <a:pt x="20946" y="29001"/>
                    <a:pt x="21084" y="29517"/>
                    <a:pt x="21328" y="29968"/>
                  </a:cubicBezTo>
                  <a:cubicBezTo>
                    <a:pt x="20987" y="29846"/>
                    <a:pt x="20621" y="29777"/>
                    <a:pt x="20235" y="29777"/>
                  </a:cubicBezTo>
                  <a:cubicBezTo>
                    <a:pt x="19848" y="29777"/>
                    <a:pt x="19482" y="29842"/>
                    <a:pt x="19141" y="29968"/>
                  </a:cubicBezTo>
                  <a:cubicBezTo>
                    <a:pt x="19385" y="29517"/>
                    <a:pt x="19523" y="29001"/>
                    <a:pt x="19523" y="28452"/>
                  </a:cubicBezTo>
                  <a:cubicBezTo>
                    <a:pt x="19523" y="27939"/>
                    <a:pt x="19401" y="27456"/>
                    <a:pt x="19190" y="27029"/>
                  </a:cubicBezTo>
                  <a:close/>
                  <a:moveTo>
                    <a:pt x="23105" y="27029"/>
                  </a:moveTo>
                  <a:lnTo>
                    <a:pt x="23105" y="27029"/>
                  </a:lnTo>
                  <a:cubicBezTo>
                    <a:pt x="23434" y="27143"/>
                    <a:pt x="23784" y="27204"/>
                    <a:pt x="24150" y="27204"/>
                  </a:cubicBezTo>
                  <a:cubicBezTo>
                    <a:pt x="24516" y="27204"/>
                    <a:pt x="24869" y="27143"/>
                    <a:pt x="25195" y="27029"/>
                  </a:cubicBezTo>
                  <a:lnTo>
                    <a:pt x="25195" y="27029"/>
                  </a:lnTo>
                  <a:cubicBezTo>
                    <a:pt x="24983" y="27456"/>
                    <a:pt x="24861" y="27939"/>
                    <a:pt x="24861" y="28452"/>
                  </a:cubicBezTo>
                  <a:cubicBezTo>
                    <a:pt x="24861" y="29001"/>
                    <a:pt x="24999" y="29517"/>
                    <a:pt x="25243" y="29968"/>
                  </a:cubicBezTo>
                  <a:cubicBezTo>
                    <a:pt x="24902" y="29846"/>
                    <a:pt x="24536" y="29777"/>
                    <a:pt x="24150" y="29777"/>
                  </a:cubicBezTo>
                  <a:cubicBezTo>
                    <a:pt x="23764" y="29777"/>
                    <a:pt x="23398" y="29842"/>
                    <a:pt x="23056" y="29968"/>
                  </a:cubicBezTo>
                  <a:cubicBezTo>
                    <a:pt x="23300" y="29517"/>
                    <a:pt x="23438" y="29001"/>
                    <a:pt x="23438" y="28452"/>
                  </a:cubicBezTo>
                  <a:cubicBezTo>
                    <a:pt x="23438" y="27939"/>
                    <a:pt x="23316" y="27456"/>
                    <a:pt x="23105" y="27029"/>
                  </a:cubicBezTo>
                  <a:close/>
                  <a:moveTo>
                    <a:pt x="27020" y="27029"/>
                  </a:moveTo>
                  <a:cubicBezTo>
                    <a:pt x="27349" y="27143"/>
                    <a:pt x="27699" y="27204"/>
                    <a:pt x="28065" y="27204"/>
                  </a:cubicBezTo>
                  <a:cubicBezTo>
                    <a:pt x="28431" y="27204"/>
                    <a:pt x="28785" y="27143"/>
                    <a:pt x="29110" y="27029"/>
                  </a:cubicBezTo>
                  <a:lnTo>
                    <a:pt x="29110" y="27029"/>
                  </a:lnTo>
                  <a:cubicBezTo>
                    <a:pt x="28898" y="27456"/>
                    <a:pt x="28776" y="27939"/>
                    <a:pt x="28776" y="28452"/>
                  </a:cubicBezTo>
                  <a:cubicBezTo>
                    <a:pt x="28776" y="29001"/>
                    <a:pt x="28915" y="29517"/>
                    <a:pt x="29159" y="29968"/>
                  </a:cubicBezTo>
                  <a:cubicBezTo>
                    <a:pt x="28817" y="29846"/>
                    <a:pt x="28447" y="29777"/>
                    <a:pt x="28065" y="29777"/>
                  </a:cubicBezTo>
                  <a:cubicBezTo>
                    <a:pt x="27679" y="29777"/>
                    <a:pt x="27313" y="29842"/>
                    <a:pt x="26971" y="29968"/>
                  </a:cubicBezTo>
                  <a:cubicBezTo>
                    <a:pt x="27215" y="29517"/>
                    <a:pt x="27353" y="29001"/>
                    <a:pt x="27353" y="28452"/>
                  </a:cubicBezTo>
                  <a:cubicBezTo>
                    <a:pt x="27353" y="27939"/>
                    <a:pt x="27231" y="27456"/>
                    <a:pt x="27020" y="27029"/>
                  </a:cubicBezTo>
                  <a:close/>
                  <a:moveTo>
                    <a:pt x="30935" y="27029"/>
                  </a:moveTo>
                  <a:cubicBezTo>
                    <a:pt x="31261" y="27143"/>
                    <a:pt x="31614" y="27204"/>
                    <a:pt x="31980" y="27204"/>
                  </a:cubicBezTo>
                  <a:cubicBezTo>
                    <a:pt x="32346" y="27204"/>
                    <a:pt x="32696" y="27143"/>
                    <a:pt x="33025" y="27029"/>
                  </a:cubicBezTo>
                  <a:lnTo>
                    <a:pt x="33025" y="27029"/>
                  </a:lnTo>
                  <a:cubicBezTo>
                    <a:pt x="32810" y="27456"/>
                    <a:pt x="32692" y="27939"/>
                    <a:pt x="32692" y="28452"/>
                  </a:cubicBezTo>
                  <a:cubicBezTo>
                    <a:pt x="32692" y="29001"/>
                    <a:pt x="32830" y="29517"/>
                    <a:pt x="33074" y="29968"/>
                  </a:cubicBezTo>
                  <a:cubicBezTo>
                    <a:pt x="32732" y="29846"/>
                    <a:pt x="32362" y="29777"/>
                    <a:pt x="31976" y="29777"/>
                  </a:cubicBezTo>
                  <a:cubicBezTo>
                    <a:pt x="31594" y="29777"/>
                    <a:pt x="31224" y="29842"/>
                    <a:pt x="30882" y="29968"/>
                  </a:cubicBezTo>
                  <a:cubicBezTo>
                    <a:pt x="31126" y="29517"/>
                    <a:pt x="31265" y="29001"/>
                    <a:pt x="31265" y="28452"/>
                  </a:cubicBezTo>
                  <a:cubicBezTo>
                    <a:pt x="31265" y="27939"/>
                    <a:pt x="31147" y="27456"/>
                    <a:pt x="30931" y="27029"/>
                  </a:cubicBezTo>
                  <a:close/>
                  <a:moveTo>
                    <a:pt x="34850" y="27029"/>
                  </a:moveTo>
                  <a:cubicBezTo>
                    <a:pt x="35176" y="27143"/>
                    <a:pt x="35529" y="27204"/>
                    <a:pt x="35895" y="27204"/>
                  </a:cubicBezTo>
                  <a:cubicBezTo>
                    <a:pt x="36261" y="27204"/>
                    <a:pt x="36611" y="27143"/>
                    <a:pt x="36940" y="27029"/>
                  </a:cubicBezTo>
                  <a:lnTo>
                    <a:pt x="36940" y="27029"/>
                  </a:lnTo>
                  <a:cubicBezTo>
                    <a:pt x="36725" y="27456"/>
                    <a:pt x="36607" y="27939"/>
                    <a:pt x="36607" y="28452"/>
                  </a:cubicBezTo>
                  <a:cubicBezTo>
                    <a:pt x="36607" y="29001"/>
                    <a:pt x="36745" y="29517"/>
                    <a:pt x="36989" y="29968"/>
                  </a:cubicBezTo>
                  <a:cubicBezTo>
                    <a:pt x="36647" y="29846"/>
                    <a:pt x="36277" y="29777"/>
                    <a:pt x="35895" y="29777"/>
                  </a:cubicBezTo>
                  <a:cubicBezTo>
                    <a:pt x="35509" y="29777"/>
                    <a:pt x="35139" y="29842"/>
                    <a:pt x="34798" y="29968"/>
                  </a:cubicBezTo>
                  <a:cubicBezTo>
                    <a:pt x="35042" y="29517"/>
                    <a:pt x="35180" y="29001"/>
                    <a:pt x="35180" y="28452"/>
                  </a:cubicBezTo>
                  <a:cubicBezTo>
                    <a:pt x="35180" y="27939"/>
                    <a:pt x="35062" y="27456"/>
                    <a:pt x="34846" y="27029"/>
                  </a:cubicBezTo>
                  <a:close/>
                  <a:moveTo>
                    <a:pt x="2622" y="26537"/>
                  </a:moveTo>
                  <a:cubicBezTo>
                    <a:pt x="2696" y="26594"/>
                    <a:pt x="2769" y="26647"/>
                    <a:pt x="2850" y="26695"/>
                  </a:cubicBezTo>
                  <a:cubicBezTo>
                    <a:pt x="3236" y="27175"/>
                    <a:pt x="3468" y="27785"/>
                    <a:pt x="3468" y="28452"/>
                  </a:cubicBezTo>
                  <a:cubicBezTo>
                    <a:pt x="3468" y="29216"/>
                    <a:pt x="3163" y="29907"/>
                    <a:pt x="2667" y="30411"/>
                  </a:cubicBezTo>
                  <a:cubicBezTo>
                    <a:pt x="2651" y="30424"/>
                    <a:pt x="2639" y="30436"/>
                    <a:pt x="2622" y="30444"/>
                  </a:cubicBezTo>
                  <a:cubicBezTo>
                    <a:pt x="2606" y="30436"/>
                    <a:pt x="2594" y="30424"/>
                    <a:pt x="2578" y="30411"/>
                  </a:cubicBezTo>
                  <a:cubicBezTo>
                    <a:pt x="2082" y="29907"/>
                    <a:pt x="1777" y="29212"/>
                    <a:pt x="1777" y="28452"/>
                  </a:cubicBezTo>
                  <a:cubicBezTo>
                    <a:pt x="1777" y="27785"/>
                    <a:pt x="2008" y="27175"/>
                    <a:pt x="2395" y="26695"/>
                  </a:cubicBezTo>
                  <a:cubicBezTo>
                    <a:pt x="2472" y="26647"/>
                    <a:pt x="2549" y="26594"/>
                    <a:pt x="2622" y="26537"/>
                  </a:cubicBezTo>
                  <a:close/>
                  <a:moveTo>
                    <a:pt x="6538" y="26533"/>
                  </a:moveTo>
                  <a:cubicBezTo>
                    <a:pt x="6611" y="26590"/>
                    <a:pt x="6688" y="26642"/>
                    <a:pt x="6765" y="26691"/>
                  </a:cubicBezTo>
                  <a:cubicBezTo>
                    <a:pt x="7151" y="27175"/>
                    <a:pt x="7383" y="27785"/>
                    <a:pt x="7383" y="28448"/>
                  </a:cubicBezTo>
                  <a:cubicBezTo>
                    <a:pt x="7383" y="29212"/>
                    <a:pt x="7078" y="29903"/>
                    <a:pt x="6582" y="30407"/>
                  </a:cubicBezTo>
                  <a:cubicBezTo>
                    <a:pt x="6570" y="30419"/>
                    <a:pt x="6554" y="30432"/>
                    <a:pt x="6538" y="30444"/>
                  </a:cubicBezTo>
                  <a:cubicBezTo>
                    <a:pt x="6521" y="30432"/>
                    <a:pt x="6509" y="30419"/>
                    <a:pt x="6493" y="30407"/>
                  </a:cubicBezTo>
                  <a:cubicBezTo>
                    <a:pt x="5997" y="29903"/>
                    <a:pt x="5692" y="29212"/>
                    <a:pt x="5692" y="28448"/>
                  </a:cubicBezTo>
                  <a:cubicBezTo>
                    <a:pt x="5692" y="27785"/>
                    <a:pt x="5924" y="27175"/>
                    <a:pt x="6314" y="26691"/>
                  </a:cubicBezTo>
                  <a:cubicBezTo>
                    <a:pt x="6391" y="26642"/>
                    <a:pt x="6464" y="26590"/>
                    <a:pt x="6538" y="26533"/>
                  </a:cubicBezTo>
                  <a:close/>
                  <a:moveTo>
                    <a:pt x="10453" y="26533"/>
                  </a:moveTo>
                  <a:cubicBezTo>
                    <a:pt x="10526" y="26590"/>
                    <a:pt x="10599" y="26642"/>
                    <a:pt x="10680" y="26691"/>
                  </a:cubicBezTo>
                  <a:cubicBezTo>
                    <a:pt x="11067" y="27175"/>
                    <a:pt x="11298" y="27785"/>
                    <a:pt x="11298" y="28448"/>
                  </a:cubicBezTo>
                  <a:cubicBezTo>
                    <a:pt x="11298" y="29212"/>
                    <a:pt x="10993" y="29903"/>
                    <a:pt x="10497" y="30407"/>
                  </a:cubicBezTo>
                  <a:cubicBezTo>
                    <a:pt x="10481" y="30419"/>
                    <a:pt x="10469" y="30432"/>
                    <a:pt x="10453" y="30444"/>
                  </a:cubicBezTo>
                  <a:cubicBezTo>
                    <a:pt x="10436" y="30432"/>
                    <a:pt x="10424" y="30419"/>
                    <a:pt x="10408" y="30407"/>
                  </a:cubicBezTo>
                  <a:cubicBezTo>
                    <a:pt x="9912" y="29903"/>
                    <a:pt x="9607" y="29212"/>
                    <a:pt x="9607" y="28448"/>
                  </a:cubicBezTo>
                  <a:cubicBezTo>
                    <a:pt x="9607" y="27785"/>
                    <a:pt x="9839" y="27175"/>
                    <a:pt x="10225" y="26691"/>
                  </a:cubicBezTo>
                  <a:cubicBezTo>
                    <a:pt x="10302" y="26642"/>
                    <a:pt x="10380" y="26590"/>
                    <a:pt x="10453" y="26533"/>
                  </a:cubicBezTo>
                  <a:close/>
                  <a:moveTo>
                    <a:pt x="14368" y="26533"/>
                  </a:moveTo>
                  <a:cubicBezTo>
                    <a:pt x="14437" y="26590"/>
                    <a:pt x="14514" y="26642"/>
                    <a:pt x="14592" y="26695"/>
                  </a:cubicBezTo>
                  <a:cubicBezTo>
                    <a:pt x="14978" y="27175"/>
                    <a:pt x="15209" y="27785"/>
                    <a:pt x="15209" y="28452"/>
                  </a:cubicBezTo>
                  <a:cubicBezTo>
                    <a:pt x="15209" y="29212"/>
                    <a:pt x="14905" y="29903"/>
                    <a:pt x="14413" y="30411"/>
                  </a:cubicBezTo>
                  <a:cubicBezTo>
                    <a:pt x="14396" y="30419"/>
                    <a:pt x="14380" y="30432"/>
                    <a:pt x="14368" y="30444"/>
                  </a:cubicBezTo>
                  <a:cubicBezTo>
                    <a:pt x="14352" y="30432"/>
                    <a:pt x="14335" y="30419"/>
                    <a:pt x="14319" y="30411"/>
                  </a:cubicBezTo>
                  <a:cubicBezTo>
                    <a:pt x="13827" y="29903"/>
                    <a:pt x="13522" y="29212"/>
                    <a:pt x="13522" y="28452"/>
                  </a:cubicBezTo>
                  <a:cubicBezTo>
                    <a:pt x="13522" y="27785"/>
                    <a:pt x="13754" y="27175"/>
                    <a:pt x="14140" y="26695"/>
                  </a:cubicBezTo>
                  <a:cubicBezTo>
                    <a:pt x="14217" y="26642"/>
                    <a:pt x="14295" y="26590"/>
                    <a:pt x="14368" y="26533"/>
                  </a:cubicBezTo>
                  <a:close/>
                  <a:moveTo>
                    <a:pt x="18279" y="26533"/>
                  </a:moveTo>
                  <a:cubicBezTo>
                    <a:pt x="18352" y="26590"/>
                    <a:pt x="18429" y="26642"/>
                    <a:pt x="18507" y="26695"/>
                  </a:cubicBezTo>
                  <a:cubicBezTo>
                    <a:pt x="18893" y="27175"/>
                    <a:pt x="19125" y="27785"/>
                    <a:pt x="19125" y="28452"/>
                  </a:cubicBezTo>
                  <a:cubicBezTo>
                    <a:pt x="19125" y="29212"/>
                    <a:pt x="18820" y="29903"/>
                    <a:pt x="18324" y="30411"/>
                  </a:cubicBezTo>
                  <a:cubicBezTo>
                    <a:pt x="18312" y="30419"/>
                    <a:pt x="18295" y="30432"/>
                    <a:pt x="18279" y="30444"/>
                  </a:cubicBezTo>
                  <a:cubicBezTo>
                    <a:pt x="18267" y="30432"/>
                    <a:pt x="18251" y="30419"/>
                    <a:pt x="18234" y="30411"/>
                  </a:cubicBezTo>
                  <a:cubicBezTo>
                    <a:pt x="17742" y="29903"/>
                    <a:pt x="17433" y="29212"/>
                    <a:pt x="17433" y="28452"/>
                  </a:cubicBezTo>
                  <a:cubicBezTo>
                    <a:pt x="17433" y="27785"/>
                    <a:pt x="17669" y="27175"/>
                    <a:pt x="18055" y="26695"/>
                  </a:cubicBezTo>
                  <a:cubicBezTo>
                    <a:pt x="18133" y="26642"/>
                    <a:pt x="18206" y="26590"/>
                    <a:pt x="18279" y="26533"/>
                  </a:cubicBezTo>
                  <a:close/>
                  <a:moveTo>
                    <a:pt x="22194" y="26533"/>
                  </a:moveTo>
                  <a:cubicBezTo>
                    <a:pt x="22267" y="26590"/>
                    <a:pt x="22345" y="26642"/>
                    <a:pt x="22422" y="26695"/>
                  </a:cubicBezTo>
                  <a:cubicBezTo>
                    <a:pt x="22808" y="27175"/>
                    <a:pt x="23040" y="27785"/>
                    <a:pt x="23040" y="28452"/>
                  </a:cubicBezTo>
                  <a:cubicBezTo>
                    <a:pt x="23040" y="29212"/>
                    <a:pt x="22735" y="29903"/>
                    <a:pt x="22239" y="30411"/>
                  </a:cubicBezTo>
                  <a:cubicBezTo>
                    <a:pt x="22223" y="30419"/>
                    <a:pt x="22210" y="30432"/>
                    <a:pt x="22194" y="30444"/>
                  </a:cubicBezTo>
                  <a:cubicBezTo>
                    <a:pt x="22178" y="30432"/>
                    <a:pt x="22166" y="30419"/>
                    <a:pt x="22149" y="30411"/>
                  </a:cubicBezTo>
                  <a:cubicBezTo>
                    <a:pt x="21653" y="29903"/>
                    <a:pt x="21349" y="29212"/>
                    <a:pt x="21349" y="28452"/>
                  </a:cubicBezTo>
                  <a:cubicBezTo>
                    <a:pt x="21349" y="27785"/>
                    <a:pt x="21580" y="27175"/>
                    <a:pt x="21967" y="26695"/>
                  </a:cubicBezTo>
                  <a:cubicBezTo>
                    <a:pt x="22048" y="26642"/>
                    <a:pt x="22121" y="26590"/>
                    <a:pt x="22194" y="26533"/>
                  </a:cubicBezTo>
                  <a:close/>
                  <a:moveTo>
                    <a:pt x="26109" y="26533"/>
                  </a:moveTo>
                  <a:cubicBezTo>
                    <a:pt x="26183" y="26590"/>
                    <a:pt x="26256" y="26642"/>
                    <a:pt x="26333" y="26695"/>
                  </a:cubicBezTo>
                  <a:cubicBezTo>
                    <a:pt x="26723" y="27175"/>
                    <a:pt x="26955" y="27785"/>
                    <a:pt x="26955" y="28452"/>
                  </a:cubicBezTo>
                  <a:cubicBezTo>
                    <a:pt x="26955" y="29212"/>
                    <a:pt x="26646" y="29903"/>
                    <a:pt x="26154" y="30411"/>
                  </a:cubicBezTo>
                  <a:cubicBezTo>
                    <a:pt x="26138" y="30419"/>
                    <a:pt x="26126" y="30432"/>
                    <a:pt x="26109" y="30444"/>
                  </a:cubicBezTo>
                  <a:cubicBezTo>
                    <a:pt x="26093" y="30432"/>
                    <a:pt x="26077" y="30419"/>
                    <a:pt x="26065" y="30411"/>
                  </a:cubicBezTo>
                  <a:cubicBezTo>
                    <a:pt x="25569" y="29903"/>
                    <a:pt x="25264" y="29212"/>
                    <a:pt x="25264" y="28452"/>
                  </a:cubicBezTo>
                  <a:cubicBezTo>
                    <a:pt x="25264" y="27785"/>
                    <a:pt x="25495" y="27175"/>
                    <a:pt x="25882" y="26695"/>
                  </a:cubicBezTo>
                  <a:cubicBezTo>
                    <a:pt x="25959" y="26642"/>
                    <a:pt x="26036" y="26590"/>
                    <a:pt x="26109" y="26533"/>
                  </a:cubicBezTo>
                  <a:close/>
                  <a:moveTo>
                    <a:pt x="30025" y="26533"/>
                  </a:moveTo>
                  <a:cubicBezTo>
                    <a:pt x="30094" y="26590"/>
                    <a:pt x="30171" y="26642"/>
                    <a:pt x="30248" y="26695"/>
                  </a:cubicBezTo>
                  <a:cubicBezTo>
                    <a:pt x="30634" y="27175"/>
                    <a:pt x="30866" y="27785"/>
                    <a:pt x="30866" y="28452"/>
                  </a:cubicBezTo>
                  <a:cubicBezTo>
                    <a:pt x="30866" y="29212"/>
                    <a:pt x="30561" y="29903"/>
                    <a:pt x="30069" y="30411"/>
                  </a:cubicBezTo>
                  <a:cubicBezTo>
                    <a:pt x="30053" y="30419"/>
                    <a:pt x="30037" y="30432"/>
                    <a:pt x="30025" y="30444"/>
                  </a:cubicBezTo>
                  <a:cubicBezTo>
                    <a:pt x="30008" y="30432"/>
                    <a:pt x="29992" y="30419"/>
                    <a:pt x="29976" y="30411"/>
                  </a:cubicBezTo>
                  <a:cubicBezTo>
                    <a:pt x="29484" y="29903"/>
                    <a:pt x="29179" y="29212"/>
                    <a:pt x="29179" y="28452"/>
                  </a:cubicBezTo>
                  <a:cubicBezTo>
                    <a:pt x="29179" y="27785"/>
                    <a:pt x="29411" y="27175"/>
                    <a:pt x="29797" y="26695"/>
                  </a:cubicBezTo>
                  <a:cubicBezTo>
                    <a:pt x="29874" y="26642"/>
                    <a:pt x="29951" y="26590"/>
                    <a:pt x="30025" y="26533"/>
                  </a:cubicBezTo>
                  <a:close/>
                  <a:moveTo>
                    <a:pt x="33936" y="26533"/>
                  </a:moveTo>
                  <a:cubicBezTo>
                    <a:pt x="34009" y="26590"/>
                    <a:pt x="34086" y="26642"/>
                    <a:pt x="34163" y="26695"/>
                  </a:cubicBezTo>
                  <a:cubicBezTo>
                    <a:pt x="34550" y="27175"/>
                    <a:pt x="34781" y="27785"/>
                    <a:pt x="34781" y="28452"/>
                  </a:cubicBezTo>
                  <a:cubicBezTo>
                    <a:pt x="34781" y="29212"/>
                    <a:pt x="34476" y="29903"/>
                    <a:pt x="33984" y="30411"/>
                  </a:cubicBezTo>
                  <a:cubicBezTo>
                    <a:pt x="33968" y="30419"/>
                    <a:pt x="33952" y="30432"/>
                    <a:pt x="33936" y="30444"/>
                  </a:cubicBezTo>
                  <a:cubicBezTo>
                    <a:pt x="33923" y="30432"/>
                    <a:pt x="33907" y="30419"/>
                    <a:pt x="33891" y="30411"/>
                  </a:cubicBezTo>
                  <a:cubicBezTo>
                    <a:pt x="33399" y="29903"/>
                    <a:pt x="33094" y="29212"/>
                    <a:pt x="33094" y="28452"/>
                  </a:cubicBezTo>
                  <a:cubicBezTo>
                    <a:pt x="33094" y="27785"/>
                    <a:pt x="33326" y="27175"/>
                    <a:pt x="33712" y="26695"/>
                  </a:cubicBezTo>
                  <a:cubicBezTo>
                    <a:pt x="33789" y="26642"/>
                    <a:pt x="33863" y="26590"/>
                    <a:pt x="33936" y="26533"/>
                  </a:cubicBezTo>
                  <a:close/>
                  <a:moveTo>
                    <a:pt x="37851" y="26533"/>
                  </a:moveTo>
                  <a:cubicBezTo>
                    <a:pt x="37924" y="26590"/>
                    <a:pt x="38001" y="26642"/>
                    <a:pt x="38079" y="26695"/>
                  </a:cubicBezTo>
                  <a:cubicBezTo>
                    <a:pt x="38465" y="27175"/>
                    <a:pt x="38697" y="27785"/>
                    <a:pt x="38697" y="28452"/>
                  </a:cubicBezTo>
                  <a:cubicBezTo>
                    <a:pt x="38697" y="29212"/>
                    <a:pt x="38392" y="29903"/>
                    <a:pt x="37900" y="30411"/>
                  </a:cubicBezTo>
                  <a:cubicBezTo>
                    <a:pt x="37883" y="30419"/>
                    <a:pt x="37867" y="30432"/>
                    <a:pt x="37851" y="30444"/>
                  </a:cubicBezTo>
                  <a:cubicBezTo>
                    <a:pt x="37839" y="30432"/>
                    <a:pt x="37822" y="30419"/>
                    <a:pt x="37806" y="30411"/>
                  </a:cubicBezTo>
                  <a:cubicBezTo>
                    <a:pt x="37314" y="29903"/>
                    <a:pt x="37009" y="29212"/>
                    <a:pt x="37009" y="28452"/>
                  </a:cubicBezTo>
                  <a:cubicBezTo>
                    <a:pt x="37009" y="27785"/>
                    <a:pt x="37241" y="27175"/>
                    <a:pt x="37627" y="26695"/>
                  </a:cubicBezTo>
                  <a:cubicBezTo>
                    <a:pt x="37705" y="26642"/>
                    <a:pt x="37778" y="26590"/>
                    <a:pt x="37851" y="26533"/>
                  </a:cubicBezTo>
                  <a:close/>
                  <a:moveTo>
                    <a:pt x="4578" y="30176"/>
                  </a:moveTo>
                  <a:cubicBezTo>
                    <a:pt x="5196" y="30176"/>
                    <a:pt x="5765" y="30375"/>
                    <a:pt x="6229" y="30712"/>
                  </a:cubicBezTo>
                  <a:lnTo>
                    <a:pt x="6229" y="30716"/>
                  </a:lnTo>
                  <a:cubicBezTo>
                    <a:pt x="5765" y="31054"/>
                    <a:pt x="5196" y="31253"/>
                    <a:pt x="4578" y="31253"/>
                  </a:cubicBezTo>
                  <a:cubicBezTo>
                    <a:pt x="3964" y="31253"/>
                    <a:pt x="3395" y="31054"/>
                    <a:pt x="2931" y="30716"/>
                  </a:cubicBezTo>
                  <a:lnTo>
                    <a:pt x="2927" y="30716"/>
                  </a:lnTo>
                  <a:lnTo>
                    <a:pt x="2931" y="30712"/>
                  </a:lnTo>
                  <a:cubicBezTo>
                    <a:pt x="3391" y="30375"/>
                    <a:pt x="3964" y="30176"/>
                    <a:pt x="4578" y="30176"/>
                  </a:cubicBezTo>
                  <a:close/>
                  <a:moveTo>
                    <a:pt x="8493" y="30176"/>
                  </a:moveTo>
                  <a:cubicBezTo>
                    <a:pt x="9111" y="30176"/>
                    <a:pt x="9680" y="30375"/>
                    <a:pt x="10140" y="30716"/>
                  </a:cubicBezTo>
                  <a:cubicBezTo>
                    <a:pt x="9680" y="31054"/>
                    <a:pt x="9111" y="31253"/>
                    <a:pt x="8493" y="31253"/>
                  </a:cubicBezTo>
                  <a:cubicBezTo>
                    <a:pt x="7875" y="31253"/>
                    <a:pt x="7306" y="31054"/>
                    <a:pt x="6842" y="30716"/>
                  </a:cubicBezTo>
                  <a:cubicBezTo>
                    <a:pt x="7306" y="30379"/>
                    <a:pt x="7875" y="30176"/>
                    <a:pt x="8493" y="30176"/>
                  </a:cubicBezTo>
                  <a:close/>
                  <a:moveTo>
                    <a:pt x="12408" y="30176"/>
                  </a:moveTo>
                  <a:cubicBezTo>
                    <a:pt x="13022" y="30176"/>
                    <a:pt x="13591" y="30375"/>
                    <a:pt x="14055" y="30716"/>
                  </a:cubicBezTo>
                  <a:cubicBezTo>
                    <a:pt x="13591" y="31054"/>
                    <a:pt x="13022" y="31253"/>
                    <a:pt x="12408" y="31253"/>
                  </a:cubicBezTo>
                  <a:cubicBezTo>
                    <a:pt x="11790" y="31253"/>
                    <a:pt x="11221" y="31054"/>
                    <a:pt x="10758" y="30716"/>
                  </a:cubicBezTo>
                  <a:cubicBezTo>
                    <a:pt x="11221" y="30379"/>
                    <a:pt x="11790" y="30176"/>
                    <a:pt x="12408" y="30176"/>
                  </a:cubicBezTo>
                  <a:close/>
                  <a:moveTo>
                    <a:pt x="16323" y="30176"/>
                  </a:moveTo>
                  <a:cubicBezTo>
                    <a:pt x="16937" y="30176"/>
                    <a:pt x="17507" y="30375"/>
                    <a:pt x="17970" y="30712"/>
                  </a:cubicBezTo>
                  <a:lnTo>
                    <a:pt x="17974" y="30716"/>
                  </a:lnTo>
                  <a:lnTo>
                    <a:pt x="17970" y="30716"/>
                  </a:lnTo>
                  <a:cubicBezTo>
                    <a:pt x="17507" y="31054"/>
                    <a:pt x="16937" y="31253"/>
                    <a:pt x="16323" y="31253"/>
                  </a:cubicBezTo>
                  <a:cubicBezTo>
                    <a:pt x="15705" y="31253"/>
                    <a:pt x="15136" y="31054"/>
                    <a:pt x="14673" y="30716"/>
                  </a:cubicBezTo>
                  <a:lnTo>
                    <a:pt x="14673" y="30712"/>
                  </a:lnTo>
                  <a:cubicBezTo>
                    <a:pt x="15136" y="30375"/>
                    <a:pt x="15705" y="30176"/>
                    <a:pt x="16323" y="30176"/>
                  </a:cubicBezTo>
                  <a:close/>
                  <a:moveTo>
                    <a:pt x="20235" y="30176"/>
                  </a:moveTo>
                  <a:cubicBezTo>
                    <a:pt x="20853" y="30176"/>
                    <a:pt x="21422" y="30375"/>
                    <a:pt x="21885" y="30712"/>
                  </a:cubicBezTo>
                  <a:lnTo>
                    <a:pt x="21885" y="30716"/>
                  </a:lnTo>
                  <a:cubicBezTo>
                    <a:pt x="21422" y="31054"/>
                    <a:pt x="20853" y="31253"/>
                    <a:pt x="20235" y="31253"/>
                  </a:cubicBezTo>
                  <a:cubicBezTo>
                    <a:pt x="19621" y="31253"/>
                    <a:pt x="19051" y="31054"/>
                    <a:pt x="18588" y="30716"/>
                  </a:cubicBezTo>
                  <a:lnTo>
                    <a:pt x="18588" y="30712"/>
                  </a:lnTo>
                  <a:cubicBezTo>
                    <a:pt x="19051" y="30375"/>
                    <a:pt x="19621" y="30176"/>
                    <a:pt x="20235" y="30176"/>
                  </a:cubicBezTo>
                  <a:close/>
                  <a:moveTo>
                    <a:pt x="24150" y="30176"/>
                  </a:moveTo>
                  <a:cubicBezTo>
                    <a:pt x="24768" y="30176"/>
                    <a:pt x="25337" y="30375"/>
                    <a:pt x="25800" y="30712"/>
                  </a:cubicBezTo>
                  <a:lnTo>
                    <a:pt x="25800" y="30716"/>
                  </a:lnTo>
                  <a:cubicBezTo>
                    <a:pt x="25337" y="31054"/>
                    <a:pt x="24768" y="31253"/>
                    <a:pt x="24150" y="31253"/>
                  </a:cubicBezTo>
                  <a:cubicBezTo>
                    <a:pt x="23532" y="31253"/>
                    <a:pt x="22963" y="31054"/>
                    <a:pt x="22499" y="30716"/>
                  </a:cubicBezTo>
                  <a:lnTo>
                    <a:pt x="22499" y="30712"/>
                  </a:lnTo>
                  <a:cubicBezTo>
                    <a:pt x="22963" y="30375"/>
                    <a:pt x="23532" y="30176"/>
                    <a:pt x="24150" y="30176"/>
                  </a:cubicBezTo>
                  <a:close/>
                  <a:moveTo>
                    <a:pt x="28065" y="30176"/>
                  </a:moveTo>
                  <a:cubicBezTo>
                    <a:pt x="28683" y="30176"/>
                    <a:pt x="29252" y="30375"/>
                    <a:pt x="29712" y="30712"/>
                  </a:cubicBezTo>
                  <a:lnTo>
                    <a:pt x="29716" y="30716"/>
                  </a:lnTo>
                  <a:lnTo>
                    <a:pt x="29712" y="30716"/>
                  </a:lnTo>
                  <a:cubicBezTo>
                    <a:pt x="29252" y="31054"/>
                    <a:pt x="28683" y="31253"/>
                    <a:pt x="28065" y="31253"/>
                  </a:cubicBezTo>
                  <a:cubicBezTo>
                    <a:pt x="27447" y="31253"/>
                    <a:pt x="26878" y="31054"/>
                    <a:pt x="26414" y="30716"/>
                  </a:cubicBezTo>
                  <a:lnTo>
                    <a:pt x="26414" y="30712"/>
                  </a:lnTo>
                  <a:cubicBezTo>
                    <a:pt x="26878" y="30375"/>
                    <a:pt x="27447" y="30176"/>
                    <a:pt x="28065" y="30176"/>
                  </a:cubicBezTo>
                  <a:close/>
                  <a:moveTo>
                    <a:pt x="31980" y="30176"/>
                  </a:moveTo>
                  <a:cubicBezTo>
                    <a:pt x="32598" y="30176"/>
                    <a:pt x="33167" y="30375"/>
                    <a:pt x="33631" y="30712"/>
                  </a:cubicBezTo>
                  <a:lnTo>
                    <a:pt x="33631" y="30716"/>
                  </a:lnTo>
                  <a:cubicBezTo>
                    <a:pt x="33167" y="31054"/>
                    <a:pt x="32598" y="31253"/>
                    <a:pt x="31980" y="31253"/>
                  </a:cubicBezTo>
                  <a:cubicBezTo>
                    <a:pt x="31362" y="31253"/>
                    <a:pt x="30793" y="31054"/>
                    <a:pt x="30329" y="30716"/>
                  </a:cubicBezTo>
                  <a:lnTo>
                    <a:pt x="30329" y="30712"/>
                  </a:lnTo>
                  <a:cubicBezTo>
                    <a:pt x="30793" y="30375"/>
                    <a:pt x="31362" y="30176"/>
                    <a:pt x="31980" y="30176"/>
                  </a:cubicBezTo>
                  <a:close/>
                  <a:moveTo>
                    <a:pt x="35895" y="30176"/>
                  </a:moveTo>
                  <a:cubicBezTo>
                    <a:pt x="36513" y="30176"/>
                    <a:pt x="37082" y="30375"/>
                    <a:pt x="37546" y="30712"/>
                  </a:cubicBezTo>
                  <a:cubicBezTo>
                    <a:pt x="37546" y="30712"/>
                    <a:pt x="37546" y="30716"/>
                    <a:pt x="37546" y="30716"/>
                  </a:cubicBezTo>
                  <a:cubicBezTo>
                    <a:pt x="37082" y="31054"/>
                    <a:pt x="36513" y="31253"/>
                    <a:pt x="35895" y="31253"/>
                  </a:cubicBezTo>
                  <a:cubicBezTo>
                    <a:pt x="35277" y="31253"/>
                    <a:pt x="34708" y="31054"/>
                    <a:pt x="34245" y="30716"/>
                  </a:cubicBezTo>
                  <a:lnTo>
                    <a:pt x="34245" y="30712"/>
                  </a:lnTo>
                  <a:cubicBezTo>
                    <a:pt x="34708" y="30375"/>
                    <a:pt x="35277" y="30176"/>
                    <a:pt x="35895" y="30176"/>
                  </a:cubicBezTo>
                  <a:close/>
                  <a:moveTo>
                    <a:pt x="34802" y="31460"/>
                  </a:moveTo>
                  <a:lnTo>
                    <a:pt x="34802" y="31460"/>
                  </a:lnTo>
                  <a:cubicBezTo>
                    <a:pt x="35143" y="31586"/>
                    <a:pt x="35513" y="31651"/>
                    <a:pt x="35895" y="31651"/>
                  </a:cubicBezTo>
                  <a:cubicBezTo>
                    <a:pt x="36282" y="31651"/>
                    <a:pt x="36647" y="31586"/>
                    <a:pt x="36989" y="31460"/>
                  </a:cubicBezTo>
                  <a:lnTo>
                    <a:pt x="36989" y="31460"/>
                  </a:lnTo>
                  <a:cubicBezTo>
                    <a:pt x="36745" y="31912"/>
                    <a:pt x="36607" y="32428"/>
                    <a:pt x="36607" y="32981"/>
                  </a:cubicBezTo>
                  <a:cubicBezTo>
                    <a:pt x="36607" y="33489"/>
                    <a:pt x="36729" y="33973"/>
                    <a:pt x="36940" y="34400"/>
                  </a:cubicBezTo>
                  <a:cubicBezTo>
                    <a:pt x="36615" y="34286"/>
                    <a:pt x="36261" y="34225"/>
                    <a:pt x="35895" y="34225"/>
                  </a:cubicBezTo>
                  <a:cubicBezTo>
                    <a:pt x="35529" y="34225"/>
                    <a:pt x="35180" y="34286"/>
                    <a:pt x="34850" y="34400"/>
                  </a:cubicBezTo>
                  <a:cubicBezTo>
                    <a:pt x="35066" y="33973"/>
                    <a:pt x="35184" y="33489"/>
                    <a:pt x="35184" y="32981"/>
                  </a:cubicBezTo>
                  <a:cubicBezTo>
                    <a:pt x="35184" y="32428"/>
                    <a:pt x="35046" y="31912"/>
                    <a:pt x="34802" y="31460"/>
                  </a:cubicBezTo>
                  <a:close/>
                  <a:moveTo>
                    <a:pt x="7399" y="31460"/>
                  </a:moveTo>
                  <a:cubicBezTo>
                    <a:pt x="7741" y="31586"/>
                    <a:pt x="8107" y="31655"/>
                    <a:pt x="8493" y="31655"/>
                  </a:cubicBezTo>
                  <a:cubicBezTo>
                    <a:pt x="8879" y="31655"/>
                    <a:pt x="9245" y="31586"/>
                    <a:pt x="9587" y="31460"/>
                  </a:cubicBezTo>
                  <a:lnTo>
                    <a:pt x="9587" y="31460"/>
                  </a:lnTo>
                  <a:cubicBezTo>
                    <a:pt x="9343" y="31916"/>
                    <a:pt x="9205" y="32432"/>
                    <a:pt x="9205" y="32981"/>
                  </a:cubicBezTo>
                  <a:cubicBezTo>
                    <a:pt x="9205" y="33493"/>
                    <a:pt x="9327" y="33973"/>
                    <a:pt x="9538" y="34404"/>
                  </a:cubicBezTo>
                  <a:cubicBezTo>
                    <a:pt x="9209" y="34290"/>
                    <a:pt x="8859" y="34229"/>
                    <a:pt x="8493" y="34229"/>
                  </a:cubicBezTo>
                  <a:cubicBezTo>
                    <a:pt x="8127" y="34229"/>
                    <a:pt x="7773" y="34290"/>
                    <a:pt x="7448" y="34404"/>
                  </a:cubicBezTo>
                  <a:cubicBezTo>
                    <a:pt x="7660" y="33973"/>
                    <a:pt x="7782" y="33493"/>
                    <a:pt x="7782" y="32981"/>
                  </a:cubicBezTo>
                  <a:cubicBezTo>
                    <a:pt x="7782" y="32432"/>
                    <a:pt x="7643" y="31916"/>
                    <a:pt x="7399" y="31460"/>
                  </a:cubicBezTo>
                  <a:close/>
                  <a:moveTo>
                    <a:pt x="11315" y="31460"/>
                  </a:moveTo>
                  <a:lnTo>
                    <a:pt x="11315" y="31460"/>
                  </a:lnTo>
                  <a:cubicBezTo>
                    <a:pt x="11656" y="31586"/>
                    <a:pt x="12022" y="31655"/>
                    <a:pt x="12408" y="31655"/>
                  </a:cubicBezTo>
                  <a:cubicBezTo>
                    <a:pt x="12790" y="31655"/>
                    <a:pt x="13160" y="31586"/>
                    <a:pt x="13502" y="31460"/>
                  </a:cubicBezTo>
                  <a:lnTo>
                    <a:pt x="13502" y="31460"/>
                  </a:lnTo>
                  <a:cubicBezTo>
                    <a:pt x="13258" y="31916"/>
                    <a:pt x="13120" y="32432"/>
                    <a:pt x="13120" y="32981"/>
                  </a:cubicBezTo>
                  <a:cubicBezTo>
                    <a:pt x="13120" y="33493"/>
                    <a:pt x="13242" y="33973"/>
                    <a:pt x="13453" y="34404"/>
                  </a:cubicBezTo>
                  <a:cubicBezTo>
                    <a:pt x="13124" y="34290"/>
                    <a:pt x="12774" y="34229"/>
                    <a:pt x="12408" y="34229"/>
                  </a:cubicBezTo>
                  <a:cubicBezTo>
                    <a:pt x="12042" y="34229"/>
                    <a:pt x="11689" y="34290"/>
                    <a:pt x="11363" y="34404"/>
                  </a:cubicBezTo>
                  <a:cubicBezTo>
                    <a:pt x="11575" y="33973"/>
                    <a:pt x="11697" y="33493"/>
                    <a:pt x="11697" y="32981"/>
                  </a:cubicBezTo>
                  <a:cubicBezTo>
                    <a:pt x="11697" y="32432"/>
                    <a:pt x="11559" y="31916"/>
                    <a:pt x="11315" y="31460"/>
                  </a:cubicBezTo>
                  <a:close/>
                  <a:moveTo>
                    <a:pt x="15230" y="31460"/>
                  </a:moveTo>
                  <a:cubicBezTo>
                    <a:pt x="15571" y="31586"/>
                    <a:pt x="15937" y="31655"/>
                    <a:pt x="16323" y="31655"/>
                  </a:cubicBezTo>
                  <a:cubicBezTo>
                    <a:pt x="16706" y="31655"/>
                    <a:pt x="17076" y="31586"/>
                    <a:pt x="17417" y="31460"/>
                  </a:cubicBezTo>
                  <a:lnTo>
                    <a:pt x="17417" y="31460"/>
                  </a:lnTo>
                  <a:cubicBezTo>
                    <a:pt x="17173" y="31912"/>
                    <a:pt x="17035" y="32432"/>
                    <a:pt x="17035" y="32981"/>
                  </a:cubicBezTo>
                  <a:cubicBezTo>
                    <a:pt x="17035" y="33489"/>
                    <a:pt x="17157" y="33973"/>
                    <a:pt x="17368" y="34404"/>
                  </a:cubicBezTo>
                  <a:cubicBezTo>
                    <a:pt x="17039" y="34290"/>
                    <a:pt x="16689" y="34225"/>
                    <a:pt x="16323" y="34225"/>
                  </a:cubicBezTo>
                  <a:cubicBezTo>
                    <a:pt x="15958" y="34225"/>
                    <a:pt x="15604" y="34290"/>
                    <a:pt x="15279" y="34404"/>
                  </a:cubicBezTo>
                  <a:cubicBezTo>
                    <a:pt x="15490" y="33973"/>
                    <a:pt x="15612" y="33489"/>
                    <a:pt x="15612" y="32981"/>
                  </a:cubicBezTo>
                  <a:cubicBezTo>
                    <a:pt x="15612" y="32432"/>
                    <a:pt x="15474" y="31912"/>
                    <a:pt x="15230" y="31460"/>
                  </a:cubicBezTo>
                  <a:close/>
                  <a:moveTo>
                    <a:pt x="19141" y="31460"/>
                  </a:moveTo>
                  <a:lnTo>
                    <a:pt x="19141" y="31460"/>
                  </a:lnTo>
                  <a:cubicBezTo>
                    <a:pt x="19482" y="31586"/>
                    <a:pt x="19852" y="31655"/>
                    <a:pt x="20239" y="31655"/>
                  </a:cubicBezTo>
                  <a:cubicBezTo>
                    <a:pt x="20621" y="31655"/>
                    <a:pt x="20991" y="31586"/>
                    <a:pt x="21332" y="31460"/>
                  </a:cubicBezTo>
                  <a:lnTo>
                    <a:pt x="21332" y="31460"/>
                  </a:lnTo>
                  <a:cubicBezTo>
                    <a:pt x="21088" y="31912"/>
                    <a:pt x="20950" y="32432"/>
                    <a:pt x="20950" y="32981"/>
                  </a:cubicBezTo>
                  <a:cubicBezTo>
                    <a:pt x="20950" y="33489"/>
                    <a:pt x="21068" y="33973"/>
                    <a:pt x="21284" y="34404"/>
                  </a:cubicBezTo>
                  <a:lnTo>
                    <a:pt x="21279" y="34404"/>
                  </a:lnTo>
                  <a:cubicBezTo>
                    <a:pt x="20954" y="34290"/>
                    <a:pt x="20600" y="34225"/>
                    <a:pt x="20235" y="34225"/>
                  </a:cubicBezTo>
                  <a:cubicBezTo>
                    <a:pt x="19869" y="34225"/>
                    <a:pt x="19519" y="34290"/>
                    <a:pt x="19190" y="34404"/>
                  </a:cubicBezTo>
                  <a:cubicBezTo>
                    <a:pt x="19405" y="33973"/>
                    <a:pt x="19523" y="33489"/>
                    <a:pt x="19523" y="32981"/>
                  </a:cubicBezTo>
                  <a:cubicBezTo>
                    <a:pt x="19523" y="32432"/>
                    <a:pt x="19385" y="31912"/>
                    <a:pt x="19141" y="31460"/>
                  </a:cubicBezTo>
                  <a:close/>
                  <a:moveTo>
                    <a:pt x="23056" y="31460"/>
                  </a:moveTo>
                  <a:lnTo>
                    <a:pt x="23056" y="31460"/>
                  </a:lnTo>
                  <a:cubicBezTo>
                    <a:pt x="23398" y="31586"/>
                    <a:pt x="23768" y="31655"/>
                    <a:pt x="24150" y="31655"/>
                  </a:cubicBezTo>
                  <a:cubicBezTo>
                    <a:pt x="24536" y="31655"/>
                    <a:pt x="24902" y="31586"/>
                    <a:pt x="25243" y="31460"/>
                  </a:cubicBezTo>
                  <a:lnTo>
                    <a:pt x="25243" y="31460"/>
                  </a:lnTo>
                  <a:cubicBezTo>
                    <a:pt x="24999" y="31912"/>
                    <a:pt x="24861" y="32432"/>
                    <a:pt x="24861" y="32981"/>
                  </a:cubicBezTo>
                  <a:cubicBezTo>
                    <a:pt x="24861" y="33489"/>
                    <a:pt x="24983" y="33973"/>
                    <a:pt x="25195" y="34404"/>
                  </a:cubicBezTo>
                  <a:cubicBezTo>
                    <a:pt x="24865" y="34290"/>
                    <a:pt x="24516" y="34225"/>
                    <a:pt x="24150" y="34225"/>
                  </a:cubicBezTo>
                  <a:cubicBezTo>
                    <a:pt x="23784" y="34225"/>
                    <a:pt x="23434" y="34290"/>
                    <a:pt x="23105" y="34404"/>
                  </a:cubicBezTo>
                  <a:cubicBezTo>
                    <a:pt x="23316" y="33973"/>
                    <a:pt x="23438" y="33489"/>
                    <a:pt x="23438" y="32981"/>
                  </a:cubicBezTo>
                  <a:cubicBezTo>
                    <a:pt x="23438" y="32432"/>
                    <a:pt x="23300" y="31912"/>
                    <a:pt x="23056" y="31460"/>
                  </a:cubicBezTo>
                  <a:close/>
                  <a:moveTo>
                    <a:pt x="26971" y="31460"/>
                  </a:moveTo>
                  <a:lnTo>
                    <a:pt x="26971" y="31460"/>
                  </a:lnTo>
                  <a:cubicBezTo>
                    <a:pt x="27313" y="31586"/>
                    <a:pt x="27679" y="31655"/>
                    <a:pt x="28065" y="31655"/>
                  </a:cubicBezTo>
                  <a:cubicBezTo>
                    <a:pt x="28447" y="31655"/>
                    <a:pt x="28817" y="31586"/>
                    <a:pt x="29159" y="31460"/>
                  </a:cubicBezTo>
                  <a:lnTo>
                    <a:pt x="29159" y="31460"/>
                  </a:lnTo>
                  <a:cubicBezTo>
                    <a:pt x="28915" y="31912"/>
                    <a:pt x="28776" y="32432"/>
                    <a:pt x="28776" y="32981"/>
                  </a:cubicBezTo>
                  <a:cubicBezTo>
                    <a:pt x="28776" y="33489"/>
                    <a:pt x="28898" y="33973"/>
                    <a:pt x="29110" y="34404"/>
                  </a:cubicBezTo>
                  <a:cubicBezTo>
                    <a:pt x="28780" y="34290"/>
                    <a:pt x="28431" y="34225"/>
                    <a:pt x="28065" y="34225"/>
                  </a:cubicBezTo>
                  <a:cubicBezTo>
                    <a:pt x="27699" y="34225"/>
                    <a:pt x="27345" y="34290"/>
                    <a:pt x="27020" y="34404"/>
                  </a:cubicBezTo>
                  <a:cubicBezTo>
                    <a:pt x="27231" y="33973"/>
                    <a:pt x="27353" y="33489"/>
                    <a:pt x="27353" y="32981"/>
                  </a:cubicBezTo>
                  <a:cubicBezTo>
                    <a:pt x="27353" y="32432"/>
                    <a:pt x="27215" y="31912"/>
                    <a:pt x="26971" y="31460"/>
                  </a:cubicBezTo>
                  <a:close/>
                  <a:moveTo>
                    <a:pt x="30886" y="31460"/>
                  </a:moveTo>
                  <a:cubicBezTo>
                    <a:pt x="31228" y="31586"/>
                    <a:pt x="31598" y="31655"/>
                    <a:pt x="31980" y="31655"/>
                  </a:cubicBezTo>
                  <a:cubicBezTo>
                    <a:pt x="32366" y="31655"/>
                    <a:pt x="32732" y="31586"/>
                    <a:pt x="33074" y="31460"/>
                  </a:cubicBezTo>
                  <a:lnTo>
                    <a:pt x="33074" y="31460"/>
                  </a:lnTo>
                  <a:cubicBezTo>
                    <a:pt x="32830" y="31912"/>
                    <a:pt x="32692" y="32432"/>
                    <a:pt x="32692" y="32981"/>
                  </a:cubicBezTo>
                  <a:cubicBezTo>
                    <a:pt x="32692" y="33489"/>
                    <a:pt x="32814" y="33973"/>
                    <a:pt x="33025" y="34404"/>
                  </a:cubicBezTo>
                  <a:cubicBezTo>
                    <a:pt x="32696" y="34290"/>
                    <a:pt x="32346" y="34225"/>
                    <a:pt x="31980" y="34225"/>
                  </a:cubicBezTo>
                  <a:cubicBezTo>
                    <a:pt x="31614" y="34225"/>
                    <a:pt x="31261" y="34290"/>
                    <a:pt x="30935" y="34404"/>
                  </a:cubicBezTo>
                  <a:cubicBezTo>
                    <a:pt x="31147" y="33973"/>
                    <a:pt x="31269" y="33489"/>
                    <a:pt x="31269" y="32981"/>
                  </a:cubicBezTo>
                  <a:cubicBezTo>
                    <a:pt x="31269" y="32432"/>
                    <a:pt x="31130" y="31912"/>
                    <a:pt x="30886" y="31460"/>
                  </a:cubicBezTo>
                  <a:close/>
                  <a:moveTo>
                    <a:pt x="14368" y="30985"/>
                  </a:moveTo>
                  <a:cubicBezTo>
                    <a:pt x="14380" y="30997"/>
                    <a:pt x="14396" y="31009"/>
                    <a:pt x="14413" y="31017"/>
                  </a:cubicBezTo>
                  <a:cubicBezTo>
                    <a:pt x="14905" y="31525"/>
                    <a:pt x="15214" y="32216"/>
                    <a:pt x="15214" y="32977"/>
                  </a:cubicBezTo>
                  <a:cubicBezTo>
                    <a:pt x="15214" y="33643"/>
                    <a:pt x="14978" y="34253"/>
                    <a:pt x="14592" y="34733"/>
                  </a:cubicBezTo>
                  <a:cubicBezTo>
                    <a:pt x="14514" y="34786"/>
                    <a:pt x="14441" y="34839"/>
                    <a:pt x="14368" y="34892"/>
                  </a:cubicBezTo>
                  <a:cubicBezTo>
                    <a:pt x="14295" y="34839"/>
                    <a:pt x="14217" y="34786"/>
                    <a:pt x="14140" y="34733"/>
                  </a:cubicBezTo>
                  <a:cubicBezTo>
                    <a:pt x="13754" y="34253"/>
                    <a:pt x="13522" y="33643"/>
                    <a:pt x="13522" y="32977"/>
                  </a:cubicBezTo>
                  <a:cubicBezTo>
                    <a:pt x="13522" y="32216"/>
                    <a:pt x="13827" y="31525"/>
                    <a:pt x="14323" y="31017"/>
                  </a:cubicBezTo>
                  <a:cubicBezTo>
                    <a:pt x="14335" y="31009"/>
                    <a:pt x="14352" y="30997"/>
                    <a:pt x="14368" y="30985"/>
                  </a:cubicBezTo>
                  <a:close/>
                  <a:moveTo>
                    <a:pt x="18283" y="30985"/>
                  </a:moveTo>
                  <a:cubicBezTo>
                    <a:pt x="18295" y="30997"/>
                    <a:pt x="18312" y="31009"/>
                    <a:pt x="18328" y="31017"/>
                  </a:cubicBezTo>
                  <a:cubicBezTo>
                    <a:pt x="18820" y="31525"/>
                    <a:pt x="19125" y="32216"/>
                    <a:pt x="19125" y="32977"/>
                  </a:cubicBezTo>
                  <a:cubicBezTo>
                    <a:pt x="19125" y="33643"/>
                    <a:pt x="18893" y="34253"/>
                    <a:pt x="18507" y="34733"/>
                  </a:cubicBezTo>
                  <a:cubicBezTo>
                    <a:pt x="18429" y="34786"/>
                    <a:pt x="18356" y="34839"/>
                    <a:pt x="18283" y="34892"/>
                  </a:cubicBezTo>
                  <a:cubicBezTo>
                    <a:pt x="18210" y="34839"/>
                    <a:pt x="18133" y="34786"/>
                    <a:pt x="18055" y="34733"/>
                  </a:cubicBezTo>
                  <a:cubicBezTo>
                    <a:pt x="17669" y="34253"/>
                    <a:pt x="17437" y="33643"/>
                    <a:pt x="17437" y="32977"/>
                  </a:cubicBezTo>
                  <a:cubicBezTo>
                    <a:pt x="17437" y="32216"/>
                    <a:pt x="17742" y="31525"/>
                    <a:pt x="18234" y="31017"/>
                  </a:cubicBezTo>
                  <a:cubicBezTo>
                    <a:pt x="18251" y="31009"/>
                    <a:pt x="18267" y="30997"/>
                    <a:pt x="18283" y="30985"/>
                  </a:cubicBezTo>
                  <a:close/>
                  <a:moveTo>
                    <a:pt x="6538" y="30985"/>
                  </a:moveTo>
                  <a:cubicBezTo>
                    <a:pt x="6550" y="30997"/>
                    <a:pt x="6566" y="31009"/>
                    <a:pt x="6582" y="31021"/>
                  </a:cubicBezTo>
                  <a:cubicBezTo>
                    <a:pt x="7074" y="31525"/>
                    <a:pt x="7383" y="32216"/>
                    <a:pt x="7383" y="32981"/>
                  </a:cubicBezTo>
                  <a:cubicBezTo>
                    <a:pt x="7383" y="33643"/>
                    <a:pt x="7147" y="34253"/>
                    <a:pt x="6761" y="34737"/>
                  </a:cubicBezTo>
                  <a:cubicBezTo>
                    <a:pt x="6684" y="34786"/>
                    <a:pt x="6611" y="34839"/>
                    <a:pt x="6538" y="34896"/>
                  </a:cubicBezTo>
                  <a:cubicBezTo>
                    <a:pt x="6464" y="34839"/>
                    <a:pt x="6387" y="34786"/>
                    <a:pt x="6310" y="34737"/>
                  </a:cubicBezTo>
                  <a:cubicBezTo>
                    <a:pt x="5924" y="34253"/>
                    <a:pt x="5692" y="33643"/>
                    <a:pt x="5692" y="32981"/>
                  </a:cubicBezTo>
                  <a:cubicBezTo>
                    <a:pt x="5692" y="32216"/>
                    <a:pt x="5997" y="31525"/>
                    <a:pt x="6493" y="31021"/>
                  </a:cubicBezTo>
                  <a:cubicBezTo>
                    <a:pt x="6505" y="31009"/>
                    <a:pt x="6521" y="30997"/>
                    <a:pt x="6538" y="30985"/>
                  </a:cubicBezTo>
                  <a:close/>
                  <a:moveTo>
                    <a:pt x="10449" y="30985"/>
                  </a:moveTo>
                  <a:cubicBezTo>
                    <a:pt x="10465" y="30997"/>
                    <a:pt x="10481" y="31009"/>
                    <a:pt x="10497" y="31021"/>
                  </a:cubicBezTo>
                  <a:cubicBezTo>
                    <a:pt x="10989" y="31525"/>
                    <a:pt x="11294" y="32216"/>
                    <a:pt x="11294" y="32981"/>
                  </a:cubicBezTo>
                  <a:cubicBezTo>
                    <a:pt x="11294" y="33643"/>
                    <a:pt x="11063" y="34253"/>
                    <a:pt x="10676" y="34737"/>
                  </a:cubicBezTo>
                  <a:cubicBezTo>
                    <a:pt x="10599" y="34786"/>
                    <a:pt x="10522" y="34839"/>
                    <a:pt x="10449" y="34896"/>
                  </a:cubicBezTo>
                  <a:cubicBezTo>
                    <a:pt x="10380" y="34839"/>
                    <a:pt x="10302" y="34786"/>
                    <a:pt x="10225" y="34737"/>
                  </a:cubicBezTo>
                  <a:cubicBezTo>
                    <a:pt x="9839" y="34253"/>
                    <a:pt x="9607" y="33643"/>
                    <a:pt x="9607" y="32981"/>
                  </a:cubicBezTo>
                  <a:cubicBezTo>
                    <a:pt x="9607" y="32216"/>
                    <a:pt x="9912" y="31525"/>
                    <a:pt x="10404" y="31021"/>
                  </a:cubicBezTo>
                  <a:cubicBezTo>
                    <a:pt x="10420" y="31009"/>
                    <a:pt x="10436" y="30997"/>
                    <a:pt x="10449" y="30985"/>
                  </a:cubicBezTo>
                  <a:close/>
                  <a:moveTo>
                    <a:pt x="22194" y="30985"/>
                  </a:moveTo>
                  <a:cubicBezTo>
                    <a:pt x="22210" y="30997"/>
                    <a:pt x="22223" y="31009"/>
                    <a:pt x="22239" y="31021"/>
                  </a:cubicBezTo>
                  <a:cubicBezTo>
                    <a:pt x="22735" y="31525"/>
                    <a:pt x="23040" y="32216"/>
                    <a:pt x="23040" y="32981"/>
                  </a:cubicBezTo>
                  <a:cubicBezTo>
                    <a:pt x="23040" y="33643"/>
                    <a:pt x="22808" y="34253"/>
                    <a:pt x="22422" y="34733"/>
                  </a:cubicBezTo>
                  <a:cubicBezTo>
                    <a:pt x="22345" y="34786"/>
                    <a:pt x="22267" y="34839"/>
                    <a:pt x="22194" y="34896"/>
                  </a:cubicBezTo>
                  <a:cubicBezTo>
                    <a:pt x="22121" y="34839"/>
                    <a:pt x="22048" y="34786"/>
                    <a:pt x="21967" y="34733"/>
                  </a:cubicBezTo>
                  <a:cubicBezTo>
                    <a:pt x="21580" y="34253"/>
                    <a:pt x="21349" y="33643"/>
                    <a:pt x="21349" y="32981"/>
                  </a:cubicBezTo>
                  <a:cubicBezTo>
                    <a:pt x="21349" y="32216"/>
                    <a:pt x="21653" y="31525"/>
                    <a:pt x="22149" y="31021"/>
                  </a:cubicBezTo>
                  <a:cubicBezTo>
                    <a:pt x="22166" y="31009"/>
                    <a:pt x="22178" y="30997"/>
                    <a:pt x="22194" y="30985"/>
                  </a:cubicBezTo>
                  <a:close/>
                  <a:moveTo>
                    <a:pt x="26109" y="30985"/>
                  </a:moveTo>
                  <a:cubicBezTo>
                    <a:pt x="26126" y="30997"/>
                    <a:pt x="26138" y="31009"/>
                    <a:pt x="26154" y="31021"/>
                  </a:cubicBezTo>
                  <a:cubicBezTo>
                    <a:pt x="26650" y="31525"/>
                    <a:pt x="26955" y="32216"/>
                    <a:pt x="26955" y="32981"/>
                  </a:cubicBezTo>
                  <a:cubicBezTo>
                    <a:pt x="26955" y="33643"/>
                    <a:pt x="26723" y="34253"/>
                    <a:pt x="26337" y="34733"/>
                  </a:cubicBezTo>
                  <a:cubicBezTo>
                    <a:pt x="26256" y="34786"/>
                    <a:pt x="26183" y="34839"/>
                    <a:pt x="26109" y="34896"/>
                  </a:cubicBezTo>
                  <a:cubicBezTo>
                    <a:pt x="26036" y="34839"/>
                    <a:pt x="25959" y="34786"/>
                    <a:pt x="25882" y="34733"/>
                  </a:cubicBezTo>
                  <a:cubicBezTo>
                    <a:pt x="25495" y="34253"/>
                    <a:pt x="25264" y="33643"/>
                    <a:pt x="25264" y="32981"/>
                  </a:cubicBezTo>
                  <a:cubicBezTo>
                    <a:pt x="25264" y="32216"/>
                    <a:pt x="25569" y="31525"/>
                    <a:pt x="26065" y="31021"/>
                  </a:cubicBezTo>
                  <a:cubicBezTo>
                    <a:pt x="26081" y="31009"/>
                    <a:pt x="26093" y="30997"/>
                    <a:pt x="26109" y="30985"/>
                  </a:cubicBezTo>
                  <a:close/>
                  <a:moveTo>
                    <a:pt x="30025" y="30985"/>
                  </a:moveTo>
                  <a:cubicBezTo>
                    <a:pt x="30037" y="30997"/>
                    <a:pt x="30053" y="31009"/>
                    <a:pt x="30069" y="31021"/>
                  </a:cubicBezTo>
                  <a:cubicBezTo>
                    <a:pt x="30561" y="31525"/>
                    <a:pt x="30870" y="32216"/>
                    <a:pt x="30870" y="32981"/>
                  </a:cubicBezTo>
                  <a:cubicBezTo>
                    <a:pt x="30870" y="33643"/>
                    <a:pt x="30634" y="34253"/>
                    <a:pt x="30248" y="34733"/>
                  </a:cubicBezTo>
                  <a:cubicBezTo>
                    <a:pt x="30171" y="34786"/>
                    <a:pt x="30098" y="34839"/>
                    <a:pt x="30025" y="34896"/>
                  </a:cubicBezTo>
                  <a:cubicBezTo>
                    <a:pt x="29951" y="34839"/>
                    <a:pt x="29874" y="34786"/>
                    <a:pt x="29797" y="34733"/>
                  </a:cubicBezTo>
                  <a:cubicBezTo>
                    <a:pt x="29411" y="34253"/>
                    <a:pt x="29179" y="33643"/>
                    <a:pt x="29179" y="32981"/>
                  </a:cubicBezTo>
                  <a:cubicBezTo>
                    <a:pt x="29179" y="32216"/>
                    <a:pt x="29484" y="31525"/>
                    <a:pt x="29980" y="31021"/>
                  </a:cubicBezTo>
                  <a:cubicBezTo>
                    <a:pt x="29992" y="31009"/>
                    <a:pt x="30008" y="30997"/>
                    <a:pt x="30025" y="30985"/>
                  </a:cubicBezTo>
                  <a:close/>
                  <a:moveTo>
                    <a:pt x="33940" y="30985"/>
                  </a:moveTo>
                  <a:cubicBezTo>
                    <a:pt x="33952" y="30997"/>
                    <a:pt x="33968" y="31009"/>
                    <a:pt x="33984" y="31017"/>
                  </a:cubicBezTo>
                  <a:cubicBezTo>
                    <a:pt x="34476" y="31525"/>
                    <a:pt x="34785" y="32216"/>
                    <a:pt x="34785" y="32977"/>
                  </a:cubicBezTo>
                  <a:cubicBezTo>
                    <a:pt x="34785" y="33643"/>
                    <a:pt x="34550" y="34253"/>
                    <a:pt x="34163" y="34733"/>
                  </a:cubicBezTo>
                  <a:cubicBezTo>
                    <a:pt x="34086" y="34786"/>
                    <a:pt x="34013" y="34839"/>
                    <a:pt x="33940" y="34896"/>
                  </a:cubicBezTo>
                  <a:cubicBezTo>
                    <a:pt x="33867" y="34839"/>
                    <a:pt x="33789" y="34786"/>
                    <a:pt x="33712" y="34733"/>
                  </a:cubicBezTo>
                  <a:cubicBezTo>
                    <a:pt x="33326" y="34253"/>
                    <a:pt x="33094" y="33643"/>
                    <a:pt x="33094" y="32977"/>
                  </a:cubicBezTo>
                  <a:cubicBezTo>
                    <a:pt x="33094" y="32216"/>
                    <a:pt x="33399" y="31525"/>
                    <a:pt x="33895" y="31017"/>
                  </a:cubicBezTo>
                  <a:cubicBezTo>
                    <a:pt x="33907" y="31009"/>
                    <a:pt x="33923" y="30997"/>
                    <a:pt x="33940" y="30985"/>
                  </a:cubicBezTo>
                  <a:close/>
                  <a:moveTo>
                    <a:pt x="8493" y="34627"/>
                  </a:moveTo>
                  <a:cubicBezTo>
                    <a:pt x="9030" y="34627"/>
                    <a:pt x="9530" y="34778"/>
                    <a:pt x="9957" y="35038"/>
                  </a:cubicBezTo>
                  <a:cubicBezTo>
                    <a:pt x="10005" y="35095"/>
                    <a:pt x="10054" y="35152"/>
                    <a:pt x="10107" y="35205"/>
                  </a:cubicBezTo>
                  <a:cubicBezTo>
                    <a:pt x="10054" y="35258"/>
                    <a:pt x="10001" y="35314"/>
                    <a:pt x="9957" y="35371"/>
                  </a:cubicBezTo>
                  <a:cubicBezTo>
                    <a:pt x="9530" y="35632"/>
                    <a:pt x="9030" y="35782"/>
                    <a:pt x="8493" y="35782"/>
                  </a:cubicBezTo>
                  <a:cubicBezTo>
                    <a:pt x="7956" y="35782"/>
                    <a:pt x="7456" y="35632"/>
                    <a:pt x="7034" y="35371"/>
                  </a:cubicBezTo>
                  <a:cubicBezTo>
                    <a:pt x="6985" y="35314"/>
                    <a:pt x="6932" y="35258"/>
                    <a:pt x="6883" y="35205"/>
                  </a:cubicBezTo>
                  <a:cubicBezTo>
                    <a:pt x="6932" y="35152"/>
                    <a:pt x="6985" y="35095"/>
                    <a:pt x="7034" y="35038"/>
                  </a:cubicBezTo>
                  <a:cubicBezTo>
                    <a:pt x="7456" y="34778"/>
                    <a:pt x="7956" y="34627"/>
                    <a:pt x="8493" y="34627"/>
                  </a:cubicBezTo>
                  <a:close/>
                  <a:moveTo>
                    <a:pt x="12408" y="34627"/>
                  </a:moveTo>
                  <a:cubicBezTo>
                    <a:pt x="12945" y="34627"/>
                    <a:pt x="13445" y="34778"/>
                    <a:pt x="13868" y="35038"/>
                  </a:cubicBezTo>
                  <a:cubicBezTo>
                    <a:pt x="13917" y="35095"/>
                    <a:pt x="13965" y="35152"/>
                    <a:pt x="14018" y="35205"/>
                  </a:cubicBezTo>
                  <a:cubicBezTo>
                    <a:pt x="13965" y="35258"/>
                    <a:pt x="13917" y="35314"/>
                    <a:pt x="13868" y="35371"/>
                  </a:cubicBezTo>
                  <a:cubicBezTo>
                    <a:pt x="13445" y="35632"/>
                    <a:pt x="12945" y="35782"/>
                    <a:pt x="12408" y="35782"/>
                  </a:cubicBezTo>
                  <a:cubicBezTo>
                    <a:pt x="11872" y="35782"/>
                    <a:pt x="11372" y="35632"/>
                    <a:pt x="10945" y="35371"/>
                  </a:cubicBezTo>
                  <a:cubicBezTo>
                    <a:pt x="10896" y="35314"/>
                    <a:pt x="10847" y="35258"/>
                    <a:pt x="10794" y="35205"/>
                  </a:cubicBezTo>
                  <a:cubicBezTo>
                    <a:pt x="10847" y="35152"/>
                    <a:pt x="10900" y="35095"/>
                    <a:pt x="10945" y="35038"/>
                  </a:cubicBezTo>
                  <a:cubicBezTo>
                    <a:pt x="11372" y="34778"/>
                    <a:pt x="11872" y="34627"/>
                    <a:pt x="12408" y="34627"/>
                  </a:cubicBezTo>
                  <a:close/>
                  <a:moveTo>
                    <a:pt x="16319" y="34627"/>
                  </a:moveTo>
                  <a:cubicBezTo>
                    <a:pt x="16856" y="34627"/>
                    <a:pt x="17356" y="34778"/>
                    <a:pt x="17783" y="35038"/>
                  </a:cubicBezTo>
                  <a:cubicBezTo>
                    <a:pt x="17832" y="35095"/>
                    <a:pt x="17881" y="35152"/>
                    <a:pt x="17933" y="35205"/>
                  </a:cubicBezTo>
                  <a:cubicBezTo>
                    <a:pt x="17881" y="35258"/>
                    <a:pt x="17832" y="35314"/>
                    <a:pt x="17783" y="35371"/>
                  </a:cubicBezTo>
                  <a:cubicBezTo>
                    <a:pt x="17356" y="35632"/>
                    <a:pt x="16856" y="35782"/>
                    <a:pt x="16319" y="35782"/>
                  </a:cubicBezTo>
                  <a:cubicBezTo>
                    <a:pt x="15787" y="35782"/>
                    <a:pt x="15287" y="35632"/>
                    <a:pt x="14860" y="35371"/>
                  </a:cubicBezTo>
                  <a:cubicBezTo>
                    <a:pt x="14811" y="35314"/>
                    <a:pt x="14762" y="35258"/>
                    <a:pt x="14709" y="35205"/>
                  </a:cubicBezTo>
                  <a:cubicBezTo>
                    <a:pt x="14762" y="35152"/>
                    <a:pt x="14811" y="35095"/>
                    <a:pt x="14860" y="35038"/>
                  </a:cubicBezTo>
                  <a:cubicBezTo>
                    <a:pt x="15287" y="34778"/>
                    <a:pt x="15787" y="34627"/>
                    <a:pt x="16319" y="34627"/>
                  </a:cubicBezTo>
                  <a:close/>
                  <a:moveTo>
                    <a:pt x="20235" y="34627"/>
                  </a:moveTo>
                  <a:cubicBezTo>
                    <a:pt x="20771" y="34627"/>
                    <a:pt x="21271" y="34778"/>
                    <a:pt x="21698" y="35038"/>
                  </a:cubicBezTo>
                  <a:cubicBezTo>
                    <a:pt x="21747" y="35095"/>
                    <a:pt x="21796" y="35152"/>
                    <a:pt x="21849" y="35205"/>
                  </a:cubicBezTo>
                  <a:cubicBezTo>
                    <a:pt x="21796" y="35258"/>
                    <a:pt x="21747" y="35314"/>
                    <a:pt x="21698" y="35371"/>
                  </a:cubicBezTo>
                  <a:cubicBezTo>
                    <a:pt x="21271" y="35632"/>
                    <a:pt x="20771" y="35782"/>
                    <a:pt x="20235" y="35782"/>
                  </a:cubicBezTo>
                  <a:cubicBezTo>
                    <a:pt x="19702" y="35782"/>
                    <a:pt x="19198" y="35632"/>
                    <a:pt x="18775" y="35371"/>
                  </a:cubicBezTo>
                  <a:cubicBezTo>
                    <a:pt x="18726" y="35314"/>
                    <a:pt x="18677" y="35258"/>
                    <a:pt x="18625" y="35205"/>
                  </a:cubicBezTo>
                  <a:cubicBezTo>
                    <a:pt x="18677" y="35152"/>
                    <a:pt x="18726" y="35095"/>
                    <a:pt x="18775" y="35038"/>
                  </a:cubicBezTo>
                  <a:cubicBezTo>
                    <a:pt x="19198" y="34778"/>
                    <a:pt x="19698" y="34627"/>
                    <a:pt x="20235" y="34627"/>
                  </a:cubicBezTo>
                  <a:close/>
                  <a:moveTo>
                    <a:pt x="24150" y="34627"/>
                  </a:moveTo>
                  <a:cubicBezTo>
                    <a:pt x="24686" y="34627"/>
                    <a:pt x="25186" y="34778"/>
                    <a:pt x="25613" y="35038"/>
                  </a:cubicBezTo>
                  <a:cubicBezTo>
                    <a:pt x="25662" y="35095"/>
                    <a:pt x="25711" y="35152"/>
                    <a:pt x="25764" y="35205"/>
                  </a:cubicBezTo>
                  <a:cubicBezTo>
                    <a:pt x="25711" y="35258"/>
                    <a:pt x="25658" y="35314"/>
                    <a:pt x="25613" y="35371"/>
                  </a:cubicBezTo>
                  <a:cubicBezTo>
                    <a:pt x="25186" y="35632"/>
                    <a:pt x="24686" y="35782"/>
                    <a:pt x="24150" y="35782"/>
                  </a:cubicBezTo>
                  <a:cubicBezTo>
                    <a:pt x="23613" y="35782"/>
                    <a:pt x="23113" y="35632"/>
                    <a:pt x="22690" y="35371"/>
                  </a:cubicBezTo>
                  <a:cubicBezTo>
                    <a:pt x="22641" y="35314"/>
                    <a:pt x="22593" y="35258"/>
                    <a:pt x="22540" y="35205"/>
                  </a:cubicBezTo>
                  <a:cubicBezTo>
                    <a:pt x="22593" y="35152"/>
                    <a:pt x="22641" y="35095"/>
                    <a:pt x="22690" y="35038"/>
                  </a:cubicBezTo>
                  <a:cubicBezTo>
                    <a:pt x="23113" y="34778"/>
                    <a:pt x="23613" y="34627"/>
                    <a:pt x="24150" y="34627"/>
                  </a:cubicBezTo>
                  <a:close/>
                  <a:moveTo>
                    <a:pt x="28065" y="34627"/>
                  </a:moveTo>
                  <a:cubicBezTo>
                    <a:pt x="28602" y="34627"/>
                    <a:pt x="29102" y="34778"/>
                    <a:pt x="29529" y="35038"/>
                  </a:cubicBezTo>
                  <a:cubicBezTo>
                    <a:pt x="29573" y="35095"/>
                    <a:pt x="29626" y="35152"/>
                    <a:pt x="29675" y="35205"/>
                  </a:cubicBezTo>
                  <a:cubicBezTo>
                    <a:pt x="29626" y="35258"/>
                    <a:pt x="29573" y="35314"/>
                    <a:pt x="29529" y="35371"/>
                  </a:cubicBezTo>
                  <a:cubicBezTo>
                    <a:pt x="29102" y="35632"/>
                    <a:pt x="28602" y="35782"/>
                    <a:pt x="28065" y="35782"/>
                  </a:cubicBezTo>
                  <a:cubicBezTo>
                    <a:pt x="27528" y="35782"/>
                    <a:pt x="27028" y="35632"/>
                    <a:pt x="26605" y="35371"/>
                  </a:cubicBezTo>
                  <a:cubicBezTo>
                    <a:pt x="26557" y="35314"/>
                    <a:pt x="26504" y="35258"/>
                    <a:pt x="26455" y="35205"/>
                  </a:cubicBezTo>
                  <a:cubicBezTo>
                    <a:pt x="26504" y="35152"/>
                    <a:pt x="26557" y="35095"/>
                    <a:pt x="26605" y="35038"/>
                  </a:cubicBezTo>
                  <a:cubicBezTo>
                    <a:pt x="27028" y="34778"/>
                    <a:pt x="27528" y="34627"/>
                    <a:pt x="28065" y="34627"/>
                  </a:cubicBezTo>
                  <a:close/>
                  <a:moveTo>
                    <a:pt x="31980" y="34627"/>
                  </a:moveTo>
                  <a:cubicBezTo>
                    <a:pt x="32517" y="34627"/>
                    <a:pt x="33017" y="34778"/>
                    <a:pt x="33444" y="35038"/>
                  </a:cubicBezTo>
                  <a:cubicBezTo>
                    <a:pt x="33493" y="35095"/>
                    <a:pt x="33541" y="35148"/>
                    <a:pt x="33594" y="35205"/>
                  </a:cubicBezTo>
                  <a:cubicBezTo>
                    <a:pt x="33541" y="35258"/>
                    <a:pt x="33493" y="35310"/>
                    <a:pt x="33444" y="35367"/>
                  </a:cubicBezTo>
                  <a:cubicBezTo>
                    <a:pt x="33017" y="35632"/>
                    <a:pt x="32517" y="35782"/>
                    <a:pt x="31980" y="35782"/>
                  </a:cubicBezTo>
                  <a:cubicBezTo>
                    <a:pt x="31448" y="35782"/>
                    <a:pt x="30947" y="35632"/>
                    <a:pt x="30521" y="35367"/>
                  </a:cubicBezTo>
                  <a:cubicBezTo>
                    <a:pt x="30472" y="35310"/>
                    <a:pt x="30423" y="35258"/>
                    <a:pt x="30370" y="35205"/>
                  </a:cubicBezTo>
                  <a:cubicBezTo>
                    <a:pt x="30423" y="35148"/>
                    <a:pt x="30472" y="35095"/>
                    <a:pt x="30521" y="35038"/>
                  </a:cubicBezTo>
                  <a:cubicBezTo>
                    <a:pt x="30947" y="34778"/>
                    <a:pt x="31448" y="34627"/>
                    <a:pt x="31980" y="34627"/>
                  </a:cubicBezTo>
                  <a:close/>
                  <a:moveTo>
                    <a:pt x="13453" y="36006"/>
                  </a:moveTo>
                  <a:lnTo>
                    <a:pt x="13453" y="36006"/>
                  </a:lnTo>
                  <a:cubicBezTo>
                    <a:pt x="13238" y="36437"/>
                    <a:pt x="13120" y="36916"/>
                    <a:pt x="13120" y="37429"/>
                  </a:cubicBezTo>
                  <a:cubicBezTo>
                    <a:pt x="13120" y="37977"/>
                    <a:pt x="13258" y="38494"/>
                    <a:pt x="13502" y="38945"/>
                  </a:cubicBezTo>
                  <a:cubicBezTo>
                    <a:pt x="13160" y="38823"/>
                    <a:pt x="12790" y="38754"/>
                    <a:pt x="12408" y="38754"/>
                  </a:cubicBezTo>
                  <a:cubicBezTo>
                    <a:pt x="12022" y="38754"/>
                    <a:pt x="11656" y="38823"/>
                    <a:pt x="11315" y="38945"/>
                  </a:cubicBezTo>
                  <a:cubicBezTo>
                    <a:pt x="11559" y="38494"/>
                    <a:pt x="11697" y="37977"/>
                    <a:pt x="11697" y="37429"/>
                  </a:cubicBezTo>
                  <a:cubicBezTo>
                    <a:pt x="11697" y="36916"/>
                    <a:pt x="11575" y="36437"/>
                    <a:pt x="11363" y="36006"/>
                  </a:cubicBezTo>
                  <a:lnTo>
                    <a:pt x="11363" y="36006"/>
                  </a:lnTo>
                  <a:cubicBezTo>
                    <a:pt x="11689" y="36119"/>
                    <a:pt x="12042" y="36180"/>
                    <a:pt x="12408" y="36180"/>
                  </a:cubicBezTo>
                  <a:cubicBezTo>
                    <a:pt x="12774" y="36180"/>
                    <a:pt x="13124" y="36119"/>
                    <a:pt x="13453" y="36006"/>
                  </a:cubicBezTo>
                  <a:close/>
                  <a:moveTo>
                    <a:pt x="23105" y="36006"/>
                  </a:moveTo>
                  <a:cubicBezTo>
                    <a:pt x="23434" y="36119"/>
                    <a:pt x="23784" y="36180"/>
                    <a:pt x="24150" y="36180"/>
                  </a:cubicBezTo>
                  <a:cubicBezTo>
                    <a:pt x="24516" y="36180"/>
                    <a:pt x="24869" y="36119"/>
                    <a:pt x="25195" y="36006"/>
                  </a:cubicBezTo>
                  <a:lnTo>
                    <a:pt x="25195" y="36006"/>
                  </a:lnTo>
                  <a:cubicBezTo>
                    <a:pt x="24983" y="36437"/>
                    <a:pt x="24861" y="36916"/>
                    <a:pt x="24861" y="37429"/>
                  </a:cubicBezTo>
                  <a:cubicBezTo>
                    <a:pt x="24861" y="37977"/>
                    <a:pt x="24999" y="38494"/>
                    <a:pt x="25243" y="38945"/>
                  </a:cubicBezTo>
                  <a:cubicBezTo>
                    <a:pt x="24902" y="38823"/>
                    <a:pt x="24536" y="38754"/>
                    <a:pt x="24150" y="38754"/>
                  </a:cubicBezTo>
                  <a:cubicBezTo>
                    <a:pt x="23764" y="38754"/>
                    <a:pt x="23398" y="38823"/>
                    <a:pt x="23056" y="38945"/>
                  </a:cubicBezTo>
                  <a:cubicBezTo>
                    <a:pt x="23300" y="38494"/>
                    <a:pt x="23438" y="37977"/>
                    <a:pt x="23438" y="37429"/>
                  </a:cubicBezTo>
                  <a:cubicBezTo>
                    <a:pt x="23438" y="36916"/>
                    <a:pt x="23316" y="36437"/>
                    <a:pt x="23105" y="36006"/>
                  </a:cubicBezTo>
                  <a:close/>
                  <a:moveTo>
                    <a:pt x="27020" y="36006"/>
                  </a:moveTo>
                  <a:cubicBezTo>
                    <a:pt x="27349" y="36119"/>
                    <a:pt x="27699" y="36180"/>
                    <a:pt x="28065" y="36180"/>
                  </a:cubicBezTo>
                  <a:cubicBezTo>
                    <a:pt x="28431" y="36180"/>
                    <a:pt x="28785" y="36119"/>
                    <a:pt x="29110" y="36006"/>
                  </a:cubicBezTo>
                  <a:lnTo>
                    <a:pt x="29110" y="36006"/>
                  </a:lnTo>
                  <a:cubicBezTo>
                    <a:pt x="28898" y="36437"/>
                    <a:pt x="28776" y="36916"/>
                    <a:pt x="28776" y="37429"/>
                  </a:cubicBezTo>
                  <a:cubicBezTo>
                    <a:pt x="28776" y="37977"/>
                    <a:pt x="28915" y="38494"/>
                    <a:pt x="29159" y="38945"/>
                  </a:cubicBezTo>
                  <a:cubicBezTo>
                    <a:pt x="28817" y="38823"/>
                    <a:pt x="28447" y="38754"/>
                    <a:pt x="28065" y="38754"/>
                  </a:cubicBezTo>
                  <a:cubicBezTo>
                    <a:pt x="27679" y="38754"/>
                    <a:pt x="27313" y="38823"/>
                    <a:pt x="26971" y="38945"/>
                  </a:cubicBezTo>
                  <a:cubicBezTo>
                    <a:pt x="27215" y="38494"/>
                    <a:pt x="27353" y="37977"/>
                    <a:pt x="27353" y="37429"/>
                  </a:cubicBezTo>
                  <a:cubicBezTo>
                    <a:pt x="27353" y="36916"/>
                    <a:pt x="27231" y="36437"/>
                    <a:pt x="27020" y="36006"/>
                  </a:cubicBezTo>
                  <a:close/>
                  <a:moveTo>
                    <a:pt x="15275" y="36006"/>
                  </a:moveTo>
                  <a:cubicBezTo>
                    <a:pt x="15604" y="36119"/>
                    <a:pt x="15953" y="36184"/>
                    <a:pt x="16319" y="36184"/>
                  </a:cubicBezTo>
                  <a:cubicBezTo>
                    <a:pt x="16685" y="36184"/>
                    <a:pt x="17039" y="36119"/>
                    <a:pt x="17364" y="36006"/>
                  </a:cubicBezTo>
                  <a:lnTo>
                    <a:pt x="17364" y="36006"/>
                  </a:lnTo>
                  <a:cubicBezTo>
                    <a:pt x="17153" y="36437"/>
                    <a:pt x="17031" y="36920"/>
                    <a:pt x="17031" y="37429"/>
                  </a:cubicBezTo>
                  <a:cubicBezTo>
                    <a:pt x="17031" y="37977"/>
                    <a:pt x="17173" y="38498"/>
                    <a:pt x="17413" y="38949"/>
                  </a:cubicBezTo>
                  <a:cubicBezTo>
                    <a:pt x="17072" y="38823"/>
                    <a:pt x="16706" y="38754"/>
                    <a:pt x="16319" y="38754"/>
                  </a:cubicBezTo>
                  <a:cubicBezTo>
                    <a:pt x="15937" y="38754"/>
                    <a:pt x="15567" y="38823"/>
                    <a:pt x="15226" y="38949"/>
                  </a:cubicBezTo>
                  <a:cubicBezTo>
                    <a:pt x="15470" y="38498"/>
                    <a:pt x="15608" y="37977"/>
                    <a:pt x="15608" y="37429"/>
                  </a:cubicBezTo>
                  <a:cubicBezTo>
                    <a:pt x="15608" y="36920"/>
                    <a:pt x="15486" y="36437"/>
                    <a:pt x="15275" y="36006"/>
                  </a:cubicBezTo>
                  <a:close/>
                  <a:moveTo>
                    <a:pt x="19190" y="36006"/>
                  </a:moveTo>
                  <a:cubicBezTo>
                    <a:pt x="19519" y="36119"/>
                    <a:pt x="19869" y="36184"/>
                    <a:pt x="20235" y="36184"/>
                  </a:cubicBezTo>
                  <a:cubicBezTo>
                    <a:pt x="20600" y="36184"/>
                    <a:pt x="20954" y="36119"/>
                    <a:pt x="21279" y="36006"/>
                  </a:cubicBezTo>
                  <a:lnTo>
                    <a:pt x="21279" y="36006"/>
                  </a:lnTo>
                  <a:cubicBezTo>
                    <a:pt x="21068" y="36437"/>
                    <a:pt x="20946" y="36920"/>
                    <a:pt x="20946" y="37429"/>
                  </a:cubicBezTo>
                  <a:cubicBezTo>
                    <a:pt x="20946" y="37977"/>
                    <a:pt x="21084" y="38498"/>
                    <a:pt x="21328" y="38949"/>
                  </a:cubicBezTo>
                  <a:cubicBezTo>
                    <a:pt x="20987" y="38823"/>
                    <a:pt x="20621" y="38754"/>
                    <a:pt x="20235" y="38754"/>
                  </a:cubicBezTo>
                  <a:cubicBezTo>
                    <a:pt x="19852" y="38754"/>
                    <a:pt x="19482" y="38823"/>
                    <a:pt x="19141" y="38949"/>
                  </a:cubicBezTo>
                  <a:cubicBezTo>
                    <a:pt x="19385" y="38498"/>
                    <a:pt x="19523" y="37977"/>
                    <a:pt x="19523" y="37429"/>
                  </a:cubicBezTo>
                  <a:cubicBezTo>
                    <a:pt x="19523" y="36920"/>
                    <a:pt x="19401" y="36437"/>
                    <a:pt x="19190" y="36006"/>
                  </a:cubicBezTo>
                  <a:close/>
                  <a:moveTo>
                    <a:pt x="26109" y="35514"/>
                  </a:moveTo>
                  <a:cubicBezTo>
                    <a:pt x="26183" y="35571"/>
                    <a:pt x="26260" y="35623"/>
                    <a:pt x="26337" y="35672"/>
                  </a:cubicBezTo>
                  <a:cubicBezTo>
                    <a:pt x="26723" y="36152"/>
                    <a:pt x="26955" y="36762"/>
                    <a:pt x="26955" y="37429"/>
                  </a:cubicBezTo>
                  <a:cubicBezTo>
                    <a:pt x="26955" y="38193"/>
                    <a:pt x="26650" y="38880"/>
                    <a:pt x="26154" y="39388"/>
                  </a:cubicBezTo>
                  <a:cubicBezTo>
                    <a:pt x="26138" y="39400"/>
                    <a:pt x="26126" y="39413"/>
                    <a:pt x="26109" y="39421"/>
                  </a:cubicBezTo>
                  <a:cubicBezTo>
                    <a:pt x="26093" y="39413"/>
                    <a:pt x="26081" y="39400"/>
                    <a:pt x="26065" y="39388"/>
                  </a:cubicBezTo>
                  <a:cubicBezTo>
                    <a:pt x="25569" y="38884"/>
                    <a:pt x="25264" y="38189"/>
                    <a:pt x="25264" y="37429"/>
                  </a:cubicBezTo>
                  <a:cubicBezTo>
                    <a:pt x="25264" y="36762"/>
                    <a:pt x="25495" y="36152"/>
                    <a:pt x="25882" y="35672"/>
                  </a:cubicBezTo>
                  <a:cubicBezTo>
                    <a:pt x="25963" y="35623"/>
                    <a:pt x="26036" y="35571"/>
                    <a:pt x="26109" y="35514"/>
                  </a:cubicBezTo>
                  <a:close/>
                  <a:moveTo>
                    <a:pt x="30025" y="35514"/>
                  </a:moveTo>
                  <a:cubicBezTo>
                    <a:pt x="30098" y="35571"/>
                    <a:pt x="30171" y="35623"/>
                    <a:pt x="30252" y="35672"/>
                  </a:cubicBezTo>
                  <a:cubicBezTo>
                    <a:pt x="30638" y="36152"/>
                    <a:pt x="30870" y="36762"/>
                    <a:pt x="30870" y="37429"/>
                  </a:cubicBezTo>
                  <a:cubicBezTo>
                    <a:pt x="30870" y="38193"/>
                    <a:pt x="30565" y="38880"/>
                    <a:pt x="30069" y="39388"/>
                  </a:cubicBezTo>
                  <a:cubicBezTo>
                    <a:pt x="30053" y="39400"/>
                    <a:pt x="30041" y="39413"/>
                    <a:pt x="30025" y="39421"/>
                  </a:cubicBezTo>
                  <a:cubicBezTo>
                    <a:pt x="30008" y="39413"/>
                    <a:pt x="29996" y="39400"/>
                    <a:pt x="29980" y="39388"/>
                  </a:cubicBezTo>
                  <a:cubicBezTo>
                    <a:pt x="29484" y="38884"/>
                    <a:pt x="29179" y="38189"/>
                    <a:pt x="29179" y="37429"/>
                  </a:cubicBezTo>
                  <a:cubicBezTo>
                    <a:pt x="29179" y="36762"/>
                    <a:pt x="29411" y="36152"/>
                    <a:pt x="29797" y="35672"/>
                  </a:cubicBezTo>
                  <a:cubicBezTo>
                    <a:pt x="29874" y="35623"/>
                    <a:pt x="29951" y="35571"/>
                    <a:pt x="30025" y="35514"/>
                  </a:cubicBezTo>
                  <a:close/>
                  <a:moveTo>
                    <a:pt x="14364" y="35514"/>
                  </a:moveTo>
                  <a:cubicBezTo>
                    <a:pt x="14437" y="35571"/>
                    <a:pt x="14514" y="35623"/>
                    <a:pt x="14592" y="35672"/>
                  </a:cubicBezTo>
                  <a:cubicBezTo>
                    <a:pt x="14978" y="36152"/>
                    <a:pt x="15209" y="36762"/>
                    <a:pt x="15209" y="37429"/>
                  </a:cubicBezTo>
                  <a:cubicBezTo>
                    <a:pt x="15209" y="38193"/>
                    <a:pt x="14905" y="38884"/>
                    <a:pt x="14409" y="39388"/>
                  </a:cubicBezTo>
                  <a:cubicBezTo>
                    <a:pt x="14396" y="39400"/>
                    <a:pt x="14380" y="39413"/>
                    <a:pt x="14364" y="39425"/>
                  </a:cubicBezTo>
                  <a:cubicBezTo>
                    <a:pt x="14348" y="39413"/>
                    <a:pt x="14335" y="39400"/>
                    <a:pt x="14319" y="39388"/>
                  </a:cubicBezTo>
                  <a:cubicBezTo>
                    <a:pt x="13823" y="38884"/>
                    <a:pt x="13518" y="38193"/>
                    <a:pt x="13518" y="37429"/>
                  </a:cubicBezTo>
                  <a:cubicBezTo>
                    <a:pt x="13518" y="36762"/>
                    <a:pt x="13750" y="36152"/>
                    <a:pt x="14140" y="35672"/>
                  </a:cubicBezTo>
                  <a:cubicBezTo>
                    <a:pt x="14217" y="35623"/>
                    <a:pt x="14291" y="35571"/>
                    <a:pt x="14364" y="35514"/>
                  </a:cubicBezTo>
                  <a:close/>
                  <a:moveTo>
                    <a:pt x="18279" y="35514"/>
                  </a:moveTo>
                  <a:cubicBezTo>
                    <a:pt x="18352" y="35571"/>
                    <a:pt x="18429" y="35623"/>
                    <a:pt x="18507" y="35672"/>
                  </a:cubicBezTo>
                  <a:cubicBezTo>
                    <a:pt x="18893" y="36152"/>
                    <a:pt x="19125" y="36762"/>
                    <a:pt x="19125" y="37429"/>
                  </a:cubicBezTo>
                  <a:cubicBezTo>
                    <a:pt x="19125" y="38193"/>
                    <a:pt x="18820" y="38884"/>
                    <a:pt x="18324" y="39388"/>
                  </a:cubicBezTo>
                  <a:cubicBezTo>
                    <a:pt x="18307" y="39400"/>
                    <a:pt x="18295" y="39413"/>
                    <a:pt x="18279" y="39425"/>
                  </a:cubicBezTo>
                  <a:cubicBezTo>
                    <a:pt x="18263" y="39413"/>
                    <a:pt x="18251" y="39400"/>
                    <a:pt x="18234" y="39388"/>
                  </a:cubicBezTo>
                  <a:cubicBezTo>
                    <a:pt x="17738" y="38884"/>
                    <a:pt x="17433" y="38193"/>
                    <a:pt x="17433" y="37429"/>
                  </a:cubicBezTo>
                  <a:cubicBezTo>
                    <a:pt x="17433" y="36762"/>
                    <a:pt x="17665" y="36152"/>
                    <a:pt x="18051" y="35672"/>
                  </a:cubicBezTo>
                  <a:cubicBezTo>
                    <a:pt x="18133" y="35623"/>
                    <a:pt x="18206" y="35571"/>
                    <a:pt x="18279" y="35514"/>
                  </a:cubicBezTo>
                  <a:close/>
                  <a:moveTo>
                    <a:pt x="22194" y="35514"/>
                  </a:moveTo>
                  <a:cubicBezTo>
                    <a:pt x="22267" y="35571"/>
                    <a:pt x="22341" y="35623"/>
                    <a:pt x="22418" y="35672"/>
                  </a:cubicBezTo>
                  <a:cubicBezTo>
                    <a:pt x="22804" y="36152"/>
                    <a:pt x="23040" y="36766"/>
                    <a:pt x="23040" y="37429"/>
                  </a:cubicBezTo>
                  <a:cubicBezTo>
                    <a:pt x="23040" y="38193"/>
                    <a:pt x="22731" y="38884"/>
                    <a:pt x="22239" y="39388"/>
                  </a:cubicBezTo>
                  <a:cubicBezTo>
                    <a:pt x="22223" y="39400"/>
                    <a:pt x="22206" y="39413"/>
                    <a:pt x="22194" y="39425"/>
                  </a:cubicBezTo>
                  <a:cubicBezTo>
                    <a:pt x="22178" y="39413"/>
                    <a:pt x="22162" y="39400"/>
                    <a:pt x="22149" y="39388"/>
                  </a:cubicBezTo>
                  <a:cubicBezTo>
                    <a:pt x="21653" y="38884"/>
                    <a:pt x="21349" y="38193"/>
                    <a:pt x="21349" y="37429"/>
                  </a:cubicBezTo>
                  <a:cubicBezTo>
                    <a:pt x="21349" y="36766"/>
                    <a:pt x="21580" y="36152"/>
                    <a:pt x="21967" y="35672"/>
                  </a:cubicBezTo>
                  <a:cubicBezTo>
                    <a:pt x="22044" y="35623"/>
                    <a:pt x="22121" y="35571"/>
                    <a:pt x="22194" y="35514"/>
                  </a:cubicBezTo>
                  <a:close/>
                  <a:moveTo>
                    <a:pt x="16323" y="39152"/>
                  </a:moveTo>
                  <a:cubicBezTo>
                    <a:pt x="16937" y="39152"/>
                    <a:pt x="17507" y="39356"/>
                    <a:pt x="17970" y="39693"/>
                  </a:cubicBezTo>
                  <a:cubicBezTo>
                    <a:pt x="17507" y="40031"/>
                    <a:pt x="16937" y="40230"/>
                    <a:pt x="16323" y="40230"/>
                  </a:cubicBezTo>
                  <a:cubicBezTo>
                    <a:pt x="15705" y="40230"/>
                    <a:pt x="15136" y="40031"/>
                    <a:pt x="14673" y="39693"/>
                  </a:cubicBezTo>
                  <a:cubicBezTo>
                    <a:pt x="15136" y="39356"/>
                    <a:pt x="15705" y="39152"/>
                    <a:pt x="16323" y="39152"/>
                  </a:cubicBezTo>
                  <a:close/>
                  <a:moveTo>
                    <a:pt x="20239" y="39156"/>
                  </a:moveTo>
                  <a:cubicBezTo>
                    <a:pt x="20853" y="39156"/>
                    <a:pt x="21422" y="39356"/>
                    <a:pt x="21885" y="39693"/>
                  </a:cubicBezTo>
                  <a:cubicBezTo>
                    <a:pt x="21422" y="40031"/>
                    <a:pt x="20853" y="40230"/>
                    <a:pt x="20239" y="40230"/>
                  </a:cubicBezTo>
                  <a:cubicBezTo>
                    <a:pt x="19621" y="40230"/>
                    <a:pt x="19051" y="40031"/>
                    <a:pt x="18588" y="39693"/>
                  </a:cubicBezTo>
                  <a:cubicBezTo>
                    <a:pt x="19051" y="39356"/>
                    <a:pt x="19621" y="39156"/>
                    <a:pt x="20239" y="39156"/>
                  </a:cubicBezTo>
                  <a:close/>
                  <a:moveTo>
                    <a:pt x="24154" y="39152"/>
                  </a:moveTo>
                  <a:cubicBezTo>
                    <a:pt x="24768" y="39152"/>
                    <a:pt x="25337" y="39352"/>
                    <a:pt x="25800" y="39693"/>
                  </a:cubicBezTo>
                  <a:cubicBezTo>
                    <a:pt x="25337" y="40031"/>
                    <a:pt x="24768" y="40230"/>
                    <a:pt x="24154" y="40230"/>
                  </a:cubicBezTo>
                  <a:cubicBezTo>
                    <a:pt x="23536" y="40230"/>
                    <a:pt x="22967" y="40031"/>
                    <a:pt x="22503" y="39693"/>
                  </a:cubicBezTo>
                  <a:cubicBezTo>
                    <a:pt x="22967" y="39356"/>
                    <a:pt x="23536" y="39152"/>
                    <a:pt x="24154" y="39152"/>
                  </a:cubicBezTo>
                  <a:close/>
                  <a:moveTo>
                    <a:pt x="28065" y="39152"/>
                  </a:moveTo>
                  <a:cubicBezTo>
                    <a:pt x="28683" y="39152"/>
                    <a:pt x="29252" y="39352"/>
                    <a:pt x="29716" y="39693"/>
                  </a:cubicBezTo>
                  <a:cubicBezTo>
                    <a:pt x="29252" y="40031"/>
                    <a:pt x="28683" y="40230"/>
                    <a:pt x="28065" y="40230"/>
                  </a:cubicBezTo>
                  <a:cubicBezTo>
                    <a:pt x="27451" y="40230"/>
                    <a:pt x="26882" y="40031"/>
                    <a:pt x="26418" y="39693"/>
                  </a:cubicBezTo>
                  <a:cubicBezTo>
                    <a:pt x="26882" y="39356"/>
                    <a:pt x="27451" y="39152"/>
                    <a:pt x="28065" y="39152"/>
                  </a:cubicBezTo>
                  <a:close/>
                  <a:moveTo>
                    <a:pt x="21328" y="1"/>
                  </a:moveTo>
                  <a:cubicBezTo>
                    <a:pt x="21084" y="452"/>
                    <a:pt x="20946" y="968"/>
                    <a:pt x="20946" y="1513"/>
                  </a:cubicBezTo>
                  <a:cubicBezTo>
                    <a:pt x="20946" y="2062"/>
                    <a:pt x="21084" y="2582"/>
                    <a:pt x="21328" y="3033"/>
                  </a:cubicBezTo>
                  <a:cubicBezTo>
                    <a:pt x="20987" y="2907"/>
                    <a:pt x="20617" y="2842"/>
                    <a:pt x="20235" y="2842"/>
                  </a:cubicBezTo>
                  <a:cubicBezTo>
                    <a:pt x="19848" y="2842"/>
                    <a:pt x="19482" y="2907"/>
                    <a:pt x="19141" y="3033"/>
                  </a:cubicBezTo>
                  <a:cubicBezTo>
                    <a:pt x="19385" y="2582"/>
                    <a:pt x="19523" y="2066"/>
                    <a:pt x="19523" y="1513"/>
                  </a:cubicBezTo>
                  <a:cubicBezTo>
                    <a:pt x="19523" y="997"/>
                    <a:pt x="19397" y="509"/>
                    <a:pt x="19182" y="78"/>
                  </a:cubicBezTo>
                  <a:cubicBezTo>
                    <a:pt x="19035" y="90"/>
                    <a:pt x="18893" y="102"/>
                    <a:pt x="18747" y="118"/>
                  </a:cubicBezTo>
                  <a:cubicBezTo>
                    <a:pt x="18986" y="529"/>
                    <a:pt x="19121" y="1005"/>
                    <a:pt x="19121" y="1517"/>
                  </a:cubicBezTo>
                  <a:cubicBezTo>
                    <a:pt x="19121" y="2277"/>
                    <a:pt x="18816" y="2968"/>
                    <a:pt x="18320" y="3477"/>
                  </a:cubicBezTo>
                  <a:cubicBezTo>
                    <a:pt x="18307" y="3485"/>
                    <a:pt x="18291" y="3497"/>
                    <a:pt x="18275" y="3509"/>
                  </a:cubicBezTo>
                  <a:cubicBezTo>
                    <a:pt x="18263" y="3497"/>
                    <a:pt x="18246" y="3485"/>
                    <a:pt x="18230" y="3477"/>
                  </a:cubicBezTo>
                  <a:cubicBezTo>
                    <a:pt x="17738" y="2968"/>
                    <a:pt x="17429" y="2277"/>
                    <a:pt x="17429" y="1517"/>
                  </a:cubicBezTo>
                  <a:cubicBezTo>
                    <a:pt x="17429" y="1062"/>
                    <a:pt x="17539" y="635"/>
                    <a:pt x="17730" y="253"/>
                  </a:cubicBezTo>
                  <a:lnTo>
                    <a:pt x="17730" y="253"/>
                  </a:lnTo>
                  <a:cubicBezTo>
                    <a:pt x="17572" y="277"/>
                    <a:pt x="17413" y="305"/>
                    <a:pt x="17259" y="334"/>
                  </a:cubicBezTo>
                  <a:cubicBezTo>
                    <a:pt x="17112" y="700"/>
                    <a:pt x="17031" y="1098"/>
                    <a:pt x="17031" y="1513"/>
                  </a:cubicBezTo>
                  <a:cubicBezTo>
                    <a:pt x="17031" y="2066"/>
                    <a:pt x="17169" y="2582"/>
                    <a:pt x="17413" y="3033"/>
                  </a:cubicBezTo>
                  <a:cubicBezTo>
                    <a:pt x="17072" y="2907"/>
                    <a:pt x="16702" y="2842"/>
                    <a:pt x="16319" y="2842"/>
                  </a:cubicBezTo>
                  <a:cubicBezTo>
                    <a:pt x="15933" y="2842"/>
                    <a:pt x="15567" y="2907"/>
                    <a:pt x="15226" y="3033"/>
                  </a:cubicBezTo>
                  <a:cubicBezTo>
                    <a:pt x="15470" y="2582"/>
                    <a:pt x="15608" y="2066"/>
                    <a:pt x="15608" y="1513"/>
                  </a:cubicBezTo>
                  <a:cubicBezTo>
                    <a:pt x="15608" y="1245"/>
                    <a:pt x="15571" y="980"/>
                    <a:pt x="15510" y="728"/>
                  </a:cubicBezTo>
                  <a:cubicBezTo>
                    <a:pt x="15380" y="761"/>
                    <a:pt x="15250" y="797"/>
                    <a:pt x="15124" y="834"/>
                  </a:cubicBezTo>
                  <a:cubicBezTo>
                    <a:pt x="15177" y="1053"/>
                    <a:pt x="15205" y="1281"/>
                    <a:pt x="15205" y="1513"/>
                  </a:cubicBezTo>
                  <a:cubicBezTo>
                    <a:pt x="15205" y="2277"/>
                    <a:pt x="14900" y="2968"/>
                    <a:pt x="14404" y="3473"/>
                  </a:cubicBezTo>
                  <a:cubicBezTo>
                    <a:pt x="14392" y="3485"/>
                    <a:pt x="14376" y="3497"/>
                    <a:pt x="14360" y="3509"/>
                  </a:cubicBezTo>
                  <a:cubicBezTo>
                    <a:pt x="14348" y="3497"/>
                    <a:pt x="14331" y="3485"/>
                    <a:pt x="14315" y="3473"/>
                  </a:cubicBezTo>
                  <a:cubicBezTo>
                    <a:pt x="13823" y="2968"/>
                    <a:pt x="13518" y="2277"/>
                    <a:pt x="13518" y="1513"/>
                  </a:cubicBezTo>
                  <a:cubicBezTo>
                    <a:pt x="13518" y="1468"/>
                    <a:pt x="13518" y="1419"/>
                    <a:pt x="13518" y="1375"/>
                  </a:cubicBezTo>
                  <a:cubicBezTo>
                    <a:pt x="13384" y="1428"/>
                    <a:pt x="13250" y="1480"/>
                    <a:pt x="13116" y="1533"/>
                  </a:cubicBezTo>
                  <a:cubicBezTo>
                    <a:pt x="13120" y="2074"/>
                    <a:pt x="13258" y="2586"/>
                    <a:pt x="13498" y="3033"/>
                  </a:cubicBezTo>
                  <a:cubicBezTo>
                    <a:pt x="13156" y="2907"/>
                    <a:pt x="12790" y="2842"/>
                    <a:pt x="12404" y="2842"/>
                  </a:cubicBezTo>
                  <a:cubicBezTo>
                    <a:pt x="12018" y="2842"/>
                    <a:pt x="11652" y="2907"/>
                    <a:pt x="11311" y="3033"/>
                  </a:cubicBezTo>
                  <a:cubicBezTo>
                    <a:pt x="11449" y="2777"/>
                    <a:pt x="11550" y="2501"/>
                    <a:pt x="11615" y="2212"/>
                  </a:cubicBezTo>
                  <a:lnTo>
                    <a:pt x="11615" y="2212"/>
                  </a:lnTo>
                  <a:cubicBezTo>
                    <a:pt x="11453" y="2294"/>
                    <a:pt x="11290" y="2379"/>
                    <a:pt x="11128" y="2464"/>
                  </a:cubicBezTo>
                  <a:cubicBezTo>
                    <a:pt x="10989" y="2846"/>
                    <a:pt x="10770" y="3192"/>
                    <a:pt x="10493" y="3473"/>
                  </a:cubicBezTo>
                  <a:cubicBezTo>
                    <a:pt x="10477" y="3485"/>
                    <a:pt x="10461" y="3497"/>
                    <a:pt x="10449" y="3509"/>
                  </a:cubicBezTo>
                  <a:cubicBezTo>
                    <a:pt x="10432" y="3497"/>
                    <a:pt x="10416" y="3485"/>
                    <a:pt x="10400" y="3473"/>
                  </a:cubicBezTo>
                  <a:cubicBezTo>
                    <a:pt x="10278" y="3351"/>
                    <a:pt x="10168" y="3212"/>
                    <a:pt x="10071" y="3070"/>
                  </a:cubicBezTo>
                  <a:cubicBezTo>
                    <a:pt x="9879" y="3188"/>
                    <a:pt x="9688" y="3306"/>
                    <a:pt x="9501" y="3432"/>
                  </a:cubicBezTo>
                  <a:cubicBezTo>
                    <a:pt x="9729" y="3517"/>
                    <a:pt x="9945" y="3635"/>
                    <a:pt x="10140" y="3777"/>
                  </a:cubicBezTo>
                  <a:lnTo>
                    <a:pt x="10140" y="3782"/>
                  </a:lnTo>
                  <a:cubicBezTo>
                    <a:pt x="9676" y="4119"/>
                    <a:pt x="9107" y="4318"/>
                    <a:pt x="8489" y="4318"/>
                  </a:cubicBezTo>
                  <a:cubicBezTo>
                    <a:pt x="8412" y="4318"/>
                    <a:pt x="8339" y="4314"/>
                    <a:pt x="8261" y="4310"/>
                  </a:cubicBezTo>
                  <a:cubicBezTo>
                    <a:pt x="8119" y="4420"/>
                    <a:pt x="7973" y="4534"/>
                    <a:pt x="7830" y="4648"/>
                  </a:cubicBezTo>
                  <a:cubicBezTo>
                    <a:pt x="8042" y="4692"/>
                    <a:pt x="8265" y="4717"/>
                    <a:pt x="8489" y="4717"/>
                  </a:cubicBezTo>
                  <a:cubicBezTo>
                    <a:pt x="8875" y="4717"/>
                    <a:pt x="9241" y="4652"/>
                    <a:pt x="9583" y="4526"/>
                  </a:cubicBezTo>
                  <a:lnTo>
                    <a:pt x="9583" y="4526"/>
                  </a:lnTo>
                  <a:cubicBezTo>
                    <a:pt x="9339" y="4977"/>
                    <a:pt x="9201" y="5493"/>
                    <a:pt x="9201" y="6042"/>
                  </a:cubicBezTo>
                  <a:cubicBezTo>
                    <a:pt x="9201" y="6554"/>
                    <a:pt x="9322" y="7038"/>
                    <a:pt x="9534" y="7465"/>
                  </a:cubicBezTo>
                  <a:cubicBezTo>
                    <a:pt x="9209" y="7351"/>
                    <a:pt x="8855" y="7290"/>
                    <a:pt x="8489" y="7290"/>
                  </a:cubicBezTo>
                  <a:cubicBezTo>
                    <a:pt x="8123" y="7290"/>
                    <a:pt x="7773" y="7351"/>
                    <a:pt x="7444" y="7465"/>
                  </a:cubicBezTo>
                  <a:cubicBezTo>
                    <a:pt x="7660" y="7038"/>
                    <a:pt x="7778" y="6554"/>
                    <a:pt x="7778" y="6042"/>
                  </a:cubicBezTo>
                  <a:cubicBezTo>
                    <a:pt x="7778" y="5631"/>
                    <a:pt x="7700" y="5237"/>
                    <a:pt x="7558" y="4871"/>
                  </a:cubicBezTo>
                  <a:cubicBezTo>
                    <a:pt x="7448" y="4965"/>
                    <a:pt x="7338" y="5058"/>
                    <a:pt x="7233" y="5152"/>
                  </a:cubicBezTo>
                  <a:cubicBezTo>
                    <a:pt x="7326" y="5432"/>
                    <a:pt x="7379" y="5733"/>
                    <a:pt x="7379" y="6042"/>
                  </a:cubicBezTo>
                  <a:cubicBezTo>
                    <a:pt x="7379" y="6709"/>
                    <a:pt x="7147" y="7319"/>
                    <a:pt x="6761" y="7798"/>
                  </a:cubicBezTo>
                  <a:cubicBezTo>
                    <a:pt x="6684" y="7851"/>
                    <a:pt x="6607" y="7904"/>
                    <a:pt x="6533" y="7961"/>
                  </a:cubicBezTo>
                  <a:cubicBezTo>
                    <a:pt x="6460" y="7904"/>
                    <a:pt x="6387" y="7851"/>
                    <a:pt x="6310" y="7798"/>
                  </a:cubicBezTo>
                  <a:cubicBezTo>
                    <a:pt x="6029" y="7453"/>
                    <a:pt x="5830" y="7034"/>
                    <a:pt x="5741" y="6579"/>
                  </a:cubicBezTo>
                  <a:cubicBezTo>
                    <a:pt x="5631" y="6697"/>
                    <a:pt x="5521" y="6814"/>
                    <a:pt x="5415" y="6932"/>
                  </a:cubicBezTo>
                  <a:cubicBezTo>
                    <a:pt x="5468" y="7119"/>
                    <a:pt x="5537" y="7298"/>
                    <a:pt x="5623" y="7465"/>
                  </a:cubicBezTo>
                  <a:cubicBezTo>
                    <a:pt x="5444" y="7404"/>
                    <a:pt x="5257" y="7359"/>
                    <a:pt x="5066" y="7327"/>
                  </a:cubicBezTo>
                  <a:cubicBezTo>
                    <a:pt x="4964" y="7449"/>
                    <a:pt x="4858" y="7575"/>
                    <a:pt x="4757" y="7697"/>
                  </a:cubicBezTo>
                  <a:cubicBezTo>
                    <a:pt x="5224" y="7725"/>
                    <a:pt x="5663" y="7872"/>
                    <a:pt x="6037" y="8103"/>
                  </a:cubicBezTo>
                  <a:cubicBezTo>
                    <a:pt x="6086" y="8160"/>
                    <a:pt x="6139" y="8213"/>
                    <a:pt x="6188" y="8270"/>
                  </a:cubicBezTo>
                  <a:cubicBezTo>
                    <a:pt x="6139" y="8323"/>
                    <a:pt x="6086" y="8376"/>
                    <a:pt x="6037" y="8433"/>
                  </a:cubicBezTo>
                  <a:cubicBezTo>
                    <a:pt x="5615" y="8697"/>
                    <a:pt x="5115" y="8847"/>
                    <a:pt x="4578" y="8847"/>
                  </a:cubicBezTo>
                  <a:cubicBezTo>
                    <a:pt x="4354" y="8847"/>
                    <a:pt x="4139" y="8819"/>
                    <a:pt x="3936" y="8770"/>
                  </a:cubicBezTo>
                  <a:cubicBezTo>
                    <a:pt x="3850" y="8888"/>
                    <a:pt x="3769" y="9002"/>
                    <a:pt x="3688" y="9120"/>
                  </a:cubicBezTo>
                  <a:cubicBezTo>
                    <a:pt x="3972" y="9201"/>
                    <a:pt x="4269" y="9246"/>
                    <a:pt x="4578" y="9246"/>
                  </a:cubicBezTo>
                  <a:cubicBezTo>
                    <a:pt x="4944" y="9246"/>
                    <a:pt x="5293" y="9185"/>
                    <a:pt x="5623" y="9071"/>
                  </a:cubicBezTo>
                  <a:lnTo>
                    <a:pt x="5623" y="9071"/>
                  </a:lnTo>
                  <a:cubicBezTo>
                    <a:pt x="5411" y="9498"/>
                    <a:pt x="5289" y="9982"/>
                    <a:pt x="5289" y="10494"/>
                  </a:cubicBezTo>
                  <a:cubicBezTo>
                    <a:pt x="5289" y="11043"/>
                    <a:pt x="5428" y="11559"/>
                    <a:pt x="5672" y="12010"/>
                  </a:cubicBezTo>
                  <a:cubicBezTo>
                    <a:pt x="5330" y="11888"/>
                    <a:pt x="4960" y="11819"/>
                    <a:pt x="4578" y="11819"/>
                  </a:cubicBezTo>
                  <a:cubicBezTo>
                    <a:pt x="4192" y="11819"/>
                    <a:pt x="3826" y="11888"/>
                    <a:pt x="3484" y="12010"/>
                  </a:cubicBezTo>
                  <a:cubicBezTo>
                    <a:pt x="3728" y="11559"/>
                    <a:pt x="3866" y="11043"/>
                    <a:pt x="3866" y="10494"/>
                  </a:cubicBezTo>
                  <a:cubicBezTo>
                    <a:pt x="3866" y="10047"/>
                    <a:pt x="3773" y="9624"/>
                    <a:pt x="3610" y="9238"/>
                  </a:cubicBezTo>
                  <a:cubicBezTo>
                    <a:pt x="3517" y="9372"/>
                    <a:pt x="3423" y="9510"/>
                    <a:pt x="3334" y="9648"/>
                  </a:cubicBezTo>
                  <a:cubicBezTo>
                    <a:pt x="3419" y="9917"/>
                    <a:pt x="3464" y="10197"/>
                    <a:pt x="3464" y="10494"/>
                  </a:cubicBezTo>
                  <a:cubicBezTo>
                    <a:pt x="3464" y="11254"/>
                    <a:pt x="3159" y="11945"/>
                    <a:pt x="2667" y="12453"/>
                  </a:cubicBezTo>
                  <a:cubicBezTo>
                    <a:pt x="2651" y="12466"/>
                    <a:pt x="2635" y="12478"/>
                    <a:pt x="2618" y="12486"/>
                  </a:cubicBezTo>
                  <a:cubicBezTo>
                    <a:pt x="2606" y="12478"/>
                    <a:pt x="2590" y="12466"/>
                    <a:pt x="2574" y="12453"/>
                  </a:cubicBezTo>
                  <a:cubicBezTo>
                    <a:pt x="2391" y="12266"/>
                    <a:pt x="2236" y="12055"/>
                    <a:pt x="2110" y="11823"/>
                  </a:cubicBezTo>
                  <a:cubicBezTo>
                    <a:pt x="2008" y="12035"/>
                    <a:pt x="1907" y="12250"/>
                    <a:pt x="1813" y="12466"/>
                  </a:cubicBezTo>
                  <a:cubicBezTo>
                    <a:pt x="1988" y="12547"/>
                    <a:pt x="2155" y="12645"/>
                    <a:pt x="2313" y="12758"/>
                  </a:cubicBezTo>
                  <a:cubicBezTo>
                    <a:pt x="2073" y="12933"/>
                    <a:pt x="1805" y="13071"/>
                    <a:pt x="1517" y="13161"/>
                  </a:cubicBezTo>
                  <a:cubicBezTo>
                    <a:pt x="1456" y="13315"/>
                    <a:pt x="1395" y="13470"/>
                    <a:pt x="1338" y="13624"/>
                  </a:cubicBezTo>
                  <a:cubicBezTo>
                    <a:pt x="1480" y="13592"/>
                    <a:pt x="1622" y="13555"/>
                    <a:pt x="1756" y="13502"/>
                  </a:cubicBezTo>
                  <a:lnTo>
                    <a:pt x="1756" y="13502"/>
                  </a:lnTo>
                  <a:cubicBezTo>
                    <a:pt x="1512" y="13958"/>
                    <a:pt x="1374" y="14474"/>
                    <a:pt x="1374" y="15023"/>
                  </a:cubicBezTo>
                  <a:cubicBezTo>
                    <a:pt x="1374" y="15535"/>
                    <a:pt x="1496" y="16015"/>
                    <a:pt x="1708" y="16446"/>
                  </a:cubicBezTo>
                  <a:cubicBezTo>
                    <a:pt x="1378" y="16332"/>
                    <a:pt x="1029" y="16271"/>
                    <a:pt x="663" y="16271"/>
                  </a:cubicBezTo>
                  <a:lnTo>
                    <a:pt x="537" y="16271"/>
                  </a:lnTo>
                  <a:cubicBezTo>
                    <a:pt x="504" y="16405"/>
                    <a:pt x="476" y="16543"/>
                    <a:pt x="447" y="16678"/>
                  </a:cubicBezTo>
                  <a:cubicBezTo>
                    <a:pt x="520" y="16674"/>
                    <a:pt x="590" y="16670"/>
                    <a:pt x="663" y="16670"/>
                  </a:cubicBezTo>
                  <a:cubicBezTo>
                    <a:pt x="1199" y="16670"/>
                    <a:pt x="1699" y="16820"/>
                    <a:pt x="2126" y="17080"/>
                  </a:cubicBezTo>
                  <a:cubicBezTo>
                    <a:pt x="2175" y="17137"/>
                    <a:pt x="2224" y="17194"/>
                    <a:pt x="2277" y="17247"/>
                  </a:cubicBezTo>
                  <a:cubicBezTo>
                    <a:pt x="2224" y="17300"/>
                    <a:pt x="2171" y="17357"/>
                    <a:pt x="2126" y="17414"/>
                  </a:cubicBezTo>
                  <a:cubicBezTo>
                    <a:pt x="1699" y="17674"/>
                    <a:pt x="1199" y="17824"/>
                    <a:pt x="663" y="17824"/>
                  </a:cubicBezTo>
                  <a:cubicBezTo>
                    <a:pt x="520" y="17824"/>
                    <a:pt x="382" y="17812"/>
                    <a:pt x="244" y="17792"/>
                  </a:cubicBezTo>
                  <a:cubicBezTo>
                    <a:pt x="224" y="17926"/>
                    <a:pt x="207" y="18056"/>
                    <a:pt x="187" y="18190"/>
                  </a:cubicBezTo>
                  <a:cubicBezTo>
                    <a:pt x="342" y="18210"/>
                    <a:pt x="500" y="18223"/>
                    <a:pt x="663" y="18223"/>
                  </a:cubicBezTo>
                  <a:cubicBezTo>
                    <a:pt x="1029" y="18223"/>
                    <a:pt x="1382" y="18162"/>
                    <a:pt x="1708" y="18048"/>
                  </a:cubicBezTo>
                  <a:lnTo>
                    <a:pt x="1708" y="18048"/>
                  </a:lnTo>
                  <a:cubicBezTo>
                    <a:pt x="1496" y="18479"/>
                    <a:pt x="1374" y="18958"/>
                    <a:pt x="1374" y="19471"/>
                  </a:cubicBezTo>
                  <a:cubicBezTo>
                    <a:pt x="1374" y="20020"/>
                    <a:pt x="1512" y="20536"/>
                    <a:pt x="1756" y="20991"/>
                  </a:cubicBezTo>
                  <a:cubicBezTo>
                    <a:pt x="1415" y="20865"/>
                    <a:pt x="1049" y="20796"/>
                    <a:pt x="663" y="20796"/>
                  </a:cubicBezTo>
                  <a:cubicBezTo>
                    <a:pt x="435" y="20796"/>
                    <a:pt x="216" y="20821"/>
                    <a:pt x="0" y="20865"/>
                  </a:cubicBezTo>
                  <a:cubicBezTo>
                    <a:pt x="0" y="20918"/>
                    <a:pt x="0" y="20967"/>
                    <a:pt x="0" y="21020"/>
                  </a:cubicBezTo>
                  <a:cubicBezTo>
                    <a:pt x="0" y="21105"/>
                    <a:pt x="0" y="21190"/>
                    <a:pt x="0" y="21276"/>
                  </a:cubicBezTo>
                  <a:cubicBezTo>
                    <a:pt x="211" y="21223"/>
                    <a:pt x="435" y="21199"/>
                    <a:pt x="663" y="21199"/>
                  </a:cubicBezTo>
                  <a:cubicBezTo>
                    <a:pt x="1281" y="21199"/>
                    <a:pt x="1850" y="21398"/>
                    <a:pt x="2313" y="21735"/>
                  </a:cubicBezTo>
                  <a:cubicBezTo>
                    <a:pt x="1850" y="22073"/>
                    <a:pt x="1281" y="22272"/>
                    <a:pt x="663" y="22272"/>
                  </a:cubicBezTo>
                  <a:cubicBezTo>
                    <a:pt x="447" y="22272"/>
                    <a:pt x="236" y="22248"/>
                    <a:pt x="33" y="22203"/>
                  </a:cubicBezTo>
                  <a:lnTo>
                    <a:pt x="33" y="22203"/>
                  </a:lnTo>
                  <a:cubicBezTo>
                    <a:pt x="41" y="22341"/>
                    <a:pt x="49" y="22479"/>
                    <a:pt x="57" y="22618"/>
                  </a:cubicBezTo>
                  <a:cubicBezTo>
                    <a:pt x="256" y="22654"/>
                    <a:pt x="455" y="22674"/>
                    <a:pt x="663" y="22674"/>
                  </a:cubicBezTo>
                  <a:cubicBezTo>
                    <a:pt x="1049" y="22674"/>
                    <a:pt x="1415" y="22605"/>
                    <a:pt x="1756" y="22483"/>
                  </a:cubicBezTo>
                  <a:lnTo>
                    <a:pt x="1756" y="22483"/>
                  </a:lnTo>
                  <a:cubicBezTo>
                    <a:pt x="1512" y="22935"/>
                    <a:pt x="1374" y="23451"/>
                    <a:pt x="1374" y="24000"/>
                  </a:cubicBezTo>
                  <a:cubicBezTo>
                    <a:pt x="1374" y="24512"/>
                    <a:pt x="1496" y="24992"/>
                    <a:pt x="1708" y="25423"/>
                  </a:cubicBezTo>
                  <a:cubicBezTo>
                    <a:pt x="1382" y="25309"/>
                    <a:pt x="1029" y="25248"/>
                    <a:pt x="663" y="25248"/>
                  </a:cubicBezTo>
                  <a:cubicBezTo>
                    <a:pt x="585" y="25248"/>
                    <a:pt x="504" y="25252"/>
                    <a:pt x="427" y="25256"/>
                  </a:cubicBezTo>
                  <a:cubicBezTo>
                    <a:pt x="455" y="25390"/>
                    <a:pt x="484" y="25520"/>
                    <a:pt x="512" y="25650"/>
                  </a:cubicBezTo>
                  <a:cubicBezTo>
                    <a:pt x="561" y="25650"/>
                    <a:pt x="614" y="25646"/>
                    <a:pt x="663" y="25646"/>
                  </a:cubicBezTo>
                  <a:cubicBezTo>
                    <a:pt x="1199" y="25646"/>
                    <a:pt x="1699" y="25797"/>
                    <a:pt x="2126" y="26057"/>
                  </a:cubicBezTo>
                  <a:cubicBezTo>
                    <a:pt x="2175" y="26114"/>
                    <a:pt x="2224" y="26171"/>
                    <a:pt x="2277" y="26224"/>
                  </a:cubicBezTo>
                  <a:cubicBezTo>
                    <a:pt x="2224" y="26277"/>
                    <a:pt x="2171" y="26334"/>
                    <a:pt x="2126" y="26390"/>
                  </a:cubicBezTo>
                  <a:cubicBezTo>
                    <a:pt x="1736" y="26630"/>
                    <a:pt x="1285" y="26773"/>
                    <a:pt x="805" y="26797"/>
                  </a:cubicBezTo>
                  <a:cubicBezTo>
                    <a:pt x="842" y="26931"/>
                    <a:pt x="882" y="27061"/>
                    <a:pt x="919" y="27191"/>
                  </a:cubicBezTo>
                  <a:cubicBezTo>
                    <a:pt x="1195" y="27171"/>
                    <a:pt x="1460" y="27114"/>
                    <a:pt x="1708" y="27029"/>
                  </a:cubicBezTo>
                  <a:lnTo>
                    <a:pt x="1708" y="27029"/>
                  </a:lnTo>
                  <a:cubicBezTo>
                    <a:pt x="1496" y="27456"/>
                    <a:pt x="1374" y="27939"/>
                    <a:pt x="1374" y="28452"/>
                  </a:cubicBezTo>
                  <a:cubicBezTo>
                    <a:pt x="1374" y="28472"/>
                    <a:pt x="1374" y="28496"/>
                    <a:pt x="1374" y="28517"/>
                  </a:cubicBezTo>
                  <a:cubicBezTo>
                    <a:pt x="1712" y="29391"/>
                    <a:pt x="2102" y="30236"/>
                    <a:pt x="2545" y="31054"/>
                  </a:cubicBezTo>
                  <a:cubicBezTo>
                    <a:pt x="2553" y="31041"/>
                    <a:pt x="2565" y="31029"/>
                    <a:pt x="2574" y="31017"/>
                  </a:cubicBezTo>
                  <a:cubicBezTo>
                    <a:pt x="2590" y="31009"/>
                    <a:pt x="2606" y="30997"/>
                    <a:pt x="2618" y="30985"/>
                  </a:cubicBezTo>
                  <a:cubicBezTo>
                    <a:pt x="2635" y="30997"/>
                    <a:pt x="2651" y="31009"/>
                    <a:pt x="2667" y="31017"/>
                  </a:cubicBezTo>
                  <a:cubicBezTo>
                    <a:pt x="3061" y="31424"/>
                    <a:pt x="3334" y="31948"/>
                    <a:pt x="3427" y="32530"/>
                  </a:cubicBezTo>
                  <a:cubicBezTo>
                    <a:pt x="3570" y="32745"/>
                    <a:pt x="3712" y="32956"/>
                    <a:pt x="3858" y="33164"/>
                  </a:cubicBezTo>
                  <a:cubicBezTo>
                    <a:pt x="3862" y="33103"/>
                    <a:pt x="3866" y="33042"/>
                    <a:pt x="3866" y="32977"/>
                  </a:cubicBezTo>
                  <a:cubicBezTo>
                    <a:pt x="3866" y="32428"/>
                    <a:pt x="3728" y="31912"/>
                    <a:pt x="3484" y="31460"/>
                  </a:cubicBezTo>
                  <a:lnTo>
                    <a:pt x="3484" y="31460"/>
                  </a:lnTo>
                  <a:cubicBezTo>
                    <a:pt x="3826" y="31586"/>
                    <a:pt x="4192" y="31651"/>
                    <a:pt x="4578" y="31651"/>
                  </a:cubicBezTo>
                  <a:cubicBezTo>
                    <a:pt x="4960" y="31651"/>
                    <a:pt x="5330" y="31586"/>
                    <a:pt x="5672" y="31460"/>
                  </a:cubicBezTo>
                  <a:lnTo>
                    <a:pt x="5672" y="31460"/>
                  </a:lnTo>
                  <a:cubicBezTo>
                    <a:pt x="5428" y="31912"/>
                    <a:pt x="5289" y="32428"/>
                    <a:pt x="5289" y="32977"/>
                  </a:cubicBezTo>
                  <a:cubicBezTo>
                    <a:pt x="5289" y="33489"/>
                    <a:pt x="5411" y="33973"/>
                    <a:pt x="5623" y="34400"/>
                  </a:cubicBezTo>
                  <a:cubicBezTo>
                    <a:pt x="5322" y="34298"/>
                    <a:pt x="5001" y="34237"/>
                    <a:pt x="4667" y="34229"/>
                  </a:cubicBezTo>
                  <a:lnTo>
                    <a:pt x="4667" y="34229"/>
                  </a:lnTo>
                  <a:cubicBezTo>
                    <a:pt x="4785" y="34375"/>
                    <a:pt x="4907" y="34518"/>
                    <a:pt x="5029" y="34664"/>
                  </a:cubicBezTo>
                  <a:cubicBezTo>
                    <a:pt x="5395" y="34721"/>
                    <a:pt x="5737" y="34851"/>
                    <a:pt x="6042" y="35038"/>
                  </a:cubicBezTo>
                  <a:cubicBezTo>
                    <a:pt x="6090" y="35095"/>
                    <a:pt x="6139" y="35148"/>
                    <a:pt x="6192" y="35205"/>
                  </a:cubicBezTo>
                  <a:cubicBezTo>
                    <a:pt x="6139" y="35258"/>
                    <a:pt x="6086" y="35310"/>
                    <a:pt x="6042" y="35371"/>
                  </a:cubicBezTo>
                  <a:cubicBezTo>
                    <a:pt x="5960" y="35420"/>
                    <a:pt x="5875" y="35465"/>
                    <a:pt x="5789" y="35506"/>
                  </a:cubicBezTo>
                  <a:cubicBezTo>
                    <a:pt x="5911" y="35632"/>
                    <a:pt x="6033" y="35758"/>
                    <a:pt x="6155" y="35884"/>
                  </a:cubicBezTo>
                  <a:cubicBezTo>
                    <a:pt x="6204" y="35810"/>
                    <a:pt x="6257" y="35741"/>
                    <a:pt x="6310" y="35672"/>
                  </a:cubicBezTo>
                  <a:cubicBezTo>
                    <a:pt x="6387" y="35623"/>
                    <a:pt x="6464" y="35571"/>
                    <a:pt x="6538" y="35514"/>
                  </a:cubicBezTo>
                  <a:cubicBezTo>
                    <a:pt x="6607" y="35571"/>
                    <a:pt x="6684" y="35623"/>
                    <a:pt x="6761" y="35672"/>
                  </a:cubicBezTo>
                  <a:cubicBezTo>
                    <a:pt x="7062" y="36042"/>
                    <a:pt x="7265" y="36489"/>
                    <a:pt x="7347" y="36981"/>
                  </a:cubicBezTo>
                  <a:cubicBezTo>
                    <a:pt x="7489" y="37103"/>
                    <a:pt x="7631" y="37225"/>
                    <a:pt x="7778" y="37343"/>
                  </a:cubicBezTo>
                  <a:cubicBezTo>
                    <a:pt x="7765" y="36863"/>
                    <a:pt x="7647" y="36412"/>
                    <a:pt x="7448" y="36006"/>
                  </a:cubicBezTo>
                  <a:lnTo>
                    <a:pt x="7448" y="36006"/>
                  </a:lnTo>
                  <a:cubicBezTo>
                    <a:pt x="7778" y="36119"/>
                    <a:pt x="8127" y="36180"/>
                    <a:pt x="8493" y="36180"/>
                  </a:cubicBezTo>
                  <a:cubicBezTo>
                    <a:pt x="8859" y="36180"/>
                    <a:pt x="9209" y="36119"/>
                    <a:pt x="9538" y="36006"/>
                  </a:cubicBezTo>
                  <a:lnTo>
                    <a:pt x="9538" y="36006"/>
                  </a:lnTo>
                  <a:cubicBezTo>
                    <a:pt x="9327" y="36432"/>
                    <a:pt x="9205" y="36916"/>
                    <a:pt x="9205" y="37429"/>
                  </a:cubicBezTo>
                  <a:cubicBezTo>
                    <a:pt x="9205" y="37819"/>
                    <a:pt x="9274" y="38193"/>
                    <a:pt x="9404" y="38538"/>
                  </a:cubicBezTo>
                  <a:cubicBezTo>
                    <a:pt x="9619" y="38685"/>
                    <a:pt x="9839" y="38823"/>
                    <a:pt x="10062" y="38957"/>
                  </a:cubicBezTo>
                  <a:cubicBezTo>
                    <a:pt x="9774" y="38518"/>
                    <a:pt x="9603" y="37994"/>
                    <a:pt x="9603" y="37429"/>
                  </a:cubicBezTo>
                  <a:cubicBezTo>
                    <a:pt x="9603" y="36762"/>
                    <a:pt x="9839" y="36152"/>
                    <a:pt x="10225" y="35672"/>
                  </a:cubicBezTo>
                  <a:cubicBezTo>
                    <a:pt x="10302" y="35623"/>
                    <a:pt x="10375" y="35571"/>
                    <a:pt x="10449" y="35514"/>
                  </a:cubicBezTo>
                  <a:cubicBezTo>
                    <a:pt x="10522" y="35571"/>
                    <a:pt x="10599" y="35623"/>
                    <a:pt x="10676" y="35672"/>
                  </a:cubicBezTo>
                  <a:cubicBezTo>
                    <a:pt x="11063" y="36152"/>
                    <a:pt x="11294" y="36762"/>
                    <a:pt x="11294" y="37429"/>
                  </a:cubicBezTo>
                  <a:cubicBezTo>
                    <a:pt x="11294" y="38136"/>
                    <a:pt x="11030" y="38782"/>
                    <a:pt x="10599" y="39278"/>
                  </a:cubicBezTo>
                  <a:cubicBezTo>
                    <a:pt x="10741" y="39360"/>
                    <a:pt x="10884" y="39437"/>
                    <a:pt x="11030" y="39518"/>
                  </a:cubicBezTo>
                  <a:cubicBezTo>
                    <a:pt x="11437" y="39287"/>
                    <a:pt x="11904" y="39156"/>
                    <a:pt x="12408" y="39156"/>
                  </a:cubicBezTo>
                  <a:cubicBezTo>
                    <a:pt x="13022" y="39156"/>
                    <a:pt x="13591" y="39356"/>
                    <a:pt x="14055" y="39693"/>
                  </a:cubicBezTo>
                  <a:cubicBezTo>
                    <a:pt x="13612" y="40018"/>
                    <a:pt x="13067" y="40214"/>
                    <a:pt x="12473" y="40230"/>
                  </a:cubicBezTo>
                  <a:cubicBezTo>
                    <a:pt x="12713" y="40335"/>
                    <a:pt x="12953" y="40437"/>
                    <a:pt x="13193" y="40535"/>
                  </a:cubicBezTo>
                  <a:cubicBezTo>
                    <a:pt x="13299" y="40506"/>
                    <a:pt x="13400" y="40478"/>
                    <a:pt x="13502" y="40441"/>
                  </a:cubicBezTo>
                  <a:lnTo>
                    <a:pt x="13502" y="40441"/>
                  </a:lnTo>
                  <a:cubicBezTo>
                    <a:pt x="13469" y="40498"/>
                    <a:pt x="13441" y="40559"/>
                    <a:pt x="13412" y="40620"/>
                  </a:cubicBezTo>
                  <a:cubicBezTo>
                    <a:pt x="13534" y="40669"/>
                    <a:pt x="13660" y="40718"/>
                    <a:pt x="13787" y="40762"/>
                  </a:cubicBezTo>
                  <a:cubicBezTo>
                    <a:pt x="13921" y="40478"/>
                    <a:pt x="14100" y="40222"/>
                    <a:pt x="14319" y="39998"/>
                  </a:cubicBezTo>
                  <a:cubicBezTo>
                    <a:pt x="14335" y="39986"/>
                    <a:pt x="14348" y="39974"/>
                    <a:pt x="14364" y="39961"/>
                  </a:cubicBezTo>
                  <a:cubicBezTo>
                    <a:pt x="14380" y="39974"/>
                    <a:pt x="14392" y="39986"/>
                    <a:pt x="14409" y="39998"/>
                  </a:cubicBezTo>
                  <a:cubicBezTo>
                    <a:pt x="14734" y="40327"/>
                    <a:pt x="14974" y="40738"/>
                    <a:pt x="15104" y="41193"/>
                  </a:cubicBezTo>
                  <a:cubicBezTo>
                    <a:pt x="15250" y="41238"/>
                    <a:pt x="15396" y="41279"/>
                    <a:pt x="15543" y="41319"/>
                  </a:cubicBezTo>
                  <a:cubicBezTo>
                    <a:pt x="15482" y="41006"/>
                    <a:pt x="15372" y="40714"/>
                    <a:pt x="15226" y="40441"/>
                  </a:cubicBezTo>
                  <a:lnTo>
                    <a:pt x="15226" y="40441"/>
                  </a:lnTo>
                  <a:cubicBezTo>
                    <a:pt x="15567" y="40563"/>
                    <a:pt x="15937" y="40632"/>
                    <a:pt x="16319" y="40632"/>
                  </a:cubicBezTo>
                  <a:cubicBezTo>
                    <a:pt x="16706" y="40632"/>
                    <a:pt x="17072" y="40563"/>
                    <a:pt x="17413" y="40441"/>
                  </a:cubicBezTo>
                  <a:lnTo>
                    <a:pt x="17413" y="40441"/>
                  </a:lnTo>
                  <a:cubicBezTo>
                    <a:pt x="17214" y="40811"/>
                    <a:pt x="17088" y="41226"/>
                    <a:pt x="17047" y="41665"/>
                  </a:cubicBezTo>
                  <a:cubicBezTo>
                    <a:pt x="17177" y="41689"/>
                    <a:pt x="17311" y="41714"/>
                    <a:pt x="17441" y="41738"/>
                  </a:cubicBezTo>
                  <a:cubicBezTo>
                    <a:pt x="17494" y="41063"/>
                    <a:pt x="17787" y="40453"/>
                    <a:pt x="18234" y="39998"/>
                  </a:cubicBezTo>
                  <a:cubicBezTo>
                    <a:pt x="18246" y="39986"/>
                    <a:pt x="18263" y="39974"/>
                    <a:pt x="18279" y="39961"/>
                  </a:cubicBezTo>
                  <a:cubicBezTo>
                    <a:pt x="18291" y="39974"/>
                    <a:pt x="18307" y="39986"/>
                    <a:pt x="18324" y="39998"/>
                  </a:cubicBezTo>
                  <a:cubicBezTo>
                    <a:pt x="18816" y="40502"/>
                    <a:pt x="19121" y="41193"/>
                    <a:pt x="19125" y="41954"/>
                  </a:cubicBezTo>
                  <a:lnTo>
                    <a:pt x="19149" y="41958"/>
                  </a:lnTo>
                  <a:lnTo>
                    <a:pt x="19523" y="41958"/>
                  </a:lnTo>
                  <a:cubicBezTo>
                    <a:pt x="19523" y="41409"/>
                    <a:pt x="19385" y="40892"/>
                    <a:pt x="19141" y="40441"/>
                  </a:cubicBezTo>
                  <a:lnTo>
                    <a:pt x="19141" y="40441"/>
                  </a:lnTo>
                  <a:cubicBezTo>
                    <a:pt x="19482" y="40563"/>
                    <a:pt x="19852" y="40632"/>
                    <a:pt x="20239" y="40632"/>
                  </a:cubicBezTo>
                  <a:cubicBezTo>
                    <a:pt x="20621" y="40632"/>
                    <a:pt x="20991" y="40563"/>
                    <a:pt x="21332" y="40441"/>
                  </a:cubicBezTo>
                  <a:lnTo>
                    <a:pt x="21332" y="40441"/>
                  </a:lnTo>
                  <a:cubicBezTo>
                    <a:pt x="21088" y="40892"/>
                    <a:pt x="20950" y="41409"/>
                    <a:pt x="20950" y="41958"/>
                  </a:cubicBezTo>
                  <a:lnTo>
                    <a:pt x="21349" y="41958"/>
                  </a:lnTo>
                  <a:cubicBezTo>
                    <a:pt x="21349" y="41193"/>
                    <a:pt x="21653" y="40506"/>
                    <a:pt x="22149" y="39998"/>
                  </a:cubicBezTo>
                  <a:cubicBezTo>
                    <a:pt x="22162" y="39986"/>
                    <a:pt x="22178" y="39974"/>
                    <a:pt x="22194" y="39966"/>
                  </a:cubicBezTo>
                  <a:cubicBezTo>
                    <a:pt x="22206" y="39974"/>
                    <a:pt x="22223" y="39986"/>
                    <a:pt x="22239" y="39998"/>
                  </a:cubicBezTo>
                  <a:cubicBezTo>
                    <a:pt x="22731" y="40502"/>
                    <a:pt x="23032" y="41185"/>
                    <a:pt x="23036" y="41945"/>
                  </a:cubicBezTo>
                  <a:cubicBezTo>
                    <a:pt x="23170" y="41933"/>
                    <a:pt x="23304" y="41917"/>
                    <a:pt x="23438" y="41901"/>
                  </a:cubicBezTo>
                  <a:cubicBezTo>
                    <a:pt x="23430" y="41372"/>
                    <a:pt x="23292" y="40876"/>
                    <a:pt x="23056" y="40441"/>
                  </a:cubicBezTo>
                  <a:lnTo>
                    <a:pt x="23056" y="40441"/>
                  </a:lnTo>
                  <a:cubicBezTo>
                    <a:pt x="23398" y="40563"/>
                    <a:pt x="23768" y="40632"/>
                    <a:pt x="24150" y="40632"/>
                  </a:cubicBezTo>
                  <a:cubicBezTo>
                    <a:pt x="24536" y="40632"/>
                    <a:pt x="24902" y="40563"/>
                    <a:pt x="25243" y="40441"/>
                  </a:cubicBezTo>
                  <a:lnTo>
                    <a:pt x="25243" y="40441"/>
                  </a:lnTo>
                  <a:cubicBezTo>
                    <a:pt x="25040" y="40815"/>
                    <a:pt x="24910" y="41238"/>
                    <a:pt x="24873" y="41689"/>
                  </a:cubicBezTo>
                  <a:cubicBezTo>
                    <a:pt x="25012" y="41661"/>
                    <a:pt x="25150" y="41636"/>
                    <a:pt x="25284" y="41608"/>
                  </a:cubicBezTo>
                  <a:cubicBezTo>
                    <a:pt x="25361" y="40986"/>
                    <a:pt x="25646" y="40425"/>
                    <a:pt x="26061" y="39998"/>
                  </a:cubicBezTo>
                  <a:cubicBezTo>
                    <a:pt x="26077" y="39986"/>
                    <a:pt x="26093" y="39974"/>
                    <a:pt x="26109" y="39966"/>
                  </a:cubicBezTo>
                  <a:cubicBezTo>
                    <a:pt x="26122" y="39974"/>
                    <a:pt x="26138" y="39986"/>
                    <a:pt x="26154" y="39998"/>
                  </a:cubicBezTo>
                  <a:cubicBezTo>
                    <a:pt x="26483" y="40335"/>
                    <a:pt x="26727" y="40754"/>
                    <a:pt x="26853" y="41222"/>
                  </a:cubicBezTo>
                  <a:cubicBezTo>
                    <a:pt x="26983" y="41181"/>
                    <a:pt x="27110" y="41145"/>
                    <a:pt x="27240" y="41104"/>
                  </a:cubicBezTo>
                  <a:cubicBezTo>
                    <a:pt x="27175" y="40872"/>
                    <a:pt x="27085" y="40649"/>
                    <a:pt x="26971" y="40441"/>
                  </a:cubicBezTo>
                  <a:lnTo>
                    <a:pt x="26971" y="40441"/>
                  </a:lnTo>
                  <a:cubicBezTo>
                    <a:pt x="27313" y="40563"/>
                    <a:pt x="27679" y="40632"/>
                    <a:pt x="28065" y="40632"/>
                  </a:cubicBezTo>
                  <a:cubicBezTo>
                    <a:pt x="28333" y="40632"/>
                    <a:pt x="28593" y="40600"/>
                    <a:pt x="28846" y="40535"/>
                  </a:cubicBezTo>
                  <a:cubicBezTo>
                    <a:pt x="29203" y="40392"/>
                    <a:pt x="29557" y="40238"/>
                    <a:pt x="29907" y="40075"/>
                  </a:cubicBezTo>
                  <a:cubicBezTo>
                    <a:pt x="29927" y="40051"/>
                    <a:pt x="29951" y="40022"/>
                    <a:pt x="29976" y="39998"/>
                  </a:cubicBezTo>
                  <a:cubicBezTo>
                    <a:pt x="29992" y="39986"/>
                    <a:pt x="30008" y="39974"/>
                    <a:pt x="30020" y="39966"/>
                  </a:cubicBezTo>
                  <a:cubicBezTo>
                    <a:pt x="30037" y="39974"/>
                    <a:pt x="30053" y="39986"/>
                    <a:pt x="30069" y="39998"/>
                  </a:cubicBezTo>
                  <a:cubicBezTo>
                    <a:pt x="30208" y="39933"/>
                    <a:pt x="30342" y="39864"/>
                    <a:pt x="30480" y="39795"/>
                  </a:cubicBezTo>
                  <a:cubicBezTo>
                    <a:pt x="30431" y="39762"/>
                    <a:pt x="30378" y="39730"/>
                    <a:pt x="30329" y="39693"/>
                  </a:cubicBezTo>
                  <a:cubicBezTo>
                    <a:pt x="30699" y="39425"/>
                    <a:pt x="31139" y="39242"/>
                    <a:pt x="31610" y="39181"/>
                  </a:cubicBezTo>
                  <a:cubicBezTo>
                    <a:pt x="31838" y="39047"/>
                    <a:pt x="32061" y="38908"/>
                    <a:pt x="32285" y="38770"/>
                  </a:cubicBezTo>
                  <a:cubicBezTo>
                    <a:pt x="32183" y="38758"/>
                    <a:pt x="32082" y="38754"/>
                    <a:pt x="31980" y="38754"/>
                  </a:cubicBezTo>
                  <a:cubicBezTo>
                    <a:pt x="31594" y="38754"/>
                    <a:pt x="31228" y="38823"/>
                    <a:pt x="30886" y="38945"/>
                  </a:cubicBezTo>
                  <a:cubicBezTo>
                    <a:pt x="31130" y="38494"/>
                    <a:pt x="31269" y="37977"/>
                    <a:pt x="31269" y="37429"/>
                  </a:cubicBezTo>
                  <a:cubicBezTo>
                    <a:pt x="31269" y="36916"/>
                    <a:pt x="31147" y="36437"/>
                    <a:pt x="30935" y="36006"/>
                  </a:cubicBezTo>
                  <a:lnTo>
                    <a:pt x="30935" y="36006"/>
                  </a:lnTo>
                  <a:cubicBezTo>
                    <a:pt x="31261" y="36119"/>
                    <a:pt x="31614" y="36180"/>
                    <a:pt x="31980" y="36180"/>
                  </a:cubicBezTo>
                  <a:cubicBezTo>
                    <a:pt x="32346" y="36180"/>
                    <a:pt x="32696" y="36119"/>
                    <a:pt x="33025" y="36006"/>
                  </a:cubicBezTo>
                  <a:lnTo>
                    <a:pt x="33025" y="36006"/>
                  </a:lnTo>
                  <a:cubicBezTo>
                    <a:pt x="32810" y="36437"/>
                    <a:pt x="32692" y="36916"/>
                    <a:pt x="32692" y="37429"/>
                  </a:cubicBezTo>
                  <a:cubicBezTo>
                    <a:pt x="32692" y="37770"/>
                    <a:pt x="32744" y="38095"/>
                    <a:pt x="32842" y="38404"/>
                  </a:cubicBezTo>
                  <a:cubicBezTo>
                    <a:pt x="32956" y="38323"/>
                    <a:pt x="33074" y="38242"/>
                    <a:pt x="33188" y="38160"/>
                  </a:cubicBezTo>
                  <a:cubicBezTo>
                    <a:pt x="33127" y="37929"/>
                    <a:pt x="33090" y="37685"/>
                    <a:pt x="33090" y="37429"/>
                  </a:cubicBezTo>
                  <a:cubicBezTo>
                    <a:pt x="33090" y="36766"/>
                    <a:pt x="33322" y="36152"/>
                    <a:pt x="33708" y="35672"/>
                  </a:cubicBezTo>
                  <a:cubicBezTo>
                    <a:pt x="33785" y="35623"/>
                    <a:pt x="33863" y="35571"/>
                    <a:pt x="33936" y="35514"/>
                  </a:cubicBezTo>
                  <a:cubicBezTo>
                    <a:pt x="34009" y="35571"/>
                    <a:pt x="34082" y="35623"/>
                    <a:pt x="34163" y="35672"/>
                  </a:cubicBezTo>
                  <a:cubicBezTo>
                    <a:pt x="34452" y="36034"/>
                    <a:pt x="34655" y="36469"/>
                    <a:pt x="34741" y="36945"/>
                  </a:cubicBezTo>
                  <a:cubicBezTo>
                    <a:pt x="34855" y="36847"/>
                    <a:pt x="34968" y="36746"/>
                    <a:pt x="35082" y="36644"/>
                  </a:cubicBezTo>
                  <a:cubicBezTo>
                    <a:pt x="35025" y="36420"/>
                    <a:pt x="34948" y="36209"/>
                    <a:pt x="34846" y="36006"/>
                  </a:cubicBezTo>
                  <a:lnTo>
                    <a:pt x="34846" y="36006"/>
                  </a:lnTo>
                  <a:cubicBezTo>
                    <a:pt x="35086" y="36087"/>
                    <a:pt x="35334" y="36144"/>
                    <a:pt x="35594" y="36168"/>
                  </a:cubicBezTo>
                  <a:cubicBezTo>
                    <a:pt x="35725" y="36038"/>
                    <a:pt x="35855" y="35912"/>
                    <a:pt x="35985" y="35782"/>
                  </a:cubicBezTo>
                  <a:lnTo>
                    <a:pt x="35891" y="35782"/>
                  </a:lnTo>
                  <a:cubicBezTo>
                    <a:pt x="35359" y="35782"/>
                    <a:pt x="34855" y="35632"/>
                    <a:pt x="34432" y="35371"/>
                  </a:cubicBezTo>
                  <a:cubicBezTo>
                    <a:pt x="34383" y="35314"/>
                    <a:pt x="34334" y="35258"/>
                    <a:pt x="34281" y="35205"/>
                  </a:cubicBezTo>
                  <a:cubicBezTo>
                    <a:pt x="34334" y="35152"/>
                    <a:pt x="34383" y="35095"/>
                    <a:pt x="34432" y="35038"/>
                  </a:cubicBezTo>
                  <a:cubicBezTo>
                    <a:pt x="34855" y="34778"/>
                    <a:pt x="35359" y="34627"/>
                    <a:pt x="35891" y="34627"/>
                  </a:cubicBezTo>
                  <a:cubicBezTo>
                    <a:pt x="36241" y="34627"/>
                    <a:pt x="36578" y="34692"/>
                    <a:pt x="36883" y="34810"/>
                  </a:cubicBezTo>
                  <a:cubicBezTo>
                    <a:pt x="37034" y="34635"/>
                    <a:pt x="37184" y="34461"/>
                    <a:pt x="37326" y="34282"/>
                  </a:cubicBezTo>
                  <a:cubicBezTo>
                    <a:pt x="37123" y="33896"/>
                    <a:pt x="37005" y="33452"/>
                    <a:pt x="37005" y="32981"/>
                  </a:cubicBezTo>
                  <a:cubicBezTo>
                    <a:pt x="37005" y="32216"/>
                    <a:pt x="37310" y="31525"/>
                    <a:pt x="37806" y="31021"/>
                  </a:cubicBezTo>
                  <a:cubicBezTo>
                    <a:pt x="37818" y="31009"/>
                    <a:pt x="37835" y="30997"/>
                    <a:pt x="37851" y="30985"/>
                  </a:cubicBezTo>
                  <a:cubicBezTo>
                    <a:pt x="37863" y="30997"/>
                    <a:pt x="37879" y="31009"/>
                    <a:pt x="37896" y="31021"/>
                  </a:cubicBezTo>
                  <a:cubicBezTo>
                    <a:pt x="38278" y="31411"/>
                    <a:pt x="38546" y="31912"/>
                    <a:pt x="38648" y="32473"/>
                  </a:cubicBezTo>
                  <a:cubicBezTo>
                    <a:pt x="38749" y="32318"/>
                    <a:pt x="38847" y="32164"/>
                    <a:pt x="38945" y="32005"/>
                  </a:cubicBezTo>
                  <a:cubicBezTo>
                    <a:pt x="38884" y="31814"/>
                    <a:pt x="38806" y="31635"/>
                    <a:pt x="38713" y="31460"/>
                  </a:cubicBezTo>
                  <a:lnTo>
                    <a:pt x="38713" y="31460"/>
                  </a:lnTo>
                  <a:cubicBezTo>
                    <a:pt x="38867" y="31517"/>
                    <a:pt x="39026" y="31562"/>
                    <a:pt x="39188" y="31594"/>
                  </a:cubicBezTo>
                  <a:cubicBezTo>
                    <a:pt x="39262" y="31468"/>
                    <a:pt x="39331" y="31346"/>
                    <a:pt x="39400" y="31224"/>
                  </a:cubicBezTo>
                  <a:cubicBezTo>
                    <a:pt x="38940" y="31155"/>
                    <a:pt x="38518" y="30976"/>
                    <a:pt x="38160" y="30716"/>
                  </a:cubicBezTo>
                  <a:lnTo>
                    <a:pt x="38156" y="30716"/>
                  </a:lnTo>
                  <a:lnTo>
                    <a:pt x="38160" y="30712"/>
                  </a:lnTo>
                  <a:cubicBezTo>
                    <a:pt x="38619" y="30375"/>
                    <a:pt x="39188" y="30176"/>
                    <a:pt x="39806" y="30176"/>
                  </a:cubicBezTo>
                  <a:cubicBezTo>
                    <a:pt x="39851" y="30176"/>
                    <a:pt x="39900" y="30180"/>
                    <a:pt x="39945" y="30180"/>
                  </a:cubicBezTo>
                  <a:cubicBezTo>
                    <a:pt x="40006" y="30049"/>
                    <a:pt x="40067" y="29923"/>
                    <a:pt x="40128" y="29793"/>
                  </a:cubicBezTo>
                  <a:cubicBezTo>
                    <a:pt x="40022" y="29781"/>
                    <a:pt x="39916" y="29777"/>
                    <a:pt x="39806" y="29777"/>
                  </a:cubicBezTo>
                  <a:cubicBezTo>
                    <a:pt x="39424" y="29777"/>
                    <a:pt x="39054" y="29842"/>
                    <a:pt x="38713" y="29968"/>
                  </a:cubicBezTo>
                  <a:cubicBezTo>
                    <a:pt x="38957" y="29517"/>
                    <a:pt x="39095" y="29001"/>
                    <a:pt x="39095" y="28452"/>
                  </a:cubicBezTo>
                  <a:cubicBezTo>
                    <a:pt x="39095" y="27939"/>
                    <a:pt x="38973" y="27456"/>
                    <a:pt x="38762" y="27029"/>
                  </a:cubicBezTo>
                  <a:lnTo>
                    <a:pt x="38762" y="27029"/>
                  </a:lnTo>
                  <a:cubicBezTo>
                    <a:pt x="39091" y="27143"/>
                    <a:pt x="39441" y="27204"/>
                    <a:pt x="39806" y="27204"/>
                  </a:cubicBezTo>
                  <a:cubicBezTo>
                    <a:pt x="40311" y="27204"/>
                    <a:pt x="40786" y="27086"/>
                    <a:pt x="41213" y="26878"/>
                  </a:cubicBezTo>
                  <a:cubicBezTo>
                    <a:pt x="41266" y="26695"/>
                    <a:pt x="41315" y="26512"/>
                    <a:pt x="41364" y="26329"/>
                  </a:cubicBezTo>
                  <a:lnTo>
                    <a:pt x="41364" y="26329"/>
                  </a:lnTo>
                  <a:cubicBezTo>
                    <a:pt x="40916" y="26626"/>
                    <a:pt x="40384" y="26801"/>
                    <a:pt x="39806" y="26801"/>
                  </a:cubicBezTo>
                  <a:cubicBezTo>
                    <a:pt x="39270" y="26801"/>
                    <a:pt x="38770" y="26651"/>
                    <a:pt x="38347" y="26390"/>
                  </a:cubicBezTo>
                  <a:cubicBezTo>
                    <a:pt x="38298" y="26334"/>
                    <a:pt x="38249" y="26281"/>
                    <a:pt x="38196" y="26224"/>
                  </a:cubicBezTo>
                  <a:cubicBezTo>
                    <a:pt x="38249" y="26171"/>
                    <a:pt x="38298" y="26118"/>
                    <a:pt x="38347" y="26057"/>
                  </a:cubicBezTo>
                  <a:cubicBezTo>
                    <a:pt x="38770" y="25797"/>
                    <a:pt x="39270" y="25646"/>
                    <a:pt x="39806" y="25646"/>
                  </a:cubicBezTo>
                  <a:cubicBezTo>
                    <a:pt x="40404" y="25646"/>
                    <a:pt x="40953" y="25833"/>
                    <a:pt x="41408" y="26151"/>
                  </a:cubicBezTo>
                  <a:cubicBezTo>
                    <a:pt x="41445" y="26012"/>
                    <a:pt x="41477" y="25874"/>
                    <a:pt x="41510" y="25736"/>
                  </a:cubicBezTo>
                  <a:cubicBezTo>
                    <a:pt x="41014" y="25427"/>
                    <a:pt x="40433" y="25248"/>
                    <a:pt x="39806" y="25248"/>
                  </a:cubicBezTo>
                  <a:cubicBezTo>
                    <a:pt x="39441" y="25248"/>
                    <a:pt x="39091" y="25309"/>
                    <a:pt x="38762" y="25423"/>
                  </a:cubicBezTo>
                  <a:cubicBezTo>
                    <a:pt x="38977" y="24996"/>
                    <a:pt x="39095" y="24512"/>
                    <a:pt x="39095" y="24000"/>
                  </a:cubicBezTo>
                  <a:cubicBezTo>
                    <a:pt x="39095" y="23451"/>
                    <a:pt x="38957" y="22935"/>
                    <a:pt x="38713" y="22483"/>
                  </a:cubicBezTo>
                  <a:lnTo>
                    <a:pt x="38713" y="22483"/>
                  </a:lnTo>
                  <a:cubicBezTo>
                    <a:pt x="39054" y="22605"/>
                    <a:pt x="39424" y="22674"/>
                    <a:pt x="39806" y="22674"/>
                  </a:cubicBezTo>
                  <a:cubicBezTo>
                    <a:pt x="40546" y="22674"/>
                    <a:pt x="41229" y="22422"/>
                    <a:pt x="41770" y="22000"/>
                  </a:cubicBezTo>
                  <a:cubicBezTo>
                    <a:pt x="41855" y="22085"/>
                    <a:pt x="41933" y="22170"/>
                    <a:pt x="42002" y="22264"/>
                  </a:cubicBezTo>
                  <a:cubicBezTo>
                    <a:pt x="42026" y="21898"/>
                    <a:pt x="42038" y="21532"/>
                    <a:pt x="42038" y="21166"/>
                  </a:cubicBezTo>
                  <a:lnTo>
                    <a:pt x="42038" y="21166"/>
                  </a:lnTo>
                  <a:cubicBezTo>
                    <a:pt x="41957" y="21272"/>
                    <a:pt x="41868" y="21378"/>
                    <a:pt x="41770" y="21471"/>
                  </a:cubicBezTo>
                  <a:cubicBezTo>
                    <a:pt x="41229" y="21048"/>
                    <a:pt x="40546" y="20796"/>
                    <a:pt x="39806" y="20796"/>
                  </a:cubicBezTo>
                  <a:cubicBezTo>
                    <a:pt x="39424" y="20796"/>
                    <a:pt x="39054" y="20865"/>
                    <a:pt x="38713" y="20991"/>
                  </a:cubicBezTo>
                  <a:cubicBezTo>
                    <a:pt x="38957" y="20540"/>
                    <a:pt x="39095" y="20020"/>
                    <a:pt x="39095" y="19471"/>
                  </a:cubicBezTo>
                  <a:cubicBezTo>
                    <a:pt x="39095" y="18963"/>
                    <a:pt x="38977" y="18479"/>
                    <a:pt x="38762" y="18048"/>
                  </a:cubicBezTo>
                  <a:lnTo>
                    <a:pt x="38762" y="18048"/>
                  </a:lnTo>
                  <a:cubicBezTo>
                    <a:pt x="39091" y="18162"/>
                    <a:pt x="39441" y="18227"/>
                    <a:pt x="39806" y="18227"/>
                  </a:cubicBezTo>
                  <a:cubicBezTo>
                    <a:pt x="40542" y="18227"/>
                    <a:pt x="41217" y="17979"/>
                    <a:pt x="41758" y="17560"/>
                  </a:cubicBezTo>
                  <a:cubicBezTo>
                    <a:pt x="41717" y="17316"/>
                    <a:pt x="41673" y="17076"/>
                    <a:pt x="41624" y="16836"/>
                  </a:cubicBezTo>
                  <a:cubicBezTo>
                    <a:pt x="41107" y="16478"/>
                    <a:pt x="40481" y="16271"/>
                    <a:pt x="39806" y="16271"/>
                  </a:cubicBezTo>
                  <a:cubicBezTo>
                    <a:pt x="39441" y="16271"/>
                    <a:pt x="39091" y="16332"/>
                    <a:pt x="38762" y="16446"/>
                  </a:cubicBezTo>
                  <a:cubicBezTo>
                    <a:pt x="38977" y="16015"/>
                    <a:pt x="39095" y="15535"/>
                    <a:pt x="39095" y="15023"/>
                  </a:cubicBezTo>
                  <a:cubicBezTo>
                    <a:pt x="39095" y="14474"/>
                    <a:pt x="38957" y="13958"/>
                    <a:pt x="38713" y="13502"/>
                  </a:cubicBezTo>
                  <a:lnTo>
                    <a:pt x="38713" y="13502"/>
                  </a:lnTo>
                  <a:cubicBezTo>
                    <a:pt x="39054" y="13628"/>
                    <a:pt x="39424" y="13698"/>
                    <a:pt x="39806" y="13698"/>
                  </a:cubicBezTo>
                  <a:cubicBezTo>
                    <a:pt x="40111" y="13698"/>
                    <a:pt x="40404" y="13653"/>
                    <a:pt x="40685" y="13576"/>
                  </a:cubicBezTo>
                  <a:cubicBezTo>
                    <a:pt x="40636" y="13450"/>
                    <a:pt x="40587" y="13324"/>
                    <a:pt x="40538" y="13197"/>
                  </a:cubicBezTo>
                  <a:cubicBezTo>
                    <a:pt x="40306" y="13263"/>
                    <a:pt x="40058" y="13295"/>
                    <a:pt x="39806" y="13295"/>
                  </a:cubicBezTo>
                  <a:cubicBezTo>
                    <a:pt x="39193" y="13295"/>
                    <a:pt x="38623" y="13096"/>
                    <a:pt x="38160" y="12758"/>
                  </a:cubicBezTo>
                  <a:cubicBezTo>
                    <a:pt x="38619" y="12421"/>
                    <a:pt x="39193" y="12218"/>
                    <a:pt x="39806" y="12218"/>
                  </a:cubicBezTo>
                  <a:cubicBezTo>
                    <a:pt x="39916" y="12218"/>
                    <a:pt x="40022" y="12226"/>
                    <a:pt x="40124" y="12238"/>
                  </a:cubicBezTo>
                  <a:cubicBezTo>
                    <a:pt x="40058" y="12100"/>
                    <a:pt x="39993" y="11962"/>
                    <a:pt x="39928" y="11823"/>
                  </a:cubicBezTo>
                  <a:cubicBezTo>
                    <a:pt x="39888" y="11819"/>
                    <a:pt x="39847" y="11819"/>
                    <a:pt x="39806" y="11819"/>
                  </a:cubicBezTo>
                  <a:cubicBezTo>
                    <a:pt x="39424" y="11819"/>
                    <a:pt x="39054" y="11888"/>
                    <a:pt x="38713" y="12010"/>
                  </a:cubicBezTo>
                  <a:cubicBezTo>
                    <a:pt x="38957" y="11559"/>
                    <a:pt x="39095" y="11043"/>
                    <a:pt x="39095" y="10494"/>
                  </a:cubicBezTo>
                  <a:cubicBezTo>
                    <a:pt x="39095" y="10417"/>
                    <a:pt x="39091" y="10343"/>
                    <a:pt x="39087" y="10270"/>
                  </a:cubicBezTo>
                  <a:cubicBezTo>
                    <a:pt x="38821" y="9823"/>
                    <a:pt x="38539" y="9386"/>
                    <a:pt x="38241" y="8962"/>
                  </a:cubicBezTo>
                  <a:lnTo>
                    <a:pt x="38241" y="8962"/>
                  </a:lnTo>
                  <a:cubicBezTo>
                    <a:pt x="38529" y="9401"/>
                    <a:pt x="38697" y="9927"/>
                    <a:pt x="38697" y="10494"/>
                  </a:cubicBezTo>
                  <a:cubicBezTo>
                    <a:pt x="38697" y="11258"/>
                    <a:pt x="38392" y="11949"/>
                    <a:pt x="37900" y="12453"/>
                  </a:cubicBezTo>
                  <a:cubicBezTo>
                    <a:pt x="37883" y="12466"/>
                    <a:pt x="37867" y="12478"/>
                    <a:pt x="37851" y="12490"/>
                  </a:cubicBezTo>
                  <a:cubicBezTo>
                    <a:pt x="37839" y="12478"/>
                    <a:pt x="37822" y="12466"/>
                    <a:pt x="37806" y="12453"/>
                  </a:cubicBezTo>
                  <a:cubicBezTo>
                    <a:pt x="37314" y="11949"/>
                    <a:pt x="37009" y="11258"/>
                    <a:pt x="37009" y="10494"/>
                  </a:cubicBezTo>
                  <a:cubicBezTo>
                    <a:pt x="37009" y="9827"/>
                    <a:pt x="37241" y="9217"/>
                    <a:pt x="37627" y="8738"/>
                  </a:cubicBezTo>
                  <a:cubicBezTo>
                    <a:pt x="37705" y="8689"/>
                    <a:pt x="37778" y="8636"/>
                    <a:pt x="37851" y="8579"/>
                  </a:cubicBezTo>
                  <a:cubicBezTo>
                    <a:pt x="37924" y="8636"/>
                    <a:pt x="38001" y="8689"/>
                    <a:pt x="38079" y="8738"/>
                  </a:cubicBezTo>
                  <a:cubicBezTo>
                    <a:pt x="38093" y="8756"/>
                    <a:pt x="38108" y="8775"/>
                    <a:pt x="38123" y="8794"/>
                  </a:cubicBezTo>
                  <a:lnTo>
                    <a:pt x="38123" y="8794"/>
                  </a:lnTo>
                  <a:cubicBezTo>
                    <a:pt x="37708" y="8214"/>
                    <a:pt x="37264" y="7656"/>
                    <a:pt x="36794" y="7123"/>
                  </a:cubicBezTo>
                  <a:lnTo>
                    <a:pt x="36794" y="7123"/>
                  </a:lnTo>
                  <a:cubicBezTo>
                    <a:pt x="36834" y="7241"/>
                    <a:pt x="36883" y="7355"/>
                    <a:pt x="36936" y="7465"/>
                  </a:cubicBezTo>
                  <a:cubicBezTo>
                    <a:pt x="36611" y="7355"/>
                    <a:pt x="36257" y="7290"/>
                    <a:pt x="35891" y="7290"/>
                  </a:cubicBezTo>
                  <a:cubicBezTo>
                    <a:pt x="35525" y="7290"/>
                    <a:pt x="35176" y="7355"/>
                    <a:pt x="34846" y="7465"/>
                  </a:cubicBezTo>
                  <a:cubicBezTo>
                    <a:pt x="35062" y="7038"/>
                    <a:pt x="35180" y="6554"/>
                    <a:pt x="35180" y="6046"/>
                  </a:cubicBezTo>
                  <a:cubicBezTo>
                    <a:pt x="35180" y="5835"/>
                    <a:pt x="35159" y="5631"/>
                    <a:pt x="35123" y="5432"/>
                  </a:cubicBezTo>
                  <a:cubicBezTo>
                    <a:pt x="34936" y="5261"/>
                    <a:pt x="34745" y="5095"/>
                    <a:pt x="34550" y="4932"/>
                  </a:cubicBezTo>
                  <a:lnTo>
                    <a:pt x="34550" y="4932"/>
                  </a:lnTo>
                  <a:cubicBezTo>
                    <a:pt x="34700" y="5274"/>
                    <a:pt x="34781" y="5648"/>
                    <a:pt x="34781" y="6046"/>
                  </a:cubicBezTo>
                  <a:cubicBezTo>
                    <a:pt x="34781" y="6709"/>
                    <a:pt x="34550" y="7319"/>
                    <a:pt x="34163" y="7798"/>
                  </a:cubicBezTo>
                  <a:cubicBezTo>
                    <a:pt x="34086" y="7851"/>
                    <a:pt x="34009" y="7904"/>
                    <a:pt x="33936" y="7961"/>
                  </a:cubicBezTo>
                  <a:cubicBezTo>
                    <a:pt x="33863" y="7904"/>
                    <a:pt x="33789" y="7851"/>
                    <a:pt x="33708" y="7798"/>
                  </a:cubicBezTo>
                  <a:cubicBezTo>
                    <a:pt x="33322" y="7319"/>
                    <a:pt x="33090" y="6709"/>
                    <a:pt x="33090" y="6046"/>
                  </a:cubicBezTo>
                  <a:cubicBezTo>
                    <a:pt x="33090" y="5379"/>
                    <a:pt x="33330" y="4753"/>
                    <a:pt x="33724" y="4269"/>
                  </a:cubicBezTo>
                  <a:cubicBezTo>
                    <a:pt x="33590" y="4172"/>
                    <a:pt x="33460" y="4070"/>
                    <a:pt x="33322" y="3973"/>
                  </a:cubicBezTo>
                  <a:cubicBezTo>
                    <a:pt x="32923" y="4192"/>
                    <a:pt x="32468" y="4318"/>
                    <a:pt x="31980" y="4318"/>
                  </a:cubicBezTo>
                  <a:cubicBezTo>
                    <a:pt x="31362" y="4318"/>
                    <a:pt x="30793" y="4119"/>
                    <a:pt x="30329" y="3782"/>
                  </a:cubicBezTo>
                  <a:lnTo>
                    <a:pt x="30329" y="3777"/>
                  </a:lnTo>
                  <a:cubicBezTo>
                    <a:pt x="30793" y="3440"/>
                    <a:pt x="31362" y="3241"/>
                    <a:pt x="31980" y="3241"/>
                  </a:cubicBezTo>
                  <a:cubicBezTo>
                    <a:pt x="32078" y="3241"/>
                    <a:pt x="32171" y="3249"/>
                    <a:pt x="32269" y="3257"/>
                  </a:cubicBezTo>
                  <a:cubicBezTo>
                    <a:pt x="32053" y="3123"/>
                    <a:pt x="31838" y="2989"/>
                    <a:pt x="31618" y="2863"/>
                  </a:cubicBezTo>
                  <a:cubicBezTo>
                    <a:pt x="31366" y="2891"/>
                    <a:pt x="31118" y="2948"/>
                    <a:pt x="30886" y="3033"/>
                  </a:cubicBezTo>
                  <a:cubicBezTo>
                    <a:pt x="30968" y="2883"/>
                    <a:pt x="31037" y="2724"/>
                    <a:pt x="31090" y="2562"/>
                  </a:cubicBezTo>
                  <a:cubicBezTo>
                    <a:pt x="30972" y="2497"/>
                    <a:pt x="30854" y="2436"/>
                    <a:pt x="30732" y="2371"/>
                  </a:cubicBezTo>
                  <a:cubicBezTo>
                    <a:pt x="30598" y="2790"/>
                    <a:pt x="30366" y="3168"/>
                    <a:pt x="30065" y="3473"/>
                  </a:cubicBezTo>
                  <a:cubicBezTo>
                    <a:pt x="30053" y="3485"/>
                    <a:pt x="30037" y="3497"/>
                    <a:pt x="30020" y="3509"/>
                  </a:cubicBezTo>
                  <a:cubicBezTo>
                    <a:pt x="30008" y="3497"/>
                    <a:pt x="29992" y="3485"/>
                    <a:pt x="29976" y="3473"/>
                  </a:cubicBezTo>
                  <a:cubicBezTo>
                    <a:pt x="29508" y="2997"/>
                    <a:pt x="29211" y="2354"/>
                    <a:pt x="29179" y="1639"/>
                  </a:cubicBezTo>
                  <a:cubicBezTo>
                    <a:pt x="29045" y="1582"/>
                    <a:pt x="28911" y="1529"/>
                    <a:pt x="28776" y="1476"/>
                  </a:cubicBezTo>
                  <a:cubicBezTo>
                    <a:pt x="28776" y="1489"/>
                    <a:pt x="28776" y="1501"/>
                    <a:pt x="28776" y="1513"/>
                  </a:cubicBezTo>
                  <a:cubicBezTo>
                    <a:pt x="28776" y="2066"/>
                    <a:pt x="28915" y="2582"/>
                    <a:pt x="29159" y="3033"/>
                  </a:cubicBezTo>
                  <a:cubicBezTo>
                    <a:pt x="28817" y="2907"/>
                    <a:pt x="28447" y="2842"/>
                    <a:pt x="28065" y="2842"/>
                  </a:cubicBezTo>
                  <a:cubicBezTo>
                    <a:pt x="27679" y="2842"/>
                    <a:pt x="27313" y="2907"/>
                    <a:pt x="26971" y="3033"/>
                  </a:cubicBezTo>
                  <a:cubicBezTo>
                    <a:pt x="27215" y="2582"/>
                    <a:pt x="27353" y="2066"/>
                    <a:pt x="27353" y="1513"/>
                  </a:cubicBezTo>
                  <a:cubicBezTo>
                    <a:pt x="27353" y="1322"/>
                    <a:pt x="27333" y="1135"/>
                    <a:pt x="27301" y="952"/>
                  </a:cubicBezTo>
                  <a:cubicBezTo>
                    <a:pt x="27158" y="907"/>
                    <a:pt x="27012" y="862"/>
                    <a:pt x="26866" y="822"/>
                  </a:cubicBezTo>
                  <a:lnTo>
                    <a:pt x="26866" y="822"/>
                  </a:lnTo>
                  <a:cubicBezTo>
                    <a:pt x="26923" y="1041"/>
                    <a:pt x="26951" y="1277"/>
                    <a:pt x="26951" y="1517"/>
                  </a:cubicBezTo>
                  <a:cubicBezTo>
                    <a:pt x="26951" y="2277"/>
                    <a:pt x="26646" y="2968"/>
                    <a:pt x="26150" y="3477"/>
                  </a:cubicBezTo>
                  <a:cubicBezTo>
                    <a:pt x="26138" y="3485"/>
                    <a:pt x="26122" y="3497"/>
                    <a:pt x="26105" y="3509"/>
                  </a:cubicBezTo>
                  <a:cubicBezTo>
                    <a:pt x="26093" y="3497"/>
                    <a:pt x="26077" y="3485"/>
                    <a:pt x="26061" y="3477"/>
                  </a:cubicBezTo>
                  <a:cubicBezTo>
                    <a:pt x="25569" y="2968"/>
                    <a:pt x="25264" y="2277"/>
                    <a:pt x="25264" y="1517"/>
                  </a:cubicBezTo>
                  <a:cubicBezTo>
                    <a:pt x="25264" y="1147"/>
                    <a:pt x="25333" y="793"/>
                    <a:pt x="25463" y="468"/>
                  </a:cubicBezTo>
                  <a:cubicBezTo>
                    <a:pt x="25333" y="440"/>
                    <a:pt x="25199" y="411"/>
                    <a:pt x="25065" y="387"/>
                  </a:cubicBezTo>
                  <a:cubicBezTo>
                    <a:pt x="24934" y="736"/>
                    <a:pt x="24861" y="1119"/>
                    <a:pt x="24861" y="1513"/>
                  </a:cubicBezTo>
                  <a:cubicBezTo>
                    <a:pt x="24861" y="2066"/>
                    <a:pt x="24999" y="2582"/>
                    <a:pt x="25243" y="3033"/>
                  </a:cubicBezTo>
                  <a:cubicBezTo>
                    <a:pt x="24902" y="2907"/>
                    <a:pt x="24532" y="2842"/>
                    <a:pt x="24150" y="2842"/>
                  </a:cubicBezTo>
                  <a:cubicBezTo>
                    <a:pt x="23764" y="2842"/>
                    <a:pt x="23398" y="2907"/>
                    <a:pt x="23056" y="3033"/>
                  </a:cubicBezTo>
                  <a:cubicBezTo>
                    <a:pt x="23300" y="2582"/>
                    <a:pt x="23438" y="2066"/>
                    <a:pt x="23438" y="1513"/>
                  </a:cubicBezTo>
                  <a:cubicBezTo>
                    <a:pt x="23438" y="1009"/>
                    <a:pt x="23316" y="525"/>
                    <a:pt x="23109" y="102"/>
                  </a:cubicBezTo>
                  <a:cubicBezTo>
                    <a:pt x="22946" y="86"/>
                    <a:pt x="22788" y="70"/>
                    <a:pt x="22629" y="57"/>
                  </a:cubicBezTo>
                  <a:lnTo>
                    <a:pt x="22629" y="57"/>
                  </a:lnTo>
                  <a:cubicBezTo>
                    <a:pt x="22885" y="484"/>
                    <a:pt x="23036" y="980"/>
                    <a:pt x="23036" y="1513"/>
                  </a:cubicBezTo>
                  <a:cubicBezTo>
                    <a:pt x="23036" y="2277"/>
                    <a:pt x="22731" y="2968"/>
                    <a:pt x="22235" y="3473"/>
                  </a:cubicBezTo>
                  <a:cubicBezTo>
                    <a:pt x="22223" y="3485"/>
                    <a:pt x="22206" y="3497"/>
                    <a:pt x="22190" y="3509"/>
                  </a:cubicBezTo>
                  <a:cubicBezTo>
                    <a:pt x="22174" y="3497"/>
                    <a:pt x="22162" y="3485"/>
                    <a:pt x="22145" y="3473"/>
                  </a:cubicBezTo>
                  <a:cubicBezTo>
                    <a:pt x="21649" y="2968"/>
                    <a:pt x="21344" y="2277"/>
                    <a:pt x="21344" y="1513"/>
                  </a:cubicBezTo>
                  <a:cubicBezTo>
                    <a:pt x="21344" y="960"/>
                    <a:pt x="21507" y="448"/>
                    <a:pt x="21784" y="13"/>
                  </a:cubicBezTo>
                  <a:cubicBezTo>
                    <a:pt x="21633" y="5"/>
                    <a:pt x="21479" y="1"/>
                    <a:pt x="2132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0" name="Google Shape;1060;p26"/>
          <p:cNvSpPr txBox="1">
            <a:spLocks noGrp="1"/>
          </p:cNvSpPr>
          <p:nvPr>
            <p:ph type="ctrTitle"/>
          </p:nvPr>
        </p:nvSpPr>
        <p:spPr>
          <a:xfrm>
            <a:off x="96317" y="1298700"/>
            <a:ext cx="5234100" cy="218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Presentation on Delta Hotel by Marriott-Toronto</a:t>
            </a:r>
            <a:endParaRPr dirty="0">
              <a:solidFill>
                <a:schemeClr val="accent2"/>
              </a:solidFill>
            </a:endParaRPr>
          </a:p>
        </p:txBody>
      </p:sp>
      <p:sp>
        <p:nvSpPr>
          <p:cNvPr id="1061" name="Google Shape;1061;p26"/>
          <p:cNvSpPr txBox="1">
            <a:spLocks noGrp="1"/>
          </p:cNvSpPr>
          <p:nvPr>
            <p:ph type="subTitle" idx="1"/>
          </p:nvPr>
        </p:nvSpPr>
        <p:spPr>
          <a:xfrm>
            <a:off x="713225" y="3479100"/>
            <a:ext cx="5234100" cy="393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Presentation begins</a:t>
            </a:r>
            <a:endParaRPr dirty="0"/>
          </a:p>
        </p:txBody>
      </p:sp>
      <p:sp>
        <p:nvSpPr>
          <p:cNvPr id="1118" name="Google Shape;1118;p26"/>
          <p:cNvSpPr/>
          <p:nvPr/>
        </p:nvSpPr>
        <p:spPr>
          <a:xfrm>
            <a:off x="5404200" y="21055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2" descr="Hotel Delta Toronto East - 4 HRS star hotel in Toronto (Ontari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4219" y="2205725"/>
            <a:ext cx="4210484" cy="28083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31"/>
        <p:cNvGrpSpPr/>
        <p:nvPr/>
      </p:nvGrpSpPr>
      <p:grpSpPr>
        <a:xfrm>
          <a:off x="0" y="0"/>
          <a:ext cx="0" cy="0"/>
          <a:chOff x="0" y="0"/>
          <a:chExt cx="0" cy="0"/>
        </a:xfrm>
      </p:grpSpPr>
      <p:sp>
        <p:nvSpPr>
          <p:cNvPr id="1132" name="Google Shape;1132;p28"/>
          <p:cNvSpPr/>
          <p:nvPr/>
        </p:nvSpPr>
        <p:spPr>
          <a:xfrm>
            <a:off x="4958175" y="3114875"/>
            <a:ext cx="942900" cy="942900"/>
          </a:xfrm>
          <a:prstGeom prst="ellipse">
            <a:avLst/>
          </a:prstGeom>
          <a:solidFill>
            <a:schemeClr val="accent2"/>
          </a:solidFill>
          <a:ln w="9525" cap="flat" cmpd="sng">
            <a:solidFill>
              <a:schemeClr val="dk2"/>
            </a:solidFill>
            <a:prstDash val="solid"/>
            <a:round/>
            <a:headEnd type="none" w="sm" len="sm"/>
            <a:tailEnd type="none" w="sm" len="sm"/>
          </a:ln>
          <a:effectLst>
            <a:outerShdw dist="47625" dir="5400000" algn="bl" rotWithShape="0">
              <a:schemeClr val="dk2"/>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28"/>
          <p:cNvSpPr/>
          <p:nvPr/>
        </p:nvSpPr>
        <p:spPr>
          <a:xfrm>
            <a:off x="4958175" y="1626550"/>
            <a:ext cx="942900" cy="942900"/>
          </a:xfrm>
          <a:prstGeom prst="ellipse">
            <a:avLst/>
          </a:prstGeom>
          <a:solidFill>
            <a:schemeClr val="accent2"/>
          </a:solidFill>
          <a:ln w="9525" cap="flat" cmpd="sng">
            <a:solidFill>
              <a:schemeClr val="dk2"/>
            </a:solidFill>
            <a:prstDash val="solid"/>
            <a:round/>
            <a:headEnd type="none" w="sm" len="sm"/>
            <a:tailEnd type="none" w="sm" len="sm"/>
          </a:ln>
          <a:effectLst>
            <a:outerShdw dist="47625" dir="5400000" algn="bl" rotWithShape="0">
              <a:schemeClr val="dk2"/>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28"/>
          <p:cNvSpPr/>
          <p:nvPr/>
        </p:nvSpPr>
        <p:spPr>
          <a:xfrm>
            <a:off x="827300" y="3114875"/>
            <a:ext cx="942900" cy="942900"/>
          </a:xfrm>
          <a:prstGeom prst="ellipse">
            <a:avLst/>
          </a:prstGeom>
          <a:solidFill>
            <a:schemeClr val="accent2"/>
          </a:solidFill>
          <a:ln w="9525" cap="flat" cmpd="sng">
            <a:solidFill>
              <a:schemeClr val="dk2"/>
            </a:solidFill>
            <a:prstDash val="solid"/>
            <a:round/>
            <a:headEnd type="none" w="sm" len="sm"/>
            <a:tailEnd type="none" w="sm" len="sm"/>
          </a:ln>
          <a:effectLst>
            <a:outerShdw dist="47625" dir="5400000" algn="bl" rotWithShape="0">
              <a:schemeClr val="dk2"/>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2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TABLE OF CONTENTS</a:t>
            </a:r>
            <a:endParaRPr b="0"/>
          </a:p>
        </p:txBody>
      </p:sp>
      <p:sp>
        <p:nvSpPr>
          <p:cNvPr id="1137" name="Google Shape;1137;p28"/>
          <p:cNvSpPr txBox="1">
            <a:spLocks noGrp="1"/>
          </p:cNvSpPr>
          <p:nvPr>
            <p:ph type="subTitle" idx="3"/>
          </p:nvPr>
        </p:nvSpPr>
        <p:spPr>
          <a:xfrm>
            <a:off x="1879317" y="1871498"/>
            <a:ext cx="2253000" cy="447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Introduction</a:t>
            </a:r>
            <a:endParaRPr dirty="0"/>
          </a:p>
        </p:txBody>
      </p:sp>
      <p:sp>
        <p:nvSpPr>
          <p:cNvPr id="1138" name="Google Shape;1138;p28"/>
          <p:cNvSpPr/>
          <p:nvPr/>
        </p:nvSpPr>
        <p:spPr>
          <a:xfrm>
            <a:off x="827325" y="1626550"/>
            <a:ext cx="942900" cy="942900"/>
          </a:xfrm>
          <a:prstGeom prst="ellipse">
            <a:avLst/>
          </a:prstGeom>
          <a:solidFill>
            <a:schemeClr val="accent2"/>
          </a:solidFill>
          <a:ln w="9525" cap="flat" cmpd="sng">
            <a:solidFill>
              <a:schemeClr val="dk2"/>
            </a:solidFill>
            <a:prstDash val="solid"/>
            <a:round/>
            <a:headEnd type="none" w="sm" len="sm"/>
            <a:tailEnd type="none" w="sm" len="sm"/>
          </a:ln>
          <a:effectLst>
            <a:outerShdw dist="47625" dir="5400000" algn="bl" rotWithShape="0">
              <a:schemeClr val="dk2"/>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28"/>
          <p:cNvSpPr txBox="1">
            <a:spLocks noGrp="1"/>
          </p:cNvSpPr>
          <p:nvPr>
            <p:ph type="title" idx="2"/>
          </p:nvPr>
        </p:nvSpPr>
        <p:spPr>
          <a:xfrm>
            <a:off x="827330" y="1731250"/>
            <a:ext cx="942900" cy="73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1141" name="Google Shape;1141;p28"/>
          <p:cNvSpPr txBox="1">
            <a:spLocks noGrp="1"/>
          </p:cNvSpPr>
          <p:nvPr>
            <p:ph type="title" idx="5"/>
          </p:nvPr>
        </p:nvSpPr>
        <p:spPr>
          <a:xfrm>
            <a:off x="4958163" y="1731250"/>
            <a:ext cx="942900" cy="73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1142" name="Google Shape;1142;p28"/>
          <p:cNvSpPr txBox="1">
            <a:spLocks noGrp="1"/>
          </p:cNvSpPr>
          <p:nvPr>
            <p:ph type="subTitle" idx="6"/>
          </p:nvPr>
        </p:nvSpPr>
        <p:spPr>
          <a:xfrm>
            <a:off x="5501059" y="2414900"/>
            <a:ext cx="3378031" cy="447600"/>
          </a:xfrm>
          <a:prstGeom prst="rect">
            <a:avLst/>
          </a:prstGeom>
        </p:spPr>
        <p:txBody>
          <a:bodyPr spcFirstLastPara="1" wrap="square" lIns="91425" tIns="91425" rIns="91425" bIns="91425" anchor="b" anchorCtr="0">
            <a:noAutofit/>
          </a:bodyPr>
          <a:lstStyle/>
          <a:p>
            <a:pPr algn="ctr"/>
            <a:r>
              <a:rPr lang="en-US" dirty="0"/>
              <a:t>      Main consumers of the Delta hotel by Marriott</a:t>
            </a:r>
          </a:p>
        </p:txBody>
      </p:sp>
      <p:sp>
        <p:nvSpPr>
          <p:cNvPr id="1144" name="Google Shape;1144;p28"/>
          <p:cNvSpPr txBox="1">
            <a:spLocks noGrp="1"/>
          </p:cNvSpPr>
          <p:nvPr>
            <p:ph type="title" idx="8"/>
          </p:nvPr>
        </p:nvSpPr>
        <p:spPr>
          <a:xfrm>
            <a:off x="827314" y="3219575"/>
            <a:ext cx="942900" cy="73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1145" name="Google Shape;1145;p28"/>
          <p:cNvSpPr txBox="1">
            <a:spLocks noGrp="1"/>
          </p:cNvSpPr>
          <p:nvPr>
            <p:ph type="subTitle" idx="9"/>
          </p:nvPr>
        </p:nvSpPr>
        <p:spPr>
          <a:xfrm>
            <a:off x="1692923" y="4192448"/>
            <a:ext cx="2739455" cy="447600"/>
          </a:xfrm>
          <a:prstGeom prst="rect">
            <a:avLst/>
          </a:prstGeom>
        </p:spPr>
        <p:txBody>
          <a:bodyPr spcFirstLastPara="1" wrap="square" lIns="91425" tIns="91425" rIns="91425" bIns="91425" anchor="b" anchorCtr="0">
            <a:noAutofit/>
          </a:bodyPr>
          <a:lstStyle/>
          <a:p>
            <a:pPr marL="0" lvl="0" indent="0" algn="ctr"/>
            <a:r>
              <a:rPr lang="en-US" dirty="0"/>
              <a:t>The nature, scope, and role of the guest services </a:t>
            </a:r>
            <a:endParaRPr dirty="0"/>
          </a:p>
        </p:txBody>
      </p:sp>
      <p:sp>
        <p:nvSpPr>
          <p:cNvPr id="1147" name="Google Shape;1147;p28"/>
          <p:cNvSpPr txBox="1">
            <a:spLocks noGrp="1"/>
          </p:cNvSpPr>
          <p:nvPr>
            <p:ph type="title" idx="14"/>
          </p:nvPr>
        </p:nvSpPr>
        <p:spPr>
          <a:xfrm>
            <a:off x="4958150" y="3219575"/>
            <a:ext cx="942900" cy="73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1148" name="Google Shape;1148;p28"/>
          <p:cNvSpPr txBox="1">
            <a:spLocks noGrp="1"/>
          </p:cNvSpPr>
          <p:nvPr>
            <p:ph type="subTitle" idx="15"/>
          </p:nvPr>
        </p:nvSpPr>
        <p:spPr>
          <a:xfrm>
            <a:off x="5901050" y="3718996"/>
            <a:ext cx="2597311" cy="447600"/>
          </a:xfrm>
          <a:prstGeom prst="rect">
            <a:avLst/>
          </a:prstGeom>
        </p:spPr>
        <p:txBody>
          <a:bodyPr spcFirstLastPara="1" wrap="square" lIns="91425" tIns="91425" rIns="91425" bIns="91425" anchor="b" anchorCtr="0">
            <a:noAutofit/>
          </a:bodyPr>
          <a:lstStyle/>
          <a:p>
            <a:pPr marL="0" lvl="0" indent="0" algn="ctr"/>
            <a:r>
              <a:rPr lang="en-US" b="1" dirty="0"/>
              <a:t>Importance of hospitality </a:t>
            </a:r>
            <a:endParaRPr dirty="0"/>
          </a:p>
        </p:txBody>
      </p:sp>
      <p:sp>
        <p:nvSpPr>
          <p:cNvPr id="1149" name="Google Shape;1149;p28"/>
          <p:cNvSpPr/>
          <p:nvPr/>
        </p:nvSpPr>
        <p:spPr>
          <a:xfrm>
            <a:off x="4028384" y="308267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28"/>
          <p:cNvSpPr/>
          <p:nvPr/>
        </p:nvSpPr>
        <p:spPr>
          <a:xfrm>
            <a:off x="4432378" y="15269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8"/>
          <p:cNvSpPr/>
          <p:nvPr/>
        </p:nvSpPr>
        <p:spPr>
          <a:xfrm>
            <a:off x="7711434" y="1004571"/>
            <a:ext cx="207866" cy="208201"/>
          </a:xfrm>
          <a:custGeom>
            <a:avLst/>
            <a:gdLst/>
            <a:ahLst/>
            <a:cxnLst/>
            <a:rect l="l" t="t" r="r" b="b"/>
            <a:pathLst>
              <a:path w="1746" h="1749" extrusionOk="0">
                <a:moveTo>
                  <a:pt x="871" y="0"/>
                </a:moveTo>
                <a:lnTo>
                  <a:pt x="562" y="565"/>
                </a:lnTo>
                <a:lnTo>
                  <a:pt x="1" y="874"/>
                </a:lnTo>
                <a:lnTo>
                  <a:pt x="562" y="1183"/>
                </a:lnTo>
                <a:lnTo>
                  <a:pt x="871" y="1749"/>
                </a:lnTo>
                <a:lnTo>
                  <a:pt x="1180" y="1183"/>
                </a:lnTo>
                <a:lnTo>
                  <a:pt x="1745" y="874"/>
                </a:lnTo>
                <a:lnTo>
                  <a:pt x="1180" y="565"/>
                </a:lnTo>
                <a:lnTo>
                  <a:pt x="871" y="0"/>
                </a:lnTo>
                <a:close/>
              </a:path>
            </a:pathLst>
          </a:custGeom>
          <a:solidFill>
            <a:schemeClr val="dk1"/>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22"/>
        <p:cNvGrpSpPr/>
        <p:nvPr/>
      </p:nvGrpSpPr>
      <p:grpSpPr>
        <a:xfrm>
          <a:off x="0" y="0"/>
          <a:ext cx="0" cy="0"/>
          <a:chOff x="0" y="0"/>
          <a:chExt cx="0" cy="0"/>
        </a:xfrm>
      </p:grpSpPr>
      <p:sp>
        <p:nvSpPr>
          <p:cNvPr id="1123" name="Google Shape;1123;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Introduction</a:t>
            </a:r>
            <a:endParaRPr dirty="0"/>
          </a:p>
        </p:txBody>
      </p:sp>
      <p:sp>
        <p:nvSpPr>
          <p:cNvPr id="2" name="TextBox 1"/>
          <p:cNvSpPr txBox="1"/>
          <p:nvPr/>
        </p:nvSpPr>
        <p:spPr>
          <a:xfrm>
            <a:off x="862445" y="1724891"/>
            <a:ext cx="7024255" cy="1600438"/>
          </a:xfrm>
          <a:prstGeom prst="rect">
            <a:avLst/>
          </a:prstGeom>
          <a:noFill/>
        </p:spPr>
        <p:txBody>
          <a:bodyPr wrap="square" rtlCol="0">
            <a:spAutoFit/>
          </a:bodyPr>
          <a:lstStyle/>
          <a:p>
            <a:pPr marL="285750" indent="-285750">
              <a:buFont typeface="Wingdings" panose="05000000000000000000" pitchFamily="2" charset="2"/>
              <a:buChar char="q"/>
            </a:pPr>
            <a:r>
              <a:rPr lang="en-GB" dirty="0"/>
              <a:t>Hotels are important for guests because they provide a comfortable and convenient place to stay while traveling (Murphy et al., 2023). They offer a range of amenities, such as comfortable beds, private bathrooms, and room service, that allow guests to rest and relax after a long day of traveling or exploring. </a:t>
            </a:r>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In the Following presentation, I will talk about Delta Hotel By Marriott- A 4 Star Hotel in Toronto location and its services and amenities.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5"/>
        <p:cNvGrpSpPr/>
        <p:nvPr/>
      </p:nvGrpSpPr>
      <p:grpSpPr>
        <a:xfrm>
          <a:off x="0" y="0"/>
          <a:ext cx="0" cy="0"/>
          <a:chOff x="0" y="0"/>
          <a:chExt cx="0" cy="0"/>
        </a:xfrm>
      </p:grpSpPr>
      <p:sp>
        <p:nvSpPr>
          <p:cNvPr id="1156" name="Google Shape;1156;p29"/>
          <p:cNvSpPr txBox="1">
            <a:spLocks noGrp="1"/>
          </p:cNvSpPr>
          <p:nvPr>
            <p:ph type="subTitle" idx="1"/>
          </p:nvPr>
        </p:nvSpPr>
        <p:spPr>
          <a:xfrm>
            <a:off x="584981" y="1510853"/>
            <a:ext cx="4527345" cy="2389800"/>
          </a:xfrm>
          <a:prstGeom prst="rect">
            <a:avLst/>
          </a:prstGeom>
        </p:spPr>
        <p:txBody>
          <a:bodyPr spcFirstLastPara="1" wrap="square" lIns="91425" tIns="91425" rIns="91425" bIns="91425" anchor="t" anchorCtr="0">
            <a:noAutofit/>
          </a:bodyPr>
          <a:lstStyle/>
          <a:p>
            <a:pPr>
              <a:lnSpc>
                <a:spcPct val="150000"/>
              </a:lnSpc>
              <a:buFont typeface="Wingdings" panose="05000000000000000000" pitchFamily="2" charset="2"/>
              <a:buChar char="q"/>
            </a:pPr>
            <a:r>
              <a:rPr lang="en-US" dirty="0"/>
              <a:t>Delta Hotels by Marriott is a brand of hotels and resorts that is owned and operated by Marriott International (</a:t>
            </a:r>
            <a:r>
              <a:rPr lang="en-US" dirty="0" err="1"/>
              <a:t>Lawlor</a:t>
            </a:r>
            <a:r>
              <a:rPr lang="en-US" dirty="0"/>
              <a:t> et al., 2023). </a:t>
            </a:r>
          </a:p>
          <a:p>
            <a:pPr>
              <a:lnSpc>
                <a:spcPct val="150000"/>
              </a:lnSpc>
              <a:buFont typeface="Wingdings" panose="05000000000000000000" pitchFamily="2" charset="2"/>
              <a:buChar char="q"/>
            </a:pPr>
            <a:r>
              <a:rPr lang="en-US" dirty="0"/>
              <a:t>The brand is known for its stylish, upscale accommodations and amenities like the city of gateway, as well as its commitment to providing excellent service to guests. </a:t>
            </a:r>
          </a:p>
          <a:p>
            <a:pPr>
              <a:lnSpc>
                <a:spcPct val="150000"/>
              </a:lnSpc>
              <a:buFont typeface="Wingdings" panose="05000000000000000000" pitchFamily="2" charset="2"/>
              <a:buChar char="q"/>
            </a:pPr>
            <a:r>
              <a:rPr lang="en-US" dirty="0"/>
              <a:t>It is a four star hotel</a:t>
            </a:r>
          </a:p>
        </p:txBody>
      </p:sp>
      <p:sp>
        <p:nvSpPr>
          <p:cNvPr id="1157" name="Google Shape;1157;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r>
              <a:rPr lang="en-US" dirty="0"/>
              <a:t>About Delta hotel by Marriott</a:t>
            </a:r>
          </a:p>
        </p:txBody>
      </p:sp>
      <p:sp>
        <p:nvSpPr>
          <p:cNvPr id="1159" name="Google Shape;1159;p29"/>
          <p:cNvSpPr/>
          <p:nvPr/>
        </p:nvSpPr>
        <p:spPr>
          <a:xfrm>
            <a:off x="4432445" y="4104034"/>
            <a:ext cx="279128" cy="279251"/>
          </a:xfrm>
          <a:custGeom>
            <a:avLst/>
            <a:gdLst/>
            <a:ahLst/>
            <a:cxnLst/>
            <a:rect l="l" t="t" r="r" b="b"/>
            <a:pathLst>
              <a:path w="2375" h="2376" extrusionOk="0">
                <a:moveTo>
                  <a:pt x="1188" y="1"/>
                </a:moveTo>
                <a:lnTo>
                  <a:pt x="1188" y="1188"/>
                </a:lnTo>
                <a:lnTo>
                  <a:pt x="1769" y="607"/>
                </a:lnTo>
                <a:lnTo>
                  <a:pt x="1188" y="1188"/>
                </a:lnTo>
                <a:lnTo>
                  <a:pt x="2375" y="1188"/>
                </a:lnTo>
                <a:lnTo>
                  <a:pt x="1188" y="1188"/>
                </a:lnTo>
                <a:lnTo>
                  <a:pt x="1769" y="1773"/>
                </a:lnTo>
                <a:lnTo>
                  <a:pt x="1188" y="1188"/>
                </a:lnTo>
                <a:lnTo>
                  <a:pt x="1188" y="2375"/>
                </a:lnTo>
                <a:lnTo>
                  <a:pt x="1188" y="1188"/>
                </a:lnTo>
                <a:lnTo>
                  <a:pt x="631" y="1749"/>
                </a:lnTo>
                <a:lnTo>
                  <a:pt x="1188" y="1188"/>
                </a:lnTo>
                <a:lnTo>
                  <a:pt x="1" y="1188"/>
                </a:lnTo>
                <a:lnTo>
                  <a:pt x="1188" y="1188"/>
                </a:lnTo>
                <a:lnTo>
                  <a:pt x="643" y="647"/>
                </a:lnTo>
                <a:lnTo>
                  <a:pt x="1188" y="1188"/>
                </a:lnTo>
                <a:close/>
              </a:path>
            </a:pathLst>
          </a:custGeom>
          <a:solidFill>
            <a:srgbClr val="FFFFFF"/>
          </a:solid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7444" y="1510853"/>
            <a:ext cx="3286584" cy="2219635"/>
          </a:xfrm>
          <a:prstGeom prst="rect">
            <a:avLst/>
          </a:prstGeom>
        </p:spPr>
      </p:pic>
      <p:sp>
        <p:nvSpPr>
          <p:cNvPr id="4" name="TextBox 3"/>
          <p:cNvSpPr txBox="1"/>
          <p:nvPr/>
        </p:nvSpPr>
        <p:spPr>
          <a:xfrm>
            <a:off x="5555253" y="3801627"/>
            <a:ext cx="3018775" cy="307777"/>
          </a:xfrm>
          <a:prstGeom prst="rect">
            <a:avLst/>
          </a:prstGeom>
          <a:noFill/>
        </p:spPr>
        <p:txBody>
          <a:bodyPr wrap="none" rtlCol="0">
            <a:spAutoFit/>
          </a:bodyPr>
          <a:lstStyle/>
          <a:p>
            <a:r>
              <a:rPr lang="en-US" dirty="0"/>
              <a:t>Source: (Delta Hotel Toronto,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3"/>
        <p:cNvGrpSpPr/>
        <p:nvPr/>
      </p:nvGrpSpPr>
      <p:grpSpPr>
        <a:xfrm>
          <a:off x="0" y="0"/>
          <a:ext cx="0" cy="0"/>
          <a:chOff x="0" y="0"/>
          <a:chExt cx="0" cy="0"/>
        </a:xfrm>
      </p:grpSpPr>
      <p:sp>
        <p:nvSpPr>
          <p:cNvPr id="1320" name="Google Shape;1320;p30"/>
          <p:cNvSpPr txBox="1">
            <a:spLocks noGrp="1"/>
          </p:cNvSpPr>
          <p:nvPr>
            <p:ph type="title"/>
          </p:nvPr>
        </p:nvSpPr>
        <p:spPr>
          <a:xfrm>
            <a:off x="1722779" y="483000"/>
            <a:ext cx="5072876" cy="1085400"/>
          </a:xfrm>
          <a:prstGeom prst="rect">
            <a:avLst/>
          </a:prstGeom>
        </p:spPr>
        <p:txBody>
          <a:bodyPr spcFirstLastPara="1" wrap="square" lIns="91425" tIns="91425" rIns="91425" bIns="91425" anchor="ctr" anchorCtr="0">
            <a:noAutofit/>
          </a:bodyPr>
          <a:lstStyle/>
          <a:p>
            <a:pPr lvl="0"/>
            <a:r>
              <a:rPr lang="en-US"/>
              <a:t>Guest </a:t>
            </a:r>
            <a:r>
              <a:rPr lang="en-US" dirty="0"/>
              <a:t>of Delta Hotel-Toronto</a:t>
            </a:r>
            <a:endParaRPr dirty="0"/>
          </a:p>
        </p:txBody>
      </p:sp>
      <p:sp>
        <p:nvSpPr>
          <p:cNvPr id="3" name="Rectangle 2"/>
          <p:cNvSpPr/>
          <p:nvPr/>
        </p:nvSpPr>
        <p:spPr>
          <a:xfrm>
            <a:off x="103909" y="4416136"/>
            <a:ext cx="1527464" cy="727364"/>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2" name="Rectangle 671"/>
          <p:cNvSpPr/>
          <p:nvPr/>
        </p:nvSpPr>
        <p:spPr>
          <a:xfrm>
            <a:off x="3023756" y="4052454"/>
            <a:ext cx="2535380" cy="1091046"/>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9" name="Google Shape;1319;p30"/>
          <p:cNvSpPr txBox="1">
            <a:spLocks noGrp="1"/>
          </p:cNvSpPr>
          <p:nvPr>
            <p:ph type="subTitle" idx="1"/>
          </p:nvPr>
        </p:nvSpPr>
        <p:spPr>
          <a:xfrm>
            <a:off x="1" y="3062000"/>
            <a:ext cx="5808517" cy="474300"/>
          </a:xfrm>
          <a:prstGeom prst="rect">
            <a:avLst/>
          </a:prstGeom>
        </p:spPr>
        <p:txBody>
          <a:bodyPr spcFirstLastPara="1" wrap="square" lIns="91425" tIns="91425" rIns="91425" bIns="91425" anchor="ctr" anchorCtr="0">
            <a:noAutofit/>
          </a:bodyPr>
          <a:lstStyle/>
          <a:p>
            <a:pPr algn="l">
              <a:lnSpc>
                <a:spcPct val="150000"/>
              </a:lnSpc>
              <a:buFont typeface="Wingdings" panose="05000000000000000000" pitchFamily="2" charset="2"/>
              <a:buChar char="q"/>
            </a:pPr>
            <a:r>
              <a:rPr lang="en-US" dirty="0"/>
              <a:t>The main consumers of Delta Hotels by Marriott are typically business and leisure travelers. </a:t>
            </a:r>
          </a:p>
          <a:p>
            <a:pPr algn="l">
              <a:lnSpc>
                <a:spcPct val="150000"/>
              </a:lnSpc>
              <a:buFont typeface="Wingdings" panose="05000000000000000000" pitchFamily="2" charset="2"/>
              <a:buChar char="q"/>
            </a:pPr>
            <a:r>
              <a:rPr lang="en-US" dirty="0"/>
              <a:t>Business travelers may stay at Delta Hotels by Marriott properties while on business trips, while leisure travelers may stay at these properties while on vacation or visiting family and friends (Pallet et al., 2023). </a:t>
            </a:r>
          </a:p>
          <a:p>
            <a:pPr algn="l">
              <a:lnSpc>
                <a:spcPct val="150000"/>
              </a:lnSpc>
              <a:buFont typeface="Wingdings" panose="05000000000000000000" pitchFamily="2" charset="2"/>
              <a:buChar char="q"/>
            </a:pPr>
            <a:r>
              <a:rPr lang="en-US" dirty="0"/>
              <a:t>These consumers may be looking for a comfortable and convenient place to stay while away from home.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8518" y="2213148"/>
            <a:ext cx="3286584" cy="2172003"/>
          </a:xfrm>
          <a:prstGeom prst="rect">
            <a:avLst/>
          </a:prstGeom>
        </p:spPr>
      </p:pic>
      <p:sp>
        <p:nvSpPr>
          <p:cNvPr id="674" name="TextBox 673"/>
          <p:cNvSpPr txBox="1"/>
          <p:nvPr/>
        </p:nvSpPr>
        <p:spPr>
          <a:xfrm>
            <a:off x="5942422" y="4416136"/>
            <a:ext cx="3018775" cy="307777"/>
          </a:xfrm>
          <a:prstGeom prst="rect">
            <a:avLst/>
          </a:prstGeom>
          <a:noFill/>
        </p:spPr>
        <p:txBody>
          <a:bodyPr wrap="none" rtlCol="0">
            <a:spAutoFit/>
          </a:bodyPr>
          <a:lstStyle/>
          <a:p>
            <a:r>
              <a:rPr lang="en-US" dirty="0"/>
              <a:t>Source: (Delta Hotel Toronto,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35"/>
        <p:cNvGrpSpPr/>
        <p:nvPr/>
      </p:nvGrpSpPr>
      <p:grpSpPr>
        <a:xfrm>
          <a:off x="0" y="0"/>
          <a:ext cx="0" cy="0"/>
          <a:chOff x="0" y="0"/>
          <a:chExt cx="0" cy="0"/>
        </a:xfrm>
      </p:grpSpPr>
      <p:sp>
        <p:nvSpPr>
          <p:cNvPr id="1837" name="Google Shape;1837;p31"/>
          <p:cNvSpPr txBox="1">
            <a:spLocks noGrp="1"/>
          </p:cNvSpPr>
          <p:nvPr>
            <p:ph type="title"/>
          </p:nvPr>
        </p:nvSpPr>
        <p:spPr>
          <a:xfrm>
            <a:off x="616090" y="486589"/>
            <a:ext cx="7935627" cy="1138200"/>
          </a:xfrm>
          <a:prstGeom prst="rect">
            <a:avLst/>
          </a:prstGeom>
        </p:spPr>
        <p:txBody>
          <a:bodyPr spcFirstLastPara="1" wrap="square" lIns="91425" tIns="91425" rIns="91425" bIns="91425" anchor="t" anchorCtr="0">
            <a:noAutofit/>
          </a:bodyPr>
          <a:lstStyle/>
          <a:p>
            <a:pPr lvl="0" algn="ctr"/>
            <a:r>
              <a:rPr lang="en-US" sz="2400" dirty="0"/>
              <a:t>The nature, scope, and role of the guest services and facilities provided by Delta Hotels </a:t>
            </a:r>
            <a:endParaRPr sz="24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2303" y="2337664"/>
            <a:ext cx="2346972" cy="1593963"/>
          </a:xfrm>
          <a:prstGeom prst="rect">
            <a:avLst/>
          </a:prstGeom>
        </p:spPr>
      </p:pic>
      <p:sp>
        <p:nvSpPr>
          <p:cNvPr id="4" name="Rectangle 3"/>
          <p:cNvSpPr/>
          <p:nvPr/>
        </p:nvSpPr>
        <p:spPr>
          <a:xfrm>
            <a:off x="82214" y="4114800"/>
            <a:ext cx="2110268" cy="1028700"/>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p:cNvSpPr/>
          <p:nvPr/>
        </p:nvSpPr>
        <p:spPr>
          <a:xfrm>
            <a:off x="3985732" y="4036194"/>
            <a:ext cx="2110268" cy="1028700"/>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8" name="Google Shape;1838;p31"/>
          <p:cNvSpPr txBox="1">
            <a:spLocks noGrp="1"/>
          </p:cNvSpPr>
          <p:nvPr>
            <p:ph type="body" idx="1"/>
          </p:nvPr>
        </p:nvSpPr>
        <p:spPr>
          <a:xfrm>
            <a:off x="-50782" y="2058139"/>
            <a:ext cx="6443278" cy="2194800"/>
          </a:xfrm>
          <a:prstGeom prst="rect">
            <a:avLst/>
          </a:prstGeom>
        </p:spPr>
        <p:txBody>
          <a:bodyPr spcFirstLastPara="1" wrap="square" lIns="91425" tIns="91425" rIns="91425" bIns="91425" anchor="t" anchorCtr="0">
            <a:noAutofit/>
          </a:bodyPr>
          <a:lstStyle/>
          <a:p>
            <a:pPr lvl="0">
              <a:lnSpc>
                <a:spcPct val="150000"/>
              </a:lnSpc>
            </a:pPr>
            <a:r>
              <a:rPr lang="en-US" b="1" dirty="0"/>
              <a:t>Accommodations: </a:t>
            </a:r>
            <a:r>
              <a:rPr lang="en-US" dirty="0"/>
              <a:t>Delta Hotels by Marriott properties offer a range of guest rooms and suites that are designed to provide guests with comfortable and convenient places to stay. </a:t>
            </a:r>
          </a:p>
          <a:p>
            <a:pPr lvl="0">
              <a:lnSpc>
                <a:spcPct val="150000"/>
              </a:lnSpc>
            </a:pPr>
            <a:r>
              <a:rPr lang="en-US" b="1" dirty="0"/>
              <a:t>Meeting and event spaces: </a:t>
            </a:r>
            <a:r>
              <a:rPr lang="en-US" dirty="0"/>
              <a:t>Delta Hotels offer meeting  spaces are equipped with state-of-the-art audio-visual equipment and staffed by experienced event planning teams (Tufts, 2022).</a:t>
            </a:r>
          </a:p>
        </p:txBody>
      </p:sp>
      <p:sp>
        <p:nvSpPr>
          <p:cNvPr id="58" name="TextBox 57"/>
          <p:cNvSpPr txBox="1"/>
          <p:nvPr/>
        </p:nvSpPr>
        <p:spPr>
          <a:xfrm>
            <a:off x="6527578" y="3976300"/>
            <a:ext cx="2616422" cy="276999"/>
          </a:xfrm>
          <a:prstGeom prst="rect">
            <a:avLst/>
          </a:prstGeom>
          <a:noFill/>
        </p:spPr>
        <p:txBody>
          <a:bodyPr wrap="none" rtlCol="0">
            <a:spAutoFit/>
          </a:bodyPr>
          <a:lstStyle/>
          <a:p>
            <a:r>
              <a:rPr lang="en-US" sz="1200" dirty="0"/>
              <a:t>Source: (Delta Hotel Toronto, 2023)</a:t>
            </a:r>
          </a:p>
        </p:txBody>
      </p:sp>
    </p:spTree>
    <p:extLst>
      <p:ext uri="{BB962C8B-B14F-4D97-AF65-F5344CB8AC3E}">
        <p14:creationId xmlns:p14="http://schemas.microsoft.com/office/powerpoint/2010/main" val="652046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35"/>
        <p:cNvGrpSpPr/>
        <p:nvPr/>
      </p:nvGrpSpPr>
      <p:grpSpPr>
        <a:xfrm>
          <a:off x="0" y="0"/>
          <a:ext cx="0" cy="0"/>
          <a:chOff x="0" y="0"/>
          <a:chExt cx="0" cy="0"/>
        </a:xfrm>
      </p:grpSpPr>
      <p:sp>
        <p:nvSpPr>
          <p:cNvPr id="1837" name="Google Shape;1837;p31"/>
          <p:cNvSpPr txBox="1">
            <a:spLocks noGrp="1"/>
          </p:cNvSpPr>
          <p:nvPr>
            <p:ph type="title"/>
          </p:nvPr>
        </p:nvSpPr>
        <p:spPr>
          <a:xfrm>
            <a:off x="616090" y="486589"/>
            <a:ext cx="7935627" cy="1138200"/>
          </a:xfrm>
          <a:prstGeom prst="rect">
            <a:avLst/>
          </a:prstGeom>
        </p:spPr>
        <p:txBody>
          <a:bodyPr spcFirstLastPara="1" wrap="square" lIns="91425" tIns="91425" rIns="91425" bIns="91425" anchor="t" anchorCtr="0">
            <a:noAutofit/>
          </a:bodyPr>
          <a:lstStyle/>
          <a:p>
            <a:pPr lvl="0" algn="ctr"/>
            <a:r>
              <a:rPr lang="en-US" sz="2400" dirty="0"/>
              <a:t>The nature, scope, and role of the guest services and facilities provided by Delta Hotels </a:t>
            </a:r>
            <a:endParaRPr sz="2400" dirty="0"/>
          </a:p>
        </p:txBody>
      </p:sp>
      <p:sp>
        <p:nvSpPr>
          <p:cNvPr id="4" name="Rectangle 3"/>
          <p:cNvSpPr/>
          <p:nvPr/>
        </p:nvSpPr>
        <p:spPr>
          <a:xfrm>
            <a:off x="82214" y="4114800"/>
            <a:ext cx="2110268" cy="1028700"/>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p:cNvSpPr/>
          <p:nvPr/>
        </p:nvSpPr>
        <p:spPr>
          <a:xfrm>
            <a:off x="3985732" y="4036194"/>
            <a:ext cx="2110268" cy="1028700"/>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8" name="Google Shape;1838;p31"/>
          <p:cNvSpPr txBox="1">
            <a:spLocks noGrp="1"/>
          </p:cNvSpPr>
          <p:nvPr>
            <p:ph type="body" idx="1"/>
          </p:nvPr>
        </p:nvSpPr>
        <p:spPr>
          <a:xfrm>
            <a:off x="83586" y="2099013"/>
            <a:ext cx="6443278" cy="2194800"/>
          </a:xfrm>
          <a:prstGeom prst="rect">
            <a:avLst/>
          </a:prstGeom>
        </p:spPr>
        <p:txBody>
          <a:bodyPr spcFirstLastPara="1" wrap="square" lIns="91425" tIns="91425" rIns="91425" bIns="91425" anchor="t" anchorCtr="0">
            <a:noAutofit/>
          </a:bodyPr>
          <a:lstStyle/>
          <a:p>
            <a:pPr lvl="0">
              <a:lnSpc>
                <a:spcPct val="150000"/>
              </a:lnSpc>
            </a:pPr>
            <a:r>
              <a:rPr lang="en-US" b="1" dirty="0"/>
              <a:t>Fitness and wellness facilities:</a:t>
            </a:r>
            <a:r>
              <a:rPr lang="en-US" dirty="0"/>
              <a:t> Delta Hotels by Marriott properties have fitness centers, indoor swimming pools, and spas </a:t>
            </a:r>
          </a:p>
          <a:p>
            <a:pPr lvl="0">
              <a:lnSpc>
                <a:spcPct val="150000"/>
              </a:lnSpc>
            </a:pPr>
            <a:r>
              <a:rPr lang="en-US" b="1" dirty="0"/>
              <a:t>Business services: </a:t>
            </a:r>
            <a:r>
              <a:rPr lang="en-US" dirty="0"/>
              <a:t>Delta Hotels by Marriott properties offer business services such as printing, copying, and faxing, as well as high-speed internet access (</a:t>
            </a:r>
            <a:r>
              <a:rPr lang="en-US" dirty="0" err="1"/>
              <a:t>Wernick</a:t>
            </a:r>
            <a:r>
              <a:rPr lang="en-US" dirty="0"/>
              <a:t> et al., 2022).</a:t>
            </a:r>
          </a:p>
          <a:p>
            <a:pPr marL="0" lvl="0" indent="0" algn="l" rtl="0">
              <a:lnSpc>
                <a:spcPct val="150000"/>
              </a:lnSpc>
              <a:spcBef>
                <a:spcPts val="0"/>
              </a:spcBef>
              <a:spcAft>
                <a:spcPts val="0"/>
              </a:spcAft>
              <a:buClr>
                <a:srgbClr val="273D40"/>
              </a:buClr>
              <a:buSzPts val="600"/>
              <a:buFont typeface="Arial"/>
              <a:buNone/>
            </a:pPr>
            <a:endParaRPr dirty="0"/>
          </a:p>
        </p:txBody>
      </p:sp>
      <p:pic>
        <p:nvPicPr>
          <p:cNvPr id="4098" name="Picture 2" descr="13 ways to redeem the Marriott 50K free night award - The Points Gu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6708" y="2115250"/>
            <a:ext cx="2296734" cy="1722551"/>
          </a:xfrm>
          <a:prstGeom prst="rect">
            <a:avLst/>
          </a:prstGeom>
          <a:noFill/>
          <a:extLst>
            <a:ext uri="{909E8E84-426E-40DD-AFC4-6F175D3DCCD1}">
              <a14:hiddenFill xmlns:a14="http://schemas.microsoft.com/office/drawing/2010/main">
                <a:solidFill>
                  <a:srgbClr val="FFFFFF"/>
                </a:solidFill>
              </a14:hiddenFill>
            </a:ext>
          </a:extLst>
        </p:spPr>
      </p:pic>
      <p:sp>
        <p:nvSpPr>
          <p:cNvPr id="58" name="TextBox 57"/>
          <p:cNvSpPr txBox="1"/>
          <p:nvPr/>
        </p:nvSpPr>
        <p:spPr>
          <a:xfrm>
            <a:off x="6526864" y="3837801"/>
            <a:ext cx="2616422" cy="276999"/>
          </a:xfrm>
          <a:prstGeom prst="rect">
            <a:avLst/>
          </a:prstGeom>
          <a:noFill/>
        </p:spPr>
        <p:txBody>
          <a:bodyPr wrap="none" rtlCol="0">
            <a:spAutoFit/>
          </a:bodyPr>
          <a:lstStyle/>
          <a:p>
            <a:r>
              <a:rPr lang="en-US" sz="1200" dirty="0"/>
              <a:t>Source: (Delta Hotel Toronto,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90"/>
        <p:cNvGrpSpPr/>
        <p:nvPr/>
      </p:nvGrpSpPr>
      <p:grpSpPr>
        <a:xfrm>
          <a:off x="0" y="0"/>
          <a:ext cx="0" cy="0"/>
          <a:chOff x="0" y="0"/>
          <a:chExt cx="0" cy="0"/>
        </a:xfrm>
      </p:grpSpPr>
      <p:sp>
        <p:nvSpPr>
          <p:cNvPr id="1893" name="Google Shape;1893;p3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Importance of Guest Services</a:t>
            </a:r>
            <a:endParaRPr dirty="0"/>
          </a:p>
        </p:txBody>
      </p:sp>
      <p:sp>
        <p:nvSpPr>
          <p:cNvPr id="6" name="TextBox 5"/>
          <p:cNvSpPr txBox="1"/>
          <p:nvPr/>
        </p:nvSpPr>
        <p:spPr>
          <a:xfrm>
            <a:off x="1094073" y="1638833"/>
            <a:ext cx="6273082" cy="2677656"/>
          </a:xfrm>
          <a:prstGeom prst="rect">
            <a:avLst/>
          </a:prstGeom>
          <a:noFill/>
        </p:spPr>
        <p:txBody>
          <a:bodyPr wrap="square" rtlCol="0">
            <a:spAutoFit/>
          </a:bodyPr>
          <a:lstStyle/>
          <a:p>
            <a:pPr marL="285750" lvl="0" indent="-285750">
              <a:lnSpc>
                <a:spcPct val="150000"/>
              </a:lnSpc>
              <a:buFont typeface="Wingdings" panose="05000000000000000000" pitchFamily="2" charset="2"/>
              <a:buChar char="q"/>
            </a:pPr>
            <a:r>
              <a:rPr lang="en-US" b="1" dirty="0"/>
              <a:t>Enhancing guest satisfaction: </a:t>
            </a:r>
            <a:r>
              <a:rPr lang="en-US" dirty="0"/>
              <a:t>Guest services are designed to meet the needs and expectations of guests, and when they are executed well, they can lead to increased guest satisfaction (Blayney et al., 2023). This can result in repeat business and positive word-of-mouth recommendations.</a:t>
            </a:r>
          </a:p>
          <a:p>
            <a:pPr marL="285750" lvl="0" indent="-285750">
              <a:lnSpc>
                <a:spcPct val="150000"/>
              </a:lnSpc>
              <a:buFont typeface="Wingdings" panose="05000000000000000000" pitchFamily="2" charset="2"/>
              <a:buChar char="q"/>
            </a:pPr>
            <a:r>
              <a:rPr lang="en-US" b="1" dirty="0"/>
              <a:t>Differentiating from competitors: </a:t>
            </a:r>
            <a:r>
              <a:rPr lang="en-US" dirty="0"/>
              <a:t>Offering a wide range of high-quality guest services can help hotels and resorts differentiate themselves from their competitors (Linton et al., 2019). This can attract guests who are looking for specific amenities or services.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90"/>
        <p:cNvGrpSpPr/>
        <p:nvPr/>
      </p:nvGrpSpPr>
      <p:grpSpPr>
        <a:xfrm>
          <a:off x="0" y="0"/>
          <a:ext cx="0" cy="0"/>
          <a:chOff x="0" y="0"/>
          <a:chExt cx="0" cy="0"/>
        </a:xfrm>
      </p:grpSpPr>
      <p:sp>
        <p:nvSpPr>
          <p:cNvPr id="1893" name="Google Shape;1893;p3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Importance of Guest Services</a:t>
            </a:r>
            <a:endParaRPr dirty="0"/>
          </a:p>
        </p:txBody>
      </p:sp>
      <p:sp>
        <p:nvSpPr>
          <p:cNvPr id="6" name="TextBox 5"/>
          <p:cNvSpPr txBox="1"/>
          <p:nvPr/>
        </p:nvSpPr>
        <p:spPr>
          <a:xfrm>
            <a:off x="355520" y="1878975"/>
            <a:ext cx="5201219" cy="1708160"/>
          </a:xfrm>
          <a:prstGeom prst="rect">
            <a:avLst/>
          </a:prstGeom>
          <a:noFill/>
        </p:spPr>
        <p:txBody>
          <a:bodyPr wrap="square" rtlCol="0">
            <a:spAutoFit/>
          </a:bodyPr>
          <a:lstStyle/>
          <a:p>
            <a:pPr marL="285750" lvl="0" indent="-285750">
              <a:lnSpc>
                <a:spcPct val="150000"/>
              </a:lnSpc>
              <a:buFont typeface="Wingdings" panose="05000000000000000000" pitchFamily="2" charset="2"/>
              <a:buChar char="q"/>
            </a:pPr>
            <a:r>
              <a:rPr lang="en-US" b="1" dirty="0"/>
              <a:t>Building brand loyalty: </a:t>
            </a:r>
            <a:r>
              <a:rPr lang="en-US" dirty="0"/>
              <a:t>Providing exceptional guest services can help to build brand loyalty, encouraging guests to return to the same hotel or resort in the future.</a:t>
            </a:r>
          </a:p>
          <a:p>
            <a:pPr marL="285750" lvl="0" indent="-285750">
              <a:lnSpc>
                <a:spcPct val="150000"/>
              </a:lnSpc>
              <a:buFont typeface="Wingdings" panose="05000000000000000000" pitchFamily="2" charset="2"/>
              <a:buChar char="q"/>
            </a:pPr>
            <a:r>
              <a:rPr lang="en-US" dirty="0"/>
              <a:t>In the beside figure, Delta Hotel earned the best Female Workplace Award in 2019 (Blayney et al., 2023).</a:t>
            </a:r>
          </a:p>
        </p:txBody>
      </p:sp>
      <p:pic>
        <p:nvPicPr>
          <p:cNvPr id="2050" name="Picture 2" descr="Kaitian (Johnny) Z. - Manager on Duty - Delta Hotels by Marriott | Linked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4436" y="2140585"/>
            <a:ext cx="2416046" cy="2919673"/>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p:cNvSpPr txBox="1"/>
          <p:nvPr/>
        </p:nvSpPr>
        <p:spPr>
          <a:xfrm>
            <a:off x="6727954" y="1878975"/>
            <a:ext cx="2416046" cy="261610"/>
          </a:xfrm>
          <a:prstGeom prst="rect">
            <a:avLst/>
          </a:prstGeom>
          <a:noFill/>
        </p:spPr>
        <p:txBody>
          <a:bodyPr wrap="none" rtlCol="0">
            <a:spAutoFit/>
          </a:bodyPr>
          <a:lstStyle/>
          <a:p>
            <a:r>
              <a:rPr lang="en-US" sz="1100" dirty="0"/>
              <a:t>Source: (Delta Hotel Toronto, 2023)</a:t>
            </a:r>
          </a:p>
        </p:txBody>
      </p:sp>
    </p:spTree>
    <p:extLst>
      <p:ext uri="{BB962C8B-B14F-4D97-AF65-F5344CB8AC3E}">
        <p14:creationId xmlns:p14="http://schemas.microsoft.com/office/powerpoint/2010/main" val="879374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48"/>
        <p:cNvGrpSpPr/>
        <p:nvPr/>
      </p:nvGrpSpPr>
      <p:grpSpPr>
        <a:xfrm>
          <a:off x="0" y="0"/>
          <a:ext cx="0" cy="0"/>
          <a:chOff x="0" y="0"/>
          <a:chExt cx="0" cy="0"/>
        </a:xfrm>
      </p:grpSpPr>
      <p:sp>
        <p:nvSpPr>
          <p:cNvPr id="1949" name="Google Shape;1949;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b="1" dirty="0"/>
              <a:t>Importance of hospitality </a:t>
            </a:r>
            <a:endParaRPr dirty="0"/>
          </a:p>
        </p:txBody>
      </p:sp>
      <p:grpSp>
        <p:nvGrpSpPr>
          <p:cNvPr id="2014" name="Google Shape;2014;p33"/>
          <p:cNvGrpSpPr/>
          <p:nvPr/>
        </p:nvGrpSpPr>
        <p:grpSpPr>
          <a:xfrm flipH="1">
            <a:off x="7601740" y="85188"/>
            <a:ext cx="1270764" cy="625558"/>
            <a:chOff x="613053" y="375150"/>
            <a:chExt cx="1270764" cy="625558"/>
          </a:xfrm>
        </p:grpSpPr>
        <p:sp>
          <p:nvSpPr>
            <p:cNvPr id="2015" name="Google Shape;2015;p33"/>
            <p:cNvSpPr/>
            <p:nvPr/>
          </p:nvSpPr>
          <p:spPr>
            <a:xfrm>
              <a:off x="613053" y="375150"/>
              <a:ext cx="1270764" cy="625558"/>
            </a:xfrm>
            <a:custGeom>
              <a:avLst/>
              <a:gdLst/>
              <a:ahLst/>
              <a:cxnLst/>
              <a:rect l="l" t="t" r="r" b="b"/>
              <a:pathLst>
                <a:path w="14035" h="6909" extrusionOk="0">
                  <a:moveTo>
                    <a:pt x="5569" y="169"/>
                  </a:moveTo>
                  <a:cubicBezTo>
                    <a:pt x="5823" y="169"/>
                    <a:pt x="6112" y="225"/>
                    <a:pt x="6428" y="379"/>
                  </a:cubicBezTo>
                  <a:cubicBezTo>
                    <a:pt x="7546" y="928"/>
                    <a:pt x="7351" y="2249"/>
                    <a:pt x="7331" y="2359"/>
                  </a:cubicBezTo>
                  <a:cubicBezTo>
                    <a:pt x="7310" y="2424"/>
                    <a:pt x="7046" y="3120"/>
                    <a:pt x="6432" y="3355"/>
                  </a:cubicBezTo>
                  <a:cubicBezTo>
                    <a:pt x="6291" y="3410"/>
                    <a:pt x="6141" y="3438"/>
                    <a:pt x="5982" y="3438"/>
                  </a:cubicBezTo>
                  <a:cubicBezTo>
                    <a:pt x="5683" y="3438"/>
                    <a:pt x="5356" y="3340"/>
                    <a:pt x="5005" y="3144"/>
                  </a:cubicBezTo>
                  <a:cubicBezTo>
                    <a:pt x="4286" y="2750"/>
                    <a:pt x="4005" y="2205"/>
                    <a:pt x="4245" y="1692"/>
                  </a:cubicBezTo>
                  <a:cubicBezTo>
                    <a:pt x="4410" y="1344"/>
                    <a:pt x="4822" y="1074"/>
                    <a:pt x="5278" y="1074"/>
                  </a:cubicBezTo>
                  <a:cubicBezTo>
                    <a:pt x="5418" y="1074"/>
                    <a:pt x="5562" y="1100"/>
                    <a:pt x="5704" y="1156"/>
                  </a:cubicBezTo>
                  <a:cubicBezTo>
                    <a:pt x="6278" y="1384"/>
                    <a:pt x="6412" y="1798"/>
                    <a:pt x="6294" y="2107"/>
                  </a:cubicBezTo>
                  <a:cubicBezTo>
                    <a:pt x="6215" y="2312"/>
                    <a:pt x="6022" y="2478"/>
                    <a:pt x="5774" y="2478"/>
                  </a:cubicBezTo>
                  <a:cubicBezTo>
                    <a:pt x="5702" y="2478"/>
                    <a:pt x="5626" y="2464"/>
                    <a:pt x="5546" y="2432"/>
                  </a:cubicBezTo>
                  <a:cubicBezTo>
                    <a:pt x="5241" y="2319"/>
                    <a:pt x="5086" y="2148"/>
                    <a:pt x="5139" y="1985"/>
                  </a:cubicBezTo>
                  <a:cubicBezTo>
                    <a:pt x="5173" y="1891"/>
                    <a:pt x="5276" y="1811"/>
                    <a:pt x="5393" y="1811"/>
                  </a:cubicBezTo>
                  <a:cubicBezTo>
                    <a:pt x="5418" y="1811"/>
                    <a:pt x="5443" y="1815"/>
                    <a:pt x="5469" y="1823"/>
                  </a:cubicBezTo>
                  <a:cubicBezTo>
                    <a:pt x="5476" y="1825"/>
                    <a:pt x="5484" y="1826"/>
                    <a:pt x="5492" y="1826"/>
                  </a:cubicBezTo>
                  <a:cubicBezTo>
                    <a:pt x="5529" y="1826"/>
                    <a:pt x="5564" y="1803"/>
                    <a:pt x="5574" y="1766"/>
                  </a:cubicBezTo>
                  <a:cubicBezTo>
                    <a:pt x="5587" y="1721"/>
                    <a:pt x="5562" y="1672"/>
                    <a:pt x="5517" y="1660"/>
                  </a:cubicBezTo>
                  <a:cubicBezTo>
                    <a:pt x="5478" y="1648"/>
                    <a:pt x="5438" y="1643"/>
                    <a:pt x="5398" y="1643"/>
                  </a:cubicBezTo>
                  <a:cubicBezTo>
                    <a:pt x="5216" y="1643"/>
                    <a:pt x="5041" y="1759"/>
                    <a:pt x="4981" y="1932"/>
                  </a:cubicBezTo>
                  <a:cubicBezTo>
                    <a:pt x="4916" y="2132"/>
                    <a:pt x="5009" y="2412"/>
                    <a:pt x="5485" y="2591"/>
                  </a:cubicBezTo>
                  <a:cubicBezTo>
                    <a:pt x="5584" y="2628"/>
                    <a:pt x="5680" y="2645"/>
                    <a:pt x="5770" y="2645"/>
                  </a:cubicBezTo>
                  <a:cubicBezTo>
                    <a:pt x="6095" y="2645"/>
                    <a:pt x="6350" y="2429"/>
                    <a:pt x="6448" y="2168"/>
                  </a:cubicBezTo>
                  <a:cubicBezTo>
                    <a:pt x="6599" y="1782"/>
                    <a:pt x="6448" y="1274"/>
                    <a:pt x="5770" y="1001"/>
                  </a:cubicBezTo>
                  <a:cubicBezTo>
                    <a:pt x="5601" y="933"/>
                    <a:pt x="5432" y="903"/>
                    <a:pt x="5270" y="903"/>
                  </a:cubicBezTo>
                  <a:cubicBezTo>
                    <a:pt x="4744" y="903"/>
                    <a:pt x="4284" y="1223"/>
                    <a:pt x="4094" y="1623"/>
                  </a:cubicBezTo>
                  <a:cubicBezTo>
                    <a:pt x="3875" y="2087"/>
                    <a:pt x="3977" y="2770"/>
                    <a:pt x="4924" y="3294"/>
                  </a:cubicBezTo>
                  <a:cubicBezTo>
                    <a:pt x="5302" y="3502"/>
                    <a:pt x="5656" y="3607"/>
                    <a:pt x="5985" y="3607"/>
                  </a:cubicBezTo>
                  <a:cubicBezTo>
                    <a:pt x="6164" y="3607"/>
                    <a:pt x="6331" y="3575"/>
                    <a:pt x="6493" y="3514"/>
                  </a:cubicBezTo>
                  <a:cubicBezTo>
                    <a:pt x="7184" y="3246"/>
                    <a:pt x="7461" y="2497"/>
                    <a:pt x="7489" y="2412"/>
                  </a:cubicBezTo>
                  <a:cubicBezTo>
                    <a:pt x="7514" y="2366"/>
                    <a:pt x="7708" y="2020"/>
                    <a:pt x="8021" y="2020"/>
                  </a:cubicBezTo>
                  <a:cubicBezTo>
                    <a:pt x="8065" y="2020"/>
                    <a:pt x="8111" y="2027"/>
                    <a:pt x="8160" y="2042"/>
                  </a:cubicBezTo>
                  <a:cubicBezTo>
                    <a:pt x="8534" y="2160"/>
                    <a:pt x="8493" y="2705"/>
                    <a:pt x="8481" y="2815"/>
                  </a:cubicBezTo>
                  <a:cubicBezTo>
                    <a:pt x="8428" y="2892"/>
                    <a:pt x="8241" y="3189"/>
                    <a:pt x="8290" y="3469"/>
                  </a:cubicBezTo>
                  <a:cubicBezTo>
                    <a:pt x="8315" y="3607"/>
                    <a:pt x="8392" y="3717"/>
                    <a:pt x="8518" y="3798"/>
                  </a:cubicBezTo>
                  <a:cubicBezTo>
                    <a:pt x="8530" y="3807"/>
                    <a:pt x="8546" y="3811"/>
                    <a:pt x="8563" y="3811"/>
                  </a:cubicBezTo>
                  <a:cubicBezTo>
                    <a:pt x="8591" y="3811"/>
                    <a:pt x="8615" y="3798"/>
                    <a:pt x="8632" y="3774"/>
                  </a:cubicBezTo>
                  <a:cubicBezTo>
                    <a:pt x="8656" y="3733"/>
                    <a:pt x="8648" y="3681"/>
                    <a:pt x="8607" y="3656"/>
                  </a:cubicBezTo>
                  <a:cubicBezTo>
                    <a:pt x="8522" y="3603"/>
                    <a:pt x="8473" y="3530"/>
                    <a:pt x="8457" y="3441"/>
                  </a:cubicBezTo>
                  <a:cubicBezTo>
                    <a:pt x="8412" y="3197"/>
                    <a:pt x="8628" y="2900"/>
                    <a:pt x="8628" y="2896"/>
                  </a:cubicBezTo>
                  <a:cubicBezTo>
                    <a:pt x="8632" y="2892"/>
                    <a:pt x="8632" y="2888"/>
                    <a:pt x="8636" y="2888"/>
                  </a:cubicBezTo>
                  <a:cubicBezTo>
                    <a:pt x="8636" y="2884"/>
                    <a:pt x="8636" y="2884"/>
                    <a:pt x="8636" y="2884"/>
                  </a:cubicBezTo>
                  <a:cubicBezTo>
                    <a:pt x="8783" y="2604"/>
                    <a:pt x="9038" y="2444"/>
                    <a:pt x="9319" y="2444"/>
                  </a:cubicBezTo>
                  <a:cubicBezTo>
                    <a:pt x="9332" y="2444"/>
                    <a:pt x="9346" y="2444"/>
                    <a:pt x="9359" y="2445"/>
                  </a:cubicBezTo>
                  <a:cubicBezTo>
                    <a:pt x="9725" y="2469"/>
                    <a:pt x="10047" y="2762"/>
                    <a:pt x="10225" y="3229"/>
                  </a:cubicBezTo>
                  <a:cubicBezTo>
                    <a:pt x="10455" y="3824"/>
                    <a:pt x="10716" y="3933"/>
                    <a:pt x="11069" y="3933"/>
                  </a:cubicBezTo>
                  <a:cubicBezTo>
                    <a:pt x="11165" y="3933"/>
                    <a:pt x="11269" y="3925"/>
                    <a:pt x="11380" y="3916"/>
                  </a:cubicBezTo>
                  <a:cubicBezTo>
                    <a:pt x="11521" y="3905"/>
                    <a:pt x="11682" y="3892"/>
                    <a:pt x="11866" y="3892"/>
                  </a:cubicBezTo>
                  <a:cubicBezTo>
                    <a:pt x="12006" y="3892"/>
                    <a:pt x="12159" y="3899"/>
                    <a:pt x="12327" y="3920"/>
                  </a:cubicBezTo>
                  <a:cubicBezTo>
                    <a:pt x="13079" y="4018"/>
                    <a:pt x="13510" y="4591"/>
                    <a:pt x="13714" y="4969"/>
                  </a:cubicBezTo>
                  <a:cubicBezTo>
                    <a:pt x="13368" y="4717"/>
                    <a:pt x="13031" y="4656"/>
                    <a:pt x="12783" y="4652"/>
                  </a:cubicBezTo>
                  <a:lnTo>
                    <a:pt x="12779" y="4652"/>
                  </a:lnTo>
                  <a:cubicBezTo>
                    <a:pt x="12769" y="4652"/>
                    <a:pt x="12760" y="4652"/>
                    <a:pt x="12751" y="4652"/>
                  </a:cubicBezTo>
                  <a:cubicBezTo>
                    <a:pt x="12325" y="4652"/>
                    <a:pt x="11910" y="4834"/>
                    <a:pt x="11612" y="5148"/>
                  </a:cubicBezTo>
                  <a:cubicBezTo>
                    <a:pt x="11469" y="5295"/>
                    <a:pt x="11356" y="5437"/>
                    <a:pt x="11258" y="5567"/>
                  </a:cubicBezTo>
                  <a:cubicBezTo>
                    <a:pt x="10983" y="5921"/>
                    <a:pt x="10795" y="6157"/>
                    <a:pt x="10289" y="6157"/>
                  </a:cubicBezTo>
                  <a:cubicBezTo>
                    <a:pt x="10272" y="6157"/>
                    <a:pt x="10255" y="6157"/>
                    <a:pt x="10238" y="6157"/>
                  </a:cubicBezTo>
                  <a:cubicBezTo>
                    <a:pt x="9563" y="6140"/>
                    <a:pt x="9201" y="5372"/>
                    <a:pt x="9152" y="5254"/>
                  </a:cubicBezTo>
                  <a:cubicBezTo>
                    <a:pt x="9156" y="5124"/>
                    <a:pt x="9229" y="4311"/>
                    <a:pt x="9973" y="4274"/>
                  </a:cubicBezTo>
                  <a:cubicBezTo>
                    <a:pt x="9992" y="4273"/>
                    <a:pt x="10011" y="4273"/>
                    <a:pt x="10029" y="4273"/>
                  </a:cubicBezTo>
                  <a:cubicBezTo>
                    <a:pt x="10455" y="4273"/>
                    <a:pt x="10712" y="4541"/>
                    <a:pt x="10774" y="4803"/>
                  </a:cubicBezTo>
                  <a:cubicBezTo>
                    <a:pt x="10819" y="4986"/>
                    <a:pt x="10778" y="5217"/>
                    <a:pt x="10534" y="5327"/>
                  </a:cubicBezTo>
                  <a:cubicBezTo>
                    <a:pt x="10445" y="5367"/>
                    <a:pt x="10366" y="5384"/>
                    <a:pt x="10298" y="5384"/>
                  </a:cubicBezTo>
                  <a:cubicBezTo>
                    <a:pt x="10151" y="5384"/>
                    <a:pt x="10053" y="5307"/>
                    <a:pt x="10006" y="5221"/>
                  </a:cubicBezTo>
                  <a:cubicBezTo>
                    <a:pt x="9953" y="5112"/>
                    <a:pt x="9957" y="4957"/>
                    <a:pt x="10103" y="4868"/>
                  </a:cubicBezTo>
                  <a:cubicBezTo>
                    <a:pt x="10144" y="4843"/>
                    <a:pt x="10156" y="4790"/>
                    <a:pt x="10132" y="4754"/>
                  </a:cubicBezTo>
                  <a:cubicBezTo>
                    <a:pt x="10116" y="4727"/>
                    <a:pt x="10088" y="4713"/>
                    <a:pt x="10059" y="4713"/>
                  </a:cubicBezTo>
                  <a:cubicBezTo>
                    <a:pt x="10044" y="4713"/>
                    <a:pt x="10028" y="4717"/>
                    <a:pt x="10014" y="4725"/>
                  </a:cubicBezTo>
                  <a:cubicBezTo>
                    <a:pt x="9786" y="4864"/>
                    <a:pt x="9766" y="5120"/>
                    <a:pt x="9860" y="5299"/>
                  </a:cubicBezTo>
                  <a:cubicBezTo>
                    <a:pt x="9933" y="5441"/>
                    <a:pt x="10087" y="5551"/>
                    <a:pt x="10295" y="5551"/>
                  </a:cubicBezTo>
                  <a:cubicBezTo>
                    <a:pt x="10388" y="5551"/>
                    <a:pt x="10490" y="5530"/>
                    <a:pt x="10599" y="5482"/>
                  </a:cubicBezTo>
                  <a:cubicBezTo>
                    <a:pt x="10880" y="5356"/>
                    <a:pt x="11014" y="5075"/>
                    <a:pt x="10937" y="4766"/>
                  </a:cubicBezTo>
                  <a:cubicBezTo>
                    <a:pt x="10863" y="4442"/>
                    <a:pt x="10548" y="4106"/>
                    <a:pt x="10032" y="4106"/>
                  </a:cubicBezTo>
                  <a:cubicBezTo>
                    <a:pt x="10011" y="4106"/>
                    <a:pt x="9991" y="4106"/>
                    <a:pt x="9969" y="4107"/>
                  </a:cubicBezTo>
                  <a:cubicBezTo>
                    <a:pt x="9050" y="4152"/>
                    <a:pt x="8985" y="5181"/>
                    <a:pt x="8981" y="5262"/>
                  </a:cubicBezTo>
                  <a:cubicBezTo>
                    <a:pt x="8973" y="5335"/>
                    <a:pt x="8817" y="6425"/>
                    <a:pt x="7964" y="6425"/>
                  </a:cubicBezTo>
                  <a:cubicBezTo>
                    <a:pt x="7957" y="6425"/>
                    <a:pt x="7951" y="6425"/>
                    <a:pt x="7945" y="6425"/>
                  </a:cubicBezTo>
                  <a:cubicBezTo>
                    <a:pt x="7050" y="6405"/>
                    <a:pt x="6798" y="5868"/>
                    <a:pt x="6782" y="5835"/>
                  </a:cubicBezTo>
                  <a:cubicBezTo>
                    <a:pt x="6778" y="5819"/>
                    <a:pt x="6603" y="5364"/>
                    <a:pt x="6798" y="5043"/>
                  </a:cubicBezTo>
                  <a:cubicBezTo>
                    <a:pt x="6908" y="4860"/>
                    <a:pt x="7115" y="4750"/>
                    <a:pt x="7420" y="4713"/>
                  </a:cubicBezTo>
                  <a:cubicBezTo>
                    <a:pt x="7470" y="4708"/>
                    <a:pt x="7518" y="4705"/>
                    <a:pt x="7564" y="4705"/>
                  </a:cubicBezTo>
                  <a:cubicBezTo>
                    <a:pt x="7811" y="4705"/>
                    <a:pt x="7992" y="4788"/>
                    <a:pt x="8095" y="4949"/>
                  </a:cubicBezTo>
                  <a:cubicBezTo>
                    <a:pt x="8217" y="5144"/>
                    <a:pt x="8184" y="5396"/>
                    <a:pt x="8091" y="5547"/>
                  </a:cubicBezTo>
                  <a:cubicBezTo>
                    <a:pt x="8053" y="5603"/>
                    <a:pt x="7977" y="5699"/>
                    <a:pt x="7848" y="5699"/>
                  </a:cubicBezTo>
                  <a:cubicBezTo>
                    <a:pt x="7839" y="5699"/>
                    <a:pt x="7829" y="5698"/>
                    <a:pt x="7819" y="5697"/>
                  </a:cubicBezTo>
                  <a:cubicBezTo>
                    <a:pt x="7664" y="5677"/>
                    <a:pt x="7567" y="5628"/>
                    <a:pt x="7518" y="5551"/>
                  </a:cubicBezTo>
                  <a:cubicBezTo>
                    <a:pt x="7453" y="5433"/>
                    <a:pt x="7518" y="5278"/>
                    <a:pt x="7518" y="5278"/>
                  </a:cubicBezTo>
                  <a:cubicBezTo>
                    <a:pt x="7534" y="5238"/>
                    <a:pt x="7518" y="5185"/>
                    <a:pt x="7473" y="5169"/>
                  </a:cubicBezTo>
                  <a:cubicBezTo>
                    <a:pt x="7462" y="5163"/>
                    <a:pt x="7451" y="5161"/>
                    <a:pt x="7439" y="5161"/>
                  </a:cubicBezTo>
                  <a:cubicBezTo>
                    <a:pt x="7408" y="5161"/>
                    <a:pt x="7378" y="5179"/>
                    <a:pt x="7363" y="5209"/>
                  </a:cubicBezTo>
                  <a:cubicBezTo>
                    <a:pt x="7359" y="5221"/>
                    <a:pt x="7266" y="5441"/>
                    <a:pt x="7371" y="5632"/>
                  </a:cubicBezTo>
                  <a:cubicBezTo>
                    <a:pt x="7449" y="5762"/>
                    <a:pt x="7591" y="5839"/>
                    <a:pt x="7798" y="5864"/>
                  </a:cubicBezTo>
                  <a:cubicBezTo>
                    <a:pt x="7815" y="5866"/>
                    <a:pt x="7832" y="5867"/>
                    <a:pt x="7849" y="5867"/>
                  </a:cubicBezTo>
                  <a:cubicBezTo>
                    <a:pt x="8003" y="5867"/>
                    <a:pt x="8142" y="5783"/>
                    <a:pt x="8233" y="5636"/>
                  </a:cubicBezTo>
                  <a:cubicBezTo>
                    <a:pt x="8380" y="5404"/>
                    <a:pt x="8380" y="5087"/>
                    <a:pt x="8237" y="4860"/>
                  </a:cubicBezTo>
                  <a:cubicBezTo>
                    <a:pt x="8157" y="4733"/>
                    <a:pt x="7968" y="4538"/>
                    <a:pt x="7561" y="4538"/>
                  </a:cubicBezTo>
                  <a:cubicBezTo>
                    <a:pt x="7512" y="4538"/>
                    <a:pt x="7459" y="4540"/>
                    <a:pt x="7404" y="4547"/>
                  </a:cubicBezTo>
                  <a:cubicBezTo>
                    <a:pt x="7042" y="4591"/>
                    <a:pt x="6790" y="4730"/>
                    <a:pt x="6652" y="4957"/>
                  </a:cubicBezTo>
                  <a:cubicBezTo>
                    <a:pt x="6436" y="5323"/>
                    <a:pt x="6591" y="5795"/>
                    <a:pt x="6623" y="5884"/>
                  </a:cubicBezTo>
                  <a:cubicBezTo>
                    <a:pt x="6623" y="5949"/>
                    <a:pt x="6619" y="6270"/>
                    <a:pt x="6436" y="6453"/>
                  </a:cubicBezTo>
                  <a:cubicBezTo>
                    <a:pt x="6351" y="6539"/>
                    <a:pt x="6234" y="6580"/>
                    <a:pt x="6090" y="6580"/>
                  </a:cubicBezTo>
                  <a:cubicBezTo>
                    <a:pt x="6077" y="6580"/>
                    <a:pt x="6064" y="6580"/>
                    <a:pt x="6050" y="6579"/>
                  </a:cubicBezTo>
                  <a:cubicBezTo>
                    <a:pt x="5452" y="6543"/>
                    <a:pt x="5253" y="6051"/>
                    <a:pt x="5225" y="5965"/>
                  </a:cubicBezTo>
                  <a:cubicBezTo>
                    <a:pt x="5225" y="5848"/>
                    <a:pt x="5213" y="5132"/>
                    <a:pt x="4782" y="5034"/>
                  </a:cubicBezTo>
                  <a:cubicBezTo>
                    <a:pt x="4776" y="5033"/>
                    <a:pt x="4771" y="5033"/>
                    <a:pt x="4766" y="5033"/>
                  </a:cubicBezTo>
                  <a:cubicBezTo>
                    <a:pt x="4727" y="5033"/>
                    <a:pt x="4691" y="5060"/>
                    <a:pt x="4684" y="5099"/>
                  </a:cubicBezTo>
                  <a:cubicBezTo>
                    <a:pt x="4672" y="5144"/>
                    <a:pt x="4700" y="5189"/>
                    <a:pt x="4745" y="5197"/>
                  </a:cubicBezTo>
                  <a:cubicBezTo>
                    <a:pt x="5013" y="5258"/>
                    <a:pt x="5058" y="5766"/>
                    <a:pt x="5054" y="5970"/>
                  </a:cubicBezTo>
                  <a:cubicBezTo>
                    <a:pt x="5035" y="6054"/>
                    <a:pt x="4853" y="6742"/>
                    <a:pt x="4192" y="6742"/>
                  </a:cubicBezTo>
                  <a:cubicBezTo>
                    <a:pt x="4152" y="6742"/>
                    <a:pt x="4110" y="6739"/>
                    <a:pt x="4066" y="6734"/>
                  </a:cubicBezTo>
                  <a:cubicBezTo>
                    <a:pt x="3399" y="6648"/>
                    <a:pt x="3107" y="6055"/>
                    <a:pt x="3021" y="5835"/>
                  </a:cubicBezTo>
                  <a:cubicBezTo>
                    <a:pt x="3310" y="5750"/>
                    <a:pt x="4160" y="5392"/>
                    <a:pt x="3985" y="4266"/>
                  </a:cubicBezTo>
                  <a:cubicBezTo>
                    <a:pt x="3875" y="3538"/>
                    <a:pt x="3281" y="2892"/>
                    <a:pt x="2550" y="2693"/>
                  </a:cubicBezTo>
                  <a:cubicBezTo>
                    <a:pt x="2407" y="2653"/>
                    <a:pt x="2268" y="2634"/>
                    <a:pt x="2134" y="2634"/>
                  </a:cubicBezTo>
                  <a:cubicBezTo>
                    <a:pt x="1757" y="2634"/>
                    <a:pt x="1426" y="2788"/>
                    <a:pt x="1192" y="3079"/>
                  </a:cubicBezTo>
                  <a:cubicBezTo>
                    <a:pt x="740" y="3628"/>
                    <a:pt x="870" y="4075"/>
                    <a:pt x="984" y="4290"/>
                  </a:cubicBezTo>
                  <a:cubicBezTo>
                    <a:pt x="1190" y="4671"/>
                    <a:pt x="1656" y="4918"/>
                    <a:pt x="2146" y="4918"/>
                  </a:cubicBezTo>
                  <a:cubicBezTo>
                    <a:pt x="2190" y="4918"/>
                    <a:pt x="2233" y="4916"/>
                    <a:pt x="2277" y="4912"/>
                  </a:cubicBezTo>
                  <a:cubicBezTo>
                    <a:pt x="2566" y="4884"/>
                    <a:pt x="2773" y="4734"/>
                    <a:pt x="2871" y="4490"/>
                  </a:cubicBezTo>
                  <a:cubicBezTo>
                    <a:pt x="2989" y="4197"/>
                    <a:pt x="2924" y="3811"/>
                    <a:pt x="2724" y="3587"/>
                  </a:cubicBezTo>
                  <a:cubicBezTo>
                    <a:pt x="2635" y="3482"/>
                    <a:pt x="2525" y="3429"/>
                    <a:pt x="2410" y="3429"/>
                  </a:cubicBezTo>
                  <a:cubicBezTo>
                    <a:pt x="2378" y="3429"/>
                    <a:pt x="2346" y="3433"/>
                    <a:pt x="2314" y="3441"/>
                  </a:cubicBezTo>
                  <a:cubicBezTo>
                    <a:pt x="2106" y="3498"/>
                    <a:pt x="1976" y="3591"/>
                    <a:pt x="1923" y="3721"/>
                  </a:cubicBezTo>
                  <a:cubicBezTo>
                    <a:pt x="1854" y="3892"/>
                    <a:pt x="1952" y="4051"/>
                    <a:pt x="1956" y="4059"/>
                  </a:cubicBezTo>
                  <a:cubicBezTo>
                    <a:pt x="1972" y="4082"/>
                    <a:pt x="1999" y="4096"/>
                    <a:pt x="2027" y="4096"/>
                  </a:cubicBezTo>
                  <a:cubicBezTo>
                    <a:pt x="2042" y="4096"/>
                    <a:pt x="2057" y="4092"/>
                    <a:pt x="2070" y="4083"/>
                  </a:cubicBezTo>
                  <a:cubicBezTo>
                    <a:pt x="2110" y="4059"/>
                    <a:pt x="2123" y="4010"/>
                    <a:pt x="2098" y="3969"/>
                  </a:cubicBezTo>
                  <a:cubicBezTo>
                    <a:pt x="2098" y="3969"/>
                    <a:pt x="2041" y="3872"/>
                    <a:pt x="2078" y="3782"/>
                  </a:cubicBezTo>
                  <a:cubicBezTo>
                    <a:pt x="2110" y="3705"/>
                    <a:pt x="2208" y="3644"/>
                    <a:pt x="2358" y="3603"/>
                  </a:cubicBezTo>
                  <a:cubicBezTo>
                    <a:pt x="2376" y="3599"/>
                    <a:pt x="2393" y="3596"/>
                    <a:pt x="2410" y="3596"/>
                  </a:cubicBezTo>
                  <a:cubicBezTo>
                    <a:pt x="2492" y="3596"/>
                    <a:pt x="2558" y="3649"/>
                    <a:pt x="2602" y="3697"/>
                  </a:cubicBezTo>
                  <a:cubicBezTo>
                    <a:pt x="2737" y="3847"/>
                    <a:pt x="2818" y="4168"/>
                    <a:pt x="2716" y="4425"/>
                  </a:cubicBezTo>
                  <a:cubicBezTo>
                    <a:pt x="2663" y="4555"/>
                    <a:pt x="2545" y="4717"/>
                    <a:pt x="2261" y="4746"/>
                  </a:cubicBezTo>
                  <a:cubicBezTo>
                    <a:pt x="2220" y="4750"/>
                    <a:pt x="2180" y="4752"/>
                    <a:pt x="2139" y="4752"/>
                  </a:cubicBezTo>
                  <a:cubicBezTo>
                    <a:pt x="1711" y="4752"/>
                    <a:pt x="1309" y="4540"/>
                    <a:pt x="1131" y="4209"/>
                  </a:cubicBezTo>
                  <a:cubicBezTo>
                    <a:pt x="968" y="3900"/>
                    <a:pt x="1033" y="3534"/>
                    <a:pt x="1322" y="3185"/>
                  </a:cubicBezTo>
                  <a:cubicBezTo>
                    <a:pt x="1526" y="2932"/>
                    <a:pt x="1815" y="2802"/>
                    <a:pt x="2143" y="2802"/>
                  </a:cubicBezTo>
                  <a:cubicBezTo>
                    <a:pt x="2259" y="2802"/>
                    <a:pt x="2381" y="2818"/>
                    <a:pt x="2505" y="2851"/>
                  </a:cubicBezTo>
                  <a:cubicBezTo>
                    <a:pt x="3176" y="3034"/>
                    <a:pt x="3716" y="3628"/>
                    <a:pt x="3822" y="4290"/>
                  </a:cubicBezTo>
                  <a:cubicBezTo>
                    <a:pt x="4005" y="5474"/>
                    <a:pt x="2940" y="5689"/>
                    <a:pt x="2895" y="5697"/>
                  </a:cubicBezTo>
                  <a:lnTo>
                    <a:pt x="2887" y="5697"/>
                  </a:lnTo>
                  <a:cubicBezTo>
                    <a:pt x="2880" y="5699"/>
                    <a:pt x="2548" y="5792"/>
                    <a:pt x="2121" y="5792"/>
                  </a:cubicBezTo>
                  <a:cubicBezTo>
                    <a:pt x="1760" y="5792"/>
                    <a:pt x="1332" y="5726"/>
                    <a:pt x="976" y="5482"/>
                  </a:cubicBezTo>
                  <a:cubicBezTo>
                    <a:pt x="545" y="5185"/>
                    <a:pt x="297" y="4681"/>
                    <a:pt x="236" y="3985"/>
                  </a:cubicBezTo>
                  <a:cubicBezTo>
                    <a:pt x="175" y="3294"/>
                    <a:pt x="334" y="2745"/>
                    <a:pt x="708" y="2355"/>
                  </a:cubicBezTo>
                  <a:cubicBezTo>
                    <a:pt x="1335" y="1698"/>
                    <a:pt x="2389" y="1668"/>
                    <a:pt x="2586" y="1668"/>
                  </a:cubicBezTo>
                  <a:cubicBezTo>
                    <a:pt x="2606" y="1668"/>
                    <a:pt x="2618" y="1668"/>
                    <a:pt x="2619" y="1668"/>
                  </a:cubicBezTo>
                  <a:cubicBezTo>
                    <a:pt x="2622" y="1669"/>
                    <a:pt x="2625" y="1669"/>
                    <a:pt x="2628" y="1669"/>
                  </a:cubicBezTo>
                  <a:cubicBezTo>
                    <a:pt x="2657" y="1669"/>
                    <a:pt x="2681" y="1653"/>
                    <a:pt x="2696" y="1627"/>
                  </a:cubicBezTo>
                  <a:cubicBezTo>
                    <a:pt x="2712" y="1599"/>
                    <a:pt x="2712" y="1566"/>
                    <a:pt x="2696" y="1542"/>
                  </a:cubicBezTo>
                  <a:cubicBezTo>
                    <a:pt x="2680" y="1514"/>
                    <a:pt x="2306" y="896"/>
                    <a:pt x="2960" y="440"/>
                  </a:cubicBezTo>
                  <a:cubicBezTo>
                    <a:pt x="3152" y="307"/>
                    <a:pt x="3347" y="259"/>
                    <a:pt x="3528" y="259"/>
                  </a:cubicBezTo>
                  <a:cubicBezTo>
                    <a:pt x="3976" y="259"/>
                    <a:pt x="4338" y="553"/>
                    <a:pt x="4359" y="570"/>
                  </a:cubicBezTo>
                  <a:cubicBezTo>
                    <a:pt x="4374" y="582"/>
                    <a:pt x="4394" y="588"/>
                    <a:pt x="4413" y="588"/>
                  </a:cubicBezTo>
                  <a:cubicBezTo>
                    <a:pt x="4433" y="588"/>
                    <a:pt x="4454" y="581"/>
                    <a:pt x="4469" y="566"/>
                  </a:cubicBezTo>
                  <a:cubicBezTo>
                    <a:pt x="4474" y="560"/>
                    <a:pt x="4898" y="169"/>
                    <a:pt x="5569" y="169"/>
                  </a:cubicBezTo>
                  <a:close/>
                  <a:moveTo>
                    <a:pt x="5570" y="1"/>
                  </a:moveTo>
                  <a:cubicBezTo>
                    <a:pt x="4974" y="1"/>
                    <a:pt x="4552" y="284"/>
                    <a:pt x="4408" y="396"/>
                  </a:cubicBezTo>
                  <a:cubicBezTo>
                    <a:pt x="4276" y="304"/>
                    <a:pt x="3928" y="93"/>
                    <a:pt x="3518" y="93"/>
                  </a:cubicBezTo>
                  <a:cubicBezTo>
                    <a:pt x="3309" y="93"/>
                    <a:pt x="3084" y="148"/>
                    <a:pt x="2863" y="302"/>
                  </a:cubicBezTo>
                  <a:cubicBezTo>
                    <a:pt x="2269" y="717"/>
                    <a:pt x="2391" y="1257"/>
                    <a:pt x="2489" y="1501"/>
                  </a:cubicBezTo>
                  <a:cubicBezTo>
                    <a:pt x="2139" y="1510"/>
                    <a:pt x="1196" y="1599"/>
                    <a:pt x="586" y="2237"/>
                  </a:cubicBezTo>
                  <a:cubicBezTo>
                    <a:pt x="175" y="2664"/>
                    <a:pt x="0" y="3258"/>
                    <a:pt x="65" y="3998"/>
                  </a:cubicBezTo>
                  <a:cubicBezTo>
                    <a:pt x="130" y="4746"/>
                    <a:pt x="407" y="5291"/>
                    <a:pt x="879" y="5616"/>
                  </a:cubicBezTo>
                  <a:cubicBezTo>
                    <a:pt x="1275" y="5889"/>
                    <a:pt x="1739" y="5963"/>
                    <a:pt x="2126" y="5963"/>
                  </a:cubicBezTo>
                  <a:cubicBezTo>
                    <a:pt x="2454" y="5963"/>
                    <a:pt x="2726" y="5910"/>
                    <a:pt x="2854" y="5880"/>
                  </a:cubicBezTo>
                  <a:cubicBezTo>
                    <a:pt x="2944" y="6116"/>
                    <a:pt x="3265" y="6803"/>
                    <a:pt x="4046" y="6901"/>
                  </a:cubicBezTo>
                  <a:cubicBezTo>
                    <a:pt x="4099" y="6905"/>
                    <a:pt x="4147" y="6909"/>
                    <a:pt x="4196" y="6909"/>
                  </a:cubicBezTo>
                  <a:cubicBezTo>
                    <a:pt x="4769" y="6909"/>
                    <a:pt x="5042" y="6470"/>
                    <a:pt x="5152" y="6197"/>
                  </a:cubicBezTo>
                  <a:cubicBezTo>
                    <a:pt x="5278" y="6409"/>
                    <a:pt x="5546" y="6714"/>
                    <a:pt x="6038" y="6746"/>
                  </a:cubicBezTo>
                  <a:cubicBezTo>
                    <a:pt x="6056" y="6747"/>
                    <a:pt x="6075" y="6748"/>
                    <a:pt x="6093" y="6748"/>
                  </a:cubicBezTo>
                  <a:cubicBezTo>
                    <a:pt x="6280" y="6748"/>
                    <a:pt x="6436" y="6690"/>
                    <a:pt x="6554" y="6571"/>
                  </a:cubicBezTo>
                  <a:cubicBezTo>
                    <a:pt x="6688" y="6441"/>
                    <a:pt x="6745" y="6258"/>
                    <a:pt x="6770" y="6112"/>
                  </a:cubicBezTo>
                  <a:cubicBezTo>
                    <a:pt x="6944" y="6311"/>
                    <a:pt x="7294" y="6575"/>
                    <a:pt x="7941" y="6592"/>
                  </a:cubicBezTo>
                  <a:cubicBezTo>
                    <a:pt x="7949" y="6592"/>
                    <a:pt x="7958" y="6592"/>
                    <a:pt x="7966" y="6592"/>
                  </a:cubicBezTo>
                  <a:cubicBezTo>
                    <a:pt x="8700" y="6592"/>
                    <a:pt x="8995" y="5900"/>
                    <a:pt x="9099" y="5522"/>
                  </a:cubicBezTo>
                  <a:cubicBezTo>
                    <a:pt x="9266" y="5819"/>
                    <a:pt x="9636" y="6307"/>
                    <a:pt x="10234" y="6323"/>
                  </a:cubicBezTo>
                  <a:cubicBezTo>
                    <a:pt x="10254" y="6324"/>
                    <a:pt x="10274" y="6324"/>
                    <a:pt x="10294" y="6324"/>
                  </a:cubicBezTo>
                  <a:cubicBezTo>
                    <a:pt x="10879" y="6324"/>
                    <a:pt x="11105" y="6034"/>
                    <a:pt x="11388" y="5669"/>
                  </a:cubicBezTo>
                  <a:cubicBezTo>
                    <a:pt x="11490" y="5539"/>
                    <a:pt x="11596" y="5404"/>
                    <a:pt x="11730" y="5262"/>
                  </a:cubicBezTo>
                  <a:cubicBezTo>
                    <a:pt x="12000" y="4984"/>
                    <a:pt x="12371" y="4819"/>
                    <a:pt x="12751" y="4819"/>
                  </a:cubicBezTo>
                  <a:cubicBezTo>
                    <a:pt x="12760" y="4819"/>
                    <a:pt x="12770" y="4819"/>
                    <a:pt x="12779" y="4819"/>
                  </a:cubicBezTo>
                  <a:cubicBezTo>
                    <a:pt x="13185" y="4823"/>
                    <a:pt x="13567" y="5006"/>
                    <a:pt x="13880" y="5347"/>
                  </a:cubicBezTo>
                  <a:cubicBezTo>
                    <a:pt x="13898" y="5365"/>
                    <a:pt x="13922" y="5375"/>
                    <a:pt x="13946" y="5375"/>
                  </a:cubicBezTo>
                  <a:cubicBezTo>
                    <a:pt x="13960" y="5375"/>
                    <a:pt x="13974" y="5371"/>
                    <a:pt x="13986" y="5364"/>
                  </a:cubicBezTo>
                  <a:cubicBezTo>
                    <a:pt x="14019" y="5347"/>
                    <a:pt x="14035" y="5307"/>
                    <a:pt x="14023" y="5270"/>
                  </a:cubicBezTo>
                  <a:cubicBezTo>
                    <a:pt x="14019" y="5254"/>
                    <a:pt x="13596" y="3912"/>
                    <a:pt x="12344" y="3754"/>
                  </a:cubicBezTo>
                  <a:cubicBezTo>
                    <a:pt x="12162" y="3730"/>
                    <a:pt x="11998" y="3722"/>
                    <a:pt x="11849" y="3722"/>
                  </a:cubicBezTo>
                  <a:cubicBezTo>
                    <a:pt x="11665" y="3722"/>
                    <a:pt x="11505" y="3734"/>
                    <a:pt x="11364" y="3746"/>
                  </a:cubicBezTo>
                  <a:cubicBezTo>
                    <a:pt x="11247" y="3756"/>
                    <a:pt x="11145" y="3764"/>
                    <a:pt x="11054" y="3764"/>
                  </a:cubicBezTo>
                  <a:cubicBezTo>
                    <a:pt x="10743" y="3764"/>
                    <a:pt x="10569" y="3662"/>
                    <a:pt x="10380" y="3164"/>
                  </a:cubicBezTo>
                  <a:cubicBezTo>
                    <a:pt x="10177" y="2636"/>
                    <a:pt x="9799" y="2302"/>
                    <a:pt x="9368" y="2274"/>
                  </a:cubicBezTo>
                  <a:cubicBezTo>
                    <a:pt x="9350" y="2273"/>
                    <a:pt x="9332" y="2272"/>
                    <a:pt x="9314" y="2272"/>
                  </a:cubicBezTo>
                  <a:cubicBezTo>
                    <a:pt x="9059" y="2272"/>
                    <a:pt x="8827" y="2380"/>
                    <a:pt x="8652" y="2567"/>
                  </a:cubicBezTo>
                  <a:cubicBezTo>
                    <a:pt x="8636" y="2323"/>
                    <a:pt x="8546" y="1989"/>
                    <a:pt x="8209" y="1880"/>
                  </a:cubicBezTo>
                  <a:cubicBezTo>
                    <a:pt x="8144" y="1859"/>
                    <a:pt x="8082" y="1849"/>
                    <a:pt x="8023" y="1849"/>
                  </a:cubicBezTo>
                  <a:cubicBezTo>
                    <a:pt x="7817" y="1849"/>
                    <a:pt x="7644" y="1962"/>
                    <a:pt x="7518" y="2091"/>
                  </a:cubicBezTo>
                  <a:cubicBezTo>
                    <a:pt x="7526" y="1607"/>
                    <a:pt x="7412" y="676"/>
                    <a:pt x="6501" y="229"/>
                  </a:cubicBezTo>
                  <a:cubicBezTo>
                    <a:pt x="6160" y="62"/>
                    <a:pt x="5846" y="1"/>
                    <a:pt x="5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3"/>
            <p:cNvSpPr/>
            <p:nvPr/>
          </p:nvSpPr>
          <p:spPr>
            <a:xfrm>
              <a:off x="1060689" y="737496"/>
              <a:ext cx="17746" cy="19829"/>
            </a:xfrm>
            <a:custGeom>
              <a:avLst/>
              <a:gdLst/>
              <a:ahLst/>
              <a:cxnLst/>
              <a:rect l="l" t="t" r="r" b="b"/>
              <a:pathLst>
                <a:path w="196" h="219" extrusionOk="0">
                  <a:moveTo>
                    <a:pt x="112" y="1"/>
                  </a:moveTo>
                  <a:cubicBezTo>
                    <a:pt x="105" y="1"/>
                    <a:pt x="98" y="2"/>
                    <a:pt x="90" y="4"/>
                  </a:cubicBezTo>
                  <a:cubicBezTo>
                    <a:pt x="81" y="4"/>
                    <a:pt x="77" y="8"/>
                    <a:pt x="69" y="12"/>
                  </a:cubicBezTo>
                  <a:cubicBezTo>
                    <a:pt x="57" y="20"/>
                    <a:pt x="45" y="28"/>
                    <a:pt x="41" y="40"/>
                  </a:cubicBezTo>
                  <a:cubicBezTo>
                    <a:pt x="33" y="57"/>
                    <a:pt x="25" y="73"/>
                    <a:pt x="12" y="93"/>
                  </a:cubicBezTo>
                  <a:cubicBezTo>
                    <a:pt x="8" y="101"/>
                    <a:pt x="4" y="110"/>
                    <a:pt x="4" y="122"/>
                  </a:cubicBezTo>
                  <a:cubicBezTo>
                    <a:pt x="0" y="134"/>
                    <a:pt x="0" y="146"/>
                    <a:pt x="4" y="154"/>
                  </a:cubicBezTo>
                  <a:cubicBezTo>
                    <a:pt x="8" y="166"/>
                    <a:pt x="12" y="175"/>
                    <a:pt x="21" y="183"/>
                  </a:cubicBezTo>
                  <a:cubicBezTo>
                    <a:pt x="29" y="195"/>
                    <a:pt x="33" y="199"/>
                    <a:pt x="45" y="207"/>
                  </a:cubicBezTo>
                  <a:cubicBezTo>
                    <a:pt x="49" y="207"/>
                    <a:pt x="57" y="211"/>
                    <a:pt x="65" y="215"/>
                  </a:cubicBezTo>
                  <a:cubicBezTo>
                    <a:pt x="71" y="217"/>
                    <a:pt x="78" y="218"/>
                    <a:pt x="86" y="218"/>
                  </a:cubicBezTo>
                  <a:cubicBezTo>
                    <a:pt x="94" y="218"/>
                    <a:pt x="102" y="217"/>
                    <a:pt x="110" y="215"/>
                  </a:cubicBezTo>
                  <a:cubicBezTo>
                    <a:pt x="114" y="211"/>
                    <a:pt x="122" y="207"/>
                    <a:pt x="130" y="207"/>
                  </a:cubicBezTo>
                  <a:cubicBezTo>
                    <a:pt x="142" y="199"/>
                    <a:pt x="151" y="187"/>
                    <a:pt x="159" y="175"/>
                  </a:cubicBezTo>
                  <a:cubicBezTo>
                    <a:pt x="167" y="158"/>
                    <a:pt x="175" y="142"/>
                    <a:pt x="183" y="126"/>
                  </a:cubicBezTo>
                  <a:cubicBezTo>
                    <a:pt x="191" y="118"/>
                    <a:pt x="195" y="105"/>
                    <a:pt x="195" y="93"/>
                  </a:cubicBezTo>
                  <a:cubicBezTo>
                    <a:pt x="195" y="85"/>
                    <a:pt x="195" y="73"/>
                    <a:pt x="191" y="61"/>
                  </a:cubicBezTo>
                  <a:cubicBezTo>
                    <a:pt x="191" y="49"/>
                    <a:pt x="183" y="40"/>
                    <a:pt x="179" y="32"/>
                  </a:cubicBezTo>
                  <a:cubicBezTo>
                    <a:pt x="171" y="24"/>
                    <a:pt x="163" y="16"/>
                    <a:pt x="155" y="12"/>
                  </a:cubicBezTo>
                  <a:cubicBezTo>
                    <a:pt x="147" y="8"/>
                    <a:pt x="142" y="4"/>
                    <a:pt x="134" y="4"/>
                  </a:cubicBezTo>
                  <a:cubicBezTo>
                    <a:pt x="126" y="2"/>
                    <a:pt x="119"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3"/>
            <p:cNvSpPr/>
            <p:nvPr/>
          </p:nvSpPr>
          <p:spPr>
            <a:xfrm>
              <a:off x="1097811" y="783039"/>
              <a:ext cx="17384" cy="17384"/>
            </a:xfrm>
            <a:custGeom>
              <a:avLst/>
              <a:gdLst/>
              <a:ahLst/>
              <a:cxnLst/>
              <a:rect l="l" t="t" r="r" b="b"/>
              <a:pathLst>
                <a:path w="192" h="192" extrusionOk="0">
                  <a:moveTo>
                    <a:pt x="98" y="1"/>
                  </a:moveTo>
                  <a:cubicBezTo>
                    <a:pt x="94" y="1"/>
                    <a:pt x="78" y="5"/>
                    <a:pt x="74" y="5"/>
                  </a:cubicBezTo>
                  <a:cubicBezTo>
                    <a:pt x="66" y="5"/>
                    <a:pt x="58" y="9"/>
                    <a:pt x="50" y="13"/>
                  </a:cubicBezTo>
                  <a:cubicBezTo>
                    <a:pt x="50" y="13"/>
                    <a:pt x="50" y="13"/>
                    <a:pt x="50" y="17"/>
                  </a:cubicBezTo>
                  <a:cubicBezTo>
                    <a:pt x="46" y="17"/>
                    <a:pt x="41" y="21"/>
                    <a:pt x="37" y="21"/>
                  </a:cubicBezTo>
                  <a:cubicBezTo>
                    <a:pt x="37" y="25"/>
                    <a:pt x="33" y="25"/>
                    <a:pt x="29" y="29"/>
                  </a:cubicBezTo>
                  <a:cubicBezTo>
                    <a:pt x="29" y="29"/>
                    <a:pt x="29" y="29"/>
                    <a:pt x="25" y="33"/>
                  </a:cubicBezTo>
                  <a:cubicBezTo>
                    <a:pt x="21" y="37"/>
                    <a:pt x="17" y="46"/>
                    <a:pt x="13" y="50"/>
                  </a:cubicBezTo>
                  <a:cubicBezTo>
                    <a:pt x="13" y="50"/>
                    <a:pt x="13" y="54"/>
                    <a:pt x="13" y="54"/>
                  </a:cubicBezTo>
                  <a:cubicBezTo>
                    <a:pt x="13" y="58"/>
                    <a:pt x="9" y="62"/>
                    <a:pt x="9" y="66"/>
                  </a:cubicBezTo>
                  <a:cubicBezTo>
                    <a:pt x="9" y="66"/>
                    <a:pt x="5" y="70"/>
                    <a:pt x="5" y="74"/>
                  </a:cubicBezTo>
                  <a:cubicBezTo>
                    <a:pt x="5" y="74"/>
                    <a:pt x="5" y="78"/>
                    <a:pt x="5" y="78"/>
                  </a:cubicBezTo>
                  <a:cubicBezTo>
                    <a:pt x="1" y="86"/>
                    <a:pt x="1" y="94"/>
                    <a:pt x="1" y="103"/>
                  </a:cubicBezTo>
                  <a:cubicBezTo>
                    <a:pt x="1" y="111"/>
                    <a:pt x="1" y="119"/>
                    <a:pt x="5" y="127"/>
                  </a:cubicBezTo>
                  <a:cubicBezTo>
                    <a:pt x="5" y="135"/>
                    <a:pt x="9" y="139"/>
                    <a:pt x="13" y="147"/>
                  </a:cubicBezTo>
                  <a:cubicBezTo>
                    <a:pt x="17" y="155"/>
                    <a:pt x="21" y="159"/>
                    <a:pt x="25" y="168"/>
                  </a:cubicBezTo>
                  <a:lnTo>
                    <a:pt x="29" y="168"/>
                  </a:lnTo>
                  <a:cubicBezTo>
                    <a:pt x="29" y="168"/>
                    <a:pt x="41" y="180"/>
                    <a:pt x="46" y="180"/>
                  </a:cubicBezTo>
                  <a:cubicBezTo>
                    <a:pt x="58" y="188"/>
                    <a:pt x="66" y="192"/>
                    <a:pt x="78" y="192"/>
                  </a:cubicBezTo>
                  <a:cubicBezTo>
                    <a:pt x="90" y="192"/>
                    <a:pt x="98" y="192"/>
                    <a:pt x="111" y="188"/>
                  </a:cubicBezTo>
                  <a:cubicBezTo>
                    <a:pt x="123" y="188"/>
                    <a:pt x="131" y="180"/>
                    <a:pt x="139" y="172"/>
                  </a:cubicBezTo>
                  <a:cubicBezTo>
                    <a:pt x="147" y="168"/>
                    <a:pt x="151" y="164"/>
                    <a:pt x="159" y="155"/>
                  </a:cubicBezTo>
                  <a:cubicBezTo>
                    <a:pt x="159" y="151"/>
                    <a:pt x="163" y="151"/>
                    <a:pt x="167" y="147"/>
                  </a:cubicBezTo>
                  <a:cubicBezTo>
                    <a:pt x="176" y="135"/>
                    <a:pt x="184" y="127"/>
                    <a:pt x="188" y="111"/>
                  </a:cubicBezTo>
                  <a:cubicBezTo>
                    <a:pt x="188" y="103"/>
                    <a:pt x="192" y="94"/>
                    <a:pt x="192" y="90"/>
                  </a:cubicBezTo>
                  <a:cubicBezTo>
                    <a:pt x="192" y="74"/>
                    <a:pt x="188" y="58"/>
                    <a:pt x="180" y="46"/>
                  </a:cubicBezTo>
                  <a:lnTo>
                    <a:pt x="176" y="46"/>
                  </a:lnTo>
                  <a:cubicBezTo>
                    <a:pt x="172" y="42"/>
                    <a:pt x="163" y="29"/>
                    <a:pt x="163" y="29"/>
                  </a:cubicBezTo>
                  <a:cubicBezTo>
                    <a:pt x="163" y="29"/>
                    <a:pt x="163" y="29"/>
                    <a:pt x="163" y="25"/>
                  </a:cubicBezTo>
                  <a:cubicBezTo>
                    <a:pt x="159" y="25"/>
                    <a:pt x="147" y="17"/>
                    <a:pt x="143" y="13"/>
                  </a:cubicBezTo>
                  <a:cubicBezTo>
                    <a:pt x="139" y="13"/>
                    <a:pt x="127" y="5"/>
                    <a:pt x="123" y="5"/>
                  </a:cubicBezTo>
                  <a:cubicBezTo>
                    <a:pt x="119" y="5"/>
                    <a:pt x="102"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3"/>
            <p:cNvSpPr/>
            <p:nvPr/>
          </p:nvSpPr>
          <p:spPr>
            <a:xfrm>
              <a:off x="1134299" y="755876"/>
              <a:ext cx="19919" cy="15121"/>
            </a:xfrm>
            <a:custGeom>
              <a:avLst/>
              <a:gdLst/>
              <a:ahLst/>
              <a:cxnLst/>
              <a:rect l="l" t="t" r="r" b="b"/>
              <a:pathLst>
                <a:path w="220" h="167" extrusionOk="0">
                  <a:moveTo>
                    <a:pt x="86" y="0"/>
                  </a:moveTo>
                  <a:cubicBezTo>
                    <a:pt x="73" y="0"/>
                    <a:pt x="61" y="0"/>
                    <a:pt x="53" y="8"/>
                  </a:cubicBezTo>
                  <a:cubicBezTo>
                    <a:pt x="41" y="8"/>
                    <a:pt x="33" y="16"/>
                    <a:pt x="25" y="24"/>
                  </a:cubicBezTo>
                  <a:cubicBezTo>
                    <a:pt x="17" y="33"/>
                    <a:pt x="13" y="41"/>
                    <a:pt x="8" y="49"/>
                  </a:cubicBezTo>
                  <a:cubicBezTo>
                    <a:pt x="4" y="61"/>
                    <a:pt x="0" y="73"/>
                    <a:pt x="0" y="81"/>
                  </a:cubicBezTo>
                  <a:cubicBezTo>
                    <a:pt x="4" y="89"/>
                    <a:pt x="4" y="98"/>
                    <a:pt x="4" y="106"/>
                  </a:cubicBezTo>
                  <a:cubicBezTo>
                    <a:pt x="8" y="118"/>
                    <a:pt x="17" y="130"/>
                    <a:pt x="25" y="142"/>
                  </a:cubicBezTo>
                  <a:cubicBezTo>
                    <a:pt x="33" y="146"/>
                    <a:pt x="37" y="150"/>
                    <a:pt x="41" y="155"/>
                  </a:cubicBezTo>
                  <a:cubicBezTo>
                    <a:pt x="57" y="163"/>
                    <a:pt x="69" y="167"/>
                    <a:pt x="86" y="167"/>
                  </a:cubicBezTo>
                  <a:lnTo>
                    <a:pt x="134" y="167"/>
                  </a:lnTo>
                  <a:cubicBezTo>
                    <a:pt x="147" y="167"/>
                    <a:pt x="159" y="167"/>
                    <a:pt x="167" y="159"/>
                  </a:cubicBezTo>
                  <a:cubicBezTo>
                    <a:pt x="179" y="159"/>
                    <a:pt x="187" y="150"/>
                    <a:pt x="195" y="142"/>
                  </a:cubicBezTo>
                  <a:cubicBezTo>
                    <a:pt x="204" y="134"/>
                    <a:pt x="208" y="126"/>
                    <a:pt x="212" y="118"/>
                  </a:cubicBezTo>
                  <a:cubicBezTo>
                    <a:pt x="216" y="106"/>
                    <a:pt x="220" y="94"/>
                    <a:pt x="220" y="85"/>
                  </a:cubicBezTo>
                  <a:cubicBezTo>
                    <a:pt x="220" y="77"/>
                    <a:pt x="216" y="69"/>
                    <a:pt x="216" y="61"/>
                  </a:cubicBezTo>
                  <a:cubicBezTo>
                    <a:pt x="212" y="49"/>
                    <a:pt x="204" y="37"/>
                    <a:pt x="195" y="24"/>
                  </a:cubicBezTo>
                  <a:cubicBezTo>
                    <a:pt x="187" y="20"/>
                    <a:pt x="183" y="16"/>
                    <a:pt x="179" y="12"/>
                  </a:cubicBezTo>
                  <a:cubicBezTo>
                    <a:pt x="163" y="4"/>
                    <a:pt x="151" y="0"/>
                    <a:pt x="1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Rectangle 8"/>
          <p:cNvSpPr/>
          <p:nvPr/>
        </p:nvSpPr>
        <p:spPr>
          <a:xfrm>
            <a:off x="155864" y="4364182"/>
            <a:ext cx="1839191" cy="779318"/>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420964" y="2894649"/>
            <a:ext cx="5320145" cy="1600438"/>
          </a:xfrm>
          <a:prstGeom prst="rect">
            <a:avLst/>
          </a:prstGeom>
          <a:noFill/>
        </p:spPr>
        <p:txBody>
          <a:bodyPr wrap="square" rtlCol="0">
            <a:spAutoFit/>
          </a:bodyPr>
          <a:lstStyle/>
          <a:p>
            <a:pPr algn="just"/>
            <a:r>
              <a:rPr lang="en-US" dirty="0"/>
              <a:t>Delta Hotels by Marriott, like other hotels in the industry, understands the importance of hospitality and works to meet and exceed guest expectations in several ways:</a:t>
            </a:r>
          </a:p>
          <a:p>
            <a:pPr marL="285750" lvl="0" indent="-285750" algn="just">
              <a:buFont typeface="Wingdings" panose="05000000000000000000" pitchFamily="2" charset="2"/>
              <a:buChar char="Ø"/>
            </a:pPr>
            <a:r>
              <a:rPr lang="en-US" dirty="0"/>
              <a:t>Personalized service: Delta Hotels by Marriott provides personalized service like loyalty program, Bar-B-Q Program </a:t>
            </a:r>
            <a:r>
              <a:rPr lang="en-US" dirty="0" err="1"/>
              <a:t>etc</a:t>
            </a:r>
            <a:r>
              <a:rPr lang="en-US" dirty="0"/>
              <a:t> (Fox, 2020).</a:t>
            </a:r>
          </a:p>
          <a:p>
            <a:pPr lvl="0" algn="just"/>
            <a:endParaRPr lang="en-US" dirty="0"/>
          </a:p>
        </p:txBody>
      </p:sp>
      <p:sp>
        <p:nvSpPr>
          <p:cNvPr id="12" name="Rectangle 11"/>
          <p:cNvSpPr/>
          <p:nvPr/>
        </p:nvSpPr>
        <p:spPr>
          <a:xfrm>
            <a:off x="420964" y="1438050"/>
            <a:ext cx="4572000" cy="1384995"/>
          </a:xfrm>
          <a:prstGeom prst="rect">
            <a:avLst/>
          </a:prstGeom>
        </p:spPr>
        <p:txBody>
          <a:bodyPr>
            <a:spAutoFit/>
          </a:bodyPr>
          <a:lstStyle/>
          <a:p>
            <a:r>
              <a:rPr lang="en-US" dirty="0"/>
              <a:t>Hospitality is an important aspect of the hotel industry as it is the foundation on which guest satisfaction and loyalty are built. It involves creating a welcoming and comfortable environment for guests, and providing them with the services and amenities they need to have a pleasant stay.</a:t>
            </a:r>
          </a:p>
        </p:txBody>
      </p:sp>
      <p:pic>
        <p:nvPicPr>
          <p:cNvPr id="2050" name="Picture 2" descr="DELTA HOTELS BY MARRIOTT ISTANBUL KAGITHANE $133 ($̶4̶9̶2̶) - Prices &amp; Hotel  Reviews - Turkiy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380" y="1653614"/>
            <a:ext cx="3191276" cy="212668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6254995" y="3780301"/>
            <a:ext cx="2416046" cy="261610"/>
          </a:xfrm>
          <a:prstGeom prst="rect">
            <a:avLst/>
          </a:prstGeom>
          <a:noFill/>
        </p:spPr>
        <p:txBody>
          <a:bodyPr wrap="none" rtlCol="0">
            <a:spAutoFit/>
          </a:bodyPr>
          <a:lstStyle/>
          <a:p>
            <a:r>
              <a:rPr lang="en-US" sz="1100" dirty="0"/>
              <a:t>Source: (Delta Hotel Toronto, 2023)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48"/>
        <p:cNvGrpSpPr/>
        <p:nvPr/>
      </p:nvGrpSpPr>
      <p:grpSpPr>
        <a:xfrm>
          <a:off x="0" y="0"/>
          <a:ext cx="0" cy="0"/>
          <a:chOff x="0" y="0"/>
          <a:chExt cx="0" cy="0"/>
        </a:xfrm>
      </p:grpSpPr>
      <p:sp>
        <p:nvSpPr>
          <p:cNvPr id="1949" name="Google Shape;1949;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b="1" dirty="0"/>
              <a:t>Importance of hospitality </a:t>
            </a:r>
            <a:endParaRPr dirty="0"/>
          </a:p>
        </p:txBody>
      </p:sp>
      <p:grpSp>
        <p:nvGrpSpPr>
          <p:cNvPr id="2014" name="Google Shape;2014;p33"/>
          <p:cNvGrpSpPr/>
          <p:nvPr/>
        </p:nvGrpSpPr>
        <p:grpSpPr>
          <a:xfrm flipH="1">
            <a:off x="7601740" y="85188"/>
            <a:ext cx="1270764" cy="625558"/>
            <a:chOff x="613053" y="375150"/>
            <a:chExt cx="1270764" cy="625558"/>
          </a:xfrm>
        </p:grpSpPr>
        <p:sp>
          <p:nvSpPr>
            <p:cNvPr id="2015" name="Google Shape;2015;p33"/>
            <p:cNvSpPr/>
            <p:nvPr/>
          </p:nvSpPr>
          <p:spPr>
            <a:xfrm>
              <a:off x="613053" y="375150"/>
              <a:ext cx="1270764" cy="625558"/>
            </a:xfrm>
            <a:custGeom>
              <a:avLst/>
              <a:gdLst/>
              <a:ahLst/>
              <a:cxnLst/>
              <a:rect l="l" t="t" r="r" b="b"/>
              <a:pathLst>
                <a:path w="14035" h="6909" extrusionOk="0">
                  <a:moveTo>
                    <a:pt x="5569" y="169"/>
                  </a:moveTo>
                  <a:cubicBezTo>
                    <a:pt x="5823" y="169"/>
                    <a:pt x="6112" y="225"/>
                    <a:pt x="6428" y="379"/>
                  </a:cubicBezTo>
                  <a:cubicBezTo>
                    <a:pt x="7546" y="928"/>
                    <a:pt x="7351" y="2249"/>
                    <a:pt x="7331" y="2359"/>
                  </a:cubicBezTo>
                  <a:cubicBezTo>
                    <a:pt x="7310" y="2424"/>
                    <a:pt x="7046" y="3120"/>
                    <a:pt x="6432" y="3355"/>
                  </a:cubicBezTo>
                  <a:cubicBezTo>
                    <a:pt x="6291" y="3410"/>
                    <a:pt x="6141" y="3438"/>
                    <a:pt x="5982" y="3438"/>
                  </a:cubicBezTo>
                  <a:cubicBezTo>
                    <a:pt x="5683" y="3438"/>
                    <a:pt x="5356" y="3340"/>
                    <a:pt x="5005" y="3144"/>
                  </a:cubicBezTo>
                  <a:cubicBezTo>
                    <a:pt x="4286" y="2750"/>
                    <a:pt x="4005" y="2205"/>
                    <a:pt x="4245" y="1692"/>
                  </a:cubicBezTo>
                  <a:cubicBezTo>
                    <a:pt x="4410" y="1344"/>
                    <a:pt x="4822" y="1074"/>
                    <a:pt x="5278" y="1074"/>
                  </a:cubicBezTo>
                  <a:cubicBezTo>
                    <a:pt x="5418" y="1074"/>
                    <a:pt x="5562" y="1100"/>
                    <a:pt x="5704" y="1156"/>
                  </a:cubicBezTo>
                  <a:cubicBezTo>
                    <a:pt x="6278" y="1384"/>
                    <a:pt x="6412" y="1798"/>
                    <a:pt x="6294" y="2107"/>
                  </a:cubicBezTo>
                  <a:cubicBezTo>
                    <a:pt x="6215" y="2312"/>
                    <a:pt x="6022" y="2478"/>
                    <a:pt x="5774" y="2478"/>
                  </a:cubicBezTo>
                  <a:cubicBezTo>
                    <a:pt x="5702" y="2478"/>
                    <a:pt x="5626" y="2464"/>
                    <a:pt x="5546" y="2432"/>
                  </a:cubicBezTo>
                  <a:cubicBezTo>
                    <a:pt x="5241" y="2319"/>
                    <a:pt x="5086" y="2148"/>
                    <a:pt x="5139" y="1985"/>
                  </a:cubicBezTo>
                  <a:cubicBezTo>
                    <a:pt x="5173" y="1891"/>
                    <a:pt x="5276" y="1811"/>
                    <a:pt x="5393" y="1811"/>
                  </a:cubicBezTo>
                  <a:cubicBezTo>
                    <a:pt x="5418" y="1811"/>
                    <a:pt x="5443" y="1815"/>
                    <a:pt x="5469" y="1823"/>
                  </a:cubicBezTo>
                  <a:cubicBezTo>
                    <a:pt x="5476" y="1825"/>
                    <a:pt x="5484" y="1826"/>
                    <a:pt x="5492" y="1826"/>
                  </a:cubicBezTo>
                  <a:cubicBezTo>
                    <a:pt x="5529" y="1826"/>
                    <a:pt x="5564" y="1803"/>
                    <a:pt x="5574" y="1766"/>
                  </a:cubicBezTo>
                  <a:cubicBezTo>
                    <a:pt x="5587" y="1721"/>
                    <a:pt x="5562" y="1672"/>
                    <a:pt x="5517" y="1660"/>
                  </a:cubicBezTo>
                  <a:cubicBezTo>
                    <a:pt x="5478" y="1648"/>
                    <a:pt x="5438" y="1643"/>
                    <a:pt x="5398" y="1643"/>
                  </a:cubicBezTo>
                  <a:cubicBezTo>
                    <a:pt x="5216" y="1643"/>
                    <a:pt x="5041" y="1759"/>
                    <a:pt x="4981" y="1932"/>
                  </a:cubicBezTo>
                  <a:cubicBezTo>
                    <a:pt x="4916" y="2132"/>
                    <a:pt x="5009" y="2412"/>
                    <a:pt x="5485" y="2591"/>
                  </a:cubicBezTo>
                  <a:cubicBezTo>
                    <a:pt x="5584" y="2628"/>
                    <a:pt x="5680" y="2645"/>
                    <a:pt x="5770" y="2645"/>
                  </a:cubicBezTo>
                  <a:cubicBezTo>
                    <a:pt x="6095" y="2645"/>
                    <a:pt x="6350" y="2429"/>
                    <a:pt x="6448" y="2168"/>
                  </a:cubicBezTo>
                  <a:cubicBezTo>
                    <a:pt x="6599" y="1782"/>
                    <a:pt x="6448" y="1274"/>
                    <a:pt x="5770" y="1001"/>
                  </a:cubicBezTo>
                  <a:cubicBezTo>
                    <a:pt x="5601" y="933"/>
                    <a:pt x="5432" y="903"/>
                    <a:pt x="5270" y="903"/>
                  </a:cubicBezTo>
                  <a:cubicBezTo>
                    <a:pt x="4744" y="903"/>
                    <a:pt x="4284" y="1223"/>
                    <a:pt x="4094" y="1623"/>
                  </a:cubicBezTo>
                  <a:cubicBezTo>
                    <a:pt x="3875" y="2087"/>
                    <a:pt x="3977" y="2770"/>
                    <a:pt x="4924" y="3294"/>
                  </a:cubicBezTo>
                  <a:cubicBezTo>
                    <a:pt x="5302" y="3502"/>
                    <a:pt x="5656" y="3607"/>
                    <a:pt x="5985" y="3607"/>
                  </a:cubicBezTo>
                  <a:cubicBezTo>
                    <a:pt x="6164" y="3607"/>
                    <a:pt x="6331" y="3575"/>
                    <a:pt x="6493" y="3514"/>
                  </a:cubicBezTo>
                  <a:cubicBezTo>
                    <a:pt x="7184" y="3246"/>
                    <a:pt x="7461" y="2497"/>
                    <a:pt x="7489" y="2412"/>
                  </a:cubicBezTo>
                  <a:cubicBezTo>
                    <a:pt x="7514" y="2366"/>
                    <a:pt x="7708" y="2020"/>
                    <a:pt x="8021" y="2020"/>
                  </a:cubicBezTo>
                  <a:cubicBezTo>
                    <a:pt x="8065" y="2020"/>
                    <a:pt x="8111" y="2027"/>
                    <a:pt x="8160" y="2042"/>
                  </a:cubicBezTo>
                  <a:cubicBezTo>
                    <a:pt x="8534" y="2160"/>
                    <a:pt x="8493" y="2705"/>
                    <a:pt x="8481" y="2815"/>
                  </a:cubicBezTo>
                  <a:cubicBezTo>
                    <a:pt x="8428" y="2892"/>
                    <a:pt x="8241" y="3189"/>
                    <a:pt x="8290" y="3469"/>
                  </a:cubicBezTo>
                  <a:cubicBezTo>
                    <a:pt x="8315" y="3607"/>
                    <a:pt x="8392" y="3717"/>
                    <a:pt x="8518" y="3798"/>
                  </a:cubicBezTo>
                  <a:cubicBezTo>
                    <a:pt x="8530" y="3807"/>
                    <a:pt x="8546" y="3811"/>
                    <a:pt x="8563" y="3811"/>
                  </a:cubicBezTo>
                  <a:cubicBezTo>
                    <a:pt x="8591" y="3811"/>
                    <a:pt x="8615" y="3798"/>
                    <a:pt x="8632" y="3774"/>
                  </a:cubicBezTo>
                  <a:cubicBezTo>
                    <a:pt x="8656" y="3733"/>
                    <a:pt x="8648" y="3681"/>
                    <a:pt x="8607" y="3656"/>
                  </a:cubicBezTo>
                  <a:cubicBezTo>
                    <a:pt x="8522" y="3603"/>
                    <a:pt x="8473" y="3530"/>
                    <a:pt x="8457" y="3441"/>
                  </a:cubicBezTo>
                  <a:cubicBezTo>
                    <a:pt x="8412" y="3197"/>
                    <a:pt x="8628" y="2900"/>
                    <a:pt x="8628" y="2896"/>
                  </a:cubicBezTo>
                  <a:cubicBezTo>
                    <a:pt x="8632" y="2892"/>
                    <a:pt x="8632" y="2888"/>
                    <a:pt x="8636" y="2888"/>
                  </a:cubicBezTo>
                  <a:cubicBezTo>
                    <a:pt x="8636" y="2884"/>
                    <a:pt x="8636" y="2884"/>
                    <a:pt x="8636" y="2884"/>
                  </a:cubicBezTo>
                  <a:cubicBezTo>
                    <a:pt x="8783" y="2604"/>
                    <a:pt x="9038" y="2444"/>
                    <a:pt x="9319" y="2444"/>
                  </a:cubicBezTo>
                  <a:cubicBezTo>
                    <a:pt x="9332" y="2444"/>
                    <a:pt x="9346" y="2444"/>
                    <a:pt x="9359" y="2445"/>
                  </a:cubicBezTo>
                  <a:cubicBezTo>
                    <a:pt x="9725" y="2469"/>
                    <a:pt x="10047" y="2762"/>
                    <a:pt x="10225" y="3229"/>
                  </a:cubicBezTo>
                  <a:cubicBezTo>
                    <a:pt x="10455" y="3824"/>
                    <a:pt x="10716" y="3933"/>
                    <a:pt x="11069" y="3933"/>
                  </a:cubicBezTo>
                  <a:cubicBezTo>
                    <a:pt x="11165" y="3933"/>
                    <a:pt x="11269" y="3925"/>
                    <a:pt x="11380" y="3916"/>
                  </a:cubicBezTo>
                  <a:cubicBezTo>
                    <a:pt x="11521" y="3905"/>
                    <a:pt x="11682" y="3892"/>
                    <a:pt x="11866" y="3892"/>
                  </a:cubicBezTo>
                  <a:cubicBezTo>
                    <a:pt x="12006" y="3892"/>
                    <a:pt x="12159" y="3899"/>
                    <a:pt x="12327" y="3920"/>
                  </a:cubicBezTo>
                  <a:cubicBezTo>
                    <a:pt x="13079" y="4018"/>
                    <a:pt x="13510" y="4591"/>
                    <a:pt x="13714" y="4969"/>
                  </a:cubicBezTo>
                  <a:cubicBezTo>
                    <a:pt x="13368" y="4717"/>
                    <a:pt x="13031" y="4656"/>
                    <a:pt x="12783" y="4652"/>
                  </a:cubicBezTo>
                  <a:lnTo>
                    <a:pt x="12779" y="4652"/>
                  </a:lnTo>
                  <a:cubicBezTo>
                    <a:pt x="12769" y="4652"/>
                    <a:pt x="12760" y="4652"/>
                    <a:pt x="12751" y="4652"/>
                  </a:cubicBezTo>
                  <a:cubicBezTo>
                    <a:pt x="12325" y="4652"/>
                    <a:pt x="11910" y="4834"/>
                    <a:pt x="11612" y="5148"/>
                  </a:cubicBezTo>
                  <a:cubicBezTo>
                    <a:pt x="11469" y="5295"/>
                    <a:pt x="11356" y="5437"/>
                    <a:pt x="11258" y="5567"/>
                  </a:cubicBezTo>
                  <a:cubicBezTo>
                    <a:pt x="10983" y="5921"/>
                    <a:pt x="10795" y="6157"/>
                    <a:pt x="10289" y="6157"/>
                  </a:cubicBezTo>
                  <a:cubicBezTo>
                    <a:pt x="10272" y="6157"/>
                    <a:pt x="10255" y="6157"/>
                    <a:pt x="10238" y="6157"/>
                  </a:cubicBezTo>
                  <a:cubicBezTo>
                    <a:pt x="9563" y="6140"/>
                    <a:pt x="9201" y="5372"/>
                    <a:pt x="9152" y="5254"/>
                  </a:cubicBezTo>
                  <a:cubicBezTo>
                    <a:pt x="9156" y="5124"/>
                    <a:pt x="9229" y="4311"/>
                    <a:pt x="9973" y="4274"/>
                  </a:cubicBezTo>
                  <a:cubicBezTo>
                    <a:pt x="9992" y="4273"/>
                    <a:pt x="10011" y="4273"/>
                    <a:pt x="10029" y="4273"/>
                  </a:cubicBezTo>
                  <a:cubicBezTo>
                    <a:pt x="10455" y="4273"/>
                    <a:pt x="10712" y="4541"/>
                    <a:pt x="10774" y="4803"/>
                  </a:cubicBezTo>
                  <a:cubicBezTo>
                    <a:pt x="10819" y="4986"/>
                    <a:pt x="10778" y="5217"/>
                    <a:pt x="10534" y="5327"/>
                  </a:cubicBezTo>
                  <a:cubicBezTo>
                    <a:pt x="10445" y="5367"/>
                    <a:pt x="10366" y="5384"/>
                    <a:pt x="10298" y="5384"/>
                  </a:cubicBezTo>
                  <a:cubicBezTo>
                    <a:pt x="10151" y="5384"/>
                    <a:pt x="10053" y="5307"/>
                    <a:pt x="10006" y="5221"/>
                  </a:cubicBezTo>
                  <a:cubicBezTo>
                    <a:pt x="9953" y="5112"/>
                    <a:pt x="9957" y="4957"/>
                    <a:pt x="10103" y="4868"/>
                  </a:cubicBezTo>
                  <a:cubicBezTo>
                    <a:pt x="10144" y="4843"/>
                    <a:pt x="10156" y="4790"/>
                    <a:pt x="10132" y="4754"/>
                  </a:cubicBezTo>
                  <a:cubicBezTo>
                    <a:pt x="10116" y="4727"/>
                    <a:pt x="10088" y="4713"/>
                    <a:pt x="10059" y="4713"/>
                  </a:cubicBezTo>
                  <a:cubicBezTo>
                    <a:pt x="10044" y="4713"/>
                    <a:pt x="10028" y="4717"/>
                    <a:pt x="10014" y="4725"/>
                  </a:cubicBezTo>
                  <a:cubicBezTo>
                    <a:pt x="9786" y="4864"/>
                    <a:pt x="9766" y="5120"/>
                    <a:pt x="9860" y="5299"/>
                  </a:cubicBezTo>
                  <a:cubicBezTo>
                    <a:pt x="9933" y="5441"/>
                    <a:pt x="10087" y="5551"/>
                    <a:pt x="10295" y="5551"/>
                  </a:cubicBezTo>
                  <a:cubicBezTo>
                    <a:pt x="10388" y="5551"/>
                    <a:pt x="10490" y="5530"/>
                    <a:pt x="10599" y="5482"/>
                  </a:cubicBezTo>
                  <a:cubicBezTo>
                    <a:pt x="10880" y="5356"/>
                    <a:pt x="11014" y="5075"/>
                    <a:pt x="10937" y="4766"/>
                  </a:cubicBezTo>
                  <a:cubicBezTo>
                    <a:pt x="10863" y="4442"/>
                    <a:pt x="10548" y="4106"/>
                    <a:pt x="10032" y="4106"/>
                  </a:cubicBezTo>
                  <a:cubicBezTo>
                    <a:pt x="10011" y="4106"/>
                    <a:pt x="9991" y="4106"/>
                    <a:pt x="9969" y="4107"/>
                  </a:cubicBezTo>
                  <a:cubicBezTo>
                    <a:pt x="9050" y="4152"/>
                    <a:pt x="8985" y="5181"/>
                    <a:pt x="8981" y="5262"/>
                  </a:cubicBezTo>
                  <a:cubicBezTo>
                    <a:pt x="8973" y="5335"/>
                    <a:pt x="8817" y="6425"/>
                    <a:pt x="7964" y="6425"/>
                  </a:cubicBezTo>
                  <a:cubicBezTo>
                    <a:pt x="7957" y="6425"/>
                    <a:pt x="7951" y="6425"/>
                    <a:pt x="7945" y="6425"/>
                  </a:cubicBezTo>
                  <a:cubicBezTo>
                    <a:pt x="7050" y="6405"/>
                    <a:pt x="6798" y="5868"/>
                    <a:pt x="6782" y="5835"/>
                  </a:cubicBezTo>
                  <a:cubicBezTo>
                    <a:pt x="6778" y="5819"/>
                    <a:pt x="6603" y="5364"/>
                    <a:pt x="6798" y="5043"/>
                  </a:cubicBezTo>
                  <a:cubicBezTo>
                    <a:pt x="6908" y="4860"/>
                    <a:pt x="7115" y="4750"/>
                    <a:pt x="7420" y="4713"/>
                  </a:cubicBezTo>
                  <a:cubicBezTo>
                    <a:pt x="7470" y="4708"/>
                    <a:pt x="7518" y="4705"/>
                    <a:pt x="7564" y="4705"/>
                  </a:cubicBezTo>
                  <a:cubicBezTo>
                    <a:pt x="7811" y="4705"/>
                    <a:pt x="7992" y="4788"/>
                    <a:pt x="8095" y="4949"/>
                  </a:cubicBezTo>
                  <a:cubicBezTo>
                    <a:pt x="8217" y="5144"/>
                    <a:pt x="8184" y="5396"/>
                    <a:pt x="8091" y="5547"/>
                  </a:cubicBezTo>
                  <a:cubicBezTo>
                    <a:pt x="8053" y="5603"/>
                    <a:pt x="7977" y="5699"/>
                    <a:pt x="7848" y="5699"/>
                  </a:cubicBezTo>
                  <a:cubicBezTo>
                    <a:pt x="7839" y="5699"/>
                    <a:pt x="7829" y="5698"/>
                    <a:pt x="7819" y="5697"/>
                  </a:cubicBezTo>
                  <a:cubicBezTo>
                    <a:pt x="7664" y="5677"/>
                    <a:pt x="7567" y="5628"/>
                    <a:pt x="7518" y="5551"/>
                  </a:cubicBezTo>
                  <a:cubicBezTo>
                    <a:pt x="7453" y="5433"/>
                    <a:pt x="7518" y="5278"/>
                    <a:pt x="7518" y="5278"/>
                  </a:cubicBezTo>
                  <a:cubicBezTo>
                    <a:pt x="7534" y="5238"/>
                    <a:pt x="7518" y="5185"/>
                    <a:pt x="7473" y="5169"/>
                  </a:cubicBezTo>
                  <a:cubicBezTo>
                    <a:pt x="7462" y="5163"/>
                    <a:pt x="7451" y="5161"/>
                    <a:pt x="7439" y="5161"/>
                  </a:cubicBezTo>
                  <a:cubicBezTo>
                    <a:pt x="7408" y="5161"/>
                    <a:pt x="7378" y="5179"/>
                    <a:pt x="7363" y="5209"/>
                  </a:cubicBezTo>
                  <a:cubicBezTo>
                    <a:pt x="7359" y="5221"/>
                    <a:pt x="7266" y="5441"/>
                    <a:pt x="7371" y="5632"/>
                  </a:cubicBezTo>
                  <a:cubicBezTo>
                    <a:pt x="7449" y="5762"/>
                    <a:pt x="7591" y="5839"/>
                    <a:pt x="7798" y="5864"/>
                  </a:cubicBezTo>
                  <a:cubicBezTo>
                    <a:pt x="7815" y="5866"/>
                    <a:pt x="7832" y="5867"/>
                    <a:pt x="7849" y="5867"/>
                  </a:cubicBezTo>
                  <a:cubicBezTo>
                    <a:pt x="8003" y="5867"/>
                    <a:pt x="8142" y="5783"/>
                    <a:pt x="8233" y="5636"/>
                  </a:cubicBezTo>
                  <a:cubicBezTo>
                    <a:pt x="8380" y="5404"/>
                    <a:pt x="8380" y="5087"/>
                    <a:pt x="8237" y="4860"/>
                  </a:cubicBezTo>
                  <a:cubicBezTo>
                    <a:pt x="8157" y="4733"/>
                    <a:pt x="7968" y="4538"/>
                    <a:pt x="7561" y="4538"/>
                  </a:cubicBezTo>
                  <a:cubicBezTo>
                    <a:pt x="7512" y="4538"/>
                    <a:pt x="7459" y="4540"/>
                    <a:pt x="7404" y="4547"/>
                  </a:cubicBezTo>
                  <a:cubicBezTo>
                    <a:pt x="7042" y="4591"/>
                    <a:pt x="6790" y="4730"/>
                    <a:pt x="6652" y="4957"/>
                  </a:cubicBezTo>
                  <a:cubicBezTo>
                    <a:pt x="6436" y="5323"/>
                    <a:pt x="6591" y="5795"/>
                    <a:pt x="6623" y="5884"/>
                  </a:cubicBezTo>
                  <a:cubicBezTo>
                    <a:pt x="6623" y="5949"/>
                    <a:pt x="6619" y="6270"/>
                    <a:pt x="6436" y="6453"/>
                  </a:cubicBezTo>
                  <a:cubicBezTo>
                    <a:pt x="6351" y="6539"/>
                    <a:pt x="6234" y="6580"/>
                    <a:pt x="6090" y="6580"/>
                  </a:cubicBezTo>
                  <a:cubicBezTo>
                    <a:pt x="6077" y="6580"/>
                    <a:pt x="6064" y="6580"/>
                    <a:pt x="6050" y="6579"/>
                  </a:cubicBezTo>
                  <a:cubicBezTo>
                    <a:pt x="5452" y="6543"/>
                    <a:pt x="5253" y="6051"/>
                    <a:pt x="5225" y="5965"/>
                  </a:cubicBezTo>
                  <a:cubicBezTo>
                    <a:pt x="5225" y="5848"/>
                    <a:pt x="5213" y="5132"/>
                    <a:pt x="4782" y="5034"/>
                  </a:cubicBezTo>
                  <a:cubicBezTo>
                    <a:pt x="4776" y="5033"/>
                    <a:pt x="4771" y="5033"/>
                    <a:pt x="4766" y="5033"/>
                  </a:cubicBezTo>
                  <a:cubicBezTo>
                    <a:pt x="4727" y="5033"/>
                    <a:pt x="4691" y="5060"/>
                    <a:pt x="4684" y="5099"/>
                  </a:cubicBezTo>
                  <a:cubicBezTo>
                    <a:pt x="4672" y="5144"/>
                    <a:pt x="4700" y="5189"/>
                    <a:pt x="4745" y="5197"/>
                  </a:cubicBezTo>
                  <a:cubicBezTo>
                    <a:pt x="5013" y="5258"/>
                    <a:pt x="5058" y="5766"/>
                    <a:pt x="5054" y="5970"/>
                  </a:cubicBezTo>
                  <a:cubicBezTo>
                    <a:pt x="5035" y="6054"/>
                    <a:pt x="4853" y="6742"/>
                    <a:pt x="4192" y="6742"/>
                  </a:cubicBezTo>
                  <a:cubicBezTo>
                    <a:pt x="4152" y="6742"/>
                    <a:pt x="4110" y="6739"/>
                    <a:pt x="4066" y="6734"/>
                  </a:cubicBezTo>
                  <a:cubicBezTo>
                    <a:pt x="3399" y="6648"/>
                    <a:pt x="3107" y="6055"/>
                    <a:pt x="3021" y="5835"/>
                  </a:cubicBezTo>
                  <a:cubicBezTo>
                    <a:pt x="3310" y="5750"/>
                    <a:pt x="4160" y="5392"/>
                    <a:pt x="3985" y="4266"/>
                  </a:cubicBezTo>
                  <a:cubicBezTo>
                    <a:pt x="3875" y="3538"/>
                    <a:pt x="3281" y="2892"/>
                    <a:pt x="2550" y="2693"/>
                  </a:cubicBezTo>
                  <a:cubicBezTo>
                    <a:pt x="2407" y="2653"/>
                    <a:pt x="2268" y="2634"/>
                    <a:pt x="2134" y="2634"/>
                  </a:cubicBezTo>
                  <a:cubicBezTo>
                    <a:pt x="1757" y="2634"/>
                    <a:pt x="1426" y="2788"/>
                    <a:pt x="1192" y="3079"/>
                  </a:cubicBezTo>
                  <a:cubicBezTo>
                    <a:pt x="740" y="3628"/>
                    <a:pt x="870" y="4075"/>
                    <a:pt x="984" y="4290"/>
                  </a:cubicBezTo>
                  <a:cubicBezTo>
                    <a:pt x="1190" y="4671"/>
                    <a:pt x="1656" y="4918"/>
                    <a:pt x="2146" y="4918"/>
                  </a:cubicBezTo>
                  <a:cubicBezTo>
                    <a:pt x="2190" y="4918"/>
                    <a:pt x="2233" y="4916"/>
                    <a:pt x="2277" y="4912"/>
                  </a:cubicBezTo>
                  <a:cubicBezTo>
                    <a:pt x="2566" y="4884"/>
                    <a:pt x="2773" y="4734"/>
                    <a:pt x="2871" y="4490"/>
                  </a:cubicBezTo>
                  <a:cubicBezTo>
                    <a:pt x="2989" y="4197"/>
                    <a:pt x="2924" y="3811"/>
                    <a:pt x="2724" y="3587"/>
                  </a:cubicBezTo>
                  <a:cubicBezTo>
                    <a:pt x="2635" y="3482"/>
                    <a:pt x="2525" y="3429"/>
                    <a:pt x="2410" y="3429"/>
                  </a:cubicBezTo>
                  <a:cubicBezTo>
                    <a:pt x="2378" y="3429"/>
                    <a:pt x="2346" y="3433"/>
                    <a:pt x="2314" y="3441"/>
                  </a:cubicBezTo>
                  <a:cubicBezTo>
                    <a:pt x="2106" y="3498"/>
                    <a:pt x="1976" y="3591"/>
                    <a:pt x="1923" y="3721"/>
                  </a:cubicBezTo>
                  <a:cubicBezTo>
                    <a:pt x="1854" y="3892"/>
                    <a:pt x="1952" y="4051"/>
                    <a:pt x="1956" y="4059"/>
                  </a:cubicBezTo>
                  <a:cubicBezTo>
                    <a:pt x="1972" y="4082"/>
                    <a:pt x="1999" y="4096"/>
                    <a:pt x="2027" y="4096"/>
                  </a:cubicBezTo>
                  <a:cubicBezTo>
                    <a:pt x="2042" y="4096"/>
                    <a:pt x="2057" y="4092"/>
                    <a:pt x="2070" y="4083"/>
                  </a:cubicBezTo>
                  <a:cubicBezTo>
                    <a:pt x="2110" y="4059"/>
                    <a:pt x="2123" y="4010"/>
                    <a:pt x="2098" y="3969"/>
                  </a:cubicBezTo>
                  <a:cubicBezTo>
                    <a:pt x="2098" y="3969"/>
                    <a:pt x="2041" y="3872"/>
                    <a:pt x="2078" y="3782"/>
                  </a:cubicBezTo>
                  <a:cubicBezTo>
                    <a:pt x="2110" y="3705"/>
                    <a:pt x="2208" y="3644"/>
                    <a:pt x="2358" y="3603"/>
                  </a:cubicBezTo>
                  <a:cubicBezTo>
                    <a:pt x="2376" y="3599"/>
                    <a:pt x="2393" y="3596"/>
                    <a:pt x="2410" y="3596"/>
                  </a:cubicBezTo>
                  <a:cubicBezTo>
                    <a:pt x="2492" y="3596"/>
                    <a:pt x="2558" y="3649"/>
                    <a:pt x="2602" y="3697"/>
                  </a:cubicBezTo>
                  <a:cubicBezTo>
                    <a:pt x="2737" y="3847"/>
                    <a:pt x="2818" y="4168"/>
                    <a:pt x="2716" y="4425"/>
                  </a:cubicBezTo>
                  <a:cubicBezTo>
                    <a:pt x="2663" y="4555"/>
                    <a:pt x="2545" y="4717"/>
                    <a:pt x="2261" y="4746"/>
                  </a:cubicBezTo>
                  <a:cubicBezTo>
                    <a:pt x="2220" y="4750"/>
                    <a:pt x="2180" y="4752"/>
                    <a:pt x="2139" y="4752"/>
                  </a:cubicBezTo>
                  <a:cubicBezTo>
                    <a:pt x="1711" y="4752"/>
                    <a:pt x="1309" y="4540"/>
                    <a:pt x="1131" y="4209"/>
                  </a:cubicBezTo>
                  <a:cubicBezTo>
                    <a:pt x="968" y="3900"/>
                    <a:pt x="1033" y="3534"/>
                    <a:pt x="1322" y="3185"/>
                  </a:cubicBezTo>
                  <a:cubicBezTo>
                    <a:pt x="1526" y="2932"/>
                    <a:pt x="1815" y="2802"/>
                    <a:pt x="2143" y="2802"/>
                  </a:cubicBezTo>
                  <a:cubicBezTo>
                    <a:pt x="2259" y="2802"/>
                    <a:pt x="2381" y="2818"/>
                    <a:pt x="2505" y="2851"/>
                  </a:cubicBezTo>
                  <a:cubicBezTo>
                    <a:pt x="3176" y="3034"/>
                    <a:pt x="3716" y="3628"/>
                    <a:pt x="3822" y="4290"/>
                  </a:cubicBezTo>
                  <a:cubicBezTo>
                    <a:pt x="4005" y="5474"/>
                    <a:pt x="2940" y="5689"/>
                    <a:pt x="2895" y="5697"/>
                  </a:cubicBezTo>
                  <a:lnTo>
                    <a:pt x="2887" y="5697"/>
                  </a:lnTo>
                  <a:cubicBezTo>
                    <a:pt x="2880" y="5699"/>
                    <a:pt x="2548" y="5792"/>
                    <a:pt x="2121" y="5792"/>
                  </a:cubicBezTo>
                  <a:cubicBezTo>
                    <a:pt x="1760" y="5792"/>
                    <a:pt x="1332" y="5726"/>
                    <a:pt x="976" y="5482"/>
                  </a:cubicBezTo>
                  <a:cubicBezTo>
                    <a:pt x="545" y="5185"/>
                    <a:pt x="297" y="4681"/>
                    <a:pt x="236" y="3985"/>
                  </a:cubicBezTo>
                  <a:cubicBezTo>
                    <a:pt x="175" y="3294"/>
                    <a:pt x="334" y="2745"/>
                    <a:pt x="708" y="2355"/>
                  </a:cubicBezTo>
                  <a:cubicBezTo>
                    <a:pt x="1335" y="1698"/>
                    <a:pt x="2389" y="1668"/>
                    <a:pt x="2586" y="1668"/>
                  </a:cubicBezTo>
                  <a:cubicBezTo>
                    <a:pt x="2606" y="1668"/>
                    <a:pt x="2618" y="1668"/>
                    <a:pt x="2619" y="1668"/>
                  </a:cubicBezTo>
                  <a:cubicBezTo>
                    <a:pt x="2622" y="1669"/>
                    <a:pt x="2625" y="1669"/>
                    <a:pt x="2628" y="1669"/>
                  </a:cubicBezTo>
                  <a:cubicBezTo>
                    <a:pt x="2657" y="1669"/>
                    <a:pt x="2681" y="1653"/>
                    <a:pt x="2696" y="1627"/>
                  </a:cubicBezTo>
                  <a:cubicBezTo>
                    <a:pt x="2712" y="1599"/>
                    <a:pt x="2712" y="1566"/>
                    <a:pt x="2696" y="1542"/>
                  </a:cubicBezTo>
                  <a:cubicBezTo>
                    <a:pt x="2680" y="1514"/>
                    <a:pt x="2306" y="896"/>
                    <a:pt x="2960" y="440"/>
                  </a:cubicBezTo>
                  <a:cubicBezTo>
                    <a:pt x="3152" y="307"/>
                    <a:pt x="3347" y="259"/>
                    <a:pt x="3528" y="259"/>
                  </a:cubicBezTo>
                  <a:cubicBezTo>
                    <a:pt x="3976" y="259"/>
                    <a:pt x="4338" y="553"/>
                    <a:pt x="4359" y="570"/>
                  </a:cubicBezTo>
                  <a:cubicBezTo>
                    <a:pt x="4374" y="582"/>
                    <a:pt x="4394" y="588"/>
                    <a:pt x="4413" y="588"/>
                  </a:cubicBezTo>
                  <a:cubicBezTo>
                    <a:pt x="4433" y="588"/>
                    <a:pt x="4454" y="581"/>
                    <a:pt x="4469" y="566"/>
                  </a:cubicBezTo>
                  <a:cubicBezTo>
                    <a:pt x="4474" y="560"/>
                    <a:pt x="4898" y="169"/>
                    <a:pt x="5569" y="169"/>
                  </a:cubicBezTo>
                  <a:close/>
                  <a:moveTo>
                    <a:pt x="5570" y="1"/>
                  </a:moveTo>
                  <a:cubicBezTo>
                    <a:pt x="4974" y="1"/>
                    <a:pt x="4552" y="284"/>
                    <a:pt x="4408" y="396"/>
                  </a:cubicBezTo>
                  <a:cubicBezTo>
                    <a:pt x="4276" y="304"/>
                    <a:pt x="3928" y="93"/>
                    <a:pt x="3518" y="93"/>
                  </a:cubicBezTo>
                  <a:cubicBezTo>
                    <a:pt x="3309" y="93"/>
                    <a:pt x="3084" y="148"/>
                    <a:pt x="2863" y="302"/>
                  </a:cubicBezTo>
                  <a:cubicBezTo>
                    <a:pt x="2269" y="717"/>
                    <a:pt x="2391" y="1257"/>
                    <a:pt x="2489" y="1501"/>
                  </a:cubicBezTo>
                  <a:cubicBezTo>
                    <a:pt x="2139" y="1510"/>
                    <a:pt x="1196" y="1599"/>
                    <a:pt x="586" y="2237"/>
                  </a:cubicBezTo>
                  <a:cubicBezTo>
                    <a:pt x="175" y="2664"/>
                    <a:pt x="0" y="3258"/>
                    <a:pt x="65" y="3998"/>
                  </a:cubicBezTo>
                  <a:cubicBezTo>
                    <a:pt x="130" y="4746"/>
                    <a:pt x="407" y="5291"/>
                    <a:pt x="879" y="5616"/>
                  </a:cubicBezTo>
                  <a:cubicBezTo>
                    <a:pt x="1275" y="5889"/>
                    <a:pt x="1739" y="5963"/>
                    <a:pt x="2126" y="5963"/>
                  </a:cubicBezTo>
                  <a:cubicBezTo>
                    <a:pt x="2454" y="5963"/>
                    <a:pt x="2726" y="5910"/>
                    <a:pt x="2854" y="5880"/>
                  </a:cubicBezTo>
                  <a:cubicBezTo>
                    <a:pt x="2944" y="6116"/>
                    <a:pt x="3265" y="6803"/>
                    <a:pt x="4046" y="6901"/>
                  </a:cubicBezTo>
                  <a:cubicBezTo>
                    <a:pt x="4099" y="6905"/>
                    <a:pt x="4147" y="6909"/>
                    <a:pt x="4196" y="6909"/>
                  </a:cubicBezTo>
                  <a:cubicBezTo>
                    <a:pt x="4769" y="6909"/>
                    <a:pt x="5042" y="6470"/>
                    <a:pt x="5152" y="6197"/>
                  </a:cubicBezTo>
                  <a:cubicBezTo>
                    <a:pt x="5278" y="6409"/>
                    <a:pt x="5546" y="6714"/>
                    <a:pt x="6038" y="6746"/>
                  </a:cubicBezTo>
                  <a:cubicBezTo>
                    <a:pt x="6056" y="6747"/>
                    <a:pt x="6075" y="6748"/>
                    <a:pt x="6093" y="6748"/>
                  </a:cubicBezTo>
                  <a:cubicBezTo>
                    <a:pt x="6280" y="6748"/>
                    <a:pt x="6436" y="6690"/>
                    <a:pt x="6554" y="6571"/>
                  </a:cubicBezTo>
                  <a:cubicBezTo>
                    <a:pt x="6688" y="6441"/>
                    <a:pt x="6745" y="6258"/>
                    <a:pt x="6770" y="6112"/>
                  </a:cubicBezTo>
                  <a:cubicBezTo>
                    <a:pt x="6944" y="6311"/>
                    <a:pt x="7294" y="6575"/>
                    <a:pt x="7941" y="6592"/>
                  </a:cubicBezTo>
                  <a:cubicBezTo>
                    <a:pt x="7949" y="6592"/>
                    <a:pt x="7958" y="6592"/>
                    <a:pt x="7966" y="6592"/>
                  </a:cubicBezTo>
                  <a:cubicBezTo>
                    <a:pt x="8700" y="6592"/>
                    <a:pt x="8995" y="5900"/>
                    <a:pt x="9099" y="5522"/>
                  </a:cubicBezTo>
                  <a:cubicBezTo>
                    <a:pt x="9266" y="5819"/>
                    <a:pt x="9636" y="6307"/>
                    <a:pt x="10234" y="6323"/>
                  </a:cubicBezTo>
                  <a:cubicBezTo>
                    <a:pt x="10254" y="6324"/>
                    <a:pt x="10274" y="6324"/>
                    <a:pt x="10294" y="6324"/>
                  </a:cubicBezTo>
                  <a:cubicBezTo>
                    <a:pt x="10879" y="6324"/>
                    <a:pt x="11105" y="6034"/>
                    <a:pt x="11388" y="5669"/>
                  </a:cubicBezTo>
                  <a:cubicBezTo>
                    <a:pt x="11490" y="5539"/>
                    <a:pt x="11596" y="5404"/>
                    <a:pt x="11730" y="5262"/>
                  </a:cubicBezTo>
                  <a:cubicBezTo>
                    <a:pt x="12000" y="4984"/>
                    <a:pt x="12371" y="4819"/>
                    <a:pt x="12751" y="4819"/>
                  </a:cubicBezTo>
                  <a:cubicBezTo>
                    <a:pt x="12760" y="4819"/>
                    <a:pt x="12770" y="4819"/>
                    <a:pt x="12779" y="4819"/>
                  </a:cubicBezTo>
                  <a:cubicBezTo>
                    <a:pt x="13185" y="4823"/>
                    <a:pt x="13567" y="5006"/>
                    <a:pt x="13880" y="5347"/>
                  </a:cubicBezTo>
                  <a:cubicBezTo>
                    <a:pt x="13898" y="5365"/>
                    <a:pt x="13922" y="5375"/>
                    <a:pt x="13946" y="5375"/>
                  </a:cubicBezTo>
                  <a:cubicBezTo>
                    <a:pt x="13960" y="5375"/>
                    <a:pt x="13974" y="5371"/>
                    <a:pt x="13986" y="5364"/>
                  </a:cubicBezTo>
                  <a:cubicBezTo>
                    <a:pt x="14019" y="5347"/>
                    <a:pt x="14035" y="5307"/>
                    <a:pt x="14023" y="5270"/>
                  </a:cubicBezTo>
                  <a:cubicBezTo>
                    <a:pt x="14019" y="5254"/>
                    <a:pt x="13596" y="3912"/>
                    <a:pt x="12344" y="3754"/>
                  </a:cubicBezTo>
                  <a:cubicBezTo>
                    <a:pt x="12162" y="3730"/>
                    <a:pt x="11998" y="3722"/>
                    <a:pt x="11849" y="3722"/>
                  </a:cubicBezTo>
                  <a:cubicBezTo>
                    <a:pt x="11665" y="3722"/>
                    <a:pt x="11505" y="3734"/>
                    <a:pt x="11364" y="3746"/>
                  </a:cubicBezTo>
                  <a:cubicBezTo>
                    <a:pt x="11247" y="3756"/>
                    <a:pt x="11145" y="3764"/>
                    <a:pt x="11054" y="3764"/>
                  </a:cubicBezTo>
                  <a:cubicBezTo>
                    <a:pt x="10743" y="3764"/>
                    <a:pt x="10569" y="3662"/>
                    <a:pt x="10380" y="3164"/>
                  </a:cubicBezTo>
                  <a:cubicBezTo>
                    <a:pt x="10177" y="2636"/>
                    <a:pt x="9799" y="2302"/>
                    <a:pt x="9368" y="2274"/>
                  </a:cubicBezTo>
                  <a:cubicBezTo>
                    <a:pt x="9350" y="2273"/>
                    <a:pt x="9332" y="2272"/>
                    <a:pt x="9314" y="2272"/>
                  </a:cubicBezTo>
                  <a:cubicBezTo>
                    <a:pt x="9059" y="2272"/>
                    <a:pt x="8827" y="2380"/>
                    <a:pt x="8652" y="2567"/>
                  </a:cubicBezTo>
                  <a:cubicBezTo>
                    <a:pt x="8636" y="2323"/>
                    <a:pt x="8546" y="1989"/>
                    <a:pt x="8209" y="1880"/>
                  </a:cubicBezTo>
                  <a:cubicBezTo>
                    <a:pt x="8144" y="1859"/>
                    <a:pt x="8082" y="1849"/>
                    <a:pt x="8023" y="1849"/>
                  </a:cubicBezTo>
                  <a:cubicBezTo>
                    <a:pt x="7817" y="1849"/>
                    <a:pt x="7644" y="1962"/>
                    <a:pt x="7518" y="2091"/>
                  </a:cubicBezTo>
                  <a:cubicBezTo>
                    <a:pt x="7526" y="1607"/>
                    <a:pt x="7412" y="676"/>
                    <a:pt x="6501" y="229"/>
                  </a:cubicBezTo>
                  <a:cubicBezTo>
                    <a:pt x="6160" y="62"/>
                    <a:pt x="5846" y="1"/>
                    <a:pt x="5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3"/>
            <p:cNvSpPr/>
            <p:nvPr/>
          </p:nvSpPr>
          <p:spPr>
            <a:xfrm>
              <a:off x="1060689" y="737496"/>
              <a:ext cx="17746" cy="19829"/>
            </a:xfrm>
            <a:custGeom>
              <a:avLst/>
              <a:gdLst/>
              <a:ahLst/>
              <a:cxnLst/>
              <a:rect l="l" t="t" r="r" b="b"/>
              <a:pathLst>
                <a:path w="196" h="219" extrusionOk="0">
                  <a:moveTo>
                    <a:pt x="112" y="1"/>
                  </a:moveTo>
                  <a:cubicBezTo>
                    <a:pt x="105" y="1"/>
                    <a:pt x="98" y="2"/>
                    <a:pt x="90" y="4"/>
                  </a:cubicBezTo>
                  <a:cubicBezTo>
                    <a:pt x="81" y="4"/>
                    <a:pt x="77" y="8"/>
                    <a:pt x="69" y="12"/>
                  </a:cubicBezTo>
                  <a:cubicBezTo>
                    <a:pt x="57" y="20"/>
                    <a:pt x="45" y="28"/>
                    <a:pt x="41" y="40"/>
                  </a:cubicBezTo>
                  <a:cubicBezTo>
                    <a:pt x="33" y="57"/>
                    <a:pt x="25" y="73"/>
                    <a:pt x="12" y="93"/>
                  </a:cubicBezTo>
                  <a:cubicBezTo>
                    <a:pt x="8" y="101"/>
                    <a:pt x="4" y="110"/>
                    <a:pt x="4" y="122"/>
                  </a:cubicBezTo>
                  <a:cubicBezTo>
                    <a:pt x="0" y="134"/>
                    <a:pt x="0" y="146"/>
                    <a:pt x="4" y="154"/>
                  </a:cubicBezTo>
                  <a:cubicBezTo>
                    <a:pt x="8" y="166"/>
                    <a:pt x="12" y="175"/>
                    <a:pt x="21" y="183"/>
                  </a:cubicBezTo>
                  <a:cubicBezTo>
                    <a:pt x="29" y="195"/>
                    <a:pt x="33" y="199"/>
                    <a:pt x="45" y="207"/>
                  </a:cubicBezTo>
                  <a:cubicBezTo>
                    <a:pt x="49" y="207"/>
                    <a:pt x="57" y="211"/>
                    <a:pt x="65" y="215"/>
                  </a:cubicBezTo>
                  <a:cubicBezTo>
                    <a:pt x="71" y="217"/>
                    <a:pt x="78" y="218"/>
                    <a:pt x="86" y="218"/>
                  </a:cubicBezTo>
                  <a:cubicBezTo>
                    <a:pt x="94" y="218"/>
                    <a:pt x="102" y="217"/>
                    <a:pt x="110" y="215"/>
                  </a:cubicBezTo>
                  <a:cubicBezTo>
                    <a:pt x="114" y="211"/>
                    <a:pt x="122" y="207"/>
                    <a:pt x="130" y="207"/>
                  </a:cubicBezTo>
                  <a:cubicBezTo>
                    <a:pt x="142" y="199"/>
                    <a:pt x="151" y="187"/>
                    <a:pt x="159" y="175"/>
                  </a:cubicBezTo>
                  <a:cubicBezTo>
                    <a:pt x="167" y="158"/>
                    <a:pt x="175" y="142"/>
                    <a:pt x="183" y="126"/>
                  </a:cubicBezTo>
                  <a:cubicBezTo>
                    <a:pt x="191" y="118"/>
                    <a:pt x="195" y="105"/>
                    <a:pt x="195" y="93"/>
                  </a:cubicBezTo>
                  <a:cubicBezTo>
                    <a:pt x="195" y="85"/>
                    <a:pt x="195" y="73"/>
                    <a:pt x="191" y="61"/>
                  </a:cubicBezTo>
                  <a:cubicBezTo>
                    <a:pt x="191" y="49"/>
                    <a:pt x="183" y="40"/>
                    <a:pt x="179" y="32"/>
                  </a:cubicBezTo>
                  <a:cubicBezTo>
                    <a:pt x="171" y="24"/>
                    <a:pt x="163" y="16"/>
                    <a:pt x="155" y="12"/>
                  </a:cubicBezTo>
                  <a:cubicBezTo>
                    <a:pt x="147" y="8"/>
                    <a:pt x="142" y="4"/>
                    <a:pt x="134" y="4"/>
                  </a:cubicBezTo>
                  <a:cubicBezTo>
                    <a:pt x="126" y="2"/>
                    <a:pt x="119"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3"/>
            <p:cNvSpPr/>
            <p:nvPr/>
          </p:nvSpPr>
          <p:spPr>
            <a:xfrm>
              <a:off x="1097811" y="783039"/>
              <a:ext cx="17384" cy="17384"/>
            </a:xfrm>
            <a:custGeom>
              <a:avLst/>
              <a:gdLst/>
              <a:ahLst/>
              <a:cxnLst/>
              <a:rect l="l" t="t" r="r" b="b"/>
              <a:pathLst>
                <a:path w="192" h="192" extrusionOk="0">
                  <a:moveTo>
                    <a:pt x="98" y="1"/>
                  </a:moveTo>
                  <a:cubicBezTo>
                    <a:pt x="94" y="1"/>
                    <a:pt x="78" y="5"/>
                    <a:pt x="74" y="5"/>
                  </a:cubicBezTo>
                  <a:cubicBezTo>
                    <a:pt x="66" y="5"/>
                    <a:pt x="58" y="9"/>
                    <a:pt x="50" y="13"/>
                  </a:cubicBezTo>
                  <a:cubicBezTo>
                    <a:pt x="50" y="13"/>
                    <a:pt x="50" y="13"/>
                    <a:pt x="50" y="17"/>
                  </a:cubicBezTo>
                  <a:cubicBezTo>
                    <a:pt x="46" y="17"/>
                    <a:pt x="41" y="21"/>
                    <a:pt x="37" y="21"/>
                  </a:cubicBezTo>
                  <a:cubicBezTo>
                    <a:pt x="37" y="25"/>
                    <a:pt x="33" y="25"/>
                    <a:pt x="29" y="29"/>
                  </a:cubicBezTo>
                  <a:cubicBezTo>
                    <a:pt x="29" y="29"/>
                    <a:pt x="29" y="29"/>
                    <a:pt x="25" y="33"/>
                  </a:cubicBezTo>
                  <a:cubicBezTo>
                    <a:pt x="21" y="37"/>
                    <a:pt x="17" y="46"/>
                    <a:pt x="13" y="50"/>
                  </a:cubicBezTo>
                  <a:cubicBezTo>
                    <a:pt x="13" y="50"/>
                    <a:pt x="13" y="54"/>
                    <a:pt x="13" y="54"/>
                  </a:cubicBezTo>
                  <a:cubicBezTo>
                    <a:pt x="13" y="58"/>
                    <a:pt x="9" y="62"/>
                    <a:pt x="9" y="66"/>
                  </a:cubicBezTo>
                  <a:cubicBezTo>
                    <a:pt x="9" y="66"/>
                    <a:pt x="5" y="70"/>
                    <a:pt x="5" y="74"/>
                  </a:cubicBezTo>
                  <a:cubicBezTo>
                    <a:pt x="5" y="74"/>
                    <a:pt x="5" y="78"/>
                    <a:pt x="5" y="78"/>
                  </a:cubicBezTo>
                  <a:cubicBezTo>
                    <a:pt x="1" y="86"/>
                    <a:pt x="1" y="94"/>
                    <a:pt x="1" y="103"/>
                  </a:cubicBezTo>
                  <a:cubicBezTo>
                    <a:pt x="1" y="111"/>
                    <a:pt x="1" y="119"/>
                    <a:pt x="5" y="127"/>
                  </a:cubicBezTo>
                  <a:cubicBezTo>
                    <a:pt x="5" y="135"/>
                    <a:pt x="9" y="139"/>
                    <a:pt x="13" y="147"/>
                  </a:cubicBezTo>
                  <a:cubicBezTo>
                    <a:pt x="17" y="155"/>
                    <a:pt x="21" y="159"/>
                    <a:pt x="25" y="168"/>
                  </a:cubicBezTo>
                  <a:lnTo>
                    <a:pt x="29" y="168"/>
                  </a:lnTo>
                  <a:cubicBezTo>
                    <a:pt x="29" y="168"/>
                    <a:pt x="41" y="180"/>
                    <a:pt x="46" y="180"/>
                  </a:cubicBezTo>
                  <a:cubicBezTo>
                    <a:pt x="58" y="188"/>
                    <a:pt x="66" y="192"/>
                    <a:pt x="78" y="192"/>
                  </a:cubicBezTo>
                  <a:cubicBezTo>
                    <a:pt x="90" y="192"/>
                    <a:pt x="98" y="192"/>
                    <a:pt x="111" y="188"/>
                  </a:cubicBezTo>
                  <a:cubicBezTo>
                    <a:pt x="123" y="188"/>
                    <a:pt x="131" y="180"/>
                    <a:pt x="139" y="172"/>
                  </a:cubicBezTo>
                  <a:cubicBezTo>
                    <a:pt x="147" y="168"/>
                    <a:pt x="151" y="164"/>
                    <a:pt x="159" y="155"/>
                  </a:cubicBezTo>
                  <a:cubicBezTo>
                    <a:pt x="159" y="151"/>
                    <a:pt x="163" y="151"/>
                    <a:pt x="167" y="147"/>
                  </a:cubicBezTo>
                  <a:cubicBezTo>
                    <a:pt x="176" y="135"/>
                    <a:pt x="184" y="127"/>
                    <a:pt x="188" y="111"/>
                  </a:cubicBezTo>
                  <a:cubicBezTo>
                    <a:pt x="188" y="103"/>
                    <a:pt x="192" y="94"/>
                    <a:pt x="192" y="90"/>
                  </a:cubicBezTo>
                  <a:cubicBezTo>
                    <a:pt x="192" y="74"/>
                    <a:pt x="188" y="58"/>
                    <a:pt x="180" y="46"/>
                  </a:cubicBezTo>
                  <a:lnTo>
                    <a:pt x="176" y="46"/>
                  </a:lnTo>
                  <a:cubicBezTo>
                    <a:pt x="172" y="42"/>
                    <a:pt x="163" y="29"/>
                    <a:pt x="163" y="29"/>
                  </a:cubicBezTo>
                  <a:cubicBezTo>
                    <a:pt x="163" y="29"/>
                    <a:pt x="163" y="29"/>
                    <a:pt x="163" y="25"/>
                  </a:cubicBezTo>
                  <a:cubicBezTo>
                    <a:pt x="159" y="25"/>
                    <a:pt x="147" y="17"/>
                    <a:pt x="143" y="13"/>
                  </a:cubicBezTo>
                  <a:cubicBezTo>
                    <a:pt x="139" y="13"/>
                    <a:pt x="127" y="5"/>
                    <a:pt x="123" y="5"/>
                  </a:cubicBezTo>
                  <a:cubicBezTo>
                    <a:pt x="119" y="5"/>
                    <a:pt x="102" y="1"/>
                    <a:pt x="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3"/>
            <p:cNvSpPr/>
            <p:nvPr/>
          </p:nvSpPr>
          <p:spPr>
            <a:xfrm>
              <a:off x="1134299" y="755876"/>
              <a:ext cx="19919" cy="15121"/>
            </a:xfrm>
            <a:custGeom>
              <a:avLst/>
              <a:gdLst/>
              <a:ahLst/>
              <a:cxnLst/>
              <a:rect l="l" t="t" r="r" b="b"/>
              <a:pathLst>
                <a:path w="220" h="167" extrusionOk="0">
                  <a:moveTo>
                    <a:pt x="86" y="0"/>
                  </a:moveTo>
                  <a:cubicBezTo>
                    <a:pt x="73" y="0"/>
                    <a:pt x="61" y="0"/>
                    <a:pt x="53" y="8"/>
                  </a:cubicBezTo>
                  <a:cubicBezTo>
                    <a:pt x="41" y="8"/>
                    <a:pt x="33" y="16"/>
                    <a:pt x="25" y="24"/>
                  </a:cubicBezTo>
                  <a:cubicBezTo>
                    <a:pt x="17" y="33"/>
                    <a:pt x="13" y="41"/>
                    <a:pt x="8" y="49"/>
                  </a:cubicBezTo>
                  <a:cubicBezTo>
                    <a:pt x="4" y="61"/>
                    <a:pt x="0" y="73"/>
                    <a:pt x="0" y="81"/>
                  </a:cubicBezTo>
                  <a:cubicBezTo>
                    <a:pt x="4" y="89"/>
                    <a:pt x="4" y="98"/>
                    <a:pt x="4" y="106"/>
                  </a:cubicBezTo>
                  <a:cubicBezTo>
                    <a:pt x="8" y="118"/>
                    <a:pt x="17" y="130"/>
                    <a:pt x="25" y="142"/>
                  </a:cubicBezTo>
                  <a:cubicBezTo>
                    <a:pt x="33" y="146"/>
                    <a:pt x="37" y="150"/>
                    <a:pt x="41" y="155"/>
                  </a:cubicBezTo>
                  <a:cubicBezTo>
                    <a:pt x="57" y="163"/>
                    <a:pt x="69" y="167"/>
                    <a:pt x="86" y="167"/>
                  </a:cubicBezTo>
                  <a:lnTo>
                    <a:pt x="134" y="167"/>
                  </a:lnTo>
                  <a:cubicBezTo>
                    <a:pt x="147" y="167"/>
                    <a:pt x="159" y="167"/>
                    <a:pt x="167" y="159"/>
                  </a:cubicBezTo>
                  <a:cubicBezTo>
                    <a:pt x="179" y="159"/>
                    <a:pt x="187" y="150"/>
                    <a:pt x="195" y="142"/>
                  </a:cubicBezTo>
                  <a:cubicBezTo>
                    <a:pt x="204" y="134"/>
                    <a:pt x="208" y="126"/>
                    <a:pt x="212" y="118"/>
                  </a:cubicBezTo>
                  <a:cubicBezTo>
                    <a:pt x="216" y="106"/>
                    <a:pt x="220" y="94"/>
                    <a:pt x="220" y="85"/>
                  </a:cubicBezTo>
                  <a:cubicBezTo>
                    <a:pt x="220" y="77"/>
                    <a:pt x="216" y="69"/>
                    <a:pt x="216" y="61"/>
                  </a:cubicBezTo>
                  <a:cubicBezTo>
                    <a:pt x="212" y="49"/>
                    <a:pt x="204" y="37"/>
                    <a:pt x="195" y="24"/>
                  </a:cubicBezTo>
                  <a:cubicBezTo>
                    <a:pt x="187" y="20"/>
                    <a:pt x="183" y="16"/>
                    <a:pt x="179" y="12"/>
                  </a:cubicBezTo>
                  <a:cubicBezTo>
                    <a:pt x="163" y="4"/>
                    <a:pt x="151" y="0"/>
                    <a:pt x="1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Rectangle 8"/>
          <p:cNvSpPr/>
          <p:nvPr/>
        </p:nvSpPr>
        <p:spPr>
          <a:xfrm>
            <a:off x="155864" y="4364182"/>
            <a:ext cx="1839191" cy="779318"/>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346896" y="3217240"/>
            <a:ext cx="5320145" cy="1384995"/>
          </a:xfrm>
          <a:prstGeom prst="rect">
            <a:avLst/>
          </a:prstGeom>
          <a:noFill/>
        </p:spPr>
        <p:txBody>
          <a:bodyPr wrap="square" rtlCol="0">
            <a:spAutoFit/>
          </a:bodyPr>
          <a:lstStyle/>
          <a:p>
            <a:pPr lvl="0" algn="just"/>
            <a:r>
              <a:rPr lang="en-US" dirty="0"/>
              <a:t>Guest services: The Delta hotel's staff is also dedicated to providing guests with excellent service. This include concierge services, baggage storage, laundry, and dry cleaning services (</a:t>
            </a:r>
            <a:r>
              <a:rPr lang="en-US" dirty="0" err="1"/>
              <a:t>Lawlor</a:t>
            </a:r>
            <a:r>
              <a:rPr lang="en-US" dirty="0"/>
              <a:t> et al., 2023).</a:t>
            </a:r>
          </a:p>
          <a:p>
            <a:pPr marL="285750" lvl="0" indent="-285750" algn="just">
              <a:buFont typeface="Wingdings" panose="05000000000000000000" pitchFamily="2" charset="2"/>
              <a:buChar char="Ø"/>
            </a:pPr>
            <a:endParaRPr lang="en-US" dirty="0"/>
          </a:p>
          <a:p>
            <a:pPr marL="285750" lvl="0" indent="-285750" algn="just">
              <a:buFont typeface="Wingdings" panose="05000000000000000000" pitchFamily="2" charset="2"/>
              <a:buChar char="Ø"/>
            </a:pPr>
            <a:endParaRPr lang="en-US"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9869" y="1973723"/>
            <a:ext cx="3067420" cy="2141077"/>
          </a:xfrm>
          <a:prstGeom prst="rect">
            <a:avLst/>
          </a:prstGeom>
        </p:spPr>
      </p:pic>
      <p:sp>
        <p:nvSpPr>
          <p:cNvPr id="82" name="TextBox 81"/>
          <p:cNvSpPr txBox="1"/>
          <p:nvPr/>
        </p:nvSpPr>
        <p:spPr>
          <a:xfrm>
            <a:off x="5988905" y="4114800"/>
            <a:ext cx="3018775" cy="307777"/>
          </a:xfrm>
          <a:prstGeom prst="rect">
            <a:avLst/>
          </a:prstGeom>
          <a:noFill/>
        </p:spPr>
        <p:txBody>
          <a:bodyPr wrap="none" rtlCol="0">
            <a:spAutoFit/>
          </a:bodyPr>
          <a:lstStyle/>
          <a:p>
            <a:r>
              <a:rPr lang="en-US" dirty="0"/>
              <a:t>Source: (Delta Hotel Toronto, 2023)</a:t>
            </a:r>
          </a:p>
        </p:txBody>
      </p:sp>
      <p:sp>
        <p:nvSpPr>
          <p:cNvPr id="5" name="Rectangle 4"/>
          <p:cNvSpPr/>
          <p:nvPr/>
        </p:nvSpPr>
        <p:spPr>
          <a:xfrm>
            <a:off x="451338" y="1726556"/>
            <a:ext cx="4572000" cy="1169551"/>
          </a:xfrm>
          <a:prstGeom prst="rect">
            <a:avLst/>
          </a:prstGeom>
        </p:spPr>
        <p:txBody>
          <a:bodyPr>
            <a:spAutoFit/>
          </a:bodyPr>
          <a:lstStyle/>
          <a:p>
            <a:r>
              <a:rPr lang="en-US" dirty="0"/>
              <a:t>Quality accommodations: Delta Hotels by Marriott offers a range of high-quality guest rooms and suites that are designed to provide guests with comfortable and convenient places to stay. Room amenities include comfortable beds, private bathrooms, and room service</a:t>
            </a:r>
          </a:p>
        </p:txBody>
      </p:sp>
    </p:spTree>
    <p:extLst>
      <p:ext uri="{BB962C8B-B14F-4D97-AF65-F5344CB8AC3E}">
        <p14:creationId xmlns:p14="http://schemas.microsoft.com/office/powerpoint/2010/main" val="16525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23"/>
        <p:cNvGrpSpPr/>
        <p:nvPr/>
      </p:nvGrpSpPr>
      <p:grpSpPr>
        <a:xfrm>
          <a:off x="0" y="0"/>
          <a:ext cx="0" cy="0"/>
          <a:chOff x="0" y="0"/>
          <a:chExt cx="0" cy="0"/>
        </a:xfrm>
      </p:grpSpPr>
      <p:sp>
        <p:nvSpPr>
          <p:cNvPr id="2025" name="Google Shape;2025;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Conclusion</a:t>
            </a:r>
            <a:endParaRPr dirty="0"/>
          </a:p>
        </p:txBody>
      </p:sp>
      <p:sp>
        <p:nvSpPr>
          <p:cNvPr id="14" name="TextBox 13"/>
          <p:cNvSpPr txBox="1"/>
          <p:nvPr/>
        </p:nvSpPr>
        <p:spPr>
          <a:xfrm>
            <a:off x="342900" y="1683327"/>
            <a:ext cx="5320146" cy="2677656"/>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US" dirty="0"/>
              <a:t>Delta Hotels by Marriott's commitment to hospitality is evident in the wide range of services and amenities they provide to guests (</a:t>
            </a:r>
            <a:r>
              <a:rPr lang="en-US" dirty="0" err="1"/>
              <a:t>Desautels</a:t>
            </a:r>
            <a:r>
              <a:rPr lang="en-US" dirty="0"/>
              <a:t> et al., 2022). </a:t>
            </a:r>
          </a:p>
          <a:p>
            <a:pPr marL="285750" indent="-285750">
              <a:lnSpc>
                <a:spcPct val="150000"/>
              </a:lnSpc>
              <a:buFont typeface="Wingdings" panose="05000000000000000000" pitchFamily="2" charset="2"/>
              <a:buChar char="q"/>
            </a:pPr>
            <a:r>
              <a:rPr lang="en-US" dirty="0"/>
              <a:t>By providing guests with high-quality accommodations, dining options, meeting spaces, fitness facilities and guest services, the hotel consistently meets and exceeds guest expectations and provides a memorable stay.</a:t>
            </a:r>
          </a:p>
          <a:p>
            <a:pPr marL="285750" indent="-285750" algn="ctr">
              <a:lnSpc>
                <a:spcPct val="150000"/>
              </a:lnSpc>
              <a:buFont typeface="Wingdings" panose="05000000000000000000" pitchFamily="2" charset="2"/>
              <a:buChar char="q"/>
            </a:pPr>
            <a:endParaRPr lang="en-US" dirty="0"/>
          </a:p>
        </p:txBody>
      </p:sp>
      <p:pic>
        <p:nvPicPr>
          <p:cNvPr id="3074" name="Picture 2" descr="Delta Hotels by Marriott Manchester Airport - Manchester, GB1 Meetings and  Events | Cv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3518" y="1901536"/>
            <a:ext cx="3221254" cy="1811221"/>
          </a:xfrm>
          <a:prstGeom prst="rect">
            <a:avLst/>
          </a:prstGeom>
          <a:noFill/>
          <a:extLst>
            <a:ext uri="{909E8E84-426E-40DD-AFC4-6F175D3DCCD1}">
              <a14:hiddenFill xmlns:a14="http://schemas.microsoft.com/office/drawing/2010/main">
                <a:solidFill>
                  <a:srgbClr val="FFFFFF"/>
                </a:solidFill>
              </a14:hiddenFill>
            </a:ext>
          </a:extLst>
        </p:spPr>
      </p:pic>
      <p:sp>
        <p:nvSpPr>
          <p:cNvPr id="135" name="TextBox 134"/>
          <p:cNvSpPr txBox="1"/>
          <p:nvPr/>
        </p:nvSpPr>
        <p:spPr>
          <a:xfrm>
            <a:off x="6025997" y="3712757"/>
            <a:ext cx="3018775" cy="307777"/>
          </a:xfrm>
          <a:prstGeom prst="rect">
            <a:avLst/>
          </a:prstGeom>
          <a:noFill/>
        </p:spPr>
        <p:txBody>
          <a:bodyPr wrap="none" rtlCol="0">
            <a:spAutoFit/>
          </a:bodyPr>
          <a:lstStyle/>
          <a:p>
            <a:r>
              <a:rPr lang="en-US" dirty="0"/>
              <a:t>Source: (Delta Hotel Toronto, 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46"/>
        <p:cNvGrpSpPr/>
        <p:nvPr/>
      </p:nvGrpSpPr>
      <p:grpSpPr>
        <a:xfrm>
          <a:off x="0" y="0"/>
          <a:ext cx="0" cy="0"/>
          <a:chOff x="0" y="0"/>
          <a:chExt cx="0" cy="0"/>
        </a:xfrm>
      </p:grpSpPr>
      <p:sp>
        <p:nvSpPr>
          <p:cNvPr id="2196" name="Google Shape;2196;p35"/>
          <p:cNvSpPr/>
          <p:nvPr/>
        </p:nvSpPr>
        <p:spPr>
          <a:xfrm>
            <a:off x="4825450" y="3244725"/>
            <a:ext cx="100200" cy="100200"/>
          </a:xfrm>
          <a:prstGeom prst="ellipse">
            <a:avLst/>
          </a:prstGeom>
          <a:solidFill>
            <a:schemeClr val="accent2"/>
          </a:solid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7" name="Google Shape;2197;p35"/>
          <p:cNvGrpSpPr/>
          <p:nvPr/>
        </p:nvGrpSpPr>
        <p:grpSpPr>
          <a:xfrm>
            <a:off x="8041415" y="-287184"/>
            <a:ext cx="778714" cy="2103371"/>
            <a:chOff x="2920125" y="1994875"/>
            <a:chExt cx="286450" cy="773725"/>
          </a:xfrm>
        </p:grpSpPr>
        <p:sp>
          <p:nvSpPr>
            <p:cNvPr id="2198" name="Google Shape;2198;p35"/>
            <p:cNvSpPr/>
            <p:nvPr/>
          </p:nvSpPr>
          <p:spPr>
            <a:xfrm>
              <a:off x="3064750" y="1994875"/>
              <a:ext cx="25" cy="501925"/>
            </a:xfrm>
            <a:custGeom>
              <a:avLst/>
              <a:gdLst/>
              <a:ahLst/>
              <a:cxnLst/>
              <a:rect l="l" t="t" r="r" b="b"/>
              <a:pathLst>
                <a:path w="1" h="20077" extrusionOk="0">
                  <a:moveTo>
                    <a:pt x="1" y="0"/>
                  </a:moveTo>
                  <a:lnTo>
                    <a:pt x="1" y="20076"/>
                  </a:lnTo>
                </a:path>
              </a:pathLst>
            </a:custGeom>
            <a:solidFill>
              <a:srgbClr val="CC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35"/>
            <p:cNvSpPr/>
            <p:nvPr/>
          </p:nvSpPr>
          <p:spPr>
            <a:xfrm>
              <a:off x="3064750" y="1994875"/>
              <a:ext cx="25" cy="501925"/>
            </a:xfrm>
            <a:custGeom>
              <a:avLst/>
              <a:gdLst/>
              <a:ahLst/>
              <a:cxnLst/>
              <a:rect l="l" t="t" r="r" b="b"/>
              <a:pathLst>
                <a:path w="1" h="20077" fill="none" extrusionOk="0">
                  <a:moveTo>
                    <a:pt x="1" y="0"/>
                  </a:moveTo>
                  <a:lnTo>
                    <a:pt x="1" y="20076"/>
                  </a:lnTo>
                </a:path>
              </a:pathLst>
            </a:custGeom>
            <a:noFill/>
            <a:ln w="9525" cap="flat" cmpd="sng">
              <a:solidFill>
                <a:schemeClr val="dk2"/>
              </a:solidFill>
              <a:prstDash val="solid"/>
              <a:miter lim="40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35"/>
            <p:cNvSpPr/>
            <p:nvPr/>
          </p:nvSpPr>
          <p:spPr>
            <a:xfrm>
              <a:off x="3000225" y="2669450"/>
              <a:ext cx="33350" cy="81125"/>
            </a:xfrm>
            <a:custGeom>
              <a:avLst/>
              <a:gdLst/>
              <a:ahLst/>
              <a:cxnLst/>
              <a:rect l="l" t="t" r="r" b="b"/>
              <a:pathLst>
                <a:path w="1334" h="3245" extrusionOk="0">
                  <a:moveTo>
                    <a:pt x="1118" y="1"/>
                  </a:moveTo>
                  <a:cubicBezTo>
                    <a:pt x="935" y="53"/>
                    <a:pt x="822" y="240"/>
                    <a:pt x="785" y="423"/>
                  </a:cubicBezTo>
                  <a:cubicBezTo>
                    <a:pt x="748" y="610"/>
                    <a:pt x="765" y="802"/>
                    <a:pt x="752" y="989"/>
                  </a:cubicBezTo>
                  <a:cubicBezTo>
                    <a:pt x="700" y="1704"/>
                    <a:pt x="175" y="2294"/>
                    <a:pt x="8" y="2993"/>
                  </a:cubicBezTo>
                  <a:cubicBezTo>
                    <a:pt x="4" y="3009"/>
                    <a:pt x="0" y="3029"/>
                    <a:pt x="4" y="3050"/>
                  </a:cubicBezTo>
                  <a:cubicBezTo>
                    <a:pt x="12" y="3074"/>
                    <a:pt x="37" y="3090"/>
                    <a:pt x="61" y="3103"/>
                  </a:cubicBezTo>
                  <a:cubicBezTo>
                    <a:pt x="240" y="3196"/>
                    <a:pt x="439" y="3245"/>
                    <a:pt x="643" y="3245"/>
                  </a:cubicBezTo>
                  <a:cubicBezTo>
                    <a:pt x="708" y="2790"/>
                    <a:pt x="822" y="2342"/>
                    <a:pt x="984" y="1911"/>
                  </a:cubicBezTo>
                  <a:cubicBezTo>
                    <a:pt x="1082" y="1647"/>
                    <a:pt x="1204" y="1383"/>
                    <a:pt x="1232" y="1102"/>
                  </a:cubicBezTo>
                  <a:cubicBezTo>
                    <a:pt x="1265" y="781"/>
                    <a:pt x="1179" y="432"/>
                    <a:pt x="1334" y="151"/>
                  </a:cubicBezTo>
                  <a:lnTo>
                    <a:pt x="11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35"/>
            <p:cNvSpPr/>
            <p:nvPr/>
          </p:nvSpPr>
          <p:spPr>
            <a:xfrm>
              <a:off x="2999100" y="2668500"/>
              <a:ext cx="35725" cy="83100"/>
            </a:xfrm>
            <a:custGeom>
              <a:avLst/>
              <a:gdLst/>
              <a:ahLst/>
              <a:cxnLst/>
              <a:rect l="l" t="t" r="r" b="b"/>
              <a:pathLst>
                <a:path w="1429" h="3324" extrusionOk="0">
                  <a:moveTo>
                    <a:pt x="1162" y="1"/>
                  </a:moveTo>
                  <a:cubicBezTo>
                    <a:pt x="1158" y="1"/>
                    <a:pt x="1155" y="1"/>
                    <a:pt x="1151" y="2"/>
                  </a:cubicBezTo>
                  <a:lnTo>
                    <a:pt x="1155" y="2"/>
                  </a:lnTo>
                  <a:cubicBezTo>
                    <a:pt x="899" y="75"/>
                    <a:pt x="793" y="352"/>
                    <a:pt x="773" y="592"/>
                  </a:cubicBezTo>
                  <a:cubicBezTo>
                    <a:pt x="761" y="742"/>
                    <a:pt x="769" y="896"/>
                    <a:pt x="757" y="1047"/>
                  </a:cubicBezTo>
                  <a:cubicBezTo>
                    <a:pt x="745" y="1177"/>
                    <a:pt x="716" y="1307"/>
                    <a:pt x="680" y="1433"/>
                  </a:cubicBezTo>
                  <a:cubicBezTo>
                    <a:pt x="521" y="1941"/>
                    <a:pt x="204" y="2384"/>
                    <a:pt x="49" y="2893"/>
                  </a:cubicBezTo>
                  <a:cubicBezTo>
                    <a:pt x="41" y="2929"/>
                    <a:pt x="29" y="2966"/>
                    <a:pt x="21" y="2998"/>
                  </a:cubicBezTo>
                  <a:cubicBezTo>
                    <a:pt x="13" y="3035"/>
                    <a:pt x="1" y="3076"/>
                    <a:pt x="21" y="3112"/>
                  </a:cubicBezTo>
                  <a:cubicBezTo>
                    <a:pt x="33" y="3141"/>
                    <a:pt x="57" y="3157"/>
                    <a:pt x="86" y="3173"/>
                  </a:cubicBezTo>
                  <a:cubicBezTo>
                    <a:pt x="123" y="3194"/>
                    <a:pt x="159" y="3210"/>
                    <a:pt x="200" y="3226"/>
                  </a:cubicBezTo>
                  <a:cubicBezTo>
                    <a:pt x="354" y="3287"/>
                    <a:pt x="521" y="3320"/>
                    <a:pt x="688" y="3324"/>
                  </a:cubicBezTo>
                  <a:cubicBezTo>
                    <a:pt x="700" y="3324"/>
                    <a:pt x="720" y="3311"/>
                    <a:pt x="724" y="3295"/>
                  </a:cubicBezTo>
                  <a:cubicBezTo>
                    <a:pt x="785" y="2868"/>
                    <a:pt x="887" y="2445"/>
                    <a:pt x="1037" y="2039"/>
                  </a:cubicBezTo>
                  <a:cubicBezTo>
                    <a:pt x="1106" y="1844"/>
                    <a:pt x="1192" y="1649"/>
                    <a:pt x="1253" y="1445"/>
                  </a:cubicBezTo>
                  <a:cubicBezTo>
                    <a:pt x="1281" y="1348"/>
                    <a:pt x="1302" y="1246"/>
                    <a:pt x="1314" y="1140"/>
                  </a:cubicBezTo>
                  <a:cubicBezTo>
                    <a:pt x="1322" y="1043"/>
                    <a:pt x="1322" y="945"/>
                    <a:pt x="1322" y="848"/>
                  </a:cubicBezTo>
                  <a:cubicBezTo>
                    <a:pt x="1318" y="632"/>
                    <a:pt x="1306" y="405"/>
                    <a:pt x="1411" y="209"/>
                  </a:cubicBezTo>
                  <a:cubicBezTo>
                    <a:pt x="1428" y="178"/>
                    <a:pt x="1400" y="151"/>
                    <a:pt x="1374" y="151"/>
                  </a:cubicBezTo>
                  <a:cubicBezTo>
                    <a:pt x="1363" y="151"/>
                    <a:pt x="1352" y="156"/>
                    <a:pt x="1346" y="169"/>
                  </a:cubicBezTo>
                  <a:cubicBezTo>
                    <a:pt x="1253" y="344"/>
                    <a:pt x="1241" y="539"/>
                    <a:pt x="1241" y="734"/>
                  </a:cubicBezTo>
                  <a:cubicBezTo>
                    <a:pt x="1245" y="937"/>
                    <a:pt x="1249" y="1136"/>
                    <a:pt x="1200" y="1336"/>
                  </a:cubicBezTo>
                  <a:cubicBezTo>
                    <a:pt x="1151" y="1535"/>
                    <a:pt x="1070" y="1734"/>
                    <a:pt x="997" y="1929"/>
                  </a:cubicBezTo>
                  <a:cubicBezTo>
                    <a:pt x="919" y="2128"/>
                    <a:pt x="850" y="2344"/>
                    <a:pt x="797" y="2551"/>
                  </a:cubicBezTo>
                  <a:cubicBezTo>
                    <a:pt x="735" y="2782"/>
                    <a:pt x="687" y="3012"/>
                    <a:pt x="651" y="3246"/>
                  </a:cubicBezTo>
                  <a:lnTo>
                    <a:pt x="651" y="3246"/>
                  </a:lnTo>
                  <a:cubicBezTo>
                    <a:pt x="523" y="3242"/>
                    <a:pt x="393" y="3218"/>
                    <a:pt x="273" y="3173"/>
                  </a:cubicBezTo>
                  <a:cubicBezTo>
                    <a:pt x="240" y="3161"/>
                    <a:pt x="212" y="3149"/>
                    <a:pt x="179" y="3133"/>
                  </a:cubicBezTo>
                  <a:cubicBezTo>
                    <a:pt x="155" y="3120"/>
                    <a:pt x="118" y="3108"/>
                    <a:pt x="94" y="3088"/>
                  </a:cubicBezTo>
                  <a:cubicBezTo>
                    <a:pt x="74" y="3067"/>
                    <a:pt x="94" y="3027"/>
                    <a:pt x="98" y="3002"/>
                  </a:cubicBezTo>
                  <a:cubicBezTo>
                    <a:pt x="106" y="2970"/>
                    <a:pt x="114" y="2941"/>
                    <a:pt x="123" y="2913"/>
                  </a:cubicBezTo>
                  <a:cubicBezTo>
                    <a:pt x="196" y="2669"/>
                    <a:pt x="310" y="2441"/>
                    <a:pt x="419" y="2218"/>
                  </a:cubicBezTo>
                  <a:cubicBezTo>
                    <a:pt x="529" y="1990"/>
                    <a:pt x="643" y="1771"/>
                    <a:pt x="724" y="1535"/>
                  </a:cubicBezTo>
                  <a:cubicBezTo>
                    <a:pt x="765" y="1417"/>
                    <a:pt x="797" y="1299"/>
                    <a:pt x="818" y="1177"/>
                  </a:cubicBezTo>
                  <a:cubicBezTo>
                    <a:pt x="838" y="1043"/>
                    <a:pt x="838" y="905"/>
                    <a:pt x="842" y="766"/>
                  </a:cubicBezTo>
                  <a:cubicBezTo>
                    <a:pt x="842" y="620"/>
                    <a:pt x="850" y="466"/>
                    <a:pt x="911" y="327"/>
                  </a:cubicBezTo>
                  <a:cubicBezTo>
                    <a:pt x="964" y="213"/>
                    <a:pt x="1049" y="112"/>
                    <a:pt x="1171" y="75"/>
                  </a:cubicBezTo>
                  <a:cubicBezTo>
                    <a:pt x="1217" y="64"/>
                    <a:pt x="1203" y="1"/>
                    <a:pt x="11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35"/>
            <p:cNvSpPr/>
            <p:nvPr/>
          </p:nvSpPr>
          <p:spPr>
            <a:xfrm>
              <a:off x="3037525" y="2672000"/>
              <a:ext cx="28675" cy="86425"/>
            </a:xfrm>
            <a:custGeom>
              <a:avLst/>
              <a:gdLst/>
              <a:ahLst/>
              <a:cxnLst/>
              <a:rect l="l" t="t" r="r" b="b"/>
              <a:pathLst>
                <a:path w="1147" h="3457" extrusionOk="0">
                  <a:moveTo>
                    <a:pt x="899" y="0"/>
                  </a:moveTo>
                  <a:lnTo>
                    <a:pt x="444" y="8"/>
                  </a:lnTo>
                  <a:cubicBezTo>
                    <a:pt x="484" y="630"/>
                    <a:pt x="435" y="1257"/>
                    <a:pt x="301" y="1866"/>
                  </a:cubicBezTo>
                  <a:cubicBezTo>
                    <a:pt x="183" y="2391"/>
                    <a:pt x="0" y="2932"/>
                    <a:pt x="122" y="3456"/>
                  </a:cubicBezTo>
                  <a:cubicBezTo>
                    <a:pt x="317" y="3428"/>
                    <a:pt x="509" y="3403"/>
                    <a:pt x="700" y="3375"/>
                  </a:cubicBezTo>
                  <a:cubicBezTo>
                    <a:pt x="732" y="3371"/>
                    <a:pt x="765" y="3363"/>
                    <a:pt x="785" y="3342"/>
                  </a:cubicBezTo>
                  <a:cubicBezTo>
                    <a:pt x="818" y="3306"/>
                    <a:pt x="809" y="3253"/>
                    <a:pt x="801" y="3204"/>
                  </a:cubicBezTo>
                  <a:cubicBezTo>
                    <a:pt x="618" y="2301"/>
                    <a:pt x="1147" y="1358"/>
                    <a:pt x="915" y="464"/>
                  </a:cubicBezTo>
                  <a:cubicBezTo>
                    <a:pt x="874" y="309"/>
                    <a:pt x="818" y="134"/>
                    <a:pt x="8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35"/>
            <p:cNvSpPr/>
            <p:nvPr/>
          </p:nvSpPr>
          <p:spPr>
            <a:xfrm>
              <a:off x="3038225" y="2671050"/>
              <a:ext cx="25025" cy="88300"/>
            </a:xfrm>
            <a:custGeom>
              <a:avLst/>
              <a:gdLst/>
              <a:ahLst/>
              <a:cxnLst/>
              <a:rect l="l" t="t" r="r" b="b"/>
              <a:pathLst>
                <a:path w="1001" h="3532" extrusionOk="0">
                  <a:moveTo>
                    <a:pt x="869" y="0"/>
                  </a:moveTo>
                  <a:cubicBezTo>
                    <a:pt x="858" y="0"/>
                    <a:pt x="846" y="5"/>
                    <a:pt x="838" y="18"/>
                  </a:cubicBezTo>
                  <a:cubicBezTo>
                    <a:pt x="773" y="128"/>
                    <a:pt x="785" y="262"/>
                    <a:pt x="814" y="384"/>
                  </a:cubicBezTo>
                  <a:cubicBezTo>
                    <a:pt x="846" y="506"/>
                    <a:pt x="879" y="632"/>
                    <a:pt x="895" y="758"/>
                  </a:cubicBezTo>
                  <a:cubicBezTo>
                    <a:pt x="924" y="1018"/>
                    <a:pt x="899" y="1278"/>
                    <a:pt x="863" y="1534"/>
                  </a:cubicBezTo>
                  <a:cubicBezTo>
                    <a:pt x="785" y="2047"/>
                    <a:pt x="647" y="2567"/>
                    <a:pt x="708" y="3087"/>
                  </a:cubicBezTo>
                  <a:cubicBezTo>
                    <a:pt x="712" y="3124"/>
                    <a:pt x="716" y="3161"/>
                    <a:pt x="724" y="3193"/>
                  </a:cubicBezTo>
                  <a:cubicBezTo>
                    <a:pt x="729" y="3230"/>
                    <a:pt x="741" y="3262"/>
                    <a:pt x="741" y="3299"/>
                  </a:cubicBezTo>
                  <a:cubicBezTo>
                    <a:pt x="745" y="3327"/>
                    <a:pt x="741" y="3352"/>
                    <a:pt x="708" y="3364"/>
                  </a:cubicBezTo>
                  <a:cubicBezTo>
                    <a:pt x="672" y="3376"/>
                    <a:pt x="635" y="3376"/>
                    <a:pt x="598" y="3384"/>
                  </a:cubicBezTo>
                  <a:cubicBezTo>
                    <a:pt x="440" y="3407"/>
                    <a:pt x="282" y="3429"/>
                    <a:pt x="124" y="3452"/>
                  </a:cubicBezTo>
                  <a:lnTo>
                    <a:pt x="124" y="3452"/>
                  </a:lnTo>
                  <a:cubicBezTo>
                    <a:pt x="34" y="3022"/>
                    <a:pt x="146" y="2582"/>
                    <a:pt x="249" y="2165"/>
                  </a:cubicBezTo>
                  <a:cubicBezTo>
                    <a:pt x="355" y="1734"/>
                    <a:pt x="436" y="1274"/>
                    <a:pt x="456" y="819"/>
                  </a:cubicBezTo>
                  <a:cubicBezTo>
                    <a:pt x="472" y="563"/>
                    <a:pt x="468" y="303"/>
                    <a:pt x="452" y="46"/>
                  </a:cubicBezTo>
                  <a:cubicBezTo>
                    <a:pt x="450" y="22"/>
                    <a:pt x="430" y="8"/>
                    <a:pt x="411" y="8"/>
                  </a:cubicBezTo>
                  <a:cubicBezTo>
                    <a:pt x="392" y="8"/>
                    <a:pt x="375" y="20"/>
                    <a:pt x="375" y="46"/>
                  </a:cubicBezTo>
                  <a:cubicBezTo>
                    <a:pt x="407" y="506"/>
                    <a:pt x="387" y="973"/>
                    <a:pt x="322" y="1429"/>
                  </a:cubicBezTo>
                  <a:cubicBezTo>
                    <a:pt x="289" y="1652"/>
                    <a:pt x="241" y="1876"/>
                    <a:pt x="188" y="2100"/>
                  </a:cubicBezTo>
                  <a:cubicBezTo>
                    <a:pt x="131" y="2319"/>
                    <a:pt x="78" y="2539"/>
                    <a:pt x="46" y="2758"/>
                  </a:cubicBezTo>
                  <a:cubicBezTo>
                    <a:pt x="9" y="3006"/>
                    <a:pt x="1" y="3258"/>
                    <a:pt x="58" y="3502"/>
                  </a:cubicBezTo>
                  <a:cubicBezTo>
                    <a:pt x="65" y="3523"/>
                    <a:pt x="80" y="3532"/>
                    <a:pt x="97" y="3532"/>
                  </a:cubicBezTo>
                  <a:cubicBezTo>
                    <a:pt x="100" y="3532"/>
                    <a:pt x="103" y="3531"/>
                    <a:pt x="107" y="3531"/>
                  </a:cubicBezTo>
                  <a:cubicBezTo>
                    <a:pt x="261" y="3510"/>
                    <a:pt x="416" y="3486"/>
                    <a:pt x="570" y="3466"/>
                  </a:cubicBezTo>
                  <a:cubicBezTo>
                    <a:pt x="631" y="3457"/>
                    <a:pt x="708" y="3457"/>
                    <a:pt x="761" y="3425"/>
                  </a:cubicBezTo>
                  <a:cubicBezTo>
                    <a:pt x="814" y="3388"/>
                    <a:pt x="822" y="3327"/>
                    <a:pt x="814" y="3270"/>
                  </a:cubicBezTo>
                  <a:cubicBezTo>
                    <a:pt x="806" y="3205"/>
                    <a:pt x="794" y="3144"/>
                    <a:pt x="785" y="3083"/>
                  </a:cubicBezTo>
                  <a:cubicBezTo>
                    <a:pt x="777" y="3018"/>
                    <a:pt x="773" y="2953"/>
                    <a:pt x="769" y="2888"/>
                  </a:cubicBezTo>
                  <a:cubicBezTo>
                    <a:pt x="769" y="2758"/>
                    <a:pt x="777" y="2624"/>
                    <a:pt x="790" y="2494"/>
                  </a:cubicBezTo>
                  <a:cubicBezTo>
                    <a:pt x="842" y="1969"/>
                    <a:pt x="1001" y="1449"/>
                    <a:pt x="981" y="912"/>
                  </a:cubicBezTo>
                  <a:cubicBezTo>
                    <a:pt x="977" y="770"/>
                    <a:pt x="956" y="624"/>
                    <a:pt x="920" y="481"/>
                  </a:cubicBezTo>
                  <a:cubicBezTo>
                    <a:pt x="883" y="339"/>
                    <a:pt x="826" y="185"/>
                    <a:pt x="903" y="55"/>
                  </a:cubicBezTo>
                  <a:cubicBezTo>
                    <a:pt x="923" y="26"/>
                    <a:pt x="896" y="0"/>
                    <a:pt x="8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35"/>
            <p:cNvSpPr/>
            <p:nvPr/>
          </p:nvSpPr>
          <p:spPr>
            <a:xfrm>
              <a:off x="3070750" y="2669550"/>
              <a:ext cx="25025" cy="98100"/>
            </a:xfrm>
            <a:custGeom>
              <a:avLst/>
              <a:gdLst/>
              <a:ahLst/>
              <a:cxnLst/>
              <a:rect l="l" t="t" r="r" b="b"/>
              <a:pathLst>
                <a:path w="1001" h="3924" extrusionOk="0">
                  <a:moveTo>
                    <a:pt x="456" y="1"/>
                  </a:moveTo>
                  <a:lnTo>
                    <a:pt x="1" y="123"/>
                  </a:lnTo>
                  <a:cubicBezTo>
                    <a:pt x="196" y="444"/>
                    <a:pt x="151" y="842"/>
                    <a:pt x="115" y="1212"/>
                  </a:cubicBezTo>
                  <a:cubicBezTo>
                    <a:pt x="66" y="1680"/>
                    <a:pt x="29" y="2151"/>
                    <a:pt x="78" y="2615"/>
                  </a:cubicBezTo>
                  <a:cubicBezTo>
                    <a:pt x="127" y="3082"/>
                    <a:pt x="269" y="3546"/>
                    <a:pt x="546" y="3924"/>
                  </a:cubicBezTo>
                  <a:cubicBezTo>
                    <a:pt x="639" y="3900"/>
                    <a:pt x="737" y="3875"/>
                    <a:pt x="830" y="3851"/>
                  </a:cubicBezTo>
                  <a:cubicBezTo>
                    <a:pt x="863" y="3843"/>
                    <a:pt x="895" y="3835"/>
                    <a:pt x="920" y="3810"/>
                  </a:cubicBezTo>
                  <a:cubicBezTo>
                    <a:pt x="1001" y="3741"/>
                    <a:pt x="932" y="3615"/>
                    <a:pt x="871" y="3526"/>
                  </a:cubicBezTo>
                  <a:cubicBezTo>
                    <a:pt x="611" y="3156"/>
                    <a:pt x="476" y="2692"/>
                    <a:pt x="509" y="2241"/>
                  </a:cubicBezTo>
                  <a:cubicBezTo>
                    <a:pt x="525" y="2013"/>
                    <a:pt x="578" y="1794"/>
                    <a:pt x="607" y="1570"/>
                  </a:cubicBezTo>
                  <a:cubicBezTo>
                    <a:pt x="680" y="1046"/>
                    <a:pt x="627" y="501"/>
                    <a:pt x="4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35"/>
            <p:cNvSpPr/>
            <p:nvPr/>
          </p:nvSpPr>
          <p:spPr>
            <a:xfrm>
              <a:off x="3069525" y="2668625"/>
              <a:ext cx="27175" cy="99975"/>
            </a:xfrm>
            <a:custGeom>
              <a:avLst/>
              <a:gdLst/>
              <a:ahLst/>
              <a:cxnLst/>
              <a:rect l="l" t="t" r="r" b="b"/>
              <a:pathLst>
                <a:path w="1087" h="3999" extrusionOk="0">
                  <a:moveTo>
                    <a:pt x="505" y="0"/>
                  </a:moveTo>
                  <a:cubicBezTo>
                    <a:pt x="482" y="0"/>
                    <a:pt x="459" y="19"/>
                    <a:pt x="469" y="46"/>
                  </a:cubicBezTo>
                  <a:cubicBezTo>
                    <a:pt x="562" y="322"/>
                    <a:pt x="623" y="611"/>
                    <a:pt x="643" y="900"/>
                  </a:cubicBezTo>
                  <a:cubicBezTo>
                    <a:pt x="664" y="1192"/>
                    <a:pt x="643" y="1493"/>
                    <a:pt x="591" y="1786"/>
                  </a:cubicBezTo>
                  <a:cubicBezTo>
                    <a:pt x="566" y="1936"/>
                    <a:pt x="538" y="2083"/>
                    <a:pt x="521" y="2233"/>
                  </a:cubicBezTo>
                  <a:cubicBezTo>
                    <a:pt x="513" y="2367"/>
                    <a:pt x="513" y="2506"/>
                    <a:pt x="530" y="2640"/>
                  </a:cubicBezTo>
                  <a:cubicBezTo>
                    <a:pt x="562" y="2904"/>
                    <a:pt x="643" y="3164"/>
                    <a:pt x="769" y="3396"/>
                  </a:cubicBezTo>
                  <a:cubicBezTo>
                    <a:pt x="806" y="3461"/>
                    <a:pt x="847" y="3522"/>
                    <a:pt x="887" y="3583"/>
                  </a:cubicBezTo>
                  <a:cubicBezTo>
                    <a:pt x="924" y="3636"/>
                    <a:pt x="965" y="3693"/>
                    <a:pt x="969" y="3754"/>
                  </a:cubicBezTo>
                  <a:cubicBezTo>
                    <a:pt x="973" y="3831"/>
                    <a:pt x="895" y="3843"/>
                    <a:pt x="834" y="3859"/>
                  </a:cubicBezTo>
                  <a:cubicBezTo>
                    <a:pt x="762" y="3877"/>
                    <a:pt x="686" y="3899"/>
                    <a:pt x="611" y="3918"/>
                  </a:cubicBezTo>
                  <a:lnTo>
                    <a:pt x="611" y="3918"/>
                  </a:lnTo>
                  <a:cubicBezTo>
                    <a:pt x="325" y="3515"/>
                    <a:pt x="191" y="3029"/>
                    <a:pt x="156" y="2542"/>
                  </a:cubicBezTo>
                  <a:cubicBezTo>
                    <a:pt x="131" y="2258"/>
                    <a:pt x="139" y="1977"/>
                    <a:pt x="160" y="1692"/>
                  </a:cubicBezTo>
                  <a:cubicBezTo>
                    <a:pt x="180" y="1432"/>
                    <a:pt x="217" y="1172"/>
                    <a:pt x="233" y="908"/>
                  </a:cubicBezTo>
                  <a:cubicBezTo>
                    <a:pt x="245" y="648"/>
                    <a:pt x="221" y="371"/>
                    <a:pt x="86" y="139"/>
                  </a:cubicBezTo>
                  <a:cubicBezTo>
                    <a:pt x="78" y="127"/>
                    <a:pt x="66" y="122"/>
                    <a:pt x="54" y="122"/>
                  </a:cubicBezTo>
                  <a:cubicBezTo>
                    <a:pt x="27" y="122"/>
                    <a:pt x="0" y="149"/>
                    <a:pt x="17" y="180"/>
                  </a:cubicBezTo>
                  <a:cubicBezTo>
                    <a:pt x="139" y="383"/>
                    <a:pt x="164" y="627"/>
                    <a:pt x="156" y="863"/>
                  </a:cubicBezTo>
                  <a:cubicBezTo>
                    <a:pt x="147" y="1119"/>
                    <a:pt x="107" y="1379"/>
                    <a:pt x="86" y="1640"/>
                  </a:cubicBezTo>
                  <a:cubicBezTo>
                    <a:pt x="46" y="2172"/>
                    <a:pt x="50" y="2717"/>
                    <a:pt x="200" y="3233"/>
                  </a:cubicBezTo>
                  <a:cubicBezTo>
                    <a:pt x="282" y="3502"/>
                    <a:pt x="399" y="3758"/>
                    <a:pt x="562" y="3981"/>
                  </a:cubicBezTo>
                  <a:cubicBezTo>
                    <a:pt x="569" y="3991"/>
                    <a:pt x="581" y="3999"/>
                    <a:pt x="594" y="3999"/>
                  </a:cubicBezTo>
                  <a:cubicBezTo>
                    <a:pt x="597" y="3999"/>
                    <a:pt x="600" y="3998"/>
                    <a:pt x="603" y="3998"/>
                  </a:cubicBezTo>
                  <a:lnTo>
                    <a:pt x="830" y="3941"/>
                  </a:lnTo>
                  <a:cubicBezTo>
                    <a:pt x="895" y="3924"/>
                    <a:pt x="969" y="3912"/>
                    <a:pt x="1009" y="3859"/>
                  </a:cubicBezTo>
                  <a:cubicBezTo>
                    <a:pt x="1087" y="3762"/>
                    <a:pt x="1013" y="3628"/>
                    <a:pt x="952" y="3546"/>
                  </a:cubicBezTo>
                  <a:cubicBezTo>
                    <a:pt x="798" y="3319"/>
                    <a:pt x="684" y="3067"/>
                    <a:pt x="631" y="2794"/>
                  </a:cubicBezTo>
                  <a:cubicBezTo>
                    <a:pt x="603" y="2660"/>
                    <a:pt x="591" y="2522"/>
                    <a:pt x="591" y="2384"/>
                  </a:cubicBezTo>
                  <a:cubicBezTo>
                    <a:pt x="595" y="2229"/>
                    <a:pt x="615" y="2079"/>
                    <a:pt x="643" y="1928"/>
                  </a:cubicBezTo>
                  <a:cubicBezTo>
                    <a:pt x="668" y="1774"/>
                    <a:pt x="696" y="1619"/>
                    <a:pt x="713" y="1465"/>
                  </a:cubicBezTo>
                  <a:cubicBezTo>
                    <a:pt x="729" y="1310"/>
                    <a:pt x="729" y="1168"/>
                    <a:pt x="725" y="1017"/>
                  </a:cubicBezTo>
                  <a:cubicBezTo>
                    <a:pt x="713" y="680"/>
                    <a:pt x="652" y="347"/>
                    <a:pt x="542" y="25"/>
                  </a:cubicBezTo>
                  <a:cubicBezTo>
                    <a:pt x="535" y="8"/>
                    <a:pt x="520" y="0"/>
                    <a:pt x="5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35"/>
            <p:cNvSpPr/>
            <p:nvPr/>
          </p:nvSpPr>
          <p:spPr>
            <a:xfrm>
              <a:off x="3095975" y="2664675"/>
              <a:ext cx="31225" cy="88250"/>
            </a:xfrm>
            <a:custGeom>
              <a:avLst/>
              <a:gdLst/>
              <a:ahLst/>
              <a:cxnLst/>
              <a:rect l="l" t="t" r="r" b="b"/>
              <a:pathLst>
                <a:path w="1249" h="3530" extrusionOk="0">
                  <a:moveTo>
                    <a:pt x="293" y="1"/>
                  </a:moveTo>
                  <a:lnTo>
                    <a:pt x="0" y="257"/>
                  </a:lnTo>
                  <a:cubicBezTo>
                    <a:pt x="195" y="598"/>
                    <a:pt x="228" y="1009"/>
                    <a:pt x="224" y="1403"/>
                  </a:cubicBezTo>
                  <a:cubicBezTo>
                    <a:pt x="216" y="1802"/>
                    <a:pt x="175" y="2200"/>
                    <a:pt x="252" y="2586"/>
                  </a:cubicBezTo>
                  <a:cubicBezTo>
                    <a:pt x="325" y="2977"/>
                    <a:pt x="537" y="3363"/>
                    <a:pt x="895" y="3529"/>
                  </a:cubicBezTo>
                  <a:lnTo>
                    <a:pt x="1248" y="3281"/>
                  </a:lnTo>
                  <a:cubicBezTo>
                    <a:pt x="1171" y="3119"/>
                    <a:pt x="1008" y="3013"/>
                    <a:pt x="915" y="2863"/>
                  </a:cubicBezTo>
                  <a:cubicBezTo>
                    <a:pt x="777" y="2647"/>
                    <a:pt x="797" y="2375"/>
                    <a:pt x="813" y="2119"/>
                  </a:cubicBezTo>
                  <a:cubicBezTo>
                    <a:pt x="834" y="1745"/>
                    <a:pt x="842" y="1367"/>
                    <a:pt x="773" y="1001"/>
                  </a:cubicBezTo>
                  <a:cubicBezTo>
                    <a:pt x="703" y="631"/>
                    <a:pt x="553" y="269"/>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35"/>
            <p:cNvSpPr/>
            <p:nvPr/>
          </p:nvSpPr>
          <p:spPr>
            <a:xfrm>
              <a:off x="3094725" y="2663675"/>
              <a:ext cx="33475" cy="90175"/>
            </a:xfrm>
            <a:custGeom>
              <a:avLst/>
              <a:gdLst/>
              <a:ahLst/>
              <a:cxnLst/>
              <a:rect l="l" t="t" r="r" b="b"/>
              <a:pathLst>
                <a:path w="1339" h="3607" extrusionOk="0">
                  <a:moveTo>
                    <a:pt x="345" y="0"/>
                  </a:moveTo>
                  <a:cubicBezTo>
                    <a:pt x="315" y="0"/>
                    <a:pt x="290" y="40"/>
                    <a:pt x="318" y="65"/>
                  </a:cubicBezTo>
                  <a:cubicBezTo>
                    <a:pt x="640" y="402"/>
                    <a:pt x="782" y="866"/>
                    <a:pt x="827" y="1321"/>
                  </a:cubicBezTo>
                  <a:cubicBezTo>
                    <a:pt x="847" y="1577"/>
                    <a:pt x="843" y="1842"/>
                    <a:pt x="827" y="2098"/>
                  </a:cubicBezTo>
                  <a:cubicBezTo>
                    <a:pt x="814" y="2321"/>
                    <a:pt x="790" y="2553"/>
                    <a:pt x="859" y="2769"/>
                  </a:cubicBezTo>
                  <a:cubicBezTo>
                    <a:pt x="896" y="2886"/>
                    <a:pt x="965" y="2980"/>
                    <a:pt x="1046" y="3065"/>
                  </a:cubicBezTo>
                  <a:cubicBezTo>
                    <a:pt x="1119" y="3146"/>
                    <a:pt x="1196" y="3216"/>
                    <a:pt x="1249" y="3309"/>
                  </a:cubicBezTo>
                  <a:lnTo>
                    <a:pt x="1249" y="3309"/>
                  </a:lnTo>
                  <a:lnTo>
                    <a:pt x="941" y="3525"/>
                  </a:lnTo>
                  <a:lnTo>
                    <a:pt x="941" y="3525"/>
                  </a:lnTo>
                  <a:cubicBezTo>
                    <a:pt x="574" y="3341"/>
                    <a:pt x="386" y="2939"/>
                    <a:pt x="327" y="2549"/>
                  </a:cubicBezTo>
                  <a:cubicBezTo>
                    <a:pt x="245" y="2045"/>
                    <a:pt x="343" y="1533"/>
                    <a:pt x="298" y="1024"/>
                  </a:cubicBezTo>
                  <a:cubicBezTo>
                    <a:pt x="274" y="764"/>
                    <a:pt x="213" y="504"/>
                    <a:pt x="83" y="276"/>
                  </a:cubicBezTo>
                  <a:cubicBezTo>
                    <a:pt x="75" y="262"/>
                    <a:pt x="64" y="257"/>
                    <a:pt x="52" y="257"/>
                  </a:cubicBezTo>
                  <a:cubicBezTo>
                    <a:pt x="26" y="257"/>
                    <a:pt x="1" y="285"/>
                    <a:pt x="18" y="313"/>
                  </a:cubicBezTo>
                  <a:cubicBezTo>
                    <a:pt x="261" y="744"/>
                    <a:pt x="241" y="1252"/>
                    <a:pt x="225" y="1728"/>
                  </a:cubicBezTo>
                  <a:cubicBezTo>
                    <a:pt x="209" y="2203"/>
                    <a:pt x="201" y="2704"/>
                    <a:pt x="440" y="3130"/>
                  </a:cubicBezTo>
                  <a:cubicBezTo>
                    <a:pt x="554" y="3330"/>
                    <a:pt x="717" y="3504"/>
                    <a:pt x="924" y="3602"/>
                  </a:cubicBezTo>
                  <a:cubicBezTo>
                    <a:pt x="931" y="3604"/>
                    <a:pt x="940" y="3607"/>
                    <a:pt x="948" y="3607"/>
                  </a:cubicBezTo>
                  <a:cubicBezTo>
                    <a:pt x="954" y="3607"/>
                    <a:pt x="960" y="3605"/>
                    <a:pt x="965" y="3602"/>
                  </a:cubicBezTo>
                  <a:lnTo>
                    <a:pt x="1319" y="3354"/>
                  </a:lnTo>
                  <a:cubicBezTo>
                    <a:pt x="1335" y="3342"/>
                    <a:pt x="1339" y="3321"/>
                    <a:pt x="1331" y="3301"/>
                  </a:cubicBezTo>
                  <a:cubicBezTo>
                    <a:pt x="1237" y="3110"/>
                    <a:pt x="1038" y="2996"/>
                    <a:pt x="953" y="2801"/>
                  </a:cubicBezTo>
                  <a:cubicBezTo>
                    <a:pt x="867" y="2606"/>
                    <a:pt x="888" y="2358"/>
                    <a:pt x="900" y="2142"/>
                  </a:cubicBezTo>
                  <a:cubicBezTo>
                    <a:pt x="932" y="1642"/>
                    <a:pt x="932" y="1126"/>
                    <a:pt x="758" y="654"/>
                  </a:cubicBezTo>
                  <a:cubicBezTo>
                    <a:pt x="672" y="415"/>
                    <a:pt x="546" y="195"/>
                    <a:pt x="371" y="12"/>
                  </a:cubicBezTo>
                  <a:cubicBezTo>
                    <a:pt x="363" y="4"/>
                    <a:pt x="354" y="0"/>
                    <a:pt x="3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35"/>
            <p:cNvSpPr/>
            <p:nvPr/>
          </p:nvSpPr>
          <p:spPr>
            <a:xfrm>
              <a:off x="3000225" y="2637325"/>
              <a:ext cx="123625" cy="45550"/>
            </a:xfrm>
            <a:custGeom>
              <a:avLst/>
              <a:gdLst/>
              <a:ahLst/>
              <a:cxnLst/>
              <a:rect l="l" t="t" r="r" b="b"/>
              <a:pathLst>
                <a:path w="4945" h="1822" extrusionOk="0">
                  <a:moveTo>
                    <a:pt x="4245" y="1"/>
                  </a:moveTo>
                  <a:lnTo>
                    <a:pt x="533" y="13"/>
                  </a:lnTo>
                  <a:cubicBezTo>
                    <a:pt x="366" y="188"/>
                    <a:pt x="236" y="391"/>
                    <a:pt x="143" y="611"/>
                  </a:cubicBezTo>
                  <a:cubicBezTo>
                    <a:pt x="37" y="867"/>
                    <a:pt x="0" y="1192"/>
                    <a:pt x="183" y="1399"/>
                  </a:cubicBezTo>
                  <a:cubicBezTo>
                    <a:pt x="309" y="1542"/>
                    <a:pt x="508" y="1595"/>
                    <a:pt x="696" y="1631"/>
                  </a:cubicBezTo>
                  <a:cubicBezTo>
                    <a:pt x="1319" y="1758"/>
                    <a:pt x="1954" y="1821"/>
                    <a:pt x="2590" y="1821"/>
                  </a:cubicBezTo>
                  <a:cubicBezTo>
                    <a:pt x="3255" y="1821"/>
                    <a:pt x="3921" y="1752"/>
                    <a:pt x="4574" y="1615"/>
                  </a:cubicBezTo>
                  <a:cubicBezTo>
                    <a:pt x="4684" y="1591"/>
                    <a:pt x="4806" y="1558"/>
                    <a:pt x="4875" y="1469"/>
                  </a:cubicBezTo>
                  <a:cubicBezTo>
                    <a:pt x="4940" y="1383"/>
                    <a:pt x="4944" y="1265"/>
                    <a:pt x="4936" y="1160"/>
                  </a:cubicBezTo>
                  <a:cubicBezTo>
                    <a:pt x="4895" y="696"/>
                    <a:pt x="4631" y="257"/>
                    <a:pt x="42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35"/>
            <p:cNvSpPr/>
            <p:nvPr/>
          </p:nvSpPr>
          <p:spPr>
            <a:xfrm>
              <a:off x="2999825" y="2636325"/>
              <a:ext cx="125125" cy="47450"/>
            </a:xfrm>
            <a:custGeom>
              <a:avLst/>
              <a:gdLst/>
              <a:ahLst/>
              <a:cxnLst/>
              <a:rect l="l" t="t" r="r" b="b"/>
              <a:pathLst>
                <a:path w="5005" h="1898" extrusionOk="0">
                  <a:moveTo>
                    <a:pt x="4251" y="77"/>
                  </a:moveTo>
                  <a:lnTo>
                    <a:pt x="4251" y="77"/>
                  </a:lnTo>
                  <a:cubicBezTo>
                    <a:pt x="4249" y="80"/>
                    <a:pt x="4259" y="87"/>
                    <a:pt x="4265" y="90"/>
                  </a:cubicBezTo>
                  <a:cubicBezTo>
                    <a:pt x="4314" y="126"/>
                    <a:pt x="4362" y="163"/>
                    <a:pt x="4407" y="204"/>
                  </a:cubicBezTo>
                  <a:cubicBezTo>
                    <a:pt x="4501" y="289"/>
                    <a:pt x="4586" y="386"/>
                    <a:pt x="4655" y="492"/>
                  </a:cubicBezTo>
                  <a:cubicBezTo>
                    <a:pt x="4797" y="704"/>
                    <a:pt x="4891" y="952"/>
                    <a:pt x="4911" y="1204"/>
                  </a:cubicBezTo>
                  <a:cubicBezTo>
                    <a:pt x="4923" y="1334"/>
                    <a:pt x="4911" y="1472"/>
                    <a:pt x="4789" y="1545"/>
                  </a:cubicBezTo>
                  <a:cubicBezTo>
                    <a:pt x="4736" y="1578"/>
                    <a:pt x="4675" y="1594"/>
                    <a:pt x="4614" y="1610"/>
                  </a:cubicBezTo>
                  <a:cubicBezTo>
                    <a:pt x="4541" y="1626"/>
                    <a:pt x="4468" y="1639"/>
                    <a:pt x="4391" y="1655"/>
                  </a:cubicBezTo>
                  <a:cubicBezTo>
                    <a:pt x="3808" y="1765"/>
                    <a:pt x="3214" y="1822"/>
                    <a:pt x="2616" y="1822"/>
                  </a:cubicBezTo>
                  <a:cubicBezTo>
                    <a:pt x="2576" y="1822"/>
                    <a:pt x="2536" y="1822"/>
                    <a:pt x="2496" y="1822"/>
                  </a:cubicBezTo>
                  <a:cubicBezTo>
                    <a:pt x="2183" y="1818"/>
                    <a:pt x="1866" y="1801"/>
                    <a:pt x="1549" y="1765"/>
                  </a:cubicBezTo>
                  <a:cubicBezTo>
                    <a:pt x="1236" y="1728"/>
                    <a:pt x="935" y="1687"/>
                    <a:pt x="634" y="1618"/>
                  </a:cubicBezTo>
                  <a:cubicBezTo>
                    <a:pt x="508" y="1590"/>
                    <a:pt x="382" y="1549"/>
                    <a:pt x="281" y="1468"/>
                  </a:cubicBezTo>
                  <a:cubicBezTo>
                    <a:pt x="183" y="1387"/>
                    <a:pt x="130" y="1277"/>
                    <a:pt x="114" y="1159"/>
                  </a:cubicBezTo>
                  <a:cubicBezTo>
                    <a:pt x="77" y="899"/>
                    <a:pt x="191" y="634"/>
                    <a:pt x="321" y="415"/>
                  </a:cubicBezTo>
                  <a:cubicBezTo>
                    <a:pt x="388" y="302"/>
                    <a:pt x="469" y="192"/>
                    <a:pt x="562" y="94"/>
                  </a:cubicBezTo>
                  <a:lnTo>
                    <a:pt x="858" y="94"/>
                  </a:lnTo>
                  <a:lnTo>
                    <a:pt x="1626" y="90"/>
                  </a:lnTo>
                  <a:cubicBezTo>
                    <a:pt x="1952" y="86"/>
                    <a:pt x="2273" y="86"/>
                    <a:pt x="2598" y="86"/>
                  </a:cubicBezTo>
                  <a:cubicBezTo>
                    <a:pt x="2919" y="82"/>
                    <a:pt x="3208" y="82"/>
                    <a:pt x="3517" y="82"/>
                  </a:cubicBezTo>
                  <a:lnTo>
                    <a:pt x="4135" y="77"/>
                  </a:lnTo>
                  <a:close/>
                  <a:moveTo>
                    <a:pt x="4240" y="0"/>
                  </a:moveTo>
                  <a:lnTo>
                    <a:pt x="3781" y="4"/>
                  </a:lnTo>
                  <a:cubicBezTo>
                    <a:pt x="3492" y="4"/>
                    <a:pt x="3204" y="4"/>
                    <a:pt x="2911" y="8"/>
                  </a:cubicBezTo>
                  <a:cubicBezTo>
                    <a:pt x="2578" y="8"/>
                    <a:pt x="2240" y="8"/>
                    <a:pt x="1903" y="12"/>
                  </a:cubicBezTo>
                  <a:cubicBezTo>
                    <a:pt x="1614" y="12"/>
                    <a:pt x="1325" y="12"/>
                    <a:pt x="1033" y="16"/>
                  </a:cubicBezTo>
                  <a:lnTo>
                    <a:pt x="549" y="16"/>
                  </a:lnTo>
                  <a:cubicBezTo>
                    <a:pt x="549" y="16"/>
                    <a:pt x="549" y="16"/>
                    <a:pt x="549" y="16"/>
                  </a:cubicBezTo>
                  <a:lnTo>
                    <a:pt x="549" y="16"/>
                  </a:lnTo>
                  <a:cubicBezTo>
                    <a:pt x="548" y="16"/>
                    <a:pt x="547" y="16"/>
                    <a:pt x="546" y="16"/>
                  </a:cubicBezTo>
                  <a:cubicBezTo>
                    <a:pt x="537" y="16"/>
                    <a:pt x="528" y="20"/>
                    <a:pt x="520" y="29"/>
                  </a:cubicBezTo>
                  <a:cubicBezTo>
                    <a:pt x="325" y="232"/>
                    <a:pt x="163" y="488"/>
                    <a:pt x="81" y="760"/>
                  </a:cubicBezTo>
                  <a:cubicBezTo>
                    <a:pt x="8" y="996"/>
                    <a:pt x="0" y="1285"/>
                    <a:pt x="183" y="1476"/>
                  </a:cubicBezTo>
                  <a:cubicBezTo>
                    <a:pt x="272" y="1574"/>
                    <a:pt x="398" y="1631"/>
                    <a:pt x="520" y="1667"/>
                  </a:cubicBezTo>
                  <a:cubicBezTo>
                    <a:pt x="663" y="1708"/>
                    <a:pt x="813" y="1732"/>
                    <a:pt x="960" y="1757"/>
                  </a:cubicBezTo>
                  <a:cubicBezTo>
                    <a:pt x="1277" y="1813"/>
                    <a:pt x="1602" y="1850"/>
                    <a:pt x="1927" y="1874"/>
                  </a:cubicBezTo>
                  <a:cubicBezTo>
                    <a:pt x="2149" y="1890"/>
                    <a:pt x="2373" y="1898"/>
                    <a:pt x="2596" y="1898"/>
                  </a:cubicBezTo>
                  <a:cubicBezTo>
                    <a:pt x="3022" y="1898"/>
                    <a:pt x="3449" y="1870"/>
                    <a:pt x="3870" y="1813"/>
                  </a:cubicBezTo>
                  <a:cubicBezTo>
                    <a:pt x="4029" y="1793"/>
                    <a:pt x="4188" y="1769"/>
                    <a:pt x="4346" y="1740"/>
                  </a:cubicBezTo>
                  <a:cubicBezTo>
                    <a:pt x="4427" y="1724"/>
                    <a:pt x="4509" y="1708"/>
                    <a:pt x="4586" y="1692"/>
                  </a:cubicBezTo>
                  <a:cubicBezTo>
                    <a:pt x="4651" y="1679"/>
                    <a:pt x="4716" y="1663"/>
                    <a:pt x="4773" y="1639"/>
                  </a:cubicBezTo>
                  <a:cubicBezTo>
                    <a:pt x="4834" y="1614"/>
                    <a:pt x="4887" y="1578"/>
                    <a:pt x="4923" y="1529"/>
                  </a:cubicBezTo>
                  <a:cubicBezTo>
                    <a:pt x="4964" y="1472"/>
                    <a:pt x="4980" y="1407"/>
                    <a:pt x="4989" y="1342"/>
                  </a:cubicBezTo>
                  <a:cubicBezTo>
                    <a:pt x="5005" y="1212"/>
                    <a:pt x="4976" y="1074"/>
                    <a:pt x="4948" y="952"/>
                  </a:cubicBezTo>
                  <a:cubicBezTo>
                    <a:pt x="4883" y="700"/>
                    <a:pt x="4753" y="464"/>
                    <a:pt x="4582" y="269"/>
                  </a:cubicBezTo>
                  <a:cubicBezTo>
                    <a:pt x="4497" y="171"/>
                    <a:pt x="4395" y="82"/>
                    <a:pt x="4285" y="12"/>
                  </a:cubicBezTo>
                  <a:cubicBezTo>
                    <a:pt x="4269" y="0"/>
                    <a:pt x="4261" y="0"/>
                    <a:pt x="42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35"/>
            <p:cNvSpPr/>
            <p:nvPr/>
          </p:nvSpPr>
          <p:spPr>
            <a:xfrm>
              <a:off x="3024300" y="2641600"/>
              <a:ext cx="7775" cy="36425"/>
            </a:xfrm>
            <a:custGeom>
              <a:avLst/>
              <a:gdLst/>
              <a:ahLst/>
              <a:cxnLst/>
              <a:rect l="l" t="t" r="r" b="b"/>
              <a:pathLst>
                <a:path w="311" h="1457" extrusionOk="0">
                  <a:moveTo>
                    <a:pt x="257" y="0"/>
                  </a:moveTo>
                  <a:cubicBezTo>
                    <a:pt x="246" y="0"/>
                    <a:pt x="236" y="5"/>
                    <a:pt x="229" y="17"/>
                  </a:cubicBezTo>
                  <a:cubicBezTo>
                    <a:pt x="168" y="110"/>
                    <a:pt x="135" y="216"/>
                    <a:pt x="111" y="322"/>
                  </a:cubicBezTo>
                  <a:cubicBezTo>
                    <a:pt x="82" y="440"/>
                    <a:pt x="66" y="558"/>
                    <a:pt x="50" y="676"/>
                  </a:cubicBezTo>
                  <a:cubicBezTo>
                    <a:pt x="17" y="919"/>
                    <a:pt x="1" y="1167"/>
                    <a:pt x="5" y="1420"/>
                  </a:cubicBezTo>
                  <a:cubicBezTo>
                    <a:pt x="5" y="1444"/>
                    <a:pt x="24" y="1456"/>
                    <a:pt x="44" y="1456"/>
                  </a:cubicBezTo>
                  <a:cubicBezTo>
                    <a:pt x="63" y="1456"/>
                    <a:pt x="82" y="1444"/>
                    <a:pt x="82" y="1420"/>
                  </a:cubicBezTo>
                  <a:cubicBezTo>
                    <a:pt x="78" y="1176"/>
                    <a:pt x="90" y="936"/>
                    <a:pt x="123" y="700"/>
                  </a:cubicBezTo>
                  <a:cubicBezTo>
                    <a:pt x="135" y="582"/>
                    <a:pt x="155" y="468"/>
                    <a:pt x="180" y="354"/>
                  </a:cubicBezTo>
                  <a:cubicBezTo>
                    <a:pt x="204" y="249"/>
                    <a:pt x="237" y="147"/>
                    <a:pt x="294" y="58"/>
                  </a:cubicBezTo>
                  <a:cubicBezTo>
                    <a:pt x="311" y="29"/>
                    <a:pt x="283" y="0"/>
                    <a:pt x="2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35"/>
            <p:cNvSpPr/>
            <p:nvPr/>
          </p:nvSpPr>
          <p:spPr>
            <a:xfrm>
              <a:off x="3045700" y="2645050"/>
              <a:ext cx="5775" cy="37750"/>
            </a:xfrm>
            <a:custGeom>
              <a:avLst/>
              <a:gdLst/>
              <a:ahLst/>
              <a:cxnLst/>
              <a:rect l="l" t="t" r="r" b="b"/>
              <a:pathLst>
                <a:path w="231" h="1510" extrusionOk="0">
                  <a:moveTo>
                    <a:pt x="194" y="1"/>
                  </a:moveTo>
                  <a:cubicBezTo>
                    <a:pt x="174" y="1"/>
                    <a:pt x="153" y="13"/>
                    <a:pt x="149" y="37"/>
                  </a:cubicBezTo>
                  <a:cubicBezTo>
                    <a:pt x="88" y="517"/>
                    <a:pt x="39" y="993"/>
                    <a:pt x="3" y="1473"/>
                  </a:cubicBezTo>
                  <a:cubicBezTo>
                    <a:pt x="1" y="1497"/>
                    <a:pt x="19" y="1509"/>
                    <a:pt x="38" y="1509"/>
                  </a:cubicBezTo>
                  <a:cubicBezTo>
                    <a:pt x="57" y="1509"/>
                    <a:pt x="76" y="1497"/>
                    <a:pt x="76" y="1473"/>
                  </a:cubicBezTo>
                  <a:cubicBezTo>
                    <a:pt x="117" y="993"/>
                    <a:pt x="165" y="517"/>
                    <a:pt x="226" y="37"/>
                  </a:cubicBezTo>
                  <a:cubicBezTo>
                    <a:pt x="230" y="13"/>
                    <a:pt x="213" y="1"/>
                    <a:pt x="1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35"/>
            <p:cNvSpPr/>
            <p:nvPr/>
          </p:nvSpPr>
          <p:spPr>
            <a:xfrm>
              <a:off x="3073300" y="2642700"/>
              <a:ext cx="4000" cy="39675"/>
            </a:xfrm>
            <a:custGeom>
              <a:avLst/>
              <a:gdLst/>
              <a:ahLst/>
              <a:cxnLst/>
              <a:rect l="l" t="t" r="r" b="b"/>
              <a:pathLst>
                <a:path w="160" h="1587" extrusionOk="0">
                  <a:moveTo>
                    <a:pt x="108" y="0"/>
                  </a:moveTo>
                  <a:cubicBezTo>
                    <a:pt x="96" y="0"/>
                    <a:pt x="85" y="5"/>
                    <a:pt x="78" y="18"/>
                  </a:cubicBezTo>
                  <a:cubicBezTo>
                    <a:pt x="17" y="119"/>
                    <a:pt x="25" y="241"/>
                    <a:pt x="21" y="355"/>
                  </a:cubicBezTo>
                  <a:cubicBezTo>
                    <a:pt x="21" y="485"/>
                    <a:pt x="17" y="619"/>
                    <a:pt x="13" y="749"/>
                  </a:cubicBezTo>
                  <a:cubicBezTo>
                    <a:pt x="9" y="1018"/>
                    <a:pt x="5" y="1282"/>
                    <a:pt x="0" y="1550"/>
                  </a:cubicBezTo>
                  <a:cubicBezTo>
                    <a:pt x="0" y="1575"/>
                    <a:pt x="19" y="1587"/>
                    <a:pt x="38" y="1587"/>
                  </a:cubicBezTo>
                  <a:cubicBezTo>
                    <a:pt x="56" y="1587"/>
                    <a:pt x="76" y="1575"/>
                    <a:pt x="78" y="1550"/>
                  </a:cubicBezTo>
                  <a:cubicBezTo>
                    <a:pt x="82" y="1290"/>
                    <a:pt x="86" y="1034"/>
                    <a:pt x="90" y="774"/>
                  </a:cubicBezTo>
                  <a:cubicBezTo>
                    <a:pt x="94" y="648"/>
                    <a:pt x="94" y="518"/>
                    <a:pt x="98" y="392"/>
                  </a:cubicBezTo>
                  <a:cubicBezTo>
                    <a:pt x="98" y="282"/>
                    <a:pt x="86" y="152"/>
                    <a:pt x="143" y="58"/>
                  </a:cubicBezTo>
                  <a:cubicBezTo>
                    <a:pt x="160" y="27"/>
                    <a:pt x="133" y="0"/>
                    <a:pt x="10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35"/>
            <p:cNvSpPr/>
            <p:nvPr/>
          </p:nvSpPr>
          <p:spPr>
            <a:xfrm>
              <a:off x="3097175" y="2642225"/>
              <a:ext cx="4650" cy="38625"/>
            </a:xfrm>
            <a:custGeom>
              <a:avLst/>
              <a:gdLst/>
              <a:ahLst/>
              <a:cxnLst/>
              <a:rect l="l" t="t" r="r" b="b"/>
              <a:pathLst>
                <a:path w="186" h="1545" extrusionOk="0">
                  <a:moveTo>
                    <a:pt x="38" y="0"/>
                  </a:moveTo>
                  <a:cubicBezTo>
                    <a:pt x="19" y="0"/>
                    <a:pt x="1" y="12"/>
                    <a:pt x="1" y="37"/>
                  </a:cubicBezTo>
                  <a:cubicBezTo>
                    <a:pt x="37" y="529"/>
                    <a:pt x="74" y="1016"/>
                    <a:pt x="111" y="1508"/>
                  </a:cubicBezTo>
                  <a:cubicBezTo>
                    <a:pt x="111" y="1533"/>
                    <a:pt x="130" y="1545"/>
                    <a:pt x="149" y="1545"/>
                  </a:cubicBezTo>
                  <a:cubicBezTo>
                    <a:pt x="168" y="1545"/>
                    <a:pt x="186" y="1533"/>
                    <a:pt x="184" y="1508"/>
                  </a:cubicBezTo>
                  <a:cubicBezTo>
                    <a:pt x="151" y="1016"/>
                    <a:pt x="115" y="529"/>
                    <a:pt x="78" y="37"/>
                  </a:cubicBezTo>
                  <a:cubicBezTo>
                    <a:pt x="76" y="12"/>
                    <a:pt x="57" y="0"/>
                    <a:pt x="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35"/>
            <p:cNvSpPr/>
            <p:nvPr/>
          </p:nvSpPr>
          <p:spPr>
            <a:xfrm>
              <a:off x="3019125" y="2391025"/>
              <a:ext cx="84075" cy="54950"/>
            </a:xfrm>
            <a:custGeom>
              <a:avLst/>
              <a:gdLst/>
              <a:ahLst/>
              <a:cxnLst/>
              <a:rect l="l" t="t" r="r" b="b"/>
              <a:pathLst>
                <a:path w="3363" h="2198" extrusionOk="0">
                  <a:moveTo>
                    <a:pt x="1566" y="1"/>
                  </a:moveTo>
                  <a:cubicBezTo>
                    <a:pt x="1151" y="1"/>
                    <a:pt x="743" y="51"/>
                    <a:pt x="362" y="213"/>
                  </a:cubicBezTo>
                  <a:cubicBezTo>
                    <a:pt x="281" y="246"/>
                    <a:pt x="200" y="286"/>
                    <a:pt x="139" y="356"/>
                  </a:cubicBezTo>
                  <a:cubicBezTo>
                    <a:pt x="0" y="502"/>
                    <a:pt x="5" y="734"/>
                    <a:pt x="33" y="937"/>
                  </a:cubicBezTo>
                  <a:cubicBezTo>
                    <a:pt x="70" y="1250"/>
                    <a:pt x="135" y="1563"/>
                    <a:pt x="220" y="1868"/>
                  </a:cubicBezTo>
                  <a:lnTo>
                    <a:pt x="3094" y="2197"/>
                  </a:lnTo>
                  <a:cubicBezTo>
                    <a:pt x="3184" y="1905"/>
                    <a:pt x="3253" y="1608"/>
                    <a:pt x="3302" y="1307"/>
                  </a:cubicBezTo>
                  <a:cubicBezTo>
                    <a:pt x="3334" y="1108"/>
                    <a:pt x="3363" y="900"/>
                    <a:pt x="3326" y="701"/>
                  </a:cubicBezTo>
                  <a:cubicBezTo>
                    <a:pt x="3294" y="498"/>
                    <a:pt x="3192" y="303"/>
                    <a:pt x="3021" y="193"/>
                  </a:cubicBezTo>
                  <a:cubicBezTo>
                    <a:pt x="2871" y="95"/>
                    <a:pt x="2684" y="75"/>
                    <a:pt x="2501" y="59"/>
                  </a:cubicBezTo>
                  <a:cubicBezTo>
                    <a:pt x="2192" y="29"/>
                    <a:pt x="1877" y="1"/>
                    <a:pt x="15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35"/>
            <p:cNvSpPr/>
            <p:nvPr/>
          </p:nvSpPr>
          <p:spPr>
            <a:xfrm>
              <a:off x="3017900" y="2390100"/>
              <a:ext cx="86225" cy="56875"/>
            </a:xfrm>
            <a:custGeom>
              <a:avLst/>
              <a:gdLst/>
              <a:ahLst/>
              <a:cxnLst/>
              <a:rect l="l" t="t" r="r" b="b"/>
              <a:pathLst>
                <a:path w="3449" h="2275" extrusionOk="0">
                  <a:moveTo>
                    <a:pt x="1622" y="78"/>
                  </a:moveTo>
                  <a:cubicBezTo>
                    <a:pt x="1891" y="78"/>
                    <a:pt x="2161" y="99"/>
                    <a:pt x="2428" y="124"/>
                  </a:cubicBezTo>
                  <a:cubicBezTo>
                    <a:pt x="2631" y="141"/>
                    <a:pt x="2855" y="145"/>
                    <a:pt x="3034" y="250"/>
                  </a:cubicBezTo>
                  <a:cubicBezTo>
                    <a:pt x="3192" y="348"/>
                    <a:pt x="3290" y="519"/>
                    <a:pt x="3330" y="698"/>
                  </a:cubicBezTo>
                  <a:cubicBezTo>
                    <a:pt x="3379" y="917"/>
                    <a:pt x="3347" y="1153"/>
                    <a:pt x="3310" y="1372"/>
                  </a:cubicBezTo>
                  <a:cubicBezTo>
                    <a:pt x="3269" y="1592"/>
                    <a:pt x="3217" y="1832"/>
                    <a:pt x="3156" y="2060"/>
                  </a:cubicBezTo>
                  <a:cubicBezTo>
                    <a:pt x="3142" y="2102"/>
                    <a:pt x="3129" y="2148"/>
                    <a:pt x="3116" y="2194"/>
                  </a:cubicBezTo>
                  <a:lnTo>
                    <a:pt x="3116" y="2194"/>
                  </a:lnTo>
                  <a:cubicBezTo>
                    <a:pt x="3031" y="2183"/>
                    <a:pt x="2943" y="2173"/>
                    <a:pt x="2859" y="2165"/>
                  </a:cubicBezTo>
                  <a:lnTo>
                    <a:pt x="2172" y="2088"/>
                  </a:lnTo>
                  <a:lnTo>
                    <a:pt x="1338" y="1990"/>
                  </a:lnTo>
                  <a:cubicBezTo>
                    <a:pt x="1102" y="1966"/>
                    <a:pt x="863" y="1938"/>
                    <a:pt x="623" y="1909"/>
                  </a:cubicBezTo>
                  <a:lnTo>
                    <a:pt x="383" y="1885"/>
                  </a:lnTo>
                  <a:cubicBezTo>
                    <a:pt x="355" y="1882"/>
                    <a:pt x="327" y="1876"/>
                    <a:pt x="298" y="1872"/>
                  </a:cubicBezTo>
                  <a:lnTo>
                    <a:pt x="298" y="1872"/>
                  </a:lnTo>
                  <a:cubicBezTo>
                    <a:pt x="237" y="1656"/>
                    <a:pt x="190" y="1437"/>
                    <a:pt x="155" y="1218"/>
                  </a:cubicBezTo>
                  <a:cubicBezTo>
                    <a:pt x="135" y="1112"/>
                    <a:pt x="119" y="1002"/>
                    <a:pt x="110" y="897"/>
                  </a:cubicBezTo>
                  <a:cubicBezTo>
                    <a:pt x="102" y="803"/>
                    <a:pt x="98" y="710"/>
                    <a:pt x="119" y="620"/>
                  </a:cubicBezTo>
                  <a:cubicBezTo>
                    <a:pt x="135" y="531"/>
                    <a:pt x="176" y="450"/>
                    <a:pt x="245" y="389"/>
                  </a:cubicBezTo>
                  <a:cubicBezTo>
                    <a:pt x="322" y="319"/>
                    <a:pt x="424" y="283"/>
                    <a:pt x="517" y="246"/>
                  </a:cubicBezTo>
                  <a:cubicBezTo>
                    <a:pt x="716" y="173"/>
                    <a:pt x="928" y="128"/>
                    <a:pt x="1139" y="104"/>
                  </a:cubicBezTo>
                  <a:cubicBezTo>
                    <a:pt x="1299" y="86"/>
                    <a:pt x="1460" y="78"/>
                    <a:pt x="1622" y="78"/>
                  </a:cubicBezTo>
                  <a:close/>
                  <a:moveTo>
                    <a:pt x="1635" y="0"/>
                  </a:moveTo>
                  <a:cubicBezTo>
                    <a:pt x="1513" y="0"/>
                    <a:pt x="1391" y="5"/>
                    <a:pt x="1269" y="14"/>
                  </a:cubicBezTo>
                  <a:cubicBezTo>
                    <a:pt x="1046" y="31"/>
                    <a:pt x="826" y="67"/>
                    <a:pt x="615" y="136"/>
                  </a:cubicBezTo>
                  <a:cubicBezTo>
                    <a:pt x="509" y="169"/>
                    <a:pt x="403" y="206"/>
                    <a:pt x="306" y="258"/>
                  </a:cubicBezTo>
                  <a:cubicBezTo>
                    <a:pt x="216" y="303"/>
                    <a:pt x="139" y="368"/>
                    <a:pt x="90" y="462"/>
                  </a:cubicBezTo>
                  <a:cubicBezTo>
                    <a:pt x="1" y="637"/>
                    <a:pt x="25" y="844"/>
                    <a:pt x="49" y="1035"/>
                  </a:cubicBezTo>
                  <a:cubicBezTo>
                    <a:pt x="82" y="1271"/>
                    <a:pt x="127" y="1507"/>
                    <a:pt x="184" y="1742"/>
                  </a:cubicBezTo>
                  <a:cubicBezTo>
                    <a:pt x="196" y="1799"/>
                    <a:pt x="212" y="1860"/>
                    <a:pt x="228" y="1917"/>
                  </a:cubicBezTo>
                  <a:cubicBezTo>
                    <a:pt x="235" y="1936"/>
                    <a:pt x="250" y="1945"/>
                    <a:pt x="265" y="1945"/>
                  </a:cubicBezTo>
                  <a:lnTo>
                    <a:pt x="265" y="1945"/>
                  </a:lnTo>
                  <a:cubicBezTo>
                    <a:pt x="266" y="1945"/>
                    <a:pt x="268" y="1946"/>
                    <a:pt x="269" y="1946"/>
                  </a:cubicBezTo>
                  <a:cubicBezTo>
                    <a:pt x="363" y="1958"/>
                    <a:pt x="456" y="1966"/>
                    <a:pt x="554" y="1978"/>
                  </a:cubicBezTo>
                  <a:lnTo>
                    <a:pt x="1241" y="2055"/>
                  </a:lnTo>
                  <a:lnTo>
                    <a:pt x="2070" y="2153"/>
                  </a:lnTo>
                  <a:cubicBezTo>
                    <a:pt x="2310" y="2177"/>
                    <a:pt x="2550" y="2206"/>
                    <a:pt x="2790" y="2234"/>
                  </a:cubicBezTo>
                  <a:lnTo>
                    <a:pt x="3030" y="2259"/>
                  </a:lnTo>
                  <a:cubicBezTo>
                    <a:pt x="3066" y="2263"/>
                    <a:pt x="3103" y="2271"/>
                    <a:pt x="3139" y="2271"/>
                  </a:cubicBezTo>
                  <a:cubicBezTo>
                    <a:pt x="3139" y="2271"/>
                    <a:pt x="3143" y="2271"/>
                    <a:pt x="3143" y="2275"/>
                  </a:cubicBezTo>
                  <a:cubicBezTo>
                    <a:pt x="3160" y="2275"/>
                    <a:pt x="3176" y="2259"/>
                    <a:pt x="3180" y="2247"/>
                  </a:cubicBezTo>
                  <a:cubicBezTo>
                    <a:pt x="3253" y="2011"/>
                    <a:pt x="3310" y="1771"/>
                    <a:pt x="3355" y="1531"/>
                  </a:cubicBezTo>
                  <a:cubicBezTo>
                    <a:pt x="3404" y="1291"/>
                    <a:pt x="3448" y="1051"/>
                    <a:pt x="3424" y="811"/>
                  </a:cubicBezTo>
                  <a:cubicBezTo>
                    <a:pt x="3404" y="616"/>
                    <a:pt x="3334" y="417"/>
                    <a:pt x="3192" y="279"/>
                  </a:cubicBezTo>
                  <a:cubicBezTo>
                    <a:pt x="3038" y="128"/>
                    <a:pt x="2822" y="88"/>
                    <a:pt x="2615" y="63"/>
                  </a:cubicBezTo>
                  <a:cubicBezTo>
                    <a:pt x="2292" y="31"/>
                    <a:pt x="1963" y="0"/>
                    <a:pt x="16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35"/>
            <p:cNvSpPr/>
            <p:nvPr/>
          </p:nvSpPr>
          <p:spPr>
            <a:xfrm>
              <a:off x="3032025" y="2408650"/>
              <a:ext cx="8975" cy="8975"/>
            </a:xfrm>
            <a:custGeom>
              <a:avLst/>
              <a:gdLst/>
              <a:ahLst/>
              <a:cxnLst/>
              <a:rect l="l" t="t" r="r" b="b"/>
              <a:pathLst>
                <a:path w="359" h="359" fill="none" extrusionOk="0">
                  <a:moveTo>
                    <a:pt x="359" y="179"/>
                  </a:moveTo>
                  <a:cubicBezTo>
                    <a:pt x="359" y="277"/>
                    <a:pt x="277" y="358"/>
                    <a:pt x="180" y="358"/>
                  </a:cubicBezTo>
                  <a:cubicBezTo>
                    <a:pt x="82" y="358"/>
                    <a:pt x="1" y="277"/>
                    <a:pt x="1" y="179"/>
                  </a:cubicBezTo>
                  <a:cubicBezTo>
                    <a:pt x="1" y="82"/>
                    <a:pt x="82" y="0"/>
                    <a:pt x="180" y="0"/>
                  </a:cubicBezTo>
                  <a:cubicBezTo>
                    <a:pt x="277" y="0"/>
                    <a:pt x="359" y="82"/>
                    <a:pt x="359" y="179"/>
                  </a:cubicBezTo>
                  <a:close/>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35"/>
            <p:cNvSpPr/>
            <p:nvPr/>
          </p:nvSpPr>
          <p:spPr>
            <a:xfrm>
              <a:off x="3056625" y="2408650"/>
              <a:ext cx="8975" cy="8975"/>
            </a:xfrm>
            <a:custGeom>
              <a:avLst/>
              <a:gdLst/>
              <a:ahLst/>
              <a:cxnLst/>
              <a:rect l="l" t="t" r="r" b="b"/>
              <a:pathLst>
                <a:path w="359" h="359" fill="none" extrusionOk="0">
                  <a:moveTo>
                    <a:pt x="358" y="179"/>
                  </a:moveTo>
                  <a:cubicBezTo>
                    <a:pt x="358" y="277"/>
                    <a:pt x="277" y="358"/>
                    <a:pt x="180" y="358"/>
                  </a:cubicBezTo>
                  <a:cubicBezTo>
                    <a:pt x="82" y="358"/>
                    <a:pt x="1" y="277"/>
                    <a:pt x="1" y="179"/>
                  </a:cubicBezTo>
                  <a:cubicBezTo>
                    <a:pt x="1" y="82"/>
                    <a:pt x="82" y="0"/>
                    <a:pt x="180" y="0"/>
                  </a:cubicBezTo>
                  <a:cubicBezTo>
                    <a:pt x="277" y="0"/>
                    <a:pt x="358" y="82"/>
                    <a:pt x="358" y="179"/>
                  </a:cubicBezTo>
                  <a:close/>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35"/>
            <p:cNvSpPr/>
            <p:nvPr/>
          </p:nvSpPr>
          <p:spPr>
            <a:xfrm>
              <a:off x="3081225" y="2408650"/>
              <a:ext cx="8975" cy="8975"/>
            </a:xfrm>
            <a:custGeom>
              <a:avLst/>
              <a:gdLst/>
              <a:ahLst/>
              <a:cxnLst/>
              <a:rect l="l" t="t" r="r" b="b"/>
              <a:pathLst>
                <a:path w="359" h="359" fill="none" extrusionOk="0">
                  <a:moveTo>
                    <a:pt x="358" y="179"/>
                  </a:moveTo>
                  <a:cubicBezTo>
                    <a:pt x="358" y="277"/>
                    <a:pt x="281" y="358"/>
                    <a:pt x="179" y="358"/>
                  </a:cubicBezTo>
                  <a:cubicBezTo>
                    <a:pt x="82" y="358"/>
                    <a:pt x="1" y="277"/>
                    <a:pt x="1" y="179"/>
                  </a:cubicBezTo>
                  <a:cubicBezTo>
                    <a:pt x="1" y="82"/>
                    <a:pt x="82" y="0"/>
                    <a:pt x="179" y="0"/>
                  </a:cubicBezTo>
                  <a:cubicBezTo>
                    <a:pt x="281" y="0"/>
                    <a:pt x="358" y="82"/>
                    <a:pt x="358" y="179"/>
                  </a:cubicBezTo>
                  <a:close/>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35"/>
            <p:cNvSpPr/>
            <p:nvPr/>
          </p:nvSpPr>
          <p:spPr>
            <a:xfrm>
              <a:off x="2920125" y="2431000"/>
              <a:ext cx="286450" cy="214800"/>
            </a:xfrm>
            <a:custGeom>
              <a:avLst/>
              <a:gdLst/>
              <a:ahLst/>
              <a:cxnLst/>
              <a:rect l="l" t="t" r="r" b="b"/>
              <a:pathLst>
                <a:path w="11458" h="8592" extrusionOk="0">
                  <a:moveTo>
                    <a:pt x="3904" y="1"/>
                  </a:moveTo>
                  <a:cubicBezTo>
                    <a:pt x="3684" y="1"/>
                    <a:pt x="3473" y="49"/>
                    <a:pt x="3282" y="139"/>
                  </a:cubicBezTo>
                  <a:cubicBezTo>
                    <a:pt x="3095" y="228"/>
                    <a:pt x="2928" y="354"/>
                    <a:pt x="2794" y="517"/>
                  </a:cubicBezTo>
                  <a:lnTo>
                    <a:pt x="342" y="3448"/>
                  </a:lnTo>
                  <a:cubicBezTo>
                    <a:pt x="114" y="3721"/>
                    <a:pt x="1" y="4058"/>
                    <a:pt x="5" y="4396"/>
                  </a:cubicBezTo>
                  <a:cubicBezTo>
                    <a:pt x="9" y="4729"/>
                    <a:pt x="131" y="5062"/>
                    <a:pt x="366" y="5331"/>
                  </a:cubicBezTo>
                  <a:lnTo>
                    <a:pt x="2794" y="8099"/>
                  </a:lnTo>
                  <a:cubicBezTo>
                    <a:pt x="2960" y="8286"/>
                    <a:pt x="3172" y="8429"/>
                    <a:pt x="3403" y="8510"/>
                  </a:cubicBezTo>
                  <a:cubicBezTo>
                    <a:pt x="3554" y="8563"/>
                    <a:pt x="3717" y="8591"/>
                    <a:pt x="3883" y="8591"/>
                  </a:cubicBezTo>
                  <a:lnTo>
                    <a:pt x="7563" y="8591"/>
                  </a:lnTo>
                  <a:cubicBezTo>
                    <a:pt x="7770" y="8591"/>
                    <a:pt x="7973" y="8547"/>
                    <a:pt x="8160" y="8461"/>
                  </a:cubicBezTo>
                  <a:cubicBezTo>
                    <a:pt x="8343" y="8380"/>
                    <a:pt x="8514" y="8254"/>
                    <a:pt x="8648" y="8099"/>
                  </a:cubicBezTo>
                  <a:lnTo>
                    <a:pt x="11079" y="5331"/>
                  </a:lnTo>
                  <a:cubicBezTo>
                    <a:pt x="11340" y="5038"/>
                    <a:pt x="11457" y="4664"/>
                    <a:pt x="11437" y="4298"/>
                  </a:cubicBezTo>
                  <a:cubicBezTo>
                    <a:pt x="11421" y="3997"/>
                    <a:pt x="11311" y="3696"/>
                    <a:pt x="11104" y="3448"/>
                  </a:cubicBezTo>
                  <a:lnTo>
                    <a:pt x="8652" y="517"/>
                  </a:lnTo>
                  <a:cubicBezTo>
                    <a:pt x="8510" y="350"/>
                    <a:pt x="8339" y="220"/>
                    <a:pt x="8144" y="131"/>
                  </a:cubicBezTo>
                  <a:cubicBezTo>
                    <a:pt x="7957" y="45"/>
                    <a:pt x="7754" y="1"/>
                    <a:pt x="7542" y="1"/>
                  </a:cubicBezTo>
                  <a:close/>
                </a:path>
              </a:pathLst>
            </a:cu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35"/>
            <p:cNvSpPr/>
            <p:nvPr/>
          </p:nvSpPr>
          <p:spPr>
            <a:xfrm>
              <a:off x="2920125" y="2431000"/>
              <a:ext cx="286450" cy="214800"/>
            </a:xfrm>
            <a:custGeom>
              <a:avLst/>
              <a:gdLst/>
              <a:ahLst/>
              <a:cxnLst/>
              <a:rect l="l" t="t" r="r" b="b"/>
              <a:pathLst>
                <a:path w="11458" h="8592" fill="none" extrusionOk="0">
                  <a:moveTo>
                    <a:pt x="5591" y="1"/>
                  </a:moveTo>
                  <a:lnTo>
                    <a:pt x="7542" y="1"/>
                  </a:lnTo>
                  <a:cubicBezTo>
                    <a:pt x="7754" y="1"/>
                    <a:pt x="7957" y="45"/>
                    <a:pt x="8144" y="131"/>
                  </a:cubicBezTo>
                  <a:cubicBezTo>
                    <a:pt x="8339" y="220"/>
                    <a:pt x="8510" y="350"/>
                    <a:pt x="8652" y="517"/>
                  </a:cubicBezTo>
                  <a:lnTo>
                    <a:pt x="11104" y="3448"/>
                  </a:lnTo>
                  <a:cubicBezTo>
                    <a:pt x="11311" y="3696"/>
                    <a:pt x="11421" y="3997"/>
                    <a:pt x="11437" y="4298"/>
                  </a:cubicBezTo>
                  <a:cubicBezTo>
                    <a:pt x="11457" y="4664"/>
                    <a:pt x="11340" y="5038"/>
                    <a:pt x="11079" y="5331"/>
                  </a:cubicBezTo>
                  <a:lnTo>
                    <a:pt x="8648" y="8099"/>
                  </a:lnTo>
                  <a:cubicBezTo>
                    <a:pt x="8514" y="8254"/>
                    <a:pt x="8343" y="8380"/>
                    <a:pt x="8160" y="8461"/>
                  </a:cubicBezTo>
                  <a:cubicBezTo>
                    <a:pt x="7973" y="8547"/>
                    <a:pt x="7770" y="8591"/>
                    <a:pt x="7563" y="8591"/>
                  </a:cubicBezTo>
                  <a:lnTo>
                    <a:pt x="3883" y="8591"/>
                  </a:lnTo>
                  <a:cubicBezTo>
                    <a:pt x="3717" y="8591"/>
                    <a:pt x="3554" y="8563"/>
                    <a:pt x="3403" y="8510"/>
                  </a:cubicBezTo>
                  <a:cubicBezTo>
                    <a:pt x="3172" y="8429"/>
                    <a:pt x="2960" y="8286"/>
                    <a:pt x="2794" y="8099"/>
                  </a:cubicBezTo>
                  <a:lnTo>
                    <a:pt x="366" y="5331"/>
                  </a:lnTo>
                  <a:cubicBezTo>
                    <a:pt x="131" y="5062"/>
                    <a:pt x="9" y="4729"/>
                    <a:pt x="5" y="4396"/>
                  </a:cubicBezTo>
                  <a:cubicBezTo>
                    <a:pt x="1" y="4058"/>
                    <a:pt x="114" y="3721"/>
                    <a:pt x="342" y="3448"/>
                  </a:cubicBezTo>
                  <a:lnTo>
                    <a:pt x="2794" y="517"/>
                  </a:lnTo>
                  <a:cubicBezTo>
                    <a:pt x="2928" y="354"/>
                    <a:pt x="3095" y="228"/>
                    <a:pt x="3282" y="139"/>
                  </a:cubicBezTo>
                  <a:cubicBezTo>
                    <a:pt x="3473" y="49"/>
                    <a:pt x="3684" y="1"/>
                    <a:pt x="3904" y="1"/>
                  </a:cubicBezTo>
                  <a:lnTo>
                    <a:pt x="5855" y="1"/>
                  </a:ln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35"/>
            <p:cNvSpPr/>
            <p:nvPr/>
          </p:nvSpPr>
          <p:spPr>
            <a:xfrm flipH="1">
              <a:off x="3062254" y="2430323"/>
              <a:ext cx="1958" cy="215756"/>
            </a:xfrm>
            <a:custGeom>
              <a:avLst/>
              <a:gdLst/>
              <a:ahLst/>
              <a:cxnLst/>
              <a:rect l="l" t="t" r="r" b="b"/>
              <a:pathLst>
                <a:path w="74" h="11015" extrusionOk="0">
                  <a:moveTo>
                    <a:pt x="37" y="1"/>
                  </a:moveTo>
                  <a:cubicBezTo>
                    <a:pt x="18" y="1"/>
                    <a:pt x="0" y="13"/>
                    <a:pt x="0" y="37"/>
                  </a:cubicBezTo>
                  <a:lnTo>
                    <a:pt x="0" y="10978"/>
                  </a:lnTo>
                  <a:cubicBezTo>
                    <a:pt x="0" y="11002"/>
                    <a:pt x="18" y="11014"/>
                    <a:pt x="37" y="11014"/>
                  </a:cubicBezTo>
                  <a:cubicBezTo>
                    <a:pt x="55" y="11014"/>
                    <a:pt x="73" y="11002"/>
                    <a:pt x="73" y="10978"/>
                  </a:cubicBezTo>
                  <a:lnTo>
                    <a:pt x="73" y="37"/>
                  </a:lnTo>
                  <a:cubicBezTo>
                    <a:pt x="73" y="13"/>
                    <a:pt x="55" y="1"/>
                    <a:pt x="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35"/>
            <p:cNvSpPr/>
            <p:nvPr/>
          </p:nvSpPr>
          <p:spPr>
            <a:xfrm>
              <a:off x="3025525" y="2430763"/>
              <a:ext cx="23455" cy="214787"/>
            </a:xfrm>
            <a:custGeom>
              <a:avLst/>
              <a:gdLst/>
              <a:ahLst/>
              <a:cxnLst/>
              <a:rect l="l" t="t" r="r" b="b"/>
              <a:pathLst>
                <a:path w="938" h="9856" extrusionOk="0">
                  <a:moveTo>
                    <a:pt x="870" y="1"/>
                  </a:moveTo>
                  <a:cubicBezTo>
                    <a:pt x="855" y="1"/>
                    <a:pt x="841" y="9"/>
                    <a:pt x="838" y="29"/>
                  </a:cubicBezTo>
                  <a:cubicBezTo>
                    <a:pt x="724" y="663"/>
                    <a:pt x="598" y="1301"/>
                    <a:pt x="472" y="1935"/>
                  </a:cubicBezTo>
                  <a:cubicBezTo>
                    <a:pt x="346" y="2566"/>
                    <a:pt x="212" y="3196"/>
                    <a:pt x="123" y="3834"/>
                  </a:cubicBezTo>
                  <a:cubicBezTo>
                    <a:pt x="37" y="4472"/>
                    <a:pt x="1" y="5123"/>
                    <a:pt x="41" y="5769"/>
                  </a:cubicBezTo>
                  <a:cubicBezTo>
                    <a:pt x="82" y="6416"/>
                    <a:pt x="216" y="7054"/>
                    <a:pt x="379" y="7688"/>
                  </a:cubicBezTo>
                  <a:cubicBezTo>
                    <a:pt x="537" y="8319"/>
                    <a:pt x="627" y="8961"/>
                    <a:pt x="789" y="9591"/>
                  </a:cubicBezTo>
                  <a:cubicBezTo>
                    <a:pt x="810" y="9668"/>
                    <a:pt x="830" y="9750"/>
                    <a:pt x="854" y="9831"/>
                  </a:cubicBezTo>
                  <a:cubicBezTo>
                    <a:pt x="859" y="9848"/>
                    <a:pt x="874" y="9856"/>
                    <a:pt x="889" y="9856"/>
                  </a:cubicBezTo>
                  <a:cubicBezTo>
                    <a:pt x="913" y="9856"/>
                    <a:pt x="937" y="9838"/>
                    <a:pt x="928" y="9811"/>
                  </a:cubicBezTo>
                  <a:cubicBezTo>
                    <a:pt x="745" y="9189"/>
                    <a:pt x="663" y="8546"/>
                    <a:pt x="517" y="7920"/>
                  </a:cubicBezTo>
                  <a:cubicBezTo>
                    <a:pt x="440" y="7603"/>
                    <a:pt x="354" y="7290"/>
                    <a:pt x="285" y="6969"/>
                  </a:cubicBezTo>
                  <a:cubicBezTo>
                    <a:pt x="220" y="6652"/>
                    <a:pt x="167" y="6330"/>
                    <a:pt x="135" y="6005"/>
                  </a:cubicBezTo>
                  <a:cubicBezTo>
                    <a:pt x="78" y="5363"/>
                    <a:pt x="98" y="4716"/>
                    <a:pt x="171" y="4078"/>
                  </a:cubicBezTo>
                  <a:cubicBezTo>
                    <a:pt x="245" y="3440"/>
                    <a:pt x="379" y="2806"/>
                    <a:pt x="505" y="2175"/>
                  </a:cubicBezTo>
                  <a:cubicBezTo>
                    <a:pt x="627" y="1549"/>
                    <a:pt x="753" y="923"/>
                    <a:pt x="867" y="297"/>
                  </a:cubicBezTo>
                  <a:cubicBezTo>
                    <a:pt x="883" y="212"/>
                    <a:pt x="899" y="130"/>
                    <a:pt x="911" y="49"/>
                  </a:cubicBezTo>
                  <a:cubicBezTo>
                    <a:pt x="916" y="20"/>
                    <a:pt x="892" y="1"/>
                    <a:pt x="8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35"/>
            <p:cNvSpPr/>
            <p:nvPr/>
          </p:nvSpPr>
          <p:spPr>
            <a:xfrm>
              <a:off x="2993825" y="2431306"/>
              <a:ext cx="44275" cy="215770"/>
            </a:xfrm>
            <a:custGeom>
              <a:avLst/>
              <a:gdLst/>
              <a:ahLst/>
              <a:cxnLst/>
              <a:rect l="l" t="t" r="r" b="b"/>
              <a:pathLst>
                <a:path w="1771" h="9857" extrusionOk="0">
                  <a:moveTo>
                    <a:pt x="1501" y="0"/>
                  </a:moveTo>
                  <a:cubicBezTo>
                    <a:pt x="1487" y="0"/>
                    <a:pt x="1473" y="8"/>
                    <a:pt x="1468" y="25"/>
                  </a:cubicBezTo>
                  <a:cubicBezTo>
                    <a:pt x="1260" y="696"/>
                    <a:pt x="992" y="1339"/>
                    <a:pt x="756" y="2001"/>
                  </a:cubicBezTo>
                  <a:cubicBezTo>
                    <a:pt x="647" y="2322"/>
                    <a:pt x="549" y="2648"/>
                    <a:pt x="435" y="2965"/>
                  </a:cubicBezTo>
                  <a:cubicBezTo>
                    <a:pt x="321" y="3286"/>
                    <a:pt x="207" y="3599"/>
                    <a:pt x="122" y="3924"/>
                  </a:cubicBezTo>
                  <a:cubicBezTo>
                    <a:pt x="41" y="4250"/>
                    <a:pt x="0" y="4567"/>
                    <a:pt x="0" y="4896"/>
                  </a:cubicBezTo>
                  <a:cubicBezTo>
                    <a:pt x="0" y="5225"/>
                    <a:pt x="37" y="5546"/>
                    <a:pt x="98" y="5864"/>
                  </a:cubicBezTo>
                  <a:cubicBezTo>
                    <a:pt x="163" y="6185"/>
                    <a:pt x="256" y="6506"/>
                    <a:pt x="370" y="6819"/>
                  </a:cubicBezTo>
                  <a:cubicBezTo>
                    <a:pt x="484" y="7128"/>
                    <a:pt x="630" y="7441"/>
                    <a:pt x="769" y="7746"/>
                  </a:cubicBezTo>
                  <a:cubicBezTo>
                    <a:pt x="1049" y="8360"/>
                    <a:pt x="1342" y="8970"/>
                    <a:pt x="1594" y="9596"/>
                  </a:cubicBezTo>
                  <a:cubicBezTo>
                    <a:pt x="1626" y="9673"/>
                    <a:pt x="1655" y="9750"/>
                    <a:pt x="1687" y="9832"/>
                  </a:cubicBezTo>
                  <a:cubicBezTo>
                    <a:pt x="1694" y="9849"/>
                    <a:pt x="1709" y="9857"/>
                    <a:pt x="1724" y="9857"/>
                  </a:cubicBezTo>
                  <a:cubicBezTo>
                    <a:pt x="1747" y="9857"/>
                    <a:pt x="1770" y="9838"/>
                    <a:pt x="1761" y="9811"/>
                  </a:cubicBezTo>
                  <a:cubicBezTo>
                    <a:pt x="1521" y="9193"/>
                    <a:pt x="1244" y="8592"/>
                    <a:pt x="964" y="7990"/>
                  </a:cubicBezTo>
                  <a:cubicBezTo>
                    <a:pt x="821" y="7677"/>
                    <a:pt x="671" y="7364"/>
                    <a:pt x="541" y="7047"/>
                  </a:cubicBezTo>
                  <a:cubicBezTo>
                    <a:pt x="415" y="6742"/>
                    <a:pt x="313" y="6433"/>
                    <a:pt x="232" y="6116"/>
                  </a:cubicBezTo>
                  <a:cubicBezTo>
                    <a:pt x="77" y="5477"/>
                    <a:pt x="12" y="4802"/>
                    <a:pt x="147" y="4156"/>
                  </a:cubicBezTo>
                  <a:cubicBezTo>
                    <a:pt x="216" y="3831"/>
                    <a:pt x="325" y="3514"/>
                    <a:pt x="435" y="3201"/>
                  </a:cubicBezTo>
                  <a:cubicBezTo>
                    <a:pt x="545" y="2888"/>
                    <a:pt x="647" y="2570"/>
                    <a:pt x="752" y="2253"/>
                  </a:cubicBezTo>
                  <a:cubicBezTo>
                    <a:pt x="972" y="1595"/>
                    <a:pt x="1240" y="952"/>
                    <a:pt x="1460" y="294"/>
                  </a:cubicBezTo>
                  <a:cubicBezTo>
                    <a:pt x="1488" y="212"/>
                    <a:pt x="1517" y="131"/>
                    <a:pt x="1541" y="46"/>
                  </a:cubicBezTo>
                  <a:cubicBezTo>
                    <a:pt x="1548" y="18"/>
                    <a:pt x="1524" y="0"/>
                    <a:pt x="150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35"/>
            <p:cNvSpPr/>
            <p:nvPr/>
          </p:nvSpPr>
          <p:spPr>
            <a:xfrm>
              <a:off x="2956526" y="2430305"/>
              <a:ext cx="63625" cy="214805"/>
            </a:xfrm>
            <a:custGeom>
              <a:avLst/>
              <a:gdLst/>
              <a:ahLst/>
              <a:cxnLst/>
              <a:rect l="l" t="t" r="r" b="b"/>
              <a:pathLst>
                <a:path w="2545" h="9531" extrusionOk="0">
                  <a:moveTo>
                    <a:pt x="2492" y="0"/>
                  </a:moveTo>
                  <a:cubicBezTo>
                    <a:pt x="2481" y="0"/>
                    <a:pt x="2468" y="5"/>
                    <a:pt x="2460" y="18"/>
                  </a:cubicBezTo>
                  <a:cubicBezTo>
                    <a:pt x="2090" y="624"/>
                    <a:pt x="1695" y="1213"/>
                    <a:pt x="1325" y="1819"/>
                  </a:cubicBezTo>
                  <a:cubicBezTo>
                    <a:pt x="964" y="2416"/>
                    <a:pt x="622" y="3034"/>
                    <a:pt x="366" y="3689"/>
                  </a:cubicBezTo>
                  <a:cubicBezTo>
                    <a:pt x="232" y="4031"/>
                    <a:pt x="114" y="4384"/>
                    <a:pt x="57" y="4746"/>
                  </a:cubicBezTo>
                  <a:cubicBezTo>
                    <a:pt x="0" y="5108"/>
                    <a:pt x="24" y="5462"/>
                    <a:pt x="142" y="5811"/>
                  </a:cubicBezTo>
                  <a:cubicBezTo>
                    <a:pt x="260" y="6157"/>
                    <a:pt x="415" y="6458"/>
                    <a:pt x="577" y="6767"/>
                  </a:cubicBezTo>
                  <a:cubicBezTo>
                    <a:pt x="732" y="7059"/>
                    <a:pt x="903" y="7340"/>
                    <a:pt x="1082" y="7616"/>
                  </a:cubicBezTo>
                  <a:cubicBezTo>
                    <a:pt x="1456" y="8194"/>
                    <a:pt x="1870" y="8739"/>
                    <a:pt x="2285" y="9287"/>
                  </a:cubicBezTo>
                  <a:cubicBezTo>
                    <a:pt x="2342" y="9365"/>
                    <a:pt x="2399" y="9438"/>
                    <a:pt x="2456" y="9515"/>
                  </a:cubicBezTo>
                  <a:cubicBezTo>
                    <a:pt x="2464" y="9526"/>
                    <a:pt x="2475" y="9530"/>
                    <a:pt x="2486" y="9530"/>
                  </a:cubicBezTo>
                  <a:cubicBezTo>
                    <a:pt x="2514" y="9530"/>
                    <a:pt x="2541" y="9503"/>
                    <a:pt x="2521" y="9474"/>
                  </a:cubicBezTo>
                  <a:cubicBezTo>
                    <a:pt x="2106" y="8921"/>
                    <a:pt x="1683" y="8377"/>
                    <a:pt x="1293" y="7803"/>
                  </a:cubicBezTo>
                  <a:cubicBezTo>
                    <a:pt x="907" y="7230"/>
                    <a:pt x="586" y="6677"/>
                    <a:pt x="325" y="6067"/>
                  </a:cubicBezTo>
                  <a:cubicBezTo>
                    <a:pt x="252" y="5901"/>
                    <a:pt x="187" y="5730"/>
                    <a:pt x="146" y="5551"/>
                  </a:cubicBezTo>
                  <a:cubicBezTo>
                    <a:pt x="110" y="5376"/>
                    <a:pt x="94" y="5185"/>
                    <a:pt x="106" y="5002"/>
                  </a:cubicBezTo>
                  <a:cubicBezTo>
                    <a:pt x="126" y="4632"/>
                    <a:pt x="236" y="4274"/>
                    <a:pt x="358" y="3929"/>
                  </a:cubicBezTo>
                  <a:cubicBezTo>
                    <a:pt x="590" y="3270"/>
                    <a:pt x="915" y="2652"/>
                    <a:pt x="1273" y="2055"/>
                  </a:cubicBezTo>
                  <a:cubicBezTo>
                    <a:pt x="1630" y="1449"/>
                    <a:pt x="2025" y="867"/>
                    <a:pt x="2395" y="270"/>
                  </a:cubicBezTo>
                  <a:cubicBezTo>
                    <a:pt x="2439" y="201"/>
                    <a:pt x="2484" y="128"/>
                    <a:pt x="2525" y="58"/>
                  </a:cubicBezTo>
                  <a:cubicBezTo>
                    <a:pt x="2545" y="27"/>
                    <a:pt x="2519" y="0"/>
                    <a:pt x="24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35"/>
            <p:cNvSpPr/>
            <p:nvPr/>
          </p:nvSpPr>
          <p:spPr>
            <a:xfrm>
              <a:off x="3077274" y="2430763"/>
              <a:ext cx="23500" cy="214787"/>
            </a:xfrm>
            <a:custGeom>
              <a:avLst/>
              <a:gdLst/>
              <a:ahLst/>
              <a:cxnLst/>
              <a:rect l="l" t="t" r="r" b="b"/>
              <a:pathLst>
                <a:path w="940" h="9856" extrusionOk="0">
                  <a:moveTo>
                    <a:pt x="67" y="1"/>
                  </a:moveTo>
                  <a:cubicBezTo>
                    <a:pt x="44" y="1"/>
                    <a:pt x="20" y="20"/>
                    <a:pt x="24" y="49"/>
                  </a:cubicBezTo>
                  <a:cubicBezTo>
                    <a:pt x="138" y="679"/>
                    <a:pt x="264" y="1309"/>
                    <a:pt x="386" y="1935"/>
                  </a:cubicBezTo>
                  <a:cubicBezTo>
                    <a:pt x="512" y="2566"/>
                    <a:pt x="646" y="3192"/>
                    <a:pt x="736" y="3826"/>
                  </a:cubicBezTo>
                  <a:cubicBezTo>
                    <a:pt x="825" y="4464"/>
                    <a:pt x="862" y="5115"/>
                    <a:pt x="821" y="5761"/>
                  </a:cubicBezTo>
                  <a:cubicBezTo>
                    <a:pt x="781" y="6404"/>
                    <a:pt x="646" y="7046"/>
                    <a:pt x="484" y="7676"/>
                  </a:cubicBezTo>
                  <a:cubicBezTo>
                    <a:pt x="321" y="8306"/>
                    <a:pt x="236" y="8945"/>
                    <a:pt x="77" y="9571"/>
                  </a:cubicBezTo>
                  <a:cubicBezTo>
                    <a:pt x="53" y="9652"/>
                    <a:pt x="33" y="9729"/>
                    <a:pt x="8" y="9811"/>
                  </a:cubicBezTo>
                  <a:cubicBezTo>
                    <a:pt x="1" y="9838"/>
                    <a:pt x="25" y="9856"/>
                    <a:pt x="48" y="9856"/>
                  </a:cubicBezTo>
                  <a:cubicBezTo>
                    <a:pt x="62" y="9856"/>
                    <a:pt x="77" y="9848"/>
                    <a:pt x="81" y="9831"/>
                  </a:cubicBezTo>
                  <a:cubicBezTo>
                    <a:pt x="268" y="9205"/>
                    <a:pt x="350" y="8554"/>
                    <a:pt x="500" y="7920"/>
                  </a:cubicBezTo>
                  <a:cubicBezTo>
                    <a:pt x="577" y="7599"/>
                    <a:pt x="663" y="7286"/>
                    <a:pt x="732" y="6965"/>
                  </a:cubicBezTo>
                  <a:cubicBezTo>
                    <a:pt x="797" y="6643"/>
                    <a:pt x="850" y="6334"/>
                    <a:pt x="878" y="6013"/>
                  </a:cubicBezTo>
                  <a:cubicBezTo>
                    <a:pt x="939" y="5367"/>
                    <a:pt x="919" y="4712"/>
                    <a:pt x="842" y="4070"/>
                  </a:cubicBezTo>
                  <a:cubicBezTo>
                    <a:pt x="768" y="3424"/>
                    <a:pt x="634" y="2797"/>
                    <a:pt x="512" y="2163"/>
                  </a:cubicBezTo>
                  <a:cubicBezTo>
                    <a:pt x="386" y="1529"/>
                    <a:pt x="260" y="907"/>
                    <a:pt x="146" y="277"/>
                  </a:cubicBezTo>
                  <a:cubicBezTo>
                    <a:pt x="130" y="191"/>
                    <a:pt x="114" y="110"/>
                    <a:pt x="102" y="29"/>
                  </a:cubicBezTo>
                  <a:cubicBezTo>
                    <a:pt x="97" y="9"/>
                    <a:pt x="82" y="1"/>
                    <a:pt x="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35"/>
            <p:cNvSpPr/>
            <p:nvPr/>
          </p:nvSpPr>
          <p:spPr>
            <a:xfrm>
              <a:off x="3088103" y="2431306"/>
              <a:ext cx="45805" cy="214784"/>
            </a:xfrm>
            <a:custGeom>
              <a:avLst/>
              <a:gdLst/>
              <a:ahLst/>
              <a:cxnLst/>
              <a:rect l="l" t="t" r="r" b="b"/>
              <a:pathLst>
                <a:path w="1832" h="9857" extrusionOk="0">
                  <a:moveTo>
                    <a:pt x="270" y="0"/>
                  </a:moveTo>
                  <a:cubicBezTo>
                    <a:pt x="246" y="0"/>
                    <a:pt x="222" y="18"/>
                    <a:pt x="230" y="46"/>
                  </a:cubicBezTo>
                  <a:cubicBezTo>
                    <a:pt x="437" y="712"/>
                    <a:pt x="705" y="1355"/>
                    <a:pt x="937" y="2013"/>
                  </a:cubicBezTo>
                  <a:cubicBezTo>
                    <a:pt x="1051" y="2331"/>
                    <a:pt x="1144" y="2652"/>
                    <a:pt x="1258" y="2969"/>
                  </a:cubicBezTo>
                  <a:cubicBezTo>
                    <a:pt x="1368" y="3286"/>
                    <a:pt x="1482" y="3599"/>
                    <a:pt x="1567" y="3920"/>
                  </a:cubicBezTo>
                  <a:cubicBezTo>
                    <a:pt x="1653" y="4241"/>
                    <a:pt x="1697" y="4563"/>
                    <a:pt x="1693" y="4896"/>
                  </a:cubicBezTo>
                  <a:cubicBezTo>
                    <a:pt x="1693" y="5225"/>
                    <a:pt x="1657" y="5555"/>
                    <a:pt x="1592" y="5880"/>
                  </a:cubicBezTo>
                  <a:cubicBezTo>
                    <a:pt x="1527" y="6205"/>
                    <a:pt x="1433" y="6514"/>
                    <a:pt x="1319" y="6823"/>
                  </a:cubicBezTo>
                  <a:cubicBezTo>
                    <a:pt x="1205" y="7128"/>
                    <a:pt x="1055" y="7453"/>
                    <a:pt x="913" y="7762"/>
                  </a:cubicBezTo>
                  <a:cubicBezTo>
                    <a:pt x="636" y="8364"/>
                    <a:pt x="352" y="8962"/>
                    <a:pt x="104" y="9575"/>
                  </a:cubicBezTo>
                  <a:cubicBezTo>
                    <a:pt x="71" y="9653"/>
                    <a:pt x="43" y="9734"/>
                    <a:pt x="10" y="9811"/>
                  </a:cubicBezTo>
                  <a:cubicBezTo>
                    <a:pt x="0" y="9838"/>
                    <a:pt x="23" y="9857"/>
                    <a:pt x="47" y="9857"/>
                  </a:cubicBezTo>
                  <a:cubicBezTo>
                    <a:pt x="62" y="9857"/>
                    <a:pt x="77" y="9849"/>
                    <a:pt x="83" y="9832"/>
                  </a:cubicBezTo>
                  <a:cubicBezTo>
                    <a:pt x="327" y="9206"/>
                    <a:pt x="612" y="8596"/>
                    <a:pt x="892" y="7986"/>
                  </a:cubicBezTo>
                  <a:cubicBezTo>
                    <a:pt x="1035" y="7677"/>
                    <a:pt x="1185" y="7368"/>
                    <a:pt x="1311" y="7051"/>
                  </a:cubicBezTo>
                  <a:cubicBezTo>
                    <a:pt x="1441" y="6734"/>
                    <a:pt x="1539" y="6429"/>
                    <a:pt x="1616" y="6108"/>
                  </a:cubicBezTo>
                  <a:cubicBezTo>
                    <a:pt x="1771" y="5481"/>
                    <a:pt x="1832" y="4811"/>
                    <a:pt x="1706" y="4172"/>
                  </a:cubicBezTo>
                  <a:cubicBezTo>
                    <a:pt x="1636" y="3843"/>
                    <a:pt x="1531" y="3522"/>
                    <a:pt x="1421" y="3209"/>
                  </a:cubicBezTo>
                  <a:cubicBezTo>
                    <a:pt x="1311" y="2892"/>
                    <a:pt x="1205" y="2570"/>
                    <a:pt x="1100" y="2249"/>
                  </a:cubicBezTo>
                  <a:cubicBezTo>
                    <a:pt x="880" y="1587"/>
                    <a:pt x="604" y="940"/>
                    <a:pt x="384" y="277"/>
                  </a:cubicBezTo>
                  <a:cubicBezTo>
                    <a:pt x="356" y="192"/>
                    <a:pt x="331" y="111"/>
                    <a:pt x="307" y="25"/>
                  </a:cubicBezTo>
                  <a:cubicBezTo>
                    <a:pt x="301" y="8"/>
                    <a:pt x="285"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35"/>
            <p:cNvSpPr/>
            <p:nvPr/>
          </p:nvSpPr>
          <p:spPr>
            <a:xfrm>
              <a:off x="3106128" y="2430347"/>
              <a:ext cx="63350" cy="214283"/>
            </a:xfrm>
            <a:custGeom>
              <a:avLst/>
              <a:gdLst/>
              <a:ahLst/>
              <a:cxnLst/>
              <a:rect l="l" t="t" r="r" b="b"/>
              <a:pathLst>
                <a:path w="2534" h="9529" extrusionOk="0">
                  <a:moveTo>
                    <a:pt x="51" y="0"/>
                  </a:moveTo>
                  <a:cubicBezTo>
                    <a:pt x="26" y="0"/>
                    <a:pt x="0" y="28"/>
                    <a:pt x="17" y="56"/>
                  </a:cubicBezTo>
                  <a:cubicBezTo>
                    <a:pt x="383" y="650"/>
                    <a:pt x="769" y="1231"/>
                    <a:pt x="1131" y="1825"/>
                  </a:cubicBezTo>
                  <a:cubicBezTo>
                    <a:pt x="1497" y="2423"/>
                    <a:pt x="1842" y="3037"/>
                    <a:pt x="2099" y="3691"/>
                  </a:cubicBezTo>
                  <a:cubicBezTo>
                    <a:pt x="2229" y="4029"/>
                    <a:pt x="2347" y="4374"/>
                    <a:pt x="2407" y="4728"/>
                  </a:cubicBezTo>
                  <a:cubicBezTo>
                    <a:pt x="2436" y="4911"/>
                    <a:pt x="2448" y="5098"/>
                    <a:pt x="2436" y="5281"/>
                  </a:cubicBezTo>
                  <a:cubicBezTo>
                    <a:pt x="2420" y="5468"/>
                    <a:pt x="2379" y="5643"/>
                    <a:pt x="2318" y="5813"/>
                  </a:cubicBezTo>
                  <a:cubicBezTo>
                    <a:pt x="2204" y="6139"/>
                    <a:pt x="2046" y="6456"/>
                    <a:pt x="1883" y="6761"/>
                  </a:cubicBezTo>
                  <a:cubicBezTo>
                    <a:pt x="1729" y="7049"/>
                    <a:pt x="1562" y="7326"/>
                    <a:pt x="1383" y="7598"/>
                  </a:cubicBezTo>
                  <a:cubicBezTo>
                    <a:pt x="1013" y="8167"/>
                    <a:pt x="598" y="8712"/>
                    <a:pt x="188" y="9257"/>
                  </a:cubicBezTo>
                  <a:lnTo>
                    <a:pt x="21" y="9472"/>
                  </a:lnTo>
                  <a:cubicBezTo>
                    <a:pt x="1" y="9501"/>
                    <a:pt x="28" y="9528"/>
                    <a:pt x="57" y="9528"/>
                  </a:cubicBezTo>
                  <a:cubicBezTo>
                    <a:pt x="69" y="9528"/>
                    <a:pt x="81" y="9524"/>
                    <a:pt x="90" y="9513"/>
                  </a:cubicBezTo>
                  <a:cubicBezTo>
                    <a:pt x="509" y="8952"/>
                    <a:pt x="940" y="8395"/>
                    <a:pt x="1334" y="7814"/>
                  </a:cubicBezTo>
                  <a:cubicBezTo>
                    <a:pt x="1724" y="7232"/>
                    <a:pt x="2046" y="6675"/>
                    <a:pt x="2306" y="6057"/>
                  </a:cubicBezTo>
                  <a:cubicBezTo>
                    <a:pt x="2448" y="5720"/>
                    <a:pt x="2534" y="5370"/>
                    <a:pt x="2513" y="5000"/>
                  </a:cubicBezTo>
                  <a:cubicBezTo>
                    <a:pt x="2493" y="4630"/>
                    <a:pt x="2387" y="4277"/>
                    <a:pt x="2269" y="3931"/>
                  </a:cubicBezTo>
                  <a:cubicBezTo>
                    <a:pt x="2033" y="3268"/>
                    <a:pt x="1708" y="2642"/>
                    <a:pt x="1350" y="2036"/>
                  </a:cubicBezTo>
                  <a:cubicBezTo>
                    <a:pt x="989" y="1427"/>
                    <a:pt x="594" y="837"/>
                    <a:pt x="216" y="235"/>
                  </a:cubicBezTo>
                  <a:cubicBezTo>
                    <a:pt x="171" y="166"/>
                    <a:pt x="127" y="93"/>
                    <a:pt x="82" y="20"/>
                  </a:cubicBezTo>
                  <a:cubicBezTo>
                    <a:pt x="74" y="6"/>
                    <a:pt x="63" y="0"/>
                    <a:pt x="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35"/>
            <p:cNvSpPr/>
            <p:nvPr/>
          </p:nvSpPr>
          <p:spPr>
            <a:xfrm>
              <a:off x="2974000" y="2528275"/>
              <a:ext cx="2250" cy="1950"/>
            </a:xfrm>
            <a:custGeom>
              <a:avLst/>
              <a:gdLst/>
              <a:ahLst/>
              <a:cxnLst/>
              <a:rect l="l" t="t" r="r" b="b"/>
              <a:pathLst>
                <a:path w="90" h="78" extrusionOk="0">
                  <a:moveTo>
                    <a:pt x="37" y="0"/>
                  </a:moveTo>
                  <a:cubicBezTo>
                    <a:pt x="33" y="0"/>
                    <a:pt x="29" y="0"/>
                    <a:pt x="25" y="5"/>
                  </a:cubicBezTo>
                  <a:cubicBezTo>
                    <a:pt x="21" y="5"/>
                    <a:pt x="17" y="9"/>
                    <a:pt x="13" y="13"/>
                  </a:cubicBezTo>
                  <a:cubicBezTo>
                    <a:pt x="8" y="17"/>
                    <a:pt x="4" y="21"/>
                    <a:pt x="4" y="25"/>
                  </a:cubicBezTo>
                  <a:cubicBezTo>
                    <a:pt x="0" y="29"/>
                    <a:pt x="0" y="33"/>
                    <a:pt x="0" y="41"/>
                  </a:cubicBezTo>
                  <a:lnTo>
                    <a:pt x="0" y="49"/>
                  </a:lnTo>
                  <a:cubicBezTo>
                    <a:pt x="4" y="57"/>
                    <a:pt x="8" y="61"/>
                    <a:pt x="13" y="66"/>
                  </a:cubicBezTo>
                  <a:lnTo>
                    <a:pt x="21" y="74"/>
                  </a:lnTo>
                  <a:cubicBezTo>
                    <a:pt x="25" y="74"/>
                    <a:pt x="33" y="78"/>
                    <a:pt x="37" y="78"/>
                  </a:cubicBezTo>
                  <a:lnTo>
                    <a:pt x="49" y="78"/>
                  </a:lnTo>
                  <a:cubicBezTo>
                    <a:pt x="57" y="78"/>
                    <a:pt x="61" y="78"/>
                    <a:pt x="65" y="74"/>
                  </a:cubicBezTo>
                  <a:cubicBezTo>
                    <a:pt x="69" y="74"/>
                    <a:pt x="74" y="70"/>
                    <a:pt x="78" y="66"/>
                  </a:cubicBezTo>
                  <a:cubicBezTo>
                    <a:pt x="82" y="61"/>
                    <a:pt x="86" y="57"/>
                    <a:pt x="86" y="53"/>
                  </a:cubicBezTo>
                  <a:cubicBezTo>
                    <a:pt x="90" y="49"/>
                    <a:pt x="90" y="45"/>
                    <a:pt x="90" y="37"/>
                  </a:cubicBezTo>
                  <a:lnTo>
                    <a:pt x="86" y="29"/>
                  </a:lnTo>
                  <a:cubicBezTo>
                    <a:pt x="86" y="21"/>
                    <a:pt x="82" y="17"/>
                    <a:pt x="78" y="13"/>
                  </a:cubicBezTo>
                  <a:lnTo>
                    <a:pt x="69" y="5"/>
                  </a:lnTo>
                  <a:cubicBezTo>
                    <a:pt x="65" y="5"/>
                    <a:pt x="57" y="0"/>
                    <a:pt x="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35"/>
            <p:cNvSpPr/>
            <p:nvPr/>
          </p:nvSpPr>
          <p:spPr>
            <a:xfrm>
              <a:off x="2974800" y="2540575"/>
              <a:ext cx="2475" cy="1850"/>
            </a:xfrm>
            <a:custGeom>
              <a:avLst/>
              <a:gdLst/>
              <a:ahLst/>
              <a:cxnLst/>
              <a:rect l="l" t="t" r="r" b="b"/>
              <a:pathLst>
                <a:path w="99" h="74" extrusionOk="0">
                  <a:moveTo>
                    <a:pt x="25" y="0"/>
                  </a:moveTo>
                  <a:cubicBezTo>
                    <a:pt x="17" y="4"/>
                    <a:pt x="13" y="4"/>
                    <a:pt x="13" y="9"/>
                  </a:cubicBezTo>
                  <a:cubicBezTo>
                    <a:pt x="9" y="13"/>
                    <a:pt x="5" y="17"/>
                    <a:pt x="5" y="21"/>
                  </a:cubicBezTo>
                  <a:cubicBezTo>
                    <a:pt x="1" y="29"/>
                    <a:pt x="1" y="33"/>
                    <a:pt x="1" y="37"/>
                  </a:cubicBezTo>
                  <a:lnTo>
                    <a:pt x="1" y="49"/>
                  </a:lnTo>
                  <a:cubicBezTo>
                    <a:pt x="5" y="53"/>
                    <a:pt x="5" y="61"/>
                    <a:pt x="13" y="65"/>
                  </a:cubicBezTo>
                  <a:lnTo>
                    <a:pt x="17" y="70"/>
                  </a:lnTo>
                  <a:cubicBezTo>
                    <a:pt x="25" y="74"/>
                    <a:pt x="29" y="74"/>
                    <a:pt x="37" y="74"/>
                  </a:cubicBezTo>
                  <a:lnTo>
                    <a:pt x="74" y="74"/>
                  </a:lnTo>
                  <a:cubicBezTo>
                    <a:pt x="78" y="70"/>
                    <a:pt x="82" y="70"/>
                    <a:pt x="86" y="65"/>
                  </a:cubicBezTo>
                  <a:cubicBezTo>
                    <a:pt x="90" y="61"/>
                    <a:pt x="90" y="57"/>
                    <a:pt x="94" y="53"/>
                  </a:cubicBezTo>
                  <a:cubicBezTo>
                    <a:pt x="94" y="49"/>
                    <a:pt x="98" y="41"/>
                    <a:pt x="94" y="37"/>
                  </a:cubicBezTo>
                  <a:lnTo>
                    <a:pt x="94" y="29"/>
                  </a:lnTo>
                  <a:cubicBezTo>
                    <a:pt x="94" y="21"/>
                    <a:pt x="90" y="17"/>
                    <a:pt x="86" y="9"/>
                  </a:cubicBezTo>
                  <a:lnTo>
                    <a:pt x="78" y="4"/>
                  </a:lnTo>
                  <a:cubicBezTo>
                    <a:pt x="70" y="0"/>
                    <a:pt x="66" y="0"/>
                    <a:pt x="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35"/>
            <p:cNvSpPr/>
            <p:nvPr/>
          </p:nvSpPr>
          <p:spPr>
            <a:xfrm>
              <a:off x="2984050" y="2519425"/>
              <a:ext cx="2475" cy="2475"/>
            </a:xfrm>
            <a:custGeom>
              <a:avLst/>
              <a:gdLst/>
              <a:ahLst/>
              <a:cxnLst/>
              <a:rect l="l" t="t" r="r" b="b"/>
              <a:pathLst>
                <a:path w="99" h="99" extrusionOk="0">
                  <a:moveTo>
                    <a:pt x="62" y="1"/>
                  </a:moveTo>
                  <a:lnTo>
                    <a:pt x="50" y="5"/>
                  </a:lnTo>
                  <a:cubicBezTo>
                    <a:pt x="42" y="5"/>
                    <a:pt x="37" y="9"/>
                    <a:pt x="33" y="13"/>
                  </a:cubicBezTo>
                  <a:lnTo>
                    <a:pt x="13" y="33"/>
                  </a:lnTo>
                  <a:cubicBezTo>
                    <a:pt x="9" y="37"/>
                    <a:pt x="9" y="41"/>
                    <a:pt x="5" y="45"/>
                  </a:cubicBezTo>
                  <a:cubicBezTo>
                    <a:pt x="5" y="50"/>
                    <a:pt x="1" y="54"/>
                    <a:pt x="1" y="62"/>
                  </a:cubicBezTo>
                  <a:cubicBezTo>
                    <a:pt x="1" y="66"/>
                    <a:pt x="5" y="70"/>
                    <a:pt x="5" y="74"/>
                  </a:cubicBezTo>
                  <a:cubicBezTo>
                    <a:pt x="5" y="78"/>
                    <a:pt x="9" y="82"/>
                    <a:pt x="13" y="86"/>
                  </a:cubicBezTo>
                  <a:lnTo>
                    <a:pt x="21" y="94"/>
                  </a:lnTo>
                  <a:cubicBezTo>
                    <a:pt x="25" y="98"/>
                    <a:pt x="33" y="98"/>
                    <a:pt x="42" y="98"/>
                  </a:cubicBezTo>
                  <a:lnTo>
                    <a:pt x="50" y="98"/>
                  </a:lnTo>
                  <a:cubicBezTo>
                    <a:pt x="58" y="94"/>
                    <a:pt x="62" y="90"/>
                    <a:pt x="66" y="86"/>
                  </a:cubicBezTo>
                  <a:lnTo>
                    <a:pt x="86" y="66"/>
                  </a:lnTo>
                  <a:cubicBezTo>
                    <a:pt x="90" y="66"/>
                    <a:pt x="94" y="58"/>
                    <a:pt x="94" y="54"/>
                  </a:cubicBezTo>
                  <a:cubicBezTo>
                    <a:pt x="98" y="50"/>
                    <a:pt x="98" y="45"/>
                    <a:pt x="98" y="41"/>
                  </a:cubicBezTo>
                  <a:cubicBezTo>
                    <a:pt x="98" y="37"/>
                    <a:pt x="98" y="29"/>
                    <a:pt x="94" y="25"/>
                  </a:cubicBezTo>
                  <a:cubicBezTo>
                    <a:pt x="94" y="21"/>
                    <a:pt x="90" y="17"/>
                    <a:pt x="86" y="13"/>
                  </a:cubicBezTo>
                  <a:lnTo>
                    <a:pt x="78" y="9"/>
                  </a:lnTo>
                  <a:cubicBezTo>
                    <a:pt x="74" y="5"/>
                    <a:pt x="66" y="1"/>
                    <a:pt x="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35"/>
            <p:cNvSpPr/>
            <p:nvPr/>
          </p:nvSpPr>
          <p:spPr>
            <a:xfrm>
              <a:off x="3083150" y="2546875"/>
              <a:ext cx="2575" cy="1950"/>
            </a:xfrm>
            <a:custGeom>
              <a:avLst/>
              <a:gdLst/>
              <a:ahLst/>
              <a:cxnLst/>
              <a:rect l="l" t="t" r="r" b="b"/>
              <a:pathLst>
                <a:path w="103" h="78" extrusionOk="0">
                  <a:moveTo>
                    <a:pt x="50" y="0"/>
                  </a:moveTo>
                  <a:cubicBezTo>
                    <a:pt x="1" y="0"/>
                    <a:pt x="1" y="78"/>
                    <a:pt x="50" y="78"/>
                  </a:cubicBezTo>
                  <a:cubicBezTo>
                    <a:pt x="102" y="78"/>
                    <a:pt x="102" y="0"/>
                    <a:pt x="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35"/>
            <p:cNvSpPr/>
            <p:nvPr/>
          </p:nvSpPr>
          <p:spPr>
            <a:xfrm>
              <a:off x="3075625" y="2557150"/>
              <a:ext cx="2475" cy="1950"/>
            </a:xfrm>
            <a:custGeom>
              <a:avLst/>
              <a:gdLst/>
              <a:ahLst/>
              <a:cxnLst/>
              <a:rect l="l" t="t" r="r" b="b"/>
              <a:pathLst>
                <a:path w="99" h="78" extrusionOk="0">
                  <a:moveTo>
                    <a:pt x="38" y="0"/>
                  </a:moveTo>
                  <a:cubicBezTo>
                    <a:pt x="33" y="0"/>
                    <a:pt x="29" y="4"/>
                    <a:pt x="25" y="4"/>
                  </a:cubicBezTo>
                  <a:cubicBezTo>
                    <a:pt x="21" y="8"/>
                    <a:pt x="17" y="8"/>
                    <a:pt x="13" y="12"/>
                  </a:cubicBezTo>
                  <a:cubicBezTo>
                    <a:pt x="9" y="16"/>
                    <a:pt x="5" y="20"/>
                    <a:pt x="5" y="25"/>
                  </a:cubicBezTo>
                  <a:cubicBezTo>
                    <a:pt x="1" y="29"/>
                    <a:pt x="1" y="37"/>
                    <a:pt x="1" y="41"/>
                  </a:cubicBezTo>
                  <a:lnTo>
                    <a:pt x="1" y="49"/>
                  </a:lnTo>
                  <a:cubicBezTo>
                    <a:pt x="5" y="57"/>
                    <a:pt x="9" y="61"/>
                    <a:pt x="13" y="65"/>
                  </a:cubicBezTo>
                  <a:lnTo>
                    <a:pt x="21" y="73"/>
                  </a:lnTo>
                  <a:cubicBezTo>
                    <a:pt x="25" y="77"/>
                    <a:pt x="33" y="77"/>
                    <a:pt x="38" y="77"/>
                  </a:cubicBezTo>
                  <a:lnTo>
                    <a:pt x="58" y="77"/>
                  </a:lnTo>
                  <a:cubicBezTo>
                    <a:pt x="62" y="77"/>
                    <a:pt x="70" y="77"/>
                    <a:pt x="74" y="73"/>
                  </a:cubicBezTo>
                  <a:cubicBezTo>
                    <a:pt x="78" y="73"/>
                    <a:pt x="82" y="69"/>
                    <a:pt x="86" y="65"/>
                  </a:cubicBezTo>
                  <a:cubicBezTo>
                    <a:pt x="90" y="65"/>
                    <a:pt x="90" y="57"/>
                    <a:pt x="94" y="53"/>
                  </a:cubicBezTo>
                  <a:cubicBezTo>
                    <a:pt x="94" y="49"/>
                    <a:pt x="99" y="45"/>
                    <a:pt x="99" y="41"/>
                  </a:cubicBezTo>
                  <a:lnTo>
                    <a:pt x="94" y="29"/>
                  </a:lnTo>
                  <a:cubicBezTo>
                    <a:pt x="94" y="25"/>
                    <a:pt x="90" y="16"/>
                    <a:pt x="86" y="12"/>
                  </a:cubicBezTo>
                  <a:lnTo>
                    <a:pt x="78" y="8"/>
                  </a:lnTo>
                  <a:cubicBezTo>
                    <a:pt x="70" y="4"/>
                    <a:pt x="66" y="0"/>
                    <a:pt x="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35"/>
            <p:cNvSpPr/>
            <p:nvPr/>
          </p:nvSpPr>
          <p:spPr>
            <a:xfrm>
              <a:off x="3082650" y="2566500"/>
              <a:ext cx="2575" cy="1950"/>
            </a:xfrm>
            <a:custGeom>
              <a:avLst/>
              <a:gdLst/>
              <a:ahLst/>
              <a:cxnLst/>
              <a:rect l="l" t="t" r="r" b="b"/>
              <a:pathLst>
                <a:path w="103" h="78" extrusionOk="0">
                  <a:moveTo>
                    <a:pt x="53" y="0"/>
                  </a:moveTo>
                  <a:cubicBezTo>
                    <a:pt x="0" y="0"/>
                    <a:pt x="0" y="77"/>
                    <a:pt x="53" y="77"/>
                  </a:cubicBezTo>
                  <a:cubicBezTo>
                    <a:pt x="102" y="77"/>
                    <a:pt x="102" y="0"/>
                    <a:pt x="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35"/>
            <p:cNvSpPr/>
            <p:nvPr/>
          </p:nvSpPr>
          <p:spPr>
            <a:xfrm>
              <a:off x="3089350" y="2556075"/>
              <a:ext cx="2375" cy="2000"/>
            </a:xfrm>
            <a:custGeom>
              <a:avLst/>
              <a:gdLst/>
              <a:ahLst/>
              <a:cxnLst/>
              <a:rect l="l" t="t" r="r" b="b"/>
              <a:pathLst>
                <a:path w="95" h="80" extrusionOk="0">
                  <a:moveTo>
                    <a:pt x="38" y="1"/>
                  </a:moveTo>
                  <a:cubicBezTo>
                    <a:pt x="36" y="1"/>
                    <a:pt x="35" y="1"/>
                    <a:pt x="33" y="2"/>
                  </a:cubicBezTo>
                  <a:cubicBezTo>
                    <a:pt x="29" y="2"/>
                    <a:pt x="25" y="2"/>
                    <a:pt x="17" y="7"/>
                  </a:cubicBezTo>
                  <a:cubicBezTo>
                    <a:pt x="13" y="11"/>
                    <a:pt x="9" y="11"/>
                    <a:pt x="9" y="15"/>
                  </a:cubicBezTo>
                  <a:cubicBezTo>
                    <a:pt x="5" y="19"/>
                    <a:pt x="5" y="23"/>
                    <a:pt x="1" y="31"/>
                  </a:cubicBezTo>
                  <a:lnTo>
                    <a:pt x="1" y="39"/>
                  </a:lnTo>
                  <a:cubicBezTo>
                    <a:pt x="1" y="47"/>
                    <a:pt x="1" y="51"/>
                    <a:pt x="5" y="59"/>
                  </a:cubicBezTo>
                  <a:lnTo>
                    <a:pt x="13" y="68"/>
                  </a:lnTo>
                  <a:cubicBezTo>
                    <a:pt x="17" y="72"/>
                    <a:pt x="21" y="76"/>
                    <a:pt x="29" y="76"/>
                  </a:cubicBezTo>
                  <a:cubicBezTo>
                    <a:pt x="33" y="76"/>
                    <a:pt x="41" y="80"/>
                    <a:pt x="46" y="80"/>
                  </a:cubicBezTo>
                  <a:lnTo>
                    <a:pt x="62" y="80"/>
                  </a:lnTo>
                  <a:cubicBezTo>
                    <a:pt x="66" y="80"/>
                    <a:pt x="74" y="80"/>
                    <a:pt x="78" y="76"/>
                  </a:cubicBezTo>
                  <a:cubicBezTo>
                    <a:pt x="82" y="72"/>
                    <a:pt x="86" y="68"/>
                    <a:pt x="86" y="63"/>
                  </a:cubicBezTo>
                  <a:cubicBezTo>
                    <a:pt x="90" y="63"/>
                    <a:pt x="94" y="55"/>
                    <a:pt x="94" y="51"/>
                  </a:cubicBezTo>
                  <a:lnTo>
                    <a:pt x="94" y="43"/>
                  </a:lnTo>
                  <a:cubicBezTo>
                    <a:pt x="94" y="35"/>
                    <a:pt x="94" y="27"/>
                    <a:pt x="90" y="23"/>
                  </a:cubicBezTo>
                  <a:lnTo>
                    <a:pt x="86" y="15"/>
                  </a:lnTo>
                  <a:cubicBezTo>
                    <a:pt x="82" y="11"/>
                    <a:pt x="74" y="7"/>
                    <a:pt x="70" y="7"/>
                  </a:cubicBezTo>
                  <a:cubicBezTo>
                    <a:pt x="62" y="2"/>
                    <a:pt x="54" y="2"/>
                    <a:pt x="50" y="2"/>
                  </a:cubicBezTo>
                  <a:cubicBezTo>
                    <a:pt x="44" y="2"/>
                    <a:pt x="41" y="1"/>
                    <a:pt x="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35"/>
            <p:cNvSpPr/>
            <p:nvPr/>
          </p:nvSpPr>
          <p:spPr>
            <a:xfrm>
              <a:off x="3191100" y="2526350"/>
              <a:ext cx="2475" cy="2450"/>
            </a:xfrm>
            <a:custGeom>
              <a:avLst/>
              <a:gdLst/>
              <a:ahLst/>
              <a:cxnLst/>
              <a:rect l="l" t="t" r="r" b="b"/>
              <a:pathLst>
                <a:path w="99" h="98" extrusionOk="0">
                  <a:moveTo>
                    <a:pt x="49" y="0"/>
                  </a:moveTo>
                  <a:cubicBezTo>
                    <a:pt x="45" y="4"/>
                    <a:pt x="37" y="8"/>
                    <a:pt x="33" y="12"/>
                  </a:cubicBezTo>
                  <a:lnTo>
                    <a:pt x="13" y="33"/>
                  </a:lnTo>
                  <a:cubicBezTo>
                    <a:pt x="9" y="33"/>
                    <a:pt x="9" y="37"/>
                    <a:pt x="5" y="45"/>
                  </a:cubicBezTo>
                  <a:cubicBezTo>
                    <a:pt x="5" y="49"/>
                    <a:pt x="0" y="53"/>
                    <a:pt x="0" y="57"/>
                  </a:cubicBezTo>
                  <a:cubicBezTo>
                    <a:pt x="0" y="61"/>
                    <a:pt x="5" y="69"/>
                    <a:pt x="5" y="73"/>
                  </a:cubicBezTo>
                  <a:cubicBezTo>
                    <a:pt x="9" y="77"/>
                    <a:pt x="9" y="82"/>
                    <a:pt x="13" y="86"/>
                  </a:cubicBezTo>
                  <a:lnTo>
                    <a:pt x="21" y="90"/>
                  </a:lnTo>
                  <a:cubicBezTo>
                    <a:pt x="29" y="94"/>
                    <a:pt x="33" y="98"/>
                    <a:pt x="41" y="98"/>
                  </a:cubicBezTo>
                  <a:lnTo>
                    <a:pt x="49" y="94"/>
                  </a:lnTo>
                  <a:cubicBezTo>
                    <a:pt x="57" y="94"/>
                    <a:pt x="61" y="90"/>
                    <a:pt x="70" y="86"/>
                  </a:cubicBezTo>
                  <a:lnTo>
                    <a:pt x="86" y="65"/>
                  </a:lnTo>
                  <a:cubicBezTo>
                    <a:pt x="90" y="61"/>
                    <a:pt x="94" y="57"/>
                    <a:pt x="94" y="53"/>
                  </a:cubicBezTo>
                  <a:cubicBezTo>
                    <a:pt x="98" y="49"/>
                    <a:pt x="98" y="45"/>
                    <a:pt x="98" y="37"/>
                  </a:cubicBezTo>
                  <a:cubicBezTo>
                    <a:pt x="98" y="33"/>
                    <a:pt x="98" y="29"/>
                    <a:pt x="94" y="25"/>
                  </a:cubicBezTo>
                  <a:cubicBezTo>
                    <a:pt x="94" y="21"/>
                    <a:pt x="90" y="16"/>
                    <a:pt x="86" y="12"/>
                  </a:cubicBezTo>
                  <a:lnTo>
                    <a:pt x="82" y="4"/>
                  </a:lnTo>
                  <a:cubicBezTo>
                    <a:pt x="74" y="0"/>
                    <a:pt x="70" y="0"/>
                    <a:pt x="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35"/>
            <p:cNvSpPr/>
            <p:nvPr/>
          </p:nvSpPr>
          <p:spPr>
            <a:xfrm>
              <a:off x="3178900" y="2538025"/>
              <a:ext cx="2475" cy="2475"/>
            </a:xfrm>
            <a:custGeom>
              <a:avLst/>
              <a:gdLst/>
              <a:ahLst/>
              <a:cxnLst/>
              <a:rect l="l" t="t" r="r" b="b"/>
              <a:pathLst>
                <a:path w="99" h="99" extrusionOk="0">
                  <a:moveTo>
                    <a:pt x="37" y="1"/>
                  </a:moveTo>
                  <a:cubicBezTo>
                    <a:pt x="33" y="1"/>
                    <a:pt x="29" y="5"/>
                    <a:pt x="25" y="5"/>
                  </a:cubicBezTo>
                  <a:cubicBezTo>
                    <a:pt x="21" y="9"/>
                    <a:pt x="17" y="9"/>
                    <a:pt x="13" y="13"/>
                  </a:cubicBezTo>
                  <a:lnTo>
                    <a:pt x="5" y="21"/>
                  </a:lnTo>
                  <a:cubicBezTo>
                    <a:pt x="5" y="29"/>
                    <a:pt x="1" y="33"/>
                    <a:pt x="1" y="41"/>
                  </a:cubicBezTo>
                  <a:lnTo>
                    <a:pt x="5" y="50"/>
                  </a:lnTo>
                  <a:cubicBezTo>
                    <a:pt x="5" y="58"/>
                    <a:pt x="9" y="62"/>
                    <a:pt x="13" y="70"/>
                  </a:cubicBezTo>
                  <a:lnTo>
                    <a:pt x="33" y="86"/>
                  </a:lnTo>
                  <a:cubicBezTo>
                    <a:pt x="37" y="90"/>
                    <a:pt x="41" y="94"/>
                    <a:pt x="45" y="94"/>
                  </a:cubicBezTo>
                  <a:cubicBezTo>
                    <a:pt x="49" y="98"/>
                    <a:pt x="53" y="98"/>
                    <a:pt x="58" y="98"/>
                  </a:cubicBezTo>
                  <a:cubicBezTo>
                    <a:pt x="66" y="98"/>
                    <a:pt x="70" y="98"/>
                    <a:pt x="74" y="94"/>
                  </a:cubicBezTo>
                  <a:cubicBezTo>
                    <a:pt x="78" y="94"/>
                    <a:pt x="82" y="90"/>
                    <a:pt x="86" y="86"/>
                  </a:cubicBezTo>
                  <a:lnTo>
                    <a:pt x="94" y="82"/>
                  </a:lnTo>
                  <a:cubicBezTo>
                    <a:pt x="94" y="74"/>
                    <a:pt x="98" y="70"/>
                    <a:pt x="98" y="62"/>
                  </a:cubicBezTo>
                  <a:lnTo>
                    <a:pt x="94" y="50"/>
                  </a:lnTo>
                  <a:cubicBezTo>
                    <a:pt x="94" y="45"/>
                    <a:pt x="90" y="37"/>
                    <a:pt x="86" y="33"/>
                  </a:cubicBezTo>
                  <a:lnTo>
                    <a:pt x="66" y="13"/>
                  </a:lnTo>
                  <a:cubicBezTo>
                    <a:pt x="62" y="9"/>
                    <a:pt x="58" y="9"/>
                    <a:pt x="53" y="5"/>
                  </a:cubicBezTo>
                  <a:cubicBezTo>
                    <a:pt x="49" y="5"/>
                    <a:pt x="45" y="1"/>
                    <a:pt x="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35"/>
            <p:cNvSpPr/>
            <p:nvPr/>
          </p:nvSpPr>
          <p:spPr>
            <a:xfrm>
              <a:off x="3184300" y="2550325"/>
              <a:ext cx="1950" cy="2275"/>
            </a:xfrm>
            <a:custGeom>
              <a:avLst/>
              <a:gdLst/>
              <a:ahLst/>
              <a:cxnLst/>
              <a:rect l="l" t="t" r="r" b="b"/>
              <a:pathLst>
                <a:path w="78" h="91" extrusionOk="0">
                  <a:moveTo>
                    <a:pt x="29" y="1"/>
                  </a:moveTo>
                  <a:cubicBezTo>
                    <a:pt x="20" y="5"/>
                    <a:pt x="16" y="5"/>
                    <a:pt x="12" y="13"/>
                  </a:cubicBezTo>
                  <a:lnTo>
                    <a:pt x="4" y="21"/>
                  </a:lnTo>
                  <a:cubicBezTo>
                    <a:pt x="4" y="25"/>
                    <a:pt x="0" y="33"/>
                    <a:pt x="0" y="37"/>
                  </a:cubicBezTo>
                  <a:lnTo>
                    <a:pt x="0" y="49"/>
                  </a:lnTo>
                  <a:cubicBezTo>
                    <a:pt x="0" y="58"/>
                    <a:pt x="0" y="62"/>
                    <a:pt x="4" y="66"/>
                  </a:cubicBezTo>
                  <a:cubicBezTo>
                    <a:pt x="4" y="70"/>
                    <a:pt x="8" y="74"/>
                    <a:pt x="12" y="78"/>
                  </a:cubicBezTo>
                  <a:cubicBezTo>
                    <a:pt x="16" y="82"/>
                    <a:pt x="20" y="82"/>
                    <a:pt x="24" y="86"/>
                  </a:cubicBezTo>
                  <a:cubicBezTo>
                    <a:pt x="29" y="90"/>
                    <a:pt x="33" y="90"/>
                    <a:pt x="41" y="90"/>
                  </a:cubicBezTo>
                  <a:lnTo>
                    <a:pt x="49" y="86"/>
                  </a:lnTo>
                  <a:cubicBezTo>
                    <a:pt x="57" y="86"/>
                    <a:pt x="61" y="82"/>
                    <a:pt x="65" y="78"/>
                  </a:cubicBezTo>
                  <a:lnTo>
                    <a:pt x="73" y="70"/>
                  </a:lnTo>
                  <a:cubicBezTo>
                    <a:pt x="73" y="66"/>
                    <a:pt x="77" y="58"/>
                    <a:pt x="77" y="49"/>
                  </a:cubicBezTo>
                  <a:lnTo>
                    <a:pt x="77" y="37"/>
                  </a:lnTo>
                  <a:cubicBezTo>
                    <a:pt x="77" y="33"/>
                    <a:pt x="77" y="29"/>
                    <a:pt x="73" y="25"/>
                  </a:cubicBezTo>
                  <a:cubicBezTo>
                    <a:pt x="73" y="21"/>
                    <a:pt x="69" y="13"/>
                    <a:pt x="65" y="13"/>
                  </a:cubicBezTo>
                  <a:cubicBezTo>
                    <a:pt x="61" y="9"/>
                    <a:pt x="57" y="5"/>
                    <a:pt x="53" y="5"/>
                  </a:cubicBezTo>
                  <a:cubicBezTo>
                    <a:pt x="49" y="1"/>
                    <a:pt x="45" y="1"/>
                    <a:pt x="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35"/>
            <p:cNvSpPr/>
            <p:nvPr/>
          </p:nvSpPr>
          <p:spPr>
            <a:xfrm>
              <a:off x="3194550" y="2540075"/>
              <a:ext cx="2475" cy="2400"/>
            </a:xfrm>
            <a:custGeom>
              <a:avLst/>
              <a:gdLst/>
              <a:ahLst/>
              <a:cxnLst/>
              <a:rect l="l" t="t" r="r" b="b"/>
              <a:pathLst>
                <a:path w="99" h="96" extrusionOk="0">
                  <a:moveTo>
                    <a:pt x="25" y="0"/>
                  </a:moveTo>
                  <a:cubicBezTo>
                    <a:pt x="21" y="4"/>
                    <a:pt x="17" y="4"/>
                    <a:pt x="13" y="8"/>
                  </a:cubicBezTo>
                  <a:lnTo>
                    <a:pt x="5" y="16"/>
                  </a:lnTo>
                  <a:cubicBezTo>
                    <a:pt x="5" y="24"/>
                    <a:pt x="1" y="29"/>
                    <a:pt x="1" y="37"/>
                  </a:cubicBezTo>
                  <a:lnTo>
                    <a:pt x="5" y="49"/>
                  </a:lnTo>
                  <a:cubicBezTo>
                    <a:pt x="5" y="53"/>
                    <a:pt x="9" y="61"/>
                    <a:pt x="13" y="65"/>
                  </a:cubicBezTo>
                  <a:lnTo>
                    <a:pt x="33" y="85"/>
                  </a:lnTo>
                  <a:cubicBezTo>
                    <a:pt x="37" y="90"/>
                    <a:pt x="41" y="90"/>
                    <a:pt x="45" y="94"/>
                  </a:cubicBezTo>
                  <a:cubicBezTo>
                    <a:pt x="48" y="94"/>
                    <a:pt x="51" y="95"/>
                    <a:pt x="55" y="95"/>
                  </a:cubicBezTo>
                  <a:cubicBezTo>
                    <a:pt x="57" y="95"/>
                    <a:pt x="59" y="95"/>
                    <a:pt x="62" y="94"/>
                  </a:cubicBezTo>
                  <a:lnTo>
                    <a:pt x="74" y="94"/>
                  </a:lnTo>
                  <a:cubicBezTo>
                    <a:pt x="78" y="90"/>
                    <a:pt x="82" y="90"/>
                    <a:pt x="86" y="85"/>
                  </a:cubicBezTo>
                  <a:lnTo>
                    <a:pt x="94" y="77"/>
                  </a:lnTo>
                  <a:cubicBezTo>
                    <a:pt x="94" y="69"/>
                    <a:pt x="98" y="65"/>
                    <a:pt x="98" y="57"/>
                  </a:cubicBezTo>
                  <a:lnTo>
                    <a:pt x="94" y="45"/>
                  </a:lnTo>
                  <a:cubicBezTo>
                    <a:pt x="94" y="41"/>
                    <a:pt x="90" y="33"/>
                    <a:pt x="86" y="29"/>
                  </a:cubicBezTo>
                  <a:lnTo>
                    <a:pt x="66" y="8"/>
                  </a:lnTo>
                  <a:cubicBezTo>
                    <a:pt x="62" y="8"/>
                    <a:pt x="58" y="4"/>
                    <a:pt x="5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35"/>
            <p:cNvSpPr/>
            <p:nvPr/>
          </p:nvSpPr>
          <p:spPr>
            <a:xfrm>
              <a:off x="3099825" y="2469025"/>
              <a:ext cx="2475" cy="1950"/>
            </a:xfrm>
            <a:custGeom>
              <a:avLst/>
              <a:gdLst/>
              <a:ahLst/>
              <a:cxnLst/>
              <a:rect l="l" t="t" r="r" b="b"/>
              <a:pathLst>
                <a:path w="99" h="78" extrusionOk="0">
                  <a:moveTo>
                    <a:pt x="49" y="0"/>
                  </a:moveTo>
                  <a:cubicBezTo>
                    <a:pt x="1" y="0"/>
                    <a:pt x="1" y="77"/>
                    <a:pt x="49" y="77"/>
                  </a:cubicBezTo>
                  <a:cubicBezTo>
                    <a:pt x="98" y="77"/>
                    <a:pt x="98" y="0"/>
                    <a:pt x="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35"/>
            <p:cNvSpPr/>
            <p:nvPr/>
          </p:nvSpPr>
          <p:spPr>
            <a:xfrm>
              <a:off x="3104700" y="2482750"/>
              <a:ext cx="2475" cy="1950"/>
            </a:xfrm>
            <a:custGeom>
              <a:avLst/>
              <a:gdLst/>
              <a:ahLst/>
              <a:cxnLst/>
              <a:rect l="l" t="t" r="r" b="b"/>
              <a:pathLst>
                <a:path w="99" h="78" extrusionOk="0">
                  <a:moveTo>
                    <a:pt x="50" y="0"/>
                  </a:moveTo>
                  <a:cubicBezTo>
                    <a:pt x="1" y="0"/>
                    <a:pt x="1" y="77"/>
                    <a:pt x="50" y="77"/>
                  </a:cubicBezTo>
                  <a:cubicBezTo>
                    <a:pt x="98" y="77"/>
                    <a:pt x="98" y="0"/>
                    <a:pt x="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35"/>
            <p:cNvSpPr/>
            <p:nvPr/>
          </p:nvSpPr>
          <p:spPr>
            <a:xfrm>
              <a:off x="3025625" y="2610000"/>
              <a:ext cx="3475" cy="2450"/>
            </a:xfrm>
            <a:custGeom>
              <a:avLst/>
              <a:gdLst/>
              <a:ahLst/>
              <a:cxnLst/>
              <a:rect l="l" t="t" r="r" b="b"/>
              <a:pathLst>
                <a:path w="139" h="98" extrusionOk="0">
                  <a:moveTo>
                    <a:pt x="66" y="73"/>
                  </a:moveTo>
                  <a:lnTo>
                    <a:pt x="63" y="74"/>
                  </a:lnTo>
                  <a:lnTo>
                    <a:pt x="63" y="74"/>
                  </a:lnTo>
                  <a:lnTo>
                    <a:pt x="62" y="73"/>
                  </a:lnTo>
                  <a:lnTo>
                    <a:pt x="62" y="73"/>
                  </a:lnTo>
                  <a:cubicBezTo>
                    <a:pt x="62" y="73"/>
                    <a:pt x="62" y="73"/>
                    <a:pt x="62" y="73"/>
                  </a:cubicBezTo>
                  <a:lnTo>
                    <a:pt x="62" y="73"/>
                  </a:lnTo>
                  <a:cubicBezTo>
                    <a:pt x="62" y="74"/>
                    <a:pt x="62" y="74"/>
                    <a:pt x="63" y="74"/>
                  </a:cubicBezTo>
                  <a:lnTo>
                    <a:pt x="63" y="74"/>
                  </a:lnTo>
                  <a:lnTo>
                    <a:pt x="55" y="77"/>
                  </a:lnTo>
                  <a:lnTo>
                    <a:pt x="55" y="77"/>
                  </a:lnTo>
                  <a:cubicBezTo>
                    <a:pt x="57" y="76"/>
                    <a:pt x="59" y="75"/>
                    <a:pt x="62" y="73"/>
                  </a:cubicBezTo>
                  <a:close/>
                  <a:moveTo>
                    <a:pt x="37" y="0"/>
                  </a:moveTo>
                  <a:cubicBezTo>
                    <a:pt x="33" y="4"/>
                    <a:pt x="29" y="4"/>
                    <a:pt x="21" y="8"/>
                  </a:cubicBezTo>
                  <a:cubicBezTo>
                    <a:pt x="17" y="12"/>
                    <a:pt x="13" y="16"/>
                    <a:pt x="13" y="21"/>
                  </a:cubicBezTo>
                  <a:cubicBezTo>
                    <a:pt x="9" y="21"/>
                    <a:pt x="5" y="29"/>
                    <a:pt x="5" y="33"/>
                  </a:cubicBezTo>
                  <a:cubicBezTo>
                    <a:pt x="5" y="37"/>
                    <a:pt x="1" y="41"/>
                    <a:pt x="5" y="49"/>
                  </a:cubicBezTo>
                  <a:cubicBezTo>
                    <a:pt x="5" y="53"/>
                    <a:pt x="5" y="57"/>
                    <a:pt x="9" y="61"/>
                  </a:cubicBezTo>
                  <a:cubicBezTo>
                    <a:pt x="13" y="69"/>
                    <a:pt x="21" y="77"/>
                    <a:pt x="33" y="77"/>
                  </a:cubicBezTo>
                  <a:lnTo>
                    <a:pt x="41" y="82"/>
                  </a:lnTo>
                  <a:cubicBezTo>
                    <a:pt x="47" y="82"/>
                    <a:pt x="50" y="80"/>
                    <a:pt x="54" y="77"/>
                  </a:cubicBezTo>
                  <a:lnTo>
                    <a:pt x="66" y="77"/>
                  </a:lnTo>
                  <a:cubicBezTo>
                    <a:pt x="67" y="79"/>
                    <a:pt x="68" y="80"/>
                    <a:pt x="70" y="82"/>
                  </a:cubicBezTo>
                  <a:lnTo>
                    <a:pt x="70" y="82"/>
                  </a:lnTo>
                  <a:lnTo>
                    <a:pt x="68" y="78"/>
                  </a:lnTo>
                  <a:lnTo>
                    <a:pt x="68" y="78"/>
                  </a:lnTo>
                  <a:cubicBezTo>
                    <a:pt x="69" y="79"/>
                    <a:pt x="70" y="80"/>
                    <a:pt x="70" y="82"/>
                  </a:cubicBezTo>
                  <a:lnTo>
                    <a:pt x="70" y="82"/>
                  </a:lnTo>
                  <a:cubicBezTo>
                    <a:pt x="70" y="82"/>
                    <a:pt x="70" y="82"/>
                    <a:pt x="70" y="82"/>
                  </a:cubicBezTo>
                  <a:lnTo>
                    <a:pt x="70" y="82"/>
                  </a:lnTo>
                  <a:lnTo>
                    <a:pt x="70" y="82"/>
                  </a:lnTo>
                  <a:cubicBezTo>
                    <a:pt x="70" y="82"/>
                    <a:pt x="70" y="82"/>
                    <a:pt x="70" y="82"/>
                  </a:cubicBezTo>
                  <a:lnTo>
                    <a:pt x="70" y="82"/>
                  </a:lnTo>
                  <a:cubicBezTo>
                    <a:pt x="77" y="88"/>
                    <a:pt x="83" y="94"/>
                    <a:pt x="90" y="98"/>
                  </a:cubicBezTo>
                  <a:lnTo>
                    <a:pt x="106" y="98"/>
                  </a:lnTo>
                  <a:cubicBezTo>
                    <a:pt x="110" y="98"/>
                    <a:pt x="115" y="94"/>
                    <a:pt x="119" y="94"/>
                  </a:cubicBezTo>
                  <a:cubicBezTo>
                    <a:pt x="127" y="86"/>
                    <a:pt x="135" y="77"/>
                    <a:pt x="139" y="69"/>
                  </a:cubicBezTo>
                  <a:cubicBezTo>
                    <a:pt x="139" y="61"/>
                    <a:pt x="139" y="49"/>
                    <a:pt x="135" y="41"/>
                  </a:cubicBezTo>
                  <a:cubicBezTo>
                    <a:pt x="123" y="21"/>
                    <a:pt x="106" y="8"/>
                    <a:pt x="82" y="4"/>
                  </a:cubicBezTo>
                  <a:cubicBezTo>
                    <a:pt x="78" y="0"/>
                    <a:pt x="74" y="0"/>
                    <a:pt x="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35"/>
            <p:cNvSpPr/>
            <p:nvPr/>
          </p:nvSpPr>
          <p:spPr>
            <a:xfrm>
              <a:off x="3031425" y="2624225"/>
              <a:ext cx="2575" cy="3850"/>
            </a:xfrm>
            <a:custGeom>
              <a:avLst/>
              <a:gdLst/>
              <a:ahLst/>
              <a:cxnLst/>
              <a:rect l="l" t="t" r="r" b="b"/>
              <a:pathLst>
                <a:path w="103" h="154" extrusionOk="0">
                  <a:moveTo>
                    <a:pt x="70" y="0"/>
                  </a:moveTo>
                  <a:cubicBezTo>
                    <a:pt x="61" y="0"/>
                    <a:pt x="49" y="0"/>
                    <a:pt x="41" y="4"/>
                  </a:cubicBezTo>
                  <a:cubicBezTo>
                    <a:pt x="33" y="9"/>
                    <a:pt x="25" y="17"/>
                    <a:pt x="25" y="29"/>
                  </a:cubicBezTo>
                  <a:cubicBezTo>
                    <a:pt x="17" y="53"/>
                    <a:pt x="9" y="82"/>
                    <a:pt x="4" y="106"/>
                  </a:cubicBezTo>
                  <a:cubicBezTo>
                    <a:pt x="0" y="114"/>
                    <a:pt x="4" y="126"/>
                    <a:pt x="9" y="135"/>
                  </a:cubicBezTo>
                  <a:cubicBezTo>
                    <a:pt x="13" y="143"/>
                    <a:pt x="21" y="151"/>
                    <a:pt x="29" y="151"/>
                  </a:cubicBezTo>
                  <a:cubicBezTo>
                    <a:pt x="34" y="153"/>
                    <a:pt x="39" y="154"/>
                    <a:pt x="44" y="154"/>
                  </a:cubicBezTo>
                  <a:cubicBezTo>
                    <a:pt x="50" y="154"/>
                    <a:pt x="57" y="152"/>
                    <a:pt x="61" y="147"/>
                  </a:cubicBezTo>
                  <a:cubicBezTo>
                    <a:pt x="70" y="143"/>
                    <a:pt x="74" y="135"/>
                    <a:pt x="78" y="126"/>
                  </a:cubicBezTo>
                  <a:cubicBezTo>
                    <a:pt x="86" y="98"/>
                    <a:pt x="90" y="74"/>
                    <a:pt x="98" y="49"/>
                  </a:cubicBezTo>
                  <a:cubicBezTo>
                    <a:pt x="102" y="37"/>
                    <a:pt x="98" y="25"/>
                    <a:pt x="94" y="17"/>
                  </a:cubicBezTo>
                  <a:cubicBezTo>
                    <a:pt x="90" y="9"/>
                    <a:pt x="82" y="4"/>
                    <a:pt x="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35"/>
            <p:cNvSpPr/>
            <p:nvPr/>
          </p:nvSpPr>
          <p:spPr>
            <a:xfrm>
              <a:off x="3136325" y="2590975"/>
              <a:ext cx="2450" cy="1875"/>
            </a:xfrm>
            <a:custGeom>
              <a:avLst/>
              <a:gdLst/>
              <a:ahLst/>
              <a:cxnLst/>
              <a:rect l="l" t="t" r="r" b="b"/>
              <a:pathLst>
                <a:path w="98" h="75" extrusionOk="0">
                  <a:moveTo>
                    <a:pt x="25" y="1"/>
                  </a:moveTo>
                  <a:cubicBezTo>
                    <a:pt x="20" y="5"/>
                    <a:pt x="16" y="5"/>
                    <a:pt x="12" y="9"/>
                  </a:cubicBezTo>
                  <a:cubicBezTo>
                    <a:pt x="8" y="13"/>
                    <a:pt x="4" y="17"/>
                    <a:pt x="4" y="21"/>
                  </a:cubicBezTo>
                  <a:cubicBezTo>
                    <a:pt x="0" y="29"/>
                    <a:pt x="0" y="33"/>
                    <a:pt x="0" y="38"/>
                  </a:cubicBezTo>
                  <a:lnTo>
                    <a:pt x="0" y="50"/>
                  </a:lnTo>
                  <a:cubicBezTo>
                    <a:pt x="4" y="54"/>
                    <a:pt x="8" y="62"/>
                    <a:pt x="12" y="66"/>
                  </a:cubicBezTo>
                  <a:lnTo>
                    <a:pt x="20" y="70"/>
                  </a:lnTo>
                  <a:cubicBezTo>
                    <a:pt x="25" y="74"/>
                    <a:pt x="33" y="74"/>
                    <a:pt x="41" y="74"/>
                  </a:cubicBezTo>
                  <a:lnTo>
                    <a:pt x="73" y="74"/>
                  </a:lnTo>
                  <a:cubicBezTo>
                    <a:pt x="77" y="70"/>
                    <a:pt x="81" y="70"/>
                    <a:pt x="86" y="66"/>
                  </a:cubicBezTo>
                  <a:cubicBezTo>
                    <a:pt x="90" y="62"/>
                    <a:pt x="94" y="58"/>
                    <a:pt x="94" y="54"/>
                  </a:cubicBezTo>
                  <a:cubicBezTo>
                    <a:pt x="98" y="50"/>
                    <a:pt x="98" y="42"/>
                    <a:pt x="98" y="38"/>
                  </a:cubicBezTo>
                  <a:lnTo>
                    <a:pt x="94" y="29"/>
                  </a:lnTo>
                  <a:cubicBezTo>
                    <a:pt x="94" y="21"/>
                    <a:pt x="90" y="17"/>
                    <a:pt x="86" y="9"/>
                  </a:cubicBezTo>
                  <a:lnTo>
                    <a:pt x="77" y="5"/>
                  </a:lnTo>
                  <a:cubicBezTo>
                    <a:pt x="73" y="1"/>
                    <a:pt x="65" y="1"/>
                    <a:pt x="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35"/>
            <p:cNvSpPr/>
            <p:nvPr/>
          </p:nvSpPr>
          <p:spPr>
            <a:xfrm>
              <a:off x="3129000" y="2603175"/>
              <a:ext cx="2975" cy="2475"/>
            </a:xfrm>
            <a:custGeom>
              <a:avLst/>
              <a:gdLst/>
              <a:ahLst/>
              <a:cxnLst/>
              <a:rect l="l" t="t" r="r" b="b"/>
              <a:pathLst>
                <a:path w="119" h="99" extrusionOk="0">
                  <a:moveTo>
                    <a:pt x="74" y="21"/>
                  </a:moveTo>
                  <a:lnTo>
                    <a:pt x="74" y="22"/>
                  </a:lnTo>
                  <a:lnTo>
                    <a:pt x="74" y="22"/>
                  </a:lnTo>
                  <a:cubicBezTo>
                    <a:pt x="74" y="21"/>
                    <a:pt x="74" y="21"/>
                    <a:pt x="74" y="21"/>
                  </a:cubicBezTo>
                  <a:lnTo>
                    <a:pt x="74" y="21"/>
                  </a:lnTo>
                  <a:cubicBezTo>
                    <a:pt x="74" y="21"/>
                    <a:pt x="74" y="21"/>
                    <a:pt x="74" y="21"/>
                  </a:cubicBezTo>
                  <a:close/>
                  <a:moveTo>
                    <a:pt x="75" y="24"/>
                  </a:moveTo>
                  <a:cubicBezTo>
                    <a:pt x="75" y="24"/>
                    <a:pt x="75" y="24"/>
                    <a:pt x="75" y="25"/>
                  </a:cubicBezTo>
                  <a:lnTo>
                    <a:pt x="75" y="25"/>
                  </a:lnTo>
                  <a:lnTo>
                    <a:pt x="75" y="24"/>
                  </a:lnTo>
                  <a:lnTo>
                    <a:pt x="75" y="24"/>
                  </a:lnTo>
                  <a:lnTo>
                    <a:pt x="75" y="24"/>
                  </a:lnTo>
                  <a:close/>
                  <a:moveTo>
                    <a:pt x="74" y="24"/>
                  </a:moveTo>
                  <a:lnTo>
                    <a:pt x="75" y="24"/>
                  </a:lnTo>
                  <a:lnTo>
                    <a:pt x="75" y="24"/>
                  </a:lnTo>
                  <a:lnTo>
                    <a:pt x="75" y="24"/>
                  </a:lnTo>
                  <a:lnTo>
                    <a:pt x="75" y="24"/>
                  </a:lnTo>
                  <a:lnTo>
                    <a:pt x="76" y="25"/>
                  </a:lnTo>
                  <a:lnTo>
                    <a:pt x="76" y="25"/>
                  </a:lnTo>
                  <a:cubicBezTo>
                    <a:pt x="76" y="25"/>
                    <a:pt x="76" y="24"/>
                    <a:pt x="76" y="24"/>
                  </a:cubicBezTo>
                  <a:lnTo>
                    <a:pt x="76" y="24"/>
                  </a:lnTo>
                  <a:lnTo>
                    <a:pt x="78" y="25"/>
                  </a:lnTo>
                  <a:lnTo>
                    <a:pt x="78" y="25"/>
                  </a:lnTo>
                  <a:lnTo>
                    <a:pt x="76" y="25"/>
                  </a:lnTo>
                  <a:lnTo>
                    <a:pt x="76" y="25"/>
                  </a:lnTo>
                  <a:cubicBezTo>
                    <a:pt x="76" y="25"/>
                    <a:pt x="76" y="25"/>
                    <a:pt x="76" y="25"/>
                  </a:cubicBezTo>
                  <a:lnTo>
                    <a:pt x="76" y="25"/>
                  </a:lnTo>
                  <a:cubicBezTo>
                    <a:pt x="76" y="25"/>
                    <a:pt x="76" y="25"/>
                    <a:pt x="75" y="25"/>
                  </a:cubicBezTo>
                  <a:lnTo>
                    <a:pt x="75" y="25"/>
                  </a:lnTo>
                  <a:lnTo>
                    <a:pt x="75" y="25"/>
                  </a:lnTo>
                  <a:lnTo>
                    <a:pt x="75" y="25"/>
                  </a:lnTo>
                  <a:cubicBezTo>
                    <a:pt x="74" y="25"/>
                    <a:pt x="73" y="24"/>
                    <a:pt x="73" y="24"/>
                  </a:cubicBezTo>
                  <a:lnTo>
                    <a:pt x="73" y="24"/>
                  </a:lnTo>
                  <a:lnTo>
                    <a:pt x="75" y="24"/>
                  </a:lnTo>
                  <a:lnTo>
                    <a:pt x="75" y="24"/>
                  </a:lnTo>
                  <a:cubicBezTo>
                    <a:pt x="75" y="24"/>
                    <a:pt x="74" y="24"/>
                    <a:pt x="74" y="24"/>
                  </a:cubicBezTo>
                  <a:close/>
                  <a:moveTo>
                    <a:pt x="76" y="25"/>
                  </a:moveTo>
                  <a:cubicBezTo>
                    <a:pt x="77" y="25"/>
                    <a:pt x="78" y="25"/>
                    <a:pt x="78" y="25"/>
                  </a:cubicBezTo>
                  <a:cubicBezTo>
                    <a:pt x="77" y="25"/>
                    <a:pt x="77" y="25"/>
                    <a:pt x="76" y="25"/>
                  </a:cubicBezTo>
                  <a:lnTo>
                    <a:pt x="76" y="25"/>
                  </a:lnTo>
                  <a:cubicBezTo>
                    <a:pt x="76" y="25"/>
                    <a:pt x="76" y="25"/>
                    <a:pt x="76" y="25"/>
                  </a:cubicBezTo>
                  <a:close/>
                  <a:moveTo>
                    <a:pt x="29" y="1"/>
                  </a:moveTo>
                  <a:lnTo>
                    <a:pt x="21" y="5"/>
                  </a:lnTo>
                  <a:cubicBezTo>
                    <a:pt x="17" y="9"/>
                    <a:pt x="13" y="13"/>
                    <a:pt x="9" y="21"/>
                  </a:cubicBezTo>
                  <a:lnTo>
                    <a:pt x="4" y="29"/>
                  </a:lnTo>
                  <a:cubicBezTo>
                    <a:pt x="0" y="37"/>
                    <a:pt x="0" y="41"/>
                    <a:pt x="4" y="50"/>
                  </a:cubicBezTo>
                  <a:cubicBezTo>
                    <a:pt x="9" y="62"/>
                    <a:pt x="13" y="70"/>
                    <a:pt x="21" y="78"/>
                  </a:cubicBezTo>
                  <a:cubicBezTo>
                    <a:pt x="21" y="78"/>
                    <a:pt x="21" y="78"/>
                    <a:pt x="25" y="82"/>
                  </a:cubicBezTo>
                  <a:cubicBezTo>
                    <a:pt x="29" y="82"/>
                    <a:pt x="33" y="86"/>
                    <a:pt x="37" y="90"/>
                  </a:cubicBezTo>
                  <a:cubicBezTo>
                    <a:pt x="41" y="90"/>
                    <a:pt x="45" y="94"/>
                    <a:pt x="45" y="94"/>
                  </a:cubicBezTo>
                  <a:lnTo>
                    <a:pt x="49" y="94"/>
                  </a:lnTo>
                  <a:cubicBezTo>
                    <a:pt x="53" y="98"/>
                    <a:pt x="61" y="98"/>
                    <a:pt x="65" y="98"/>
                  </a:cubicBezTo>
                  <a:lnTo>
                    <a:pt x="74" y="98"/>
                  </a:lnTo>
                  <a:cubicBezTo>
                    <a:pt x="78" y="98"/>
                    <a:pt x="82" y="98"/>
                    <a:pt x="90" y="94"/>
                  </a:cubicBezTo>
                  <a:cubicBezTo>
                    <a:pt x="94" y="94"/>
                    <a:pt x="98" y="94"/>
                    <a:pt x="102" y="90"/>
                  </a:cubicBezTo>
                  <a:cubicBezTo>
                    <a:pt x="106" y="86"/>
                    <a:pt x="110" y="82"/>
                    <a:pt x="110" y="78"/>
                  </a:cubicBezTo>
                  <a:cubicBezTo>
                    <a:pt x="114" y="74"/>
                    <a:pt x="114" y="70"/>
                    <a:pt x="114" y="66"/>
                  </a:cubicBezTo>
                  <a:cubicBezTo>
                    <a:pt x="118" y="58"/>
                    <a:pt x="118" y="54"/>
                    <a:pt x="114" y="50"/>
                  </a:cubicBezTo>
                  <a:lnTo>
                    <a:pt x="110" y="41"/>
                  </a:lnTo>
                  <a:cubicBezTo>
                    <a:pt x="106" y="33"/>
                    <a:pt x="102" y="29"/>
                    <a:pt x="98" y="25"/>
                  </a:cubicBezTo>
                  <a:lnTo>
                    <a:pt x="90" y="21"/>
                  </a:lnTo>
                  <a:lnTo>
                    <a:pt x="73" y="21"/>
                  </a:lnTo>
                  <a:cubicBezTo>
                    <a:pt x="72" y="20"/>
                    <a:pt x="71" y="18"/>
                    <a:pt x="70" y="17"/>
                  </a:cubicBezTo>
                  <a:cubicBezTo>
                    <a:pt x="70" y="13"/>
                    <a:pt x="65" y="9"/>
                    <a:pt x="61" y="5"/>
                  </a:cubicBezTo>
                  <a:cubicBezTo>
                    <a:pt x="57" y="5"/>
                    <a:pt x="49" y="1"/>
                    <a:pt x="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45" name="Google Shape;2245;p35"/>
          <p:cNvGrpSpPr/>
          <p:nvPr/>
        </p:nvGrpSpPr>
        <p:grpSpPr>
          <a:xfrm>
            <a:off x="3850114" y="518350"/>
            <a:ext cx="1020961" cy="596402"/>
            <a:chOff x="193414" y="283450"/>
            <a:chExt cx="1020961" cy="596402"/>
          </a:xfrm>
        </p:grpSpPr>
        <p:sp>
          <p:nvSpPr>
            <p:cNvPr id="2246" name="Google Shape;2246;p35"/>
            <p:cNvSpPr/>
            <p:nvPr/>
          </p:nvSpPr>
          <p:spPr>
            <a:xfrm>
              <a:off x="193414" y="283450"/>
              <a:ext cx="1020961" cy="596402"/>
            </a:xfrm>
            <a:custGeom>
              <a:avLst/>
              <a:gdLst/>
              <a:ahLst/>
              <a:cxnLst/>
              <a:rect l="l" t="t" r="r" b="b"/>
              <a:pathLst>
                <a:path w="10922" h="6380" extrusionOk="0">
                  <a:moveTo>
                    <a:pt x="6171" y="0"/>
                  </a:moveTo>
                  <a:cubicBezTo>
                    <a:pt x="5289" y="0"/>
                    <a:pt x="5007" y="1229"/>
                    <a:pt x="5007" y="1229"/>
                  </a:cubicBezTo>
                  <a:cubicBezTo>
                    <a:pt x="5007" y="1229"/>
                    <a:pt x="4846" y="287"/>
                    <a:pt x="4020" y="287"/>
                  </a:cubicBezTo>
                  <a:cubicBezTo>
                    <a:pt x="3994" y="287"/>
                    <a:pt x="3969" y="288"/>
                    <a:pt x="3942" y="290"/>
                  </a:cubicBezTo>
                  <a:cubicBezTo>
                    <a:pt x="3052" y="351"/>
                    <a:pt x="3397" y="1351"/>
                    <a:pt x="3397" y="1351"/>
                  </a:cubicBezTo>
                  <a:cubicBezTo>
                    <a:pt x="3397" y="1351"/>
                    <a:pt x="2763" y="867"/>
                    <a:pt x="2077" y="867"/>
                  </a:cubicBezTo>
                  <a:cubicBezTo>
                    <a:pt x="1747" y="867"/>
                    <a:pt x="1406" y="979"/>
                    <a:pt x="1116" y="1311"/>
                  </a:cubicBezTo>
                  <a:cubicBezTo>
                    <a:pt x="222" y="2331"/>
                    <a:pt x="1531" y="3388"/>
                    <a:pt x="1531" y="3388"/>
                  </a:cubicBezTo>
                  <a:cubicBezTo>
                    <a:pt x="1531" y="3388"/>
                    <a:pt x="1318" y="3328"/>
                    <a:pt x="1054" y="3328"/>
                  </a:cubicBezTo>
                  <a:cubicBezTo>
                    <a:pt x="651" y="3328"/>
                    <a:pt x="128" y="3469"/>
                    <a:pt x="72" y="4185"/>
                  </a:cubicBezTo>
                  <a:cubicBezTo>
                    <a:pt x="0" y="5049"/>
                    <a:pt x="727" y="5238"/>
                    <a:pt x="1225" y="5238"/>
                  </a:cubicBezTo>
                  <a:cubicBezTo>
                    <a:pt x="1409" y="5238"/>
                    <a:pt x="1563" y="5213"/>
                    <a:pt x="1633" y="5185"/>
                  </a:cubicBezTo>
                  <a:lnTo>
                    <a:pt x="1633" y="5185"/>
                  </a:lnTo>
                  <a:cubicBezTo>
                    <a:pt x="1633" y="5185"/>
                    <a:pt x="1474" y="6246"/>
                    <a:pt x="2633" y="6368"/>
                  </a:cubicBezTo>
                  <a:cubicBezTo>
                    <a:pt x="2691" y="6374"/>
                    <a:pt x="2746" y="6377"/>
                    <a:pt x="2799" y="6377"/>
                  </a:cubicBezTo>
                  <a:cubicBezTo>
                    <a:pt x="3806" y="6377"/>
                    <a:pt x="3942" y="5327"/>
                    <a:pt x="3942" y="5327"/>
                  </a:cubicBezTo>
                  <a:cubicBezTo>
                    <a:pt x="3942" y="5327"/>
                    <a:pt x="4097" y="5937"/>
                    <a:pt x="4873" y="5978"/>
                  </a:cubicBezTo>
                  <a:cubicBezTo>
                    <a:pt x="4893" y="5979"/>
                    <a:pt x="4912" y="5979"/>
                    <a:pt x="4932" y="5979"/>
                  </a:cubicBezTo>
                  <a:cubicBezTo>
                    <a:pt x="5657" y="5979"/>
                    <a:pt x="5804" y="5246"/>
                    <a:pt x="5804" y="5246"/>
                  </a:cubicBezTo>
                  <a:cubicBezTo>
                    <a:pt x="5804" y="5246"/>
                    <a:pt x="6000" y="6379"/>
                    <a:pt x="7180" y="6379"/>
                  </a:cubicBezTo>
                  <a:cubicBezTo>
                    <a:pt x="7214" y="6379"/>
                    <a:pt x="7248" y="6378"/>
                    <a:pt x="7284" y="6376"/>
                  </a:cubicBezTo>
                  <a:cubicBezTo>
                    <a:pt x="8556" y="6307"/>
                    <a:pt x="8422" y="5185"/>
                    <a:pt x="8422" y="5185"/>
                  </a:cubicBezTo>
                  <a:lnTo>
                    <a:pt x="8422" y="5185"/>
                  </a:lnTo>
                  <a:cubicBezTo>
                    <a:pt x="8422" y="5185"/>
                    <a:pt x="8827" y="5343"/>
                    <a:pt x="9296" y="5343"/>
                  </a:cubicBezTo>
                  <a:cubicBezTo>
                    <a:pt x="9839" y="5343"/>
                    <a:pt x="10469" y="5132"/>
                    <a:pt x="10663" y="4226"/>
                  </a:cubicBezTo>
                  <a:cubicBezTo>
                    <a:pt x="10921" y="3017"/>
                    <a:pt x="9986" y="2504"/>
                    <a:pt x="9182" y="2504"/>
                  </a:cubicBezTo>
                  <a:cubicBezTo>
                    <a:pt x="8861" y="2504"/>
                    <a:pt x="8560" y="2586"/>
                    <a:pt x="8365" y="2738"/>
                  </a:cubicBezTo>
                  <a:cubicBezTo>
                    <a:pt x="8365" y="2738"/>
                    <a:pt x="8593" y="2164"/>
                    <a:pt x="8158" y="1900"/>
                  </a:cubicBezTo>
                  <a:cubicBezTo>
                    <a:pt x="8025" y="1820"/>
                    <a:pt x="7903" y="1792"/>
                    <a:pt x="7798" y="1792"/>
                  </a:cubicBezTo>
                  <a:cubicBezTo>
                    <a:pt x="7554" y="1792"/>
                    <a:pt x="7398" y="1941"/>
                    <a:pt x="7398" y="1941"/>
                  </a:cubicBezTo>
                  <a:cubicBezTo>
                    <a:pt x="7398" y="1941"/>
                    <a:pt x="8061" y="798"/>
                    <a:pt x="6735" y="148"/>
                  </a:cubicBezTo>
                  <a:cubicBezTo>
                    <a:pt x="6524" y="44"/>
                    <a:pt x="6337" y="0"/>
                    <a:pt x="6171" y="0"/>
                  </a:cubicBezTo>
                  <a:close/>
                </a:path>
              </a:pathLst>
            </a:custGeom>
            <a:no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35"/>
            <p:cNvSpPr/>
            <p:nvPr/>
          </p:nvSpPr>
          <p:spPr>
            <a:xfrm>
              <a:off x="319047" y="405160"/>
              <a:ext cx="237620" cy="253611"/>
            </a:xfrm>
            <a:custGeom>
              <a:avLst/>
              <a:gdLst/>
              <a:ahLst/>
              <a:cxnLst/>
              <a:rect l="l" t="t" r="r" b="b"/>
              <a:pathLst>
                <a:path w="2542" h="2713" fill="none" extrusionOk="0">
                  <a:moveTo>
                    <a:pt x="187" y="2086"/>
                  </a:moveTo>
                  <a:cubicBezTo>
                    <a:pt x="187" y="2086"/>
                    <a:pt x="915" y="2712"/>
                    <a:pt x="1728" y="2086"/>
                  </a:cubicBezTo>
                  <a:cubicBezTo>
                    <a:pt x="2541" y="1464"/>
                    <a:pt x="1374" y="0"/>
                    <a:pt x="687" y="513"/>
                  </a:cubicBezTo>
                  <a:cubicBezTo>
                    <a:pt x="0" y="1025"/>
                    <a:pt x="496" y="1533"/>
                    <a:pt x="1098" y="1383"/>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35"/>
            <p:cNvSpPr/>
            <p:nvPr/>
          </p:nvSpPr>
          <p:spPr>
            <a:xfrm>
              <a:off x="635186" y="358420"/>
              <a:ext cx="225842" cy="190512"/>
            </a:xfrm>
            <a:custGeom>
              <a:avLst/>
              <a:gdLst/>
              <a:ahLst/>
              <a:cxnLst/>
              <a:rect l="l" t="t" r="r" b="b"/>
              <a:pathLst>
                <a:path w="2416" h="2038" fill="none" extrusionOk="0">
                  <a:moveTo>
                    <a:pt x="281" y="427"/>
                  </a:moveTo>
                  <a:cubicBezTo>
                    <a:pt x="281" y="427"/>
                    <a:pt x="1" y="1257"/>
                    <a:pt x="1029" y="1647"/>
                  </a:cubicBezTo>
                  <a:cubicBezTo>
                    <a:pt x="2054" y="2037"/>
                    <a:pt x="2416" y="183"/>
                    <a:pt x="1619" y="94"/>
                  </a:cubicBezTo>
                  <a:cubicBezTo>
                    <a:pt x="818" y="0"/>
                    <a:pt x="802" y="923"/>
                    <a:pt x="1294" y="968"/>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35"/>
            <p:cNvSpPr/>
            <p:nvPr/>
          </p:nvSpPr>
          <p:spPr>
            <a:xfrm>
              <a:off x="896641" y="539302"/>
              <a:ext cx="241452" cy="191634"/>
            </a:xfrm>
            <a:custGeom>
              <a:avLst/>
              <a:gdLst/>
              <a:ahLst/>
              <a:cxnLst/>
              <a:rect l="l" t="t" r="r" b="b"/>
              <a:pathLst>
                <a:path w="2583" h="2050" fill="none" extrusionOk="0">
                  <a:moveTo>
                    <a:pt x="842" y="1"/>
                  </a:moveTo>
                  <a:cubicBezTo>
                    <a:pt x="842" y="1"/>
                    <a:pt x="1" y="663"/>
                    <a:pt x="477" y="1354"/>
                  </a:cubicBezTo>
                  <a:cubicBezTo>
                    <a:pt x="952" y="2050"/>
                    <a:pt x="2444" y="1989"/>
                    <a:pt x="2513" y="1086"/>
                  </a:cubicBezTo>
                  <a:cubicBezTo>
                    <a:pt x="2583" y="179"/>
                    <a:pt x="1208" y="224"/>
                    <a:pt x="1151" y="736"/>
                  </a:cubicBezTo>
                  <a:cubicBezTo>
                    <a:pt x="1095" y="1249"/>
                    <a:pt x="1696" y="1086"/>
                    <a:pt x="1696" y="1086"/>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35"/>
            <p:cNvSpPr/>
            <p:nvPr/>
          </p:nvSpPr>
          <p:spPr>
            <a:xfrm>
              <a:off x="735954" y="688682"/>
              <a:ext cx="91234" cy="85254"/>
            </a:xfrm>
            <a:custGeom>
              <a:avLst/>
              <a:gdLst/>
              <a:ahLst/>
              <a:cxnLst/>
              <a:rect l="l" t="t" r="r" b="b"/>
              <a:pathLst>
                <a:path w="976" h="912" fill="none" extrusionOk="0">
                  <a:moveTo>
                    <a:pt x="0" y="911"/>
                  </a:moveTo>
                  <a:cubicBezTo>
                    <a:pt x="0" y="911"/>
                    <a:pt x="49" y="0"/>
                    <a:pt x="976" y="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35"/>
            <p:cNvSpPr/>
            <p:nvPr/>
          </p:nvSpPr>
          <p:spPr>
            <a:xfrm>
              <a:off x="401867" y="692889"/>
              <a:ext cx="160127" cy="115635"/>
            </a:xfrm>
            <a:custGeom>
              <a:avLst/>
              <a:gdLst/>
              <a:ahLst/>
              <a:cxnLst/>
              <a:rect l="l" t="t" r="r" b="b"/>
              <a:pathLst>
                <a:path w="1713" h="1237" fill="none" extrusionOk="0">
                  <a:moveTo>
                    <a:pt x="1712" y="947"/>
                  </a:moveTo>
                  <a:cubicBezTo>
                    <a:pt x="1712" y="947"/>
                    <a:pt x="1655" y="0"/>
                    <a:pt x="830" y="122"/>
                  </a:cubicBezTo>
                  <a:cubicBezTo>
                    <a:pt x="0" y="240"/>
                    <a:pt x="281" y="1236"/>
                    <a:pt x="700" y="1102"/>
                  </a:cubicBezTo>
                </a:path>
              </a:pathLst>
            </a:custGeom>
            <a:solidFill>
              <a:schemeClr val="dk1"/>
            </a:solid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35"/>
            <p:cNvSpPr/>
            <p:nvPr/>
          </p:nvSpPr>
          <p:spPr>
            <a:xfrm>
              <a:off x="597982" y="570431"/>
              <a:ext cx="17574" cy="15705"/>
            </a:xfrm>
            <a:custGeom>
              <a:avLst/>
              <a:gdLst/>
              <a:ahLst/>
              <a:cxnLst/>
              <a:rect l="l" t="t" r="r" b="b"/>
              <a:pathLst>
                <a:path w="188" h="168" extrusionOk="0">
                  <a:moveTo>
                    <a:pt x="86" y="1"/>
                  </a:moveTo>
                  <a:cubicBezTo>
                    <a:pt x="73" y="1"/>
                    <a:pt x="61" y="1"/>
                    <a:pt x="53" y="9"/>
                  </a:cubicBezTo>
                  <a:cubicBezTo>
                    <a:pt x="41" y="9"/>
                    <a:pt x="33" y="17"/>
                    <a:pt x="25" y="25"/>
                  </a:cubicBezTo>
                  <a:cubicBezTo>
                    <a:pt x="17" y="33"/>
                    <a:pt x="12" y="42"/>
                    <a:pt x="8" y="50"/>
                  </a:cubicBezTo>
                  <a:cubicBezTo>
                    <a:pt x="4" y="62"/>
                    <a:pt x="0" y="74"/>
                    <a:pt x="0" y="82"/>
                  </a:cubicBezTo>
                  <a:lnTo>
                    <a:pt x="4" y="107"/>
                  </a:lnTo>
                  <a:cubicBezTo>
                    <a:pt x="8" y="119"/>
                    <a:pt x="17" y="131"/>
                    <a:pt x="25" y="143"/>
                  </a:cubicBezTo>
                  <a:lnTo>
                    <a:pt x="41" y="155"/>
                  </a:lnTo>
                  <a:cubicBezTo>
                    <a:pt x="57" y="164"/>
                    <a:pt x="69" y="168"/>
                    <a:pt x="86" y="168"/>
                  </a:cubicBezTo>
                  <a:lnTo>
                    <a:pt x="102" y="168"/>
                  </a:lnTo>
                  <a:cubicBezTo>
                    <a:pt x="114" y="168"/>
                    <a:pt x="126" y="168"/>
                    <a:pt x="134" y="160"/>
                  </a:cubicBezTo>
                  <a:cubicBezTo>
                    <a:pt x="147" y="160"/>
                    <a:pt x="155" y="151"/>
                    <a:pt x="163" y="143"/>
                  </a:cubicBezTo>
                  <a:cubicBezTo>
                    <a:pt x="171" y="135"/>
                    <a:pt x="175" y="127"/>
                    <a:pt x="179" y="119"/>
                  </a:cubicBezTo>
                  <a:cubicBezTo>
                    <a:pt x="183" y="107"/>
                    <a:pt x="187" y="94"/>
                    <a:pt x="187" y="86"/>
                  </a:cubicBezTo>
                  <a:lnTo>
                    <a:pt x="183" y="62"/>
                  </a:lnTo>
                  <a:cubicBezTo>
                    <a:pt x="179" y="50"/>
                    <a:pt x="171" y="38"/>
                    <a:pt x="163" y="25"/>
                  </a:cubicBezTo>
                  <a:lnTo>
                    <a:pt x="147" y="13"/>
                  </a:lnTo>
                  <a:cubicBezTo>
                    <a:pt x="134" y="5"/>
                    <a:pt x="118" y="1"/>
                    <a:pt x="10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35"/>
            <p:cNvSpPr/>
            <p:nvPr/>
          </p:nvSpPr>
          <p:spPr>
            <a:xfrm>
              <a:off x="574052" y="599783"/>
              <a:ext cx="17574" cy="19350"/>
            </a:xfrm>
            <a:custGeom>
              <a:avLst/>
              <a:gdLst/>
              <a:ahLst/>
              <a:cxnLst/>
              <a:rect l="l" t="t" r="r" b="b"/>
              <a:pathLst>
                <a:path w="188" h="207" extrusionOk="0">
                  <a:moveTo>
                    <a:pt x="73" y="0"/>
                  </a:moveTo>
                  <a:cubicBezTo>
                    <a:pt x="61" y="0"/>
                    <a:pt x="49" y="4"/>
                    <a:pt x="41" y="12"/>
                  </a:cubicBezTo>
                  <a:lnTo>
                    <a:pt x="25" y="24"/>
                  </a:lnTo>
                  <a:cubicBezTo>
                    <a:pt x="16" y="37"/>
                    <a:pt x="8" y="49"/>
                    <a:pt x="4" y="61"/>
                  </a:cubicBezTo>
                  <a:lnTo>
                    <a:pt x="0" y="85"/>
                  </a:lnTo>
                  <a:cubicBezTo>
                    <a:pt x="0" y="98"/>
                    <a:pt x="4" y="114"/>
                    <a:pt x="12" y="126"/>
                  </a:cubicBezTo>
                  <a:cubicBezTo>
                    <a:pt x="16" y="138"/>
                    <a:pt x="25" y="150"/>
                    <a:pt x="29" y="167"/>
                  </a:cubicBezTo>
                  <a:cubicBezTo>
                    <a:pt x="37" y="175"/>
                    <a:pt x="41" y="183"/>
                    <a:pt x="53" y="187"/>
                  </a:cubicBezTo>
                  <a:cubicBezTo>
                    <a:pt x="61" y="195"/>
                    <a:pt x="69" y="199"/>
                    <a:pt x="81" y="203"/>
                  </a:cubicBezTo>
                  <a:cubicBezTo>
                    <a:pt x="86" y="205"/>
                    <a:pt x="91" y="206"/>
                    <a:pt x="96" y="206"/>
                  </a:cubicBezTo>
                  <a:cubicBezTo>
                    <a:pt x="102" y="206"/>
                    <a:pt x="108" y="205"/>
                    <a:pt x="114" y="203"/>
                  </a:cubicBezTo>
                  <a:cubicBezTo>
                    <a:pt x="126" y="203"/>
                    <a:pt x="134" y="199"/>
                    <a:pt x="142" y="195"/>
                  </a:cubicBezTo>
                  <a:lnTo>
                    <a:pt x="163" y="183"/>
                  </a:lnTo>
                  <a:cubicBezTo>
                    <a:pt x="171" y="171"/>
                    <a:pt x="179" y="159"/>
                    <a:pt x="183" y="146"/>
                  </a:cubicBezTo>
                  <a:lnTo>
                    <a:pt x="187" y="122"/>
                  </a:lnTo>
                  <a:cubicBezTo>
                    <a:pt x="187" y="106"/>
                    <a:pt x="183" y="94"/>
                    <a:pt x="175" y="81"/>
                  </a:cubicBezTo>
                  <a:cubicBezTo>
                    <a:pt x="167" y="65"/>
                    <a:pt x="163" y="53"/>
                    <a:pt x="155" y="41"/>
                  </a:cubicBezTo>
                  <a:cubicBezTo>
                    <a:pt x="151" y="33"/>
                    <a:pt x="142" y="24"/>
                    <a:pt x="134" y="16"/>
                  </a:cubicBezTo>
                  <a:cubicBezTo>
                    <a:pt x="126" y="8"/>
                    <a:pt x="118" y="4"/>
                    <a:pt x="106" y="4"/>
                  </a:cubicBezTo>
                  <a:cubicBezTo>
                    <a:pt x="94" y="0"/>
                    <a:pt x="81" y="0"/>
                    <a:pt x="73"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35"/>
            <p:cNvSpPr/>
            <p:nvPr/>
          </p:nvSpPr>
          <p:spPr>
            <a:xfrm>
              <a:off x="607797" y="636614"/>
              <a:ext cx="16078" cy="16826"/>
            </a:xfrm>
            <a:custGeom>
              <a:avLst/>
              <a:gdLst/>
              <a:ahLst/>
              <a:cxnLst/>
              <a:rect l="l" t="t" r="r" b="b"/>
              <a:pathLst>
                <a:path w="172" h="180" extrusionOk="0">
                  <a:moveTo>
                    <a:pt x="59" y="160"/>
                  </a:moveTo>
                  <a:lnTo>
                    <a:pt x="59" y="160"/>
                  </a:lnTo>
                  <a:cubicBezTo>
                    <a:pt x="64" y="162"/>
                    <a:pt x="70" y="163"/>
                    <a:pt x="74" y="163"/>
                  </a:cubicBezTo>
                  <a:cubicBezTo>
                    <a:pt x="80" y="165"/>
                    <a:pt x="86" y="166"/>
                    <a:pt x="92" y="166"/>
                  </a:cubicBezTo>
                  <a:lnTo>
                    <a:pt x="92" y="166"/>
                  </a:lnTo>
                  <a:lnTo>
                    <a:pt x="86" y="167"/>
                  </a:lnTo>
                  <a:lnTo>
                    <a:pt x="62" y="163"/>
                  </a:lnTo>
                  <a:lnTo>
                    <a:pt x="66" y="163"/>
                  </a:lnTo>
                  <a:lnTo>
                    <a:pt x="59" y="160"/>
                  </a:lnTo>
                  <a:close/>
                  <a:moveTo>
                    <a:pt x="62" y="0"/>
                  </a:moveTo>
                  <a:cubicBezTo>
                    <a:pt x="62" y="0"/>
                    <a:pt x="42" y="9"/>
                    <a:pt x="42" y="9"/>
                  </a:cubicBezTo>
                  <a:cubicBezTo>
                    <a:pt x="38" y="12"/>
                    <a:pt x="30" y="18"/>
                    <a:pt x="31" y="18"/>
                  </a:cubicBezTo>
                  <a:cubicBezTo>
                    <a:pt x="31" y="18"/>
                    <a:pt x="32" y="17"/>
                    <a:pt x="34" y="17"/>
                  </a:cubicBezTo>
                  <a:lnTo>
                    <a:pt x="34" y="17"/>
                  </a:lnTo>
                  <a:cubicBezTo>
                    <a:pt x="32" y="19"/>
                    <a:pt x="28" y="22"/>
                    <a:pt x="25" y="25"/>
                  </a:cubicBezTo>
                  <a:cubicBezTo>
                    <a:pt x="21" y="29"/>
                    <a:pt x="13" y="33"/>
                    <a:pt x="13" y="41"/>
                  </a:cubicBezTo>
                  <a:cubicBezTo>
                    <a:pt x="13" y="41"/>
                    <a:pt x="5" y="61"/>
                    <a:pt x="1" y="61"/>
                  </a:cubicBezTo>
                  <a:lnTo>
                    <a:pt x="1" y="65"/>
                  </a:lnTo>
                  <a:cubicBezTo>
                    <a:pt x="1" y="69"/>
                    <a:pt x="1" y="82"/>
                    <a:pt x="1" y="86"/>
                  </a:cubicBezTo>
                  <a:lnTo>
                    <a:pt x="1" y="90"/>
                  </a:lnTo>
                  <a:cubicBezTo>
                    <a:pt x="1" y="98"/>
                    <a:pt x="1" y="106"/>
                    <a:pt x="1" y="114"/>
                  </a:cubicBezTo>
                  <a:lnTo>
                    <a:pt x="13" y="135"/>
                  </a:lnTo>
                  <a:cubicBezTo>
                    <a:pt x="13" y="139"/>
                    <a:pt x="25" y="151"/>
                    <a:pt x="25" y="155"/>
                  </a:cubicBezTo>
                  <a:lnTo>
                    <a:pt x="42" y="167"/>
                  </a:lnTo>
                  <a:cubicBezTo>
                    <a:pt x="42" y="167"/>
                    <a:pt x="62" y="175"/>
                    <a:pt x="62" y="175"/>
                  </a:cubicBezTo>
                  <a:cubicBezTo>
                    <a:pt x="62" y="175"/>
                    <a:pt x="86" y="179"/>
                    <a:pt x="86" y="179"/>
                  </a:cubicBezTo>
                  <a:cubicBezTo>
                    <a:pt x="86" y="179"/>
                    <a:pt x="107" y="175"/>
                    <a:pt x="107" y="175"/>
                  </a:cubicBezTo>
                  <a:cubicBezTo>
                    <a:pt x="111" y="175"/>
                    <a:pt x="119" y="171"/>
                    <a:pt x="119" y="171"/>
                  </a:cubicBezTo>
                  <a:cubicBezTo>
                    <a:pt x="119" y="171"/>
                    <a:pt x="127" y="167"/>
                    <a:pt x="127" y="167"/>
                  </a:cubicBezTo>
                  <a:lnTo>
                    <a:pt x="131" y="167"/>
                  </a:lnTo>
                  <a:cubicBezTo>
                    <a:pt x="139" y="159"/>
                    <a:pt x="147" y="155"/>
                    <a:pt x="151" y="143"/>
                  </a:cubicBezTo>
                  <a:cubicBezTo>
                    <a:pt x="160" y="135"/>
                    <a:pt x="164" y="126"/>
                    <a:pt x="168" y="114"/>
                  </a:cubicBezTo>
                  <a:cubicBezTo>
                    <a:pt x="171" y="108"/>
                    <a:pt x="171" y="101"/>
                    <a:pt x="170" y="92"/>
                  </a:cubicBezTo>
                  <a:lnTo>
                    <a:pt x="170" y="92"/>
                  </a:lnTo>
                  <a:cubicBezTo>
                    <a:pt x="171" y="81"/>
                    <a:pt x="171" y="70"/>
                    <a:pt x="168" y="61"/>
                  </a:cubicBezTo>
                  <a:lnTo>
                    <a:pt x="160" y="41"/>
                  </a:lnTo>
                  <a:cubicBezTo>
                    <a:pt x="151" y="29"/>
                    <a:pt x="143" y="17"/>
                    <a:pt x="131" y="9"/>
                  </a:cubicBezTo>
                  <a:cubicBezTo>
                    <a:pt x="127" y="9"/>
                    <a:pt x="111" y="0"/>
                    <a:pt x="11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35"/>
            <p:cNvSpPr/>
            <p:nvPr/>
          </p:nvSpPr>
          <p:spPr>
            <a:xfrm>
              <a:off x="631447" y="599783"/>
              <a:ext cx="20565" cy="15611"/>
            </a:xfrm>
            <a:custGeom>
              <a:avLst/>
              <a:gdLst/>
              <a:ahLst/>
              <a:cxnLst/>
              <a:rect l="l" t="t" r="r" b="b"/>
              <a:pathLst>
                <a:path w="220" h="167" extrusionOk="0">
                  <a:moveTo>
                    <a:pt x="110" y="0"/>
                  </a:moveTo>
                  <a:cubicBezTo>
                    <a:pt x="0" y="0"/>
                    <a:pt x="0" y="167"/>
                    <a:pt x="110" y="167"/>
                  </a:cubicBezTo>
                  <a:cubicBezTo>
                    <a:pt x="216" y="167"/>
                    <a:pt x="220" y="0"/>
                    <a:pt x="11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35"/>
            <p:cNvSpPr/>
            <p:nvPr/>
          </p:nvSpPr>
          <p:spPr>
            <a:xfrm>
              <a:off x="871589" y="742246"/>
              <a:ext cx="20191" cy="15705"/>
            </a:xfrm>
            <a:custGeom>
              <a:avLst/>
              <a:gdLst/>
              <a:ahLst/>
              <a:cxnLst/>
              <a:rect l="l" t="t" r="r" b="b"/>
              <a:pathLst>
                <a:path w="216" h="168" extrusionOk="0">
                  <a:moveTo>
                    <a:pt x="106" y="1"/>
                  </a:moveTo>
                  <a:cubicBezTo>
                    <a:pt x="1" y="1"/>
                    <a:pt x="1" y="167"/>
                    <a:pt x="106" y="167"/>
                  </a:cubicBezTo>
                  <a:cubicBezTo>
                    <a:pt x="216" y="167"/>
                    <a:pt x="216" y="1"/>
                    <a:pt x="10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35"/>
            <p:cNvSpPr/>
            <p:nvPr/>
          </p:nvSpPr>
          <p:spPr>
            <a:xfrm>
              <a:off x="839714" y="775057"/>
              <a:ext cx="19443" cy="17668"/>
            </a:xfrm>
            <a:custGeom>
              <a:avLst/>
              <a:gdLst/>
              <a:ahLst/>
              <a:cxnLst/>
              <a:rect l="l" t="t" r="r" b="b"/>
              <a:pathLst>
                <a:path w="208" h="189" extrusionOk="0">
                  <a:moveTo>
                    <a:pt x="80" y="0"/>
                  </a:moveTo>
                  <a:cubicBezTo>
                    <a:pt x="74" y="0"/>
                    <a:pt x="69" y="1"/>
                    <a:pt x="65" y="3"/>
                  </a:cubicBezTo>
                  <a:cubicBezTo>
                    <a:pt x="53" y="7"/>
                    <a:pt x="45" y="11"/>
                    <a:pt x="37" y="20"/>
                  </a:cubicBezTo>
                  <a:cubicBezTo>
                    <a:pt x="24" y="24"/>
                    <a:pt x="20" y="32"/>
                    <a:pt x="12" y="40"/>
                  </a:cubicBezTo>
                  <a:lnTo>
                    <a:pt x="4" y="60"/>
                  </a:lnTo>
                  <a:cubicBezTo>
                    <a:pt x="0" y="77"/>
                    <a:pt x="0" y="93"/>
                    <a:pt x="4" y="105"/>
                  </a:cubicBezTo>
                  <a:lnTo>
                    <a:pt x="12" y="125"/>
                  </a:lnTo>
                  <a:cubicBezTo>
                    <a:pt x="20" y="137"/>
                    <a:pt x="33" y="150"/>
                    <a:pt x="45" y="158"/>
                  </a:cubicBezTo>
                  <a:cubicBezTo>
                    <a:pt x="57" y="162"/>
                    <a:pt x="69" y="170"/>
                    <a:pt x="81" y="174"/>
                  </a:cubicBezTo>
                  <a:cubicBezTo>
                    <a:pt x="89" y="182"/>
                    <a:pt x="98" y="186"/>
                    <a:pt x="110" y="186"/>
                  </a:cubicBezTo>
                  <a:cubicBezTo>
                    <a:pt x="114" y="188"/>
                    <a:pt x="118" y="188"/>
                    <a:pt x="122" y="188"/>
                  </a:cubicBezTo>
                  <a:cubicBezTo>
                    <a:pt x="130" y="188"/>
                    <a:pt x="137" y="186"/>
                    <a:pt x="142" y="186"/>
                  </a:cubicBezTo>
                  <a:cubicBezTo>
                    <a:pt x="155" y="182"/>
                    <a:pt x="163" y="178"/>
                    <a:pt x="171" y="170"/>
                  </a:cubicBezTo>
                  <a:cubicBezTo>
                    <a:pt x="183" y="162"/>
                    <a:pt x="187" y="154"/>
                    <a:pt x="195" y="146"/>
                  </a:cubicBezTo>
                  <a:lnTo>
                    <a:pt x="203" y="125"/>
                  </a:lnTo>
                  <a:cubicBezTo>
                    <a:pt x="207" y="113"/>
                    <a:pt x="207" y="97"/>
                    <a:pt x="203" y="81"/>
                  </a:cubicBezTo>
                  <a:lnTo>
                    <a:pt x="195" y="60"/>
                  </a:lnTo>
                  <a:cubicBezTo>
                    <a:pt x="187" y="48"/>
                    <a:pt x="175" y="40"/>
                    <a:pt x="163" y="32"/>
                  </a:cubicBezTo>
                  <a:cubicBezTo>
                    <a:pt x="150" y="24"/>
                    <a:pt x="138" y="20"/>
                    <a:pt x="126" y="11"/>
                  </a:cubicBezTo>
                  <a:cubicBezTo>
                    <a:pt x="118" y="7"/>
                    <a:pt x="110" y="3"/>
                    <a:pt x="98" y="3"/>
                  </a:cubicBezTo>
                  <a:cubicBezTo>
                    <a:pt x="91" y="1"/>
                    <a:pt x="85" y="0"/>
                    <a:pt x="8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58" name="Google Shape;2258;p35"/>
          <p:cNvGrpSpPr/>
          <p:nvPr/>
        </p:nvGrpSpPr>
        <p:grpSpPr>
          <a:xfrm>
            <a:off x="4472750" y="4136500"/>
            <a:ext cx="1065126" cy="505905"/>
            <a:chOff x="3392250" y="4293075"/>
            <a:chExt cx="1065126" cy="505905"/>
          </a:xfrm>
        </p:grpSpPr>
        <p:sp>
          <p:nvSpPr>
            <p:cNvPr id="2259" name="Google Shape;2259;p35"/>
            <p:cNvSpPr/>
            <p:nvPr/>
          </p:nvSpPr>
          <p:spPr>
            <a:xfrm>
              <a:off x="3392250" y="4293075"/>
              <a:ext cx="1065126" cy="505905"/>
            </a:xfrm>
            <a:custGeom>
              <a:avLst/>
              <a:gdLst/>
              <a:ahLst/>
              <a:cxnLst/>
              <a:rect l="l" t="t" r="r" b="b"/>
              <a:pathLst>
                <a:path w="12532" h="5952" extrusionOk="0">
                  <a:moveTo>
                    <a:pt x="5849" y="167"/>
                  </a:moveTo>
                  <a:cubicBezTo>
                    <a:pt x="6192" y="167"/>
                    <a:pt x="6472" y="275"/>
                    <a:pt x="6685" y="488"/>
                  </a:cubicBezTo>
                  <a:cubicBezTo>
                    <a:pt x="6904" y="703"/>
                    <a:pt x="6990" y="975"/>
                    <a:pt x="7006" y="1085"/>
                  </a:cubicBezTo>
                  <a:cubicBezTo>
                    <a:pt x="6998" y="1114"/>
                    <a:pt x="6998" y="1134"/>
                    <a:pt x="6998" y="1150"/>
                  </a:cubicBezTo>
                  <a:cubicBezTo>
                    <a:pt x="7002" y="1201"/>
                    <a:pt x="7039" y="1240"/>
                    <a:pt x="7088" y="1240"/>
                  </a:cubicBezTo>
                  <a:cubicBezTo>
                    <a:pt x="7091" y="1240"/>
                    <a:pt x="7093" y="1240"/>
                    <a:pt x="7095" y="1240"/>
                  </a:cubicBezTo>
                  <a:cubicBezTo>
                    <a:pt x="7128" y="1236"/>
                    <a:pt x="7152" y="1219"/>
                    <a:pt x="7169" y="1191"/>
                  </a:cubicBezTo>
                  <a:cubicBezTo>
                    <a:pt x="7177" y="1171"/>
                    <a:pt x="7181" y="1142"/>
                    <a:pt x="7177" y="1106"/>
                  </a:cubicBezTo>
                  <a:cubicBezTo>
                    <a:pt x="7221" y="1000"/>
                    <a:pt x="7396" y="723"/>
                    <a:pt x="7774" y="691"/>
                  </a:cubicBezTo>
                  <a:cubicBezTo>
                    <a:pt x="7793" y="689"/>
                    <a:pt x="7812" y="688"/>
                    <a:pt x="7830" y="688"/>
                  </a:cubicBezTo>
                  <a:cubicBezTo>
                    <a:pt x="7929" y="688"/>
                    <a:pt x="8010" y="717"/>
                    <a:pt x="8075" y="772"/>
                  </a:cubicBezTo>
                  <a:cubicBezTo>
                    <a:pt x="8230" y="906"/>
                    <a:pt x="8242" y="1162"/>
                    <a:pt x="8242" y="1166"/>
                  </a:cubicBezTo>
                  <a:cubicBezTo>
                    <a:pt x="8242" y="1191"/>
                    <a:pt x="8254" y="1569"/>
                    <a:pt x="8498" y="1772"/>
                  </a:cubicBezTo>
                  <a:cubicBezTo>
                    <a:pt x="8592" y="1854"/>
                    <a:pt x="8709" y="1890"/>
                    <a:pt x="8848" y="1890"/>
                  </a:cubicBezTo>
                  <a:cubicBezTo>
                    <a:pt x="8892" y="1890"/>
                    <a:pt x="8937" y="1886"/>
                    <a:pt x="8986" y="1878"/>
                  </a:cubicBezTo>
                  <a:cubicBezTo>
                    <a:pt x="9356" y="1817"/>
                    <a:pt x="9466" y="1597"/>
                    <a:pt x="9445" y="1415"/>
                  </a:cubicBezTo>
                  <a:cubicBezTo>
                    <a:pt x="9422" y="1203"/>
                    <a:pt x="9239" y="1040"/>
                    <a:pt x="9036" y="1040"/>
                  </a:cubicBezTo>
                  <a:cubicBezTo>
                    <a:pt x="9029" y="1040"/>
                    <a:pt x="9022" y="1040"/>
                    <a:pt x="9014" y="1040"/>
                  </a:cubicBezTo>
                  <a:lnTo>
                    <a:pt x="9023" y="1207"/>
                  </a:lnTo>
                  <a:cubicBezTo>
                    <a:pt x="9027" y="1207"/>
                    <a:pt x="9032" y="1207"/>
                    <a:pt x="9036" y="1207"/>
                  </a:cubicBezTo>
                  <a:cubicBezTo>
                    <a:pt x="9168" y="1207"/>
                    <a:pt x="9267" y="1321"/>
                    <a:pt x="9279" y="1431"/>
                  </a:cubicBezTo>
                  <a:cubicBezTo>
                    <a:pt x="9295" y="1573"/>
                    <a:pt x="9177" y="1675"/>
                    <a:pt x="8957" y="1715"/>
                  </a:cubicBezTo>
                  <a:cubicBezTo>
                    <a:pt x="8921" y="1721"/>
                    <a:pt x="8886" y="1725"/>
                    <a:pt x="8853" y="1725"/>
                  </a:cubicBezTo>
                  <a:cubicBezTo>
                    <a:pt x="8754" y="1725"/>
                    <a:pt x="8671" y="1697"/>
                    <a:pt x="8604" y="1642"/>
                  </a:cubicBezTo>
                  <a:cubicBezTo>
                    <a:pt x="8433" y="1500"/>
                    <a:pt x="8413" y="1211"/>
                    <a:pt x="8409" y="1171"/>
                  </a:cubicBezTo>
                  <a:cubicBezTo>
                    <a:pt x="8417" y="1114"/>
                    <a:pt x="8498" y="670"/>
                    <a:pt x="8994" y="597"/>
                  </a:cubicBezTo>
                  <a:cubicBezTo>
                    <a:pt x="9029" y="592"/>
                    <a:pt x="9062" y="590"/>
                    <a:pt x="9093" y="590"/>
                  </a:cubicBezTo>
                  <a:cubicBezTo>
                    <a:pt x="9511" y="590"/>
                    <a:pt x="9620" y="1013"/>
                    <a:pt x="9624" y="1032"/>
                  </a:cubicBezTo>
                  <a:lnTo>
                    <a:pt x="9669" y="1219"/>
                  </a:lnTo>
                  <a:lnTo>
                    <a:pt x="9775" y="1061"/>
                  </a:lnTo>
                  <a:cubicBezTo>
                    <a:pt x="9799" y="1023"/>
                    <a:pt x="10319" y="261"/>
                    <a:pt x="11100" y="261"/>
                  </a:cubicBezTo>
                  <a:cubicBezTo>
                    <a:pt x="11235" y="261"/>
                    <a:pt x="11378" y="284"/>
                    <a:pt x="11527" y="337"/>
                  </a:cubicBezTo>
                  <a:cubicBezTo>
                    <a:pt x="12104" y="544"/>
                    <a:pt x="12356" y="1106"/>
                    <a:pt x="12308" y="1553"/>
                  </a:cubicBezTo>
                  <a:cubicBezTo>
                    <a:pt x="12263" y="1951"/>
                    <a:pt x="11999" y="2224"/>
                    <a:pt x="11604" y="2272"/>
                  </a:cubicBezTo>
                  <a:lnTo>
                    <a:pt x="11458" y="2289"/>
                  </a:lnTo>
                  <a:lnTo>
                    <a:pt x="11547" y="2407"/>
                  </a:lnTo>
                  <a:cubicBezTo>
                    <a:pt x="11551" y="2411"/>
                    <a:pt x="11954" y="2935"/>
                    <a:pt x="11885" y="3451"/>
                  </a:cubicBezTo>
                  <a:cubicBezTo>
                    <a:pt x="11856" y="3687"/>
                    <a:pt x="11730" y="3886"/>
                    <a:pt x="11519" y="4053"/>
                  </a:cubicBezTo>
                  <a:cubicBezTo>
                    <a:pt x="11290" y="4227"/>
                    <a:pt x="11062" y="4291"/>
                    <a:pt x="10851" y="4291"/>
                  </a:cubicBezTo>
                  <a:cubicBezTo>
                    <a:pt x="10329" y="4291"/>
                    <a:pt x="9915" y="3902"/>
                    <a:pt x="9860" y="3850"/>
                  </a:cubicBezTo>
                  <a:cubicBezTo>
                    <a:pt x="9832" y="3809"/>
                    <a:pt x="9641" y="3508"/>
                    <a:pt x="9706" y="3167"/>
                  </a:cubicBezTo>
                  <a:cubicBezTo>
                    <a:pt x="9750" y="2931"/>
                    <a:pt x="9913" y="2724"/>
                    <a:pt x="10185" y="2553"/>
                  </a:cubicBezTo>
                  <a:cubicBezTo>
                    <a:pt x="10309" y="2475"/>
                    <a:pt x="10423" y="2445"/>
                    <a:pt x="10525" y="2445"/>
                  </a:cubicBezTo>
                  <a:cubicBezTo>
                    <a:pt x="10678" y="2445"/>
                    <a:pt x="10804" y="2512"/>
                    <a:pt x="10897" y="2585"/>
                  </a:cubicBezTo>
                  <a:cubicBezTo>
                    <a:pt x="11161" y="2793"/>
                    <a:pt x="11316" y="3183"/>
                    <a:pt x="11234" y="3427"/>
                  </a:cubicBezTo>
                  <a:cubicBezTo>
                    <a:pt x="11190" y="3553"/>
                    <a:pt x="11084" y="3618"/>
                    <a:pt x="10921" y="3622"/>
                  </a:cubicBezTo>
                  <a:cubicBezTo>
                    <a:pt x="10913" y="3622"/>
                    <a:pt x="10906" y="3622"/>
                    <a:pt x="10898" y="3622"/>
                  </a:cubicBezTo>
                  <a:cubicBezTo>
                    <a:pt x="10634" y="3622"/>
                    <a:pt x="10456" y="3554"/>
                    <a:pt x="10393" y="3431"/>
                  </a:cubicBezTo>
                  <a:cubicBezTo>
                    <a:pt x="10348" y="3342"/>
                    <a:pt x="10372" y="3240"/>
                    <a:pt x="10421" y="3179"/>
                  </a:cubicBezTo>
                  <a:cubicBezTo>
                    <a:pt x="10453" y="3136"/>
                    <a:pt x="10491" y="3112"/>
                    <a:pt x="10527" y="3112"/>
                  </a:cubicBezTo>
                  <a:cubicBezTo>
                    <a:pt x="10533" y="3112"/>
                    <a:pt x="10538" y="3113"/>
                    <a:pt x="10543" y="3114"/>
                  </a:cubicBezTo>
                  <a:lnTo>
                    <a:pt x="10576" y="2951"/>
                  </a:lnTo>
                  <a:cubicBezTo>
                    <a:pt x="10559" y="2948"/>
                    <a:pt x="10542" y="2947"/>
                    <a:pt x="10526" y="2947"/>
                  </a:cubicBezTo>
                  <a:cubicBezTo>
                    <a:pt x="10437" y="2947"/>
                    <a:pt x="10352" y="2992"/>
                    <a:pt x="10287" y="3077"/>
                  </a:cubicBezTo>
                  <a:cubicBezTo>
                    <a:pt x="10193" y="3203"/>
                    <a:pt x="10173" y="3370"/>
                    <a:pt x="10242" y="3504"/>
                  </a:cubicBezTo>
                  <a:cubicBezTo>
                    <a:pt x="10310" y="3635"/>
                    <a:pt x="10474" y="3789"/>
                    <a:pt x="10893" y="3789"/>
                  </a:cubicBezTo>
                  <a:cubicBezTo>
                    <a:pt x="10903" y="3789"/>
                    <a:pt x="10914" y="3789"/>
                    <a:pt x="10925" y="3789"/>
                  </a:cubicBezTo>
                  <a:cubicBezTo>
                    <a:pt x="11161" y="3789"/>
                    <a:pt x="11328" y="3679"/>
                    <a:pt x="11393" y="3480"/>
                  </a:cubicBezTo>
                  <a:cubicBezTo>
                    <a:pt x="11499" y="3175"/>
                    <a:pt x="11320" y="2703"/>
                    <a:pt x="11003" y="2455"/>
                  </a:cubicBezTo>
                  <a:cubicBezTo>
                    <a:pt x="10854" y="2337"/>
                    <a:pt x="10690" y="2278"/>
                    <a:pt x="10523" y="2278"/>
                  </a:cubicBezTo>
                  <a:cubicBezTo>
                    <a:pt x="10379" y="2278"/>
                    <a:pt x="10233" y="2322"/>
                    <a:pt x="10092" y="2411"/>
                  </a:cubicBezTo>
                  <a:cubicBezTo>
                    <a:pt x="9783" y="2610"/>
                    <a:pt x="9596" y="2854"/>
                    <a:pt x="9539" y="3138"/>
                  </a:cubicBezTo>
                  <a:cubicBezTo>
                    <a:pt x="9466" y="3529"/>
                    <a:pt x="9669" y="3862"/>
                    <a:pt x="9718" y="3935"/>
                  </a:cubicBezTo>
                  <a:cubicBezTo>
                    <a:pt x="9734" y="4029"/>
                    <a:pt x="9811" y="4561"/>
                    <a:pt x="9169" y="4740"/>
                  </a:cubicBezTo>
                  <a:cubicBezTo>
                    <a:pt x="9077" y="4765"/>
                    <a:pt x="8992" y="4778"/>
                    <a:pt x="8913" y="4778"/>
                  </a:cubicBezTo>
                  <a:cubicBezTo>
                    <a:pt x="8801" y="4778"/>
                    <a:pt x="8704" y="4752"/>
                    <a:pt x="8620" y="4700"/>
                  </a:cubicBezTo>
                  <a:cubicBezTo>
                    <a:pt x="8401" y="4565"/>
                    <a:pt x="8344" y="4305"/>
                    <a:pt x="8344" y="4301"/>
                  </a:cubicBezTo>
                  <a:cubicBezTo>
                    <a:pt x="8344" y="4290"/>
                    <a:pt x="8162" y="3551"/>
                    <a:pt x="7386" y="3551"/>
                  </a:cubicBezTo>
                  <a:cubicBezTo>
                    <a:pt x="7310" y="3551"/>
                    <a:pt x="7228" y="3558"/>
                    <a:pt x="7140" y="3573"/>
                  </a:cubicBezTo>
                  <a:cubicBezTo>
                    <a:pt x="6567" y="3675"/>
                    <a:pt x="6274" y="4191"/>
                    <a:pt x="6319" y="4634"/>
                  </a:cubicBezTo>
                  <a:cubicBezTo>
                    <a:pt x="6351" y="4968"/>
                    <a:pt x="6575" y="5179"/>
                    <a:pt x="6888" y="5179"/>
                  </a:cubicBezTo>
                  <a:lnTo>
                    <a:pt x="6904" y="5179"/>
                  </a:lnTo>
                  <a:cubicBezTo>
                    <a:pt x="7421" y="5163"/>
                    <a:pt x="7502" y="4907"/>
                    <a:pt x="7510" y="4797"/>
                  </a:cubicBezTo>
                  <a:cubicBezTo>
                    <a:pt x="7535" y="4598"/>
                    <a:pt x="7388" y="4391"/>
                    <a:pt x="7193" y="4346"/>
                  </a:cubicBezTo>
                  <a:lnTo>
                    <a:pt x="7156" y="4508"/>
                  </a:lnTo>
                  <a:cubicBezTo>
                    <a:pt x="7266" y="4537"/>
                    <a:pt x="7356" y="4667"/>
                    <a:pt x="7343" y="4781"/>
                  </a:cubicBezTo>
                  <a:cubicBezTo>
                    <a:pt x="7331" y="4919"/>
                    <a:pt x="7169" y="5004"/>
                    <a:pt x="6900" y="5013"/>
                  </a:cubicBezTo>
                  <a:cubicBezTo>
                    <a:pt x="6896" y="5013"/>
                    <a:pt x="6891" y="5013"/>
                    <a:pt x="6887" y="5013"/>
                  </a:cubicBezTo>
                  <a:cubicBezTo>
                    <a:pt x="6549" y="5013"/>
                    <a:pt x="6494" y="4711"/>
                    <a:pt x="6486" y="4618"/>
                  </a:cubicBezTo>
                  <a:cubicBezTo>
                    <a:pt x="6445" y="4252"/>
                    <a:pt x="6693" y="3825"/>
                    <a:pt x="7169" y="3740"/>
                  </a:cubicBezTo>
                  <a:cubicBezTo>
                    <a:pt x="7247" y="3726"/>
                    <a:pt x="7319" y="3720"/>
                    <a:pt x="7386" y="3720"/>
                  </a:cubicBezTo>
                  <a:cubicBezTo>
                    <a:pt x="7995" y="3720"/>
                    <a:pt x="8159" y="4249"/>
                    <a:pt x="8177" y="4330"/>
                  </a:cubicBezTo>
                  <a:cubicBezTo>
                    <a:pt x="8177" y="4464"/>
                    <a:pt x="8128" y="5744"/>
                    <a:pt x="6965" y="5785"/>
                  </a:cubicBezTo>
                  <a:cubicBezTo>
                    <a:pt x="6944" y="5786"/>
                    <a:pt x="6923" y="5786"/>
                    <a:pt x="6902" y="5786"/>
                  </a:cubicBezTo>
                  <a:cubicBezTo>
                    <a:pt x="6563" y="5786"/>
                    <a:pt x="6299" y="5692"/>
                    <a:pt x="6112" y="5505"/>
                  </a:cubicBezTo>
                  <a:cubicBezTo>
                    <a:pt x="5782" y="5175"/>
                    <a:pt x="5794" y="4667"/>
                    <a:pt x="5794" y="4663"/>
                  </a:cubicBezTo>
                  <a:lnTo>
                    <a:pt x="5628" y="4647"/>
                  </a:lnTo>
                  <a:cubicBezTo>
                    <a:pt x="5624" y="4669"/>
                    <a:pt x="5532" y="5188"/>
                    <a:pt x="4984" y="5188"/>
                  </a:cubicBezTo>
                  <a:cubicBezTo>
                    <a:pt x="4945" y="5188"/>
                    <a:pt x="4903" y="5185"/>
                    <a:pt x="4859" y="5179"/>
                  </a:cubicBezTo>
                  <a:cubicBezTo>
                    <a:pt x="4664" y="5151"/>
                    <a:pt x="4530" y="5082"/>
                    <a:pt x="4461" y="4964"/>
                  </a:cubicBezTo>
                  <a:cubicBezTo>
                    <a:pt x="4339" y="4765"/>
                    <a:pt x="4437" y="4484"/>
                    <a:pt x="4437" y="4480"/>
                  </a:cubicBezTo>
                  <a:lnTo>
                    <a:pt x="4282" y="4423"/>
                  </a:lnTo>
                  <a:cubicBezTo>
                    <a:pt x="4271" y="4456"/>
                    <a:pt x="4019" y="5111"/>
                    <a:pt x="3267" y="5111"/>
                  </a:cubicBezTo>
                  <a:cubicBezTo>
                    <a:pt x="3178" y="5111"/>
                    <a:pt x="3083" y="5102"/>
                    <a:pt x="2981" y="5082"/>
                  </a:cubicBezTo>
                  <a:cubicBezTo>
                    <a:pt x="2705" y="5029"/>
                    <a:pt x="2518" y="4907"/>
                    <a:pt x="2420" y="4728"/>
                  </a:cubicBezTo>
                  <a:cubicBezTo>
                    <a:pt x="2233" y="4382"/>
                    <a:pt x="2420" y="3915"/>
                    <a:pt x="2420" y="3911"/>
                  </a:cubicBezTo>
                  <a:cubicBezTo>
                    <a:pt x="2434" y="3883"/>
                    <a:pt x="2673" y="3320"/>
                    <a:pt x="3186" y="3320"/>
                  </a:cubicBezTo>
                  <a:cubicBezTo>
                    <a:pt x="3267" y="3320"/>
                    <a:pt x="3354" y="3334"/>
                    <a:pt x="3449" y="3366"/>
                  </a:cubicBezTo>
                  <a:cubicBezTo>
                    <a:pt x="3810" y="3488"/>
                    <a:pt x="3815" y="3773"/>
                    <a:pt x="3782" y="3935"/>
                  </a:cubicBezTo>
                  <a:cubicBezTo>
                    <a:pt x="3730" y="4205"/>
                    <a:pt x="3508" y="4464"/>
                    <a:pt x="3331" y="4464"/>
                  </a:cubicBezTo>
                  <a:cubicBezTo>
                    <a:pt x="3326" y="4464"/>
                    <a:pt x="3322" y="4464"/>
                    <a:pt x="3318" y="4464"/>
                  </a:cubicBezTo>
                  <a:cubicBezTo>
                    <a:pt x="3180" y="4456"/>
                    <a:pt x="3091" y="4399"/>
                    <a:pt x="3070" y="4309"/>
                  </a:cubicBezTo>
                  <a:cubicBezTo>
                    <a:pt x="3050" y="4212"/>
                    <a:pt x="3123" y="4065"/>
                    <a:pt x="3323" y="3964"/>
                  </a:cubicBezTo>
                  <a:lnTo>
                    <a:pt x="3249" y="3813"/>
                  </a:lnTo>
                  <a:cubicBezTo>
                    <a:pt x="3005" y="3935"/>
                    <a:pt x="2867" y="4147"/>
                    <a:pt x="2908" y="4342"/>
                  </a:cubicBezTo>
                  <a:cubicBezTo>
                    <a:pt x="2940" y="4513"/>
                    <a:pt x="3091" y="4618"/>
                    <a:pt x="3306" y="4630"/>
                  </a:cubicBezTo>
                  <a:lnTo>
                    <a:pt x="3327" y="4630"/>
                  </a:lnTo>
                  <a:cubicBezTo>
                    <a:pt x="3619" y="4630"/>
                    <a:pt x="3884" y="4285"/>
                    <a:pt x="3949" y="3964"/>
                  </a:cubicBezTo>
                  <a:cubicBezTo>
                    <a:pt x="4018" y="3610"/>
                    <a:pt x="3851" y="3325"/>
                    <a:pt x="3501" y="3207"/>
                  </a:cubicBezTo>
                  <a:cubicBezTo>
                    <a:pt x="3387" y="3168"/>
                    <a:pt x="3281" y="3151"/>
                    <a:pt x="3183" y="3151"/>
                  </a:cubicBezTo>
                  <a:cubicBezTo>
                    <a:pt x="2613" y="3151"/>
                    <a:pt x="2322" y="3726"/>
                    <a:pt x="2274" y="3834"/>
                  </a:cubicBezTo>
                  <a:cubicBezTo>
                    <a:pt x="2228" y="3877"/>
                    <a:pt x="2030" y="4054"/>
                    <a:pt x="1784" y="4054"/>
                  </a:cubicBezTo>
                  <a:cubicBezTo>
                    <a:pt x="1661" y="4054"/>
                    <a:pt x="1526" y="4010"/>
                    <a:pt x="1391" y="3882"/>
                  </a:cubicBezTo>
                  <a:cubicBezTo>
                    <a:pt x="1261" y="3760"/>
                    <a:pt x="1196" y="3626"/>
                    <a:pt x="1200" y="3492"/>
                  </a:cubicBezTo>
                  <a:cubicBezTo>
                    <a:pt x="1200" y="3248"/>
                    <a:pt x="1412" y="3057"/>
                    <a:pt x="1416" y="3053"/>
                  </a:cubicBezTo>
                  <a:lnTo>
                    <a:pt x="1595" y="2894"/>
                  </a:lnTo>
                  <a:lnTo>
                    <a:pt x="1355" y="2907"/>
                  </a:lnTo>
                  <a:cubicBezTo>
                    <a:pt x="1354" y="2907"/>
                    <a:pt x="1342" y="2907"/>
                    <a:pt x="1320" y="2907"/>
                  </a:cubicBezTo>
                  <a:cubicBezTo>
                    <a:pt x="1195" y="2907"/>
                    <a:pt x="763" y="2887"/>
                    <a:pt x="469" y="2610"/>
                  </a:cubicBezTo>
                  <a:cubicBezTo>
                    <a:pt x="273" y="2431"/>
                    <a:pt x="172" y="2167"/>
                    <a:pt x="172" y="1833"/>
                  </a:cubicBezTo>
                  <a:cubicBezTo>
                    <a:pt x="168" y="1260"/>
                    <a:pt x="481" y="760"/>
                    <a:pt x="965" y="553"/>
                  </a:cubicBezTo>
                  <a:cubicBezTo>
                    <a:pt x="1107" y="493"/>
                    <a:pt x="1254" y="463"/>
                    <a:pt x="1399" y="463"/>
                  </a:cubicBezTo>
                  <a:cubicBezTo>
                    <a:pt x="1688" y="463"/>
                    <a:pt x="1972" y="580"/>
                    <a:pt x="2205" y="805"/>
                  </a:cubicBezTo>
                  <a:cubicBezTo>
                    <a:pt x="2245" y="886"/>
                    <a:pt x="2481" y="1374"/>
                    <a:pt x="2335" y="1756"/>
                  </a:cubicBezTo>
                  <a:cubicBezTo>
                    <a:pt x="2266" y="1935"/>
                    <a:pt x="2119" y="2065"/>
                    <a:pt x="1891" y="2142"/>
                  </a:cubicBezTo>
                  <a:cubicBezTo>
                    <a:pt x="1780" y="2182"/>
                    <a:pt x="1674" y="2202"/>
                    <a:pt x="1576" y="2202"/>
                  </a:cubicBezTo>
                  <a:cubicBezTo>
                    <a:pt x="1424" y="2202"/>
                    <a:pt x="1291" y="2153"/>
                    <a:pt x="1192" y="2057"/>
                  </a:cubicBezTo>
                  <a:cubicBezTo>
                    <a:pt x="1062" y="1935"/>
                    <a:pt x="1005" y="1744"/>
                    <a:pt x="1050" y="1593"/>
                  </a:cubicBezTo>
                  <a:cubicBezTo>
                    <a:pt x="1070" y="1520"/>
                    <a:pt x="1127" y="1427"/>
                    <a:pt x="1269" y="1398"/>
                  </a:cubicBezTo>
                  <a:cubicBezTo>
                    <a:pt x="1317" y="1390"/>
                    <a:pt x="1360" y="1385"/>
                    <a:pt x="1400" y="1385"/>
                  </a:cubicBezTo>
                  <a:cubicBezTo>
                    <a:pt x="1473" y="1385"/>
                    <a:pt x="1532" y="1401"/>
                    <a:pt x="1574" y="1435"/>
                  </a:cubicBezTo>
                  <a:cubicBezTo>
                    <a:pt x="1668" y="1500"/>
                    <a:pt x="1684" y="1626"/>
                    <a:pt x="1692" y="1695"/>
                  </a:cubicBezTo>
                  <a:cubicBezTo>
                    <a:pt x="1700" y="1740"/>
                    <a:pt x="1704" y="1780"/>
                    <a:pt x="1745" y="1805"/>
                  </a:cubicBezTo>
                  <a:lnTo>
                    <a:pt x="1822" y="1813"/>
                  </a:lnTo>
                  <a:lnTo>
                    <a:pt x="1790" y="1732"/>
                  </a:lnTo>
                  <a:lnTo>
                    <a:pt x="1826" y="1658"/>
                  </a:lnTo>
                  <a:cubicBezTo>
                    <a:pt x="1851" y="1671"/>
                    <a:pt x="1863" y="1695"/>
                    <a:pt x="1863" y="1703"/>
                  </a:cubicBezTo>
                  <a:cubicBezTo>
                    <a:pt x="1863" y="1695"/>
                    <a:pt x="1863" y="1687"/>
                    <a:pt x="1859" y="1675"/>
                  </a:cubicBezTo>
                  <a:cubicBezTo>
                    <a:pt x="1847" y="1585"/>
                    <a:pt x="1822" y="1406"/>
                    <a:pt x="1676" y="1297"/>
                  </a:cubicBezTo>
                  <a:cubicBezTo>
                    <a:pt x="1602" y="1244"/>
                    <a:pt x="1510" y="1218"/>
                    <a:pt x="1402" y="1218"/>
                  </a:cubicBezTo>
                  <a:cubicBezTo>
                    <a:pt x="1351" y="1218"/>
                    <a:pt x="1296" y="1224"/>
                    <a:pt x="1237" y="1236"/>
                  </a:cubicBezTo>
                  <a:cubicBezTo>
                    <a:pt x="1062" y="1264"/>
                    <a:pt x="936" y="1378"/>
                    <a:pt x="887" y="1545"/>
                  </a:cubicBezTo>
                  <a:cubicBezTo>
                    <a:pt x="826" y="1756"/>
                    <a:pt x="899" y="2012"/>
                    <a:pt x="1074" y="2179"/>
                  </a:cubicBezTo>
                  <a:cubicBezTo>
                    <a:pt x="1164" y="2260"/>
                    <a:pt x="1326" y="2370"/>
                    <a:pt x="1578" y="2370"/>
                  </a:cubicBezTo>
                  <a:cubicBezTo>
                    <a:pt x="1684" y="2370"/>
                    <a:pt x="1810" y="2350"/>
                    <a:pt x="1948" y="2301"/>
                  </a:cubicBezTo>
                  <a:cubicBezTo>
                    <a:pt x="2221" y="2207"/>
                    <a:pt x="2404" y="2045"/>
                    <a:pt x="2493" y="1817"/>
                  </a:cubicBezTo>
                  <a:cubicBezTo>
                    <a:pt x="2656" y="1394"/>
                    <a:pt x="2436" y="890"/>
                    <a:pt x="2367" y="748"/>
                  </a:cubicBezTo>
                  <a:cubicBezTo>
                    <a:pt x="2428" y="626"/>
                    <a:pt x="2676" y="191"/>
                    <a:pt x="3217" y="170"/>
                  </a:cubicBezTo>
                  <a:cubicBezTo>
                    <a:pt x="3232" y="170"/>
                    <a:pt x="3247" y="170"/>
                    <a:pt x="3262" y="170"/>
                  </a:cubicBezTo>
                  <a:cubicBezTo>
                    <a:pt x="3455" y="170"/>
                    <a:pt x="3600" y="219"/>
                    <a:pt x="3713" y="325"/>
                  </a:cubicBezTo>
                  <a:cubicBezTo>
                    <a:pt x="3875" y="475"/>
                    <a:pt x="3961" y="744"/>
                    <a:pt x="3973" y="1158"/>
                  </a:cubicBezTo>
                  <a:cubicBezTo>
                    <a:pt x="3936" y="1276"/>
                    <a:pt x="3733" y="2000"/>
                    <a:pt x="4119" y="2549"/>
                  </a:cubicBezTo>
                  <a:cubicBezTo>
                    <a:pt x="4384" y="2935"/>
                    <a:pt x="4867" y="3138"/>
                    <a:pt x="5551" y="3155"/>
                  </a:cubicBezTo>
                  <a:cubicBezTo>
                    <a:pt x="5575" y="3155"/>
                    <a:pt x="5599" y="3159"/>
                    <a:pt x="5624" y="3159"/>
                  </a:cubicBezTo>
                  <a:cubicBezTo>
                    <a:pt x="6396" y="3159"/>
                    <a:pt x="6681" y="2801"/>
                    <a:pt x="6782" y="2585"/>
                  </a:cubicBezTo>
                  <a:cubicBezTo>
                    <a:pt x="6965" y="2195"/>
                    <a:pt x="6856" y="1650"/>
                    <a:pt x="6518" y="1260"/>
                  </a:cubicBezTo>
                  <a:cubicBezTo>
                    <a:pt x="6277" y="985"/>
                    <a:pt x="5964" y="836"/>
                    <a:pt x="5644" y="836"/>
                  </a:cubicBezTo>
                  <a:cubicBezTo>
                    <a:pt x="5539" y="836"/>
                    <a:pt x="5432" y="853"/>
                    <a:pt x="5327" y="886"/>
                  </a:cubicBezTo>
                  <a:cubicBezTo>
                    <a:pt x="4811" y="1049"/>
                    <a:pt x="4656" y="1305"/>
                    <a:pt x="4615" y="1492"/>
                  </a:cubicBezTo>
                  <a:cubicBezTo>
                    <a:pt x="4563" y="1732"/>
                    <a:pt x="4668" y="2000"/>
                    <a:pt x="4896" y="2207"/>
                  </a:cubicBezTo>
                  <a:cubicBezTo>
                    <a:pt x="5068" y="2361"/>
                    <a:pt x="5274" y="2446"/>
                    <a:pt x="5456" y="2446"/>
                  </a:cubicBezTo>
                  <a:cubicBezTo>
                    <a:pt x="5510" y="2446"/>
                    <a:pt x="5563" y="2439"/>
                    <a:pt x="5612" y="2423"/>
                  </a:cubicBezTo>
                  <a:cubicBezTo>
                    <a:pt x="5916" y="2321"/>
                    <a:pt x="5977" y="2163"/>
                    <a:pt x="5977" y="2049"/>
                  </a:cubicBezTo>
                  <a:cubicBezTo>
                    <a:pt x="5969" y="1854"/>
                    <a:pt x="5762" y="1667"/>
                    <a:pt x="5567" y="1614"/>
                  </a:cubicBezTo>
                  <a:lnTo>
                    <a:pt x="5522" y="1776"/>
                  </a:lnTo>
                  <a:cubicBezTo>
                    <a:pt x="5652" y="1809"/>
                    <a:pt x="5807" y="1939"/>
                    <a:pt x="5807" y="2053"/>
                  </a:cubicBezTo>
                  <a:cubicBezTo>
                    <a:pt x="5811" y="2167"/>
                    <a:pt x="5652" y="2232"/>
                    <a:pt x="5559" y="2264"/>
                  </a:cubicBezTo>
                  <a:cubicBezTo>
                    <a:pt x="5527" y="2274"/>
                    <a:pt x="5492" y="2279"/>
                    <a:pt x="5456" y="2279"/>
                  </a:cubicBezTo>
                  <a:cubicBezTo>
                    <a:pt x="5315" y="2279"/>
                    <a:pt x="5148" y="2207"/>
                    <a:pt x="5006" y="2081"/>
                  </a:cubicBezTo>
                  <a:cubicBezTo>
                    <a:pt x="4867" y="1955"/>
                    <a:pt x="4729" y="1740"/>
                    <a:pt x="4778" y="1528"/>
                  </a:cubicBezTo>
                  <a:cubicBezTo>
                    <a:pt x="4823" y="1325"/>
                    <a:pt x="5030" y="1158"/>
                    <a:pt x="5376" y="1049"/>
                  </a:cubicBezTo>
                  <a:cubicBezTo>
                    <a:pt x="5468" y="1020"/>
                    <a:pt x="5561" y="1006"/>
                    <a:pt x="5652" y="1006"/>
                  </a:cubicBezTo>
                  <a:cubicBezTo>
                    <a:pt x="5923" y="1006"/>
                    <a:pt x="6181" y="1130"/>
                    <a:pt x="6388" y="1370"/>
                  </a:cubicBezTo>
                  <a:cubicBezTo>
                    <a:pt x="6689" y="1711"/>
                    <a:pt x="6786" y="2183"/>
                    <a:pt x="6632" y="2512"/>
                  </a:cubicBezTo>
                  <a:cubicBezTo>
                    <a:pt x="6484" y="2823"/>
                    <a:pt x="6136" y="2989"/>
                    <a:pt x="5627" y="2989"/>
                  </a:cubicBezTo>
                  <a:cubicBezTo>
                    <a:pt x="5603" y="2989"/>
                    <a:pt x="5579" y="2989"/>
                    <a:pt x="5555" y="2988"/>
                  </a:cubicBezTo>
                  <a:cubicBezTo>
                    <a:pt x="4928" y="2972"/>
                    <a:pt x="4489" y="2793"/>
                    <a:pt x="4258" y="2455"/>
                  </a:cubicBezTo>
                  <a:cubicBezTo>
                    <a:pt x="3904" y="1951"/>
                    <a:pt x="4123" y="1240"/>
                    <a:pt x="4136" y="1199"/>
                  </a:cubicBezTo>
                  <a:cubicBezTo>
                    <a:pt x="4160" y="1146"/>
                    <a:pt x="4530" y="280"/>
                    <a:pt x="5693" y="174"/>
                  </a:cubicBezTo>
                  <a:cubicBezTo>
                    <a:pt x="5746" y="170"/>
                    <a:pt x="5798" y="167"/>
                    <a:pt x="5849" y="167"/>
                  </a:cubicBezTo>
                  <a:close/>
                  <a:moveTo>
                    <a:pt x="5849" y="0"/>
                  </a:moveTo>
                  <a:cubicBezTo>
                    <a:pt x="5795" y="0"/>
                    <a:pt x="5739" y="3"/>
                    <a:pt x="5681" y="8"/>
                  </a:cubicBezTo>
                  <a:cubicBezTo>
                    <a:pt x="4794" y="89"/>
                    <a:pt x="4331" y="577"/>
                    <a:pt x="4119" y="886"/>
                  </a:cubicBezTo>
                  <a:cubicBezTo>
                    <a:pt x="4091" y="642"/>
                    <a:pt x="4014" y="378"/>
                    <a:pt x="3827" y="203"/>
                  </a:cubicBezTo>
                  <a:cubicBezTo>
                    <a:pt x="3685" y="69"/>
                    <a:pt x="3492" y="3"/>
                    <a:pt x="3255" y="3"/>
                  </a:cubicBezTo>
                  <a:cubicBezTo>
                    <a:pt x="3241" y="3"/>
                    <a:pt x="3227" y="3"/>
                    <a:pt x="3213" y="4"/>
                  </a:cubicBezTo>
                  <a:cubicBezTo>
                    <a:pt x="2644" y="24"/>
                    <a:pt x="2355" y="418"/>
                    <a:pt x="2249" y="618"/>
                  </a:cubicBezTo>
                  <a:cubicBezTo>
                    <a:pt x="1998" y="405"/>
                    <a:pt x="1704" y="295"/>
                    <a:pt x="1406" y="295"/>
                  </a:cubicBezTo>
                  <a:cubicBezTo>
                    <a:pt x="1237" y="295"/>
                    <a:pt x="1066" y="330"/>
                    <a:pt x="899" y="402"/>
                  </a:cubicBezTo>
                  <a:cubicBezTo>
                    <a:pt x="351" y="634"/>
                    <a:pt x="1" y="1195"/>
                    <a:pt x="5" y="1833"/>
                  </a:cubicBezTo>
                  <a:cubicBezTo>
                    <a:pt x="5" y="2215"/>
                    <a:pt x="123" y="2520"/>
                    <a:pt x="355" y="2736"/>
                  </a:cubicBezTo>
                  <a:cubicBezTo>
                    <a:pt x="619" y="2984"/>
                    <a:pt x="969" y="3053"/>
                    <a:pt x="1180" y="3073"/>
                  </a:cubicBezTo>
                  <a:cubicBezTo>
                    <a:pt x="1111" y="3171"/>
                    <a:pt x="1034" y="3317"/>
                    <a:pt x="1034" y="3488"/>
                  </a:cubicBezTo>
                  <a:cubicBezTo>
                    <a:pt x="1030" y="3675"/>
                    <a:pt x="1111" y="3846"/>
                    <a:pt x="1273" y="4004"/>
                  </a:cubicBezTo>
                  <a:cubicBezTo>
                    <a:pt x="1432" y="4151"/>
                    <a:pt x="1602" y="4224"/>
                    <a:pt x="1787" y="4224"/>
                  </a:cubicBezTo>
                  <a:cubicBezTo>
                    <a:pt x="1792" y="4224"/>
                    <a:pt x="1797" y="4224"/>
                    <a:pt x="1802" y="4224"/>
                  </a:cubicBezTo>
                  <a:cubicBezTo>
                    <a:pt x="1957" y="4220"/>
                    <a:pt x="2091" y="4163"/>
                    <a:pt x="2196" y="4102"/>
                  </a:cubicBezTo>
                  <a:lnTo>
                    <a:pt x="2196" y="4102"/>
                  </a:lnTo>
                  <a:cubicBezTo>
                    <a:pt x="2160" y="4293"/>
                    <a:pt x="2144" y="4569"/>
                    <a:pt x="2274" y="4805"/>
                  </a:cubicBezTo>
                  <a:cubicBezTo>
                    <a:pt x="2396" y="5033"/>
                    <a:pt x="2623" y="5183"/>
                    <a:pt x="2949" y="5244"/>
                  </a:cubicBezTo>
                  <a:cubicBezTo>
                    <a:pt x="3063" y="5267"/>
                    <a:pt x="3170" y="5277"/>
                    <a:pt x="3269" y="5277"/>
                  </a:cubicBezTo>
                  <a:cubicBezTo>
                    <a:pt x="3755" y="5277"/>
                    <a:pt x="4062" y="5033"/>
                    <a:pt x="4237" y="4813"/>
                  </a:cubicBezTo>
                  <a:cubicBezTo>
                    <a:pt x="4250" y="4891"/>
                    <a:pt x="4270" y="4976"/>
                    <a:pt x="4319" y="5049"/>
                  </a:cubicBezTo>
                  <a:cubicBezTo>
                    <a:pt x="4416" y="5212"/>
                    <a:pt x="4591" y="5309"/>
                    <a:pt x="4839" y="5346"/>
                  </a:cubicBezTo>
                  <a:cubicBezTo>
                    <a:pt x="4891" y="5352"/>
                    <a:pt x="4940" y="5356"/>
                    <a:pt x="4987" y="5356"/>
                  </a:cubicBezTo>
                  <a:cubicBezTo>
                    <a:pt x="5349" y="5356"/>
                    <a:pt x="5553" y="5172"/>
                    <a:pt x="5664" y="4992"/>
                  </a:cubicBezTo>
                  <a:cubicBezTo>
                    <a:pt x="5705" y="5187"/>
                    <a:pt x="5799" y="5427"/>
                    <a:pt x="5994" y="5622"/>
                  </a:cubicBezTo>
                  <a:cubicBezTo>
                    <a:pt x="6213" y="5842"/>
                    <a:pt x="6518" y="5952"/>
                    <a:pt x="6900" y="5952"/>
                  </a:cubicBezTo>
                  <a:lnTo>
                    <a:pt x="6973" y="5952"/>
                  </a:lnTo>
                  <a:cubicBezTo>
                    <a:pt x="7953" y="5919"/>
                    <a:pt x="8234" y="5098"/>
                    <a:pt x="8315" y="4634"/>
                  </a:cubicBezTo>
                  <a:cubicBezTo>
                    <a:pt x="8368" y="4708"/>
                    <a:pt x="8437" y="4785"/>
                    <a:pt x="8531" y="4842"/>
                  </a:cubicBezTo>
                  <a:cubicBezTo>
                    <a:pt x="8644" y="4911"/>
                    <a:pt x="8773" y="4946"/>
                    <a:pt x="8917" y="4946"/>
                  </a:cubicBezTo>
                  <a:cubicBezTo>
                    <a:pt x="9010" y="4946"/>
                    <a:pt x="9109" y="4931"/>
                    <a:pt x="9214" y="4903"/>
                  </a:cubicBezTo>
                  <a:cubicBezTo>
                    <a:pt x="9783" y="4744"/>
                    <a:pt x="9889" y="4346"/>
                    <a:pt x="9897" y="4098"/>
                  </a:cubicBezTo>
                  <a:cubicBezTo>
                    <a:pt x="10089" y="4242"/>
                    <a:pt x="10445" y="4456"/>
                    <a:pt x="10859" y="4456"/>
                  </a:cubicBezTo>
                  <a:cubicBezTo>
                    <a:pt x="11100" y="4456"/>
                    <a:pt x="11360" y="4383"/>
                    <a:pt x="11620" y="4183"/>
                  </a:cubicBezTo>
                  <a:cubicBezTo>
                    <a:pt x="11873" y="3992"/>
                    <a:pt x="12015" y="3752"/>
                    <a:pt x="12051" y="3472"/>
                  </a:cubicBezTo>
                  <a:cubicBezTo>
                    <a:pt x="12108" y="3029"/>
                    <a:pt x="11885" y="2606"/>
                    <a:pt x="11759" y="2411"/>
                  </a:cubicBezTo>
                  <a:cubicBezTo>
                    <a:pt x="12157" y="2313"/>
                    <a:pt x="12425" y="2000"/>
                    <a:pt x="12474" y="1569"/>
                  </a:cubicBezTo>
                  <a:cubicBezTo>
                    <a:pt x="12531" y="1057"/>
                    <a:pt x="12247" y="414"/>
                    <a:pt x="11588" y="179"/>
                  </a:cubicBezTo>
                  <a:lnTo>
                    <a:pt x="11584" y="179"/>
                  </a:lnTo>
                  <a:cubicBezTo>
                    <a:pt x="11417" y="119"/>
                    <a:pt x="11257" y="93"/>
                    <a:pt x="11106" y="93"/>
                  </a:cubicBezTo>
                  <a:cubicBezTo>
                    <a:pt x="10433" y="93"/>
                    <a:pt x="9933" y="599"/>
                    <a:pt x="9730" y="841"/>
                  </a:cubicBezTo>
                  <a:cubicBezTo>
                    <a:pt x="9635" y="645"/>
                    <a:pt x="9436" y="425"/>
                    <a:pt x="9095" y="425"/>
                  </a:cubicBezTo>
                  <a:cubicBezTo>
                    <a:pt x="9055" y="425"/>
                    <a:pt x="9014" y="428"/>
                    <a:pt x="8970" y="435"/>
                  </a:cubicBezTo>
                  <a:cubicBezTo>
                    <a:pt x="8620" y="483"/>
                    <a:pt x="8437" y="691"/>
                    <a:pt x="8340" y="870"/>
                  </a:cubicBezTo>
                  <a:cubicBezTo>
                    <a:pt x="8307" y="792"/>
                    <a:pt x="8258" y="711"/>
                    <a:pt x="8185" y="650"/>
                  </a:cubicBezTo>
                  <a:cubicBezTo>
                    <a:pt x="8091" y="563"/>
                    <a:pt x="7973" y="521"/>
                    <a:pt x="7831" y="521"/>
                  </a:cubicBezTo>
                  <a:cubicBezTo>
                    <a:pt x="7807" y="521"/>
                    <a:pt x="7783" y="522"/>
                    <a:pt x="7758" y="524"/>
                  </a:cubicBezTo>
                  <a:cubicBezTo>
                    <a:pt x="7449" y="553"/>
                    <a:pt x="7242" y="715"/>
                    <a:pt x="7124" y="874"/>
                  </a:cubicBezTo>
                  <a:cubicBezTo>
                    <a:pt x="7087" y="772"/>
                    <a:pt x="7030" y="658"/>
                    <a:pt x="6957" y="553"/>
                  </a:cubicBezTo>
                  <a:cubicBezTo>
                    <a:pt x="6778" y="295"/>
                    <a:pt x="6445" y="0"/>
                    <a:pt x="5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35"/>
            <p:cNvSpPr/>
            <p:nvPr/>
          </p:nvSpPr>
          <p:spPr>
            <a:xfrm>
              <a:off x="3618587" y="4485506"/>
              <a:ext cx="15639" cy="14195"/>
            </a:xfrm>
            <a:custGeom>
              <a:avLst/>
              <a:gdLst/>
              <a:ahLst/>
              <a:cxnLst/>
              <a:rect l="l" t="t" r="r" b="b"/>
              <a:pathLst>
                <a:path w="184" h="167" extrusionOk="0">
                  <a:moveTo>
                    <a:pt x="82" y="0"/>
                  </a:moveTo>
                  <a:cubicBezTo>
                    <a:pt x="74" y="0"/>
                    <a:pt x="62" y="0"/>
                    <a:pt x="50" y="8"/>
                  </a:cubicBezTo>
                  <a:cubicBezTo>
                    <a:pt x="42" y="8"/>
                    <a:pt x="33" y="16"/>
                    <a:pt x="25" y="25"/>
                  </a:cubicBezTo>
                  <a:cubicBezTo>
                    <a:pt x="17" y="33"/>
                    <a:pt x="9" y="41"/>
                    <a:pt x="9" y="49"/>
                  </a:cubicBezTo>
                  <a:cubicBezTo>
                    <a:pt x="1" y="61"/>
                    <a:pt x="1" y="73"/>
                    <a:pt x="1" y="82"/>
                  </a:cubicBezTo>
                  <a:cubicBezTo>
                    <a:pt x="1" y="90"/>
                    <a:pt x="1" y="98"/>
                    <a:pt x="5" y="106"/>
                  </a:cubicBezTo>
                  <a:cubicBezTo>
                    <a:pt x="9" y="118"/>
                    <a:pt x="13" y="130"/>
                    <a:pt x="25" y="143"/>
                  </a:cubicBezTo>
                  <a:cubicBezTo>
                    <a:pt x="29" y="147"/>
                    <a:pt x="33" y="151"/>
                    <a:pt x="42" y="155"/>
                  </a:cubicBezTo>
                  <a:cubicBezTo>
                    <a:pt x="54" y="163"/>
                    <a:pt x="70" y="167"/>
                    <a:pt x="82" y="167"/>
                  </a:cubicBezTo>
                  <a:lnTo>
                    <a:pt x="99" y="167"/>
                  </a:lnTo>
                  <a:cubicBezTo>
                    <a:pt x="111" y="167"/>
                    <a:pt x="123" y="163"/>
                    <a:pt x="131" y="159"/>
                  </a:cubicBezTo>
                  <a:cubicBezTo>
                    <a:pt x="143" y="155"/>
                    <a:pt x="151" y="151"/>
                    <a:pt x="159" y="143"/>
                  </a:cubicBezTo>
                  <a:cubicBezTo>
                    <a:pt x="168" y="134"/>
                    <a:pt x="172" y="126"/>
                    <a:pt x="176" y="114"/>
                  </a:cubicBezTo>
                  <a:cubicBezTo>
                    <a:pt x="180" y="106"/>
                    <a:pt x="184" y="94"/>
                    <a:pt x="184" y="82"/>
                  </a:cubicBezTo>
                  <a:cubicBezTo>
                    <a:pt x="184" y="73"/>
                    <a:pt x="180" y="69"/>
                    <a:pt x="180" y="61"/>
                  </a:cubicBezTo>
                  <a:cubicBezTo>
                    <a:pt x="176" y="45"/>
                    <a:pt x="168" y="33"/>
                    <a:pt x="159" y="25"/>
                  </a:cubicBezTo>
                  <a:lnTo>
                    <a:pt x="143" y="8"/>
                  </a:lnTo>
                  <a:cubicBezTo>
                    <a:pt x="131" y="4"/>
                    <a:pt x="115" y="0"/>
                    <a:pt x="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35"/>
            <p:cNvSpPr/>
            <p:nvPr/>
          </p:nvSpPr>
          <p:spPr>
            <a:xfrm>
              <a:off x="3639665" y="4511770"/>
              <a:ext cx="17083" cy="17339"/>
            </a:xfrm>
            <a:custGeom>
              <a:avLst/>
              <a:gdLst/>
              <a:ahLst/>
              <a:cxnLst/>
              <a:rect l="l" t="t" r="r" b="b"/>
              <a:pathLst>
                <a:path w="201" h="204" extrusionOk="0">
                  <a:moveTo>
                    <a:pt x="119" y="0"/>
                  </a:moveTo>
                  <a:cubicBezTo>
                    <a:pt x="111" y="0"/>
                    <a:pt x="103" y="4"/>
                    <a:pt x="94" y="4"/>
                  </a:cubicBezTo>
                  <a:cubicBezTo>
                    <a:pt x="82" y="8"/>
                    <a:pt x="70" y="16"/>
                    <a:pt x="58" y="25"/>
                  </a:cubicBezTo>
                  <a:cubicBezTo>
                    <a:pt x="50" y="37"/>
                    <a:pt x="38" y="49"/>
                    <a:pt x="29" y="61"/>
                  </a:cubicBezTo>
                  <a:cubicBezTo>
                    <a:pt x="21" y="65"/>
                    <a:pt x="13" y="77"/>
                    <a:pt x="9" y="86"/>
                  </a:cubicBezTo>
                  <a:cubicBezTo>
                    <a:pt x="5" y="98"/>
                    <a:pt x="1" y="106"/>
                    <a:pt x="5" y="118"/>
                  </a:cubicBezTo>
                  <a:cubicBezTo>
                    <a:pt x="5" y="130"/>
                    <a:pt x="5" y="142"/>
                    <a:pt x="9" y="151"/>
                  </a:cubicBezTo>
                  <a:cubicBezTo>
                    <a:pt x="13" y="163"/>
                    <a:pt x="17" y="171"/>
                    <a:pt x="29" y="179"/>
                  </a:cubicBezTo>
                  <a:cubicBezTo>
                    <a:pt x="33" y="183"/>
                    <a:pt x="38" y="187"/>
                    <a:pt x="46" y="191"/>
                  </a:cubicBezTo>
                  <a:cubicBezTo>
                    <a:pt x="58" y="199"/>
                    <a:pt x="70" y="203"/>
                    <a:pt x="86" y="203"/>
                  </a:cubicBezTo>
                  <a:cubicBezTo>
                    <a:pt x="94" y="203"/>
                    <a:pt x="103" y="199"/>
                    <a:pt x="111" y="199"/>
                  </a:cubicBezTo>
                  <a:cubicBezTo>
                    <a:pt x="123" y="195"/>
                    <a:pt x="135" y="187"/>
                    <a:pt x="147" y="179"/>
                  </a:cubicBezTo>
                  <a:cubicBezTo>
                    <a:pt x="155" y="167"/>
                    <a:pt x="168" y="155"/>
                    <a:pt x="176" y="142"/>
                  </a:cubicBezTo>
                  <a:cubicBezTo>
                    <a:pt x="184" y="138"/>
                    <a:pt x="192" y="126"/>
                    <a:pt x="192" y="118"/>
                  </a:cubicBezTo>
                  <a:cubicBezTo>
                    <a:pt x="200" y="106"/>
                    <a:pt x="200" y="98"/>
                    <a:pt x="200" y="86"/>
                  </a:cubicBezTo>
                  <a:cubicBezTo>
                    <a:pt x="200" y="73"/>
                    <a:pt x="200" y="61"/>
                    <a:pt x="192" y="53"/>
                  </a:cubicBezTo>
                  <a:cubicBezTo>
                    <a:pt x="192" y="41"/>
                    <a:pt x="184" y="33"/>
                    <a:pt x="176" y="25"/>
                  </a:cubicBezTo>
                  <a:lnTo>
                    <a:pt x="159" y="12"/>
                  </a:lnTo>
                  <a:cubicBezTo>
                    <a:pt x="147" y="4"/>
                    <a:pt x="131" y="0"/>
                    <a:pt x="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35"/>
            <p:cNvSpPr/>
            <p:nvPr/>
          </p:nvSpPr>
          <p:spPr>
            <a:xfrm>
              <a:off x="3658023" y="4477516"/>
              <a:ext cx="15979" cy="17000"/>
            </a:xfrm>
            <a:custGeom>
              <a:avLst/>
              <a:gdLst/>
              <a:ahLst/>
              <a:cxnLst/>
              <a:rect l="l" t="t" r="r" b="b"/>
              <a:pathLst>
                <a:path w="188" h="200" extrusionOk="0">
                  <a:moveTo>
                    <a:pt x="74" y="1"/>
                  </a:moveTo>
                  <a:cubicBezTo>
                    <a:pt x="61" y="1"/>
                    <a:pt x="53" y="5"/>
                    <a:pt x="45" y="13"/>
                  </a:cubicBezTo>
                  <a:lnTo>
                    <a:pt x="25" y="25"/>
                  </a:lnTo>
                  <a:cubicBezTo>
                    <a:pt x="17" y="37"/>
                    <a:pt x="9" y="49"/>
                    <a:pt x="4" y="62"/>
                  </a:cubicBezTo>
                  <a:cubicBezTo>
                    <a:pt x="4" y="70"/>
                    <a:pt x="4" y="78"/>
                    <a:pt x="0" y="86"/>
                  </a:cubicBezTo>
                  <a:cubicBezTo>
                    <a:pt x="0" y="98"/>
                    <a:pt x="4" y="115"/>
                    <a:pt x="13" y="127"/>
                  </a:cubicBezTo>
                  <a:cubicBezTo>
                    <a:pt x="21" y="139"/>
                    <a:pt x="25" y="147"/>
                    <a:pt x="33" y="159"/>
                  </a:cubicBezTo>
                  <a:cubicBezTo>
                    <a:pt x="37" y="167"/>
                    <a:pt x="45" y="176"/>
                    <a:pt x="53" y="180"/>
                  </a:cubicBezTo>
                  <a:cubicBezTo>
                    <a:pt x="61" y="188"/>
                    <a:pt x="74" y="192"/>
                    <a:pt x="82" y="196"/>
                  </a:cubicBezTo>
                  <a:cubicBezTo>
                    <a:pt x="94" y="200"/>
                    <a:pt x="106" y="200"/>
                    <a:pt x="114" y="200"/>
                  </a:cubicBezTo>
                  <a:cubicBezTo>
                    <a:pt x="126" y="200"/>
                    <a:pt x="139" y="196"/>
                    <a:pt x="147" y="188"/>
                  </a:cubicBezTo>
                  <a:lnTo>
                    <a:pt x="163" y="176"/>
                  </a:lnTo>
                  <a:cubicBezTo>
                    <a:pt x="175" y="163"/>
                    <a:pt x="179" y="151"/>
                    <a:pt x="183" y="139"/>
                  </a:cubicBezTo>
                  <a:cubicBezTo>
                    <a:pt x="187" y="131"/>
                    <a:pt x="187" y="123"/>
                    <a:pt x="187" y="115"/>
                  </a:cubicBezTo>
                  <a:cubicBezTo>
                    <a:pt x="187" y="102"/>
                    <a:pt x="183" y="86"/>
                    <a:pt x="175" y="74"/>
                  </a:cubicBezTo>
                  <a:cubicBezTo>
                    <a:pt x="171" y="62"/>
                    <a:pt x="163" y="54"/>
                    <a:pt x="159" y="41"/>
                  </a:cubicBezTo>
                  <a:cubicBezTo>
                    <a:pt x="151" y="33"/>
                    <a:pt x="147" y="25"/>
                    <a:pt x="135" y="17"/>
                  </a:cubicBezTo>
                  <a:cubicBezTo>
                    <a:pt x="126" y="9"/>
                    <a:pt x="118" y="5"/>
                    <a:pt x="106" y="5"/>
                  </a:cubicBezTo>
                  <a:cubicBezTo>
                    <a:pt x="98" y="1"/>
                    <a:pt x="86" y="1"/>
                    <a:pt x="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35"/>
            <p:cNvSpPr/>
            <p:nvPr/>
          </p:nvSpPr>
          <p:spPr>
            <a:xfrm>
              <a:off x="4281363" y="4406715"/>
              <a:ext cx="15299" cy="16915"/>
            </a:xfrm>
            <a:custGeom>
              <a:avLst/>
              <a:gdLst/>
              <a:ahLst/>
              <a:cxnLst/>
              <a:rect l="l" t="t" r="r" b="b"/>
              <a:pathLst>
                <a:path w="180" h="199" extrusionOk="0">
                  <a:moveTo>
                    <a:pt x="90" y="0"/>
                  </a:moveTo>
                  <a:cubicBezTo>
                    <a:pt x="82" y="0"/>
                    <a:pt x="78" y="0"/>
                    <a:pt x="70" y="4"/>
                  </a:cubicBezTo>
                  <a:cubicBezTo>
                    <a:pt x="54" y="8"/>
                    <a:pt x="41" y="12"/>
                    <a:pt x="33" y="25"/>
                  </a:cubicBezTo>
                  <a:lnTo>
                    <a:pt x="29" y="25"/>
                  </a:lnTo>
                  <a:cubicBezTo>
                    <a:pt x="25" y="33"/>
                    <a:pt x="21" y="37"/>
                    <a:pt x="17" y="45"/>
                  </a:cubicBezTo>
                  <a:lnTo>
                    <a:pt x="13" y="45"/>
                  </a:lnTo>
                  <a:cubicBezTo>
                    <a:pt x="13" y="53"/>
                    <a:pt x="9" y="61"/>
                    <a:pt x="5" y="69"/>
                  </a:cubicBezTo>
                  <a:cubicBezTo>
                    <a:pt x="5" y="69"/>
                    <a:pt x="5" y="69"/>
                    <a:pt x="5" y="73"/>
                  </a:cubicBezTo>
                  <a:cubicBezTo>
                    <a:pt x="5" y="82"/>
                    <a:pt x="1" y="90"/>
                    <a:pt x="1" y="98"/>
                  </a:cubicBezTo>
                  <a:cubicBezTo>
                    <a:pt x="1" y="110"/>
                    <a:pt x="5" y="118"/>
                    <a:pt x="5" y="126"/>
                  </a:cubicBezTo>
                  <a:cubicBezTo>
                    <a:pt x="9" y="130"/>
                    <a:pt x="9" y="134"/>
                    <a:pt x="9" y="138"/>
                  </a:cubicBezTo>
                  <a:cubicBezTo>
                    <a:pt x="13" y="143"/>
                    <a:pt x="13" y="147"/>
                    <a:pt x="17" y="151"/>
                  </a:cubicBezTo>
                  <a:cubicBezTo>
                    <a:pt x="21" y="159"/>
                    <a:pt x="25" y="163"/>
                    <a:pt x="29" y="171"/>
                  </a:cubicBezTo>
                  <a:cubicBezTo>
                    <a:pt x="37" y="179"/>
                    <a:pt x="45" y="183"/>
                    <a:pt x="50" y="187"/>
                  </a:cubicBezTo>
                  <a:cubicBezTo>
                    <a:pt x="62" y="191"/>
                    <a:pt x="70" y="195"/>
                    <a:pt x="82" y="195"/>
                  </a:cubicBezTo>
                  <a:cubicBezTo>
                    <a:pt x="88" y="197"/>
                    <a:pt x="93" y="198"/>
                    <a:pt x="98" y="198"/>
                  </a:cubicBezTo>
                  <a:cubicBezTo>
                    <a:pt x="103" y="198"/>
                    <a:pt x="109" y="197"/>
                    <a:pt x="115" y="195"/>
                  </a:cubicBezTo>
                  <a:cubicBezTo>
                    <a:pt x="127" y="191"/>
                    <a:pt x="135" y="187"/>
                    <a:pt x="143" y="179"/>
                  </a:cubicBezTo>
                  <a:cubicBezTo>
                    <a:pt x="151" y="175"/>
                    <a:pt x="159" y="167"/>
                    <a:pt x="167" y="159"/>
                  </a:cubicBezTo>
                  <a:cubicBezTo>
                    <a:pt x="167" y="151"/>
                    <a:pt x="172" y="143"/>
                    <a:pt x="176" y="138"/>
                  </a:cubicBezTo>
                  <a:cubicBezTo>
                    <a:pt x="180" y="122"/>
                    <a:pt x="180" y="110"/>
                    <a:pt x="176" y="94"/>
                  </a:cubicBezTo>
                  <a:cubicBezTo>
                    <a:pt x="176" y="91"/>
                    <a:pt x="176" y="88"/>
                    <a:pt x="176" y="86"/>
                  </a:cubicBezTo>
                  <a:cubicBezTo>
                    <a:pt x="176" y="73"/>
                    <a:pt x="172" y="61"/>
                    <a:pt x="167" y="53"/>
                  </a:cubicBezTo>
                  <a:cubicBezTo>
                    <a:pt x="163" y="41"/>
                    <a:pt x="159" y="33"/>
                    <a:pt x="151" y="25"/>
                  </a:cubicBezTo>
                  <a:cubicBezTo>
                    <a:pt x="143" y="21"/>
                    <a:pt x="139" y="17"/>
                    <a:pt x="135" y="12"/>
                  </a:cubicBezTo>
                  <a:cubicBezTo>
                    <a:pt x="119" y="4"/>
                    <a:pt x="106"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35"/>
            <p:cNvSpPr/>
            <p:nvPr/>
          </p:nvSpPr>
          <p:spPr>
            <a:xfrm>
              <a:off x="4313830" y="4392180"/>
              <a:ext cx="15979" cy="15640"/>
            </a:xfrm>
            <a:custGeom>
              <a:avLst/>
              <a:gdLst/>
              <a:ahLst/>
              <a:cxnLst/>
              <a:rect l="l" t="t" r="r" b="b"/>
              <a:pathLst>
                <a:path w="188" h="184" extrusionOk="0">
                  <a:moveTo>
                    <a:pt x="86" y="0"/>
                  </a:moveTo>
                  <a:cubicBezTo>
                    <a:pt x="74" y="0"/>
                    <a:pt x="66" y="5"/>
                    <a:pt x="54" y="9"/>
                  </a:cubicBezTo>
                  <a:cubicBezTo>
                    <a:pt x="46" y="13"/>
                    <a:pt x="33" y="17"/>
                    <a:pt x="25" y="25"/>
                  </a:cubicBezTo>
                  <a:cubicBezTo>
                    <a:pt x="21" y="33"/>
                    <a:pt x="17" y="37"/>
                    <a:pt x="13" y="41"/>
                  </a:cubicBezTo>
                  <a:cubicBezTo>
                    <a:pt x="5" y="57"/>
                    <a:pt x="1" y="70"/>
                    <a:pt x="1" y="86"/>
                  </a:cubicBezTo>
                  <a:cubicBezTo>
                    <a:pt x="5" y="94"/>
                    <a:pt x="5" y="98"/>
                    <a:pt x="5" y="106"/>
                  </a:cubicBezTo>
                  <a:cubicBezTo>
                    <a:pt x="9" y="122"/>
                    <a:pt x="17" y="135"/>
                    <a:pt x="25" y="143"/>
                  </a:cubicBezTo>
                  <a:cubicBezTo>
                    <a:pt x="33" y="151"/>
                    <a:pt x="38" y="155"/>
                    <a:pt x="46" y="159"/>
                  </a:cubicBezTo>
                  <a:cubicBezTo>
                    <a:pt x="50" y="167"/>
                    <a:pt x="62" y="175"/>
                    <a:pt x="70" y="175"/>
                  </a:cubicBezTo>
                  <a:cubicBezTo>
                    <a:pt x="82" y="183"/>
                    <a:pt x="90" y="183"/>
                    <a:pt x="103" y="183"/>
                  </a:cubicBezTo>
                  <a:cubicBezTo>
                    <a:pt x="115" y="183"/>
                    <a:pt x="127" y="183"/>
                    <a:pt x="135" y="175"/>
                  </a:cubicBezTo>
                  <a:cubicBezTo>
                    <a:pt x="147" y="175"/>
                    <a:pt x="155" y="167"/>
                    <a:pt x="164" y="159"/>
                  </a:cubicBezTo>
                  <a:cubicBezTo>
                    <a:pt x="168" y="155"/>
                    <a:pt x="172" y="147"/>
                    <a:pt x="176" y="143"/>
                  </a:cubicBezTo>
                  <a:cubicBezTo>
                    <a:pt x="184" y="131"/>
                    <a:pt x="188" y="114"/>
                    <a:pt x="188" y="102"/>
                  </a:cubicBezTo>
                  <a:cubicBezTo>
                    <a:pt x="188" y="94"/>
                    <a:pt x="188" y="86"/>
                    <a:pt x="184" y="78"/>
                  </a:cubicBezTo>
                  <a:cubicBezTo>
                    <a:pt x="180" y="66"/>
                    <a:pt x="176" y="53"/>
                    <a:pt x="164" y="41"/>
                  </a:cubicBezTo>
                  <a:cubicBezTo>
                    <a:pt x="160" y="37"/>
                    <a:pt x="151" y="33"/>
                    <a:pt x="147" y="25"/>
                  </a:cubicBezTo>
                  <a:cubicBezTo>
                    <a:pt x="139" y="17"/>
                    <a:pt x="131" y="13"/>
                    <a:pt x="119" y="9"/>
                  </a:cubicBezTo>
                  <a:cubicBezTo>
                    <a:pt x="111" y="5"/>
                    <a:pt x="99"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35"/>
            <p:cNvSpPr/>
            <p:nvPr/>
          </p:nvSpPr>
          <p:spPr>
            <a:xfrm>
              <a:off x="4308306" y="4363707"/>
              <a:ext cx="14279" cy="15810"/>
            </a:xfrm>
            <a:custGeom>
              <a:avLst/>
              <a:gdLst/>
              <a:ahLst/>
              <a:cxnLst/>
              <a:rect l="l" t="t" r="r" b="b"/>
              <a:pathLst>
                <a:path w="168" h="186" extrusionOk="0">
                  <a:moveTo>
                    <a:pt x="93" y="0"/>
                  </a:moveTo>
                  <a:cubicBezTo>
                    <a:pt x="89" y="0"/>
                    <a:pt x="86" y="1"/>
                    <a:pt x="82" y="2"/>
                  </a:cubicBezTo>
                  <a:lnTo>
                    <a:pt x="62" y="2"/>
                  </a:lnTo>
                  <a:cubicBezTo>
                    <a:pt x="46" y="6"/>
                    <a:pt x="33" y="14"/>
                    <a:pt x="25" y="27"/>
                  </a:cubicBezTo>
                  <a:cubicBezTo>
                    <a:pt x="21" y="31"/>
                    <a:pt x="17" y="35"/>
                    <a:pt x="9" y="43"/>
                  </a:cubicBezTo>
                  <a:cubicBezTo>
                    <a:pt x="1" y="55"/>
                    <a:pt x="1" y="67"/>
                    <a:pt x="1" y="83"/>
                  </a:cubicBezTo>
                  <a:cubicBezTo>
                    <a:pt x="1" y="87"/>
                    <a:pt x="1" y="96"/>
                    <a:pt x="1" y="100"/>
                  </a:cubicBezTo>
                  <a:cubicBezTo>
                    <a:pt x="1" y="112"/>
                    <a:pt x="1" y="124"/>
                    <a:pt x="5" y="132"/>
                  </a:cubicBezTo>
                  <a:cubicBezTo>
                    <a:pt x="9" y="140"/>
                    <a:pt x="17" y="153"/>
                    <a:pt x="25" y="161"/>
                  </a:cubicBezTo>
                  <a:cubicBezTo>
                    <a:pt x="33" y="169"/>
                    <a:pt x="42" y="173"/>
                    <a:pt x="50" y="177"/>
                  </a:cubicBezTo>
                  <a:cubicBezTo>
                    <a:pt x="62" y="181"/>
                    <a:pt x="74" y="185"/>
                    <a:pt x="82" y="185"/>
                  </a:cubicBezTo>
                  <a:cubicBezTo>
                    <a:pt x="90" y="181"/>
                    <a:pt x="98" y="181"/>
                    <a:pt x="107" y="181"/>
                  </a:cubicBezTo>
                  <a:cubicBezTo>
                    <a:pt x="119" y="177"/>
                    <a:pt x="131" y="169"/>
                    <a:pt x="143" y="161"/>
                  </a:cubicBezTo>
                  <a:cubicBezTo>
                    <a:pt x="147" y="153"/>
                    <a:pt x="151" y="148"/>
                    <a:pt x="155" y="140"/>
                  </a:cubicBezTo>
                  <a:cubicBezTo>
                    <a:pt x="164" y="128"/>
                    <a:pt x="168" y="116"/>
                    <a:pt x="168" y="100"/>
                  </a:cubicBezTo>
                  <a:cubicBezTo>
                    <a:pt x="168" y="96"/>
                    <a:pt x="168" y="87"/>
                    <a:pt x="168" y="83"/>
                  </a:cubicBezTo>
                  <a:cubicBezTo>
                    <a:pt x="168" y="71"/>
                    <a:pt x="164" y="63"/>
                    <a:pt x="159" y="51"/>
                  </a:cubicBezTo>
                  <a:cubicBezTo>
                    <a:pt x="155" y="43"/>
                    <a:pt x="151" y="31"/>
                    <a:pt x="143" y="27"/>
                  </a:cubicBezTo>
                  <a:cubicBezTo>
                    <a:pt x="135" y="18"/>
                    <a:pt x="127" y="10"/>
                    <a:pt x="115" y="6"/>
                  </a:cubicBezTo>
                  <a:cubicBezTo>
                    <a:pt x="109" y="3"/>
                    <a:pt x="101"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35"/>
            <p:cNvSpPr/>
            <p:nvPr/>
          </p:nvSpPr>
          <p:spPr>
            <a:xfrm>
              <a:off x="4352587" y="4367702"/>
              <a:ext cx="15979" cy="17254"/>
            </a:xfrm>
            <a:custGeom>
              <a:avLst/>
              <a:gdLst/>
              <a:ahLst/>
              <a:cxnLst/>
              <a:rect l="l" t="t" r="r" b="b"/>
              <a:pathLst>
                <a:path w="188" h="203" extrusionOk="0">
                  <a:moveTo>
                    <a:pt x="101" y="1"/>
                  </a:moveTo>
                  <a:cubicBezTo>
                    <a:pt x="94" y="1"/>
                    <a:pt x="86" y="2"/>
                    <a:pt x="78" y="4"/>
                  </a:cubicBezTo>
                  <a:cubicBezTo>
                    <a:pt x="69" y="8"/>
                    <a:pt x="65" y="12"/>
                    <a:pt x="57" y="12"/>
                  </a:cubicBezTo>
                  <a:cubicBezTo>
                    <a:pt x="45" y="20"/>
                    <a:pt x="37" y="32"/>
                    <a:pt x="29" y="45"/>
                  </a:cubicBezTo>
                  <a:lnTo>
                    <a:pt x="12" y="77"/>
                  </a:lnTo>
                  <a:cubicBezTo>
                    <a:pt x="8" y="85"/>
                    <a:pt x="4" y="97"/>
                    <a:pt x="4" y="110"/>
                  </a:cubicBezTo>
                  <a:cubicBezTo>
                    <a:pt x="0" y="118"/>
                    <a:pt x="0" y="130"/>
                    <a:pt x="4" y="142"/>
                  </a:cubicBezTo>
                  <a:cubicBezTo>
                    <a:pt x="8" y="150"/>
                    <a:pt x="12" y="162"/>
                    <a:pt x="21" y="171"/>
                  </a:cubicBezTo>
                  <a:cubicBezTo>
                    <a:pt x="29" y="179"/>
                    <a:pt x="33" y="187"/>
                    <a:pt x="45" y="191"/>
                  </a:cubicBezTo>
                  <a:cubicBezTo>
                    <a:pt x="49" y="195"/>
                    <a:pt x="57" y="195"/>
                    <a:pt x="65" y="199"/>
                  </a:cubicBezTo>
                  <a:cubicBezTo>
                    <a:pt x="71" y="201"/>
                    <a:pt x="79" y="202"/>
                    <a:pt x="86" y="202"/>
                  </a:cubicBezTo>
                  <a:cubicBezTo>
                    <a:pt x="94" y="202"/>
                    <a:pt x="102" y="201"/>
                    <a:pt x="110" y="199"/>
                  </a:cubicBezTo>
                  <a:cubicBezTo>
                    <a:pt x="114" y="195"/>
                    <a:pt x="122" y="195"/>
                    <a:pt x="130" y="191"/>
                  </a:cubicBezTo>
                  <a:cubicBezTo>
                    <a:pt x="143" y="183"/>
                    <a:pt x="151" y="175"/>
                    <a:pt x="159" y="162"/>
                  </a:cubicBezTo>
                  <a:cubicBezTo>
                    <a:pt x="163" y="150"/>
                    <a:pt x="167" y="138"/>
                    <a:pt x="171" y="126"/>
                  </a:cubicBezTo>
                  <a:cubicBezTo>
                    <a:pt x="179" y="118"/>
                    <a:pt x="183" y="110"/>
                    <a:pt x="183" y="97"/>
                  </a:cubicBezTo>
                  <a:cubicBezTo>
                    <a:pt x="187" y="85"/>
                    <a:pt x="183" y="73"/>
                    <a:pt x="183" y="65"/>
                  </a:cubicBezTo>
                  <a:cubicBezTo>
                    <a:pt x="179" y="53"/>
                    <a:pt x="175" y="45"/>
                    <a:pt x="167" y="36"/>
                  </a:cubicBezTo>
                  <a:cubicBezTo>
                    <a:pt x="159" y="24"/>
                    <a:pt x="151" y="20"/>
                    <a:pt x="143" y="12"/>
                  </a:cubicBezTo>
                  <a:cubicBezTo>
                    <a:pt x="134" y="12"/>
                    <a:pt x="130" y="8"/>
                    <a:pt x="122" y="4"/>
                  </a:cubicBezTo>
                  <a:cubicBezTo>
                    <a:pt x="116" y="2"/>
                    <a:pt x="109"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35"/>
            <p:cNvSpPr/>
            <p:nvPr/>
          </p:nvSpPr>
          <p:spPr>
            <a:xfrm>
              <a:off x="4354627" y="4400850"/>
              <a:ext cx="16999" cy="15640"/>
            </a:xfrm>
            <a:custGeom>
              <a:avLst/>
              <a:gdLst/>
              <a:ahLst/>
              <a:cxnLst/>
              <a:rect l="l" t="t" r="r" b="b"/>
              <a:pathLst>
                <a:path w="200" h="184" extrusionOk="0">
                  <a:moveTo>
                    <a:pt x="115" y="0"/>
                  </a:moveTo>
                  <a:cubicBezTo>
                    <a:pt x="102" y="0"/>
                    <a:pt x="86" y="4"/>
                    <a:pt x="74" y="8"/>
                  </a:cubicBezTo>
                  <a:cubicBezTo>
                    <a:pt x="62" y="16"/>
                    <a:pt x="54" y="25"/>
                    <a:pt x="41" y="29"/>
                  </a:cubicBezTo>
                  <a:cubicBezTo>
                    <a:pt x="33" y="33"/>
                    <a:pt x="25" y="41"/>
                    <a:pt x="17" y="49"/>
                  </a:cubicBezTo>
                  <a:cubicBezTo>
                    <a:pt x="13" y="57"/>
                    <a:pt x="9" y="69"/>
                    <a:pt x="5" y="77"/>
                  </a:cubicBezTo>
                  <a:cubicBezTo>
                    <a:pt x="1" y="90"/>
                    <a:pt x="1" y="102"/>
                    <a:pt x="1" y="110"/>
                  </a:cubicBezTo>
                  <a:cubicBezTo>
                    <a:pt x="1" y="122"/>
                    <a:pt x="5" y="134"/>
                    <a:pt x="13" y="142"/>
                  </a:cubicBezTo>
                  <a:cubicBezTo>
                    <a:pt x="17" y="151"/>
                    <a:pt x="21" y="155"/>
                    <a:pt x="25" y="159"/>
                  </a:cubicBezTo>
                  <a:cubicBezTo>
                    <a:pt x="37" y="171"/>
                    <a:pt x="49" y="179"/>
                    <a:pt x="62" y="183"/>
                  </a:cubicBezTo>
                  <a:lnTo>
                    <a:pt x="86" y="183"/>
                  </a:lnTo>
                  <a:cubicBezTo>
                    <a:pt x="98" y="183"/>
                    <a:pt x="115" y="179"/>
                    <a:pt x="127" y="171"/>
                  </a:cubicBezTo>
                  <a:cubicBezTo>
                    <a:pt x="139" y="167"/>
                    <a:pt x="147" y="159"/>
                    <a:pt x="159" y="155"/>
                  </a:cubicBezTo>
                  <a:cubicBezTo>
                    <a:pt x="167" y="151"/>
                    <a:pt x="176" y="142"/>
                    <a:pt x="184" y="134"/>
                  </a:cubicBezTo>
                  <a:cubicBezTo>
                    <a:pt x="188" y="126"/>
                    <a:pt x="196" y="114"/>
                    <a:pt x="196" y="106"/>
                  </a:cubicBezTo>
                  <a:cubicBezTo>
                    <a:pt x="200" y="94"/>
                    <a:pt x="200" y="81"/>
                    <a:pt x="200" y="69"/>
                  </a:cubicBezTo>
                  <a:cubicBezTo>
                    <a:pt x="200" y="61"/>
                    <a:pt x="196" y="49"/>
                    <a:pt x="188" y="41"/>
                  </a:cubicBezTo>
                  <a:cubicBezTo>
                    <a:pt x="184" y="33"/>
                    <a:pt x="180" y="29"/>
                    <a:pt x="176" y="25"/>
                  </a:cubicBezTo>
                  <a:cubicBezTo>
                    <a:pt x="163" y="12"/>
                    <a:pt x="151" y="4"/>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Rectangle 1"/>
          <p:cNvSpPr/>
          <p:nvPr/>
        </p:nvSpPr>
        <p:spPr>
          <a:xfrm>
            <a:off x="-4190" y="0"/>
            <a:ext cx="9148190" cy="5143500"/>
          </a:xfrm>
          <a:prstGeom prst="rect">
            <a:avLst/>
          </a:prstGeom>
          <a:solidFill>
            <a:srgbClr val="F94B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5" name="Google Shape;2195;p35"/>
          <p:cNvSpPr txBox="1">
            <a:spLocks noGrp="1"/>
          </p:cNvSpPr>
          <p:nvPr>
            <p:ph type="title"/>
          </p:nvPr>
        </p:nvSpPr>
        <p:spPr>
          <a:xfrm>
            <a:off x="256025" y="332001"/>
            <a:ext cx="6653930" cy="813532"/>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000" dirty="0"/>
              <a:t>References</a:t>
            </a:r>
            <a:endParaRPr sz="4000" dirty="0"/>
          </a:p>
        </p:txBody>
      </p:sp>
      <p:sp>
        <p:nvSpPr>
          <p:cNvPr id="3" name="TextBox 2"/>
          <p:cNvSpPr txBox="1"/>
          <p:nvPr/>
        </p:nvSpPr>
        <p:spPr>
          <a:xfrm>
            <a:off x="374542" y="1114465"/>
            <a:ext cx="8675940" cy="3785652"/>
          </a:xfrm>
          <a:prstGeom prst="rect">
            <a:avLst/>
          </a:prstGeom>
          <a:noFill/>
        </p:spPr>
        <p:txBody>
          <a:bodyPr wrap="square" rtlCol="0">
            <a:spAutoFit/>
          </a:bodyPr>
          <a:lstStyle/>
          <a:p>
            <a:r>
              <a:rPr lang="en-GB" sz="1200" dirty="0"/>
              <a:t>Blayney, C. and </a:t>
            </a:r>
            <a:r>
              <a:rPr lang="en-GB" sz="1200" dirty="0" err="1"/>
              <a:t>Blotnicky</a:t>
            </a:r>
            <a:r>
              <a:rPr lang="en-GB" sz="1200" dirty="0"/>
              <a:t>, K., 2023. Women’s representation in the hotel industry: An update five years later. </a:t>
            </a:r>
            <a:r>
              <a:rPr lang="en-US" sz="1200" i="1" dirty="0"/>
              <a:t>International Journal of Management and Human Resources</a:t>
            </a:r>
            <a:r>
              <a:rPr lang="en-US" sz="1200" dirty="0"/>
              <a:t>, </a:t>
            </a:r>
            <a:r>
              <a:rPr lang="en-US" sz="1200" i="1" dirty="0"/>
              <a:t>5</a:t>
            </a:r>
            <a:r>
              <a:rPr lang="en-US" sz="1200" dirty="0"/>
              <a:t>(1), pp.1-16.</a:t>
            </a:r>
          </a:p>
          <a:p>
            <a:r>
              <a:rPr lang="en-GB" sz="1200" dirty="0" err="1"/>
              <a:t>Desautels</a:t>
            </a:r>
            <a:r>
              <a:rPr lang="en-GB" sz="1200" dirty="0"/>
              <a:t>, B. and Christensen, J., 2022. Hospitality trade development in Canada: Mergers, acquisitions and foreign investment. </a:t>
            </a:r>
            <a:r>
              <a:rPr lang="en-US" sz="1200" i="1" dirty="0"/>
              <a:t>Tourism Management</a:t>
            </a:r>
            <a:r>
              <a:rPr lang="en-US" sz="1200" dirty="0"/>
              <a:t>, </a:t>
            </a:r>
            <a:r>
              <a:rPr lang="en-US" sz="1200" i="1" dirty="0"/>
              <a:t>11</a:t>
            </a:r>
            <a:r>
              <a:rPr lang="en-US" sz="1200" dirty="0"/>
              <a:t>(4), pp.305-314.</a:t>
            </a:r>
          </a:p>
          <a:p>
            <a:r>
              <a:rPr lang="en-GB" sz="1200" dirty="0"/>
              <a:t>Fox, J.T., 2020. Marriott taps Brian King for Caribbean, Latin America growth. </a:t>
            </a:r>
            <a:r>
              <a:rPr lang="en-US" sz="1200" i="1" dirty="0"/>
              <a:t>Hotel Management</a:t>
            </a:r>
            <a:r>
              <a:rPr lang="en-US" sz="1200" dirty="0"/>
              <a:t>.</a:t>
            </a:r>
          </a:p>
          <a:p>
            <a:r>
              <a:rPr lang="en-GB" sz="1200" dirty="0" err="1"/>
              <a:t>Lawlor</a:t>
            </a:r>
            <a:r>
              <a:rPr lang="en-GB" sz="1200" dirty="0"/>
              <a:t>, F. and Jayawardena, C., 2023. Purchasing for 4,000 hotels: the case of </a:t>
            </a:r>
            <a:r>
              <a:rPr lang="en-GB" sz="1200" dirty="0" err="1"/>
              <a:t>Avendra</a:t>
            </a:r>
            <a:r>
              <a:rPr lang="en-GB" sz="1200" dirty="0"/>
              <a:t>. </a:t>
            </a:r>
            <a:r>
              <a:rPr lang="en-US" sz="1200" i="1" dirty="0"/>
              <a:t>International Journal of Contemporary Hospitality Management</a:t>
            </a:r>
            <a:r>
              <a:rPr lang="en-US" sz="1200" dirty="0"/>
              <a:t>.</a:t>
            </a:r>
          </a:p>
          <a:p>
            <a:r>
              <a:rPr lang="en-GB" sz="1200" dirty="0"/>
              <a:t>Linton, H., </a:t>
            </a:r>
            <a:r>
              <a:rPr lang="en-GB" sz="1200" dirty="0" err="1"/>
              <a:t>Okumus</a:t>
            </a:r>
            <a:r>
              <a:rPr lang="en-GB" sz="1200" dirty="0"/>
              <a:t>, F. and </a:t>
            </a:r>
            <a:r>
              <a:rPr lang="en-GB" sz="1200" dirty="0" err="1"/>
              <a:t>Kizildag</a:t>
            </a:r>
            <a:r>
              <a:rPr lang="en-GB" sz="1200" dirty="0"/>
              <a:t>, M., 2019. Marriott acquiring Starwood: Challenges and opportunities ahead. </a:t>
            </a:r>
            <a:r>
              <a:rPr lang="en-US" sz="1200" i="1" dirty="0"/>
              <a:t>Strategic management for hospitality and tourism</a:t>
            </a:r>
            <a:r>
              <a:rPr lang="en-US" sz="1200" dirty="0"/>
              <a:t>, pp.289-296.</a:t>
            </a:r>
          </a:p>
          <a:p>
            <a:r>
              <a:rPr lang="en-GB" sz="1200" dirty="0"/>
              <a:t>Murphy, J., Forrest, E.J., </a:t>
            </a:r>
            <a:r>
              <a:rPr lang="en-GB" sz="1200" dirty="0" err="1"/>
              <a:t>Wotring</a:t>
            </a:r>
            <a:r>
              <a:rPr lang="en-GB" sz="1200" dirty="0"/>
              <a:t>, C.E. and </a:t>
            </a:r>
            <a:r>
              <a:rPr lang="en-GB" sz="1200" dirty="0" err="1"/>
              <a:t>Brymer</a:t>
            </a:r>
            <a:r>
              <a:rPr lang="en-GB" sz="1200" dirty="0"/>
              <a:t>, R.A., 2021. Hotel management and marketing on the Internet: An analysis of sites and features. </a:t>
            </a:r>
            <a:r>
              <a:rPr lang="en-US" sz="1200" i="1" dirty="0"/>
              <a:t>The Cornell Hotel and Restaurant Administration Quarterly</a:t>
            </a:r>
            <a:r>
              <a:rPr lang="en-US" sz="1200" dirty="0"/>
              <a:t>, </a:t>
            </a:r>
            <a:r>
              <a:rPr lang="en-US" sz="1200" i="1" dirty="0"/>
              <a:t>37</a:t>
            </a:r>
            <a:r>
              <a:rPr lang="en-US" sz="1200" dirty="0"/>
              <a:t>(3), pp.7-82.</a:t>
            </a:r>
          </a:p>
          <a:p>
            <a:r>
              <a:rPr lang="en-GB" sz="1200" dirty="0"/>
              <a:t>Pallet, W.J., Taylor, W.W. and Jayawardena, C., 2023. People and quality: the case of Delta Hotels. </a:t>
            </a:r>
            <a:r>
              <a:rPr lang="en-US" sz="1200" i="1" dirty="0"/>
              <a:t>International Journal of Contemporary Hospitality Management</a:t>
            </a:r>
            <a:r>
              <a:rPr lang="en-US" sz="1200" dirty="0"/>
              <a:t>.</a:t>
            </a:r>
          </a:p>
          <a:p>
            <a:r>
              <a:rPr lang="en-GB" sz="1200" dirty="0"/>
              <a:t>Tufts, S., 2022. Emerging labour strategies in Toronto's hotel sector: toward a spatial circuit of union renewal. </a:t>
            </a:r>
            <a:r>
              <a:rPr lang="en-US" sz="1200" i="1" dirty="0"/>
              <a:t>Environment and Planning A</a:t>
            </a:r>
            <a:r>
              <a:rPr lang="en-US" sz="1200" dirty="0"/>
              <a:t>, </a:t>
            </a:r>
            <a:r>
              <a:rPr lang="en-US" sz="1200" i="1" dirty="0"/>
              <a:t>39</a:t>
            </a:r>
            <a:r>
              <a:rPr lang="en-US" sz="1200" dirty="0"/>
              <a:t>(10), pp.2383-2404.</a:t>
            </a:r>
          </a:p>
          <a:p>
            <a:r>
              <a:rPr lang="en-US" sz="1200" i="1" dirty="0"/>
              <a:t>Welcome to Delta Hotels Toronto</a:t>
            </a:r>
            <a:r>
              <a:rPr lang="en-US" sz="1200" dirty="0"/>
              <a:t> (2023) </a:t>
            </a:r>
            <a:r>
              <a:rPr lang="en-US" sz="1200" i="1" dirty="0"/>
              <a:t>Toronto, Canada, Hotel Downtown | Delta Hotels Toronto</a:t>
            </a:r>
            <a:r>
              <a:rPr lang="en-US" sz="1200" dirty="0"/>
              <a:t>. Available at: https://www.marriott.com/en-us/hotels/yyzdl-delta-hotels-toronto/overview/ (Accessed: January 25, 2023). </a:t>
            </a:r>
          </a:p>
          <a:p>
            <a:r>
              <a:rPr lang="en-GB" sz="1200" dirty="0" err="1"/>
              <a:t>Wernick</a:t>
            </a:r>
            <a:r>
              <a:rPr lang="en-GB" sz="1200" dirty="0"/>
              <a:t>, D.A. and Von </a:t>
            </a:r>
            <a:r>
              <a:rPr lang="en-GB" sz="1200" dirty="0" err="1"/>
              <a:t>Glinow</a:t>
            </a:r>
            <a:r>
              <a:rPr lang="en-GB" sz="1200" dirty="0"/>
              <a:t>, M.A., 2022. Reflections on the evolving terrorist threat to luxury hotels: A case study on Marriott International. </a:t>
            </a:r>
            <a:r>
              <a:rPr lang="en-US" sz="1200" i="1" dirty="0"/>
              <a:t>Thunderbird International Business Review</a:t>
            </a:r>
            <a:r>
              <a:rPr lang="en-US" sz="1200" dirty="0"/>
              <a:t>, </a:t>
            </a:r>
            <a:r>
              <a:rPr lang="en-US" sz="1200" i="1" dirty="0"/>
              <a:t>54</a:t>
            </a:r>
            <a:r>
              <a:rPr lang="en-US" sz="1200" dirty="0"/>
              <a:t>(5), pp.729-746.</a:t>
            </a:r>
          </a:p>
          <a:p>
            <a:endParaRPr lang="en-US" sz="1200" dirty="0"/>
          </a:p>
        </p:txBody>
      </p:sp>
    </p:spTree>
  </p:cSld>
  <p:clrMapOvr>
    <a:masterClrMapping/>
  </p:clrMapOvr>
</p:sld>
</file>

<file path=ppt/theme/theme1.xml><?xml version="1.0" encoding="utf-8"?>
<a:theme xmlns:a="http://schemas.openxmlformats.org/drawingml/2006/main" name="Ronnie The Bunny Celebrates Chinese New Year 2023 - Minitheme by Slidesgo">
  <a:themeElements>
    <a:clrScheme name="Simple Light">
      <a:dk1>
        <a:srgbClr val="FFFFFF"/>
      </a:dk1>
      <a:lt1>
        <a:srgbClr val="F94B4B"/>
      </a:lt1>
      <a:dk2>
        <a:srgbClr val="191919"/>
      </a:dk2>
      <a:lt2>
        <a:srgbClr val="FFC2C2"/>
      </a:lt2>
      <a:accent1>
        <a:srgbClr val="FDB34A"/>
      </a:accent1>
      <a:accent2>
        <a:srgbClr val="FFC05A"/>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166</TotalTime>
  <Words>2982</Words>
  <Application>Microsoft Office PowerPoint</Application>
  <PresentationFormat>On-screen Show (16:9)</PresentationFormat>
  <Paragraphs>113</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Noto Sans</vt:lpstr>
      <vt:lpstr>Rubik ExtraBold</vt:lpstr>
      <vt:lpstr>Arial</vt:lpstr>
      <vt:lpstr>Bebas Neue</vt:lpstr>
      <vt:lpstr>Wingdings</vt:lpstr>
      <vt:lpstr>Ronnie The Bunny Celebrates Chinese New Year 2023 - Minitheme by Slidesgo</vt:lpstr>
      <vt:lpstr>Name: A K M Amdadul Hoque Student ID :2107424 Module code: BMIH 4003 Module Name:Hospitality and guest service management Module Lead : Muhammad Cassamo </vt:lpstr>
      <vt:lpstr>Presentation on Delta Hotel by Marriott-Toronto</vt:lpstr>
      <vt:lpstr>TABLE OF CONTENTS</vt:lpstr>
      <vt:lpstr>Introduction</vt:lpstr>
      <vt:lpstr>About Delta hotel by Marriott</vt:lpstr>
      <vt:lpstr>Guest of Delta Hotel-Toronto</vt:lpstr>
      <vt:lpstr>The nature, scope, and role of the guest services and facilities provided by Delta Hotels </vt:lpstr>
      <vt:lpstr>The nature, scope, and role of the guest services and facilities provided by Delta Hotels </vt:lpstr>
      <vt:lpstr>Importance of Guest Services</vt:lpstr>
      <vt:lpstr>Importance of Guest Services</vt:lpstr>
      <vt:lpstr>Importance of hospitality </vt:lpstr>
      <vt:lpstr>Importance of hospitality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RONNIE THE BUNNY CELEBRATES CHINESE NEW YEAR 2023 - MINITHEME</dc:title>
  <cp:lastModifiedBy>A K M Amdadul Hoque (2107424)</cp:lastModifiedBy>
  <cp:revision>19</cp:revision>
  <dcterms:modified xsi:type="dcterms:W3CDTF">2023-01-31T09:24:53Z</dcterms:modified>
</cp:coreProperties>
</file>