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2" r:id="rId4"/>
  </p:sldMasterIdLst>
  <p:notesMasterIdLst>
    <p:notesMasterId r:id="rId27"/>
  </p:notesMasterIdLst>
  <p:handoutMasterIdLst>
    <p:handoutMasterId r:id="rId28"/>
  </p:handoutMasterIdLst>
  <p:sldIdLst>
    <p:sldId id="329" r:id="rId5"/>
    <p:sldId id="340" r:id="rId6"/>
    <p:sldId id="256" r:id="rId7"/>
    <p:sldId id="341" r:id="rId8"/>
    <p:sldId id="326" r:id="rId9"/>
    <p:sldId id="330" r:id="rId10"/>
    <p:sldId id="331" r:id="rId11"/>
    <p:sldId id="332" r:id="rId12"/>
    <p:sldId id="333" r:id="rId13"/>
    <p:sldId id="334" r:id="rId14"/>
    <p:sldId id="342" r:id="rId15"/>
    <p:sldId id="315" r:id="rId16"/>
    <p:sldId id="343" r:id="rId17"/>
    <p:sldId id="335" r:id="rId18"/>
    <p:sldId id="336" r:id="rId19"/>
    <p:sldId id="337" r:id="rId20"/>
    <p:sldId id="344" r:id="rId21"/>
    <p:sldId id="346" r:id="rId22"/>
    <p:sldId id="345" r:id="rId23"/>
    <p:sldId id="338" r:id="rId24"/>
    <p:sldId id="339" r:id="rId25"/>
    <p:sldId id="325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752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3E7559-44C0-4D44-AA6D-7CBF7D3D9E32}" v="195" dt="2023-11-29T17:35:03.977"/>
    <p1510:client id="{B01C860A-E36A-36A0-50CF-9CF6DA847B96}" v="639" dt="2023-11-30T23:25:33.5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434" autoAdjust="0"/>
    <p:restoredTop sz="96327" autoAdjust="0"/>
  </p:normalViewPr>
  <p:slideViewPr>
    <p:cSldViewPr snapToGrid="0">
      <p:cViewPr>
        <p:scale>
          <a:sx n="100" d="100"/>
          <a:sy n="100" d="100"/>
        </p:scale>
        <p:origin x="288" y="-451"/>
      </p:cViewPr>
      <p:guideLst>
        <p:guide orient="horz" pos="1752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35" Type="http://schemas.microsoft.com/office/2018/10/relationships/authors" Target="authors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5AF468-912D-4414-907F-421F667620F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2708FF9-691F-4333-8754-184155E5FECC}">
      <dgm:prSet/>
      <dgm:spPr/>
      <dgm:t>
        <a:bodyPr/>
        <a:lstStyle/>
        <a:p>
          <a:pPr>
            <a:defRPr cap="all"/>
          </a:pPr>
          <a:r>
            <a:rPr lang="en-US"/>
            <a:t>SECURITY BREACHES</a:t>
          </a:r>
        </a:p>
      </dgm:t>
    </dgm:pt>
    <dgm:pt modelId="{355C8D8D-6CEB-479F-B30A-481430DE5DC1}" type="parTrans" cxnId="{DCB2B992-A445-43AB-B6B8-544A5E9862D3}">
      <dgm:prSet/>
      <dgm:spPr/>
      <dgm:t>
        <a:bodyPr/>
        <a:lstStyle/>
        <a:p>
          <a:endParaRPr lang="en-US"/>
        </a:p>
      </dgm:t>
    </dgm:pt>
    <dgm:pt modelId="{56553416-9707-4E51-A3B8-8BFCED85F9A7}" type="sibTrans" cxnId="{DCB2B992-A445-43AB-B6B8-544A5E9862D3}">
      <dgm:prSet/>
      <dgm:spPr/>
      <dgm:t>
        <a:bodyPr/>
        <a:lstStyle/>
        <a:p>
          <a:endParaRPr lang="en-US"/>
        </a:p>
      </dgm:t>
    </dgm:pt>
    <dgm:pt modelId="{7F780C7F-3BE0-4AA2-91D4-1E98D924F791}">
      <dgm:prSet/>
      <dgm:spPr/>
      <dgm:t>
        <a:bodyPr/>
        <a:lstStyle/>
        <a:p>
          <a:pPr>
            <a:defRPr cap="all"/>
          </a:pPr>
          <a:r>
            <a:rPr lang="en-US"/>
            <a:t>MALWARE INFECTIONS</a:t>
          </a:r>
        </a:p>
      </dgm:t>
    </dgm:pt>
    <dgm:pt modelId="{E8A3E429-5D1E-4B43-8ECC-0A24C234F653}" type="parTrans" cxnId="{8ECF0231-D218-4730-84B8-AA95E24EEBFB}">
      <dgm:prSet/>
      <dgm:spPr/>
      <dgm:t>
        <a:bodyPr/>
        <a:lstStyle/>
        <a:p>
          <a:endParaRPr lang="en-US"/>
        </a:p>
      </dgm:t>
    </dgm:pt>
    <dgm:pt modelId="{C616100F-85D3-49DD-8CB6-C85F34D34C87}" type="sibTrans" cxnId="{8ECF0231-D218-4730-84B8-AA95E24EEBFB}">
      <dgm:prSet/>
      <dgm:spPr/>
      <dgm:t>
        <a:bodyPr/>
        <a:lstStyle/>
        <a:p>
          <a:endParaRPr lang="en-US"/>
        </a:p>
      </dgm:t>
    </dgm:pt>
    <dgm:pt modelId="{A5554237-F4BD-4A17-B4BF-14E3A3F14EC7}">
      <dgm:prSet/>
      <dgm:spPr/>
      <dgm:t>
        <a:bodyPr/>
        <a:lstStyle/>
        <a:p>
          <a:pPr>
            <a:defRPr cap="all"/>
          </a:pPr>
          <a:r>
            <a:rPr lang="en-US"/>
            <a:t>DENIAL OF SERVICE</a:t>
          </a:r>
        </a:p>
      </dgm:t>
    </dgm:pt>
    <dgm:pt modelId="{E92B8A72-C7C8-42B5-98F3-CFDC3D145266}" type="parTrans" cxnId="{693287B6-FB00-4B4D-A489-977A013C74A0}">
      <dgm:prSet/>
      <dgm:spPr/>
      <dgm:t>
        <a:bodyPr/>
        <a:lstStyle/>
        <a:p>
          <a:endParaRPr lang="en-US"/>
        </a:p>
      </dgm:t>
    </dgm:pt>
    <dgm:pt modelId="{9C32A9DE-5C36-4308-BA3B-D2274EFB9851}" type="sibTrans" cxnId="{693287B6-FB00-4B4D-A489-977A013C74A0}">
      <dgm:prSet/>
      <dgm:spPr/>
      <dgm:t>
        <a:bodyPr/>
        <a:lstStyle/>
        <a:p>
          <a:endParaRPr lang="en-US"/>
        </a:p>
      </dgm:t>
    </dgm:pt>
    <dgm:pt modelId="{4A9D3D28-29F9-4E29-AD1A-C77CCEBEFC08}">
      <dgm:prSet/>
      <dgm:spPr/>
      <dgm:t>
        <a:bodyPr/>
        <a:lstStyle/>
        <a:p>
          <a:pPr>
            <a:defRPr cap="all"/>
          </a:pPr>
          <a:r>
            <a:rPr lang="en-US"/>
            <a:t>PHISHING ATTACKS</a:t>
          </a:r>
        </a:p>
      </dgm:t>
    </dgm:pt>
    <dgm:pt modelId="{0172DC6B-01CF-43CF-B6F8-AAF8EBC8D5E8}" type="parTrans" cxnId="{8368A670-C73F-4F55-A438-B57CEAF842E6}">
      <dgm:prSet/>
      <dgm:spPr/>
      <dgm:t>
        <a:bodyPr/>
        <a:lstStyle/>
        <a:p>
          <a:endParaRPr lang="en-US"/>
        </a:p>
      </dgm:t>
    </dgm:pt>
    <dgm:pt modelId="{AB1D5464-F9F5-488D-9169-E67CC777B7A5}" type="sibTrans" cxnId="{8368A670-C73F-4F55-A438-B57CEAF842E6}">
      <dgm:prSet/>
      <dgm:spPr/>
      <dgm:t>
        <a:bodyPr/>
        <a:lstStyle/>
        <a:p>
          <a:endParaRPr lang="en-US"/>
        </a:p>
      </dgm:t>
    </dgm:pt>
    <dgm:pt modelId="{DC194125-437A-434A-840F-64F1FA665FA0}">
      <dgm:prSet/>
      <dgm:spPr/>
      <dgm:t>
        <a:bodyPr/>
        <a:lstStyle/>
        <a:p>
          <a:pPr>
            <a:defRPr cap="all"/>
          </a:pPr>
          <a:r>
            <a:rPr lang="en-US"/>
            <a:t>DATA LOSS OR THEFT</a:t>
          </a:r>
        </a:p>
      </dgm:t>
    </dgm:pt>
    <dgm:pt modelId="{9B4966B1-6462-4BAA-A97B-68361D023408}" type="parTrans" cxnId="{BD647B39-A78D-4C61-A0E9-86EE47FE2E66}">
      <dgm:prSet/>
      <dgm:spPr/>
      <dgm:t>
        <a:bodyPr/>
        <a:lstStyle/>
        <a:p>
          <a:endParaRPr lang="en-US"/>
        </a:p>
      </dgm:t>
    </dgm:pt>
    <dgm:pt modelId="{28CF57EA-6083-45B4-9AB0-CA97CEAD0502}" type="sibTrans" cxnId="{BD647B39-A78D-4C61-A0E9-86EE47FE2E66}">
      <dgm:prSet/>
      <dgm:spPr/>
      <dgm:t>
        <a:bodyPr/>
        <a:lstStyle/>
        <a:p>
          <a:endParaRPr lang="en-US"/>
        </a:p>
      </dgm:t>
    </dgm:pt>
    <dgm:pt modelId="{9F434B96-B3F7-41C9-BFB2-4207762ED810}">
      <dgm:prSet/>
      <dgm:spPr/>
      <dgm:t>
        <a:bodyPr/>
        <a:lstStyle/>
        <a:p>
          <a:pPr>
            <a:defRPr cap="all"/>
          </a:pPr>
          <a:r>
            <a:rPr lang="en-US"/>
            <a:t>SYSTEM FAILURES</a:t>
          </a:r>
        </a:p>
      </dgm:t>
    </dgm:pt>
    <dgm:pt modelId="{C8812206-D39D-4977-B6B3-09D477BB3C4A}" type="parTrans" cxnId="{52D5004A-2A78-4080-9B16-CF5B95AA342C}">
      <dgm:prSet/>
      <dgm:spPr/>
      <dgm:t>
        <a:bodyPr/>
        <a:lstStyle/>
        <a:p>
          <a:endParaRPr lang="en-US"/>
        </a:p>
      </dgm:t>
    </dgm:pt>
    <dgm:pt modelId="{F3F16424-B614-4C16-A965-D28C482ABCCD}" type="sibTrans" cxnId="{52D5004A-2A78-4080-9B16-CF5B95AA342C}">
      <dgm:prSet/>
      <dgm:spPr/>
      <dgm:t>
        <a:bodyPr/>
        <a:lstStyle/>
        <a:p>
          <a:endParaRPr lang="en-US"/>
        </a:p>
      </dgm:t>
    </dgm:pt>
    <dgm:pt modelId="{E9841773-6564-46C0-A21C-D8753A81A83C}" type="pres">
      <dgm:prSet presAssocID="{D15AF468-912D-4414-907F-421F667620F0}" presName="root" presStyleCnt="0">
        <dgm:presLayoutVars>
          <dgm:dir/>
          <dgm:resizeHandles val="exact"/>
        </dgm:presLayoutVars>
      </dgm:prSet>
      <dgm:spPr/>
    </dgm:pt>
    <dgm:pt modelId="{467BA27F-E571-4C19-9577-A1B69CA2D6E3}" type="pres">
      <dgm:prSet presAssocID="{D2708FF9-691F-4333-8754-184155E5FECC}" presName="compNode" presStyleCnt="0"/>
      <dgm:spPr/>
    </dgm:pt>
    <dgm:pt modelId="{5C5F55E6-83B2-4B80-BD28-4E1A5E513DD6}" type="pres">
      <dgm:prSet presAssocID="{D2708FF9-691F-4333-8754-184155E5FECC}" presName="iconBgRect" presStyleLbl="bgShp" presStyleIdx="0" presStyleCnt="6"/>
      <dgm:spPr/>
    </dgm:pt>
    <dgm:pt modelId="{6700BA36-981D-4DFC-ABA1-FC81B90F0AA5}" type="pres">
      <dgm:prSet presAssocID="{D2708FF9-691F-4333-8754-184155E5FEC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19F04D3-EBB4-4367-8CB6-C5F8C8AEF76C}" type="pres">
      <dgm:prSet presAssocID="{D2708FF9-691F-4333-8754-184155E5FECC}" presName="spaceRect" presStyleCnt="0"/>
      <dgm:spPr/>
    </dgm:pt>
    <dgm:pt modelId="{D9686E55-25C8-4162-B4CC-9E88BEF6676B}" type="pres">
      <dgm:prSet presAssocID="{D2708FF9-691F-4333-8754-184155E5FECC}" presName="textRect" presStyleLbl="revTx" presStyleIdx="0" presStyleCnt="6">
        <dgm:presLayoutVars>
          <dgm:chMax val="1"/>
          <dgm:chPref val="1"/>
        </dgm:presLayoutVars>
      </dgm:prSet>
      <dgm:spPr/>
    </dgm:pt>
    <dgm:pt modelId="{45C5B299-1747-4313-B173-062C9FA50304}" type="pres">
      <dgm:prSet presAssocID="{56553416-9707-4E51-A3B8-8BFCED85F9A7}" presName="sibTrans" presStyleCnt="0"/>
      <dgm:spPr/>
    </dgm:pt>
    <dgm:pt modelId="{DA45979E-BC24-44C0-863C-B037A4A614E7}" type="pres">
      <dgm:prSet presAssocID="{7F780C7F-3BE0-4AA2-91D4-1E98D924F791}" presName="compNode" presStyleCnt="0"/>
      <dgm:spPr/>
    </dgm:pt>
    <dgm:pt modelId="{E212192C-2E4F-4506-9D97-BA6CE47B5D5F}" type="pres">
      <dgm:prSet presAssocID="{7F780C7F-3BE0-4AA2-91D4-1E98D924F791}" presName="iconBgRect" presStyleLbl="bgShp" presStyleIdx="1" presStyleCnt="6"/>
      <dgm:spPr/>
    </dgm:pt>
    <dgm:pt modelId="{F3282243-538D-4102-B285-19F05F3C4E89}" type="pres">
      <dgm:prSet presAssocID="{7F780C7F-3BE0-4AA2-91D4-1E98D924F79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"/>
        </a:ext>
      </dgm:extLst>
    </dgm:pt>
    <dgm:pt modelId="{7EF8EFA0-6132-4830-8752-D4B4E13525F1}" type="pres">
      <dgm:prSet presAssocID="{7F780C7F-3BE0-4AA2-91D4-1E98D924F791}" presName="spaceRect" presStyleCnt="0"/>
      <dgm:spPr/>
    </dgm:pt>
    <dgm:pt modelId="{83E086A6-2E5C-45EB-B3B3-4C3F1AD488EE}" type="pres">
      <dgm:prSet presAssocID="{7F780C7F-3BE0-4AA2-91D4-1E98D924F791}" presName="textRect" presStyleLbl="revTx" presStyleIdx="1" presStyleCnt="6">
        <dgm:presLayoutVars>
          <dgm:chMax val="1"/>
          <dgm:chPref val="1"/>
        </dgm:presLayoutVars>
      </dgm:prSet>
      <dgm:spPr/>
    </dgm:pt>
    <dgm:pt modelId="{404D7880-C939-434E-AA53-B8578E94C2FB}" type="pres">
      <dgm:prSet presAssocID="{C616100F-85D3-49DD-8CB6-C85F34D34C87}" presName="sibTrans" presStyleCnt="0"/>
      <dgm:spPr/>
    </dgm:pt>
    <dgm:pt modelId="{5D79C946-E1AF-4B99-91C9-FC37295934A7}" type="pres">
      <dgm:prSet presAssocID="{A5554237-F4BD-4A17-B4BF-14E3A3F14EC7}" presName="compNode" presStyleCnt="0"/>
      <dgm:spPr/>
    </dgm:pt>
    <dgm:pt modelId="{83F53E7A-6464-4673-86A0-0393CC853F2B}" type="pres">
      <dgm:prSet presAssocID="{A5554237-F4BD-4A17-B4BF-14E3A3F14EC7}" presName="iconBgRect" presStyleLbl="bgShp" presStyleIdx="2" presStyleCnt="6"/>
      <dgm:spPr/>
    </dgm:pt>
    <dgm:pt modelId="{A9CEF40F-46C2-4518-8DD4-3C230FA4EDE9}" type="pres">
      <dgm:prSet presAssocID="{A5554237-F4BD-4A17-B4BF-14E3A3F14EC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2BECF424-A4BA-404D-AB0C-048D2F9CD22E}" type="pres">
      <dgm:prSet presAssocID="{A5554237-F4BD-4A17-B4BF-14E3A3F14EC7}" presName="spaceRect" presStyleCnt="0"/>
      <dgm:spPr/>
    </dgm:pt>
    <dgm:pt modelId="{E76ECA83-4F47-4BCB-9B8F-C606430D6682}" type="pres">
      <dgm:prSet presAssocID="{A5554237-F4BD-4A17-B4BF-14E3A3F14EC7}" presName="textRect" presStyleLbl="revTx" presStyleIdx="2" presStyleCnt="6">
        <dgm:presLayoutVars>
          <dgm:chMax val="1"/>
          <dgm:chPref val="1"/>
        </dgm:presLayoutVars>
      </dgm:prSet>
      <dgm:spPr/>
    </dgm:pt>
    <dgm:pt modelId="{7AE11697-8936-441F-9D3E-01C453E6B6B1}" type="pres">
      <dgm:prSet presAssocID="{9C32A9DE-5C36-4308-BA3B-D2274EFB9851}" presName="sibTrans" presStyleCnt="0"/>
      <dgm:spPr/>
    </dgm:pt>
    <dgm:pt modelId="{2BF5F089-8FF4-4864-9D0B-1DAA5191C580}" type="pres">
      <dgm:prSet presAssocID="{4A9D3D28-29F9-4E29-AD1A-C77CCEBEFC08}" presName="compNode" presStyleCnt="0"/>
      <dgm:spPr/>
    </dgm:pt>
    <dgm:pt modelId="{7572D6D1-395E-452D-84B6-8F1B623FE035}" type="pres">
      <dgm:prSet presAssocID="{4A9D3D28-29F9-4E29-AD1A-C77CCEBEFC08}" presName="iconBgRect" presStyleLbl="bgShp" presStyleIdx="3" presStyleCnt="6"/>
      <dgm:spPr/>
    </dgm:pt>
    <dgm:pt modelId="{F530C721-20CD-4D96-B072-8870D0AAAFDB}" type="pres">
      <dgm:prSet presAssocID="{4A9D3D28-29F9-4E29-AD1A-C77CCEBEFC0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AD8D9F42-FB30-4D4D-9F5F-2C5FFD358D7A}" type="pres">
      <dgm:prSet presAssocID="{4A9D3D28-29F9-4E29-AD1A-C77CCEBEFC08}" presName="spaceRect" presStyleCnt="0"/>
      <dgm:spPr/>
    </dgm:pt>
    <dgm:pt modelId="{904E49B0-9FA3-441F-B0E4-1D62FE6BA70B}" type="pres">
      <dgm:prSet presAssocID="{4A9D3D28-29F9-4E29-AD1A-C77CCEBEFC08}" presName="textRect" presStyleLbl="revTx" presStyleIdx="3" presStyleCnt="6">
        <dgm:presLayoutVars>
          <dgm:chMax val="1"/>
          <dgm:chPref val="1"/>
        </dgm:presLayoutVars>
      </dgm:prSet>
      <dgm:spPr/>
    </dgm:pt>
    <dgm:pt modelId="{B0270880-F89C-4623-AC8E-F32538F01D95}" type="pres">
      <dgm:prSet presAssocID="{AB1D5464-F9F5-488D-9169-E67CC777B7A5}" presName="sibTrans" presStyleCnt="0"/>
      <dgm:spPr/>
    </dgm:pt>
    <dgm:pt modelId="{ADD189BF-0348-424C-B4C4-483D7C8B28CD}" type="pres">
      <dgm:prSet presAssocID="{DC194125-437A-434A-840F-64F1FA665FA0}" presName="compNode" presStyleCnt="0"/>
      <dgm:spPr/>
    </dgm:pt>
    <dgm:pt modelId="{914716B3-460F-445C-A098-BD9F2D631C45}" type="pres">
      <dgm:prSet presAssocID="{DC194125-437A-434A-840F-64F1FA665FA0}" presName="iconBgRect" presStyleLbl="bgShp" presStyleIdx="4" presStyleCnt="6"/>
      <dgm:spPr/>
    </dgm:pt>
    <dgm:pt modelId="{87395E86-9F65-4307-A934-E24C99D9F86A}" type="pres">
      <dgm:prSet presAssocID="{DC194125-437A-434A-840F-64F1FA665FA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ber"/>
        </a:ext>
      </dgm:extLst>
    </dgm:pt>
    <dgm:pt modelId="{AC8887E4-068E-4B8F-9F50-A91B95D107C5}" type="pres">
      <dgm:prSet presAssocID="{DC194125-437A-434A-840F-64F1FA665FA0}" presName="spaceRect" presStyleCnt="0"/>
      <dgm:spPr/>
    </dgm:pt>
    <dgm:pt modelId="{F150D34C-1DFB-4B99-A81E-CF801BA843AA}" type="pres">
      <dgm:prSet presAssocID="{DC194125-437A-434A-840F-64F1FA665FA0}" presName="textRect" presStyleLbl="revTx" presStyleIdx="4" presStyleCnt="6">
        <dgm:presLayoutVars>
          <dgm:chMax val="1"/>
          <dgm:chPref val="1"/>
        </dgm:presLayoutVars>
      </dgm:prSet>
      <dgm:spPr/>
    </dgm:pt>
    <dgm:pt modelId="{8D6B523E-DB58-4574-9D4C-770D295EF0F9}" type="pres">
      <dgm:prSet presAssocID="{28CF57EA-6083-45B4-9AB0-CA97CEAD0502}" presName="sibTrans" presStyleCnt="0"/>
      <dgm:spPr/>
    </dgm:pt>
    <dgm:pt modelId="{D59C791F-0363-4B75-9BD5-511A1275C5C0}" type="pres">
      <dgm:prSet presAssocID="{9F434B96-B3F7-41C9-BFB2-4207762ED810}" presName="compNode" presStyleCnt="0"/>
      <dgm:spPr/>
    </dgm:pt>
    <dgm:pt modelId="{E0F3D736-5D6C-47DF-AA21-96146DFED1AB}" type="pres">
      <dgm:prSet presAssocID="{9F434B96-B3F7-41C9-BFB2-4207762ED810}" presName="iconBgRect" presStyleLbl="bgShp" presStyleIdx="5" presStyleCnt="6"/>
      <dgm:spPr/>
    </dgm:pt>
    <dgm:pt modelId="{29646546-1268-44E1-AC97-6E72E9E45F0B}" type="pres">
      <dgm:prSet presAssocID="{9F434B96-B3F7-41C9-BFB2-4207762ED81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1E1FA554-078A-4F93-BA07-18B0FFD500FC}" type="pres">
      <dgm:prSet presAssocID="{9F434B96-B3F7-41C9-BFB2-4207762ED810}" presName="spaceRect" presStyleCnt="0"/>
      <dgm:spPr/>
    </dgm:pt>
    <dgm:pt modelId="{480595ED-D1C6-4355-94D4-3BB595139539}" type="pres">
      <dgm:prSet presAssocID="{9F434B96-B3F7-41C9-BFB2-4207762ED81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ECF0231-D218-4730-84B8-AA95E24EEBFB}" srcId="{D15AF468-912D-4414-907F-421F667620F0}" destId="{7F780C7F-3BE0-4AA2-91D4-1E98D924F791}" srcOrd="1" destOrd="0" parTransId="{E8A3E429-5D1E-4B43-8ECC-0A24C234F653}" sibTransId="{C616100F-85D3-49DD-8CB6-C85F34D34C87}"/>
    <dgm:cxn modelId="{BD647B39-A78D-4C61-A0E9-86EE47FE2E66}" srcId="{D15AF468-912D-4414-907F-421F667620F0}" destId="{DC194125-437A-434A-840F-64F1FA665FA0}" srcOrd="4" destOrd="0" parTransId="{9B4966B1-6462-4BAA-A97B-68361D023408}" sibTransId="{28CF57EA-6083-45B4-9AB0-CA97CEAD0502}"/>
    <dgm:cxn modelId="{EC5C3563-A6C7-4D29-BFF4-7FB9E82C308D}" type="presOf" srcId="{A5554237-F4BD-4A17-B4BF-14E3A3F14EC7}" destId="{E76ECA83-4F47-4BCB-9B8F-C606430D6682}" srcOrd="0" destOrd="0" presId="urn:microsoft.com/office/officeart/2018/5/layout/IconCircleLabelList"/>
    <dgm:cxn modelId="{F8B2B169-3F8F-4520-AA8C-C43F79267EEE}" type="presOf" srcId="{D15AF468-912D-4414-907F-421F667620F0}" destId="{E9841773-6564-46C0-A21C-D8753A81A83C}" srcOrd="0" destOrd="0" presId="urn:microsoft.com/office/officeart/2018/5/layout/IconCircleLabelList"/>
    <dgm:cxn modelId="{52D5004A-2A78-4080-9B16-CF5B95AA342C}" srcId="{D15AF468-912D-4414-907F-421F667620F0}" destId="{9F434B96-B3F7-41C9-BFB2-4207762ED810}" srcOrd="5" destOrd="0" parTransId="{C8812206-D39D-4977-B6B3-09D477BB3C4A}" sibTransId="{F3F16424-B614-4C16-A965-D28C482ABCCD}"/>
    <dgm:cxn modelId="{8368A670-C73F-4F55-A438-B57CEAF842E6}" srcId="{D15AF468-912D-4414-907F-421F667620F0}" destId="{4A9D3D28-29F9-4E29-AD1A-C77CCEBEFC08}" srcOrd="3" destOrd="0" parTransId="{0172DC6B-01CF-43CF-B6F8-AAF8EBC8D5E8}" sibTransId="{AB1D5464-F9F5-488D-9169-E67CC777B7A5}"/>
    <dgm:cxn modelId="{B791CA70-B558-4543-9111-FDEDEDFFA917}" type="presOf" srcId="{9F434B96-B3F7-41C9-BFB2-4207762ED810}" destId="{480595ED-D1C6-4355-94D4-3BB595139539}" srcOrd="0" destOrd="0" presId="urn:microsoft.com/office/officeart/2018/5/layout/IconCircleLabelList"/>
    <dgm:cxn modelId="{A13E5974-295A-453F-80FF-40E60D64AB25}" type="presOf" srcId="{DC194125-437A-434A-840F-64F1FA665FA0}" destId="{F150D34C-1DFB-4B99-A81E-CF801BA843AA}" srcOrd="0" destOrd="0" presId="urn:microsoft.com/office/officeart/2018/5/layout/IconCircleLabelList"/>
    <dgm:cxn modelId="{CA3B4759-D973-49E7-8A41-008F86CF739C}" type="presOf" srcId="{D2708FF9-691F-4333-8754-184155E5FECC}" destId="{D9686E55-25C8-4162-B4CC-9E88BEF6676B}" srcOrd="0" destOrd="0" presId="urn:microsoft.com/office/officeart/2018/5/layout/IconCircleLabelList"/>
    <dgm:cxn modelId="{DCB2B992-A445-43AB-B6B8-544A5E9862D3}" srcId="{D15AF468-912D-4414-907F-421F667620F0}" destId="{D2708FF9-691F-4333-8754-184155E5FECC}" srcOrd="0" destOrd="0" parTransId="{355C8D8D-6CEB-479F-B30A-481430DE5DC1}" sibTransId="{56553416-9707-4E51-A3B8-8BFCED85F9A7}"/>
    <dgm:cxn modelId="{693287B6-FB00-4B4D-A489-977A013C74A0}" srcId="{D15AF468-912D-4414-907F-421F667620F0}" destId="{A5554237-F4BD-4A17-B4BF-14E3A3F14EC7}" srcOrd="2" destOrd="0" parTransId="{E92B8A72-C7C8-42B5-98F3-CFDC3D145266}" sibTransId="{9C32A9DE-5C36-4308-BA3B-D2274EFB9851}"/>
    <dgm:cxn modelId="{2678E2DF-12CF-41E7-AA30-C40D792900F1}" type="presOf" srcId="{7F780C7F-3BE0-4AA2-91D4-1E98D924F791}" destId="{83E086A6-2E5C-45EB-B3B3-4C3F1AD488EE}" srcOrd="0" destOrd="0" presId="urn:microsoft.com/office/officeart/2018/5/layout/IconCircleLabelList"/>
    <dgm:cxn modelId="{443377E0-B91C-4E29-BE93-88B7AE48F8BC}" type="presOf" srcId="{4A9D3D28-29F9-4E29-AD1A-C77CCEBEFC08}" destId="{904E49B0-9FA3-441F-B0E4-1D62FE6BA70B}" srcOrd="0" destOrd="0" presId="urn:microsoft.com/office/officeart/2018/5/layout/IconCircleLabelList"/>
    <dgm:cxn modelId="{78AA0CD3-6785-45AE-8DA2-552DB5B11A04}" type="presParOf" srcId="{E9841773-6564-46C0-A21C-D8753A81A83C}" destId="{467BA27F-E571-4C19-9577-A1B69CA2D6E3}" srcOrd="0" destOrd="0" presId="urn:microsoft.com/office/officeart/2018/5/layout/IconCircleLabelList"/>
    <dgm:cxn modelId="{5A5191AC-DC72-4AB5-B63E-5808DAD0F2AB}" type="presParOf" srcId="{467BA27F-E571-4C19-9577-A1B69CA2D6E3}" destId="{5C5F55E6-83B2-4B80-BD28-4E1A5E513DD6}" srcOrd="0" destOrd="0" presId="urn:microsoft.com/office/officeart/2018/5/layout/IconCircleLabelList"/>
    <dgm:cxn modelId="{CC721DDE-AE11-4DE8-9391-C80FEF4B3287}" type="presParOf" srcId="{467BA27F-E571-4C19-9577-A1B69CA2D6E3}" destId="{6700BA36-981D-4DFC-ABA1-FC81B90F0AA5}" srcOrd="1" destOrd="0" presId="urn:microsoft.com/office/officeart/2018/5/layout/IconCircleLabelList"/>
    <dgm:cxn modelId="{6BC5E13D-819E-42D6-A5CE-4D080EFA9E73}" type="presParOf" srcId="{467BA27F-E571-4C19-9577-A1B69CA2D6E3}" destId="{919F04D3-EBB4-4367-8CB6-C5F8C8AEF76C}" srcOrd="2" destOrd="0" presId="urn:microsoft.com/office/officeart/2018/5/layout/IconCircleLabelList"/>
    <dgm:cxn modelId="{184E3B63-6B77-444C-8F35-2910C985223C}" type="presParOf" srcId="{467BA27F-E571-4C19-9577-A1B69CA2D6E3}" destId="{D9686E55-25C8-4162-B4CC-9E88BEF6676B}" srcOrd="3" destOrd="0" presId="urn:microsoft.com/office/officeart/2018/5/layout/IconCircleLabelList"/>
    <dgm:cxn modelId="{AE761874-88A4-4AB2-BDFD-5276FFB40242}" type="presParOf" srcId="{E9841773-6564-46C0-A21C-D8753A81A83C}" destId="{45C5B299-1747-4313-B173-062C9FA50304}" srcOrd="1" destOrd="0" presId="urn:microsoft.com/office/officeart/2018/5/layout/IconCircleLabelList"/>
    <dgm:cxn modelId="{67CBB418-C81D-4205-B227-0B683383F1B0}" type="presParOf" srcId="{E9841773-6564-46C0-A21C-D8753A81A83C}" destId="{DA45979E-BC24-44C0-863C-B037A4A614E7}" srcOrd="2" destOrd="0" presId="urn:microsoft.com/office/officeart/2018/5/layout/IconCircleLabelList"/>
    <dgm:cxn modelId="{9B91DA78-C15C-4D70-B9B5-8FD422364186}" type="presParOf" srcId="{DA45979E-BC24-44C0-863C-B037A4A614E7}" destId="{E212192C-2E4F-4506-9D97-BA6CE47B5D5F}" srcOrd="0" destOrd="0" presId="urn:microsoft.com/office/officeart/2018/5/layout/IconCircleLabelList"/>
    <dgm:cxn modelId="{AEF1378B-1478-4F8A-BE74-66CC91F40B74}" type="presParOf" srcId="{DA45979E-BC24-44C0-863C-B037A4A614E7}" destId="{F3282243-538D-4102-B285-19F05F3C4E89}" srcOrd="1" destOrd="0" presId="urn:microsoft.com/office/officeart/2018/5/layout/IconCircleLabelList"/>
    <dgm:cxn modelId="{336E601F-787E-4070-B6CD-CE7C64076313}" type="presParOf" srcId="{DA45979E-BC24-44C0-863C-B037A4A614E7}" destId="{7EF8EFA0-6132-4830-8752-D4B4E13525F1}" srcOrd="2" destOrd="0" presId="urn:microsoft.com/office/officeart/2018/5/layout/IconCircleLabelList"/>
    <dgm:cxn modelId="{3E54AF18-92F0-4E7C-815E-88BCFD819F76}" type="presParOf" srcId="{DA45979E-BC24-44C0-863C-B037A4A614E7}" destId="{83E086A6-2E5C-45EB-B3B3-4C3F1AD488EE}" srcOrd="3" destOrd="0" presId="urn:microsoft.com/office/officeart/2018/5/layout/IconCircleLabelList"/>
    <dgm:cxn modelId="{46261798-D471-4F7C-BB0D-C2264C304822}" type="presParOf" srcId="{E9841773-6564-46C0-A21C-D8753A81A83C}" destId="{404D7880-C939-434E-AA53-B8578E94C2FB}" srcOrd="3" destOrd="0" presId="urn:microsoft.com/office/officeart/2018/5/layout/IconCircleLabelList"/>
    <dgm:cxn modelId="{D2D1DA58-AC86-4124-883B-06F8717F1FD6}" type="presParOf" srcId="{E9841773-6564-46C0-A21C-D8753A81A83C}" destId="{5D79C946-E1AF-4B99-91C9-FC37295934A7}" srcOrd="4" destOrd="0" presId="urn:microsoft.com/office/officeart/2018/5/layout/IconCircleLabelList"/>
    <dgm:cxn modelId="{5AE05346-3512-47D0-979B-531796CBB981}" type="presParOf" srcId="{5D79C946-E1AF-4B99-91C9-FC37295934A7}" destId="{83F53E7A-6464-4673-86A0-0393CC853F2B}" srcOrd="0" destOrd="0" presId="urn:microsoft.com/office/officeart/2018/5/layout/IconCircleLabelList"/>
    <dgm:cxn modelId="{44CD8C31-33B1-4F0E-886E-C5C4219FCDD8}" type="presParOf" srcId="{5D79C946-E1AF-4B99-91C9-FC37295934A7}" destId="{A9CEF40F-46C2-4518-8DD4-3C230FA4EDE9}" srcOrd="1" destOrd="0" presId="urn:microsoft.com/office/officeart/2018/5/layout/IconCircleLabelList"/>
    <dgm:cxn modelId="{F0AF9D25-FC0D-43B9-8AB6-7DBFA6F480F0}" type="presParOf" srcId="{5D79C946-E1AF-4B99-91C9-FC37295934A7}" destId="{2BECF424-A4BA-404D-AB0C-048D2F9CD22E}" srcOrd="2" destOrd="0" presId="urn:microsoft.com/office/officeart/2018/5/layout/IconCircleLabelList"/>
    <dgm:cxn modelId="{7C950213-24A9-4B84-9C73-C83C604954F7}" type="presParOf" srcId="{5D79C946-E1AF-4B99-91C9-FC37295934A7}" destId="{E76ECA83-4F47-4BCB-9B8F-C606430D6682}" srcOrd="3" destOrd="0" presId="urn:microsoft.com/office/officeart/2018/5/layout/IconCircleLabelList"/>
    <dgm:cxn modelId="{A81DA282-3A0A-4005-A433-30A455589B8C}" type="presParOf" srcId="{E9841773-6564-46C0-A21C-D8753A81A83C}" destId="{7AE11697-8936-441F-9D3E-01C453E6B6B1}" srcOrd="5" destOrd="0" presId="urn:microsoft.com/office/officeart/2018/5/layout/IconCircleLabelList"/>
    <dgm:cxn modelId="{7955C421-98D2-4224-A489-81A7990F9656}" type="presParOf" srcId="{E9841773-6564-46C0-A21C-D8753A81A83C}" destId="{2BF5F089-8FF4-4864-9D0B-1DAA5191C580}" srcOrd="6" destOrd="0" presId="urn:microsoft.com/office/officeart/2018/5/layout/IconCircleLabelList"/>
    <dgm:cxn modelId="{01574F4F-70B1-49B1-980D-170E90044E10}" type="presParOf" srcId="{2BF5F089-8FF4-4864-9D0B-1DAA5191C580}" destId="{7572D6D1-395E-452D-84B6-8F1B623FE035}" srcOrd="0" destOrd="0" presId="urn:microsoft.com/office/officeart/2018/5/layout/IconCircleLabelList"/>
    <dgm:cxn modelId="{32A1956D-39E3-42F6-88A8-8DDD2D52A070}" type="presParOf" srcId="{2BF5F089-8FF4-4864-9D0B-1DAA5191C580}" destId="{F530C721-20CD-4D96-B072-8870D0AAAFDB}" srcOrd="1" destOrd="0" presId="urn:microsoft.com/office/officeart/2018/5/layout/IconCircleLabelList"/>
    <dgm:cxn modelId="{C9C94857-99BB-44F6-B852-19D479C6574F}" type="presParOf" srcId="{2BF5F089-8FF4-4864-9D0B-1DAA5191C580}" destId="{AD8D9F42-FB30-4D4D-9F5F-2C5FFD358D7A}" srcOrd="2" destOrd="0" presId="urn:microsoft.com/office/officeart/2018/5/layout/IconCircleLabelList"/>
    <dgm:cxn modelId="{6B623774-16C3-4066-B878-049A6A1E1029}" type="presParOf" srcId="{2BF5F089-8FF4-4864-9D0B-1DAA5191C580}" destId="{904E49B0-9FA3-441F-B0E4-1D62FE6BA70B}" srcOrd="3" destOrd="0" presId="urn:microsoft.com/office/officeart/2018/5/layout/IconCircleLabelList"/>
    <dgm:cxn modelId="{786A73F7-31F4-481B-9B1E-FE36966DCC55}" type="presParOf" srcId="{E9841773-6564-46C0-A21C-D8753A81A83C}" destId="{B0270880-F89C-4623-AC8E-F32538F01D95}" srcOrd="7" destOrd="0" presId="urn:microsoft.com/office/officeart/2018/5/layout/IconCircleLabelList"/>
    <dgm:cxn modelId="{832346FB-1DDC-4623-AC10-2CA91153C85A}" type="presParOf" srcId="{E9841773-6564-46C0-A21C-D8753A81A83C}" destId="{ADD189BF-0348-424C-B4C4-483D7C8B28CD}" srcOrd="8" destOrd="0" presId="urn:microsoft.com/office/officeart/2018/5/layout/IconCircleLabelList"/>
    <dgm:cxn modelId="{5143FA7C-C61F-4706-B003-F61CAACC38A7}" type="presParOf" srcId="{ADD189BF-0348-424C-B4C4-483D7C8B28CD}" destId="{914716B3-460F-445C-A098-BD9F2D631C45}" srcOrd="0" destOrd="0" presId="urn:microsoft.com/office/officeart/2018/5/layout/IconCircleLabelList"/>
    <dgm:cxn modelId="{C1FC3058-B196-49FA-B81A-70996105A0A1}" type="presParOf" srcId="{ADD189BF-0348-424C-B4C4-483D7C8B28CD}" destId="{87395E86-9F65-4307-A934-E24C99D9F86A}" srcOrd="1" destOrd="0" presId="urn:microsoft.com/office/officeart/2018/5/layout/IconCircleLabelList"/>
    <dgm:cxn modelId="{F01297C3-E904-4187-AA13-F0C49DE6488F}" type="presParOf" srcId="{ADD189BF-0348-424C-B4C4-483D7C8B28CD}" destId="{AC8887E4-068E-4B8F-9F50-A91B95D107C5}" srcOrd="2" destOrd="0" presId="urn:microsoft.com/office/officeart/2018/5/layout/IconCircleLabelList"/>
    <dgm:cxn modelId="{B182C17E-9A18-4A40-B02B-ECD55AF576E3}" type="presParOf" srcId="{ADD189BF-0348-424C-B4C4-483D7C8B28CD}" destId="{F150D34C-1DFB-4B99-A81E-CF801BA843AA}" srcOrd="3" destOrd="0" presId="urn:microsoft.com/office/officeart/2018/5/layout/IconCircleLabelList"/>
    <dgm:cxn modelId="{C5838F3E-34C0-4B16-8923-A768579BF229}" type="presParOf" srcId="{E9841773-6564-46C0-A21C-D8753A81A83C}" destId="{8D6B523E-DB58-4574-9D4C-770D295EF0F9}" srcOrd="9" destOrd="0" presId="urn:microsoft.com/office/officeart/2018/5/layout/IconCircleLabelList"/>
    <dgm:cxn modelId="{01EB64DB-B0EC-4057-8233-2AD144F636EC}" type="presParOf" srcId="{E9841773-6564-46C0-A21C-D8753A81A83C}" destId="{D59C791F-0363-4B75-9BD5-511A1275C5C0}" srcOrd="10" destOrd="0" presId="urn:microsoft.com/office/officeart/2018/5/layout/IconCircleLabelList"/>
    <dgm:cxn modelId="{839C47C9-F65F-4CE6-8594-352C5FEE720B}" type="presParOf" srcId="{D59C791F-0363-4B75-9BD5-511A1275C5C0}" destId="{E0F3D736-5D6C-47DF-AA21-96146DFED1AB}" srcOrd="0" destOrd="0" presId="urn:microsoft.com/office/officeart/2018/5/layout/IconCircleLabelList"/>
    <dgm:cxn modelId="{5D79C856-EED6-4AFB-9EF6-86C1B0011AAC}" type="presParOf" srcId="{D59C791F-0363-4B75-9BD5-511A1275C5C0}" destId="{29646546-1268-44E1-AC97-6E72E9E45F0B}" srcOrd="1" destOrd="0" presId="urn:microsoft.com/office/officeart/2018/5/layout/IconCircleLabelList"/>
    <dgm:cxn modelId="{71E206C0-F23F-446A-A3EB-87355F3ED7EC}" type="presParOf" srcId="{D59C791F-0363-4B75-9BD5-511A1275C5C0}" destId="{1E1FA554-078A-4F93-BA07-18B0FFD500FC}" srcOrd="2" destOrd="0" presId="urn:microsoft.com/office/officeart/2018/5/layout/IconCircleLabelList"/>
    <dgm:cxn modelId="{98F22FE5-E30A-436A-A74E-363EC73FB190}" type="presParOf" srcId="{D59C791F-0363-4B75-9BD5-511A1275C5C0}" destId="{480595ED-D1C6-4355-94D4-3BB59513953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946026-A46A-4525-A40B-FEAD52871D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7C2096-A922-4F44-BF1E-48401233BCED}">
      <dgm:prSet/>
      <dgm:spPr/>
      <dgm:t>
        <a:bodyPr/>
        <a:lstStyle/>
        <a:p>
          <a:r>
            <a:rPr lang="en-US"/>
            <a:t>Incident Response Planning:</a:t>
          </a:r>
        </a:p>
      </dgm:t>
    </dgm:pt>
    <dgm:pt modelId="{1427E5E9-EEE4-4D7C-9D1D-90A223BED2B1}" type="parTrans" cxnId="{B8EF783F-BE64-44A8-8B96-3248C5C905B8}">
      <dgm:prSet/>
      <dgm:spPr/>
      <dgm:t>
        <a:bodyPr/>
        <a:lstStyle/>
        <a:p>
          <a:endParaRPr lang="en-US"/>
        </a:p>
      </dgm:t>
    </dgm:pt>
    <dgm:pt modelId="{83032F4F-F555-48B2-BF4E-CAC136E009D0}" type="sibTrans" cxnId="{B8EF783F-BE64-44A8-8B96-3248C5C905B8}">
      <dgm:prSet/>
      <dgm:spPr/>
      <dgm:t>
        <a:bodyPr/>
        <a:lstStyle/>
        <a:p>
          <a:endParaRPr lang="en-US"/>
        </a:p>
      </dgm:t>
    </dgm:pt>
    <dgm:pt modelId="{888EF803-8FF3-44E3-99B0-56920B0E6BB6}">
      <dgm:prSet/>
      <dgm:spPr/>
      <dgm:t>
        <a:bodyPr/>
        <a:lstStyle/>
        <a:p>
          <a:r>
            <a:rPr lang="en-US"/>
            <a:t>• Focus: Streamline the response process to minimize the impact of security incidents.</a:t>
          </a:r>
        </a:p>
      </dgm:t>
    </dgm:pt>
    <dgm:pt modelId="{B1D517FD-6FD8-463C-AE97-5078D8BBDE44}" type="parTrans" cxnId="{69D5A2A7-8DB4-43E5-AD47-19619281240A}">
      <dgm:prSet/>
      <dgm:spPr/>
      <dgm:t>
        <a:bodyPr/>
        <a:lstStyle/>
        <a:p>
          <a:endParaRPr lang="en-US"/>
        </a:p>
      </dgm:t>
    </dgm:pt>
    <dgm:pt modelId="{E2E88E7A-C162-451A-8281-84BA8B8B5826}" type="sibTrans" cxnId="{69D5A2A7-8DB4-43E5-AD47-19619281240A}">
      <dgm:prSet/>
      <dgm:spPr/>
      <dgm:t>
        <a:bodyPr/>
        <a:lstStyle/>
        <a:p>
          <a:endParaRPr lang="en-US"/>
        </a:p>
      </dgm:t>
    </dgm:pt>
    <dgm:pt modelId="{C8DDB8D4-415E-4FA0-AFC1-B4659C6C22A9}">
      <dgm:prSet/>
      <dgm:spPr/>
      <dgm:t>
        <a:bodyPr/>
        <a:lstStyle/>
        <a:p>
          <a:r>
            <a:rPr lang="en-US"/>
            <a:t>• Tasks: Develop and regularly update an incident response plan, ensuring a swift and coordinated response to security events.</a:t>
          </a:r>
        </a:p>
      </dgm:t>
    </dgm:pt>
    <dgm:pt modelId="{CAD8BE26-8BBC-4E5E-8D67-10BEC9F854E1}" type="parTrans" cxnId="{DB1E6F72-ADA1-4202-BD34-F948E4743311}">
      <dgm:prSet/>
      <dgm:spPr/>
      <dgm:t>
        <a:bodyPr/>
        <a:lstStyle/>
        <a:p>
          <a:endParaRPr lang="en-US"/>
        </a:p>
      </dgm:t>
    </dgm:pt>
    <dgm:pt modelId="{DB771D38-9672-44B8-976F-01A7C3EB09F0}" type="sibTrans" cxnId="{DB1E6F72-ADA1-4202-BD34-F948E4743311}">
      <dgm:prSet/>
      <dgm:spPr/>
      <dgm:t>
        <a:bodyPr/>
        <a:lstStyle/>
        <a:p>
          <a:endParaRPr lang="en-US"/>
        </a:p>
      </dgm:t>
    </dgm:pt>
    <dgm:pt modelId="{7C879746-56C7-4D6C-B135-D3B931267DB0}">
      <dgm:prSet/>
      <dgm:spPr/>
      <dgm:t>
        <a:bodyPr/>
        <a:lstStyle/>
        <a:p>
          <a:r>
            <a:rPr lang="en-US"/>
            <a:t>These containment strategies collectively contribute to a layered defense approach, enhancing the overall resilience of an organization's cybersecurity posture.</a:t>
          </a:r>
        </a:p>
      </dgm:t>
    </dgm:pt>
    <dgm:pt modelId="{5DD0AB00-D3E9-41BF-A302-37DD8F35A395}" type="parTrans" cxnId="{47406496-7D49-4F9F-8B55-4CA5EE2E2339}">
      <dgm:prSet/>
      <dgm:spPr/>
      <dgm:t>
        <a:bodyPr/>
        <a:lstStyle/>
        <a:p>
          <a:endParaRPr lang="en-US"/>
        </a:p>
      </dgm:t>
    </dgm:pt>
    <dgm:pt modelId="{E0224375-91E6-4E58-B7A8-B6035CFA1068}" type="sibTrans" cxnId="{47406496-7D49-4F9F-8B55-4CA5EE2E2339}">
      <dgm:prSet/>
      <dgm:spPr/>
      <dgm:t>
        <a:bodyPr/>
        <a:lstStyle/>
        <a:p>
          <a:endParaRPr lang="en-US"/>
        </a:p>
      </dgm:t>
    </dgm:pt>
    <dgm:pt modelId="{66FE5C51-07EA-4115-A02E-9AFE34571171}" type="pres">
      <dgm:prSet presAssocID="{EF946026-A46A-4525-A40B-FEAD52871DEE}" presName="linear" presStyleCnt="0">
        <dgm:presLayoutVars>
          <dgm:animLvl val="lvl"/>
          <dgm:resizeHandles val="exact"/>
        </dgm:presLayoutVars>
      </dgm:prSet>
      <dgm:spPr/>
    </dgm:pt>
    <dgm:pt modelId="{CEF43EF8-1BA7-4F6F-AF44-28804B83A0E3}" type="pres">
      <dgm:prSet presAssocID="{EF7C2096-A922-4F44-BF1E-48401233BCE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7F0E9F0-4A57-47E7-9D0E-8E1C450C92A8}" type="pres">
      <dgm:prSet presAssocID="{83032F4F-F555-48B2-BF4E-CAC136E009D0}" presName="spacer" presStyleCnt="0"/>
      <dgm:spPr/>
    </dgm:pt>
    <dgm:pt modelId="{532F0215-F934-4562-BF73-D759EC8C6E66}" type="pres">
      <dgm:prSet presAssocID="{888EF803-8FF3-44E3-99B0-56920B0E6B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FB978CD-7508-450A-80E4-B069DDB4ED63}" type="pres">
      <dgm:prSet presAssocID="{E2E88E7A-C162-451A-8281-84BA8B8B5826}" presName="spacer" presStyleCnt="0"/>
      <dgm:spPr/>
    </dgm:pt>
    <dgm:pt modelId="{AA47EA4D-EFB4-4E92-9082-09E43DC2F79D}" type="pres">
      <dgm:prSet presAssocID="{C8DDB8D4-415E-4FA0-AFC1-B4659C6C22A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568978-40E6-4E61-BCC8-8C4DA2A0C3A5}" type="pres">
      <dgm:prSet presAssocID="{DB771D38-9672-44B8-976F-01A7C3EB09F0}" presName="spacer" presStyleCnt="0"/>
      <dgm:spPr/>
    </dgm:pt>
    <dgm:pt modelId="{21A002DA-89D4-4ABC-8B5A-320C585A8B27}" type="pres">
      <dgm:prSet presAssocID="{7C879746-56C7-4D6C-B135-D3B931267DB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F4DF20D-83D6-4771-AB09-BBF66155435F}" type="presOf" srcId="{EF946026-A46A-4525-A40B-FEAD52871DEE}" destId="{66FE5C51-07EA-4115-A02E-9AFE34571171}" srcOrd="0" destOrd="0" presId="urn:microsoft.com/office/officeart/2005/8/layout/vList2"/>
    <dgm:cxn modelId="{B8EF783F-BE64-44A8-8B96-3248C5C905B8}" srcId="{EF946026-A46A-4525-A40B-FEAD52871DEE}" destId="{EF7C2096-A922-4F44-BF1E-48401233BCED}" srcOrd="0" destOrd="0" parTransId="{1427E5E9-EEE4-4D7C-9D1D-90A223BED2B1}" sibTransId="{83032F4F-F555-48B2-BF4E-CAC136E009D0}"/>
    <dgm:cxn modelId="{DB1E6F72-ADA1-4202-BD34-F948E4743311}" srcId="{EF946026-A46A-4525-A40B-FEAD52871DEE}" destId="{C8DDB8D4-415E-4FA0-AFC1-B4659C6C22A9}" srcOrd="2" destOrd="0" parTransId="{CAD8BE26-8BBC-4E5E-8D67-10BEC9F854E1}" sibTransId="{DB771D38-9672-44B8-976F-01A7C3EB09F0}"/>
    <dgm:cxn modelId="{58FF2E73-53C6-4905-9163-545E190C0CB4}" type="presOf" srcId="{7C879746-56C7-4D6C-B135-D3B931267DB0}" destId="{21A002DA-89D4-4ABC-8B5A-320C585A8B27}" srcOrd="0" destOrd="0" presId="urn:microsoft.com/office/officeart/2005/8/layout/vList2"/>
    <dgm:cxn modelId="{F247DB59-6AE2-4C3B-822E-FC019D7FE38A}" type="presOf" srcId="{EF7C2096-A922-4F44-BF1E-48401233BCED}" destId="{CEF43EF8-1BA7-4F6F-AF44-28804B83A0E3}" srcOrd="0" destOrd="0" presId="urn:microsoft.com/office/officeart/2005/8/layout/vList2"/>
    <dgm:cxn modelId="{47406496-7D49-4F9F-8B55-4CA5EE2E2339}" srcId="{EF946026-A46A-4525-A40B-FEAD52871DEE}" destId="{7C879746-56C7-4D6C-B135-D3B931267DB0}" srcOrd="3" destOrd="0" parTransId="{5DD0AB00-D3E9-41BF-A302-37DD8F35A395}" sibTransId="{E0224375-91E6-4E58-B7A8-B6035CFA1068}"/>
    <dgm:cxn modelId="{69D5A2A7-8DB4-43E5-AD47-19619281240A}" srcId="{EF946026-A46A-4525-A40B-FEAD52871DEE}" destId="{888EF803-8FF3-44E3-99B0-56920B0E6BB6}" srcOrd="1" destOrd="0" parTransId="{B1D517FD-6FD8-463C-AE97-5078D8BBDE44}" sibTransId="{E2E88E7A-C162-451A-8281-84BA8B8B5826}"/>
    <dgm:cxn modelId="{DDF117C8-234B-4EBD-ABE5-E69F6A1B1AB3}" type="presOf" srcId="{888EF803-8FF3-44E3-99B0-56920B0E6BB6}" destId="{532F0215-F934-4562-BF73-D759EC8C6E66}" srcOrd="0" destOrd="0" presId="urn:microsoft.com/office/officeart/2005/8/layout/vList2"/>
    <dgm:cxn modelId="{43B6EBD4-C7CB-47A4-AFCE-E66FE0E1C521}" type="presOf" srcId="{C8DDB8D4-415E-4FA0-AFC1-B4659C6C22A9}" destId="{AA47EA4D-EFB4-4E92-9082-09E43DC2F79D}" srcOrd="0" destOrd="0" presId="urn:microsoft.com/office/officeart/2005/8/layout/vList2"/>
    <dgm:cxn modelId="{B42758B0-02C0-48D9-A358-E365BB8089BB}" type="presParOf" srcId="{66FE5C51-07EA-4115-A02E-9AFE34571171}" destId="{CEF43EF8-1BA7-4F6F-AF44-28804B83A0E3}" srcOrd="0" destOrd="0" presId="urn:microsoft.com/office/officeart/2005/8/layout/vList2"/>
    <dgm:cxn modelId="{4615152B-B0DA-433E-8946-730FE35F2BB5}" type="presParOf" srcId="{66FE5C51-07EA-4115-A02E-9AFE34571171}" destId="{47F0E9F0-4A57-47E7-9D0E-8E1C450C92A8}" srcOrd="1" destOrd="0" presId="urn:microsoft.com/office/officeart/2005/8/layout/vList2"/>
    <dgm:cxn modelId="{5847B4A1-9475-423F-9A42-D4F9C04CA5F8}" type="presParOf" srcId="{66FE5C51-07EA-4115-A02E-9AFE34571171}" destId="{532F0215-F934-4562-BF73-D759EC8C6E66}" srcOrd="2" destOrd="0" presId="urn:microsoft.com/office/officeart/2005/8/layout/vList2"/>
    <dgm:cxn modelId="{03FAE22F-9C43-4D25-AC76-53BC3A24083D}" type="presParOf" srcId="{66FE5C51-07EA-4115-A02E-9AFE34571171}" destId="{9FB978CD-7508-450A-80E4-B069DDB4ED63}" srcOrd="3" destOrd="0" presId="urn:microsoft.com/office/officeart/2005/8/layout/vList2"/>
    <dgm:cxn modelId="{01A549B2-0C94-48CC-817C-793B51B44CF0}" type="presParOf" srcId="{66FE5C51-07EA-4115-A02E-9AFE34571171}" destId="{AA47EA4D-EFB4-4E92-9082-09E43DC2F79D}" srcOrd="4" destOrd="0" presId="urn:microsoft.com/office/officeart/2005/8/layout/vList2"/>
    <dgm:cxn modelId="{2DBFCA46-224F-4266-B393-99D675363734}" type="presParOf" srcId="{66FE5C51-07EA-4115-A02E-9AFE34571171}" destId="{EE568978-40E6-4E61-BCC8-8C4DA2A0C3A5}" srcOrd="5" destOrd="0" presId="urn:microsoft.com/office/officeart/2005/8/layout/vList2"/>
    <dgm:cxn modelId="{4F97EDA8-F8B1-4E0C-9AE0-AB132F65EB0B}" type="presParOf" srcId="{66FE5C51-07EA-4115-A02E-9AFE34571171}" destId="{21A002DA-89D4-4ABC-8B5A-320C585A8B2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F55E6-83B2-4B80-BD28-4E1A5E513DD6}">
      <dsp:nvSpPr>
        <dsp:cNvPr id="0" name=""/>
        <dsp:cNvSpPr/>
      </dsp:nvSpPr>
      <dsp:spPr>
        <a:xfrm>
          <a:off x="334243" y="314617"/>
          <a:ext cx="1045458" cy="104545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00BA36-981D-4DFC-ABA1-FC81B90F0AA5}">
      <dsp:nvSpPr>
        <dsp:cNvPr id="0" name=""/>
        <dsp:cNvSpPr/>
      </dsp:nvSpPr>
      <dsp:spPr>
        <a:xfrm>
          <a:off x="557046" y="537420"/>
          <a:ext cx="599853" cy="5998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86E55-25C8-4162-B4CC-9E88BEF6676B}">
      <dsp:nvSpPr>
        <dsp:cNvPr id="0" name=""/>
        <dsp:cNvSpPr/>
      </dsp:nvSpPr>
      <dsp:spPr>
        <a:xfrm>
          <a:off x="39" y="1685711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SECURITY BREACHES</a:t>
          </a:r>
        </a:p>
      </dsp:txBody>
      <dsp:txXfrm>
        <a:off x="39" y="1685711"/>
        <a:ext cx="1713867" cy="685546"/>
      </dsp:txXfrm>
    </dsp:sp>
    <dsp:sp modelId="{E212192C-2E4F-4506-9D97-BA6CE47B5D5F}">
      <dsp:nvSpPr>
        <dsp:cNvPr id="0" name=""/>
        <dsp:cNvSpPr/>
      </dsp:nvSpPr>
      <dsp:spPr>
        <a:xfrm>
          <a:off x="2348037" y="314617"/>
          <a:ext cx="1045458" cy="104545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282243-538D-4102-B285-19F05F3C4E89}">
      <dsp:nvSpPr>
        <dsp:cNvPr id="0" name=""/>
        <dsp:cNvSpPr/>
      </dsp:nvSpPr>
      <dsp:spPr>
        <a:xfrm>
          <a:off x="2570840" y="537420"/>
          <a:ext cx="599853" cy="5998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086A6-2E5C-45EB-B3B3-4C3F1AD488EE}">
      <dsp:nvSpPr>
        <dsp:cNvPr id="0" name=""/>
        <dsp:cNvSpPr/>
      </dsp:nvSpPr>
      <dsp:spPr>
        <a:xfrm>
          <a:off x="2013833" y="1685711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MALWARE INFECTIONS</a:t>
          </a:r>
        </a:p>
      </dsp:txBody>
      <dsp:txXfrm>
        <a:off x="2013833" y="1685711"/>
        <a:ext cx="1713867" cy="685546"/>
      </dsp:txXfrm>
    </dsp:sp>
    <dsp:sp modelId="{83F53E7A-6464-4673-86A0-0393CC853F2B}">
      <dsp:nvSpPr>
        <dsp:cNvPr id="0" name=""/>
        <dsp:cNvSpPr/>
      </dsp:nvSpPr>
      <dsp:spPr>
        <a:xfrm>
          <a:off x="4361831" y="314617"/>
          <a:ext cx="1045458" cy="104545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CEF40F-46C2-4518-8DD4-3C230FA4EDE9}">
      <dsp:nvSpPr>
        <dsp:cNvPr id="0" name=""/>
        <dsp:cNvSpPr/>
      </dsp:nvSpPr>
      <dsp:spPr>
        <a:xfrm>
          <a:off x="4584634" y="537420"/>
          <a:ext cx="599853" cy="5998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ECA83-4F47-4BCB-9B8F-C606430D6682}">
      <dsp:nvSpPr>
        <dsp:cNvPr id="0" name=""/>
        <dsp:cNvSpPr/>
      </dsp:nvSpPr>
      <dsp:spPr>
        <a:xfrm>
          <a:off x="4027627" y="1685711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DENIAL OF SERVICE</a:t>
          </a:r>
        </a:p>
      </dsp:txBody>
      <dsp:txXfrm>
        <a:off x="4027627" y="1685711"/>
        <a:ext cx="1713867" cy="685546"/>
      </dsp:txXfrm>
    </dsp:sp>
    <dsp:sp modelId="{7572D6D1-395E-452D-84B6-8F1B623FE035}">
      <dsp:nvSpPr>
        <dsp:cNvPr id="0" name=""/>
        <dsp:cNvSpPr/>
      </dsp:nvSpPr>
      <dsp:spPr>
        <a:xfrm>
          <a:off x="334243" y="2799724"/>
          <a:ext cx="1045458" cy="104545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30C721-20CD-4D96-B072-8870D0AAAFDB}">
      <dsp:nvSpPr>
        <dsp:cNvPr id="0" name=""/>
        <dsp:cNvSpPr/>
      </dsp:nvSpPr>
      <dsp:spPr>
        <a:xfrm>
          <a:off x="557046" y="3022527"/>
          <a:ext cx="599853" cy="5998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E49B0-9FA3-441F-B0E4-1D62FE6BA70B}">
      <dsp:nvSpPr>
        <dsp:cNvPr id="0" name=""/>
        <dsp:cNvSpPr/>
      </dsp:nvSpPr>
      <dsp:spPr>
        <a:xfrm>
          <a:off x="39" y="4170818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PHISHING ATTACKS</a:t>
          </a:r>
        </a:p>
      </dsp:txBody>
      <dsp:txXfrm>
        <a:off x="39" y="4170818"/>
        <a:ext cx="1713867" cy="685546"/>
      </dsp:txXfrm>
    </dsp:sp>
    <dsp:sp modelId="{914716B3-460F-445C-A098-BD9F2D631C45}">
      <dsp:nvSpPr>
        <dsp:cNvPr id="0" name=""/>
        <dsp:cNvSpPr/>
      </dsp:nvSpPr>
      <dsp:spPr>
        <a:xfrm>
          <a:off x="2348037" y="2799724"/>
          <a:ext cx="1045458" cy="104545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395E86-9F65-4307-A934-E24C99D9F86A}">
      <dsp:nvSpPr>
        <dsp:cNvPr id="0" name=""/>
        <dsp:cNvSpPr/>
      </dsp:nvSpPr>
      <dsp:spPr>
        <a:xfrm>
          <a:off x="2570840" y="3022527"/>
          <a:ext cx="599853" cy="5998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50D34C-1DFB-4B99-A81E-CF801BA843AA}">
      <dsp:nvSpPr>
        <dsp:cNvPr id="0" name=""/>
        <dsp:cNvSpPr/>
      </dsp:nvSpPr>
      <dsp:spPr>
        <a:xfrm>
          <a:off x="2013833" y="4170818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DATA LOSS OR THEFT</a:t>
          </a:r>
        </a:p>
      </dsp:txBody>
      <dsp:txXfrm>
        <a:off x="2013833" y="4170818"/>
        <a:ext cx="1713867" cy="685546"/>
      </dsp:txXfrm>
    </dsp:sp>
    <dsp:sp modelId="{E0F3D736-5D6C-47DF-AA21-96146DFED1AB}">
      <dsp:nvSpPr>
        <dsp:cNvPr id="0" name=""/>
        <dsp:cNvSpPr/>
      </dsp:nvSpPr>
      <dsp:spPr>
        <a:xfrm>
          <a:off x="4361831" y="2799724"/>
          <a:ext cx="1045458" cy="104545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646546-1268-44E1-AC97-6E72E9E45F0B}">
      <dsp:nvSpPr>
        <dsp:cNvPr id="0" name=""/>
        <dsp:cNvSpPr/>
      </dsp:nvSpPr>
      <dsp:spPr>
        <a:xfrm>
          <a:off x="4584634" y="3022527"/>
          <a:ext cx="599853" cy="5998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0595ED-D1C6-4355-94D4-3BB595139539}">
      <dsp:nvSpPr>
        <dsp:cNvPr id="0" name=""/>
        <dsp:cNvSpPr/>
      </dsp:nvSpPr>
      <dsp:spPr>
        <a:xfrm>
          <a:off x="4027627" y="4170818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SYSTEM FAILURES</a:t>
          </a:r>
        </a:p>
      </dsp:txBody>
      <dsp:txXfrm>
        <a:off x="4027627" y="4170818"/>
        <a:ext cx="1713867" cy="685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F43EF8-1BA7-4F6F-AF44-28804B83A0E3}">
      <dsp:nvSpPr>
        <dsp:cNvPr id="0" name=""/>
        <dsp:cNvSpPr/>
      </dsp:nvSpPr>
      <dsp:spPr>
        <a:xfrm>
          <a:off x="0" y="264551"/>
          <a:ext cx="5741533" cy="11172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Incident Response Planning:</a:t>
          </a:r>
        </a:p>
      </dsp:txBody>
      <dsp:txXfrm>
        <a:off x="54541" y="319092"/>
        <a:ext cx="5632451" cy="1008188"/>
      </dsp:txXfrm>
    </dsp:sp>
    <dsp:sp modelId="{532F0215-F934-4562-BF73-D759EC8C6E66}">
      <dsp:nvSpPr>
        <dsp:cNvPr id="0" name=""/>
        <dsp:cNvSpPr/>
      </dsp:nvSpPr>
      <dsp:spPr>
        <a:xfrm>
          <a:off x="0" y="1439421"/>
          <a:ext cx="5741533" cy="1117270"/>
        </a:xfrm>
        <a:prstGeom prst="roundRect">
          <a:avLst/>
        </a:prstGeom>
        <a:solidFill>
          <a:schemeClr val="accent2">
            <a:hueOff val="-1036716"/>
            <a:satOff val="-5484"/>
            <a:lumOff val="-209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Focus: Streamline the response process to minimize the impact of security incidents.</a:t>
          </a:r>
        </a:p>
      </dsp:txBody>
      <dsp:txXfrm>
        <a:off x="54541" y="1493962"/>
        <a:ext cx="5632451" cy="1008188"/>
      </dsp:txXfrm>
    </dsp:sp>
    <dsp:sp modelId="{AA47EA4D-EFB4-4E92-9082-09E43DC2F79D}">
      <dsp:nvSpPr>
        <dsp:cNvPr id="0" name=""/>
        <dsp:cNvSpPr/>
      </dsp:nvSpPr>
      <dsp:spPr>
        <a:xfrm>
          <a:off x="0" y="2614291"/>
          <a:ext cx="5741533" cy="1117270"/>
        </a:xfrm>
        <a:prstGeom prst="roundRect">
          <a:avLst/>
        </a:prstGeom>
        <a:solidFill>
          <a:schemeClr val="accent2">
            <a:hueOff val="-2073432"/>
            <a:satOff val="-10969"/>
            <a:lumOff val="-41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Tasks: Develop and regularly update an incident response plan, ensuring a swift and coordinated response to security events.</a:t>
          </a:r>
        </a:p>
      </dsp:txBody>
      <dsp:txXfrm>
        <a:off x="54541" y="2668832"/>
        <a:ext cx="5632451" cy="1008188"/>
      </dsp:txXfrm>
    </dsp:sp>
    <dsp:sp modelId="{21A002DA-89D4-4ABC-8B5A-320C585A8B27}">
      <dsp:nvSpPr>
        <dsp:cNvPr id="0" name=""/>
        <dsp:cNvSpPr/>
      </dsp:nvSpPr>
      <dsp:spPr>
        <a:xfrm>
          <a:off x="0" y="3789161"/>
          <a:ext cx="5741533" cy="1117270"/>
        </a:xfrm>
        <a:prstGeom prst="roundRect">
          <a:avLst/>
        </a:prstGeom>
        <a:solidFill>
          <a:schemeClr val="accent2">
            <a:hueOff val="-3110148"/>
            <a:satOff val="-16453"/>
            <a:lumOff val="-62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These containment strategies collectively contribute to a layered defense approach, enhancing the overall resilience of an organization's cybersecurity posture.</a:t>
          </a:r>
        </a:p>
      </dsp:txBody>
      <dsp:txXfrm>
        <a:off x="54541" y="3843702"/>
        <a:ext cx="5632451" cy="10081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B440F78-2C9E-4C7F-818C-B40BB19D3AB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D3FB98-80B9-4155-809A-82659D34A01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18EB1-FF96-47AA-9A30-F1BFF2FFD1F7}" type="datetimeFigureOut">
              <a:rPr lang="en-US" smtClean="0"/>
              <a:t>11/30/2023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DEF847-3492-4888-9C23-1504238536B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E48C54-2332-4748-9C65-6A27E550C1F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F75FB2-D12E-4669-8522-D3E2C7E6DC9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9918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E4A361-7934-4769-9B16-8A939698742C}" type="datetimeFigureOut">
              <a:rPr lang="en-US" smtClean="0"/>
              <a:t>11/30/2023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18E0B9-48E4-499D-93B2-B07D00395B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043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6671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960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517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218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05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303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5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062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425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228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4267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4955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08329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982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9663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921634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0708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D3492AC-2023-4442-AF40-53B11C2EF8B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57200"/>
            <a:ext cx="11274552" cy="5943600"/>
          </a:xfrm>
          <a:solidFill>
            <a:schemeClr val="bg1">
              <a:lumMod val="8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5840" y="1901952"/>
            <a:ext cx="4078224" cy="2054388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accent6">
                    <a:lumMod val="1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05840" y="3995928"/>
            <a:ext cx="4078224" cy="647673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accent6">
                    <a:lumMod val="1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94977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D840A27-9145-55C3-EC0D-067E580C7B2F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1156699" y="4220465"/>
            <a:ext cx="2185792" cy="457200"/>
          </a:xfrm>
        </p:spPr>
        <p:txBody>
          <a:bodyPr anchor="t">
            <a:normAutofit/>
          </a:bodyPr>
          <a:lstStyle>
            <a:lvl1pPr marL="0" indent="0">
              <a:buNone/>
              <a:defRPr sz="20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1D271407-2A7C-722A-0103-FD07F037E5B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156699" y="4707873"/>
            <a:ext cx="2185792" cy="100712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429F36B0-6E5A-7750-4DF5-9BEC42E18D43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3573225" y="4220465"/>
            <a:ext cx="2185792" cy="457200"/>
          </a:xfrm>
        </p:spPr>
        <p:txBody>
          <a:bodyPr anchor="t">
            <a:normAutofit/>
          </a:bodyPr>
          <a:lstStyle>
            <a:lvl1pPr marL="0" indent="0">
              <a:buNone/>
              <a:defRPr sz="20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812D4754-2232-0EF9-BC7B-55413FA8AE1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573225" y="4707873"/>
            <a:ext cx="2185792" cy="100712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21EECEF9-D98F-A3BC-93AA-44D2853ABA60}"/>
              </a:ext>
            </a:extLst>
          </p:cNvPr>
          <p:cNvSpPr>
            <a:spLocks noGrp="1"/>
          </p:cNvSpPr>
          <p:nvPr>
            <p:ph type="body" idx="23"/>
          </p:nvPr>
        </p:nvSpPr>
        <p:spPr>
          <a:xfrm>
            <a:off x="1156699" y="2491873"/>
            <a:ext cx="2185792" cy="457200"/>
          </a:xfrm>
        </p:spPr>
        <p:txBody>
          <a:bodyPr anchor="t">
            <a:normAutofit/>
          </a:bodyPr>
          <a:lstStyle>
            <a:lvl1pPr marL="0" indent="0">
              <a:buNone/>
              <a:defRPr sz="20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2">
            <a:extLst>
              <a:ext uri="{FF2B5EF4-FFF2-40B4-BE49-F238E27FC236}">
                <a16:creationId xmlns:a16="http://schemas.microsoft.com/office/drawing/2014/main" id="{AD5EFBBC-536B-8A32-8171-F38F937A67A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56699" y="2979281"/>
            <a:ext cx="2185792" cy="100712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359258B1-6352-FB7C-BB2D-C35AB6EF3322}"/>
              </a:ext>
            </a:extLst>
          </p:cNvPr>
          <p:cNvSpPr>
            <a:spLocks noGrp="1"/>
          </p:cNvSpPr>
          <p:nvPr>
            <p:ph type="body" idx="25"/>
          </p:nvPr>
        </p:nvSpPr>
        <p:spPr>
          <a:xfrm>
            <a:off x="3573225" y="2491873"/>
            <a:ext cx="2185792" cy="457200"/>
          </a:xfrm>
        </p:spPr>
        <p:txBody>
          <a:bodyPr anchor="t">
            <a:normAutofit/>
          </a:bodyPr>
          <a:lstStyle>
            <a:lvl1pPr marL="0" indent="0">
              <a:buNone/>
              <a:defRPr sz="20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12">
            <a:extLst>
              <a:ext uri="{FF2B5EF4-FFF2-40B4-BE49-F238E27FC236}">
                <a16:creationId xmlns:a16="http://schemas.microsoft.com/office/drawing/2014/main" id="{713DD997-1130-A778-0049-2767A4FFA9EF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3573225" y="2979281"/>
            <a:ext cx="2185792" cy="100712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ooter Placeholder 7">
            <a:extLst>
              <a:ext uri="{FF2B5EF4-FFF2-40B4-BE49-F238E27FC236}">
                <a16:creationId xmlns:a16="http://schemas.microsoft.com/office/drawing/2014/main" id="{BAF25DF6-9D20-554E-9847-0B63376DB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76988" y="6356350"/>
            <a:ext cx="4445500" cy="365125"/>
          </a:xfrm>
        </p:spPr>
        <p:txBody>
          <a:bodyPr/>
          <a:lstStyle>
            <a:lvl1pPr algn="r"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Fundraising event plan</a:t>
            </a:r>
          </a:p>
        </p:txBody>
      </p:sp>
      <p:sp>
        <p:nvSpPr>
          <p:cNvPr id="42" name="Slide Number Placeholder 8">
            <a:extLst>
              <a:ext uri="{FF2B5EF4-FFF2-40B4-BE49-F238E27FC236}">
                <a16:creationId xmlns:a16="http://schemas.microsoft.com/office/drawing/2014/main" id="{286B9520-5DDF-23A3-3471-FF2E64642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00" y="6356350"/>
            <a:ext cx="490258" cy="365125"/>
          </a:xfrm>
        </p:spPr>
        <p:txBody>
          <a:bodyPr/>
          <a:lstStyle>
            <a:lvl1pPr algn="l">
              <a:defRPr b="1" i="0">
                <a:solidFill>
                  <a:schemeClr val="accent5">
                    <a:lumMod val="50000"/>
                  </a:schemeClr>
                </a:solidFill>
                <a:latin typeface="Source Sans Pro SemiBold" panose="020B0503030403020204" pitchFamily="34" charset="0"/>
                <a:ea typeface="Source Sans Pro SemiBold" panose="020B0503030403020204" pitchFamily="34" charset="0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2E19F58C-2700-2E0B-257C-F038C29BC59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01" y="0"/>
            <a:ext cx="5635532" cy="571500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F39A64F-0E82-3B0B-A002-9E28DF1A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923" y="1062164"/>
            <a:ext cx="4352862" cy="1062386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43736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6B487E6-6563-4EEC-A349-2257BBAFD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3023615" cy="6858000"/>
          </a:xfrm>
          <a:prstGeom prst="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8334" y="1062164"/>
            <a:ext cx="5005466" cy="1325563"/>
          </a:xfrm>
        </p:spPr>
        <p:txBody>
          <a:bodyPr anchor="t"/>
          <a:lstStyle>
            <a:lvl1pPr>
              <a:defRPr>
                <a:solidFill>
                  <a:schemeClr val="accent6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ECB8E5B-4859-4892-A062-C831DA527F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76988" y="3429000"/>
            <a:ext cx="4953000" cy="2286000"/>
          </a:xfrm>
        </p:spPr>
        <p:txBody>
          <a:bodyPr>
            <a:normAutofit/>
          </a:bodyPr>
          <a:lstStyle>
            <a:lvl1pPr marL="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  <a:lvl2pPr marL="4572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2pPr>
            <a:lvl3pPr marL="9144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3pPr>
            <a:lvl4pPr marL="13716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4pPr>
            <a:lvl5pPr marL="18288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271EE8F4-CD75-FB20-B986-44B31703EF4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58724" y="1062164"/>
            <a:ext cx="5356211" cy="4652836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B6B90EE8-69B7-0A01-B397-78E785B1BD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76988" y="2787650"/>
            <a:ext cx="4953000" cy="457200"/>
          </a:xfrm>
        </p:spPr>
        <p:txBody>
          <a:bodyPr anchor="ctr">
            <a:normAutofit/>
          </a:bodyPr>
          <a:lstStyle>
            <a:lvl1pPr marL="0" indent="0">
              <a:buNone/>
              <a:defRPr sz="20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Footer Placeholder 7">
            <a:extLst>
              <a:ext uri="{FF2B5EF4-FFF2-40B4-BE49-F238E27FC236}">
                <a16:creationId xmlns:a16="http://schemas.microsoft.com/office/drawing/2014/main" id="{81B7EA28-61E1-38E4-2650-A97BC8BB0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76988" y="6356350"/>
            <a:ext cx="4445500" cy="365125"/>
          </a:xfrm>
        </p:spPr>
        <p:txBody>
          <a:bodyPr/>
          <a:lstStyle>
            <a:lvl1pPr algn="r"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Fundraising event plan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0E445CF1-3881-5B04-A9A4-282225CAA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00" y="6356350"/>
            <a:ext cx="490258" cy="365125"/>
          </a:xfrm>
        </p:spPr>
        <p:txBody>
          <a:bodyPr/>
          <a:lstStyle>
            <a:lvl1pPr algn="l">
              <a:defRPr b="1" i="0">
                <a:solidFill>
                  <a:schemeClr val="accent5">
                    <a:lumMod val="50000"/>
                  </a:schemeClr>
                </a:solidFill>
                <a:latin typeface="Source Sans Pro SemiBold" panose="020B0503030403020204" pitchFamily="34" charset="0"/>
                <a:ea typeface="Source Sans Pro SemiBold" panose="020B0503030403020204" pitchFamily="34" charset="0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CBFD7F-3FEB-C562-E94B-A5F0FE4489E6}"/>
              </a:ext>
            </a:extLst>
          </p:cNvPr>
          <p:cNvSpPr txBox="1"/>
          <p:nvPr userDrawn="1"/>
        </p:nvSpPr>
        <p:spPr>
          <a:xfrm>
            <a:off x="7189940" y="6601216"/>
            <a:ext cx="0" cy="0"/>
          </a:xfrm>
          <a:prstGeom prst="rect">
            <a:avLst/>
          </a:prstGeom>
        </p:spPr>
        <p:txBody>
          <a:bodyPr vert="horz" wrap="none" lIns="91440" tIns="45720" rIns="91440" bIns="45720" rtlCol="0" anchor="t">
            <a:normAutofit fontScale="25000" lnSpcReduction="20000"/>
          </a:bodyPr>
          <a:lstStyle/>
          <a:p>
            <a:pPr algn="l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25500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28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fographic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EB8E178B-B813-0C29-61CD-48C073472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76988" y="6356350"/>
            <a:ext cx="4445500" cy="365125"/>
          </a:xfrm>
        </p:spPr>
        <p:txBody>
          <a:bodyPr/>
          <a:lstStyle>
            <a:lvl1pPr algn="r"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Fundraising event plan</a:t>
            </a:r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AB16787D-82A9-4F46-6F4B-8A56E65C8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00" y="6356350"/>
            <a:ext cx="490258" cy="365125"/>
          </a:xfrm>
        </p:spPr>
        <p:txBody>
          <a:bodyPr/>
          <a:lstStyle>
            <a:lvl1pPr algn="l">
              <a:defRPr b="1" i="0">
                <a:solidFill>
                  <a:schemeClr val="accent5">
                    <a:lumMod val="50000"/>
                  </a:schemeClr>
                </a:solidFill>
                <a:latin typeface="Source Sans Pro SemiBold" panose="020B0503030403020204" pitchFamily="34" charset="0"/>
                <a:ea typeface="Source Sans Pro SemiBold" panose="020B0503030403020204" pitchFamily="34" charset="0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80AC999E-9405-FC59-56E3-5E3B9F285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924" y="1062164"/>
            <a:ext cx="10112564" cy="749538"/>
          </a:xfrm>
        </p:spPr>
        <p:txBody>
          <a:bodyPr anchor="t"/>
          <a:lstStyle>
            <a:lvl1pPr algn="l">
              <a:defRPr>
                <a:solidFill>
                  <a:schemeClr val="accent6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0" name="Text Placeholder 15">
            <a:extLst>
              <a:ext uri="{FF2B5EF4-FFF2-40B4-BE49-F238E27FC236}">
                <a16:creationId xmlns:a16="http://schemas.microsoft.com/office/drawing/2014/main" id="{32ED2CAA-D61C-0D90-423B-1682C789EFA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299566" y="4099394"/>
            <a:ext cx="3200400" cy="593574"/>
          </a:xfrm>
          <a:solidFill>
            <a:schemeClr val="accent3">
              <a:lumMod val="50000"/>
              <a:alpha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anchor="ctr" anchorCtr="1">
            <a:norm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41" name="Text Placeholder 18">
            <a:extLst>
              <a:ext uri="{FF2B5EF4-FFF2-40B4-BE49-F238E27FC236}">
                <a16:creationId xmlns:a16="http://schemas.microsoft.com/office/drawing/2014/main" id="{5B584320-848A-F64B-B615-EC046F70F95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01156" y="4692968"/>
            <a:ext cx="3198810" cy="1415162"/>
          </a:xfr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lIns="182880" tIns="182880" rIns="182880" anchor="ctr" anchorCtr="1">
            <a:normAutofit/>
          </a:bodyPr>
          <a:lstStyle>
            <a:lvl1pPr marL="0" indent="0" algn="ctr">
              <a:lnSpc>
                <a:spcPts val="2400"/>
              </a:lnSpc>
              <a:spcBef>
                <a:spcPts val="0"/>
              </a:spcBef>
              <a:buFont typeface="Arial" panose="020B0604020202020204" pitchFamily="34" charset="0"/>
              <a:buNone/>
              <a:defRPr sz="4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4" name="Picture Placeholder 7">
            <a:extLst>
              <a:ext uri="{FF2B5EF4-FFF2-40B4-BE49-F238E27FC236}">
                <a16:creationId xmlns:a16="http://schemas.microsoft.com/office/drawing/2014/main" id="{550281F4-2F8B-07D5-132C-423E5364B4C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746500" y="1819657"/>
            <a:ext cx="4445500" cy="4288473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Text Placeholder 15">
            <a:extLst>
              <a:ext uri="{FF2B5EF4-FFF2-40B4-BE49-F238E27FC236}">
                <a16:creationId xmlns:a16="http://schemas.microsoft.com/office/drawing/2014/main" id="{6B5E911A-9199-8DBE-007F-795E11FFB4E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52633" y="4099394"/>
            <a:ext cx="3200400" cy="593574"/>
          </a:xfrm>
          <a:solidFill>
            <a:schemeClr val="accent3">
              <a:lumMod val="50000"/>
              <a:alpha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anchor="ctr" anchorCtr="1">
            <a:norm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50" name="Text Placeholder 18">
            <a:extLst>
              <a:ext uri="{FF2B5EF4-FFF2-40B4-BE49-F238E27FC236}">
                <a16:creationId xmlns:a16="http://schemas.microsoft.com/office/drawing/2014/main" id="{DF521BEE-72B4-6D50-84EC-4DC55B8D0CD7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854223" y="4692968"/>
            <a:ext cx="3198810" cy="1415162"/>
          </a:xfr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lIns="182880" tIns="182880" rIns="182880" anchor="ctr" anchorCtr="1">
            <a:normAutofit/>
          </a:bodyPr>
          <a:lstStyle>
            <a:lvl1pPr marL="0" indent="0" algn="ctr">
              <a:lnSpc>
                <a:spcPts val="2400"/>
              </a:lnSpc>
              <a:spcBef>
                <a:spcPts val="0"/>
              </a:spcBef>
              <a:buFont typeface="Arial" panose="020B0604020202020204" pitchFamily="34" charset="0"/>
              <a:buNone/>
              <a:defRPr sz="4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1" name="Text Placeholder 15">
            <a:extLst>
              <a:ext uri="{FF2B5EF4-FFF2-40B4-BE49-F238E27FC236}">
                <a16:creationId xmlns:a16="http://schemas.microsoft.com/office/drawing/2014/main" id="{239E5F18-6B32-3217-7951-A5BE7D507B05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299566" y="1819657"/>
            <a:ext cx="3200400" cy="593574"/>
          </a:xfrm>
          <a:solidFill>
            <a:schemeClr val="accent3">
              <a:lumMod val="50000"/>
              <a:alpha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anchor="ctr" anchorCtr="1">
            <a:norm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52" name="Text Placeholder 18">
            <a:extLst>
              <a:ext uri="{FF2B5EF4-FFF2-40B4-BE49-F238E27FC236}">
                <a16:creationId xmlns:a16="http://schemas.microsoft.com/office/drawing/2014/main" id="{EEA848A3-478E-51CC-CD84-6ED80DFCE9C9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4301156" y="2413231"/>
            <a:ext cx="3198810" cy="1415162"/>
          </a:xfr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lIns="182880" tIns="182880" rIns="182880" anchor="ctr" anchorCtr="1">
            <a:normAutofit/>
          </a:bodyPr>
          <a:lstStyle>
            <a:lvl1pPr marL="0" indent="0" algn="ctr">
              <a:lnSpc>
                <a:spcPts val="2400"/>
              </a:lnSpc>
              <a:spcBef>
                <a:spcPts val="0"/>
              </a:spcBef>
              <a:buFont typeface="Arial" panose="020B0604020202020204" pitchFamily="34" charset="0"/>
              <a:buNone/>
              <a:defRPr sz="4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3" name="Text Placeholder 15">
            <a:extLst>
              <a:ext uri="{FF2B5EF4-FFF2-40B4-BE49-F238E27FC236}">
                <a16:creationId xmlns:a16="http://schemas.microsoft.com/office/drawing/2014/main" id="{3525A008-9785-1D0E-BAAC-F447EF1A8EE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852633" y="1819657"/>
            <a:ext cx="3200400" cy="593574"/>
          </a:xfrm>
          <a:solidFill>
            <a:schemeClr val="accent3">
              <a:lumMod val="50000"/>
              <a:alpha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anchor="ctr" anchorCtr="1">
            <a:norm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54" name="Text Placeholder 18">
            <a:extLst>
              <a:ext uri="{FF2B5EF4-FFF2-40B4-BE49-F238E27FC236}">
                <a16:creationId xmlns:a16="http://schemas.microsoft.com/office/drawing/2014/main" id="{3A7DA01A-DAC8-D5BA-54C4-59788BC6F60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54223" y="2413231"/>
            <a:ext cx="3198810" cy="1415162"/>
          </a:xfr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lIns="182880" tIns="182880" rIns="182880" anchor="ctr" anchorCtr="1">
            <a:normAutofit/>
          </a:bodyPr>
          <a:lstStyle>
            <a:lvl1pPr marL="0" indent="0" algn="ctr">
              <a:lnSpc>
                <a:spcPts val="2400"/>
              </a:lnSpc>
              <a:spcBef>
                <a:spcPts val="0"/>
              </a:spcBef>
              <a:buFont typeface="Arial" panose="020B0604020202020204" pitchFamily="34" charset="0"/>
              <a:buNone/>
              <a:defRPr sz="4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9039493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0F68C6A-FCB6-3345-EE10-E21D3C9F0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6614"/>
            <a:ext cx="10515600" cy="1044074"/>
          </a:xfrm>
        </p:spPr>
        <p:txBody>
          <a:bodyPr anchor="t"/>
          <a:lstStyle>
            <a:lvl1pPr algn="ctr">
              <a:defRPr>
                <a:solidFill>
                  <a:schemeClr val="accent6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37BA1CDE-376A-4ABA-B8B8-75D6A678096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8201" y="1718402"/>
            <a:ext cx="3443883" cy="356616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B8F9B77-308B-48E1-BCAC-0C74FB9A1CF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198" y="5394960"/>
            <a:ext cx="3443883" cy="365125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0BA97C8-6774-46D2-9678-1BA2BE8C9D3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198" y="5779008"/>
            <a:ext cx="3443883" cy="365125"/>
          </a:xfrm>
        </p:spPr>
        <p:txBody>
          <a:bodyPr>
            <a:noAutofit/>
          </a:bodyPr>
          <a:lstStyle>
            <a:lvl1pPr marL="0" indent="0" algn="ctr">
              <a:buNone/>
              <a:defRPr sz="16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D48977F0-CAE5-4054-B1AC-16B25EB28C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374058" y="1718798"/>
            <a:ext cx="3443883" cy="356616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35550F1-A852-48F3-9C1C-C64F3B8D4D7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74057" y="5394960"/>
            <a:ext cx="3443883" cy="365125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D757D7CE-02BE-4D9B-A676-F2967D660EC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74057" y="5779008"/>
            <a:ext cx="3443883" cy="365125"/>
          </a:xfrm>
        </p:spPr>
        <p:txBody>
          <a:bodyPr>
            <a:noAutofit/>
          </a:bodyPr>
          <a:lstStyle>
            <a:lvl1pPr marL="0" indent="0" algn="ctr">
              <a:buNone/>
              <a:defRPr sz="16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64C29CA7-3B83-4C84-8407-F05C8CA7084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7909916" y="1718402"/>
            <a:ext cx="3443883" cy="356616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304448-704D-4C85-87B3-13204A597E0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909915" y="5394960"/>
            <a:ext cx="3443883" cy="365125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BB608A2D-D2B2-4E41-89DB-745BBE2D8B4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909915" y="5779008"/>
            <a:ext cx="3443883" cy="365125"/>
          </a:xfrm>
        </p:spPr>
        <p:txBody>
          <a:bodyPr>
            <a:noAutofit/>
          </a:bodyPr>
          <a:lstStyle>
            <a:lvl1pPr marL="0" indent="0" algn="ctr">
              <a:buNone/>
              <a:defRPr sz="16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0" name="Footer Placeholder 7">
            <a:extLst>
              <a:ext uri="{FF2B5EF4-FFF2-40B4-BE49-F238E27FC236}">
                <a16:creationId xmlns:a16="http://schemas.microsoft.com/office/drawing/2014/main" id="{02853C4A-0AC0-3EC4-2BC5-AEE3C8A48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76988" y="6356350"/>
            <a:ext cx="4445500" cy="365125"/>
          </a:xfrm>
        </p:spPr>
        <p:txBody>
          <a:bodyPr/>
          <a:lstStyle>
            <a:lvl1pPr algn="r"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Fundraising event plan</a:t>
            </a:r>
          </a:p>
        </p:txBody>
      </p:sp>
      <p:sp>
        <p:nvSpPr>
          <p:cNvPr id="21" name="Slide Number Placeholder 8">
            <a:extLst>
              <a:ext uri="{FF2B5EF4-FFF2-40B4-BE49-F238E27FC236}">
                <a16:creationId xmlns:a16="http://schemas.microsoft.com/office/drawing/2014/main" id="{3629D386-F559-A276-4443-C29678BA0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00" y="6356350"/>
            <a:ext cx="490258" cy="365125"/>
          </a:xfrm>
        </p:spPr>
        <p:txBody>
          <a:bodyPr/>
          <a:lstStyle>
            <a:lvl1pPr algn="l">
              <a:defRPr b="1" i="0">
                <a:solidFill>
                  <a:schemeClr val="accent5">
                    <a:lumMod val="50000"/>
                  </a:schemeClr>
                </a:solidFill>
                <a:latin typeface="Source Sans Pro SemiBold" panose="020B0503030403020204" pitchFamily="34" charset="0"/>
                <a:ea typeface="Source Sans Pro SemiBold" panose="020B0503030403020204" pitchFamily="34" charset="0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19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dge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62164"/>
            <a:ext cx="2911867" cy="1725486"/>
          </a:xfrm>
        </p:spPr>
        <p:txBody>
          <a:bodyPr anchor="t"/>
          <a:lstStyle>
            <a:lvl1pPr>
              <a:defRPr>
                <a:solidFill>
                  <a:schemeClr val="accent6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9CEAE8A-9ADA-0B65-76CD-F0CC632DFB88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38200" y="3989514"/>
            <a:ext cx="10515600" cy="21186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CD0365C8-B6BF-A864-123B-A6F2EEC179F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38600" y="1"/>
            <a:ext cx="7315200" cy="3698696"/>
          </a:xfrm>
          <a:noFill/>
        </p:spPr>
        <p:txBody>
          <a:bodyPr>
            <a:normAutofit/>
          </a:bodyPr>
          <a:lstStyle>
            <a:lvl1pPr>
              <a:defRPr sz="12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844692A4-EDC3-2E38-2AFD-41C6C9230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76988" y="6356350"/>
            <a:ext cx="4445500" cy="365125"/>
          </a:xfrm>
        </p:spPr>
        <p:txBody>
          <a:bodyPr/>
          <a:lstStyle>
            <a:lvl1pPr algn="r"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Fundraising event plan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C9B20B20-1FD1-EBDE-FA1C-D4AF930CE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00" y="6356350"/>
            <a:ext cx="490258" cy="365125"/>
          </a:xfrm>
        </p:spPr>
        <p:txBody>
          <a:bodyPr/>
          <a:lstStyle>
            <a:lvl1pPr algn="l">
              <a:defRPr b="1" i="0">
                <a:solidFill>
                  <a:schemeClr val="accent5">
                    <a:lumMod val="50000"/>
                  </a:schemeClr>
                </a:solidFill>
                <a:latin typeface="Source Sans Pro SemiBold" panose="020B0503030403020204" pitchFamily="34" charset="0"/>
                <a:ea typeface="Source Sans Pro SemiBold" panose="020B0503030403020204" pitchFamily="34" charset="0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1740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28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81939E1B-F286-9912-6D4E-158007A092A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33344" y="457200"/>
            <a:ext cx="8599932" cy="594360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3024" y="2141919"/>
            <a:ext cx="3167636" cy="2054388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accent6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3024" y="4507992"/>
            <a:ext cx="2560320" cy="64767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759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3596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  <p:sldLayoutId id="2147483739" r:id="rId17"/>
    <p:sldLayoutId id="2147483740" r:id="rId18"/>
    <p:sldLayoutId id="2147483741" r:id="rId19"/>
    <p:sldLayoutId id="2147483742" r:id="rId20"/>
    <p:sldLayoutId id="2147483743" r:id="rId21"/>
    <p:sldLayoutId id="2147483744" r:id="rId22"/>
    <p:sldLayoutId id="2147483745" r:id="rId23"/>
    <p:sldLayoutId id="2147483746" r:id="rId24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3.png"/><Relationship Id="rId4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E7BD64-C268-4BE6-8D67-F5DD171F0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D6C6E9A-567D-4054-B920-2E1BAF6D2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" y="0"/>
            <a:ext cx="9676190" cy="5442857"/>
          </a:xfrm>
          <a:custGeom>
            <a:avLst/>
            <a:gdLst>
              <a:gd name="connsiteX0" fmla="*/ 0 w 9676190"/>
              <a:gd name="connsiteY0" fmla="*/ 0 h 5442857"/>
              <a:gd name="connsiteX1" fmla="*/ 9676190 w 9676190"/>
              <a:gd name="connsiteY1" fmla="*/ 0 h 5442857"/>
              <a:gd name="connsiteX2" fmla="*/ 9676190 w 9676190"/>
              <a:gd name="connsiteY2" fmla="*/ 5442857 h 5442857"/>
              <a:gd name="connsiteX3" fmla="*/ 1890711 w 9676190"/>
              <a:gd name="connsiteY3" fmla="*/ 5442857 h 5442857"/>
              <a:gd name="connsiteX4" fmla="*/ 1883227 w 9676190"/>
              <a:gd name="connsiteY4" fmla="*/ 5203371 h 5442857"/>
              <a:gd name="connsiteX5" fmla="*/ 1872341 w 9676190"/>
              <a:gd name="connsiteY5" fmla="*/ 5170714 h 5442857"/>
              <a:gd name="connsiteX6" fmla="*/ 1828798 w 9676190"/>
              <a:gd name="connsiteY6" fmla="*/ 5116285 h 5442857"/>
              <a:gd name="connsiteX7" fmla="*/ 1796141 w 9676190"/>
              <a:gd name="connsiteY7" fmla="*/ 4953000 h 5442857"/>
              <a:gd name="connsiteX8" fmla="*/ 1817912 w 9676190"/>
              <a:gd name="connsiteY8" fmla="*/ 4909457 h 5442857"/>
              <a:gd name="connsiteX9" fmla="*/ 1741712 w 9676190"/>
              <a:gd name="connsiteY9" fmla="*/ 4789714 h 5442857"/>
              <a:gd name="connsiteX10" fmla="*/ 1730827 w 9676190"/>
              <a:gd name="connsiteY10" fmla="*/ 4757057 h 5442857"/>
              <a:gd name="connsiteX11" fmla="*/ 1687284 w 9676190"/>
              <a:gd name="connsiteY11" fmla="*/ 4702628 h 5442857"/>
              <a:gd name="connsiteX12" fmla="*/ 1632855 w 9676190"/>
              <a:gd name="connsiteY12" fmla="*/ 4593771 h 5442857"/>
              <a:gd name="connsiteX13" fmla="*/ 1600198 w 9676190"/>
              <a:gd name="connsiteY13" fmla="*/ 4572000 h 5442857"/>
              <a:gd name="connsiteX14" fmla="*/ 1578427 w 9676190"/>
              <a:gd name="connsiteY14" fmla="*/ 4550228 h 5442857"/>
              <a:gd name="connsiteX15" fmla="*/ 1556655 w 9676190"/>
              <a:gd name="connsiteY15" fmla="*/ 4517571 h 5442857"/>
              <a:gd name="connsiteX16" fmla="*/ 1523998 w 9676190"/>
              <a:gd name="connsiteY16" fmla="*/ 4506685 h 5442857"/>
              <a:gd name="connsiteX17" fmla="*/ 1491341 w 9676190"/>
              <a:gd name="connsiteY17" fmla="*/ 4484914 h 5442857"/>
              <a:gd name="connsiteX18" fmla="*/ 1415141 w 9676190"/>
              <a:gd name="connsiteY18" fmla="*/ 4463143 h 5442857"/>
              <a:gd name="connsiteX19" fmla="*/ 1349827 w 9676190"/>
              <a:gd name="connsiteY19" fmla="*/ 4397828 h 5442857"/>
              <a:gd name="connsiteX20" fmla="*/ 1328055 w 9676190"/>
              <a:gd name="connsiteY20" fmla="*/ 4376057 h 5442857"/>
              <a:gd name="connsiteX21" fmla="*/ 1295398 w 9676190"/>
              <a:gd name="connsiteY21" fmla="*/ 4354285 h 5442857"/>
              <a:gd name="connsiteX22" fmla="*/ 1262741 w 9676190"/>
              <a:gd name="connsiteY22" fmla="*/ 4321628 h 5442857"/>
              <a:gd name="connsiteX23" fmla="*/ 1197427 w 9676190"/>
              <a:gd name="connsiteY23" fmla="*/ 4299857 h 5442857"/>
              <a:gd name="connsiteX24" fmla="*/ 1153884 w 9676190"/>
              <a:gd name="connsiteY24" fmla="*/ 4288971 h 5442857"/>
              <a:gd name="connsiteX25" fmla="*/ 1088570 w 9676190"/>
              <a:gd name="connsiteY25" fmla="*/ 4267200 h 5442857"/>
              <a:gd name="connsiteX26" fmla="*/ 1023255 w 9676190"/>
              <a:gd name="connsiteY26" fmla="*/ 4223657 h 5442857"/>
              <a:gd name="connsiteX27" fmla="*/ 1001484 w 9676190"/>
              <a:gd name="connsiteY27" fmla="*/ 4201885 h 5442857"/>
              <a:gd name="connsiteX28" fmla="*/ 947055 w 9676190"/>
              <a:gd name="connsiteY28" fmla="*/ 4191000 h 5442857"/>
              <a:gd name="connsiteX29" fmla="*/ 903512 w 9676190"/>
              <a:gd name="connsiteY29" fmla="*/ 4180114 h 5442857"/>
              <a:gd name="connsiteX30" fmla="*/ 870855 w 9676190"/>
              <a:gd name="connsiteY30" fmla="*/ 4158343 h 5442857"/>
              <a:gd name="connsiteX31" fmla="*/ 805541 w 9676190"/>
              <a:gd name="connsiteY31" fmla="*/ 4136571 h 5442857"/>
              <a:gd name="connsiteX32" fmla="*/ 772884 w 9676190"/>
              <a:gd name="connsiteY32" fmla="*/ 4125685 h 5442857"/>
              <a:gd name="connsiteX33" fmla="*/ 707570 w 9676190"/>
              <a:gd name="connsiteY33" fmla="*/ 4103914 h 5442857"/>
              <a:gd name="connsiteX34" fmla="*/ 674912 w 9676190"/>
              <a:gd name="connsiteY34" fmla="*/ 4093028 h 5442857"/>
              <a:gd name="connsiteX35" fmla="*/ 631370 w 9676190"/>
              <a:gd name="connsiteY35" fmla="*/ 4082143 h 5442857"/>
              <a:gd name="connsiteX36" fmla="*/ 359227 w 9676190"/>
              <a:gd name="connsiteY36" fmla="*/ 4093028 h 5442857"/>
              <a:gd name="connsiteX37" fmla="*/ 293912 w 9676190"/>
              <a:gd name="connsiteY37" fmla="*/ 4136571 h 5442857"/>
              <a:gd name="connsiteX38" fmla="*/ 217712 w 9676190"/>
              <a:gd name="connsiteY38" fmla="*/ 4158343 h 5442857"/>
              <a:gd name="connsiteX39" fmla="*/ 185055 w 9676190"/>
              <a:gd name="connsiteY39" fmla="*/ 4180114 h 5442857"/>
              <a:gd name="connsiteX40" fmla="*/ 141512 w 9676190"/>
              <a:gd name="connsiteY40" fmla="*/ 4201885 h 5442857"/>
              <a:gd name="connsiteX41" fmla="*/ 119741 w 9676190"/>
              <a:gd name="connsiteY41" fmla="*/ 4223657 h 5442857"/>
              <a:gd name="connsiteX42" fmla="*/ 87084 w 9676190"/>
              <a:gd name="connsiteY42" fmla="*/ 4234543 h 5442857"/>
              <a:gd name="connsiteX43" fmla="*/ 10884 w 9676190"/>
              <a:gd name="connsiteY43" fmla="*/ 4278085 h 5442857"/>
              <a:gd name="connsiteX44" fmla="*/ 0 w 9676190"/>
              <a:gd name="connsiteY44" fmla="*/ 4287781 h 5442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9676190" h="5442857">
                <a:moveTo>
                  <a:pt x="0" y="0"/>
                </a:moveTo>
                <a:lnTo>
                  <a:pt x="9676190" y="0"/>
                </a:lnTo>
                <a:lnTo>
                  <a:pt x="9676190" y="5442857"/>
                </a:lnTo>
                <a:lnTo>
                  <a:pt x="1890711" y="5442857"/>
                </a:lnTo>
                <a:lnTo>
                  <a:pt x="1883227" y="5203371"/>
                </a:lnTo>
                <a:cubicBezTo>
                  <a:pt x="1882572" y="5191915"/>
                  <a:pt x="1877473" y="5180977"/>
                  <a:pt x="1872341" y="5170714"/>
                </a:cubicBezTo>
                <a:cubicBezTo>
                  <a:pt x="1858608" y="5143249"/>
                  <a:pt x="1849049" y="5136536"/>
                  <a:pt x="1828798" y="5116285"/>
                </a:cubicBezTo>
                <a:cubicBezTo>
                  <a:pt x="1791950" y="5005739"/>
                  <a:pt x="1816272" y="5093911"/>
                  <a:pt x="1796141" y="4953000"/>
                </a:cubicBezTo>
                <a:cubicBezTo>
                  <a:pt x="1793524" y="4934684"/>
                  <a:pt x="1814283" y="4916714"/>
                  <a:pt x="1817912" y="4909457"/>
                </a:cubicBezTo>
                <a:cubicBezTo>
                  <a:pt x="1792512" y="4869543"/>
                  <a:pt x="1756672" y="4834597"/>
                  <a:pt x="1741712" y="4789714"/>
                </a:cubicBezTo>
                <a:cubicBezTo>
                  <a:pt x="1738084" y="4778828"/>
                  <a:pt x="1735959" y="4767320"/>
                  <a:pt x="1730827" y="4757057"/>
                </a:cubicBezTo>
                <a:cubicBezTo>
                  <a:pt x="1717096" y="4729596"/>
                  <a:pt x="1707532" y="4722877"/>
                  <a:pt x="1687284" y="4702628"/>
                </a:cubicBezTo>
                <a:cubicBezTo>
                  <a:pt x="1677462" y="4663342"/>
                  <a:pt x="1671736" y="4619691"/>
                  <a:pt x="1632855" y="4593771"/>
                </a:cubicBezTo>
                <a:cubicBezTo>
                  <a:pt x="1621969" y="4586514"/>
                  <a:pt x="1610414" y="4580173"/>
                  <a:pt x="1600198" y="4572000"/>
                </a:cubicBezTo>
                <a:cubicBezTo>
                  <a:pt x="1592184" y="4565589"/>
                  <a:pt x="1584838" y="4558242"/>
                  <a:pt x="1578427" y="4550228"/>
                </a:cubicBezTo>
                <a:cubicBezTo>
                  <a:pt x="1570254" y="4540012"/>
                  <a:pt x="1566871" y="4525744"/>
                  <a:pt x="1556655" y="4517571"/>
                </a:cubicBezTo>
                <a:cubicBezTo>
                  <a:pt x="1547695" y="4510403"/>
                  <a:pt x="1534261" y="4511817"/>
                  <a:pt x="1523998" y="4506685"/>
                </a:cubicBezTo>
                <a:cubicBezTo>
                  <a:pt x="1512296" y="4500834"/>
                  <a:pt x="1503043" y="4490765"/>
                  <a:pt x="1491341" y="4484914"/>
                </a:cubicBezTo>
                <a:cubicBezTo>
                  <a:pt x="1475720" y="4477104"/>
                  <a:pt x="1429098" y="4466632"/>
                  <a:pt x="1415141" y="4463143"/>
                </a:cubicBezTo>
                <a:lnTo>
                  <a:pt x="1349827" y="4397828"/>
                </a:lnTo>
                <a:cubicBezTo>
                  <a:pt x="1342570" y="4390571"/>
                  <a:pt x="1336594" y="4381750"/>
                  <a:pt x="1328055" y="4376057"/>
                </a:cubicBezTo>
                <a:cubicBezTo>
                  <a:pt x="1317169" y="4368800"/>
                  <a:pt x="1305449" y="4362661"/>
                  <a:pt x="1295398" y="4354285"/>
                </a:cubicBezTo>
                <a:cubicBezTo>
                  <a:pt x="1283572" y="4344430"/>
                  <a:pt x="1276198" y="4329104"/>
                  <a:pt x="1262741" y="4321628"/>
                </a:cubicBezTo>
                <a:cubicBezTo>
                  <a:pt x="1242680" y="4310483"/>
                  <a:pt x="1219691" y="4305423"/>
                  <a:pt x="1197427" y="4299857"/>
                </a:cubicBezTo>
                <a:cubicBezTo>
                  <a:pt x="1182913" y="4296228"/>
                  <a:pt x="1168214" y="4293270"/>
                  <a:pt x="1153884" y="4288971"/>
                </a:cubicBezTo>
                <a:cubicBezTo>
                  <a:pt x="1131903" y="4282377"/>
                  <a:pt x="1088570" y="4267200"/>
                  <a:pt x="1088570" y="4267200"/>
                </a:cubicBezTo>
                <a:cubicBezTo>
                  <a:pt x="1066798" y="4252686"/>
                  <a:pt x="1041757" y="4242160"/>
                  <a:pt x="1023255" y="4223657"/>
                </a:cubicBezTo>
                <a:cubicBezTo>
                  <a:pt x="1015998" y="4216400"/>
                  <a:pt x="1010917" y="4205928"/>
                  <a:pt x="1001484" y="4201885"/>
                </a:cubicBezTo>
                <a:cubicBezTo>
                  <a:pt x="984478" y="4194597"/>
                  <a:pt x="965117" y="4195014"/>
                  <a:pt x="947055" y="4191000"/>
                </a:cubicBezTo>
                <a:cubicBezTo>
                  <a:pt x="932450" y="4187755"/>
                  <a:pt x="918026" y="4183743"/>
                  <a:pt x="903512" y="4180114"/>
                </a:cubicBezTo>
                <a:cubicBezTo>
                  <a:pt x="892626" y="4172857"/>
                  <a:pt x="882810" y="4163656"/>
                  <a:pt x="870855" y="4158343"/>
                </a:cubicBezTo>
                <a:cubicBezTo>
                  <a:pt x="849884" y="4149022"/>
                  <a:pt x="827312" y="4143828"/>
                  <a:pt x="805541" y="4136571"/>
                </a:cubicBezTo>
                <a:lnTo>
                  <a:pt x="772884" y="4125685"/>
                </a:lnTo>
                <a:lnTo>
                  <a:pt x="707570" y="4103914"/>
                </a:lnTo>
                <a:cubicBezTo>
                  <a:pt x="696684" y="4100285"/>
                  <a:pt x="686044" y="4095811"/>
                  <a:pt x="674912" y="4093028"/>
                </a:cubicBezTo>
                <a:lnTo>
                  <a:pt x="631370" y="4082143"/>
                </a:lnTo>
                <a:cubicBezTo>
                  <a:pt x="540656" y="4085771"/>
                  <a:pt x="448856" y="4078572"/>
                  <a:pt x="359227" y="4093028"/>
                </a:cubicBezTo>
                <a:cubicBezTo>
                  <a:pt x="333395" y="4097194"/>
                  <a:pt x="318735" y="4128296"/>
                  <a:pt x="293912" y="4136571"/>
                </a:cubicBezTo>
                <a:cubicBezTo>
                  <a:pt x="247062" y="4152188"/>
                  <a:pt x="272387" y="4144674"/>
                  <a:pt x="217712" y="4158343"/>
                </a:cubicBezTo>
                <a:cubicBezTo>
                  <a:pt x="206826" y="4165600"/>
                  <a:pt x="196414" y="4173623"/>
                  <a:pt x="185055" y="4180114"/>
                </a:cubicBezTo>
                <a:cubicBezTo>
                  <a:pt x="170966" y="4188165"/>
                  <a:pt x="155014" y="4192884"/>
                  <a:pt x="141512" y="4201885"/>
                </a:cubicBezTo>
                <a:cubicBezTo>
                  <a:pt x="132973" y="4207578"/>
                  <a:pt x="128542" y="4218376"/>
                  <a:pt x="119741" y="4223657"/>
                </a:cubicBezTo>
                <a:cubicBezTo>
                  <a:pt x="109902" y="4229561"/>
                  <a:pt x="97631" y="4230023"/>
                  <a:pt x="87084" y="4234543"/>
                </a:cubicBezTo>
                <a:cubicBezTo>
                  <a:pt x="63016" y="4244858"/>
                  <a:pt x="31908" y="4261266"/>
                  <a:pt x="10884" y="4278085"/>
                </a:cubicBezTo>
                <a:lnTo>
                  <a:pt x="0" y="4287781"/>
                </a:lnTo>
                <a:close/>
              </a:path>
            </a:pathLst>
          </a:cu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4164FB2-EFB1-4531-A8F4-DD77A03E2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342" r="78777"/>
          <a:stretch/>
        </p:blipFill>
        <p:spPr>
          <a:xfrm>
            <a:off x="0" y="5352597"/>
            <a:ext cx="2053566" cy="1505403"/>
          </a:xfrm>
          <a:custGeom>
            <a:avLst/>
            <a:gdLst>
              <a:gd name="connsiteX0" fmla="*/ 1355645 w 2053566"/>
              <a:gd name="connsiteY0" fmla="*/ 0 h 1505403"/>
              <a:gd name="connsiteX1" fmla="*/ 2053566 w 2053566"/>
              <a:gd name="connsiteY1" fmla="*/ 0 h 1505403"/>
              <a:gd name="connsiteX2" fmla="*/ 2053566 w 2053566"/>
              <a:gd name="connsiteY2" fmla="*/ 500084 h 1505403"/>
              <a:gd name="connsiteX3" fmla="*/ 2046514 w 2053566"/>
              <a:gd name="connsiteY3" fmla="*/ 493032 h 1505403"/>
              <a:gd name="connsiteX4" fmla="*/ 2002971 w 2053566"/>
              <a:gd name="connsiteY4" fmla="*/ 438603 h 1505403"/>
              <a:gd name="connsiteX5" fmla="*/ 1970314 w 2053566"/>
              <a:gd name="connsiteY5" fmla="*/ 416832 h 1505403"/>
              <a:gd name="connsiteX6" fmla="*/ 1926771 w 2053566"/>
              <a:gd name="connsiteY6" fmla="*/ 373289 h 1505403"/>
              <a:gd name="connsiteX7" fmla="*/ 1905000 w 2053566"/>
              <a:gd name="connsiteY7" fmla="*/ 351517 h 1505403"/>
              <a:gd name="connsiteX8" fmla="*/ 1839686 w 2053566"/>
              <a:gd name="connsiteY8" fmla="*/ 307974 h 1505403"/>
              <a:gd name="connsiteX9" fmla="*/ 1774371 w 2053566"/>
              <a:gd name="connsiteY9" fmla="*/ 286203 h 1505403"/>
              <a:gd name="connsiteX10" fmla="*/ 1741714 w 2053566"/>
              <a:gd name="connsiteY10" fmla="*/ 264432 h 1505403"/>
              <a:gd name="connsiteX11" fmla="*/ 1676400 w 2053566"/>
              <a:gd name="connsiteY11" fmla="*/ 242660 h 1505403"/>
              <a:gd name="connsiteX12" fmla="*/ 1643743 w 2053566"/>
              <a:gd name="connsiteY12" fmla="*/ 210003 h 1505403"/>
              <a:gd name="connsiteX13" fmla="*/ 1600200 w 2053566"/>
              <a:gd name="connsiteY13" fmla="*/ 199117 h 1505403"/>
              <a:gd name="connsiteX14" fmla="*/ 1578429 w 2053566"/>
              <a:gd name="connsiteY14" fmla="*/ 155574 h 1505403"/>
              <a:gd name="connsiteX15" fmla="*/ 1502229 w 2053566"/>
              <a:gd name="connsiteY15" fmla="*/ 90260 h 1505403"/>
              <a:gd name="connsiteX16" fmla="*/ 1436914 w 2053566"/>
              <a:gd name="connsiteY16" fmla="*/ 46717 h 1505403"/>
              <a:gd name="connsiteX17" fmla="*/ 1404257 w 2053566"/>
              <a:gd name="connsiteY17" fmla="*/ 24946 h 1505403"/>
              <a:gd name="connsiteX18" fmla="*/ 1360714 w 2053566"/>
              <a:gd name="connsiteY18" fmla="*/ 3174 h 1505403"/>
              <a:gd name="connsiteX19" fmla="*/ 0 w 2053566"/>
              <a:gd name="connsiteY19" fmla="*/ 0 h 1505403"/>
              <a:gd name="connsiteX20" fmla="*/ 614898 w 2053566"/>
              <a:gd name="connsiteY20" fmla="*/ 0 h 1505403"/>
              <a:gd name="connsiteX21" fmla="*/ 620486 w 2053566"/>
              <a:gd name="connsiteY21" fmla="*/ 35832 h 1505403"/>
              <a:gd name="connsiteX22" fmla="*/ 685800 w 2053566"/>
              <a:gd name="connsiteY22" fmla="*/ 101146 h 1505403"/>
              <a:gd name="connsiteX23" fmla="*/ 718457 w 2053566"/>
              <a:gd name="connsiteY23" fmla="*/ 122917 h 1505403"/>
              <a:gd name="connsiteX24" fmla="*/ 762000 w 2053566"/>
              <a:gd name="connsiteY24" fmla="*/ 133803 h 1505403"/>
              <a:gd name="connsiteX25" fmla="*/ 794657 w 2053566"/>
              <a:gd name="connsiteY25" fmla="*/ 144689 h 1505403"/>
              <a:gd name="connsiteX26" fmla="*/ 838200 w 2053566"/>
              <a:gd name="connsiteY26" fmla="*/ 155574 h 1505403"/>
              <a:gd name="connsiteX27" fmla="*/ 903514 w 2053566"/>
              <a:gd name="connsiteY27" fmla="*/ 177346 h 1505403"/>
              <a:gd name="connsiteX28" fmla="*/ 968829 w 2053566"/>
              <a:gd name="connsiteY28" fmla="*/ 210003 h 1505403"/>
              <a:gd name="connsiteX29" fmla="*/ 1012371 w 2053566"/>
              <a:gd name="connsiteY29" fmla="*/ 242660 h 1505403"/>
              <a:gd name="connsiteX30" fmla="*/ 1045029 w 2053566"/>
              <a:gd name="connsiteY30" fmla="*/ 253546 h 1505403"/>
              <a:gd name="connsiteX31" fmla="*/ 1077686 w 2053566"/>
              <a:gd name="connsiteY31" fmla="*/ 286203 h 1505403"/>
              <a:gd name="connsiteX32" fmla="*/ 1110343 w 2053566"/>
              <a:gd name="connsiteY32" fmla="*/ 297089 h 1505403"/>
              <a:gd name="connsiteX33" fmla="*/ 1175657 w 2053566"/>
              <a:gd name="connsiteY33" fmla="*/ 340632 h 1505403"/>
              <a:gd name="connsiteX34" fmla="*/ 1208314 w 2053566"/>
              <a:gd name="connsiteY34" fmla="*/ 362403 h 1505403"/>
              <a:gd name="connsiteX35" fmla="*/ 1284514 w 2053566"/>
              <a:gd name="connsiteY35" fmla="*/ 384174 h 1505403"/>
              <a:gd name="connsiteX36" fmla="*/ 1317171 w 2053566"/>
              <a:gd name="connsiteY36" fmla="*/ 405946 h 1505403"/>
              <a:gd name="connsiteX37" fmla="*/ 1382486 w 2053566"/>
              <a:gd name="connsiteY37" fmla="*/ 427717 h 1505403"/>
              <a:gd name="connsiteX38" fmla="*/ 1436914 w 2053566"/>
              <a:gd name="connsiteY38" fmla="*/ 471260 h 1505403"/>
              <a:gd name="connsiteX39" fmla="*/ 1458686 w 2053566"/>
              <a:gd name="connsiteY39" fmla="*/ 493032 h 1505403"/>
              <a:gd name="connsiteX40" fmla="*/ 1524000 w 2053566"/>
              <a:gd name="connsiteY40" fmla="*/ 514803 h 1505403"/>
              <a:gd name="connsiteX41" fmla="*/ 1578429 w 2053566"/>
              <a:gd name="connsiteY41" fmla="*/ 569232 h 1505403"/>
              <a:gd name="connsiteX42" fmla="*/ 1611086 w 2053566"/>
              <a:gd name="connsiteY42" fmla="*/ 601889 h 1505403"/>
              <a:gd name="connsiteX43" fmla="*/ 1687286 w 2053566"/>
              <a:gd name="connsiteY43" fmla="*/ 667203 h 1505403"/>
              <a:gd name="connsiteX44" fmla="*/ 1763486 w 2053566"/>
              <a:gd name="connsiteY44" fmla="*/ 743403 h 1505403"/>
              <a:gd name="connsiteX45" fmla="*/ 1796143 w 2053566"/>
              <a:gd name="connsiteY45" fmla="*/ 776060 h 1505403"/>
              <a:gd name="connsiteX46" fmla="*/ 1817914 w 2053566"/>
              <a:gd name="connsiteY46" fmla="*/ 797832 h 1505403"/>
              <a:gd name="connsiteX47" fmla="*/ 1883229 w 2053566"/>
              <a:gd name="connsiteY47" fmla="*/ 841374 h 1505403"/>
              <a:gd name="connsiteX48" fmla="*/ 1915886 w 2053566"/>
              <a:gd name="connsiteY48" fmla="*/ 863146 h 1505403"/>
              <a:gd name="connsiteX49" fmla="*/ 1948543 w 2053566"/>
              <a:gd name="connsiteY49" fmla="*/ 895803 h 1505403"/>
              <a:gd name="connsiteX50" fmla="*/ 1992086 w 2053566"/>
              <a:gd name="connsiteY50" fmla="*/ 906689 h 1505403"/>
              <a:gd name="connsiteX51" fmla="*/ 2024743 w 2053566"/>
              <a:gd name="connsiteY51" fmla="*/ 917574 h 1505403"/>
              <a:gd name="connsiteX52" fmla="*/ 2053566 w 2053566"/>
              <a:gd name="connsiteY52" fmla="*/ 925251 h 1505403"/>
              <a:gd name="connsiteX53" fmla="*/ 2053566 w 2053566"/>
              <a:gd name="connsiteY53" fmla="*/ 1505403 h 1505403"/>
              <a:gd name="connsiteX54" fmla="*/ 0 w 2053566"/>
              <a:gd name="connsiteY54" fmla="*/ 1505403 h 15054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2053566" h="1505403">
                <a:moveTo>
                  <a:pt x="1355645" y="0"/>
                </a:moveTo>
                <a:lnTo>
                  <a:pt x="2053566" y="0"/>
                </a:lnTo>
                <a:lnTo>
                  <a:pt x="2053566" y="500084"/>
                </a:lnTo>
                <a:lnTo>
                  <a:pt x="2046514" y="493032"/>
                </a:lnTo>
                <a:cubicBezTo>
                  <a:pt x="2021363" y="461593"/>
                  <a:pt x="2032180" y="461970"/>
                  <a:pt x="2002971" y="438603"/>
                </a:cubicBezTo>
                <a:cubicBezTo>
                  <a:pt x="1992755" y="430430"/>
                  <a:pt x="1980247" y="425346"/>
                  <a:pt x="1970314" y="416832"/>
                </a:cubicBezTo>
                <a:cubicBezTo>
                  <a:pt x="1954729" y="403474"/>
                  <a:pt x="1941285" y="387803"/>
                  <a:pt x="1926771" y="373289"/>
                </a:cubicBezTo>
                <a:cubicBezTo>
                  <a:pt x="1919514" y="366032"/>
                  <a:pt x="1913539" y="357210"/>
                  <a:pt x="1905000" y="351517"/>
                </a:cubicBezTo>
                <a:cubicBezTo>
                  <a:pt x="1883229" y="337003"/>
                  <a:pt x="1864509" y="316248"/>
                  <a:pt x="1839686" y="307974"/>
                </a:cubicBezTo>
                <a:cubicBezTo>
                  <a:pt x="1817914" y="300717"/>
                  <a:pt x="1793466" y="298933"/>
                  <a:pt x="1774371" y="286203"/>
                </a:cubicBezTo>
                <a:cubicBezTo>
                  <a:pt x="1763485" y="278946"/>
                  <a:pt x="1753669" y="269745"/>
                  <a:pt x="1741714" y="264432"/>
                </a:cubicBezTo>
                <a:cubicBezTo>
                  <a:pt x="1720743" y="255111"/>
                  <a:pt x="1676400" y="242660"/>
                  <a:pt x="1676400" y="242660"/>
                </a:cubicBezTo>
                <a:cubicBezTo>
                  <a:pt x="1665514" y="231774"/>
                  <a:pt x="1657109" y="217641"/>
                  <a:pt x="1643743" y="210003"/>
                </a:cubicBezTo>
                <a:cubicBezTo>
                  <a:pt x="1630753" y="202580"/>
                  <a:pt x="1614393" y="203848"/>
                  <a:pt x="1600200" y="199117"/>
                </a:cubicBezTo>
                <a:cubicBezTo>
                  <a:pt x="1592503" y="196551"/>
                  <a:pt x="1582058" y="162831"/>
                  <a:pt x="1578429" y="155574"/>
                </a:cubicBezTo>
                <a:cubicBezTo>
                  <a:pt x="1553029" y="133803"/>
                  <a:pt x="1528745" y="110657"/>
                  <a:pt x="1502229" y="90260"/>
                </a:cubicBezTo>
                <a:cubicBezTo>
                  <a:pt x="1481489" y="74306"/>
                  <a:pt x="1458686" y="61231"/>
                  <a:pt x="1436914" y="46717"/>
                </a:cubicBezTo>
                <a:cubicBezTo>
                  <a:pt x="1426028" y="39460"/>
                  <a:pt x="1415959" y="30797"/>
                  <a:pt x="1404257" y="24946"/>
                </a:cubicBezTo>
                <a:cubicBezTo>
                  <a:pt x="1389743" y="17689"/>
                  <a:pt x="1374803" y="11225"/>
                  <a:pt x="1360714" y="3174"/>
                </a:cubicBezTo>
                <a:close/>
                <a:moveTo>
                  <a:pt x="0" y="0"/>
                </a:moveTo>
                <a:lnTo>
                  <a:pt x="614898" y="0"/>
                </a:lnTo>
                <a:lnTo>
                  <a:pt x="620486" y="35832"/>
                </a:lnTo>
                <a:cubicBezTo>
                  <a:pt x="631645" y="64528"/>
                  <a:pt x="660182" y="84067"/>
                  <a:pt x="685800" y="101146"/>
                </a:cubicBezTo>
                <a:cubicBezTo>
                  <a:pt x="696686" y="108403"/>
                  <a:pt x="706432" y="117763"/>
                  <a:pt x="718457" y="122917"/>
                </a:cubicBezTo>
                <a:cubicBezTo>
                  <a:pt x="732208" y="128810"/>
                  <a:pt x="747615" y="129693"/>
                  <a:pt x="762000" y="133803"/>
                </a:cubicBezTo>
                <a:cubicBezTo>
                  <a:pt x="773033" y="136955"/>
                  <a:pt x="783624" y="141537"/>
                  <a:pt x="794657" y="144689"/>
                </a:cubicBezTo>
                <a:cubicBezTo>
                  <a:pt x="809042" y="148799"/>
                  <a:pt x="823870" y="151275"/>
                  <a:pt x="838200" y="155574"/>
                </a:cubicBezTo>
                <a:cubicBezTo>
                  <a:pt x="860181" y="162168"/>
                  <a:pt x="884419" y="164616"/>
                  <a:pt x="903514" y="177346"/>
                </a:cubicBezTo>
                <a:cubicBezTo>
                  <a:pt x="945719" y="205482"/>
                  <a:pt x="923759" y="194980"/>
                  <a:pt x="968829" y="210003"/>
                </a:cubicBezTo>
                <a:cubicBezTo>
                  <a:pt x="983343" y="220889"/>
                  <a:pt x="996619" y="233659"/>
                  <a:pt x="1012371" y="242660"/>
                </a:cubicBezTo>
                <a:cubicBezTo>
                  <a:pt x="1022334" y="248353"/>
                  <a:pt x="1035481" y="247181"/>
                  <a:pt x="1045029" y="253546"/>
                </a:cubicBezTo>
                <a:cubicBezTo>
                  <a:pt x="1057838" y="262085"/>
                  <a:pt x="1064877" y="277664"/>
                  <a:pt x="1077686" y="286203"/>
                </a:cubicBezTo>
                <a:cubicBezTo>
                  <a:pt x="1087233" y="292568"/>
                  <a:pt x="1100312" y="291516"/>
                  <a:pt x="1110343" y="297089"/>
                </a:cubicBezTo>
                <a:cubicBezTo>
                  <a:pt x="1133216" y="309796"/>
                  <a:pt x="1153886" y="326118"/>
                  <a:pt x="1175657" y="340632"/>
                </a:cubicBezTo>
                <a:cubicBezTo>
                  <a:pt x="1186543" y="347889"/>
                  <a:pt x="1195622" y="359230"/>
                  <a:pt x="1208314" y="362403"/>
                </a:cubicBezTo>
                <a:cubicBezTo>
                  <a:pt x="1262989" y="376072"/>
                  <a:pt x="1237664" y="368558"/>
                  <a:pt x="1284514" y="384174"/>
                </a:cubicBezTo>
                <a:cubicBezTo>
                  <a:pt x="1295400" y="391431"/>
                  <a:pt x="1305216" y="400632"/>
                  <a:pt x="1317171" y="405946"/>
                </a:cubicBezTo>
                <a:cubicBezTo>
                  <a:pt x="1338142" y="415267"/>
                  <a:pt x="1382486" y="427717"/>
                  <a:pt x="1382486" y="427717"/>
                </a:cubicBezTo>
                <a:cubicBezTo>
                  <a:pt x="1435049" y="480282"/>
                  <a:pt x="1368259" y="416336"/>
                  <a:pt x="1436914" y="471260"/>
                </a:cubicBezTo>
                <a:cubicBezTo>
                  <a:pt x="1444928" y="477671"/>
                  <a:pt x="1449506" y="488442"/>
                  <a:pt x="1458686" y="493032"/>
                </a:cubicBezTo>
                <a:cubicBezTo>
                  <a:pt x="1479212" y="503295"/>
                  <a:pt x="1524000" y="514803"/>
                  <a:pt x="1524000" y="514803"/>
                </a:cubicBezTo>
                <a:lnTo>
                  <a:pt x="1578429" y="569232"/>
                </a:lnTo>
                <a:cubicBezTo>
                  <a:pt x="1589315" y="580118"/>
                  <a:pt x="1598277" y="593350"/>
                  <a:pt x="1611086" y="601889"/>
                </a:cubicBezTo>
                <a:cubicBezTo>
                  <a:pt x="1660822" y="635046"/>
                  <a:pt x="1634492" y="614409"/>
                  <a:pt x="1687286" y="667203"/>
                </a:cubicBezTo>
                <a:lnTo>
                  <a:pt x="1763486" y="743403"/>
                </a:lnTo>
                <a:lnTo>
                  <a:pt x="1796143" y="776060"/>
                </a:lnTo>
                <a:cubicBezTo>
                  <a:pt x="1803400" y="783317"/>
                  <a:pt x="1809374" y="792139"/>
                  <a:pt x="1817914" y="797832"/>
                </a:cubicBezTo>
                <a:lnTo>
                  <a:pt x="1883229" y="841374"/>
                </a:lnTo>
                <a:cubicBezTo>
                  <a:pt x="1894115" y="848631"/>
                  <a:pt x="1906635" y="853895"/>
                  <a:pt x="1915886" y="863146"/>
                </a:cubicBezTo>
                <a:cubicBezTo>
                  <a:pt x="1926772" y="874032"/>
                  <a:pt x="1935177" y="888165"/>
                  <a:pt x="1948543" y="895803"/>
                </a:cubicBezTo>
                <a:cubicBezTo>
                  <a:pt x="1961533" y="903226"/>
                  <a:pt x="1977701" y="902579"/>
                  <a:pt x="1992086" y="906689"/>
                </a:cubicBezTo>
                <a:cubicBezTo>
                  <a:pt x="2003119" y="909841"/>
                  <a:pt x="2013673" y="914555"/>
                  <a:pt x="2024743" y="917574"/>
                </a:cubicBezTo>
                <a:lnTo>
                  <a:pt x="2053566" y="925251"/>
                </a:lnTo>
                <a:lnTo>
                  <a:pt x="2053566" y="1505403"/>
                </a:lnTo>
                <a:lnTo>
                  <a:pt x="0" y="1505403"/>
                </a:lnTo>
                <a:close/>
              </a:path>
            </a:pathLst>
          </a:cu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E6BC652-4BE1-478A-BFA7-47149E82F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23" r="26442" b="66400"/>
          <a:stretch/>
        </p:blipFill>
        <p:spPr>
          <a:xfrm rot="1800000" flipH="1">
            <a:off x="489857" y="4860000"/>
            <a:ext cx="1806209" cy="876778"/>
          </a:xfrm>
          <a:custGeom>
            <a:avLst/>
            <a:gdLst>
              <a:gd name="connsiteX0" fmla="*/ 527412 w 1806209"/>
              <a:gd name="connsiteY0" fmla="*/ 0 h 876778"/>
              <a:gd name="connsiteX1" fmla="*/ 0 w 1806209"/>
              <a:gd name="connsiteY1" fmla="*/ 0 h 876778"/>
              <a:gd name="connsiteX2" fmla="*/ 0 w 1806209"/>
              <a:gd name="connsiteY2" fmla="*/ 255471 h 876778"/>
              <a:gd name="connsiteX3" fmla="*/ 10065 w 1806209"/>
              <a:gd name="connsiteY3" fmla="*/ 245407 h 876778"/>
              <a:gd name="connsiteX4" fmla="*/ 20951 w 1806209"/>
              <a:gd name="connsiteY4" fmla="*/ 234521 h 876778"/>
              <a:gd name="connsiteX5" fmla="*/ 53608 w 1806209"/>
              <a:gd name="connsiteY5" fmla="*/ 223635 h 876778"/>
              <a:gd name="connsiteX6" fmla="*/ 118922 w 1806209"/>
              <a:gd name="connsiteY6" fmla="*/ 190978 h 876778"/>
              <a:gd name="connsiteX7" fmla="*/ 206008 w 1806209"/>
              <a:gd name="connsiteY7" fmla="*/ 147435 h 876778"/>
              <a:gd name="connsiteX8" fmla="*/ 238665 w 1806209"/>
              <a:gd name="connsiteY8" fmla="*/ 125664 h 876778"/>
              <a:gd name="connsiteX9" fmla="*/ 260436 w 1806209"/>
              <a:gd name="connsiteY9" fmla="*/ 103892 h 876778"/>
              <a:gd name="connsiteX10" fmla="*/ 303979 w 1806209"/>
              <a:gd name="connsiteY10" fmla="*/ 93007 h 876778"/>
              <a:gd name="connsiteX11" fmla="*/ 336636 w 1806209"/>
              <a:gd name="connsiteY11" fmla="*/ 82121 h 876778"/>
              <a:gd name="connsiteX12" fmla="*/ 358408 w 1806209"/>
              <a:gd name="connsiteY12" fmla="*/ 60350 h 876778"/>
              <a:gd name="connsiteX13" fmla="*/ 412836 w 1806209"/>
              <a:gd name="connsiteY13" fmla="*/ 49464 h 876778"/>
              <a:gd name="connsiteX14" fmla="*/ 478151 w 1806209"/>
              <a:gd name="connsiteY14" fmla="*/ 27692 h 876778"/>
              <a:gd name="connsiteX15" fmla="*/ 510808 w 1806209"/>
              <a:gd name="connsiteY15" fmla="*/ 16807 h 876778"/>
              <a:gd name="connsiteX16" fmla="*/ 1806209 w 1806209"/>
              <a:gd name="connsiteY16" fmla="*/ 0 h 876778"/>
              <a:gd name="connsiteX17" fmla="*/ 708134 w 1806209"/>
              <a:gd name="connsiteY17" fmla="*/ 0 h 876778"/>
              <a:gd name="connsiteX18" fmla="*/ 709028 w 1806209"/>
              <a:gd name="connsiteY18" fmla="*/ 1950 h 876778"/>
              <a:gd name="connsiteX19" fmla="*/ 641436 w 1806209"/>
              <a:gd name="connsiteY19" fmla="*/ 71235 h 876778"/>
              <a:gd name="connsiteX20" fmla="*/ 576122 w 1806209"/>
              <a:gd name="connsiteY20" fmla="*/ 114778 h 876778"/>
              <a:gd name="connsiteX21" fmla="*/ 543465 w 1806209"/>
              <a:gd name="connsiteY21" fmla="*/ 125664 h 876778"/>
              <a:gd name="connsiteX22" fmla="*/ 510808 w 1806209"/>
              <a:gd name="connsiteY22" fmla="*/ 147435 h 876778"/>
              <a:gd name="connsiteX23" fmla="*/ 314865 w 1806209"/>
              <a:gd name="connsiteY23" fmla="*/ 169207 h 876778"/>
              <a:gd name="connsiteX24" fmla="*/ 260436 w 1806209"/>
              <a:gd name="connsiteY24" fmla="*/ 212750 h 876778"/>
              <a:gd name="connsiteX25" fmla="*/ 195122 w 1806209"/>
              <a:gd name="connsiteY25" fmla="*/ 256292 h 876778"/>
              <a:gd name="connsiteX26" fmla="*/ 140694 w 1806209"/>
              <a:gd name="connsiteY26" fmla="*/ 321607 h 876778"/>
              <a:gd name="connsiteX27" fmla="*/ 86265 w 1806209"/>
              <a:gd name="connsiteY27" fmla="*/ 376035 h 876778"/>
              <a:gd name="connsiteX28" fmla="*/ 42722 w 1806209"/>
              <a:gd name="connsiteY28" fmla="*/ 430464 h 876778"/>
              <a:gd name="connsiteX29" fmla="*/ 2368 w 1806209"/>
              <a:gd name="connsiteY29" fmla="*/ 445198 h 876778"/>
              <a:gd name="connsiteX30" fmla="*/ 0 w 1806209"/>
              <a:gd name="connsiteY30" fmla="*/ 445880 h 876778"/>
              <a:gd name="connsiteX31" fmla="*/ 0 w 1806209"/>
              <a:gd name="connsiteY31" fmla="*/ 876778 h 876778"/>
              <a:gd name="connsiteX32" fmla="*/ 1806209 w 1806209"/>
              <a:gd name="connsiteY32" fmla="*/ 876778 h 87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806209" h="876778">
                <a:moveTo>
                  <a:pt x="527412" y="0"/>
                </a:moveTo>
                <a:lnTo>
                  <a:pt x="0" y="0"/>
                </a:lnTo>
                <a:lnTo>
                  <a:pt x="0" y="255471"/>
                </a:lnTo>
                <a:lnTo>
                  <a:pt x="10065" y="245407"/>
                </a:lnTo>
                <a:cubicBezTo>
                  <a:pt x="13308" y="241284"/>
                  <a:pt x="16551" y="237161"/>
                  <a:pt x="20951" y="234521"/>
                </a:cubicBezTo>
                <a:cubicBezTo>
                  <a:pt x="30790" y="228617"/>
                  <a:pt x="43345" y="228767"/>
                  <a:pt x="53608" y="223635"/>
                </a:cubicBezTo>
                <a:cubicBezTo>
                  <a:pt x="138017" y="181431"/>
                  <a:pt x="36838" y="218340"/>
                  <a:pt x="118922" y="190978"/>
                </a:cubicBezTo>
                <a:cubicBezTo>
                  <a:pt x="156922" y="152980"/>
                  <a:pt x="130958" y="172453"/>
                  <a:pt x="206008" y="147435"/>
                </a:cubicBezTo>
                <a:cubicBezTo>
                  <a:pt x="216894" y="140178"/>
                  <a:pt x="228449" y="133837"/>
                  <a:pt x="238665" y="125664"/>
                </a:cubicBezTo>
                <a:cubicBezTo>
                  <a:pt x="246679" y="119253"/>
                  <a:pt x="251256" y="108482"/>
                  <a:pt x="260436" y="103892"/>
                </a:cubicBezTo>
                <a:cubicBezTo>
                  <a:pt x="273817" y="97201"/>
                  <a:pt x="289594" y="97117"/>
                  <a:pt x="303979" y="93007"/>
                </a:cubicBezTo>
                <a:cubicBezTo>
                  <a:pt x="315012" y="89855"/>
                  <a:pt x="325750" y="85750"/>
                  <a:pt x="336636" y="82121"/>
                </a:cubicBezTo>
                <a:cubicBezTo>
                  <a:pt x="343893" y="74864"/>
                  <a:pt x="348975" y="64393"/>
                  <a:pt x="358408" y="60350"/>
                </a:cubicBezTo>
                <a:cubicBezTo>
                  <a:pt x="375414" y="53062"/>
                  <a:pt x="394986" y="54332"/>
                  <a:pt x="412836" y="49464"/>
                </a:cubicBezTo>
                <a:cubicBezTo>
                  <a:pt x="434977" y="43425"/>
                  <a:pt x="456379" y="34949"/>
                  <a:pt x="478151" y="27692"/>
                </a:cubicBezTo>
                <a:lnTo>
                  <a:pt x="510808" y="16807"/>
                </a:lnTo>
                <a:close/>
                <a:moveTo>
                  <a:pt x="1806209" y="0"/>
                </a:moveTo>
                <a:lnTo>
                  <a:pt x="708134" y="0"/>
                </a:lnTo>
                <a:lnTo>
                  <a:pt x="709028" y="1950"/>
                </a:lnTo>
                <a:cubicBezTo>
                  <a:pt x="728907" y="60380"/>
                  <a:pt x="677113" y="62316"/>
                  <a:pt x="641436" y="71235"/>
                </a:cubicBezTo>
                <a:cubicBezTo>
                  <a:pt x="619665" y="85749"/>
                  <a:pt x="600945" y="106503"/>
                  <a:pt x="576122" y="114778"/>
                </a:cubicBezTo>
                <a:cubicBezTo>
                  <a:pt x="565236" y="118407"/>
                  <a:pt x="553728" y="120532"/>
                  <a:pt x="543465" y="125664"/>
                </a:cubicBezTo>
                <a:cubicBezTo>
                  <a:pt x="531763" y="131515"/>
                  <a:pt x="523220" y="143298"/>
                  <a:pt x="510808" y="147435"/>
                </a:cubicBezTo>
                <a:cubicBezTo>
                  <a:pt x="474669" y="159481"/>
                  <a:pt x="324413" y="168411"/>
                  <a:pt x="314865" y="169207"/>
                </a:cubicBezTo>
                <a:cubicBezTo>
                  <a:pt x="241324" y="193719"/>
                  <a:pt x="321038" y="159724"/>
                  <a:pt x="260436" y="212750"/>
                </a:cubicBezTo>
                <a:cubicBezTo>
                  <a:pt x="240744" y="229980"/>
                  <a:pt x="195122" y="256292"/>
                  <a:pt x="195122" y="256292"/>
                </a:cubicBezTo>
                <a:cubicBezTo>
                  <a:pt x="141076" y="337364"/>
                  <a:pt x="210531" y="237803"/>
                  <a:pt x="140694" y="321607"/>
                </a:cubicBezTo>
                <a:cubicBezTo>
                  <a:pt x="95337" y="376034"/>
                  <a:pt x="146135" y="336122"/>
                  <a:pt x="86265" y="376035"/>
                </a:cubicBezTo>
                <a:cubicBezTo>
                  <a:pt x="78573" y="387573"/>
                  <a:pt x="58234" y="422708"/>
                  <a:pt x="42722" y="430464"/>
                </a:cubicBezTo>
                <a:cubicBezTo>
                  <a:pt x="32459" y="435596"/>
                  <a:pt x="16131" y="441039"/>
                  <a:pt x="2368" y="445198"/>
                </a:cubicBezTo>
                <a:lnTo>
                  <a:pt x="0" y="445880"/>
                </a:lnTo>
                <a:lnTo>
                  <a:pt x="0" y="876778"/>
                </a:lnTo>
                <a:lnTo>
                  <a:pt x="1806209" y="876778"/>
                </a:ln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7E6F9A8-1B4B-4FEF-942A-15CA97ECE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6837" y="0"/>
            <a:ext cx="8845162" cy="6858000"/>
          </a:xfrm>
          <a:custGeom>
            <a:avLst/>
            <a:gdLst>
              <a:gd name="connsiteX0" fmla="*/ 0 w 8845162"/>
              <a:gd name="connsiteY0" fmla="*/ 0 h 6858000"/>
              <a:gd name="connsiteX1" fmla="*/ 6265248 w 8845162"/>
              <a:gd name="connsiteY1" fmla="*/ 0 h 6858000"/>
              <a:gd name="connsiteX2" fmla="*/ 7537703 w 8845162"/>
              <a:gd name="connsiteY2" fmla="*/ 0 h 6858000"/>
              <a:gd name="connsiteX3" fmla="*/ 8845162 w 8845162"/>
              <a:gd name="connsiteY3" fmla="*/ 0 h 6858000"/>
              <a:gd name="connsiteX4" fmla="*/ 8845162 w 8845162"/>
              <a:gd name="connsiteY4" fmla="*/ 6858000 h 6858000"/>
              <a:gd name="connsiteX5" fmla="*/ 7537703 w 8845162"/>
              <a:gd name="connsiteY5" fmla="*/ 6858000 h 6858000"/>
              <a:gd name="connsiteX6" fmla="*/ 6265248 w 8845162"/>
              <a:gd name="connsiteY6" fmla="*/ 6858000 h 6858000"/>
              <a:gd name="connsiteX7" fmla="*/ 20957 w 8845162"/>
              <a:gd name="connsiteY7" fmla="*/ 6858000 h 6858000"/>
              <a:gd name="connsiteX8" fmla="*/ 46002 w 8845162"/>
              <a:gd name="connsiteY8" fmla="*/ 6702325 h 6858000"/>
              <a:gd name="connsiteX9" fmla="*/ 69870 w 8845162"/>
              <a:gd name="connsiteY9" fmla="*/ 6547334 h 6858000"/>
              <a:gd name="connsiteX10" fmla="*/ 93234 w 8845162"/>
              <a:gd name="connsiteY10" fmla="*/ 6391658 h 6858000"/>
              <a:gd name="connsiteX11" fmla="*/ 113237 w 8845162"/>
              <a:gd name="connsiteY11" fmla="*/ 6235295 h 6858000"/>
              <a:gd name="connsiteX12" fmla="*/ 133409 w 8845162"/>
              <a:gd name="connsiteY12" fmla="*/ 6079619 h 6858000"/>
              <a:gd name="connsiteX13" fmla="*/ 152234 w 8845162"/>
              <a:gd name="connsiteY13" fmla="*/ 5923256 h 6858000"/>
              <a:gd name="connsiteX14" fmla="*/ 168370 w 8845162"/>
              <a:gd name="connsiteY14" fmla="*/ 5768951 h 6858000"/>
              <a:gd name="connsiteX15" fmla="*/ 183667 w 8845162"/>
              <a:gd name="connsiteY15" fmla="*/ 5612589 h 6858000"/>
              <a:gd name="connsiteX16" fmla="*/ 197619 w 8845162"/>
              <a:gd name="connsiteY16" fmla="*/ 5456912 h 6858000"/>
              <a:gd name="connsiteX17" fmla="*/ 209720 w 8845162"/>
              <a:gd name="connsiteY17" fmla="*/ 5303979 h 6858000"/>
              <a:gd name="connsiteX18" fmla="*/ 221823 w 8845162"/>
              <a:gd name="connsiteY18" fmla="*/ 5148988 h 6858000"/>
              <a:gd name="connsiteX19" fmla="*/ 231908 w 8845162"/>
              <a:gd name="connsiteY19" fmla="*/ 4996055 h 6858000"/>
              <a:gd name="connsiteX20" fmla="*/ 239808 w 8845162"/>
              <a:gd name="connsiteY20" fmla="*/ 4843121 h 6858000"/>
              <a:gd name="connsiteX21" fmla="*/ 248045 w 8845162"/>
              <a:gd name="connsiteY21" fmla="*/ 4690874 h 6858000"/>
              <a:gd name="connsiteX22" fmla="*/ 254936 w 8845162"/>
              <a:gd name="connsiteY22" fmla="*/ 4539998 h 6858000"/>
              <a:gd name="connsiteX23" fmla="*/ 259811 w 8845162"/>
              <a:gd name="connsiteY23" fmla="*/ 4390493 h 6858000"/>
              <a:gd name="connsiteX24" fmla="*/ 264014 w 8845162"/>
              <a:gd name="connsiteY24" fmla="*/ 4240989 h 6858000"/>
              <a:gd name="connsiteX25" fmla="*/ 268047 w 8845162"/>
              <a:gd name="connsiteY25" fmla="*/ 4092856 h 6858000"/>
              <a:gd name="connsiteX26" fmla="*/ 269897 w 8845162"/>
              <a:gd name="connsiteY26" fmla="*/ 3946781 h 6858000"/>
              <a:gd name="connsiteX27" fmla="*/ 271913 w 8845162"/>
              <a:gd name="connsiteY27" fmla="*/ 3800705 h 6858000"/>
              <a:gd name="connsiteX28" fmla="*/ 272922 w 8845162"/>
              <a:gd name="connsiteY28" fmla="*/ 3656687 h 6858000"/>
              <a:gd name="connsiteX29" fmla="*/ 271913 w 8845162"/>
              <a:gd name="connsiteY29" fmla="*/ 3514041 h 6858000"/>
              <a:gd name="connsiteX30" fmla="*/ 271913 w 8845162"/>
              <a:gd name="connsiteY30" fmla="*/ 3372766 h 6858000"/>
              <a:gd name="connsiteX31" fmla="*/ 269897 w 8845162"/>
              <a:gd name="connsiteY31" fmla="*/ 3232863 h 6858000"/>
              <a:gd name="connsiteX32" fmla="*/ 266871 w 8845162"/>
              <a:gd name="connsiteY32" fmla="*/ 3095703 h 6858000"/>
              <a:gd name="connsiteX33" fmla="*/ 264014 w 8845162"/>
              <a:gd name="connsiteY33" fmla="*/ 2959915 h 6858000"/>
              <a:gd name="connsiteX34" fmla="*/ 260820 w 8845162"/>
              <a:gd name="connsiteY34" fmla="*/ 2826869 h 6858000"/>
              <a:gd name="connsiteX35" fmla="*/ 255946 w 8845162"/>
              <a:gd name="connsiteY35" fmla="*/ 2694510 h 6858000"/>
              <a:gd name="connsiteX36" fmla="*/ 250734 w 8845162"/>
              <a:gd name="connsiteY36" fmla="*/ 2564209 h 6858000"/>
              <a:gd name="connsiteX37" fmla="*/ 246028 w 8845162"/>
              <a:gd name="connsiteY37" fmla="*/ 2436650 h 6858000"/>
              <a:gd name="connsiteX38" fmla="*/ 232749 w 8845162"/>
              <a:gd name="connsiteY38" fmla="*/ 2187704 h 6858000"/>
              <a:gd name="connsiteX39" fmla="*/ 218630 w 8845162"/>
              <a:gd name="connsiteY39" fmla="*/ 1949046 h 6858000"/>
              <a:gd name="connsiteX40" fmla="*/ 203837 w 8845162"/>
              <a:gd name="connsiteY40" fmla="*/ 1719989 h 6858000"/>
              <a:gd name="connsiteX41" fmla="*/ 187532 w 8845162"/>
              <a:gd name="connsiteY41" fmla="*/ 1503276 h 6858000"/>
              <a:gd name="connsiteX42" fmla="*/ 170555 w 8845162"/>
              <a:gd name="connsiteY42" fmla="*/ 1296164 h 6858000"/>
              <a:gd name="connsiteX43" fmla="*/ 152234 w 8845162"/>
              <a:gd name="connsiteY43" fmla="*/ 1104140 h 6858000"/>
              <a:gd name="connsiteX44" fmla="*/ 134248 w 8845162"/>
              <a:gd name="connsiteY44" fmla="*/ 923775 h 6858000"/>
              <a:gd name="connsiteX45" fmla="*/ 116263 w 8845162"/>
              <a:gd name="connsiteY45" fmla="*/ 757811 h 6858000"/>
              <a:gd name="connsiteX46" fmla="*/ 99286 w 8845162"/>
              <a:gd name="connsiteY46" fmla="*/ 605564 h 6858000"/>
              <a:gd name="connsiteX47" fmla="*/ 83149 w 8845162"/>
              <a:gd name="connsiteY47" fmla="*/ 470461 h 6858000"/>
              <a:gd name="connsiteX48" fmla="*/ 67853 w 8845162"/>
              <a:gd name="connsiteY48" fmla="*/ 348389 h 6858000"/>
              <a:gd name="connsiteX49" fmla="*/ 55078 w 8845162"/>
              <a:gd name="connsiteY49" fmla="*/ 245519 h 6858000"/>
              <a:gd name="connsiteX50" fmla="*/ 42976 w 8845162"/>
              <a:gd name="connsiteY50" fmla="*/ 159108 h 6858000"/>
              <a:gd name="connsiteX51" fmla="*/ 25662 w 8845162"/>
              <a:gd name="connsiteY51" fmla="*/ 40464 h 6858000"/>
              <a:gd name="connsiteX52" fmla="*/ 19779 w 8845162"/>
              <a:gd name="connsiteY52" fmla="*/ 2 h 6858000"/>
              <a:gd name="connsiteX53" fmla="*/ 26532 w 8845162"/>
              <a:gd name="connsiteY53" fmla="*/ 2 h 6858000"/>
              <a:gd name="connsiteX54" fmla="*/ 26532 w 8845162"/>
              <a:gd name="connsiteY54" fmla="*/ 1 h 6858000"/>
              <a:gd name="connsiteX55" fmla="*/ 0 w 8845162"/>
              <a:gd name="connsiteY5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845162" h="6858000">
                <a:moveTo>
                  <a:pt x="0" y="0"/>
                </a:moveTo>
                <a:lnTo>
                  <a:pt x="6265248" y="0"/>
                </a:lnTo>
                <a:lnTo>
                  <a:pt x="7537703" y="0"/>
                </a:lnTo>
                <a:lnTo>
                  <a:pt x="8845162" y="0"/>
                </a:lnTo>
                <a:lnTo>
                  <a:pt x="8845162" y="6858000"/>
                </a:lnTo>
                <a:lnTo>
                  <a:pt x="7537703" y="6858000"/>
                </a:lnTo>
                <a:lnTo>
                  <a:pt x="6265248" y="6858000"/>
                </a:lnTo>
                <a:lnTo>
                  <a:pt x="20957" y="6858000"/>
                </a:lnTo>
                <a:lnTo>
                  <a:pt x="46002" y="6702325"/>
                </a:lnTo>
                <a:lnTo>
                  <a:pt x="69870" y="6547334"/>
                </a:lnTo>
                <a:lnTo>
                  <a:pt x="93234" y="6391658"/>
                </a:lnTo>
                <a:lnTo>
                  <a:pt x="113237" y="6235295"/>
                </a:lnTo>
                <a:lnTo>
                  <a:pt x="133409" y="6079619"/>
                </a:lnTo>
                <a:lnTo>
                  <a:pt x="152234" y="5923256"/>
                </a:lnTo>
                <a:lnTo>
                  <a:pt x="168370" y="5768951"/>
                </a:lnTo>
                <a:lnTo>
                  <a:pt x="183667" y="5612589"/>
                </a:lnTo>
                <a:lnTo>
                  <a:pt x="197619" y="5456912"/>
                </a:lnTo>
                <a:lnTo>
                  <a:pt x="209720" y="5303979"/>
                </a:lnTo>
                <a:lnTo>
                  <a:pt x="221823" y="5148988"/>
                </a:lnTo>
                <a:lnTo>
                  <a:pt x="231908" y="4996055"/>
                </a:lnTo>
                <a:lnTo>
                  <a:pt x="239808" y="4843121"/>
                </a:lnTo>
                <a:lnTo>
                  <a:pt x="248045" y="4690874"/>
                </a:lnTo>
                <a:lnTo>
                  <a:pt x="254936" y="4539998"/>
                </a:lnTo>
                <a:lnTo>
                  <a:pt x="259811" y="4390493"/>
                </a:lnTo>
                <a:lnTo>
                  <a:pt x="264014" y="4240989"/>
                </a:lnTo>
                <a:lnTo>
                  <a:pt x="268047" y="4092856"/>
                </a:lnTo>
                <a:lnTo>
                  <a:pt x="269897" y="3946781"/>
                </a:lnTo>
                <a:lnTo>
                  <a:pt x="271913" y="3800705"/>
                </a:lnTo>
                <a:lnTo>
                  <a:pt x="272922" y="3656687"/>
                </a:lnTo>
                <a:lnTo>
                  <a:pt x="271913" y="3514041"/>
                </a:lnTo>
                <a:lnTo>
                  <a:pt x="271913" y="3372766"/>
                </a:lnTo>
                <a:lnTo>
                  <a:pt x="269897" y="3232863"/>
                </a:lnTo>
                <a:lnTo>
                  <a:pt x="266871" y="3095703"/>
                </a:lnTo>
                <a:lnTo>
                  <a:pt x="264014" y="2959915"/>
                </a:lnTo>
                <a:lnTo>
                  <a:pt x="260820" y="2826869"/>
                </a:lnTo>
                <a:lnTo>
                  <a:pt x="255946" y="2694510"/>
                </a:lnTo>
                <a:lnTo>
                  <a:pt x="250734" y="2564209"/>
                </a:lnTo>
                <a:lnTo>
                  <a:pt x="246028" y="2436650"/>
                </a:lnTo>
                <a:lnTo>
                  <a:pt x="232749" y="2187704"/>
                </a:lnTo>
                <a:lnTo>
                  <a:pt x="218630" y="1949046"/>
                </a:lnTo>
                <a:lnTo>
                  <a:pt x="203837" y="1719989"/>
                </a:lnTo>
                <a:lnTo>
                  <a:pt x="187532" y="1503276"/>
                </a:lnTo>
                <a:lnTo>
                  <a:pt x="170555" y="1296164"/>
                </a:lnTo>
                <a:lnTo>
                  <a:pt x="152234" y="1104140"/>
                </a:lnTo>
                <a:lnTo>
                  <a:pt x="134248" y="923775"/>
                </a:lnTo>
                <a:lnTo>
                  <a:pt x="116263" y="757811"/>
                </a:lnTo>
                <a:lnTo>
                  <a:pt x="99286" y="605564"/>
                </a:lnTo>
                <a:lnTo>
                  <a:pt x="83149" y="470461"/>
                </a:lnTo>
                <a:lnTo>
                  <a:pt x="67853" y="348389"/>
                </a:lnTo>
                <a:lnTo>
                  <a:pt x="55078" y="245519"/>
                </a:lnTo>
                <a:lnTo>
                  <a:pt x="42976" y="159108"/>
                </a:lnTo>
                <a:lnTo>
                  <a:pt x="25662" y="40464"/>
                </a:lnTo>
                <a:lnTo>
                  <a:pt x="19779" y="2"/>
                </a:lnTo>
                <a:lnTo>
                  <a:pt x="26532" y="2"/>
                </a:lnTo>
                <a:lnTo>
                  <a:pt x="26532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CC22F0-3599-9DD7-2EB1-D154D816E5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53487" y="1595657"/>
            <a:ext cx="8192901" cy="318223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br>
              <a:rPr lang="en-US" sz="9600" b="1" dirty="0">
                <a:solidFill>
                  <a:schemeClr val="accent1">
                    <a:lumMod val="75000"/>
                  </a:schemeClr>
                </a:solidFill>
                <a:cs typeface="Calibri Light"/>
              </a:rPr>
            </a:br>
            <a:r>
              <a:rPr lang="en-US" sz="9600" b="1" dirty="0">
                <a:solidFill>
                  <a:schemeClr val="accent1">
                    <a:lumMod val="75000"/>
                  </a:schemeClr>
                </a:solidFill>
                <a:cs typeface="Calibri Light"/>
              </a:rPr>
              <a:t>INCIDENT</a:t>
            </a:r>
            <a:br>
              <a:rPr lang="en-US" sz="9600" b="1" dirty="0">
                <a:solidFill>
                  <a:schemeClr val="accent1">
                    <a:lumMod val="75000"/>
                  </a:schemeClr>
                </a:solidFill>
                <a:cs typeface="Calibri Light"/>
              </a:rPr>
            </a:br>
            <a:endParaRPr lang="en-US" sz="9600" b="1">
              <a:solidFill>
                <a:schemeClr val="accent1">
                  <a:lumMod val="75000"/>
                </a:schemeClr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251381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DF6A9299-1D12-47E2-9DD4-03342553C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4847A0-B0B9-C6E4-7E7C-612505954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5219699" cy="14562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CONTENTS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837CA2-7313-D84A-E990-3CA70F39D90F}"/>
              </a:ext>
            </a:extLst>
          </p:cNvPr>
          <p:cNvSpPr txBox="1"/>
          <p:nvPr/>
        </p:nvSpPr>
        <p:spPr>
          <a:xfrm>
            <a:off x="612059" y="1330907"/>
            <a:ext cx="5219699" cy="604574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000" dirty="0"/>
              <a:t>What is an Incident?</a:t>
            </a:r>
            <a:endParaRPr lang="en-US" sz="2000" dirty="0"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000" dirty="0"/>
              <a:t>Components of Incident</a:t>
            </a:r>
            <a:endParaRPr lang="en-US" sz="2000" dirty="0"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000" dirty="0"/>
              <a:t>Different Containment strategies and their Focus</a:t>
            </a:r>
            <a:endParaRPr lang="en-US" sz="2000" dirty="0"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000" dirty="0"/>
              <a:t>Different procedures used to Detect, Contain,</a:t>
            </a:r>
            <a:endParaRPr lang="en-US" sz="2000" dirty="0"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000" dirty="0"/>
              <a:t>And Resolve an Incident</a:t>
            </a:r>
            <a:endParaRPr lang="en-US" sz="2000" dirty="0"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000" dirty="0"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000" dirty="0"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000" dirty="0"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000" dirty="0"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000" dirty="0"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31CB83-B021-3DC3-1B2C-417C037C90D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610" r="2" b="2"/>
          <a:stretch/>
        </p:blipFill>
        <p:spPr>
          <a:xfrm>
            <a:off x="6198830" y="639097"/>
            <a:ext cx="5447070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52949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Source Sans Pro SemiBold"/>
                <a:ea typeface="Source Sans Pro SemiBold"/>
              </a:rPr>
              <a:t>What is an incident?</a:t>
            </a:r>
          </a:p>
        </p:txBody>
      </p:sp>
      <p:pic>
        <p:nvPicPr>
          <p:cNvPr id="6" name="Picture Placeholder 5" descr="Businessman checking statistics">
            <a:extLst>
              <a:ext uri="{FF2B5EF4-FFF2-40B4-BE49-F238E27FC236}">
                <a16:creationId xmlns:a16="http://schemas.microsoft.com/office/drawing/2014/main" id="{EA079912-846F-EF63-B587-986B44CC4976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3"/>
          <a:srcRect l="24962" r="29915" b="-2"/>
          <a:stretch/>
        </p:blipFill>
        <p:spPr>
          <a:xfrm>
            <a:off x="20" y="975"/>
            <a:ext cx="4635988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458" y="1956620"/>
            <a:ext cx="6593075" cy="45990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Clr>
                <a:srgbClr val="FFFFFF"/>
              </a:buClr>
              <a:buNone/>
            </a:pPr>
            <a:r>
              <a:rPr lang="en-US" sz="1700" cap="all" dirty="0">
                <a:latin typeface="Source Sans Pro SemiBold"/>
                <a:ea typeface="+mn-lt"/>
                <a:cs typeface="+mn-lt"/>
              </a:rPr>
              <a:t>in the context of cybersecurity or information technology, incident refers to any adverse event or occurrence that poses a potential or actual threat to the confidentiality, integrity, or availability of an organization's data, systems, or networks. </a:t>
            </a:r>
            <a:endParaRPr lang="en-US" sz="1700" cap="all" dirty="0">
              <a:latin typeface="Calibri"/>
              <a:ea typeface="Source Sans Pro SemiBold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17F0C1-BCBB-40C7-99D6-F703E7A4B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A5D8BC-B41A-4E96-91C4-D60F51622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D321D5F-FA18-4271-9EAA-0BEA1411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00870A-A710-68FB-B027-C387E597E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070" y="850826"/>
            <a:ext cx="3322129" cy="52925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300" dirty="0">
                <a:solidFill>
                  <a:srgbClr val="FFFFFF"/>
                </a:solidFill>
                <a:latin typeface="Source Sans Pro SemiBold"/>
                <a:ea typeface="Source Sans Pro SemiBold"/>
                <a:cs typeface="Arial"/>
              </a:rPr>
              <a:t>INCIDENTS CAN ENCOMPASS A WIDE RANGE OF EVENTS, INCLUDING BUT NOT LIMITED TO:</a:t>
            </a:r>
            <a:endParaRPr lang="en-US"/>
          </a:p>
          <a:p>
            <a:pPr>
              <a:lnSpc>
                <a:spcPct val="90000"/>
              </a:lnSpc>
            </a:pPr>
            <a:endParaRPr lang="en-US" sz="2300" dirty="0">
              <a:solidFill>
                <a:srgbClr val="FFFFFF"/>
              </a:solidFill>
              <a:latin typeface="Source Sans Pro SemiBold"/>
              <a:ea typeface="Source Sans Pro SemiBold"/>
              <a:cs typeface="Calibri Light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51287385-D3EA-47A8-A127-6061791AD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422108" y="0"/>
            <a:ext cx="7769892" cy="6858000"/>
          </a:xfrm>
          <a:custGeom>
            <a:avLst/>
            <a:gdLst>
              <a:gd name="connsiteX0" fmla="*/ 1779516 w 7769892"/>
              <a:gd name="connsiteY0" fmla="*/ 0 h 6837536"/>
              <a:gd name="connsiteX1" fmla="*/ 6454848 w 7769892"/>
              <a:gd name="connsiteY1" fmla="*/ 0 h 6837536"/>
              <a:gd name="connsiteX2" fmla="*/ 6511730 w 7769892"/>
              <a:gd name="connsiteY2" fmla="*/ 37905 h 6837536"/>
              <a:gd name="connsiteX3" fmla="*/ 7769892 w 7769892"/>
              <a:gd name="connsiteY3" fmla="*/ 1486041 h 6837536"/>
              <a:gd name="connsiteX4" fmla="*/ 7769892 w 7769892"/>
              <a:gd name="connsiteY4" fmla="*/ 5281056 h 6837536"/>
              <a:gd name="connsiteX5" fmla="*/ 6353475 w 7769892"/>
              <a:gd name="connsiteY5" fmla="*/ 6837536 h 6837536"/>
              <a:gd name="connsiteX6" fmla="*/ 1882727 w 7769892"/>
              <a:gd name="connsiteY6" fmla="*/ 6837536 h 6837536"/>
              <a:gd name="connsiteX7" fmla="*/ 0 w 7769892"/>
              <a:gd name="connsiteY7" fmla="*/ 3386463 h 6837536"/>
              <a:gd name="connsiteX8" fmla="*/ 1655292 w 7769892"/>
              <a:gd name="connsiteY8" fmla="*/ 88307 h 6837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69892" h="6837536">
                <a:moveTo>
                  <a:pt x="1779516" y="0"/>
                </a:moveTo>
                <a:lnTo>
                  <a:pt x="6454848" y="0"/>
                </a:lnTo>
                <a:lnTo>
                  <a:pt x="6511730" y="37905"/>
                </a:lnTo>
                <a:cubicBezTo>
                  <a:pt x="7036410" y="413592"/>
                  <a:pt x="7468976" y="909648"/>
                  <a:pt x="7769892" y="1486041"/>
                </a:cubicBezTo>
                <a:cubicBezTo>
                  <a:pt x="7769892" y="1486041"/>
                  <a:pt x="7769892" y="1486041"/>
                  <a:pt x="7769892" y="5281056"/>
                </a:cubicBezTo>
                <a:cubicBezTo>
                  <a:pt x="7437646" y="5916473"/>
                  <a:pt x="6953850" y="6452788"/>
                  <a:pt x="6353475" y="6837536"/>
                </a:cubicBezTo>
                <a:cubicBezTo>
                  <a:pt x="6353475" y="6837536"/>
                  <a:pt x="6353475" y="6837536"/>
                  <a:pt x="1882727" y="6837536"/>
                </a:cubicBezTo>
                <a:cubicBezTo>
                  <a:pt x="751925" y="6103017"/>
                  <a:pt x="0" y="4832183"/>
                  <a:pt x="0" y="3386463"/>
                </a:cubicBezTo>
                <a:cubicBezTo>
                  <a:pt x="0" y="2036566"/>
                  <a:pt x="651406" y="838748"/>
                  <a:pt x="1655292" y="8830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rtlCol="0" anchor="t">
            <a:no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D2A47D-968E-42F9-CCBC-44D5C05FB4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0821966"/>
              </p:ext>
            </p:extLst>
          </p:nvPr>
        </p:nvGraphicFramePr>
        <p:xfrm>
          <a:off x="5617029" y="793820"/>
          <a:ext cx="5741534" cy="517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489702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841B2A8B-4234-A798-B90A-2D8AA509F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Source Sans Pro SemiBold"/>
                <a:ea typeface="+mj-lt"/>
                <a:cs typeface="+mj-lt"/>
              </a:rPr>
              <a:t>several containment strategies </a:t>
            </a:r>
            <a:br>
              <a:rPr lang="en-US" dirty="0">
                <a:latin typeface="Source Sans Pro SemiBold"/>
                <a:ea typeface="+mj-lt"/>
                <a:cs typeface="+mj-lt"/>
              </a:rPr>
            </a:br>
            <a:r>
              <a:rPr lang="en-US" dirty="0">
                <a:latin typeface="Source Sans Pro SemiBold"/>
                <a:ea typeface="+mj-lt"/>
                <a:cs typeface="+mj-lt"/>
              </a:rPr>
              <a:t>and their focus</a:t>
            </a:r>
            <a:endParaRPr lang="en-US">
              <a:latin typeface="Source Sans Pro SemiBold"/>
              <a:ea typeface="Source Sans Pro SemiBold"/>
            </a:endParaRP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326F2BCB-9F74-3040-BAFB-49A2BCBF84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ea typeface="+mn-lt"/>
                <a:cs typeface="+mn-lt"/>
              </a:rPr>
              <a:t>Isolation: Segregate compromised devices or networks to limit the impact and halt lateral movement of attackers.</a:t>
            </a:r>
          </a:p>
          <a:p>
            <a:pPr marL="0" indent="0">
              <a:buNone/>
            </a:pPr>
            <a:endParaRPr lang="en-US" sz="2800" dirty="0"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US" sz="2800" dirty="0">
                <a:ea typeface="+mn-lt"/>
                <a:cs typeface="+mn-lt"/>
              </a:rPr>
              <a:t>• Focus: Prevent the spread of the incident by isolating affected systems or networks.</a:t>
            </a:r>
            <a:endParaRPr lang="en-US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0201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326F2BCB-9F74-3040-BAFB-49A2BCBF8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178" y="416784"/>
            <a:ext cx="10131425" cy="617954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sz="2800" b="1" dirty="0">
                <a:ea typeface="+mn-lt"/>
                <a:cs typeface="+mn-lt"/>
              </a:rPr>
              <a:t>Segmentation:</a:t>
            </a:r>
            <a:endParaRPr lang="en-US" b="1" dirty="0"/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Focus: Restrict the ability of attackers to move laterally within the infrastructure.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 marL="0" indent="0">
              <a:buNone/>
            </a:pPr>
            <a:r>
              <a:rPr lang="en-US" sz="2800" dirty="0">
                <a:ea typeface="+mn-lt"/>
                <a:cs typeface="+mn-lt"/>
              </a:rPr>
              <a:t>• Tasks: Implement network segmentation to create isolated zones, making it harder for attackers to navigate through the environment.</a:t>
            </a:r>
          </a:p>
          <a:p>
            <a:pPr marL="0" indent="0">
              <a:buNone/>
            </a:pPr>
            <a:endParaRPr lang="en-US" sz="2800" b="1" dirty="0">
              <a:ea typeface="+mn-lt"/>
              <a:cs typeface="+mn-lt"/>
            </a:endParaRPr>
          </a:p>
          <a:p>
            <a:pPr>
              <a:buNone/>
            </a:pPr>
            <a:r>
              <a:rPr lang="en-US" sz="2800" b="1" dirty="0">
                <a:ea typeface="+mn-lt"/>
                <a:cs typeface="+mn-lt"/>
              </a:rPr>
              <a:t>Access Control:</a:t>
            </a:r>
            <a:endParaRPr lang="en-US" b="1" dirty="0"/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Focus: Limit access privileges to prevent unauthorized activities and further damage.</a:t>
            </a:r>
            <a:endParaRPr lang="en-US" dirty="0"/>
          </a:p>
          <a:p>
            <a:pPr>
              <a:buNone/>
            </a:pPr>
            <a:endParaRPr lang="en-US"/>
          </a:p>
          <a:p>
            <a:pPr marL="0" indent="0">
              <a:buNone/>
            </a:pPr>
            <a:r>
              <a:rPr lang="en-US" sz="2800" dirty="0">
                <a:ea typeface="+mn-lt"/>
                <a:cs typeface="+mn-lt"/>
              </a:rPr>
              <a:t>• Tasks: Temporarily revoke or restrict access for compromised accounts, reducing the attacker's ability to escalate privileges.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2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326F2BCB-9F74-3040-BAFB-49A2BCBF8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178" y="416784"/>
            <a:ext cx="10131425" cy="617954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sz="2800" b="1" dirty="0">
                <a:ea typeface="+mn-lt"/>
                <a:cs typeface="+mn-lt"/>
              </a:rPr>
              <a:t>Network Filtering:</a:t>
            </a:r>
            <a:endParaRPr lang="en-US" b="1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Focus: Control and monitor network traffic to identify and block malicious activities.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Tasks: Implement firewalls and intrusion detection/prevention systems to filter incoming and outgoing traffic based on predefined rules.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b="1" dirty="0">
                <a:ea typeface="+mn-lt"/>
                <a:cs typeface="+mn-lt"/>
              </a:rPr>
              <a:t>Endpoint Security:</a:t>
            </a:r>
            <a:endParaRPr lang="en-US" b="1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Focus: Secure individual devices to prevent and contain malicious activities.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Tasks: Deploy endpoint protection solutions, including antivirus software and host-based firewalls, to detect and block malicious software.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47042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326F2BCB-9F74-3040-BAFB-49A2BCBF8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178" y="416784"/>
            <a:ext cx="10131425" cy="617954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sz="2800" b="1" dirty="0">
                <a:ea typeface="+mn-lt"/>
                <a:cs typeface="+mn-lt"/>
              </a:rPr>
              <a:t>Data Encryption:</a:t>
            </a:r>
            <a:endParaRPr lang="en-US" b="1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Focus: Protect sensitive information from unauthorized access, even if a system is compromised.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Tasks: Encrypt data at rest and in transit to ensure that even if accessed, the information remains unintelligible without proper decryption keys.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b="1" dirty="0">
                <a:ea typeface="+mn-lt"/>
                <a:cs typeface="+mn-lt"/>
              </a:rPr>
              <a:t>Application Whitelisting:</a:t>
            </a:r>
            <a:endParaRPr lang="en-US" b="1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Focus: Restrict the execution of unauthorized applications on systems.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Tasks: Define and enforce a list of approved applications, preventing the execution of malicious or unauthorized software.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63856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326F2BCB-9F74-3040-BAFB-49A2BCBF8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178" y="416784"/>
            <a:ext cx="10131425" cy="617954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sz="2800" b="1" dirty="0">
                <a:ea typeface="+mn-lt"/>
                <a:cs typeface="+mn-lt"/>
              </a:rPr>
              <a:t>Behavioral Analysis:</a:t>
            </a:r>
            <a:endParaRPr lang="en-US" b="1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Focus: Identify abnormal patterns of behavior indicative of a security incident.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Tasks: Employ behavioral analysis tools to monitor and detect deviations from established baselines, signaling potential threats.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b="1" dirty="0">
                <a:ea typeface="+mn-lt"/>
                <a:cs typeface="+mn-lt"/>
              </a:rPr>
              <a:t>User Training and Awareness:</a:t>
            </a:r>
            <a:endParaRPr lang="en-US" b="1" dirty="0">
              <a:ea typeface="+mn-lt"/>
              <a:cs typeface="+mn-lt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Focus: Mitigate human-related risks and enhance the security posture.</a:t>
            </a:r>
          </a:p>
          <a:p>
            <a:pPr>
              <a:buNone/>
            </a:pPr>
            <a:r>
              <a:rPr lang="en-US" sz="2800" dirty="0">
                <a:ea typeface="+mn-lt"/>
                <a:cs typeface="+mn-lt"/>
              </a:rPr>
              <a:t>• Tasks: Provide regular security awareness training to users, reducing the likelihood of falling victim to social engineering attacks and improving overall security hygiene.</a:t>
            </a:r>
            <a:endParaRPr lang="en-US" dirty="0"/>
          </a:p>
          <a:p>
            <a:pPr>
              <a:buNone/>
            </a:pPr>
            <a:endParaRPr lang="en-US" sz="28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882376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4117F0C1-BCBB-40C7-99D6-F703E7A4B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1A5D8BC-B41A-4E96-91C4-D60F51622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0D321D5F-FA18-4271-9EAA-0BEA1411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51287385-D3EA-47A8-A127-6061791AD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422108" y="0"/>
            <a:ext cx="7769892" cy="6858000"/>
          </a:xfrm>
          <a:custGeom>
            <a:avLst/>
            <a:gdLst>
              <a:gd name="connsiteX0" fmla="*/ 1779516 w 7769892"/>
              <a:gd name="connsiteY0" fmla="*/ 0 h 6837536"/>
              <a:gd name="connsiteX1" fmla="*/ 6454848 w 7769892"/>
              <a:gd name="connsiteY1" fmla="*/ 0 h 6837536"/>
              <a:gd name="connsiteX2" fmla="*/ 6511730 w 7769892"/>
              <a:gd name="connsiteY2" fmla="*/ 37905 h 6837536"/>
              <a:gd name="connsiteX3" fmla="*/ 7769892 w 7769892"/>
              <a:gd name="connsiteY3" fmla="*/ 1486041 h 6837536"/>
              <a:gd name="connsiteX4" fmla="*/ 7769892 w 7769892"/>
              <a:gd name="connsiteY4" fmla="*/ 5281056 h 6837536"/>
              <a:gd name="connsiteX5" fmla="*/ 6353475 w 7769892"/>
              <a:gd name="connsiteY5" fmla="*/ 6837536 h 6837536"/>
              <a:gd name="connsiteX6" fmla="*/ 1882727 w 7769892"/>
              <a:gd name="connsiteY6" fmla="*/ 6837536 h 6837536"/>
              <a:gd name="connsiteX7" fmla="*/ 0 w 7769892"/>
              <a:gd name="connsiteY7" fmla="*/ 3386463 h 6837536"/>
              <a:gd name="connsiteX8" fmla="*/ 1655292 w 7769892"/>
              <a:gd name="connsiteY8" fmla="*/ 88307 h 6837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69892" h="6837536">
                <a:moveTo>
                  <a:pt x="1779516" y="0"/>
                </a:moveTo>
                <a:lnTo>
                  <a:pt x="6454848" y="0"/>
                </a:lnTo>
                <a:lnTo>
                  <a:pt x="6511730" y="37905"/>
                </a:lnTo>
                <a:cubicBezTo>
                  <a:pt x="7036410" y="413592"/>
                  <a:pt x="7468976" y="909648"/>
                  <a:pt x="7769892" y="1486041"/>
                </a:cubicBezTo>
                <a:cubicBezTo>
                  <a:pt x="7769892" y="1486041"/>
                  <a:pt x="7769892" y="1486041"/>
                  <a:pt x="7769892" y="5281056"/>
                </a:cubicBezTo>
                <a:cubicBezTo>
                  <a:pt x="7437646" y="5916473"/>
                  <a:pt x="6953850" y="6452788"/>
                  <a:pt x="6353475" y="6837536"/>
                </a:cubicBezTo>
                <a:cubicBezTo>
                  <a:pt x="6353475" y="6837536"/>
                  <a:pt x="6353475" y="6837536"/>
                  <a:pt x="1882727" y="6837536"/>
                </a:cubicBezTo>
                <a:cubicBezTo>
                  <a:pt x="751925" y="6103017"/>
                  <a:pt x="0" y="4832183"/>
                  <a:pt x="0" y="3386463"/>
                </a:cubicBezTo>
                <a:cubicBezTo>
                  <a:pt x="0" y="2036566"/>
                  <a:pt x="651406" y="838748"/>
                  <a:pt x="1655292" y="8830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rtlCol="0" anchor="t">
            <a:no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graphicFrame>
        <p:nvGraphicFramePr>
          <p:cNvPr id="22" name="Content Placeholder 19">
            <a:extLst>
              <a:ext uri="{FF2B5EF4-FFF2-40B4-BE49-F238E27FC236}">
                <a16:creationId xmlns:a16="http://schemas.microsoft.com/office/drawing/2014/main" id="{7F2CB651-DEF9-FD8C-2B2A-1F846CC822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1456607"/>
              </p:ext>
            </p:extLst>
          </p:nvPr>
        </p:nvGraphicFramePr>
        <p:xfrm>
          <a:off x="5617029" y="793820"/>
          <a:ext cx="5741534" cy="517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572269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8" name="Picture 397">
            <a:extLst>
              <a:ext uri="{FF2B5EF4-FFF2-40B4-BE49-F238E27FC236}">
                <a16:creationId xmlns:a16="http://schemas.microsoft.com/office/drawing/2014/main" id="{18BD78ED-75E1-4879-B369-BC61F7C45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400" name="Rectangle 399">
            <a:extLst>
              <a:ext uri="{FF2B5EF4-FFF2-40B4-BE49-F238E27FC236}">
                <a16:creationId xmlns:a16="http://schemas.microsoft.com/office/drawing/2014/main" id="{C04F8797-ED77-4C70-AAEA-0DE48267C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2" name="Freeform: Shape 401">
            <a:extLst>
              <a:ext uri="{FF2B5EF4-FFF2-40B4-BE49-F238E27FC236}">
                <a16:creationId xmlns:a16="http://schemas.microsoft.com/office/drawing/2014/main" id="{CAD06229-FEB7-4CC9-8BE7-1A9457B9C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322895"/>
          </a:xfrm>
          <a:custGeom>
            <a:avLst/>
            <a:gdLst>
              <a:gd name="connsiteX0" fmla="*/ 0 w 12192000"/>
              <a:gd name="connsiteY0" fmla="*/ 0 h 5322895"/>
              <a:gd name="connsiteX1" fmla="*/ 12192000 w 12192000"/>
              <a:gd name="connsiteY1" fmla="*/ 0 h 5322895"/>
              <a:gd name="connsiteX2" fmla="*/ 12192000 w 12192000"/>
              <a:gd name="connsiteY2" fmla="*/ 213719 h 5322895"/>
              <a:gd name="connsiteX3" fmla="*/ 12192000 w 12192000"/>
              <a:gd name="connsiteY3" fmla="*/ 471948 h 5322895"/>
              <a:gd name="connsiteX4" fmla="*/ 12192000 w 12192000"/>
              <a:gd name="connsiteY4" fmla="*/ 3571886 h 5322895"/>
              <a:gd name="connsiteX5" fmla="*/ 12192000 w 12192000"/>
              <a:gd name="connsiteY5" fmla="*/ 3753332 h 5322895"/>
              <a:gd name="connsiteX6" fmla="*/ 12192000 w 12192000"/>
              <a:gd name="connsiteY6" fmla="*/ 4806077 h 5322895"/>
              <a:gd name="connsiteX7" fmla="*/ 11957522 w 12192000"/>
              <a:gd name="connsiteY7" fmla="*/ 4849979 h 5322895"/>
              <a:gd name="connsiteX8" fmla="*/ 11679973 w 12192000"/>
              <a:gd name="connsiteY8" fmla="*/ 4899723 h 5322895"/>
              <a:gd name="connsiteX9" fmla="*/ 11401197 w 12192000"/>
              <a:gd name="connsiteY9" fmla="*/ 4948416 h 5322895"/>
              <a:gd name="connsiteX10" fmla="*/ 11121192 w 12192000"/>
              <a:gd name="connsiteY10" fmla="*/ 4990102 h 5322895"/>
              <a:gd name="connsiteX11" fmla="*/ 10842416 w 12192000"/>
              <a:gd name="connsiteY11" fmla="*/ 5032139 h 5322895"/>
              <a:gd name="connsiteX12" fmla="*/ 10562411 w 12192000"/>
              <a:gd name="connsiteY12" fmla="*/ 5071374 h 5322895"/>
              <a:gd name="connsiteX13" fmla="*/ 10286091 w 12192000"/>
              <a:gd name="connsiteY13" fmla="*/ 5105003 h 5322895"/>
              <a:gd name="connsiteX14" fmla="*/ 10006086 w 12192000"/>
              <a:gd name="connsiteY14" fmla="*/ 5136881 h 5322895"/>
              <a:gd name="connsiteX15" fmla="*/ 9727310 w 12192000"/>
              <a:gd name="connsiteY15" fmla="*/ 5165957 h 5322895"/>
              <a:gd name="connsiteX16" fmla="*/ 9453445 w 12192000"/>
              <a:gd name="connsiteY16" fmla="*/ 5191179 h 5322895"/>
              <a:gd name="connsiteX17" fmla="*/ 9175897 w 12192000"/>
              <a:gd name="connsiteY17" fmla="*/ 5216401 h 5322895"/>
              <a:gd name="connsiteX18" fmla="*/ 8902033 w 12192000"/>
              <a:gd name="connsiteY18" fmla="*/ 5237420 h 5322895"/>
              <a:gd name="connsiteX19" fmla="*/ 8628169 w 12192000"/>
              <a:gd name="connsiteY19" fmla="*/ 5253884 h 5322895"/>
              <a:gd name="connsiteX20" fmla="*/ 8355533 w 12192000"/>
              <a:gd name="connsiteY20" fmla="*/ 5271050 h 5322895"/>
              <a:gd name="connsiteX21" fmla="*/ 8085353 w 12192000"/>
              <a:gd name="connsiteY21" fmla="*/ 5285412 h 5322895"/>
              <a:gd name="connsiteX22" fmla="*/ 7817629 w 12192000"/>
              <a:gd name="connsiteY22" fmla="*/ 5295571 h 5322895"/>
              <a:gd name="connsiteX23" fmla="*/ 7549905 w 12192000"/>
              <a:gd name="connsiteY23" fmla="*/ 5304329 h 5322895"/>
              <a:gd name="connsiteX24" fmla="*/ 7284638 w 12192000"/>
              <a:gd name="connsiteY24" fmla="*/ 5312736 h 5322895"/>
              <a:gd name="connsiteX25" fmla="*/ 7023055 w 12192000"/>
              <a:gd name="connsiteY25" fmla="*/ 5316590 h 5322895"/>
              <a:gd name="connsiteX26" fmla="*/ 6761472 w 12192000"/>
              <a:gd name="connsiteY26" fmla="*/ 5320793 h 5322895"/>
              <a:gd name="connsiteX27" fmla="*/ 6503573 w 12192000"/>
              <a:gd name="connsiteY27" fmla="*/ 5322895 h 5322895"/>
              <a:gd name="connsiteX28" fmla="*/ 6248130 w 12192000"/>
              <a:gd name="connsiteY28" fmla="*/ 5320793 h 5322895"/>
              <a:gd name="connsiteX29" fmla="*/ 5995144 w 12192000"/>
              <a:gd name="connsiteY29" fmla="*/ 5320793 h 5322895"/>
              <a:gd name="connsiteX30" fmla="*/ 5744613 w 12192000"/>
              <a:gd name="connsiteY30" fmla="*/ 5316590 h 5322895"/>
              <a:gd name="connsiteX31" fmla="*/ 5498995 w 12192000"/>
              <a:gd name="connsiteY31" fmla="*/ 5310284 h 5322895"/>
              <a:gd name="connsiteX32" fmla="*/ 5255834 w 12192000"/>
              <a:gd name="connsiteY32" fmla="*/ 5304329 h 5322895"/>
              <a:gd name="connsiteX33" fmla="*/ 5017584 w 12192000"/>
              <a:gd name="connsiteY33" fmla="*/ 5297673 h 5322895"/>
              <a:gd name="connsiteX34" fmla="*/ 4780562 w 12192000"/>
              <a:gd name="connsiteY34" fmla="*/ 5287514 h 5322895"/>
              <a:gd name="connsiteX35" fmla="*/ 4547227 w 12192000"/>
              <a:gd name="connsiteY35" fmla="*/ 5276654 h 5322895"/>
              <a:gd name="connsiteX36" fmla="*/ 4318800 w 12192000"/>
              <a:gd name="connsiteY36" fmla="*/ 5266846 h 5322895"/>
              <a:gd name="connsiteX37" fmla="*/ 3873004 w 12192000"/>
              <a:gd name="connsiteY37" fmla="*/ 5239171 h 5322895"/>
              <a:gd name="connsiteX38" fmla="*/ 3445628 w 12192000"/>
              <a:gd name="connsiteY38" fmla="*/ 5209746 h 5322895"/>
              <a:gd name="connsiteX39" fmla="*/ 3035446 w 12192000"/>
              <a:gd name="connsiteY39" fmla="*/ 5178918 h 5322895"/>
              <a:gd name="connsiteX40" fmla="*/ 2647370 w 12192000"/>
              <a:gd name="connsiteY40" fmla="*/ 5144939 h 5322895"/>
              <a:gd name="connsiteX41" fmla="*/ 2276487 w 12192000"/>
              <a:gd name="connsiteY41" fmla="*/ 5109557 h 5322895"/>
              <a:gd name="connsiteX42" fmla="*/ 1932621 w 12192000"/>
              <a:gd name="connsiteY42" fmla="*/ 5071374 h 5322895"/>
              <a:gd name="connsiteX43" fmla="*/ 1609634 w 12192000"/>
              <a:gd name="connsiteY43" fmla="*/ 5033891 h 5322895"/>
              <a:gd name="connsiteX44" fmla="*/ 1312435 w 12192000"/>
              <a:gd name="connsiteY44" fmla="*/ 4996408 h 5322895"/>
              <a:gd name="connsiteX45" fmla="*/ 1039799 w 12192000"/>
              <a:gd name="connsiteY45" fmla="*/ 4961027 h 5322895"/>
              <a:gd name="connsiteX46" fmla="*/ 797865 w 12192000"/>
              <a:gd name="connsiteY46" fmla="*/ 4927397 h 5322895"/>
              <a:gd name="connsiteX47" fmla="*/ 579265 w 12192000"/>
              <a:gd name="connsiteY47" fmla="*/ 4895519 h 5322895"/>
              <a:gd name="connsiteX48" fmla="*/ 395052 w 12192000"/>
              <a:gd name="connsiteY48" fmla="*/ 4868896 h 5322895"/>
              <a:gd name="connsiteX49" fmla="*/ 240312 w 12192000"/>
              <a:gd name="connsiteY49" fmla="*/ 4843673 h 5322895"/>
              <a:gd name="connsiteX50" fmla="*/ 27853 w 12192000"/>
              <a:gd name="connsiteY50" fmla="*/ 4807592 h 5322895"/>
              <a:gd name="connsiteX51" fmla="*/ 0 w 12192000"/>
              <a:gd name="connsiteY51" fmla="*/ 4802879 h 5322895"/>
              <a:gd name="connsiteX52" fmla="*/ 0 w 12192000"/>
              <a:gd name="connsiteY52" fmla="*/ 3753332 h 5322895"/>
              <a:gd name="connsiteX53" fmla="*/ 0 w 12192000"/>
              <a:gd name="connsiteY53" fmla="*/ 3571886 h 5322895"/>
              <a:gd name="connsiteX54" fmla="*/ 0 w 12192000"/>
              <a:gd name="connsiteY54" fmla="*/ 471948 h 5322895"/>
              <a:gd name="connsiteX55" fmla="*/ 0 w 12192000"/>
              <a:gd name="connsiteY55" fmla="*/ 213719 h 5322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000" h="5322895">
                <a:moveTo>
                  <a:pt x="0" y="0"/>
                </a:moveTo>
                <a:lnTo>
                  <a:pt x="12192000" y="0"/>
                </a:lnTo>
                <a:lnTo>
                  <a:pt x="12192000" y="213719"/>
                </a:lnTo>
                <a:lnTo>
                  <a:pt x="12192000" y="471948"/>
                </a:lnTo>
                <a:lnTo>
                  <a:pt x="12192000" y="3571886"/>
                </a:lnTo>
                <a:lnTo>
                  <a:pt x="12192000" y="3753332"/>
                </a:lnTo>
                <a:lnTo>
                  <a:pt x="12192000" y="4806077"/>
                </a:lnTo>
                <a:lnTo>
                  <a:pt x="11957522" y="4849979"/>
                </a:lnTo>
                <a:lnTo>
                  <a:pt x="11679973" y="4899723"/>
                </a:lnTo>
                <a:lnTo>
                  <a:pt x="11401197" y="4948416"/>
                </a:lnTo>
                <a:lnTo>
                  <a:pt x="11121192" y="4990102"/>
                </a:lnTo>
                <a:lnTo>
                  <a:pt x="10842416" y="5032139"/>
                </a:lnTo>
                <a:lnTo>
                  <a:pt x="10562411" y="5071374"/>
                </a:lnTo>
                <a:lnTo>
                  <a:pt x="10286091" y="5105003"/>
                </a:lnTo>
                <a:lnTo>
                  <a:pt x="10006086" y="5136881"/>
                </a:lnTo>
                <a:lnTo>
                  <a:pt x="9727310" y="5165957"/>
                </a:lnTo>
                <a:lnTo>
                  <a:pt x="9453445" y="5191179"/>
                </a:lnTo>
                <a:lnTo>
                  <a:pt x="9175897" y="5216401"/>
                </a:lnTo>
                <a:lnTo>
                  <a:pt x="8902033" y="5237420"/>
                </a:lnTo>
                <a:lnTo>
                  <a:pt x="8628169" y="5253884"/>
                </a:lnTo>
                <a:lnTo>
                  <a:pt x="8355533" y="5271050"/>
                </a:lnTo>
                <a:lnTo>
                  <a:pt x="8085353" y="5285412"/>
                </a:lnTo>
                <a:lnTo>
                  <a:pt x="7817629" y="5295571"/>
                </a:lnTo>
                <a:lnTo>
                  <a:pt x="7549905" y="5304329"/>
                </a:lnTo>
                <a:lnTo>
                  <a:pt x="7284638" y="5312736"/>
                </a:lnTo>
                <a:lnTo>
                  <a:pt x="7023055" y="5316590"/>
                </a:lnTo>
                <a:lnTo>
                  <a:pt x="6761472" y="5320793"/>
                </a:lnTo>
                <a:lnTo>
                  <a:pt x="6503573" y="5322895"/>
                </a:lnTo>
                <a:lnTo>
                  <a:pt x="6248130" y="5320793"/>
                </a:lnTo>
                <a:lnTo>
                  <a:pt x="5995144" y="5320793"/>
                </a:lnTo>
                <a:lnTo>
                  <a:pt x="5744613" y="5316590"/>
                </a:lnTo>
                <a:lnTo>
                  <a:pt x="5498995" y="5310284"/>
                </a:lnTo>
                <a:lnTo>
                  <a:pt x="5255834" y="5304329"/>
                </a:lnTo>
                <a:lnTo>
                  <a:pt x="5017584" y="5297673"/>
                </a:lnTo>
                <a:lnTo>
                  <a:pt x="4780562" y="5287514"/>
                </a:lnTo>
                <a:lnTo>
                  <a:pt x="4547227" y="5276654"/>
                </a:lnTo>
                <a:lnTo>
                  <a:pt x="4318800" y="5266846"/>
                </a:lnTo>
                <a:lnTo>
                  <a:pt x="3873004" y="5239171"/>
                </a:lnTo>
                <a:lnTo>
                  <a:pt x="3445628" y="5209746"/>
                </a:lnTo>
                <a:lnTo>
                  <a:pt x="3035446" y="5178918"/>
                </a:lnTo>
                <a:lnTo>
                  <a:pt x="2647370" y="5144939"/>
                </a:lnTo>
                <a:lnTo>
                  <a:pt x="2276487" y="5109557"/>
                </a:lnTo>
                <a:lnTo>
                  <a:pt x="1932621" y="5071374"/>
                </a:lnTo>
                <a:lnTo>
                  <a:pt x="1609634" y="5033891"/>
                </a:lnTo>
                <a:lnTo>
                  <a:pt x="1312435" y="4996408"/>
                </a:lnTo>
                <a:lnTo>
                  <a:pt x="1039799" y="4961027"/>
                </a:lnTo>
                <a:lnTo>
                  <a:pt x="797865" y="4927397"/>
                </a:lnTo>
                <a:lnTo>
                  <a:pt x="579265" y="4895519"/>
                </a:lnTo>
                <a:lnTo>
                  <a:pt x="395052" y="4868896"/>
                </a:lnTo>
                <a:lnTo>
                  <a:pt x="240312" y="4843673"/>
                </a:lnTo>
                <a:lnTo>
                  <a:pt x="27853" y="4807592"/>
                </a:lnTo>
                <a:lnTo>
                  <a:pt x="0" y="4802879"/>
                </a:lnTo>
                <a:lnTo>
                  <a:pt x="0" y="3753332"/>
                </a:lnTo>
                <a:lnTo>
                  <a:pt x="0" y="3571886"/>
                </a:lnTo>
                <a:lnTo>
                  <a:pt x="0" y="471948"/>
                </a:lnTo>
                <a:lnTo>
                  <a:pt x="0" y="213719"/>
                </a:lnTo>
                <a:close/>
              </a:path>
            </a:pathLst>
          </a:custGeom>
          <a:ln w="444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04" name="Picture 403">
            <a:extLst>
              <a:ext uri="{FF2B5EF4-FFF2-40B4-BE49-F238E27FC236}">
                <a16:creationId xmlns:a16="http://schemas.microsoft.com/office/drawing/2014/main" id="{42B44E02-2041-49BE-AF61-F91454DC3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549" r="62095"/>
          <a:stretch/>
        </p:blipFill>
        <p:spPr>
          <a:xfrm flipH="1">
            <a:off x="8948814" y="3265714"/>
            <a:ext cx="3243185" cy="1898718"/>
          </a:xfrm>
          <a:custGeom>
            <a:avLst/>
            <a:gdLst>
              <a:gd name="connsiteX0" fmla="*/ 220380 w 3243185"/>
              <a:gd name="connsiteY0" fmla="*/ 404386 h 1898718"/>
              <a:gd name="connsiteX1" fmla="*/ 278149 w 3243185"/>
              <a:gd name="connsiteY1" fmla="*/ 410805 h 1898718"/>
              <a:gd name="connsiteX2" fmla="*/ 297405 w 3243185"/>
              <a:gd name="connsiteY2" fmla="*/ 423642 h 1898718"/>
              <a:gd name="connsiteX3" fmla="*/ 316662 w 3243185"/>
              <a:gd name="connsiteY3" fmla="*/ 430061 h 1898718"/>
              <a:gd name="connsiteX4" fmla="*/ 355175 w 3243185"/>
              <a:gd name="connsiteY4" fmla="*/ 455737 h 1898718"/>
              <a:gd name="connsiteX5" fmla="*/ 406525 w 3243185"/>
              <a:gd name="connsiteY5" fmla="*/ 468574 h 1898718"/>
              <a:gd name="connsiteX6" fmla="*/ 425782 w 3243185"/>
              <a:gd name="connsiteY6" fmla="*/ 481412 h 1898718"/>
              <a:gd name="connsiteX7" fmla="*/ 445038 w 3243185"/>
              <a:gd name="connsiteY7" fmla="*/ 487831 h 1898718"/>
              <a:gd name="connsiteX8" fmla="*/ 483551 w 3243185"/>
              <a:gd name="connsiteY8" fmla="*/ 526344 h 1898718"/>
              <a:gd name="connsiteX9" fmla="*/ 483551 w 3243185"/>
              <a:gd name="connsiteY9" fmla="*/ 609788 h 1898718"/>
              <a:gd name="connsiteX10" fmla="*/ 445038 w 3243185"/>
              <a:gd name="connsiteY10" fmla="*/ 635464 h 1898718"/>
              <a:gd name="connsiteX11" fmla="*/ 246055 w 3243185"/>
              <a:gd name="connsiteY11" fmla="*/ 629045 h 1898718"/>
              <a:gd name="connsiteX12" fmla="*/ 233217 w 3243185"/>
              <a:gd name="connsiteY12" fmla="*/ 609788 h 1898718"/>
              <a:gd name="connsiteX13" fmla="*/ 213961 w 3243185"/>
              <a:gd name="connsiteY13" fmla="*/ 603370 h 1898718"/>
              <a:gd name="connsiteX14" fmla="*/ 188285 w 3243185"/>
              <a:gd name="connsiteY14" fmla="*/ 564857 h 1898718"/>
              <a:gd name="connsiteX15" fmla="*/ 175448 w 3243185"/>
              <a:gd name="connsiteY15" fmla="*/ 526344 h 1898718"/>
              <a:gd name="connsiteX16" fmla="*/ 220380 w 3243185"/>
              <a:gd name="connsiteY16" fmla="*/ 404386 h 1898718"/>
              <a:gd name="connsiteX17" fmla="*/ 3243185 w 3243185"/>
              <a:gd name="connsiteY17" fmla="*/ 0 h 1898718"/>
              <a:gd name="connsiteX18" fmla="*/ 2298567 w 3243185"/>
              <a:gd name="connsiteY18" fmla="*/ 0 h 1898718"/>
              <a:gd name="connsiteX19" fmla="*/ 2293659 w 3243185"/>
              <a:gd name="connsiteY19" fmla="*/ 51351 h 1898718"/>
              <a:gd name="connsiteX20" fmla="*/ 2274403 w 3243185"/>
              <a:gd name="connsiteY20" fmla="*/ 83445 h 1898718"/>
              <a:gd name="connsiteX21" fmla="*/ 2248728 w 3243185"/>
              <a:gd name="connsiteY21" fmla="*/ 121958 h 1898718"/>
              <a:gd name="connsiteX22" fmla="*/ 2203796 w 3243185"/>
              <a:gd name="connsiteY22" fmla="*/ 166890 h 1898718"/>
              <a:gd name="connsiteX23" fmla="*/ 2178121 w 3243185"/>
              <a:gd name="connsiteY23" fmla="*/ 173308 h 1898718"/>
              <a:gd name="connsiteX24" fmla="*/ 2126770 w 3243185"/>
              <a:gd name="connsiteY24" fmla="*/ 211821 h 1898718"/>
              <a:gd name="connsiteX25" fmla="*/ 2081838 w 3243185"/>
              <a:gd name="connsiteY25" fmla="*/ 237497 h 1898718"/>
              <a:gd name="connsiteX26" fmla="*/ 2043325 w 3243185"/>
              <a:gd name="connsiteY26" fmla="*/ 250334 h 1898718"/>
              <a:gd name="connsiteX27" fmla="*/ 1972718 w 3243185"/>
              <a:gd name="connsiteY27" fmla="*/ 288847 h 1898718"/>
              <a:gd name="connsiteX28" fmla="*/ 1940624 w 3243185"/>
              <a:gd name="connsiteY28" fmla="*/ 295266 h 1898718"/>
              <a:gd name="connsiteX29" fmla="*/ 1914949 w 3243185"/>
              <a:gd name="connsiteY29" fmla="*/ 308104 h 1898718"/>
              <a:gd name="connsiteX30" fmla="*/ 1895693 w 3243185"/>
              <a:gd name="connsiteY30" fmla="*/ 320941 h 1898718"/>
              <a:gd name="connsiteX31" fmla="*/ 1870017 w 3243185"/>
              <a:gd name="connsiteY31" fmla="*/ 327360 h 1898718"/>
              <a:gd name="connsiteX32" fmla="*/ 1831504 w 3243185"/>
              <a:gd name="connsiteY32" fmla="*/ 340198 h 1898718"/>
              <a:gd name="connsiteX33" fmla="*/ 1780154 w 3243185"/>
              <a:gd name="connsiteY33" fmla="*/ 353035 h 1898718"/>
              <a:gd name="connsiteX34" fmla="*/ 1760897 w 3243185"/>
              <a:gd name="connsiteY34" fmla="*/ 359454 h 1898718"/>
              <a:gd name="connsiteX35" fmla="*/ 1683871 w 3243185"/>
              <a:gd name="connsiteY35" fmla="*/ 397967 h 1898718"/>
              <a:gd name="connsiteX36" fmla="*/ 1632521 w 3243185"/>
              <a:gd name="connsiteY36" fmla="*/ 410805 h 1898718"/>
              <a:gd name="connsiteX37" fmla="*/ 1594008 w 3243185"/>
              <a:gd name="connsiteY37" fmla="*/ 423642 h 1898718"/>
              <a:gd name="connsiteX38" fmla="*/ 1568333 w 3243185"/>
              <a:gd name="connsiteY38" fmla="*/ 430061 h 1898718"/>
              <a:gd name="connsiteX39" fmla="*/ 1542657 w 3243185"/>
              <a:gd name="connsiteY39" fmla="*/ 442899 h 1898718"/>
              <a:gd name="connsiteX40" fmla="*/ 1516982 w 3243185"/>
              <a:gd name="connsiteY40" fmla="*/ 449318 h 1898718"/>
              <a:gd name="connsiteX41" fmla="*/ 1497725 w 3243185"/>
              <a:gd name="connsiteY41" fmla="*/ 455737 h 1898718"/>
              <a:gd name="connsiteX42" fmla="*/ 1452794 w 3243185"/>
              <a:gd name="connsiteY42" fmla="*/ 468574 h 1898718"/>
              <a:gd name="connsiteX43" fmla="*/ 1433537 w 3243185"/>
              <a:gd name="connsiteY43" fmla="*/ 481412 h 1898718"/>
              <a:gd name="connsiteX44" fmla="*/ 1369349 w 3243185"/>
              <a:gd name="connsiteY44" fmla="*/ 494250 h 1898718"/>
              <a:gd name="connsiteX45" fmla="*/ 1324417 w 3243185"/>
              <a:gd name="connsiteY45" fmla="*/ 519925 h 1898718"/>
              <a:gd name="connsiteX46" fmla="*/ 1285904 w 3243185"/>
              <a:gd name="connsiteY46" fmla="*/ 539181 h 1898718"/>
              <a:gd name="connsiteX47" fmla="*/ 1247391 w 3243185"/>
              <a:gd name="connsiteY47" fmla="*/ 545600 h 1898718"/>
              <a:gd name="connsiteX48" fmla="*/ 1176784 w 3243185"/>
              <a:gd name="connsiteY48" fmla="*/ 564857 h 1898718"/>
              <a:gd name="connsiteX49" fmla="*/ 907194 w 3243185"/>
              <a:gd name="connsiteY49" fmla="*/ 577694 h 1898718"/>
              <a:gd name="connsiteX50" fmla="*/ 881518 w 3243185"/>
              <a:gd name="connsiteY50" fmla="*/ 584113 h 1898718"/>
              <a:gd name="connsiteX51" fmla="*/ 656860 w 3243185"/>
              <a:gd name="connsiteY51" fmla="*/ 577694 h 1898718"/>
              <a:gd name="connsiteX52" fmla="*/ 637603 w 3243185"/>
              <a:gd name="connsiteY52" fmla="*/ 558438 h 1898718"/>
              <a:gd name="connsiteX53" fmla="*/ 618347 w 3243185"/>
              <a:gd name="connsiteY53" fmla="*/ 519925 h 1898718"/>
              <a:gd name="connsiteX54" fmla="*/ 599090 w 3243185"/>
              <a:gd name="connsiteY54" fmla="*/ 500668 h 1898718"/>
              <a:gd name="connsiteX55" fmla="*/ 566996 w 3243185"/>
              <a:gd name="connsiteY55" fmla="*/ 474993 h 1898718"/>
              <a:gd name="connsiteX56" fmla="*/ 560577 w 3243185"/>
              <a:gd name="connsiteY56" fmla="*/ 455737 h 1898718"/>
              <a:gd name="connsiteX57" fmla="*/ 522064 w 3243185"/>
              <a:gd name="connsiteY57" fmla="*/ 436480 h 1898718"/>
              <a:gd name="connsiteX58" fmla="*/ 502808 w 3243185"/>
              <a:gd name="connsiteY58" fmla="*/ 423642 h 1898718"/>
              <a:gd name="connsiteX59" fmla="*/ 464295 w 3243185"/>
              <a:gd name="connsiteY59" fmla="*/ 410805 h 1898718"/>
              <a:gd name="connsiteX60" fmla="*/ 445038 w 3243185"/>
              <a:gd name="connsiteY60" fmla="*/ 397967 h 1898718"/>
              <a:gd name="connsiteX61" fmla="*/ 374431 w 3243185"/>
              <a:gd name="connsiteY61" fmla="*/ 391548 h 1898718"/>
              <a:gd name="connsiteX62" fmla="*/ 329500 w 3243185"/>
              <a:gd name="connsiteY62" fmla="*/ 372292 h 1898718"/>
              <a:gd name="connsiteX63" fmla="*/ 310243 w 3243185"/>
              <a:gd name="connsiteY63" fmla="*/ 365873 h 1898718"/>
              <a:gd name="connsiteX64" fmla="*/ 271730 w 3243185"/>
              <a:gd name="connsiteY64" fmla="*/ 340198 h 1898718"/>
              <a:gd name="connsiteX65" fmla="*/ 239636 w 3243185"/>
              <a:gd name="connsiteY65" fmla="*/ 301685 h 1898718"/>
              <a:gd name="connsiteX66" fmla="*/ 201123 w 3243185"/>
              <a:gd name="connsiteY66" fmla="*/ 269591 h 1898718"/>
              <a:gd name="connsiteX67" fmla="*/ 149773 w 3243185"/>
              <a:gd name="connsiteY67" fmla="*/ 224659 h 1898718"/>
              <a:gd name="connsiteX68" fmla="*/ 111260 w 3243185"/>
              <a:gd name="connsiteY68" fmla="*/ 211821 h 1898718"/>
              <a:gd name="connsiteX69" fmla="*/ 92003 w 3243185"/>
              <a:gd name="connsiteY69" fmla="*/ 205402 h 1898718"/>
              <a:gd name="connsiteX70" fmla="*/ 72747 w 3243185"/>
              <a:gd name="connsiteY70" fmla="*/ 192565 h 1898718"/>
              <a:gd name="connsiteX71" fmla="*/ 34234 w 3243185"/>
              <a:gd name="connsiteY71" fmla="*/ 160471 h 1898718"/>
              <a:gd name="connsiteX72" fmla="*/ 8558 w 3243185"/>
              <a:gd name="connsiteY72" fmla="*/ 121958 h 1898718"/>
              <a:gd name="connsiteX73" fmla="*/ 11877 w 3243185"/>
              <a:gd name="connsiteY73" fmla="*/ 15345 h 1898718"/>
              <a:gd name="connsiteX74" fmla="*/ 16098 w 3243185"/>
              <a:gd name="connsiteY74" fmla="*/ 0 h 1898718"/>
              <a:gd name="connsiteX75" fmla="*/ 0 w 3243185"/>
              <a:gd name="connsiteY75" fmla="*/ 0 h 1898718"/>
              <a:gd name="connsiteX76" fmla="*/ 0 w 3243185"/>
              <a:gd name="connsiteY76" fmla="*/ 1540363 h 1898718"/>
              <a:gd name="connsiteX77" fmla="*/ 234477 w 3243185"/>
              <a:gd name="connsiteY77" fmla="*/ 1584265 h 1898718"/>
              <a:gd name="connsiteX78" fmla="*/ 512026 w 3243185"/>
              <a:gd name="connsiteY78" fmla="*/ 1634009 h 1898718"/>
              <a:gd name="connsiteX79" fmla="*/ 790802 w 3243185"/>
              <a:gd name="connsiteY79" fmla="*/ 1682702 h 1898718"/>
              <a:gd name="connsiteX80" fmla="*/ 1070807 w 3243185"/>
              <a:gd name="connsiteY80" fmla="*/ 1724388 h 1898718"/>
              <a:gd name="connsiteX81" fmla="*/ 1349583 w 3243185"/>
              <a:gd name="connsiteY81" fmla="*/ 1766425 h 1898718"/>
              <a:gd name="connsiteX82" fmla="*/ 1629588 w 3243185"/>
              <a:gd name="connsiteY82" fmla="*/ 1805660 h 1898718"/>
              <a:gd name="connsiteX83" fmla="*/ 1905908 w 3243185"/>
              <a:gd name="connsiteY83" fmla="*/ 1839289 h 1898718"/>
              <a:gd name="connsiteX84" fmla="*/ 2185913 w 3243185"/>
              <a:gd name="connsiteY84" fmla="*/ 1871167 h 1898718"/>
              <a:gd name="connsiteX85" fmla="*/ 2450068 w 3243185"/>
              <a:gd name="connsiteY85" fmla="*/ 1898718 h 1898718"/>
              <a:gd name="connsiteX86" fmla="*/ 3243185 w 3243185"/>
              <a:gd name="connsiteY86" fmla="*/ 1898718 h 18987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3243185" h="1898718">
                <a:moveTo>
                  <a:pt x="220380" y="404386"/>
                </a:moveTo>
                <a:cubicBezTo>
                  <a:pt x="239636" y="406526"/>
                  <a:pt x="259352" y="406106"/>
                  <a:pt x="278149" y="410805"/>
                </a:cubicBezTo>
                <a:cubicBezTo>
                  <a:pt x="285633" y="412676"/>
                  <a:pt x="290505" y="420192"/>
                  <a:pt x="297405" y="423642"/>
                </a:cubicBezTo>
                <a:cubicBezTo>
                  <a:pt x="303457" y="426669"/>
                  <a:pt x="310747" y="426775"/>
                  <a:pt x="316662" y="430061"/>
                </a:cubicBezTo>
                <a:cubicBezTo>
                  <a:pt x="330149" y="437554"/>
                  <a:pt x="340537" y="450857"/>
                  <a:pt x="355175" y="455737"/>
                </a:cubicBezTo>
                <a:cubicBezTo>
                  <a:pt x="384781" y="465606"/>
                  <a:pt x="367797" y="460829"/>
                  <a:pt x="406525" y="468574"/>
                </a:cubicBezTo>
                <a:cubicBezTo>
                  <a:pt x="412944" y="472853"/>
                  <a:pt x="418882" y="477962"/>
                  <a:pt x="425782" y="481412"/>
                </a:cubicBezTo>
                <a:cubicBezTo>
                  <a:pt x="431834" y="484438"/>
                  <a:pt x="439698" y="483676"/>
                  <a:pt x="445038" y="487831"/>
                </a:cubicBezTo>
                <a:cubicBezTo>
                  <a:pt x="459369" y="498977"/>
                  <a:pt x="483551" y="526344"/>
                  <a:pt x="483551" y="526344"/>
                </a:cubicBezTo>
                <a:cubicBezTo>
                  <a:pt x="493199" y="555288"/>
                  <a:pt x="501991" y="572910"/>
                  <a:pt x="483551" y="609788"/>
                </a:cubicBezTo>
                <a:cubicBezTo>
                  <a:pt x="476651" y="623588"/>
                  <a:pt x="445038" y="635464"/>
                  <a:pt x="445038" y="635464"/>
                </a:cubicBezTo>
                <a:cubicBezTo>
                  <a:pt x="378711" y="633324"/>
                  <a:pt x="311935" y="637030"/>
                  <a:pt x="246055" y="629045"/>
                </a:cubicBezTo>
                <a:cubicBezTo>
                  <a:pt x="238396" y="628117"/>
                  <a:pt x="239242" y="614607"/>
                  <a:pt x="233217" y="609788"/>
                </a:cubicBezTo>
                <a:cubicBezTo>
                  <a:pt x="227934" y="605562"/>
                  <a:pt x="220380" y="605509"/>
                  <a:pt x="213961" y="603370"/>
                </a:cubicBezTo>
                <a:cubicBezTo>
                  <a:pt x="205402" y="590532"/>
                  <a:pt x="193165" y="579494"/>
                  <a:pt x="188285" y="564857"/>
                </a:cubicBezTo>
                <a:lnTo>
                  <a:pt x="175448" y="526344"/>
                </a:lnTo>
                <a:cubicBezTo>
                  <a:pt x="182293" y="423657"/>
                  <a:pt x="212891" y="424712"/>
                  <a:pt x="220380" y="404386"/>
                </a:cubicBezTo>
                <a:close/>
                <a:moveTo>
                  <a:pt x="3243185" y="0"/>
                </a:moveTo>
                <a:lnTo>
                  <a:pt x="2298567" y="0"/>
                </a:lnTo>
                <a:lnTo>
                  <a:pt x="2293659" y="51351"/>
                </a:lnTo>
                <a:cubicBezTo>
                  <a:pt x="2291895" y="63701"/>
                  <a:pt x="2281101" y="72919"/>
                  <a:pt x="2274403" y="83445"/>
                </a:cubicBezTo>
                <a:cubicBezTo>
                  <a:pt x="2266120" y="96461"/>
                  <a:pt x="2257985" y="109614"/>
                  <a:pt x="2248728" y="121958"/>
                </a:cubicBezTo>
                <a:cubicBezTo>
                  <a:pt x="2233323" y="142498"/>
                  <a:pt x="2227760" y="154908"/>
                  <a:pt x="2203796" y="166890"/>
                </a:cubicBezTo>
                <a:cubicBezTo>
                  <a:pt x="2195906" y="170835"/>
                  <a:pt x="2186679" y="171169"/>
                  <a:pt x="2178121" y="173308"/>
                </a:cubicBezTo>
                <a:cubicBezTo>
                  <a:pt x="2148108" y="203321"/>
                  <a:pt x="2169307" y="185236"/>
                  <a:pt x="2126770" y="211821"/>
                </a:cubicBezTo>
                <a:cubicBezTo>
                  <a:pt x="2106184" y="224688"/>
                  <a:pt x="2106188" y="227757"/>
                  <a:pt x="2081838" y="237497"/>
                </a:cubicBezTo>
                <a:cubicBezTo>
                  <a:pt x="2069275" y="242522"/>
                  <a:pt x="2054585" y="242828"/>
                  <a:pt x="2043325" y="250334"/>
                </a:cubicBezTo>
                <a:cubicBezTo>
                  <a:pt x="2023241" y="263724"/>
                  <a:pt x="1993522" y="284687"/>
                  <a:pt x="1972718" y="288847"/>
                </a:cubicBezTo>
                <a:lnTo>
                  <a:pt x="1940624" y="295266"/>
                </a:lnTo>
                <a:cubicBezTo>
                  <a:pt x="1932066" y="299545"/>
                  <a:pt x="1923257" y="303356"/>
                  <a:pt x="1914949" y="308104"/>
                </a:cubicBezTo>
                <a:cubicBezTo>
                  <a:pt x="1908251" y="311931"/>
                  <a:pt x="1902783" y="317902"/>
                  <a:pt x="1895693" y="320941"/>
                </a:cubicBezTo>
                <a:cubicBezTo>
                  <a:pt x="1887584" y="324416"/>
                  <a:pt x="1878467" y="324825"/>
                  <a:pt x="1870017" y="327360"/>
                </a:cubicBezTo>
                <a:cubicBezTo>
                  <a:pt x="1857056" y="331248"/>
                  <a:pt x="1844633" y="336916"/>
                  <a:pt x="1831504" y="340198"/>
                </a:cubicBezTo>
                <a:cubicBezTo>
                  <a:pt x="1814387" y="344477"/>
                  <a:pt x="1796892" y="347456"/>
                  <a:pt x="1780154" y="353035"/>
                </a:cubicBezTo>
                <a:cubicBezTo>
                  <a:pt x="1773735" y="355175"/>
                  <a:pt x="1766812" y="356168"/>
                  <a:pt x="1760897" y="359454"/>
                </a:cubicBezTo>
                <a:cubicBezTo>
                  <a:pt x="1709553" y="387979"/>
                  <a:pt x="1738400" y="384335"/>
                  <a:pt x="1683871" y="397967"/>
                </a:cubicBezTo>
                <a:cubicBezTo>
                  <a:pt x="1666755" y="402246"/>
                  <a:pt x="1649259" y="405226"/>
                  <a:pt x="1632521" y="410805"/>
                </a:cubicBezTo>
                <a:cubicBezTo>
                  <a:pt x="1619683" y="415084"/>
                  <a:pt x="1607136" y="420361"/>
                  <a:pt x="1594008" y="423642"/>
                </a:cubicBezTo>
                <a:cubicBezTo>
                  <a:pt x="1585449" y="425782"/>
                  <a:pt x="1576593" y="426964"/>
                  <a:pt x="1568333" y="430061"/>
                </a:cubicBezTo>
                <a:cubicBezTo>
                  <a:pt x="1559373" y="433421"/>
                  <a:pt x="1551617" y="439539"/>
                  <a:pt x="1542657" y="442899"/>
                </a:cubicBezTo>
                <a:cubicBezTo>
                  <a:pt x="1534397" y="445997"/>
                  <a:pt x="1525465" y="446895"/>
                  <a:pt x="1516982" y="449318"/>
                </a:cubicBezTo>
                <a:cubicBezTo>
                  <a:pt x="1510476" y="451177"/>
                  <a:pt x="1504231" y="453878"/>
                  <a:pt x="1497725" y="455737"/>
                </a:cubicBezTo>
                <a:cubicBezTo>
                  <a:pt x="1488128" y="458478"/>
                  <a:pt x="1463054" y="463444"/>
                  <a:pt x="1452794" y="468574"/>
                </a:cubicBezTo>
                <a:cubicBezTo>
                  <a:pt x="1445893" y="472024"/>
                  <a:pt x="1440911" y="479143"/>
                  <a:pt x="1433537" y="481412"/>
                </a:cubicBezTo>
                <a:cubicBezTo>
                  <a:pt x="1412682" y="487829"/>
                  <a:pt x="1369349" y="494250"/>
                  <a:pt x="1369349" y="494250"/>
                </a:cubicBezTo>
                <a:cubicBezTo>
                  <a:pt x="1307265" y="540813"/>
                  <a:pt x="1373427" y="495420"/>
                  <a:pt x="1324417" y="519925"/>
                </a:cubicBezTo>
                <a:cubicBezTo>
                  <a:pt x="1296720" y="533774"/>
                  <a:pt x="1314945" y="532728"/>
                  <a:pt x="1285904" y="539181"/>
                </a:cubicBezTo>
                <a:cubicBezTo>
                  <a:pt x="1273199" y="542005"/>
                  <a:pt x="1260096" y="542777"/>
                  <a:pt x="1247391" y="545600"/>
                </a:cubicBezTo>
                <a:cubicBezTo>
                  <a:pt x="1214234" y="552969"/>
                  <a:pt x="1227302" y="562451"/>
                  <a:pt x="1176784" y="564857"/>
                </a:cubicBezTo>
                <a:lnTo>
                  <a:pt x="907194" y="577694"/>
                </a:lnTo>
                <a:cubicBezTo>
                  <a:pt x="898635" y="579834"/>
                  <a:pt x="890340" y="584113"/>
                  <a:pt x="881518" y="584113"/>
                </a:cubicBezTo>
                <a:cubicBezTo>
                  <a:pt x="806601" y="584113"/>
                  <a:pt x="731365" y="585537"/>
                  <a:pt x="656860" y="577694"/>
                </a:cubicBezTo>
                <a:cubicBezTo>
                  <a:pt x="647832" y="576744"/>
                  <a:pt x="643415" y="565411"/>
                  <a:pt x="637603" y="558438"/>
                </a:cubicBezTo>
                <a:cubicBezTo>
                  <a:pt x="587103" y="497837"/>
                  <a:pt x="656946" y="577823"/>
                  <a:pt x="618347" y="519925"/>
                </a:cubicBezTo>
                <a:cubicBezTo>
                  <a:pt x="613311" y="512372"/>
                  <a:pt x="604902" y="507642"/>
                  <a:pt x="599090" y="500668"/>
                </a:cubicBezTo>
                <a:cubicBezTo>
                  <a:pt x="576756" y="473868"/>
                  <a:pt x="598608" y="485530"/>
                  <a:pt x="566996" y="474993"/>
                </a:cubicBezTo>
                <a:cubicBezTo>
                  <a:pt x="564857" y="468574"/>
                  <a:pt x="564804" y="461020"/>
                  <a:pt x="560577" y="455737"/>
                </a:cubicBezTo>
                <a:cubicBezTo>
                  <a:pt x="548314" y="440407"/>
                  <a:pt x="537569" y="444232"/>
                  <a:pt x="522064" y="436480"/>
                </a:cubicBezTo>
                <a:cubicBezTo>
                  <a:pt x="515164" y="433030"/>
                  <a:pt x="509858" y="426775"/>
                  <a:pt x="502808" y="423642"/>
                </a:cubicBezTo>
                <a:cubicBezTo>
                  <a:pt x="490442" y="418147"/>
                  <a:pt x="475555" y="418311"/>
                  <a:pt x="464295" y="410805"/>
                </a:cubicBezTo>
                <a:cubicBezTo>
                  <a:pt x="457876" y="406526"/>
                  <a:pt x="452582" y="399584"/>
                  <a:pt x="445038" y="397967"/>
                </a:cubicBezTo>
                <a:cubicBezTo>
                  <a:pt x="421930" y="393015"/>
                  <a:pt x="397967" y="393688"/>
                  <a:pt x="374431" y="391548"/>
                </a:cubicBezTo>
                <a:cubicBezTo>
                  <a:pt x="320996" y="378189"/>
                  <a:pt x="373828" y="394456"/>
                  <a:pt x="329500" y="372292"/>
                </a:cubicBezTo>
                <a:cubicBezTo>
                  <a:pt x="323448" y="369266"/>
                  <a:pt x="316158" y="369159"/>
                  <a:pt x="310243" y="365873"/>
                </a:cubicBezTo>
                <a:cubicBezTo>
                  <a:pt x="296756" y="358380"/>
                  <a:pt x="271730" y="340198"/>
                  <a:pt x="271730" y="340198"/>
                </a:cubicBezTo>
                <a:cubicBezTo>
                  <a:pt x="259107" y="321264"/>
                  <a:pt x="258170" y="317130"/>
                  <a:pt x="239636" y="301685"/>
                </a:cubicBezTo>
                <a:cubicBezTo>
                  <a:pt x="212096" y="278735"/>
                  <a:pt x="226695" y="300277"/>
                  <a:pt x="201123" y="269591"/>
                </a:cubicBezTo>
                <a:cubicBezTo>
                  <a:pt x="180961" y="245397"/>
                  <a:pt x="192235" y="238813"/>
                  <a:pt x="149773" y="224659"/>
                </a:cubicBezTo>
                <a:lnTo>
                  <a:pt x="111260" y="211821"/>
                </a:lnTo>
                <a:cubicBezTo>
                  <a:pt x="104841" y="209682"/>
                  <a:pt x="97633" y="209156"/>
                  <a:pt x="92003" y="205402"/>
                </a:cubicBezTo>
                <a:cubicBezTo>
                  <a:pt x="85584" y="201123"/>
                  <a:pt x="78673" y="197503"/>
                  <a:pt x="72747" y="192565"/>
                </a:cubicBezTo>
                <a:cubicBezTo>
                  <a:pt x="23324" y="151379"/>
                  <a:pt x="82044" y="192344"/>
                  <a:pt x="34234" y="160471"/>
                </a:cubicBezTo>
                <a:cubicBezTo>
                  <a:pt x="25675" y="147633"/>
                  <a:pt x="7748" y="137365"/>
                  <a:pt x="8558" y="121958"/>
                </a:cubicBezTo>
                <a:cubicBezTo>
                  <a:pt x="10157" y="91584"/>
                  <a:pt x="6161" y="51646"/>
                  <a:pt x="11877" y="15345"/>
                </a:cubicBezTo>
                <a:lnTo>
                  <a:pt x="16098" y="0"/>
                </a:lnTo>
                <a:lnTo>
                  <a:pt x="0" y="0"/>
                </a:lnTo>
                <a:lnTo>
                  <a:pt x="0" y="1540363"/>
                </a:lnTo>
                <a:lnTo>
                  <a:pt x="234477" y="1584265"/>
                </a:lnTo>
                <a:lnTo>
                  <a:pt x="512026" y="1634009"/>
                </a:lnTo>
                <a:lnTo>
                  <a:pt x="790802" y="1682702"/>
                </a:lnTo>
                <a:lnTo>
                  <a:pt x="1070807" y="1724388"/>
                </a:lnTo>
                <a:lnTo>
                  <a:pt x="1349583" y="1766425"/>
                </a:lnTo>
                <a:lnTo>
                  <a:pt x="1629588" y="1805660"/>
                </a:lnTo>
                <a:lnTo>
                  <a:pt x="1905908" y="1839289"/>
                </a:lnTo>
                <a:lnTo>
                  <a:pt x="2185913" y="1871167"/>
                </a:lnTo>
                <a:lnTo>
                  <a:pt x="2450068" y="1898718"/>
                </a:lnTo>
                <a:lnTo>
                  <a:pt x="3243185" y="1898718"/>
                </a:lnTo>
                <a:close/>
              </a:path>
            </a:pathLst>
          </a:custGeom>
        </p:spPr>
      </p:pic>
      <p:pic>
        <p:nvPicPr>
          <p:cNvPr id="406" name="Picture 405">
            <a:extLst>
              <a:ext uri="{FF2B5EF4-FFF2-40B4-BE49-F238E27FC236}">
                <a16:creationId xmlns:a16="http://schemas.microsoft.com/office/drawing/2014/main" id="{08625290-97B7-41E9-9685-D438F86FC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503"/>
          <a:stretch>
            <a:fillRect/>
          </a:stretch>
        </p:blipFill>
        <p:spPr>
          <a:xfrm>
            <a:off x="0" y="0"/>
            <a:ext cx="11611430" cy="5322895"/>
          </a:xfrm>
          <a:custGeom>
            <a:avLst/>
            <a:gdLst>
              <a:gd name="connsiteX0" fmla="*/ 0 w 11611430"/>
              <a:gd name="connsiteY0" fmla="*/ 0 h 5322895"/>
              <a:gd name="connsiteX1" fmla="*/ 11611430 w 11611430"/>
              <a:gd name="connsiteY1" fmla="*/ 0 h 5322895"/>
              <a:gd name="connsiteX2" fmla="*/ 11611430 w 11611430"/>
              <a:gd name="connsiteY2" fmla="*/ 4911695 h 5322895"/>
              <a:gd name="connsiteX3" fmla="*/ 11401197 w 11611430"/>
              <a:gd name="connsiteY3" fmla="*/ 4948416 h 5322895"/>
              <a:gd name="connsiteX4" fmla="*/ 11121192 w 11611430"/>
              <a:gd name="connsiteY4" fmla="*/ 4990102 h 5322895"/>
              <a:gd name="connsiteX5" fmla="*/ 10842416 w 11611430"/>
              <a:gd name="connsiteY5" fmla="*/ 5032139 h 5322895"/>
              <a:gd name="connsiteX6" fmla="*/ 10562411 w 11611430"/>
              <a:gd name="connsiteY6" fmla="*/ 5071374 h 5322895"/>
              <a:gd name="connsiteX7" fmla="*/ 10286091 w 11611430"/>
              <a:gd name="connsiteY7" fmla="*/ 5105003 h 5322895"/>
              <a:gd name="connsiteX8" fmla="*/ 10006086 w 11611430"/>
              <a:gd name="connsiteY8" fmla="*/ 5136881 h 5322895"/>
              <a:gd name="connsiteX9" fmla="*/ 9727310 w 11611430"/>
              <a:gd name="connsiteY9" fmla="*/ 5165957 h 5322895"/>
              <a:gd name="connsiteX10" fmla="*/ 9453445 w 11611430"/>
              <a:gd name="connsiteY10" fmla="*/ 5191179 h 5322895"/>
              <a:gd name="connsiteX11" fmla="*/ 9175897 w 11611430"/>
              <a:gd name="connsiteY11" fmla="*/ 5216401 h 5322895"/>
              <a:gd name="connsiteX12" fmla="*/ 8902033 w 11611430"/>
              <a:gd name="connsiteY12" fmla="*/ 5237420 h 5322895"/>
              <a:gd name="connsiteX13" fmla="*/ 8628169 w 11611430"/>
              <a:gd name="connsiteY13" fmla="*/ 5253884 h 5322895"/>
              <a:gd name="connsiteX14" fmla="*/ 8355533 w 11611430"/>
              <a:gd name="connsiteY14" fmla="*/ 5271050 h 5322895"/>
              <a:gd name="connsiteX15" fmla="*/ 8085353 w 11611430"/>
              <a:gd name="connsiteY15" fmla="*/ 5285412 h 5322895"/>
              <a:gd name="connsiteX16" fmla="*/ 7817629 w 11611430"/>
              <a:gd name="connsiteY16" fmla="*/ 5295571 h 5322895"/>
              <a:gd name="connsiteX17" fmla="*/ 7549905 w 11611430"/>
              <a:gd name="connsiteY17" fmla="*/ 5304329 h 5322895"/>
              <a:gd name="connsiteX18" fmla="*/ 7284638 w 11611430"/>
              <a:gd name="connsiteY18" fmla="*/ 5312736 h 5322895"/>
              <a:gd name="connsiteX19" fmla="*/ 7023055 w 11611430"/>
              <a:gd name="connsiteY19" fmla="*/ 5316590 h 5322895"/>
              <a:gd name="connsiteX20" fmla="*/ 6761472 w 11611430"/>
              <a:gd name="connsiteY20" fmla="*/ 5320793 h 5322895"/>
              <a:gd name="connsiteX21" fmla="*/ 6503573 w 11611430"/>
              <a:gd name="connsiteY21" fmla="*/ 5322895 h 5322895"/>
              <a:gd name="connsiteX22" fmla="*/ 6248130 w 11611430"/>
              <a:gd name="connsiteY22" fmla="*/ 5320793 h 5322895"/>
              <a:gd name="connsiteX23" fmla="*/ 5995144 w 11611430"/>
              <a:gd name="connsiteY23" fmla="*/ 5320793 h 5322895"/>
              <a:gd name="connsiteX24" fmla="*/ 5744613 w 11611430"/>
              <a:gd name="connsiteY24" fmla="*/ 5316590 h 5322895"/>
              <a:gd name="connsiteX25" fmla="*/ 5498995 w 11611430"/>
              <a:gd name="connsiteY25" fmla="*/ 5310284 h 5322895"/>
              <a:gd name="connsiteX26" fmla="*/ 5255834 w 11611430"/>
              <a:gd name="connsiteY26" fmla="*/ 5304329 h 5322895"/>
              <a:gd name="connsiteX27" fmla="*/ 5017584 w 11611430"/>
              <a:gd name="connsiteY27" fmla="*/ 5297673 h 5322895"/>
              <a:gd name="connsiteX28" fmla="*/ 4785514 w 11611430"/>
              <a:gd name="connsiteY28" fmla="*/ 5287726 h 5322895"/>
              <a:gd name="connsiteX29" fmla="*/ 4601441 w 11611430"/>
              <a:gd name="connsiteY29" fmla="*/ 4972173 h 5322895"/>
              <a:gd name="connsiteX30" fmla="*/ 4514210 w 11611430"/>
              <a:gd name="connsiteY30" fmla="*/ 4830422 h 5322895"/>
              <a:gd name="connsiteX31" fmla="*/ 4416075 w 11611430"/>
              <a:gd name="connsiteY31" fmla="*/ 4732288 h 5322895"/>
              <a:gd name="connsiteX32" fmla="*/ 4274324 w 11611430"/>
              <a:gd name="connsiteY32" fmla="*/ 4557826 h 5322895"/>
              <a:gd name="connsiteX33" fmla="*/ 4241613 w 11611430"/>
              <a:gd name="connsiteY33" fmla="*/ 4525113 h 5322895"/>
              <a:gd name="connsiteX34" fmla="*/ 4208901 w 11611430"/>
              <a:gd name="connsiteY34" fmla="*/ 4481499 h 5322895"/>
              <a:gd name="connsiteX35" fmla="*/ 4154382 w 11611430"/>
              <a:gd name="connsiteY35" fmla="*/ 4437883 h 5322895"/>
              <a:gd name="connsiteX36" fmla="*/ 4110766 w 11611430"/>
              <a:gd name="connsiteY36" fmla="*/ 4416075 h 5322895"/>
              <a:gd name="connsiteX37" fmla="*/ 4078054 w 11611430"/>
              <a:gd name="connsiteY37" fmla="*/ 4394267 h 5322895"/>
              <a:gd name="connsiteX38" fmla="*/ 4034439 w 11611430"/>
              <a:gd name="connsiteY38" fmla="*/ 4361556 h 5322895"/>
              <a:gd name="connsiteX39" fmla="*/ 3958111 w 11611430"/>
              <a:gd name="connsiteY39" fmla="*/ 4339747 h 5322895"/>
              <a:gd name="connsiteX40" fmla="*/ 3892688 w 11611430"/>
              <a:gd name="connsiteY40" fmla="*/ 4328844 h 5322895"/>
              <a:gd name="connsiteX41" fmla="*/ 3718226 w 11611430"/>
              <a:gd name="connsiteY41" fmla="*/ 4307036 h 5322895"/>
              <a:gd name="connsiteX42" fmla="*/ 3641899 w 11611430"/>
              <a:gd name="connsiteY42" fmla="*/ 4274324 h 5322895"/>
              <a:gd name="connsiteX43" fmla="*/ 3620091 w 11611430"/>
              <a:gd name="connsiteY43" fmla="*/ 4252517 h 5322895"/>
              <a:gd name="connsiteX44" fmla="*/ 3565572 w 11611430"/>
              <a:gd name="connsiteY44" fmla="*/ 4230709 h 5322895"/>
              <a:gd name="connsiteX45" fmla="*/ 3500148 w 11611430"/>
              <a:gd name="connsiteY45" fmla="*/ 4208901 h 5322895"/>
              <a:gd name="connsiteX46" fmla="*/ 3478341 w 11611430"/>
              <a:gd name="connsiteY46" fmla="*/ 4176190 h 5322895"/>
              <a:gd name="connsiteX47" fmla="*/ 3543764 w 11611430"/>
              <a:gd name="connsiteY47" fmla="*/ 4132574 h 5322895"/>
              <a:gd name="connsiteX48" fmla="*/ 3445629 w 11611430"/>
              <a:gd name="connsiteY48" fmla="*/ 4121670 h 5322895"/>
              <a:gd name="connsiteX49" fmla="*/ 3391109 w 11611430"/>
              <a:gd name="connsiteY49" fmla="*/ 4132574 h 5322895"/>
              <a:gd name="connsiteX50" fmla="*/ 3303878 w 11611430"/>
              <a:gd name="connsiteY50" fmla="*/ 4154381 h 5322895"/>
              <a:gd name="connsiteX51" fmla="*/ 3260263 w 11611430"/>
              <a:gd name="connsiteY51" fmla="*/ 4165285 h 5322895"/>
              <a:gd name="connsiteX52" fmla="*/ 3194839 w 11611430"/>
              <a:gd name="connsiteY52" fmla="*/ 4187093 h 5322895"/>
              <a:gd name="connsiteX53" fmla="*/ 3162128 w 11611430"/>
              <a:gd name="connsiteY53" fmla="*/ 4197997 h 5322895"/>
              <a:gd name="connsiteX54" fmla="*/ 3053089 w 11611430"/>
              <a:gd name="connsiteY54" fmla="*/ 4230709 h 5322895"/>
              <a:gd name="connsiteX55" fmla="*/ 2987666 w 11611430"/>
              <a:gd name="connsiteY55" fmla="*/ 4252517 h 5322895"/>
              <a:gd name="connsiteX56" fmla="*/ 2954954 w 11611430"/>
              <a:gd name="connsiteY56" fmla="*/ 4263420 h 5322895"/>
              <a:gd name="connsiteX57" fmla="*/ 2867723 w 11611430"/>
              <a:gd name="connsiteY57" fmla="*/ 4285228 h 5322895"/>
              <a:gd name="connsiteX58" fmla="*/ 2802300 w 11611430"/>
              <a:gd name="connsiteY58" fmla="*/ 4307036 h 5322895"/>
              <a:gd name="connsiteX59" fmla="*/ 2780492 w 11611430"/>
              <a:gd name="connsiteY59" fmla="*/ 4328844 h 5322895"/>
              <a:gd name="connsiteX60" fmla="*/ 2715069 w 11611430"/>
              <a:gd name="connsiteY60" fmla="*/ 4350652 h 5322895"/>
              <a:gd name="connsiteX61" fmla="*/ 2682357 w 11611430"/>
              <a:gd name="connsiteY61" fmla="*/ 4361556 h 5322895"/>
              <a:gd name="connsiteX62" fmla="*/ 2649646 w 11611430"/>
              <a:gd name="connsiteY62" fmla="*/ 4372459 h 5322895"/>
              <a:gd name="connsiteX63" fmla="*/ 2616933 w 11611430"/>
              <a:gd name="connsiteY63" fmla="*/ 4383363 h 5322895"/>
              <a:gd name="connsiteX64" fmla="*/ 2595126 w 11611430"/>
              <a:gd name="connsiteY64" fmla="*/ 4405171 h 5322895"/>
              <a:gd name="connsiteX65" fmla="*/ 2529703 w 11611430"/>
              <a:gd name="connsiteY65" fmla="*/ 4437883 h 5322895"/>
              <a:gd name="connsiteX66" fmla="*/ 2486087 w 11611430"/>
              <a:gd name="connsiteY66" fmla="*/ 4481499 h 5322895"/>
              <a:gd name="connsiteX67" fmla="*/ 2453375 w 11611430"/>
              <a:gd name="connsiteY67" fmla="*/ 4514210 h 5322895"/>
              <a:gd name="connsiteX68" fmla="*/ 2420664 w 11611430"/>
              <a:gd name="connsiteY68" fmla="*/ 4536017 h 5322895"/>
              <a:gd name="connsiteX69" fmla="*/ 2398856 w 11611430"/>
              <a:gd name="connsiteY69" fmla="*/ 4568729 h 5322895"/>
              <a:gd name="connsiteX70" fmla="*/ 2377048 w 11611430"/>
              <a:gd name="connsiteY70" fmla="*/ 4590537 h 5322895"/>
              <a:gd name="connsiteX71" fmla="*/ 2366144 w 11611430"/>
              <a:gd name="connsiteY71" fmla="*/ 4623249 h 5322895"/>
              <a:gd name="connsiteX72" fmla="*/ 2344336 w 11611430"/>
              <a:gd name="connsiteY72" fmla="*/ 4666865 h 5322895"/>
              <a:gd name="connsiteX73" fmla="*/ 2322528 w 11611430"/>
              <a:gd name="connsiteY73" fmla="*/ 4732288 h 5322895"/>
              <a:gd name="connsiteX74" fmla="*/ 2300721 w 11611430"/>
              <a:gd name="connsiteY74" fmla="*/ 4764999 h 5322895"/>
              <a:gd name="connsiteX75" fmla="*/ 2268010 w 11611430"/>
              <a:gd name="connsiteY75" fmla="*/ 4852231 h 5322895"/>
              <a:gd name="connsiteX76" fmla="*/ 2235297 w 11611430"/>
              <a:gd name="connsiteY76" fmla="*/ 4993981 h 5322895"/>
              <a:gd name="connsiteX77" fmla="*/ 2230567 w 11611430"/>
              <a:gd name="connsiteY77" fmla="*/ 5079209 h 5322895"/>
              <a:gd name="connsiteX78" fmla="*/ 2229538 w 11611430"/>
              <a:gd name="connsiteY78" fmla="*/ 5104344 h 5322895"/>
              <a:gd name="connsiteX79" fmla="*/ 1932621 w 11611430"/>
              <a:gd name="connsiteY79" fmla="*/ 5071374 h 5322895"/>
              <a:gd name="connsiteX80" fmla="*/ 1609634 w 11611430"/>
              <a:gd name="connsiteY80" fmla="*/ 5033891 h 5322895"/>
              <a:gd name="connsiteX81" fmla="*/ 1312435 w 11611430"/>
              <a:gd name="connsiteY81" fmla="*/ 4996408 h 5322895"/>
              <a:gd name="connsiteX82" fmla="*/ 1039799 w 11611430"/>
              <a:gd name="connsiteY82" fmla="*/ 4961027 h 5322895"/>
              <a:gd name="connsiteX83" fmla="*/ 797865 w 11611430"/>
              <a:gd name="connsiteY83" fmla="*/ 4927397 h 5322895"/>
              <a:gd name="connsiteX84" fmla="*/ 579265 w 11611430"/>
              <a:gd name="connsiteY84" fmla="*/ 4895519 h 5322895"/>
              <a:gd name="connsiteX85" fmla="*/ 395052 w 11611430"/>
              <a:gd name="connsiteY85" fmla="*/ 4868896 h 5322895"/>
              <a:gd name="connsiteX86" fmla="*/ 240312 w 11611430"/>
              <a:gd name="connsiteY86" fmla="*/ 4843673 h 5322895"/>
              <a:gd name="connsiteX87" fmla="*/ 27853 w 11611430"/>
              <a:gd name="connsiteY87" fmla="*/ 4807592 h 5322895"/>
              <a:gd name="connsiteX88" fmla="*/ 0 w 11611430"/>
              <a:gd name="connsiteY88" fmla="*/ 4802879 h 5322895"/>
              <a:gd name="connsiteX89" fmla="*/ 0 w 11611430"/>
              <a:gd name="connsiteY89" fmla="*/ 3753332 h 5322895"/>
              <a:gd name="connsiteX90" fmla="*/ 0 w 11611430"/>
              <a:gd name="connsiteY90" fmla="*/ 3571886 h 5322895"/>
              <a:gd name="connsiteX91" fmla="*/ 0 w 11611430"/>
              <a:gd name="connsiteY91" fmla="*/ 471948 h 5322895"/>
              <a:gd name="connsiteX92" fmla="*/ 0 w 11611430"/>
              <a:gd name="connsiteY92" fmla="*/ 213719 h 5322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11611430" h="5322895">
                <a:moveTo>
                  <a:pt x="0" y="0"/>
                </a:moveTo>
                <a:lnTo>
                  <a:pt x="11611430" y="0"/>
                </a:lnTo>
                <a:lnTo>
                  <a:pt x="11611430" y="4911695"/>
                </a:lnTo>
                <a:lnTo>
                  <a:pt x="11401197" y="4948416"/>
                </a:lnTo>
                <a:lnTo>
                  <a:pt x="11121192" y="4990102"/>
                </a:lnTo>
                <a:lnTo>
                  <a:pt x="10842416" y="5032139"/>
                </a:lnTo>
                <a:lnTo>
                  <a:pt x="10562411" y="5071374"/>
                </a:lnTo>
                <a:lnTo>
                  <a:pt x="10286091" y="5105003"/>
                </a:lnTo>
                <a:lnTo>
                  <a:pt x="10006086" y="5136881"/>
                </a:lnTo>
                <a:lnTo>
                  <a:pt x="9727310" y="5165957"/>
                </a:lnTo>
                <a:lnTo>
                  <a:pt x="9453445" y="5191179"/>
                </a:lnTo>
                <a:lnTo>
                  <a:pt x="9175897" y="5216401"/>
                </a:lnTo>
                <a:lnTo>
                  <a:pt x="8902033" y="5237420"/>
                </a:lnTo>
                <a:lnTo>
                  <a:pt x="8628169" y="5253884"/>
                </a:lnTo>
                <a:lnTo>
                  <a:pt x="8355533" y="5271050"/>
                </a:lnTo>
                <a:lnTo>
                  <a:pt x="8085353" y="5285412"/>
                </a:lnTo>
                <a:lnTo>
                  <a:pt x="7817629" y="5295571"/>
                </a:lnTo>
                <a:lnTo>
                  <a:pt x="7549905" y="5304329"/>
                </a:lnTo>
                <a:lnTo>
                  <a:pt x="7284638" y="5312736"/>
                </a:lnTo>
                <a:lnTo>
                  <a:pt x="7023055" y="5316590"/>
                </a:lnTo>
                <a:lnTo>
                  <a:pt x="6761472" y="5320793"/>
                </a:lnTo>
                <a:lnTo>
                  <a:pt x="6503573" y="5322895"/>
                </a:lnTo>
                <a:lnTo>
                  <a:pt x="6248130" y="5320793"/>
                </a:lnTo>
                <a:lnTo>
                  <a:pt x="5995144" y="5320793"/>
                </a:lnTo>
                <a:lnTo>
                  <a:pt x="5744613" y="5316590"/>
                </a:lnTo>
                <a:lnTo>
                  <a:pt x="5498995" y="5310284"/>
                </a:lnTo>
                <a:lnTo>
                  <a:pt x="5255834" y="5304329"/>
                </a:lnTo>
                <a:lnTo>
                  <a:pt x="5017584" y="5297673"/>
                </a:lnTo>
                <a:lnTo>
                  <a:pt x="4785514" y="5287726"/>
                </a:lnTo>
                <a:lnTo>
                  <a:pt x="4601441" y="4972173"/>
                </a:lnTo>
                <a:cubicBezTo>
                  <a:pt x="4573183" y="4924429"/>
                  <a:pt x="4553441" y="4869653"/>
                  <a:pt x="4514210" y="4830422"/>
                </a:cubicBezTo>
                <a:cubicBezTo>
                  <a:pt x="4481500" y="4797711"/>
                  <a:pt x="4446637" y="4767016"/>
                  <a:pt x="4416075" y="4732288"/>
                </a:cubicBezTo>
                <a:cubicBezTo>
                  <a:pt x="4366574" y="4676037"/>
                  <a:pt x="4327307" y="4610810"/>
                  <a:pt x="4274324" y="4557826"/>
                </a:cubicBezTo>
                <a:cubicBezTo>
                  <a:pt x="4263420" y="4546922"/>
                  <a:pt x="4251649" y="4536822"/>
                  <a:pt x="4241613" y="4525113"/>
                </a:cubicBezTo>
                <a:cubicBezTo>
                  <a:pt x="4229786" y="4511315"/>
                  <a:pt x="4220536" y="4495459"/>
                  <a:pt x="4208901" y="4481499"/>
                </a:cubicBezTo>
                <a:cubicBezTo>
                  <a:pt x="4192618" y="4461959"/>
                  <a:pt x="4176792" y="4450689"/>
                  <a:pt x="4154382" y="4437883"/>
                </a:cubicBezTo>
                <a:cubicBezTo>
                  <a:pt x="4140269" y="4429818"/>
                  <a:pt x="4124878" y="4424139"/>
                  <a:pt x="4110766" y="4416075"/>
                </a:cubicBezTo>
                <a:cubicBezTo>
                  <a:pt x="4099388" y="4409573"/>
                  <a:pt x="4088718" y="4401884"/>
                  <a:pt x="4078054" y="4394267"/>
                </a:cubicBezTo>
                <a:cubicBezTo>
                  <a:pt x="4063266" y="4383705"/>
                  <a:pt x="4050217" y="4370572"/>
                  <a:pt x="4034439" y="4361556"/>
                </a:cubicBezTo>
                <a:cubicBezTo>
                  <a:pt x="4023246" y="4355160"/>
                  <a:pt x="3966283" y="4341382"/>
                  <a:pt x="3958111" y="4339747"/>
                </a:cubicBezTo>
                <a:cubicBezTo>
                  <a:pt x="3936432" y="4335411"/>
                  <a:pt x="3914626" y="4331587"/>
                  <a:pt x="3892688" y="4328844"/>
                </a:cubicBezTo>
                <a:cubicBezTo>
                  <a:pt x="3823740" y="4320226"/>
                  <a:pt x="3782100" y="4321230"/>
                  <a:pt x="3718226" y="4307036"/>
                </a:cubicBezTo>
                <a:cubicBezTo>
                  <a:pt x="3696418" y="4302190"/>
                  <a:pt x="3658568" y="4285437"/>
                  <a:pt x="3641899" y="4274324"/>
                </a:cubicBezTo>
                <a:cubicBezTo>
                  <a:pt x="3633345" y="4268622"/>
                  <a:pt x="3629017" y="4257617"/>
                  <a:pt x="3620091" y="4252517"/>
                </a:cubicBezTo>
                <a:cubicBezTo>
                  <a:pt x="3603097" y="4242806"/>
                  <a:pt x="3583967" y="4237398"/>
                  <a:pt x="3565572" y="4230709"/>
                </a:cubicBezTo>
                <a:cubicBezTo>
                  <a:pt x="3543968" y="4222853"/>
                  <a:pt x="3500148" y="4208901"/>
                  <a:pt x="3500148" y="4208901"/>
                </a:cubicBezTo>
                <a:cubicBezTo>
                  <a:pt x="3475771" y="4184523"/>
                  <a:pt x="3478341" y="4197373"/>
                  <a:pt x="3478341" y="4176190"/>
                </a:cubicBezTo>
                <a:lnTo>
                  <a:pt x="3543764" y="4132574"/>
                </a:lnTo>
                <a:cubicBezTo>
                  <a:pt x="3511052" y="4128939"/>
                  <a:pt x="3478542" y="4121670"/>
                  <a:pt x="3445629" y="4121670"/>
                </a:cubicBezTo>
                <a:cubicBezTo>
                  <a:pt x="3427096" y="4121670"/>
                  <a:pt x="3409168" y="4128407"/>
                  <a:pt x="3391109" y="4132574"/>
                </a:cubicBezTo>
                <a:cubicBezTo>
                  <a:pt x="3361904" y="4139313"/>
                  <a:pt x="3332955" y="4147112"/>
                  <a:pt x="3303878" y="4154381"/>
                </a:cubicBezTo>
                <a:cubicBezTo>
                  <a:pt x="3289340" y="4158016"/>
                  <a:pt x="3274480" y="4160547"/>
                  <a:pt x="3260263" y="4165285"/>
                </a:cubicBezTo>
                <a:lnTo>
                  <a:pt x="3194839" y="4187093"/>
                </a:lnTo>
                <a:cubicBezTo>
                  <a:pt x="3183935" y="4190728"/>
                  <a:pt x="3173278" y="4195209"/>
                  <a:pt x="3162128" y="4197997"/>
                </a:cubicBezTo>
                <a:cubicBezTo>
                  <a:pt x="3096214" y="4214476"/>
                  <a:pt x="3132724" y="4204163"/>
                  <a:pt x="3053089" y="4230709"/>
                </a:cubicBezTo>
                <a:lnTo>
                  <a:pt x="2987666" y="4252517"/>
                </a:lnTo>
                <a:cubicBezTo>
                  <a:pt x="2976762" y="4256151"/>
                  <a:pt x="2966105" y="4260632"/>
                  <a:pt x="2954954" y="4263420"/>
                </a:cubicBezTo>
                <a:cubicBezTo>
                  <a:pt x="2925877" y="4270689"/>
                  <a:pt x="2896157" y="4275751"/>
                  <a:pt x="2867723" y="4285228"/>
                </a:cubicBezTo>
                <a:lnTo>
                  <a:pt x="2802300" y="4307036"/>
                </a:lnTo>
                <a:cubicBezTo>
                  <a:pt x="2795031" y="4314305"/>
                  <a:pt x="2789687" y="4324247"/>
                  <a:pt x="2780492" y="4328844"/>
                </a:cubicBezTo>
                <a:cubicBezTo>
                  <a:pt x="2759931" y="4339124"/>
                  <a:pt x="2736876" y="4343382"/>
                  <a:pt x="2715069" y="4350652"/>
                </a:cubicBezTo>
                <a:lnTo>
                  <a:pt x="2682357" y="4361556"/>
                </a:lnTo>
                <a:lnTo>
                  <a:pt x="2649646" y="4372459"/>
                </a:lnTo>
                <a:lnTo>
                  <a:pt x="2616933" y="4383363"/>
                </a:lnTo>
                <a:cubicBezTo>
                  <a:pt x="2609664" y="4390632"/>
                  <a:pt x="2603941" y="4399883"/>
                  <a:pt x="2595126" y="4405171"/>
                </a:cubicBezTo>
                <a:cubicBezTo>
                  <a:pt x="2530624" y="4443872"/>
                  <a:pt x="2594048" y="4382729"/>
                  <a:pt x="2529703" y="4437883"/>
                </a:cubicBezTo>
                <a:cubicBezTo>
                  <a:pt x="2514092" y="4451263"/>
                  <a:pt x="2500625" y="4466960"/>
                  <a:pt x="2486087" y="4481499"/>
                </a:cubicBezTo>
                <a:cubicBezTo>
                  <a:pt x="2475183" y="4492403"/>
                  <a:pt x="2466206" y="4505657"/>
                  <a:pt x="2453375" y="4514210"/>
                </a:cubicBezTo>
                <a:lnTo>
                  <a:pt x="2420664" y="4536017"/>
                </a:lnTo>
                <a:cubicBezTo>
                  <a:pt x="2413395" y="4546922"/>
                  <a:pt x="2407042" y="4558496"/>
                  <a:pt x="2398856" y="4568729"/>
                </a:cubicBezTo>
                <a:cubicBezTo>
                  <a:pt x="2392434" y="4576756"/>
                  <a:pt x="2382337" y="4581722"/>
                  <a:pt x="2377048" y="4590537"/>
                </a:cubicBezTo>
                <a:cubicBezTo>
                  <a:pt x="2371134" y="4600393"/>
                  <a:pt x="2370672" y="4612684"/>
                  <a:pt x="2366144" y="4623249"/>
                </a:cubicBezTo>
                <a:cubicBezTo>
                  <a:pt x="2359741" y="4638189"/>
                  <a:pt x="2350374" y="4651772"/>
                  <a:pt x="2344336" y="4666865"/>
                </a:cubicBezTo>
                <a:cubicBezTo>
                  <a:pt x="2335799" y="4688208"/>
                  <a:pt x="2335280" y="4713161"/>
                  <a:pt x="2322528" y="4732288"/>
                </a:cubicBezTo>
                <a:cubicBezTo>
                  <a:pt x="2315259" y="4743192"/>
                  <a:pt x="2306582" y="4753278"/>
                  <a:pt x="2300721" y="4764999"/>
                </a:cubicBezTo>
                <a:cubicBezTo>
                  <a:pt x="2296862" y="4772717"/>
                  <a:pt x="2272055" y="4834699"/>
                  <a:pt x="2268010" y="4852231"/>
                </a:cubicBezTo>
                <a:cubicBezTo>
                  <a:pt x="2231919" y="5008621"/>
                  <a:pt x="2261653" y="4914917"/>
                  <a:pt x="2235297" y="4993981"/>
                </a:cubicBezTo>
                <a:cubicBezTo>
                  <a:pt x="2233101" y="5029118"/>
                  <a:pt x="2231590" y="5057039"/>
                  <a:pt x="2230567" y="5079209"/>
                </a:cubicBezTo>
                <a:lnTo>
                  <a:pt x="2229538" y="5104344"/>
                </a:lnTo>
                <a:lnTo>
                  <a:pt x="1932621" y="5071374"/>
                </a:lnTo>
                <a:lnTo>
                  <a:pt x="1609634" y="5033891"/>
                </a:lnTo>
                <a:lnTo>
                  <a:pt x="1312435" y="4996408"/>
                </a:lnTo>
                <a:lnTo>
                  <a:pt x="1039799" y="4961027"/>
                </a:lnTo>
                <a:lnTo>
                  <a:pt x="797865" y="4927397"/>
                </a:lnTo>
                <a:lnTo>
                  <a:pt x="579265" y="4895519"/>
                </a:lnTo>
                <a:lnTo>
                  <a:pt x="395052" y="4868896"/>
                </a:lnTo>
                <a:lnTo>
                  <a:pt x="240312" y="4843673"/>
                </a:lnTo>
                <a:lnTo>
                  <a:pt x="27853" y="4807592"/>
                </a:lnTo>
                <a:lnTo>
                  <a:pt x="0" y="4802879"/>
                </a:lnTo>
                <a:lnTo>
                  <a:pt x="0" y="3753332"/>
                </a:lnTo>
                <a:lnTo>
                  <a:pt x="0" y="3571886"/>
                </a:lnTo>
                <a:lnTo>
                  <a:pt x="0" y="471948"/>
                </a:lnTo>
                <a:lnTo>
                  <a:pt x="0" y="21371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B3F8A7-7079-0F4B-ED44-D786DBE17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942" y="2827899"/>
            <a:ext cx="8449582" cy="242146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90000"/>
              </a:lnSpc>
            </a:pPr>
            <a:br>
              <a:rPr lang="en-US" sz="3700" dirty="0">
                <a:latin typeface="Source Sans Pro SemiBold"/>
              </a:rPr>
            </a:br>
            <a:br>
              <a:rPr lang="en-US" sz="3700" dirty="0">
                <a:latin typeface="Source Sans Pro SemiBold"/>
              </a:rPr>
            </a:br>
            <a:r>
              <a:rPr lang="en-US" sz="3700" dirty="0">
                <a:latin typeface="Source Sans Pro SemiBold"/>
                <a:ea typeface="Source Sans Pro SemiBold"/>
              </a:rPr>
              <a:t>DIFFERENT PROCEDURES USED TO DETECT, </a:t>
            </a:r>
          </a:p>
          <a:p>
            <a:pPr algn="ctr">
              <a:lnSpc>
                <a:spcPct val="90000"/>
              </a:lnSpc>
            </a:pPr>
            <a:r>
              <a:rPr lang="en-US" sz="3700" dirty="0">
                <a:latin typeface="Source Sans Pro SemiBold"/>
                <a:ea typeface="Source Sans Pro SemiBold"/>
              </a:rPr>
              <a:t>CONTAIN, AND RESOLVE AN INCIDENT. </a:t>
            </a:r>
          </a:p>
          <a:p>
            <a:pPr algn="ctr">
              <a:lnSpc>
                <a:spcPct val="90000"/>
              </a:lnSpc>
            </a:pPr>
            <a:endParaRPr lang="en-US" sz="3700" dirty="0">
              <a:latin typeface="Source Sans Pro SemiBold"/>
              <a:ea typeface="Source Sans Pro SemiBold"/>
            </a:endParaRPr>
          </a:p>
          <a:p>
            <a:pPr algn="ctr">
              <a:lnSpc>
                <a:spcPct val="90000"/>
              </a:lnSpc>
            </a:pPr>
            <a:endParaRPr lang="en-US" sz="3700" dirty="0">
              <a:latin typeface="Source Sans Pro SemiBold"/>
              <a:ea typeface="Source Sans Pro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108023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42476583-CC33-45CE-B51B-215B5673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4117F0C1-BCBB-40C7-99D6-F703E7A4B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1A5D8BC-B41A-4E96-91C4-D60F51622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0D321D5F-FA18-4271-9EAA-0BEA1411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51287385-D3EA-47A8-A127-6061791AD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422108" y="0"/>
            <a:ext cx="7769892" cy="6858000"/>
          </a:xfrm>
          <a:custGeom>
            <a:avLst/>
            <a:gdLst>
              <a:gd name="connsiteX0" fmla="*/ 1779516 w 7769892"/>
              <a:gd name="connsiteY0" fmla="*/ 0 h 6837536"/>
              <a:gd name="connsiteX1" fmla="*/ 6454848 w 7769892"/>
              <a:gd name="connsiteY1" fmla="*/ 0 h 6837536"/>
              <a:gd name="connsiteX2" fmla="*/ 6511730 w 7769892"/>
              <a:gd name="connsiteY2" fmla="*/ 37905 h 6837536"/>
              <a:gd name="connsiteX3" fmla="*/ 7769892 w 7769892"/>
              <a:gd name="connsiteY3" fmla="*/ 1486041 h 6837536"/>
              <a:gd name="connsiteX4" fmla="*/ 7769892 w 7769892"/>
              <a:gd name="connsiteY4" fmla="*/ 5281056 h 6837536"/>
              <a:gd name="connsiteX5" fmla="*/ 6353475 w 7769892"/>
              <a:gd name="connsiteY5" fmla="*/ 6837536 h 6837536"/>
              <a:gd name="connsiteX6" fmla="*/ 1882727 w 7769892"/>
              <a:gd name="connsiteY6" fmla="*/ 6837536 h 6837536"/>
              <a:gd name="connsiteX7" fmla="*/ 0 w 7769892"/>
              <a:gd name="connsiteY7" fmla="*/ 3386463 h 6837536"/>
              <a:gd name="connsiteX8" fmla="*/ 1655292 w 7769892"/>
              <a:gd name="connsiteY8" fmla="*/ 88307 h 6837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69892" h="6837536">
                <a:moveTo>
                  <a:pt x="1779516" y="0"/>
                </a:moveTo>
                <a:lnTo>
                  <a:pt x="6454848" y="0"/>
                </a:lnTo>
                <a:lnTo>
                  <a:pt x="6511730" y="37905"/>
                </a:lnTo>
                <a:cubicBezTo>
                  <a:pt x="7036410" y="413592"/>
                  <a:pt x="7468976" y="909648"/>
                  <a:pt x="7769892" y="1486041"/>
                </a:cubicBezTo>
                <a:cubicBezTo>
                  <a:pt x="7769892" y="1486041"/>
                  <a:pt x="7769892" y="1486041"/>
                  <a:pt x="7769892" y="5281056"/>
                </a:cubicBezTo>
                <a:cubicBezTo>
                  <a:pt x="7437646" y="5916473"/>
                  <a:pt x="6953850" y="6452788"/>
                  <a:pt x="6353475" y="6837536"/>
                </a:cubicBezTo>
                <a:cubicBezTo>
                  <a:pt x="6353475" y="6837536"/>
                  <a:pt x="6353475" y="6837536"/>
                  <a:pt x="1882727" y="6837536"/>
                </a:cubicBezTo>
                <a:cubicBezTo>
                  <a:pt x="751925" y="6103017"/>
                  <a:pt x="0" y="4832183"/>
                  <a:pt x="0" y="3386463"/>
                </a:cubicBezTo>
                <a:cubicBezTo>
                  <a:pt x="0" y="2036566"/>
                  <a:pt x="651406" y="838748"/>
                  <a:pt x="1655292" y="8830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rtlCol="0" anchor="t">
            <a:no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66FDB4-64B5-FCF9-BCAD-5B32BE2B4397}"/>
              </a:ext>
            </a:extLst>
          </p:cNvPr>
          <p:cNvSpPr>
            <a:spLocks/>
          </p:cNvSpPr>
          <p:nvPr/>
        </p:nvSpPr>
        <p:spPr>
          <a:xfrm>
            <a:off x="5672247" y="549454"/>
            <a:ext cx="5964915" cy="5937296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 marL="342900" indent="-342900" defTabSz="512064">
              <a:buFont typeface="Arial"/>
              <a:buChar char="•"/>
            </a:pPr>
            <a:r>
              <a:rPr lang="en-US" sz="2400" b="1" dirty="0">
                <a:solidFill>
                  <a:schemeClr val="tx2"/>
                </a:solidFill>
                <a:latin typeface="Source Sans Pro SemiBold"/>
                <a:ea typeface="+mn-lt"/>
                <a:cs typeface="+mn-lt"/>
              </a:rPr>
              <a:t> Monitoring Systems: Employ tools to continuously monitor network traffic, system logs, and user activities for abnormal patterns.</a:t>
            </a:r>
            <a:endParaRPr lang="en-US" sz="2400" b="1">
              <a:solidFill>
                <a:schemeClr val="tx2"/>
              </a:solidFill>
              <a:latin typeface="Source Sans Pro SemiBold"/>
              <a:ea typeface="Source Sans Pro SemiBold"/>
              <a:cs typeface="Calibri"/>
            </a:endParaRPr>
          </a:p>
          <a:p>
            <a:pPr defTabSz="512064"/>
            <a:r>
              <a:rPr lang="en-US" sz="2000" dirty="0">
                <a:solidFill>
                  <a:schemeClr val="tx2"/>
                </a:solidFill>
                <a:latin typeface="Source Sans Pro SemiBold"/>
                <a:ea typeface="Source Sans Pro SemiBold"/>
                <a:cs typeface="Calibri"/>
              </a:rPr>
              <a:t>Tools: </a:t>
            </a:r>
          </a:p>
          <a:p>
            <a:pPr defTabSz="512064"/>
            <a:r>
              <a:rPr lang="en-US" sz="2000" dirty="0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System Logs: </a:t>
            </a:r>
            <a:r>
              <a:rPr lang="en-US" sz="2000" err="1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Logwatch</a:t>
            </a:r>
            <a:r>
              <a:rPr lang="en-US" sz="2000" dirty="0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, </a:t>
            </a:r>
            <a:r>
              <a:rPr lang="en-US" sz="2000" err="1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Logwatch</a:t>
            </a:r>
            <a:r>
              <a:rPr lang="en-US" sz="2000" dirty="0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, Splunk </a:t>
            </a:r>
            <a:endParaRPr lang="en-US" dirty="0">
              <a:solidFill>
                <a:schemeClr val="tx2"/>
              </a:solidFill>
              <a:latin typeface="Source Sans Pro SemiBold"/>
              <a:ea typeface="Source Sans Pro SemiBold"/>
              <a:cs typeface="Calibri"/>
            </a:endParaRPr>
          </a:p>
          <a:p>
            <a:pPr defTabSz="512064"/>
            <a:r>
              <a:rPr lang="en-US" sz="2000" dirty="0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Network Traffic Monitoring: Wireshark, </a:t>
            </a:r>
            <a:r>
              <a:rPr lang="en-US" sz="2000" err="1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tcpdump</a:t>
            </a:r>
            <a:r>
              <a:rPr lang="en-US" sz="2000" dirty="0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, Nagios. </a:t>
            </a:r>
          </a:p>
          <a:p>
            <a:pPr defTabSz="512064"/>
            <a:r>
              <a:rPr lang="en-US" sz="2000" dirty="0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User Activity Monitoring: </a:t>
            </a:r>
            <a:r>
              <a:rPr lang="en-US" sz="2000" err="1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Auditd</a:t>
            </a:r>
            <a:r>
              <a:rPr lang="en-US" sz="2000" dirty="0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, </a:t>
            </a:r>
            <a:r>
              <a:rPr lang="en-US" sz="2000" err="1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Osquery</a:t>
            </a:r>
            <a:r>
              <a:rPr lang="en-US" sz="2000" dirty="0">
                <a:solidFill>
                  <a:schemeClr val="tx2"/>
                </a:solidFill>
                <a:latin typeface="Source Sans Pro SemiBold"/>
                <a:ea typeface="Source Sans Pro SemiBold"/>
                <a:cs typeface="Segoe UI"/>
              </a:rPr>
              <a:t>. </a:t>
            </a:r>
            <a:endParaRPr lang="en-US" dirty="0">
              <a:solidFill>
                <a:schemeClr val="tx2"/>
              </a:solidFill>
              <a:latin typeface="Source Sans Pro SemiBold"/>
            </a:endParaRPr>
          </a:p>
          <a:p>
            <a:pPr defTabSz="512064"/>
            <a:endParaRPr lang="en-US" sz="2000" dirty="0">
              <a:solidFill>
                <a:schemeClr val="tx2"/>
              </a:solidFill>
              <a:latin typeface="Segoe UI"/>
              <a:ea typeface="Source Sans Pro SemiBold"/>
              <a:cs typeface="Segoe UI"/>
            </a:endParaRPr>
          </a:p>
          <a:p>
            <a:pPr defTabSz="512064"/>
            <a:r>
              <a:rPr lang="en-US" sz="2400" b="1" dirty="0">
                <a:solidFill>
                  <a:schemeClr val="tx2"/>
                </a:solidFill>
                <a:latin typeface="Source Sans Pro SemiBold"/>
                <a:ea typeface="+mn-lt"/>
                <a:cs typeface="+mn-lt"/>
              </a:rPr>
              <a:t>• Anomaly Detection: Implement algorithms to identify deviations from established baselines, signaling potential security incidents.</a:t>
            </a:r>
            <a:endParaRPr lang="en-US" sz="2400" b="1" dirty="0">
              <a:solidFill>
                <a:schemeClr val="tx2"/>
              </a:solidFill>
              <a:latin typeface="Source Sans Pro SemiBold"/>
              <a:ea typeface="Source Sans Pro SemiBold"/>
              <a:cs typeface="Calibri"/>
            </a:endParaRPr>
          </a:p>
          <a:p>
            <a:pPr defTabSz="512064"/>
            <a:r>
              <a:rPr lang="en-US" sz="2000" dirty="0">
                <a:solidFill>
                  <a:schemeClr val="tx2"/>
                </a:solidFill>
                <a:latin typeface="Source Sans Pro SemiBold"/>
                <a:ea typeface="+mn-lt"/>
                <a:cs typeface="+mn-lt"/>
              </a:rPr>
              <a:t>Tools: Security Information and Event Management (SIEM) Solutions, Intrusion Detection Systems (IDS)</a:t>
            </a:r>
            <a:endParaRPr lang="en-US" sz="2000">
              <a:solidFill>
                <a:schemeClr val="tx2"/>
              </a:solidFill>
              <a:latin typeface="Source Sans Pro SemiBold"/>
              <a:ea typeface="Source Sans Pro SemiBold"/>
            </a:endParaRPr>
          </a:p>
          <a:p>
            <a:pPr defTabSz="512064">
              <a:spcAft>
                <a:spcPts val="600"/>
              </a:spcAft>
            </a:pPr>
            <a:endParaRPr lang="en-US" sz="2400" dirty="0">
              <a:solidFill>
                <a:schemeClr val="tx2"/>
              </a:solidFill>
              <a:latin typeface="Source Sans Pro SemiBold"/>
              <a:ea typeface="Source Sans Pro SemiBold"/>
              <a:cs typeface="Calibri"/>
            </a:endParaRP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4E6BE829-E003-5D1A-04DB-381B9B9B59A9}"/>
              </a:ext>
            </a:extLst>
          </p:cNvPr>
          <p:cNvSpPr>
            <a:spLocks/>
          </p:cNvSpPr>
          <p:nvPr/>
        </p:nvSpPr>
        <p:spPr>
          <a:xfrm>
            <a:off x="11046214" y="4328737"/>
            <a:ext cx="312349" cy="214115"/>
          </a:xfrm>
          <a:prstGeom prst="rect">
            <a:avLst/>
          </a:prstGeom>
        </p:spPr>
        <p:txBody>
          <a:bodyPr/>
          <a:lstStyle/>
          <a:p>
            <a:pPr defTabSz="512064">
              <a:spcAft>
                <a:spcPts val="600"/>
              </a:spcAft>
            </a:pPr>
            <a:fld id="{B5CEABB6-07DC-46E8-9B57-56EC44A396E5}" type="slidenum">
              <a:rPr lang="en-US" sz="100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512064"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061DA0-2EFA-8638-8A6F-142B6C9BCD73}"/>
              </a:ext>
            </a:extLst>
          </p:cNvPr>
          <p:cNvSpPr txBox="1"/>
          <p:nvPr/>
        </p:nvSpPr>
        <p:spPr>
          <a:xfrm>
            <a:off x="833783" y="1397000"/>
            <a:ext cx="3727173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solidFill>
                  <a:srgbClr val="FFFFFF"/>
                </a:solidFill>
                <a:latin typeface="Source Sans Pro SemiBold"/>
                <a:ea typeface="Source Sans Pro SemiBold"/>
                <a:cs typeface="Calibri"/>
              </a:rPr>
              <a:t>Detection Procedures</a:t>
            </a:r>
            <a:endParaRPr lang="en-US" sz="3600" b="1" dirty="0">
              <a:solidFill>
                <a:srgbClr val="FFFFFF"/>
              </a:solidFill>
              <a:latin typeface="Source Sans Pro SemiBold"/>
              <a:ea typeface="Source Sans Pro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3421079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42476583-CC33-45CE-B51B-215B5673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4117F0C1-BCBB-40C7-99D6-F703E7A4B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1A5D8BC-B41A-4E96-91C4-D60F51622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0D321D5F-FA18-4271-9EAA-0BEA1411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51287385-D3EA-47A8-A127-6061791AD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422108" y="0"/>
            <a:ext cx="7769892" cy="6858000"/>
          </a:xfrm>
          <a:custGeom>
            <a:avLst/>
            <a:gdLst>
              <a:gd name="connsiteX0" fmla="*/ 1779516 w 7769892"/>
              <a:gd name="connsiteY0" fmla="*/ 0 h 6837536"/>
              <a:gd name="connsiteX1" fmla="*/ 6454848 w 7769892"/>
              <a:gd name="connsiteY1" fmla="*/ 0 h 6837536"/>
              <a:gd name="connsiteX2" fmla="*/ 6511730 w 7769892"/>
              <a:gd name="connsiteY2" fmla="*/ 37905 h 6837536"/>
              <a:gd name="connsiteX3" fmla="*/ 7769892 w 7769892"/>
              <a:gd name="connsiteY3" fmla="*/ 1486041 h 6837536"/>
              <a:gd name="connsiteX4" fmla="*/ 7769892 w 7769892"/>
              <a:gd name="connsiteY4" fmla="*/ 5281056 h 6837536"/>
              <a:gd name="connsiteX5" fmla="*/ 6353475 w 7769892"/>
              <a:gd name="connsiteY5" fmla="*/ 6837536 h 6837536"/>
              <a:gd name="connsiteX6" fmla="*/ 1882727 w 7769892"/>
              <a:gd name="connsiteY6" fmla="*/ 6837536 h 6837536"/>
              <a:gd name="connsiteX7" fmla="*/ 0 w 7769892"/>
              <a:gd name="connsiteY7" fmla="*/ 3386463 h 6837536"/>
              <a:gd name="connsiteX8" fmla="*/ 1655292 w 7769892"/>
              <a:gd name="connsiteY8" fmla="*/ 88307 h 6837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69892" h="6837536">
                <a:moveTo>
                  <a:pt x="1779516" y="0"/>
                </a:moveTo>
                <a:lnTo>
                  <a:pt x="6454848" y="0"/>
                </a:lnTo>
                <a:lnTo>
                  <a:pt x="6511730" y="37905"/>
                </a:lnTo>
                <a:cubicBezTo>
                  <a:pt x="7036410" y="413592"/>
                  <a:pt x="7468976" y="909648"/>
                  <a:pt x="7769892" y="1486041"/>
                </a:cubicBezTo>
                <a:cubicBezTo>
                  <a:pt x="7769892" y="1486041"/>
                  <a:pt x="7769892" y="1486041"/>
                  <a:pt x="7769892" y="5281056"/>
                </a:cubicBezTo>
                <a:cubicBezTo>
                  <a:pt x="7437646" y="5916473"/>
                  <a:pt x="6953850" y="6452788"/>
                  <a:pt x="6353475" y="6837536"/>
                </a:cubicBezTo>
                <a:cubicBezTo>
                  <a:pt x="6353475" y="6837536"/>
                  <a:pt x="6353475" y="6837536"/>
                  <a:pt x="1882727" y="6837536"/>
                </a:cubicBezTo>
                <a:cubicBezTo>
                  <a:pt x="751925" y="6103017"/>
                  <a:pt x="0" y="4832183"/>
                  <a:pt x="0" y="3386463"/>
                </a:cubicBezTo>
                <a:cubicBezTo>
                  <a:pt x="0" y="2036566"/>
                  <a:pt x="651406" y="838748"/>
                  <a:pt x="1655292" y="8830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rtlCol="0" anchor="t">
            <a:no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66FDB4-64B5-FCF9-BCAD-5B32BE2B4397}"/>
              </a:ext>
            </a:extLst>
          </p:cNvPr>
          <p:cNvSpPr>
            <a:spLocks/>
          </p:cNvSpPr>
          <p:nvPr/>
        </p:nvSpPr>
        <p:spPr>
          <a:xfrm>
            <a:off x="5672247" y="549454"/>
            <a:ext cx="5964915" cy="5937296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 defTabSz="512064"/>
            <a:endParaRPr lang="en-US" sz="2400" b="1" dirty="0">
              <a:solidFill>
                <a:schemeClr val="tx2"/>
              </a:solidFill>
              <a:ea typeface="+mn-lt"/>
              <a:cs typeface="+mn-lt"/>
            </a:endParaRPr>
          </a:p>
          <a:p>
            <a:pPr defTabSz="512064"/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• Endpoint Protection: Utilize antivirus software, intrusion detection/prevention systems, and firewalls to detect and alert on malicious activities.</a:t>
            </a:r>
            <a:endParaRPr lang="en-US" sz="2400">
              <a:solidFill>
                <a:schemeClr val="tx2"/>
              </a:solidFill>
              <a:ea typeface="+mn-lt"/>
              <a:cs typeface="+mn-lt"/>
            </a:endParaRPr>
          </a:p>
          <a:p>
            <a:pPr defTabSz="512064"/>
            <a:endParaRPr lang="en-US" sz="2400" b="1" dirty="0">
              <a:solidFill>
                <a:schemeClr val="tx2"/>
              </a:solidFill>
              <a:latin typeface="Calibri"/>
              <a:ea typeface="Source Sans Pro SemiBold"/>
              <a:cs typeface="Calibri"/>
            </a:endParaRPr>
          </a:p>
          <a:p>
            <a:pPr defTabSz="512064"/>
            <a:r>
              <a:rPr lang="en-US" sz="2000" b="1" dirty="0">
                <a:solidFill>
                  <a:schemeClr val="tx2"/>
                </a:solidFill>
                <a:latin typeface="Source Sans Pro SemiBold"/>
                <a:ea typeface="Source Sans Pro SemiBold"/>
                <a:cs typeface="Calibri"/>
              </a:rPr>
              <a:t>Tools</a:t>
            </a:r>
          </a:p>
          <a:p>
            <a:pPr defTabSz="512064"/>
            <a:r>
              <a:rPr lang="en-US" sz="2000" dirty="0">
                <a:solidFill>
                  <a:schemeClr val="tx2"/>
                </a:solidFill>
                <a:ea typeface="+mn-lt"/>
                <a:cs typeface="+mn-lt"/>
              </a:rPr>
              <a:t>Bitdefender </a:t>
            </a:r>
            <a:r>
              <a:rPr lang="en-US" sz="2000" dirty="0" err="1">
                <a:solidFill>
                  <a:schemeClr val="tx2"/>
                </a:solidFill>
                <a:ea typeface="+mn-lt"/>
                <a:cs typeface="+mn-lt"/>
              </a:rPr>
              <a:t>GravityZone</a:t>
            </a:r>
            <a:r>
              <a:rPr lang="en-US" sz="2000" dirty="0">
                <a:solidFill>
                  <a:schemeClr val="tx2"/>
                </a:solidFill>
                <a:ea typeface="+mn-lt"/>
                <a:cs typeface="+mn-lt"/>
              </a:rPr>
              <a:t>, Sophos Endpoint Protection, ESET Endpoint Security, Kaspersky Endpoint Security, Trend Micro Apex One, CrowdStrike Falcon, CrowdStrike Falcon</a:t>
            </a:r>
            <a:endParaRPr lang="en-US" dirty="0">
              <a:solidFill>
                <a:schemeClr val="tx2"/>
              </a:solidFill>
            </a:endParaRPr>
          </a:p>
          <a:p>
            <a:pPr defTabSz="512064"/>
            <a:endParaRPr lang="en-US" sz="2400" b="1" dirty="0">
              <a:solidFill>
                <a:schemeClr val="accent1"/>
              </a:solidFill>
              <a:latin typeface="Calibri"/>
              <a:ea typeface="Source Sans Pro SemiBold"/>
              <a:cs typeface="Calibri"/>
            </a:endParaRP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4E6BE829-E003-5D1A-04DB-381B9B9B59A9}"/>
              </a:ext>
            </a:extLst>
          </p:cNvPr>
          <p:cNvSpPr>
            <a:spLocks/>
          </p:cNvSpPr>
          <p:nvPr/>
        </p:nvSpPr>
        <p:spPr>
          <a:xfrm>
            <a:off x="11046214" y="4328737"/>
            <a:ext cx="312349" cy="214115"/>
          </a:xfrm>
          <a:prstGeom prst="rect">
            <a:avLst/>
          </a:prstGeom>
        </p:spPr>
        <p:txBody>
          <a:bodyPr/>
          <a:lstStyle/>
          <a:p>
            <a:pPr defTabSz="512064">
              <a:spcAft>
                <a:spcPts val="600"/>
              </a:spcAft>
            </a:pPr>
            <a:fld id="{B5CEABB6-07DC-46E8-9B57-56EC44A396E5}" type="slidenum">
              <a:rPr lang="en-US" sz="100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512064"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061DA0-2EFA-8638-8A6F-142B6C9BCD73}"/>
              </a:ext>
            </a:extLst>
          </p:cNvPr>
          <p:cNvSpPr txBox="1"/>
          <p:nvPr/>
        </p:nvSpPr>
        <p:spPr>
          <a:xfrm>
            <a:off x="833783" y="1397000"/>
            <a:ext cx="3727173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solidFill>
                  <a:srgbClr val="FFFFFF"/>
                </a:solidFill>
                <a:latin typeface="Source Sans Pro SemiBold"/>
                <a:ea typeface="Source Sans Pro SemiBold"/>
                <a:cs typeface="Calibri"/>
              </a:rPr>
              <a:t>Detection Procedures</a:t>
            </a:r>
            <a:endParaRPr lang="en-US" sz="3600" b="1" dirty="0">
              <a:solidFill>
                <a:srgbClr val="FFFFFF"/>
              </a:solidFill>
              <a:latin typeface="Source Sans Pro SemiBold"/>
              <a:ea typeface="Source Sans Pro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36562391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A17F7527-5AC0-479A-B79F-9CF463410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8F0FCB-1E61-C00B-BA34-780E58203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>
                <a:latin typeface="Calibri"/>
                <a:cs typeface="Calibri"/>
              </a:rPr>
              <a:t>Containment Procedures</a:t>
            </a:r>
            <a:endParaRPr lang="en-US" sz="3200">
              <a:cs typeface="Calibri Light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66FDB4-64B5-FCF9-BCAD-5B32BE2B4397}"/>
              </a:ext>
            </a:extLst>
          </p:cNvPr>
          <p:cNvSpPr>
            <a:spLocks/>
          </p:cNvSpPr>
          <p:nvPr/>
        </p:nvSpPr>
        <p:spPr>
          <a:xfrm>
            <a:off x="4988658" y="707625"/>
            <a:ext cx="6517543" cy="55902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b="1" dirty="0">
              <a:latin typeface="Source Sans Pro SemiBold"/>
              <a:ea typeface="Source Sans Pro SemiBold"/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latin typeface="Source Sans Pro SemiBold"/>
              <a:ea typeface="Source Sans Pro SemiBold"/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Source Sans Pro SemiBold"/>
              </a:rPr>
              <a:t>• Isolation: Quickly isolate affected systems or networks to prevent the incident from spreading further.</a:t>
            </a:r>
            <a:endParaRPr lang="en-US" sz="2400">
              <a:latin typeface="Source Sans Pro SemiBold"/>
              <a:ea typeface="Source Sans Pro SemiBold"/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</a:pPr>
            <a:endParaRPr lang="en-US" sz="2400" dirty="0">
              <a:latin typeface="Source Sans Pro SemiBold"/>
              <a:ea typeface="Source Sans Pro SemiBold"/>
              <a:cs typeface="Calibri" panose="020F0502020204030204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Source Sans Pro SemiBold"/>
              </a:rPr>
              <a:t>• Segmentation: Employ network segmentation to restrict lateral movement of attackers within the infrastructure.</a:t>
            </a:r>
            <a:endParaRPr lang="en-US" sz="2400">
              <a:latin typeface="Source Sans Pro SemiBold"/>
              <a:ea typeface="Source Sans Pro SemiBold"/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latin typeface="Source Sans Pro SemiBold"/>
              <a:ea typeface="Source Sans Pro SemiBold"/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Source Sans Pro SemiBold"/>
              </a:rPr>
              <a:t>• Access Control: Temporarily revoke or limit access privileges for compromised accounts to minimize the impact.</a:t>
            </a:r>
            <a:endParaRPr lang="en-US" sz="2400">
              <a:latin typeface="Source Sans Pro SemiBold"/>
              <a:ea typeface="Source Sans Pro SemiBold"/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b="1" dirty="0">
              <a:latin typeface="Source Sans Pro SemiBold"/>
              <a:ea typeface="Source Sans Pro SemiBold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6147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>
            <a:extLst>
              <a:ext uri="{FF2B5EF4-FFF2-40B4-BE49-F238E27FC236}">
                <a16:creationId xmlns:a16="http://schemas.microsoft.com/office/drawing/2014/main" id="{A17F7527-5AC0-479A-B79F-9CF463410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D4E4879-AC14-F59D-282B-3DACCDE63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>
                <a:latin typeface="Source Sans Pro SemiBold"/>
                <a:ea typeface="Source Sans Pro SemiBold"/>
              </a:rPr>
              <a:t>Response Procedures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66FDB4-64B5-FCF9-BCAD-5B32BE2B4397}"/>
              </a:ext>
            </a:extLst>
          </p:cNvPr>
          <p:cNvSpPr>
            <a:spLocks/>
          </p:cNvSpPr>
          <p:nvPr/>
        </p:nvSpPr>
        <p:spPr>
          <a:xfrm>
            <a:off x="4976368" y="842818"/>
            <a:ext cx="6517543" cy="53321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Source Sans Pro SemiBold"/>
              </a:rPr>
              <a:t>• Incident Identification: Confirm and classify the incident, understanding its nature and potential impact.</a:t>
            </a: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Source Sans Pro SemiBold"/>
              </a:rPr>
              <a:t>• Communication: Establish clear communication channels for incident response teams, ensuring timely and accurate information sharing.</a:t>
            </a: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Source Sans Pro SemiBold"/>
              </a:rPr>
              <a:t>• Escalation: Define escalation paths for escalating the incident response to higher levels of expertise or management when necessary.</a:t>
            </a: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b="1" dirty="0">
              <a:latin typeface="Source Sans Pro SemiBold"/>
              <a:ea typeface="Source Sans Pro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22399702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>
            <a:extLst>
              <a:ext uri="{FF2B5EF4-FFF2-40B4-BE49-F238E27FC236}">
                <a16:creationId xmlns:a16="http://schemas.microsoft.com/office/drawing/2014/main" id="{A17F7527-5AC0-479A-B79F-9CF463410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D4E4879-AC14-F59D-282B-3DACCDE63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800" dirty="0">
                <a:latin typeface="Source Sans Pro SemiBold"/>
                <a:ea typeface="Source Sans Pro SemiBold"/>
                <a:cs typeface="Calibri"/>
              </a:rPr>
              <a:t>Investigation </a:t>
            </a:r>
            <a:br>
              <a:rPr lang="en-US" sz="2800" dirty="0">
                <a:latin typeface="Source Sans Pro SemiBold"/>
                <a:cs typeface="Calibri"/>
              </a:rPr>
            </a:br>
            <a:r>
              <a:rPr lang="en-US" sz="2800" dirty="0">
                <a:latin typeface="Source Sans Pro SemiBold"/>
                <a:ea typeface="Source Sans Pro SemiBold"/>
                <a:cs typeface="Calibri"/>
              </a:rPr>
              <a:t>Procedures</a:t>
            </a:r>
            <a:endParaRPr lang="en-US" sz="2800">
              <a:latin typeface="Source Sans Pro SemiBold"/>
              <a:ea typeface="Source Sans Pro SemiBold"/>
              <a:cs typeface="Calibri Light"/>
            </a:endParaRP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66FDB4-64B5-FCF9-BCAD-5B32BE2B4397}"/>
              </a:ext>
            </a:extLst>
          </p:cNvPr>
          <p:cNvSpPr>
            <a:spLocks/>
          </p:cNvSpPr>
          <p:nvPr/>
        </p:nvSpPr>
        <p:spPr>
          <a:xfrm>
            <a:off x="4914916" y="891979"/>
            <a:ext cx="6517543" cy="45578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latin typeface="Source Sans Pro SemiBold"/>
              <a:ea typeface="Source Sans Pro SemiBold"/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Source Sans Pro SemiBold"/>
              </a:rPr>
              <a:t>• Forensic Analysis: Conduct digital forensics to analyze the extent of the incident, identify entry points, and gather evidence for potential legal action.</a:t>
            </a:r>
            <a:endParaRPr lang="en-US" sz="2400" dirty="0">
              <a:latin typeface="Source Sans Pro SemiBold"/>
              <a:ea typeface="Source Sans Pro SemiBold"/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Source Sans Pro SemiBold"/>
              </a:rPr>
              <a:t>• Timeline Reconstruction: Create a timeline of events to understand the sequence of activities leading up to and during the incident.</a:t>
            </a:r>
            <a:endParaRPr lang="en-US" sz="2400" dirty="0">
              <a:latin typeface="Source Sans Pro SemiBold"/>
              <a:ea typeface="Source Sans Pro SemiBold"/>
              <a:cs typeface="Calibri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Source Sans Pro SemiBold"/>
              </a:rPr>
              <a:t>• Attribution: Attempt to attribute the incident to a specific threat actor or group, if possible.</a:t>
            </a:r>
            <a:endParaRPr lang="en-US" sz="2400" dirty="0">
              <a:latin typeface="Source Sans Pro SemiBold"/>
              <a:ea typeface="Source Sans Pro SemiBold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224303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2FB946D-2326-449B-B771-9EDB01C8D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224A0EC-9334-468D-849F-BF1FF8C6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EFFC263-7EB0-4842-BE9B-3176A41A7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people working in a lab&#10;&#10;Description automatically generated">
            <a:extLst>
              <a:ext uri="{FF2B5EF4-FFF2-40B4-BE49-F238E27FC236}">
                <a16:creationId xmlns:a16="http://schemas.microsoft.com/office/drawing/2014/main" id="{389FF8D6-34A1-2FE0-D469-84253A93FE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965" r="19588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3266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2FB946D-2326-449B-B771-9EDB01C8D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224A0EC-9334-468D-849F-BF1FF8C6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EFFC263-7EB0-4842-BE9B-3176A41A7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people in uniform with yellow tape around them&#10;&#10;Description automatically generated">
            <a:extLst>
              <a:ext uri="{FF2B5EF4-FFF2-40B4-BE49-F238E27FC236}">
                <a16:creationId xmlns:a16="http://schemas.microsoft.com/office/drawing/2014/main" id="{389FF8D6-34A1-2FE0-D469-84253A93FE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589" b="4589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2473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2FB946D-2326-449B-B771-9EDB01C8D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224A0EC-9334-468D-849F-BF1FF8C6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EFFC263-7EB0-4842-BE9B-3176A41A7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 shot of a computer&#10;&#10;Description automatically generated">
            <a:extLst>
              <a:ext uri="{FF2B5EF4-FFF2-40B4-BE49-F238E27FC236}">
                <a16:creationId xmlns:a16="http://schemas.microsoft.com/office/drawing/2014/main" id="{389FF8D6-34A1-2FE0-D469-84253A93FE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589" b="4589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8584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>
            <a:extLst>
              <a:ext uri="{FF2B5EF4-FFF2-40B4-BE49-F238E27FC236}">
                <a16:creationId xmlns:a16="http://schemas.microsoft.com/office/drawing/2014/main" id="{A17F7527-5AC0-479A-B79F-9CF463410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D4E4879-AC14-F59D-282B-3DACCDE63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200" dirty="0">
                <a:latin typeface="Source Sans Pro SemiBold"/>
                <a:ea typeface="Source Sans Pro SemiBold"/>
                <a:cs typeface="Calibri"/>
              </a:rPr>
              <a:t>Eradication Procedures</a:t>
            </a:r>
            <a:endParaRPr lang="en-US" sz="4400" dirty="0">
              <a:latin typeface="Source Sans Pro SemiBold"/>
              <a:ea typeface="Source Sans Pro SemiBold"/>
            </a:endParaRP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66FDB4-64B5-FCF9-BCAD-5B32BE2B4397}"/>
              </a:ext>
            </a:extLst>
          </p:cNvPr>
          <p:cNvSpPr>
            <a:spLocks/>
          </p:cNvSpPr>
          <p:nvPr/>
        </p:nvSpPr>
        <p:spPr>
          <a:xfrm>
            <a:off x="4914916" y="891979"/>
            <a:ext cx="6517543" cy="56639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>
              <a:buClr>
                <a:srgbClr val="FFFFFF"/>
              </a:buClr>
              <a:buSzPct val="100000"/>
            </a:pPr>
            <a:endParaRPr lang="en-US" sz="2400" dirty="0">
              <a:latin typeface="Source Sans Pro SemiBold"/>
              <a:ea typeface="Source Sans Pro SemiBold"/>
              <a:cs typeface="Calibri"/>
            </a:endParaRPr>
          </a:p>
          <a:p>
            <a:pPr defTabSz="457200">
              <a:buClr>
                <a:srgbClr val="FFFFFF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+mn-lt"/>
                <a:cs typeface="+mn-lt"/>
              </a:rPr>
              <a:t>• Malware Removal: Identify and remove malicious software or components from affected systems.</a:t>
            </a:r>
            <a:endParaRPr lang="en-US">
              <a:latin typeface="Source Sans Pro SemiBold"/>
              <a:ea typeface="+mn-lt"/>
              <a:cs typeface="+mn-lt"/>
            </a:endParaRPr>
          </a:p>
          <a:p>
            <a:pPr defTabSz="457200">
              <a:buClr>
                <a:srgbClr val="FFFFFF"/>
              </a:buClr>
              <a:buSzPct val="100000"/>
              <a:buFont typeface="Arial"/>
              <a:buChar char="•"/>
            </a:pPr>
            <a:endParaRPr lang="en-US" dirty="0">
              <a:latin typeface="Source Sans Pro SemiBold"/>
              <a:ea typeface="Source Sans Pro SemiBold"/>
            </a:endParaRPr>
          </a:p>
          <a:p>
            <a:pPr defTabSz="457200">
              <a:buClr>
                <a:srgbClr val="FFFFFF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+mn-lt"/>
                <a:cs typeface="+mn-lt"/>
              </a:rPr>
              <a:t>• Patch and Update: Apply patches to vulnerabilities exploited in the incident to prevent future occurrences.</a:t>
            </a:r>
            <a:endParaRPr lang="en-US">
              <a:latin typeface="Source Sans Pro SemiBold"/>
              <a:ea typeface="+mn-lt"/>
              <a:cs typeface="+mn-lt"/>
            </a:endParaRPr>
          </a:p>
          <a:p>
            <a:pPr defTabSz="457200">
              <a:buClr>
                <a:srgbClr val="FFFFFF"/>
              </a:buClr>
              <a:buSzPct val="100000"/>
              <a:buFont typeface="Arial"/>
              <a:buChar char="•"/>
            </a:pPr>
            <a:endParaRPr lang="en-US" dirty="0"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rgbClr val="FFFFFF"/>
              </a:buClr>
              <a:buSzPct val="100000"/>
              <a:buFont typeface="Arial"/>
              <a:buChar char="•"/>
            </a:pPr>
            <a:r>
              <a:rPr lang="en-US" sz="2400" dirty="0">
                <a:latin typeface="Source Sans Pro SemiBold"/>
                <a:ea typeface="+mn-lt"/>
                <a:cs typeface="+mn-lt"/>
              </a:rPr>
              <a:t>• Security Improvements: Implement security enhancements based on lessons learned from the incident.</a:t>
            </a:r>
            <a:endParaRPr lang="en-US">
              <a:latin typeface="Source Sans Pro SemiBold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476868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65">
            <a:extLst>
              <a:ext uri="{FF2B5EF4-FFF2-40B4-BE49-F238E27FC236}">
                <a16:creationId xmlns:a16="http://schemas.microsoft.com/office/drawing/2014/main" id="{A17F7527-5AC0-479A-B79F-9CF463410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54309F57-B331-41A7-9154-15EC2AF45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845162" cy="6858000"/>
          </a:xfrm>
          <a:custGeom>
            <a:avLst/>
            <a:gdLst>
              <a:gd name="connsiteX0" fmla="*/ 0 w 8845162"/>
              <a:gd name="connsiteY0" fmla="*/ 0 h 6858000"/>
              <a:gd name="connsiteX1" fmla="*/ 6265248 w 8845162"/>
              <a:gd name="connsiteY1" fmla="*/ 0 h 6858000"/>
              <a:gd name="connsiteX2" fmla="*/ 7537703 w 8845162"/>
              <a:gd name="connsiteY2" fmla="*/ 0 h 6858000"/>
              <a:gd name="connsiteX3" fmla="*/ 8845162 w 8845162"/>
              <a:gd name="connsiteY3" fmla="*/ 0 h 6858000"/>
              <a:gd name="connsiteX4" fmla="*/ 8845162 w 8845162"/>
              <a:gd name="connsiteY4" fmla="*/ 6858000 h 6858000"/>
              <a:gd name="connsiteX5" fmla="*/ 7537703 w 8845162"/>
              <a:gd name="connsiteY5" fmla="*/ 6858000 h 6858000"/>
              <a:gd name="connsiteX6" fmla="*/ 6265248 w 8845162"/>
              <a:gd name="connsiteY6" fmla="*/ 6858000 h 6858000"/>
              <a:gd name="connsiteX7" fmla="*/ 20957 w 8845162"/>
              <a:gd name="connsiteY7" fmla="*/ 6858000 h 6858000"/>
              <a:gd name="connsiteX8" fmla="*/ 46002 w 8845162"/>
              <a:gd name="connsiteY8" fmla="*/ 6702325 h 6858000"/>
              <a:gd name="connsiteX9" fmla="*/ 69870 w 8845162"/>
              <a:gd name="connsiteY9" fmla="*/ 6547334 h 6858000"/>
              <a:gd name="connsiteX10" fmla="*/ 93234 w 8845162"/>
              <a:gd name="connsiteY10" fmla="*/ 6391658 h 6858000"/>
              <a:gd name="connsiteX11" fmla="*/ 113237 w 8845162"/>
              <a:gd name="connsiteY11" fmla="*/ 6235295 h 6858000"/>
              <a:gd name="connsiteX12" fmla="*/ 133409 w 8845162"/>
              <a:gd name="connsiteY12" fmla="*/ 6079619 h 6858000"/>
              <a:gd name="connsiteX13" fmla="*/ 152234 w 8845162"/>
              <a:gd name="connsiteY13" fmla="*/ 5923256 h 6858000"/>
              <a:gd name="connsiteX14" fmla="*/ 168370 w 8845162"/>
              <a:gd name="connsiteY14" fmla="*/ 5768951 h 6858000"/>
              <a:gd name="connsiteX15" fmla="*/ 183667 w 8845162"/>
              <a:gd name="connsiteY15" fmla="*/ 5612589 h 6858000"/>
              <a:gd name="connsiteX16" fmla="*/ 197619 w 8845162"/>
              <a:gd name="connsiteY16" fmla="*/ 5456912 h 6858000"/>
              <a:gd name="connsiteX17" fmla="*/ 209720 w 8845162"/>
              <a:gd name="connsiteY17" fmla="*/ 5303979 h 6858000"/>
              <a:gd name="connsiteX18" fmla="*/ 221823 w 8845162"/>
              <a:gd name="connsiteY18" fmla="*/ 5148988 h 6858000"/>
              <a:gd name="connsiteX19" fmla="*/ 231908 w 8845162"/>
              <a:gd name="connsiteY19" fmla="*/ 4996055 h 6858000"/>
              <a:gd name="connsiteX20" fmla="*/ 239808 w 8845162"/>
              <a:gd name="connsiteY20" fmla="*/ 4843121 h 6858000"/>
              <a:gd name="connsiteX21" fmla="*/ 248045 w 8845162"/>
              <a:gd name="connsiteY21" fmla="*/ 4690874 h 6858000"/>
              <a:gd name="connsiteX22" fmla="*/ 254936 w 8845162"/>
              <a:gd name="connsiteY22" fmla="*/ 4539998 h 6858000"/>
              <a:gd name="connsiteX23" fmla="*/ 259811 w 8845162"/>
              <a:gd name="connsiteY23" fmla="*/ 4390493 h 6858000"/>
              <a:gd name="connsiteX24" fmla="*/ 264014 w 8845162"/>
              <a:gd name="connsiteY24" fmla="*/ 4240989 h 6858000"/>
              <a:gd name="connsiteX25" fmla="*/ 268047 w 8845162"/>
              <a:gd name="connsiteY25" fmla="*/ 4092856 h 6858000"/>
              <a:gd name="connsiteX26" fmla="*/ 269897 w 8845162"/>
              <a:gd name="connsiteY26" fmla="*/ 3946781 h 6858000"/>
              <a:gd name="connsiteX27" fmla="*/ 271913 w 8845162"/>
              <a:gd name="connsiteY27" fmla="*/ 3800705 h 6858000"/>
              <a:gd name="connsiteX28" fmla="*/ 272922 w 8845162"/>
              <a:gd name="connsiteY28" fmla="*/ 3656687 h 6858000"/>
              <a:gd name="connsiteX29" fmla="*/ 271913 w 8845162"/>
              <a:gd name="connsiteY29" fmla="*/ 3514041 h 6858000"/>
              <a:gd name="connsiteX30" fmla="*/ 271913 w 8845162"/>
              <a:gd name="connsiteY30" fmla="*/ 3372766 h 6858000"/>
              <a:gd name="connsiteX31" fmla="*/ 269897 w 8845162"/>
              <a:gd name="connsiteY31" fmla="*/ 3232863 h 6858000"/>
              <a:gd name="connsiteX32" fmla="*/ 266871 w 8845162"/>
              <a:gd name="connsiteY32" fmla="*/ 3095703 h 6858000"/>
              <a:gd name="connsiteX33" fmla="*/ 264014 w 8845162"/>
              <a:gd name="connsiteY33" fmla="*/ 2959915 h 6858000"/>
              <a:gd name="connsiteX34" fmla="*/ 260820 w 8845162"/>
              <a:gd name="connsiteY34" fmla="*/ 2826869 h 6858000"/>
              <a:gd name="connsiteX35" fmla="*/ 255946 w 8845162"/>
              <a:gd name="connsiteY35" fmla="*/ 2694510 h 6858000"/>
              <a:gd name="connsiteX36" fmla="*/ 250734 w 8845162"/>
              <a:gd name="connsiteY36" fmla="*/ 2564209 h 6858000"/>
              <a:gd name="connsiteX37" fmla="*/ 246028 w 8845162"/>
              <a:gd name="connsiteY37" fmla="*/ 2436650 h 6858000"/>
              <a:gd name="connsiteX38" fmla="*/ 232749 w 8845162"/>
              <a:gd name="connsiteY38" fmla="*/ 2187704 h 6858000"/>
              <a:gd name="connsiteX39" fmla="*/ 218630 w 8845162"/>
              <a:gd name="connsiteY39" fmla="*/ 1949046 h 6858000"/>
              <a:gd name="connsiteX40" fmla="*/ 203837 w 8845162"/>
              <a:gd name="connsiteY40" fmla="*/ 1719989 h 6858000"/>
              <a:gd name="connsiteX41" fmla="*/ 187532 w 8845162"/>
              <a:gd name="connsiteY41" fmla="*/ 1503276 h 6858000"/>
              <a:gd name="connsiteX42" fmla="*/ 170555 w 8845162"/>
              <a:gd name="connsiteY42" fmla="*/ 1296164 h 6858000"/>
              <a:gd name="connsiteX43" fmla="*/ 152234 w 8845162"/>
              <a:gd name="connsiteY43" fmla="*/ 1104140 h 6858000"/>
              <a:gd name="connsiteX44" fmla="*/ 134248 w 8845162"/>
              <a:gd name="connsiteY44" fmla="*/ 923775 h 6858000"/>
              <a:gd name="connsiteX45" fmla="*/ 116263 w 8845162"/>
              <a:gd name="connsiteY45" fmla="*/ 757811 h 6858000"/>
              <a:gd name="connsiteX46" fmla="*/ 99286 w 8845162"/>
              <a:gd name="connsiteY46" fmla="*/ 605564 h 6858000"/>
              <a:gd name="connsiteX47" fmla="*/ 83149 w 8845162"/>
              <a:gd name="connsiteY47" fmla="*/ 470461 h 6858000"/>
              <a:gd name="connsiteX48" fmla="*/ 67853 w 8845162"/>
              <a:gd name="connsiteY48" fmla="*/ 348389 h 6858000"/>
              <a:gd name="connsiteX49" fmla="*/ 55078 w 8845162"/>
              <a:gd name="connsiteY49" fmla="*/ 245519 h 6858000"/>
              <a:gd name="connsiteX50" fmla="*/ 42976 w 8845162"/>
              <a:gd name="connsiteY50" fmla="*/ 159108 h 6858000"/>
              <a:gd name="connsiteX51" fmla="*/ 25662 w 8845162"/>
              <a:gd name="connsiteY51" fmla="*/ 40464 h 6858000"/>
              <a:gd name="connsiteX52" fmla="*/ 19779 w 8845162"/>
              <a:gd name="connsiteY52" fmla="*/ 2 h 6858000"/>
              <a:gd name="connsiteX53" fmla="*/ 26532 w 8845162"/>
              <a:gd name="connsiteY53" fmla="*/ 2 h 6858000"/>
              <a:gd name="connsiteX54" fmla="*/ 26532 w 8845162"/>
              <a:gd name="connsiteY54" fmla="*/ 1 h 6858000"/>
              <a:gd name="connsiteX55" fmla="*/ 0 w 8845162"/>
              <a:gd name="connsiteY5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845162" h="6858000">
                <a:moveTo>
                  <a:pt x="0" y="0"/>
                </a:moveTo>
                <a:lnTo>
                  <a:pt x="6265248" y="0"/>
                </a:lnTo>
                <a:lnTo>
                  <a:pt x="7537703" y="0"/>
                </a:lnTo>
                <a:lnTo>
                  <a:pt x="8845162" y="0"/>
                </a:lnTo>
                <a:lnTo>
                  <a:pt x="8845162" y="6858000"/>
                </a:lnTo>
                <a:lnTo>
                  <a:pt x="7537703" y="6858000"/>
                </a:lnTo>
                <a:lnTo>
                  <a:pt x="6265248" y="6858000"/>
                </a:lnTo>
                <a:lnTo>
                  <a:pt x="20957" y="6858000"/>
                </a:lnTo>
                <a:lnTo>
                  <a:pt x="46002" y="6702325"/>
                </a:lnTo>
                <a:lnTo>
                  <a:pt x="69870" y="6547334"/>
                </a:lnTo>
                <a:lnTo>
                  <a:pt x="93234" y="6391658"/>
                </a:lnTo>
                <a:lnTo>
                  <a:pt x="113237" y="6235295"/>
                </a:lnTo>
                <a:lnTo>
                  <a:pt x="133409" y="6079619"/>
                </a:lnTo>
                <a:lnTo>
                  <a:pt x="152234" y="5923256"/>
                </a:lnTo>
                <a:lnTo>
                  <a:pt x="168370" y="5768951"/>
                </a:lnTo>
                <a:lnTo>
                  <a:pt x="183667" y="5612589"/>
                </a:lnTo>
                <a:lnTo>
                  <a:pt x="197619" y="5456912"/>
                </a:lnTo>
                <a:lnTo>
                  <a:pt x="209720" y="5303979"/>
                </a:lnTo>
                <a:lnTo>
                  <a:pt x="221823" y="5148988"/>
                </a:lnTo>
                <a:lnTo>
                  <a:pt x="231908" y="4996055"/>
                </a:lnTo>
                <a:lnTo>
                  <a:pt x="239808" y="4843121"/>
                </a:lnTo>
                <a:lnTo>
                  <a:pt x="248045" y="4690874"/>
                </a:lnTo>
                <a:lnTo>
                  <a:pt x="254936" y="4539998"/>
                </a:lnTo>
                <a:lnTo>
                  <a:pt x="259811" y="4390493"/>
                </a:lnTo>
                <a:lnTo>
                  <a:pt x="264014" y="4240989"/>
                </a:lnTo>
                <a:lnTo>
                  <a:pt x="268047" y="4092856"/>
                </a:lnTo>
                <a:lnTo>
                  <a:pt x="269897" y="3946781"/>
                </a:lnTo>
                <a:lnTo>
                  <a:pt x="271913" y="3800705"/>
                </a:lnTo>
                <a:lnTo>
                  <a:pt x="272922" y="3656687"/>
                </a:lnTo>
                <a:lnTo>
                  <a:pt x="271913" y="3514041"/>
                </a:lnTo>
                <a:lnTo>
                  <a:pt x="271913" y="3372766"/>
                </a:lnTo>
                <a:lnTo>
                  <a:pt x="269897" y="3232863"/>
                </a:lnTo>
                <a:lnTo>
                  <a:pt x="266871" y="3095703"/>
                </a:lnTo>
                <a:lnTo>
                  <a:pt x="264014" y="2959915"/>
                </a:lnTo>
                <a:lnTo>
                  <a:pt x="260820" y="2826869"/>
                </a:lnTo>
                <a:lnTo>
                  <a:pt x="255946" y="2694510"/>
                </a:lnTo>
                <a:lnTo>
                  <a:pt x="250734" y="2564209"/>
                </a:lnTo>
                <a:lnTo>
                  <a:pt x="246028" y="2436650"/>
                </a:lnTo>
                <a:lnTo>
                  <a:pt x="232749" y="2187704"/>
                </a:lnTo>
                <a:lnTo>
                  <a:pt x="218630" y="1949046"/>
                </a:lnTo>
                <a:lnTo>
                  <a:pt x="203837" y="1719989"/>
                </a:lnTo>
                <a:lnTo>
                  <a:pt x="187532" y="1503276"/>
                </a:lnTo>
                <a:lnTo>
                  <a:pt x="170555" y="1296164"/>
                </a:lnTo>
                <a:lnTo>
                  <a:pt x="152234" y="1104140"/>
                </a:lnTo>
                <a:lnTo>
                  <a:pt x="134248" y="923775"/>
                </a:lnTo>
                <a:lnTo>
                  <a:pt x="116263" y="757811"/>
                </a:lnTo>
                <a:lnTo>
                  <a:pt x="99286" y="605564"/>
                </a:lnTo>
                <a:lnTo>
                  <a:pt x="83149" y="470461"/>
                </a:lnTo>
                <a:lnTo>
                  <a:pt x="67853" y="348389"/>
                </a:lnTo>
                <a:lnTo>
                  <a:pt x="55078" y="245519"/>
                </a:lnTo>
                <a:lnTo>
                  <a:pt x="42976" y="159108"/>
                </a:lnTo>
                <a:lnTo>
                  <a:pt x="25662" y="40464"/>
                </a:lnTo>
                <a:lnTo>
                  <a:pt x="19779" y="2"/>
                </a:lnTo>
                <a:lnTo>
                  <a:pt x="26532" y="2"/>
                </a:lnTo>
                <a:lnTo>
                  <a:pt x="26532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D4E4879-AC14-F59D-282B-3DACCDE63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500743"/>
            <a:ext cx="7402285" cy="13607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/>
                </a:solidFill>
                <a:latin typeface="Source Sans Pro SemiBold"/>
                <a:ea typeface="Source Sans Pro SemiBold"/>
              </a:rPr>
              <a:t>Recovery Procedures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66FDB4-64B5-FCF9-BCAD-5B32BE2B4397}"/>
              </a:ext>
            </a:extLst>
          </p:cNvPr>
          <p:cNvSpPr>
            <a:spLocks/>
          </p:cNvSpPr>
          <p:nvPr/>
        </p:nvSpPr>
        <p:spPr>
          <a:xfrm>
            <a:off x="722672" y="1615651"/>
            <a:ext cx="7402285" cy="46948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solidFill>
                <a:schemeClr val="tx2"/>
              </a:solidFill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solidFill>
                  <a:schemeClr val="tx2"/>
                </a:solidFill>
                <a:latin typeface="Source Sans Pro SemiBold"/>
                <a:ea typeface="Source Sans Pro SemiBold"/>
              </a:rPr>
              <a:t>• System Restoration: Gradually restore affected systems or services after ensuring they are free from compromise.</a:t>
            </a: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solidFill>
                <a:schemeClr val="tx2"/>
              </a:solidFill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solidFill>
                  <a:schemeClr val="tx2"/>
                </a:solidFill>
                <a:latin typeface="Source Sans Pro SemiBold"/>
                <a:ea typeface="Source Sans Pro SemiBold"/>
              </a:rPr>
              <a:t>• Data Recovery: Retrieve and validate the integrity of data affected by the incident.</a:t>
            </a: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2400" dirty="0">
              <a:solidFill>
                <a:schemeClr val="tx2"/>
              </a:solidFill>
              <a:latin typeface="Source Sans Pro SemiBold"/>
              <a:ea typeface="Source Sans Pro SemiBold"/>
            </a:endParaRPr>
          </a:p>
          <a:p>
            <a:pPr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2400" dirty="0">
                <a:solidFill>
                  <a:schemeClr val="tx2"/>
                </a:solidFill>
                <a:latin typeface="Source Sans Pro SemiBold"/>
                <a:ea typeface="Source Sans Pro SemiBold"/>
              </a:rPr>
              <a:t>• Post-Incident Review: Conduct a thorough review of the incident response process to identify areas for improvement.</a:t>
            </a:r>
          </a:p>
        </p:txBody>
      </p:sp>
    </p:spTree>
    <p:extLst>
      <p:ext uri="{BB962C8B-B14F-4D97-AF65-F5344CB8AC3E}">
        <p14:creationId xmlns:p14="http://schemas.microsoft.com/office/powerpoint/2010/main" val="7416178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Picture 101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6" name="Picture Placeholder 5" descr="Person raising hand">
            <a:extLst>
              <a:ext uri="{FF2B5EF4-FFF2-40B4-BE49-F238E27FC236}">
                <a16:creationId xmlns:a16="http://schemas.microsoft.com/office/drawing/2014/main" id="{3EACF64B-64CB-FA1C-97D0-9A83238E8F3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l="26487" r="-2" b="-2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98BF0107-3463-486E-B9EE-5A5727B4F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AC5AA14-CFD9-D75F-D673-137F98D8B9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05135" y="1964267"/>
            <a:ext cx="4164473" cy="242146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/>
            <a:r>
              <a:rPr lang="en-US" sz="6000" b="1" dirty="0">
                <a:solidFill>
                  <a:schemeClr val="tx1"/>
                </a:solidFill>
                <a:latin typeface="Bahnschrift"/>
              </a:rPr>
              <a:t>ANY</a:t>
            </a:r>
            <a:br>
              <a:rPr lang="en-US" sz="6000" b="1" dirty="0">
                <a:latin typeface="Bahnschrift"/>
              </a:rPr>
            </a:br>
            <a:r>
              <a:rPr lang="en-US" sz="6000" b="1" dirty="0">
                <a:solidFill>
                  <a:schemeClr val="tx1"/>
                </a:solidFill>
                <a:latin typeface="Bahnschrift"/>
              </a:rPr>
              <a:t>QUESTION?</a:t>
            </a:r>
            <a:endParaRPr lang="en-US" sz="6000" b="1">
              <a:solidFill>
                <a:schemeClr val="tx1"/>
              </a:solidFill>
              <a:latin typeface="Bahnschrif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412566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965EC71-50B6-44F0-BEA8-1E31E4C2AD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2EE574E-4FA9-4ED5-854D-F9C662C39F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EA351571-3421-455D-BD61-D851C8FDD70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163</Words>
  <Application>Microsoft Office PowerPoint</Application>
  <PresentationFormat>Widescreen</PresentationFormat>
  <Paragraphs>71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Celestial</vt:lpstr>
      <vt:lpstr> INCIDENT </vt:lpstr>
      <vt:lpstr>CONTENTS</vt:lpstr>
      <vt:lpstr>What is an incident?</vt:lpstr>
      <vt:lpstr>INCIDENTS CAN ENCOMPASS A WIDE RANGE OF EVENTS, INCLUDING BUT NOT LIMITED TO: </vt:lpstr>
      <vt:lpstr>several containment strategies  and their focus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DIFFERENT PROCEDURES USED TO DETECT,  CONTAIN, AND RESOLVE AN INCIDENT.   </vt:lpstr>
      <vt:lpstr>PowerPoint Presentation</vt:lpstr>
      <vt:lpstr>PowerPoint Presentation</vt:lpstr>
      <vt:lpstr>Containment Procedures</vt:lpstr>
      <vt:lpstr>Response Procedures</vt:lpstr>
      <vt:lpstr>Investigation  Procedures</vt:lpstr>
      <vt:lpstr>PowerPoint Presentation</vt:lpstr>
      <vt:lpstr>PowerPoint Presentation</vt:lpstr>
      <vt:lpstr>PowerPoint Presentation</vt:lpstr>
      <vt:lpstr>Eradication Procedures</vt:lpstr>
      <vt:lpstr>Recovery Procedures</vt:lpstr>
      <vt:lpstr>ANY QUESTION?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Fundraising event plan</dc:title>
  <dc:creator/>
  <cp:lastModifiedBy/>
  <cp:revision>447</cp:revision>
  <dcterms:created xsi:type="dcterms:W3CDTF">2023-11-29T16:41:17Z</dcterms:created>
  <dcterms:modified xsi:type="dcterms:W3CDTF">2023-11-30T23:27:50Z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