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BBB39-1E29-D53C-E925-F3520B1667C9}" v="16" dt="2023-05-18T12:46:56.650"/>
    <p1510:client id="{8E60114D-C0C3-45C0-800F-3D91C33ADD1F}" v="44" dt="2023-05-18T12:30:17.378"/>
    <p1510:client id="{8EBFB1B6-32D5-ACCD-1DDF-E72A8D5D6FC8}" v="69" dt="2023-05-18T12:44:09.8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 Yasin (2114939)" userId="S::2114939@student.uwtsd.ac.uk::c5ed3626-59d7-4100-94ca-0d7e27fa3fb6" providerId="AD" clId="Web-{8E60114D-C0C3-45C0-800F-3D91C33ADD1F}"/>
    <pc:docChg chg="addSld modSld addMainMaster delMainMaster">
      <pc:chgData name="Ali Yasin (2114939)" userId="S::2114939@student.uwtsd.ac.uk::c5ed3626-59d7-4100-94ca-0d7e27fa3fb6" providerId="AD" clId="Web-{8E60114D-C0C3-45C0-800F-3D91C33ADD1F}" dt="2023-05-18T12:30:17.378" v="44"/>
      <pc:docMkLst>
        <pc:docMk/>
      </pc:docMkLst>
      <pc:sldChg chg="addSp modSp mod setBg modClrScheme chgLayout">
        <pc:chgData name="Ali Yasin (2114939)" userId="S::2114939@student.uwtsd.ac.uk::c5ed3626-59d7-4100-94ca-0d7e27fa3fb6" providerId="AD" clId="Web-{8E60114D-C0C3-45C0-800F-3D91C33ADD1F}" dt="2023-05-18T12:22:50.551" v="19" actId="1076"/>
        <pc:sldMkLst>
          <pc:docMk/>
          <pc:sldMk cId="109857222" sldId="256"/>
        </pc:sldMkLst>
        <pc:spChg chg="mod">
          <ac:chgData name="Ali Yasin (2114939)" userId="S::2114939@student.uwtsd.ac.uk::c5ed3626-59d7-4100-94ca-0d7e27fa3fb6" providerId="AD" clId="Web-{8E60114D-C0C3-45C0-800F-3D91C33ADD1F}" dt="2023-05-18T12:22:44.394" v="18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 Yasin (2114939)" userId="S::2114939@student.uwtsd.ac.uk::c5ed3626-59d7-4100-94ca-0d7e27fa3fb6" providerId="AD" clId="Web-{8E60114D-C0C3-45C0-800F-3D91C33ADD1F}" dt="2023-05-18T12:22:50.551" v="19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i Yasin (2114939)" userId="S::2114939@student.uwtsd.ac.uk::c5ed3626-59d7-4100-94ca-0d7e27fa3fb6" providerId="AD" clId="Web-{8E60114D-C0C3-45C0-800F-3D91C33ADD1F}" dt="2023-05-18T12:21:48.923" v="10"/>
          <ac:spMkLst>
            <pc:docMk/>
            <pc:sldMk cId="109857222" sldId="256"/>
            <ac:spMk id="9" creationId="{5C8041AD-0A28-47FA-8BFF-56BAAA24647F}"/>
          </ac:spMkLst>
        </pc:spChg>
        <pc:spChg chg="add">
          <ac:chgData name="Ali Yasin (2114939)" userId="S::2114939@student.uwtsd.ac.uk::c5ed3626-59d7-4100-94ca-0d7e27fa3fb6" providerId="AD" clId="Web-{8E60114D-C0C3-45C0-800F-3D91C33ADD1F}" dt="2023-05-18T12:21:48.923" v="10"/>
          <ac:spMkLst>
            <pc:docMk/>
            <pc:sldMk cId="109857222" sldId="256"/>
            <ac:spMk id="11" creationId="{72EF3F9A-9717-4ACB-A30D-96694842C4F7}"/>
          </ac:spMkLst>
        </pc:spChg>
        <pc:picChg chg="add">
          <ac:chgData name="Ali Yasin (2114939)" userId="S::2114939@student.uwtsd.ac.uk::c5ed3626-59d7-4100-94ca-0d7e27fa3fb6" providerId="AD" clId="Web-{8E60114D-C0C3-45C0-800F-3D91C33ADD1F}" dt="2023-05-18T12:21:48.923" v="10"/>
          <ac:picMkLst>
            <pc:docMk/>
            <pc:sldMk cId="109857222" sldId="256"/>
            <ac:picMk id="4" creationId="{34AF7544-DA80-0761-8A02-D4CACD34C397}"/>
          </ac:picMkLst>
        </pc:picChg>
      </pc:sldChg>
      <pc:sldChg chg="addSp delSp modSp new mod setBg addAnim">
        <pc:chgData name="Ali Yasin (2114939)" userId="S::2114939@student.uwtsd.ac.uk::c5ed3626-59d7-4100-94ca-0d7e27fa3fb6" providerId="AD" clId="Web-{8E60114D-C0C3-45C0-800F-3D91C33ADD1F}" dt="2023-05-18T12:27:59.686" v="28" actId="14100"/>
        <pc:sldMkLst>
          <pc:docMk/>
          <pc:sldMk cId="658361403" sldId="257"/>
        </pc:sldMkLst>
        <pc:spChg chg="mod">
          <ac:chgData name="Ali Yasin (2114939)" userId="S::2114939@student.uwtsd.ac.uk::c5ed3626-59d7-4100-94ca-0d7e27fa3fb6" providerId="AD" clId="Web-{8E60114D-C0C3-45C0-800F-3D91C33ADD1F}" dt="2023-05-18T12:27:59.686" v="28" actId="14100"/>
          <ac:spMkLst>
            <pc:docMk/>
            <pc:sldMk cId="658361403" sldId="257"/>
            <ac:spMk id="2" creationId="{95C3AA4E-5344-2741-2E44-BAE0E4DDBEC6}"/>
          </ac:spMkLst>
        </pc:spChg>
        <pc:spChg chg="del">
          <ac:chgData name="Ali Yasin (2114939)" userId="S::2114939@student.uwtsd.ac.uk::c5ed3626-59d7-4100-94ca-0d7e27fa3fb6" providerId="AD" clId="Web-{8E60114D-C0C3-45C0-800F-3D91C33ADD1F}" dt="2023-05-18T12:27:25.247" v="21"/>
          <ac:spMkLst>
            <pc:docMk/>
            <pc:sldMk cId="658361403" sldId="257"/>
            <ac:spMk id="3" creationId="{D16896AD-EDF6-295A-5DA1-4ED293F2F719}"/>
          </ac:spMkLst>
        </pc:spChg>
        <pc:spChg chg="add">
          <ac:chgData name="Ali Yasin (2114939)" userId="S::2114939@student.uwtsd.ac.uk::c5ed3626-59d7-4100-94ca-0d7e27fa3fb6" providerId="AD" clId="Web-{8E60114D-C0C3-45C0-800F-3D91C33ADD1F}" dt="2023-05-18T12:27:50.014" v="26"/>
          <ac:spMkLst>
            <pc:docMk/>
            <pc:sldMk cId="658361403" sldId="257"/>
            <ac:spMk id="8" creationId="{50666DC1-CD27-4874-9484-9D06C59FE4D0}"/>
          </ac:spMkLst>
        </pc:spChg>
        <pc:spChg chg="add">
          <ac:chgData name="Ali Yasin (2114939)" userId="S::2114939@student.uwtsd.ac.uk::c5ed3626-59d7-4100-94ca-0d7e27fa3fb6" providerId="AD" clId="Web-{8E60114D-C0C3-45C0-800F-3D91C33ADD1F}" dt="2023-05-18T12:27:50.014" v="26"/>
          <ac:spMkLst>
            <pc:docMk/>
            <pc:sldMk cId="658361403" sldId="257"/>
            <ac:spMk id="10" creationId="{26811A6C-040C-4C5A-8FF3-63EC6CC4015F}"/>
          </ac:spMkLst>
        </pc:spChg>
        <pc:spChg chg="add">
          <ac:chgData name="Ali Yasin (2114939)" userId="S::2114939@student.uwtsd.ac.uk::c5ed3626-59d7-4100-94ca-0d7e27fa3fb6" providerId="AD" clId="Web-{8E60114D-C0C3-45C0-800F-3D91C33ADD1F}" dt="2023-05-18T12:27:50.014" v="26"/>
          <ac:spMkLst>
            <pc:docMk/>
            <pc:sldMk cId="658361403" sldId="257"/>
            <ac:spMk id="12" creationId="{72EF3F9A-9717-4ACB-A30D-96694842C4F7}"/>
          </ac:spMkLst>
        </pc:spChg>
        <pc:picChg chg="add">
          <ac:chgData name="Ali Yasin (2114939)" userId="S::2114939@student.uwtsd.ac.uk::c5ed3626-59d7-4100-94ca-0d7e27fa3fb6" providerId="AD" clId="Web-{8E60114D-C0C3-45C0-800F-3D91C33ADD1F}" dt="2023-05-18T12:27:50.014" v="26"/>
          <ac:picMkLst>
            <pc:docMk/>
            <pc:sldMk cId="658361403" sldId="257"/>
            <ac:picMk id="4" creationId="{EB0C6CA4-E8D2-D963-6AA3-2444A3F4FB9E}"/>
          </ac:picMkLst>
        </pc:picChg>
      </pc:sldChg>
      <pc:sldChg chg="addSp delSp modSp new mod setBg">
        <pc:chgData name="Ali Yasin (2114939)" userId="S::2114939@student.uwtsd.ac.uk::c5ed3626-59d7-4100-94ca-0d7e27fa3fb6" providerId="AD" clId="Web-{8E60114D-C0C3-45C0-800F-3D91C33ADD1F}" dt="2023-05-18T12:30:17.378" v="44"/>
        <pc:sldMkLst>
          <pc:docMk/>
          <pc:sldMk cId="925126491" sldId="258"/>
        </pc:sldMkLst>
        <pc:spChg chg="mod">
          <ac:chgData name="Ali Yasin (2114939)" userId="S::2114939@student.uwtsd.ac.uk::c5ed3626-59d7-4100-94ca-0d7e27fa3fb6" providerId="AD" clId="Web-{8E60114D-C0C3-45C0-800F-3D91C33ADD1F}" dt="2023-05-18T12:30:17.378" v="44"/>
          <ac:spMkLst>
            <pc:docMk/>
            <pc:sldMk cId="925126491" sldId="258"/>
            <ac:spMk id="2" creationId="{C9ED2517-0C0C-2F5D-27C7-B61CDCB56007}"/>
          </ac:spMkLst>
        </pc:spChg>
        <pc:spChg chg="mod">
          <ac:chgData name="Ali Yasin (2114939)" userId="S::2114939@student.uwtsd.ac.uk::c5ed3626-59d7-4100-94ca-0d7e27fa3fb6" providerId="AD" clId="Web-{8E60114D-C0C3-45C0-800F-3D91C33ADD1F}" dt="2023-05-18T12:30:17.378" v="44"/>
          <ac:spMkLst>
            <pc:docMk/>
            <pc:sldMk cId="925126491" sldId="258"/>
            <ac:spMk id="3" creationId="{E928F5DE-F25D-32C4-706E-B65EE798079F}"/>
          </ac:spMkLst>
        </pc:spChg>
        <pc:spChg chg="add del">
          <ac:chgData name="Ali Yasin (2114939)" userId="S::2114939@student.uwtsd.ac.uk::c5ed3626-59d7-4100-94ca-0d7e27fa3fb6" providerId="AD" clId="Web-{8E60114D-C0C3-45C0-800F-3D91C33ADD1F}" dt="2023-05-18T12:30:17.378" v="44"/>
          <ac:spMkLst>
            <pc:docMk/>
            <pc:sldMk cId="925126491" sldId="258"/>
            <ac:spMk id="9" creationId="{8DDAA74B-8E81-4F15-BC0F-4050965FF520}"/>
          </ac:spMkLst>
        </pc:spChg>
        <pc:spChg chg="add del">
          <ac:chgData name="Ali Yasin (2114939)" userId="S::2114939@student.uwtsd.ac.uk::c5ed3626-59d7-4100-94ca-0d7e27fa3fb6" providerId="AD" clId="Web-{8E60114D-C0C3-45C0-800F-3D91C33ADD1F}" dt="2023-05-18T12:30:10.597" v="41"/>
          <ac:spMkLst>
            <pc:docMk/>
            <pc:sldMk cId="925126491" sldId="258"/>
            <ac:spMk id="10" creationId="{D279CB98-976B-40EA-81C0-E41C11E7A0E1}"/>
          </ac:spMkLst>
        </pc:spChg>
        <pc:spChg chg="add del">
          <ac:chgData name="Ali Yasin (2114939)" userId="S::2114939@student.uwtsd.ac.uk::c5ed3626-59d7-4100-94ca-0d7e27fa3fb6" providerId="AD" clId="Web-{8E60114D-C0C3-45C0-800F-3D91C33ADD1F}" dt="2023-05-18T12:30:17.378" v="44"/>
          <ac:spMkLst>
            <pc:docMk/>
            <pc:sldMk cId="925126491" sldId="258"/>
            <ac:spMk id="11" creationId="{374CD4C6-F07B-411C-876A-727559731FF0}"/>
          </ac:spMkLst>
        </pc:spChg>
        <pc:spChg chg="add del">
          <ac:chgData name="Ali Yasin (2114939)" userId="S::2114939@student.uwtsd.ac.uk::c5ed3626-59d7-4100-94ca-0d7e27fa3fb6" providerId="AD" clId="Web-{8E60114D-C0C3-45C0-800F-3D91C33ADD1F}" dt="2023-05-18T12:30:10.597" v="41"/>
          <ac:spMkLst>
            <pc:docMk/>
            <pc:sldMk cId="925126491" sldId="258"/>
            <ac:spMk id="12" creationId="{D10FC428-98F2-41B0-859F-EC3A5A41B8DB}"/>
          </ac:spMkLst>
        </pc:spChg>
        <pc:grpChg chg="add del">
          <ac:chgData name="Ali Yasin (2114939)" userId="S::2114939@student.uwtsd.ac.uk::c5ed3626-59d7-4100-94ca-0d7e27fa3fb6" providerId="AD" clId="Web-{8E60114D-C0C3-45C0-800F-3D91C33ADD1F}" dt="2023-05-18T12:30:10.597" v="41"/>
          <ac:grpSpMkLst>
            <pc:docMk/>
            <pc:sldMk cId="925126491" sldId="258"/>
            <ac:grpSpMk id="14" creationId="{29B66AAD-E2D6-4E63-A491-B5CA241C556C}"/>
          </ac:grpSpMkLst>
        </pc:grpChg>
        <pc:picChg chg="add del">
          <ac:chgData name="Ali Yasin (2114939)" userId="S::2114939@student.uwtsd.ac.uk::c5ed3626-59d7-4100-94ca-0d7e27fa3fb6" providerId="AD" clId="Web-{8E60114D-C0C3-45C0-800F-3D91C33ADD1F}" dt="2023-05-18T12:30:17.378" v="44"/>
          <ac:picMkLst>
            <pc:docMk/>
            <pc:sldMk cId="925126491" sldId="258"/>
            <ac:picMk id="5" creationId="{93D4B0E1-8FA0-6B6C-CCEB-819D154F3D2A}"/>
          </ac:picMkLst>
        </pc:picChg>
        <pc:picChg chg="add del">
          <ac:chgData name="Ali Yasin (2114939)" userId="S::2114939@student.uwtsd.ac.uk::c5ed3626-59d7-4100-94ca-0d7e27fa3fb6" providerId="AD" clId="Web-{8E60114D-C0C3-45C0-800F-3D91C33ADD1F}" dt="2023-05-18T12:30:10.597" v="41"/>
          <ac:picMkLst>
            <pc:docMk/>
            <pc:sldMk cId="925126491" sldId="258"/>
            <ac:picMk id="7" creationId="{C5CAA457-06E3-C14B-1877-8E2543789566}"/>
          </ac:picMkLst>
        </pc:picChg>
      </pc:sldChg>
      <pc:sldMasterChg chg="del delSldLayout">
        <pc:chgData name="Ali Yasin (2114939)" userId="S::2114939@student.uwtsd.ac.uk::c5ed3626-59d7-4100-94ca-0d7e27fa3fb6" providerId="AD" clId="Web-{8E60114D-C0C3-45C0-800F-3D91C33ADD1F}" dt="2023-05-18T12:21:48.923" v="10"/>
        <pc:sldMasterMkLst>
          <pc:docMk/>
          <pc:sldMasterMk cId="2460954070" sldId="2147483660"/>
        </pc:sldMasterMkLst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li Yasin (2114939)" userId="S::2114939@student.uwtsd.ac.uk::c5ed3626-59d7-4100-94ca-0d7e27fa3fb6" providerId="AD" clId="Web-{8E60114D-C0C3-45C0-800F-3D91C33ADD1F}" dt="2023-05-18T12:21:48.923" v="10"/>
        <pc:sldMasterMkLst>
          <pc:docMk/>
          <pc:sldMasterMk cId="2465584277" sldId="2147483724"/>
        </pc:sldMasterMkLst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3950924151" sldId="2147483713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95485580" sldId="2147483714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2928448932" sldId="2147483715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1912864917" sldId="2147483716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275571264" sldId="2147483717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2292420280" sldId="2147483718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4058371416" sldId="2147483719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599326661" sldId="2147483720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3650220340" sldId="2147483721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144540144" sldId="2147483722"/>
          </pc:sldLayoutMkLst>
        </pc:sldLayoutChg>
        <pc:sldLayoutChg chg="add">
          <pc:chgData name="Ali Yasin (2114939)" userId="S::2114939@student.uwtsd.ac.uk::c5ed3626-59d7-4100-94ca-0d7e27fa3fb6" providerId="AD" clId="Web-{8E60114D-C0C3-45C0-800F-3D91C33ADD1F}" dt="2023-05-18T12:21:48.923" v="10"/>
          <pc:sldLayoutMkLst>
            <pc:docMk/>
            <pc:sldMasterMk cId="2465584277" sldId="2147483724"/>
            <pc:sldLayoutMk cId="1194480570" sldId="2147483723"/>
          </pc:sldLayoutMkLst>
        </pc:sldLayoutChg>
      </pc:sldMasterChg>
    </pc:docChg>
  </pc:docChgLst>
  <pc:docChgLst>
    <pc:chgData name="Ali Yasin (2114939)" userId="S::2114939@student.uwtsd.ac.uk::c5ed3626-59d7-4100-94ca-0d7e27fa3fb6" providerId="AD" clId="Web-{8EBFB1B6-32D5-ACCD-1DDF-E72A8D5D6FC8}"/>
    <pc:docChg chg="addSld modSld">
      <pc:chgData name="Ali Yasin (2114939)" userId="S::2114939@student.uwtsd.ac.uk::c5ed3626-59d7-4100-94ca-0d7e27fa3fb6" providerId="AD" clId="Web-{8EBFB1B6-32D5-ACCD-1DDF-E72A8D5D6FC8}" dt="2023-05-18T12:44:09.841" v="85" actId="1076"/>
      <pc:docMkLst>
        <pc:docMk/>
      </pc:docMkLst>
      <pc:sldChg chg="addSp modSp mod setBg">
        <pc:chgData name="Ali Yasin (2114939)" userId="S::2114939@student.uwtsd.ac.uk::c5ed3626-59d7-4100-94ca-0d7e27fa3fb6" providerId="AD" clId="Web-{8EBFB1B6-32D5-ACCD-1DDF-E72A8D5D6FC8}" dt="2023-05-18T12:31:44.601" v="0"/>
        <pc:sldMkLst>
          <pc:docMk/>
          <pc:sldMk cId="925126491" sldId="258"/>
        </pc:sldMkLst>
        <pc:spChg chg="mod">
          <ac:chgData name="Ali Yasin (2114939)" userId="S::2114939@student.uwtsd.ac.uk::c5ed3626-59d7-4100-94ca-0d7e27fa3fb6" providerId="AD" clId="Web-{8EBFB1B6-32D5-ACCD-1DDF-E72A8D5D6FC8}" dt="2023-05-18T12:31:44.601" v="0"/>
          <ac:spMkLst>
            <pc:docMk/>
            <pc:sldMk cId="925126491" sldId="258"/>
            <ac:spMk id="2" creationId="{C9ED2517-0C0C-2F5D-27C7-B61CDCB56007}"/>
          </ac:spMkLst>
        </pc:spChg>
        <pc:spChg chg="mod">
          <ac:chgData name="Ali Yasin (2114939)" userId="S::2114939@student.uwtsd.ac.uk::c5ed3626-59d7-4100-94ca-0d7e27fa3fb6" providerId="AD" clId="Web-{8EBFB1B6-32D5-ACCD-1DDF-E72A8D5D6FC8}" dt="2023-05-18T12:31:44.601" v="0"/>
          <ac:spMkLst>
            <pc:docMk/>
            <pc:sldMk cId="925126491" sldId="258"/>
            <ac:spMk id="3" creationId="{E928F5DE-F25D-32C4-706E-B65EE798079F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31:44.601" v="0"/>
          <ac:spMkLst>
            <pc:docMk/>
            <pc:sldMk cId="925126491" sldId="258"/>
            <ac:spMk id="6" creationId="{F06B261F-632C-43DC-8DC7-7723B368270D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31:44.601" v="0"/>
          <ac:spMkLst>
            <pc:docMk/>
            <pc:sldMk cId="925126491" sldId="258"/>
            <ac:spMk id="8" creationId="{4E524C7F-EE50-42C5-9434-7C78CE04445B}"/>
          </ac:spMkLst>
        </pc:spChg>
        <pc:picChg chg="add">
          <ac:chgData name="Ali Yasin (2114939)" userId="S::2114939@student.uwtsd.ac.uk::c5ed3626-59d7-4100-94ca-0d7e27fa3fb6" providerId="AD" clId="Web-{8EBFB1B6-32D5-ACCD-1DDF-E72A8D5D6FC8}" dt="2023-05-18T12:31:44.601" v="0"/>
          <ac:picMkLst>
            <pc:docMk/>
            <pc:sldMk cId="925126491" sldId="258"/>
            <ac:picMk id="13" creationId="{18032086-273B-C708-2E66-AB3E952A1CC4}"/>
          </ac:picMkLst>
        </pc:picChg>
      </pc:sldChg>
      <pc:sldChg chg="addSp delSp modSp new mod setBg">
        <pc:chgData name="Ali Yasin (2114939)" userId="S::2114939@student.uwtsd.ac.uk::c5ed3626-59d7-4100-94ca-0d7e27fa3fb6" providerId="AD" clId="Web-{8EBFB1B6-32D5-ACCD-1DDF-E72A8D5D6FC8}" dt="2023-05-18T12:35:24.311" v="10"/>
        <pc:sldMkLst>
          <pc:docMk/>
          <pc:sldMk cId="1437327367" sldId="259"/>
        </pc:sldMkLst>
        <pc:spChg chg="mod">
          <ac:chgData name="Ali Yasin (2114939)" userId="S::2114939@student.uwtsd.ac.uk::c5ed3626-59d7-4100-94ca-0d7e27fa3fb6" providerId="AD" clId="Web-{8EBFB1B6-32D5-ACCD-1DDF-E72A8D5D6FC8}" dt="2023-05-18T12:35:24.311" v="10"/>
          <ac:spMkLst>
            <pc:docMk/>
            <pc:sldMk cId="1437327367" sldId="259"/>
            <ac:spMk id="2" creationId="{11F0CDDB-E80F-B8D1-E750-A04FCAD3B48F}"/>
          </ac:spMkLst>
        </pc:spChg>
        <pc:spChg chg="del mod">
          <ac:chgData name="Ali Yasin (2114939)" userId="S::2114939@student.uwtsd.ac.uk::c5ed3626-59d7-4100-94ca-0d7e27fa3fb6" providerId="AD" clId="Web-{8EBFB1B6-32D5-ACCD-1DDF-E72A8D5D6FC8}" dt="2023-05-18T12:35:24.311" v="10"/>
          <ac:spMkLst>
            <pc:docMk/>
            <pc:sldMk cId="1437327367" sldId="259"/>
            <ac:spMk id="3" creationId="{3CE86C7E-047B-2232-9087-C3CA87966F9B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35:24.311" v="10"/>
          <ac:spMkLst>
            <pc:docMk/>
            <pc:sldMk cId="1437327367" sldId="259"/>
            <ac:spMk id="9" creationId="{4AF15C8E-093E-4823-A12A-001BAA62B969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35:24.311" v="10"/>
          <ac:spMkLst>
            <pc:docMk/>
            <pc:sldMk cId="1437327367" sldId="259"/>
            <ac:spMk id="11" creationId="{8DC60494-71A0-4561-A012-BA2338D0DC05}"/>
          </ac:spMkLst>
        </pc:spChg>
        <pc:graphicFrameChg chg="add">
          <ac:chgData name="Ali Yasin (2114939)" userId="S::2114939@student.uwtsd.ac.uk::c5ed3626-59d7-4100-94ca-0d7e27fa3fb6" providerId="AD" clId="Web-{8EBFB1B6-32D5-ACCD-1DDF-E72A8D5D6FC8}" dt="2023-05-18T12:35:24.311" v="10"/>
          <ac:graphicFrameMkLst>
            <pc:docMk/>
            <pc:sldMk cId="1437327367" sldId="259"/>
            <ac:graphicFrameMk id="5" creationId="{E1E927C3-39C8-31FC-6741-4F78F148C7F9}"/>
          </ac:graphicFrameMkLst>
        </pc:graphicFrameChg>
      </pc:sldChg>
      <pc:sldChg chg="addSp delSp modSp new">
        <pc:chgData name="Ali Yasin (2114939)" userId="S::2114939@student.uwtsd.ac.uk::c5ed3626-59d7-4100-94ca-0d7e27fa3fb6" providerId="AD" clId="Web-{8EBFB1B6-32D5-ACCD-1DDF-E72A8D5D6FC8}" dt="2023-05-18T12:36:56.157" v="25" actId="20577"/>
        <pc:sldMkLst>
          <pc:docMk/>
          <pc:sldMk cId="2693970700" sldId="260"/>
        </pc:sldMkLst>
        <pc:spChg chg="mod">
          <ac:chgData name="Ali Yasin (2114939)" userId="S::2114939@student.uwtsd.ac.uk::c5ed3626-59d7-4100-94ca-0d7e27fa3fb6" providerId="AD" clId="Web-{8EBFB1B6-32D5-ACCD-1DDF-E72A8D5D6FC8}" dt="2023-05-18T12:35:55.905" v="12" actId="20577"/>
          <ac:spMkLst>
            <pc:docMk/>
            <pc:sldMk cId="2693970700" sldId="260"/>
            <ac:spMk id="2" creationId="{B37AB644-D6A3-7D20-9183-1EC8019C36E6}"/>
          </ac:spMkLst>
        </pc:spChg>
        <pc:spChg chg="del mod">
          <ac:chgData name="Ali Yasin (2114939)" userId="S::2114939@student.uwtsd.ac.uk::c5ed3626-59d7-4100-94ca-0d7e27fa3fb6" providerId="AD" clId="Web-{8EBFB1B6-32D5-ACCD-1DDF-E72A8D5D6FC8}" dt="2023-05-18T12:36:30.953" v="18"/>
          <ac:spMkLst>
            <pc:docMk/>
            <pc:sldMk cId="2693970700" sldId="260"/>
            <ac:spMk id="3" creationId="{39448AAD-9B8C-C281-58FD-2E2B7C7462EC}"/>
          </ac:spMkLst>
        </pc:spChg>
        <pc:graphicFrameChg chg="add modGraphic">
          <ac:chgData name="Ali Yasin (2114939)" userId="S::2114939@student.uwtsd.ac.uk::c5ed3626-59d7-4100-94ca-0d7e27fa3fb6" providerId="AD" clId="Web-{8EBFB1B6-32D5-ACCD-1DDF-E72A8D5D6FC8}" dt="2023-05-18T12:36:56.157" v="25" actId="20577"/>
          <ac:graphicFrameMkLst>
            <pc:docMk/>
            <pc:sldMk cId="2693970700" sldId="260"/>
            <ac:graphicFrameMk id="5" creationId="{21FC9AD8-D277-DEFF-7DD1-72BEFDB73807}"/>
          </ac:graphicFrameMkLst>
        </pc:graphicFrameChg>
      </pc:sldChg>
      <pc:sldChg chg="addSp delSp modSp new mod setBg">
        <pc:chgData name="Ali Yasin (2114939)" userId="S::2114939@student.uwtsd.ac.uk::c5ed3626-59d7-4100-94ca-0d7e27fa3fb6" providerId="AD" clId="Web-{8EBFB1B6-32D5-ACCD-1DDF-E72A8D5D6FC8}" dt="2023-05-18T12:39:47.927" v="43" actId="20577"/>
        <pc:sldMkLst>
          <pc:docMk/>
          <pc:sldMk cId="2503911698" sldId="261"/>
        </pc:sldMkLst>
        <pc:spChg chg="mod">
          <ac:chgData name="Ali Yasin (2114939)" userId="S::2114939@student.uwtsd.ac.uk::c5ed3626-59d7-4100-94ca-0d7e27fa3fb6" providerId="AD" clId="Web-{8EBFB1B6-32D5-ACCD-1DDF-E72A8D5D6FC8}" dt="2023-05-18T12:39:21.614" v="39"/>
          <ac:spMkLst>
            <pc:docMk/>
            <pc:sldMk cId="2503911698" sldId="261"/>
            <ac:spMk id="2" creationId="{5A9BBEFC-6AC5-4FEF-B858-0284FA25CA21}"/>
          </ac:spMkLst>
        </pc:spChg>
        <pc:spChg chg="mod">
          <ac:chgData name="Ali Yasin (2114939)" userId="S::2114939@student.uwtsd.ac.uk::c5ed3626-59d7-4100-94ca-0d7e27fa3fb6" providerId="AD" clId="Web-{8EBFB1B6-32D5-ACCD-1DDF-E72A8D5D6FC8}" dt="2023-05-18T12:39:47.927" v="43" actId="20577"/>
          <ac:spMkLst>
            <pc:docMk/>
            <pc:sldMk cId="2503911698" sldId="261"/>
            <ac:spMk id="3" creationId="{0CA440E4-C840-FD87-09AB-5057767C5C45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39:19.177" v="36"/>
          <ac:spMkLst>
            <pc:docMk/>
            <pc:sldMk cId="2503911698" sldId="261"/>
            <ac:spMk id="9" creationId="{C28AA5B0-EA1F-42BB-AE4B-1A06337DD243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39:19.177" v="36"/>
          <ac:spMkLst>
            <pc:docMk/>
            <pc:sldMk cId="2503911698" sldId="261"/>
            <ac:spMk id="11" creationId="{4F5B6F84-73EF-47ED-850E-4308B2C0D1E3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39:21.599" v="38"/>
          <ac:spMkLst>
            <pc:docMk/>
            <pc:sldMk cId="2503911698" sldId="261"/>
            <ac:spMk id="13" creationId="{8DDAA74B-8E81-4F15-BC0F-4050965FF520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39:21.599" v="38"/>
          <ac:spMkLst>
            <pc:docMk/>
            <pc:sldMk cId="2503911698" sldId="261"/>
            <ac:spMk id="14" creationId="{374CD4C6-F07B-411C-876A-727559731FF0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39:21.614" v="39"/>
          <ac:spMkLst>
            <pc:docMk/>
            <pc:sldMk cId="2503911698" sldId="261"/>
            <ac:spMk id="17" creationId="{F06B261F-632C-43DC-8DC7-7723B368270D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39:21.614" v="39"/>
          <ac:spMkLst>
            <pc:docMk/>
            <pc:sldMk cId="2503911698" sldId="261"/>
            <ac:spMk id="18" creationId="{4E524C7F-EE50-42C5-9434-7C78CE04445B}"/>
          </ac:spMkLst>
        </pc:spChg>
        <pc:picChg chg="add del">
          <ac:chgData name="Ali Yasin (2114939)" userId="S::2114939@student.uwtsd.ac.uk::c5ed3626-59d7-4100-94ca-0d7e27fa3fb6" providerId="AD" clId="Web-{8EBFB1B6-32D5-ACCD-1DDF-E72A8D5D6FC8}" dt="2023-05-18T12:39:19.177" v="36"/>
          <ac:picMkLst>
            <pc:docMk/>
            <pc:sldMk cId="2503911698" sldId="261"/>
            <ac:picMk id="5" creationId="{B25C7048-A864-DB55-F07B-218A16FD8920}"/>
          </ac:picMkLst>
        </pc:picChg>
        <pc:picChg chg="add del">
          <ac:chgData name="Ali Yasin (2114939)" userId="S::2114939@student.uwtsd.ac.uk::c5ed3626-59d7-4100-94ca-0d7e27fa3fb6" providerId="AD" clId="Web-{8EBFB1B6-32D5-ACCD-1DDF-E72A8D5D6FC8}" dt="2023-05-18T12:39:21.599" v="38"/>
          <ac:picMkLst>
            <pc:docMk/>
            <pc:sldMk cId="2503911698" sldId="261"/>
            <ac:picMk id="15" creationId="{01B1C7C0-B972-4E0B-4E39-C3CBC1A033A9}"/>
          </ac:picMkLst>
        </pc:picChg>
        <pc:picChg chg="add">
          <ac:chgData name="Ali Yasin (2114939)" userId="S::2114939@student.uwtsd.ac.uk::c5ed3626-59d7-4100-94ca-0d7e27fa3fb6" providerId="AD" clId="Web-{8EBFB1B6-32D5-ACCD-1DDF-E72A8D5D6FC8}" dt="2023-05-18T12:39:21.614" v="39"/>
          <ac:picMkLst>
            <pc:docMk/>
            <pc:sldMk cId="2503911698" sldId="261"/>
            <ac:picMk id="19" creationId="{7B28DB78-D341-79A0-F32B-2EED6AB77C4F}"/>
          </ac:picMkLst>
        </pc:picChg>
      </pc:sldChg>
      <pc:sldChg chg="addSp delSp modSp new mod setBg">
        <pc:chgData name="Ali Yasin (2114939)" userId="S::2114939@student.uwtsd.ac.uk::c5ed3626-59d7-4100-94ca-0d7e27fa3fb6" providerId="AD" clId="Web-{8EBFB1B6-32D5-ACCD-1DDF-E72A8D5D6FC8}" dt="2023-05-18T12:40:46.038" v="50"/>
        <pc:sldMkLst>
          <pc:docMk/>
          <pc:sldMk cId="2693271756" sldId="262"/>
        </pc:sldMkLst>
        <pc:spChg chg="mod">
          <ac:chgData name="Ali Yasin (2114939)" userId="S::2114939@student.uwtsd.ac.uk::c5ed3626-59d7-4100-94ca-0d7e27fa3fb6" providerId="AD" clId="Web-{8EBFB1B6-32D5-ACCD-1DDF-E72A8D5D6FC8}" dt="2023-05-18T12:40:46.038" v="50"/>
          <ac:spMkLst>
            <pc:docMk/>
            <pc:sldMk cId="2693271756" sldId="262"/>
            <ac:spMk id="2" creationId="{F13878F9-489C-DE82-43DD-31200DAEF01B}"/>
          </ac:spMkLst>
        </pc:spChg>
        <pc:spChg chg="mod">
          <ac:chgData name="Ali Yasin (2114939)" userId="S::2114939@student.uwtsd.ac.uk::c5ed3626-59d7-4100-94ca-0d7e27fa3fb6" providerId="AD" clId="Web-{8EBFB1B6-32D5-ACCD-1DDF-E72A8D5D6FC8}" dt="2023-05-18T12:40:46.038" v="50"/>
          <ac:spMkLst>
            <pc:docMk/>
            <pc:sldMk cId="2693271756" sldId="262"/>
            <ac:spMk id="3" creationId="{C5D188EC-9A37-5BDC-9124-63706676AE85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0:46.023" v="49"/>
          <ac:spMkLst>
            <pc:docMk/>
            <pc:sldMk cId="2693271756" sldId="262"/>
            <ac:spMk id="9" creationId="{8DDAA74B-8E81-4F15-BC0F-4050965FF520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40:46.038" v="50"/>
          <ac:spMkLst>
            <pc:docMk/>
            <pc:sldMk cId="2693271756" sldId="262"/>
            <ac:spMk id="10" creationId="{D279CB98-976B-40EA-81C0-E41C11E7A0E1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0:46.023" v="49"/>
          <ac:spMkLst>
            <pc:docMk/>
            <pc:sldMk cId="2693271756" sldId="262"/>
            <ac:spMk id="11" creationId="{374CD4C6-F07B-411C-876A-727559731FF0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40:46.038" v="50"/>
          <ac:spMkLst>
            <pc:docMk/>
            <pc:sldMk cId="2693271756" sldId="262"/>
            <ac:spMk id="12" creationId="{D10FC428-98F2-41B0-859F-EC3A5A41B8DB}"/>
          </ac:spMkLst>
        </pc:spChg>
        <pc:grpChg chg="add">
          <ac:chgData name="Ali Yasin (2114939)" userId="S::2114939@student.uwtsd.ac.uk::c5ed3626-59d7-4100-94ca-0d7e27fa3fb6" providerId="AD" clId="Web-{8EBFB1B6-32D5-ACCD-1DDF-E72A8D5D6FC8}" dt="2023-05-18T12:40:46.038" v="50"/>
          <ac:grpSpMkLst>
            <pc:docMk/>
            <pc:sldMk cId="2693271756" sldId="262"/>
            <ac:grpSpMk id="14" creationId="{29B66AAD-E2D6-4E63-A491-B5CA241C556C}"/>
          </ac:grpSpMkLst>
        </pc:grpChg>
        <pc:picChg chg="add del">
          <ac:chgData name="Ali Yasin (2114939)" userId="S::2114939@student.uwtsd.ac.uk::c5ed3626-59d7-4100-94ca-0d7e27fa3fb6" providerId="AD" clId="Web-{8EBFB1B6-32D5-ACCD-1DDF-E72A8D5D6FC8}" dt="2023-05-18T12:40:46.023" v="49"/>
          <ac:picMkLst>
            <pc:docMk/>
            <pc:sldMk cId="2693271756" sldId="262"/>
            <ac:picMk id="5" creationId="{F89FF3EF-996D-C50D-EB9A-BFB1D0219089}"/>
          </ac:picMkLst>
        </pc:picChg>
        <pc:picChg chg="add">
          <ac:chgData name="Ali Yasin (2114939)" userId="S::2114939@student.uwtsd.ac.uk::c5ed3626-59d7-4100-94ca-0d7e27fa3fb6" providerId="AD" clId="Web-{8EBFB1B6-32D5-ACCD-1DDF-E72A8D5D6FC8}" dt="2023-05-18T12:40:46.038" v="50"/>
          <ac:picMkLst>
            <pc:docMk/>
            <pc:sldMk cId="2693271756" sldId="262"/>
            <ac:picMk id="7" creationId="{821643D5-E6E9-6A45-1546-9AC0BCCA67C8}"/>
          </ac:picMkLst>
        </pc:picChg>
      </pc:sldChg>
      <pc:sldChg chg="addSp delSp modSp new mod setBg">
        <pc:chgData name="Ali Yasin (2114939)" userId="S::2114939@student.uwtsd.ac.uk::c5ed3626-59d7-4100-94ca-0d7e27fa3fb6" providerId="AD" clId="Web-{8EBFB1B6-32D5-ACCD-1DDF-E72A8D5D6FC8}" dt="2023-05-18T12:44:09.841" v="85" actId="1076"/>
        <pc:sldMkLst>
          <pc:docMk/>
          <pc:sldMk cId="550297226" sldId="263"/>
        </pc:sldMkLst>
        <pc:spChg chg="mod">
          <ac:chgData name="Ali Yasin (2114939)" userId="S::2114939@student.uwtsd.ac.uk::c5ed3626-59d7-4100-94ca-0d7e27fa3fb6" providerId="AD" clId="Web-{8EBFB1B6-32D5-ACCD-1DDF-E72A8D5D6FC8}" dt="2023-05-18T12:44:01.106" v="84" actId="1076"/>
          <ac:spMkLst>
            <pc:docMk/>
            <pc:sldMk cId="550297226" sldId="263"/>
            <ac:spMk id="2" creationId="{63668016-9CAE-1954-8AC3-3BC2D4A39C0E}"/>
          </ac:spMkLst>
        </pc:spChg>
        <pc:spChg chg="del">
          <ac:chgData name="Ali Yasin (2114939)" userId="S::2114939@student.uwtsd.ac.uk::c5ed3626-59d7-4100-94ca-0d7e27fa3fb6" providerId="AD" clId="Web-{8EBFB1B6-32D5-ACCD-1DDF-E72A8D5D6FC8}" dt="2023-05-18T12:43:07.699" v="77"/>
          <ac:spMkLst>
            <pc:docMk/>
            <pc:sldMk cId="550297226" sldId="263"/>
            <ac:spMk id="3" creationId="{3E48D420-D19F-F9F8-0915-FA28760A2318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25.027" v="79"/>
          <ac:spMkLst>
            <pc:docMk/>
            <pc:sldMk cId="550297226" sldId="263"/>
            <ac:spMk id="9" creationId="{50666DC1-CD27-4874-9484-9D06C59FE4D0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25.027" v="79"/>
          <ac:spMkLst>
            <pc:docMk/>
            <pc:sldMk cId="550297226" sldId="263"/>
            <ac:spMk id="11" creationId="{958792C8-CDC2-4839-86AD-5627A395A36B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25.027" v="79"/>
          <ac:spMkLst>
            <pc:docMk/>
            <pc:sldMk cId="550297226" sldId="263"/>
            <ac:spMk id="13" creationId="{29C8CAF2-DDA9-43EA-A371-4A3635B4BEFB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25.027" v="79"/>
          <ac:spMkLst>
            <pc:docMk/>
            <pc:sldMk cId="550297226" sldId="263"/>
            <ac:spMk id="15" creationId="{3D727AD7-F471-4C09-9ECB-619E6F459EC6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20" creationId="{50666DC1-CD27-4874-9484-9D06C59FE4D0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22" creationId="{B874FC77-B1AD-4469-830E-1F1D54FBB452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24" creationId="{32FB28BD-AB2E-4070-AB07-DBD6A265D864}"/>
          </ac:spMkLst>
        </pc:spChg>
        <pc:spChg chg="add del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26" creationId="{A6834A66-723F-4B47-BF01-F6D4B2A1B19E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31" creationId="{50666DC1-CD27-4874-9484-9D06C59FE4D0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33" creationId="{B874FC77-B1AD-4469-830E-1F1D54FBB452}"/>
          </ac:spMkLst>
        </pc:spChg>
        <pc:spChg chg="add">
          <ac:chgData name="Ali Yasin (2114939)" userId="S::2114939@student.uwtsd.ac.uk::c5ed3626-59d7-4100-94ca-0d7e27fa3fb6" providerId="AD" clId="Web-{8EBFB1B6-32D5-ACCD-1DDF-E72A8D5D6FC8}" dt="2023-05-18T12:43:35.137" v="81"/>
          <ac:spMkLst>
            <pc:docMk/>
            <pc:sldMk cId="550297226" sldId="263"/>
            <ac:spMk id="35" creationId="{A6834A66-723F-4B47-BF01-F6D4B2A1B19E}"/>
          </ac:spMkLst>
        </pc:spChg>
        <pc:picChg chg="add mod">
          <ac:chgData name="Ali Yasin (2114939)" userId="S::2114939@student.uwtsd.ac.uk::c5ed3626-59d7-4100-94ca-0d7e27fa3fb6" providerId="AD" clId="Web-{8EBFB1B6-32D5-ACCD-1DDF-E72A8D5D6FC8}" dt="2023-05-18T12:44:09.841" v="85" actId="1076"/>
          <ac:picMkLst>
            <pc:docMk/>
            <pc:sldMk cId="550297226" sldId="263"/>
            <ac:picMk id="5" creationId="{BF1A7A03-F1BF-1C79-ED49-CEFAADBB69BF}"/>
          </ac:picMkLst>
        </pc:picChg>
      </pc:sldChg>
    </pc:docChg>
  </pc:docChgLst>
  <pc:docChgLst>
    <pc:chgData name="Ali Yasin (2114939)" userId="S::2114939@student.uwtsd.ac.uk::c5ed3626-59d7-4100-94ca-0d7e27fa3fb6" providerId="AD" clId="Web-{23CBBB39-1E29-D53C-E925-F3520B1667C9}"/>
    <pc:docChg chg="modSld">
      <pc:chgData name="Ali Yasin (2114939)" userId="S::2114939@student.uwtsd.ac.uk::c5ed3626-59d7-4100-94ca-0d7e27fa3fb6" providerId="AD" clId="Web-{23CBBB39-1E29-D53C-E925-F3520B1667C9}" dt="2023-05-18T12:46:56.650" v="14" actId="14100"/>
      <pc:docMkLst>
        <pc:docMk/>
      </pc:docMkLst>
      <pc:sldChg chg="addSp delSp modSp">
        <pc:chgData name="Ali Yasin (2114939)" userId="S::2114939@student.uwtsd.ac.uk::c5ed3626-59d7-4100-94ca-0d7e27fa3fb6" providerId="AD" clId="Web-{23CBBB39-1E29-D53C-E925-F3520B1667C9}" dt="2023-05-18T12:46:56.650" v="14" actId="14100"/>
        <pc:sldMkLst>
          <pc:docMk/>
          <pc:sldMk cId="658361403" sldId="257"/>
        </pc:sldMkLst>
        <pc:spChg chg="mod">
          <ac:chgData name="Ali Yasin (2114939)" userId="S::2114939@student.uwtsd.ac.uk::c5ed3626-59d7-4100-94ca-0d7e27fa3fb6" providerId="AD" clId="Web-{23CBBB39-1E29-D53C-E925-F3520B1667C9}" dt="2023-05-18T12:46:56.650" v="14" actId="14100"/>
          <ac:spMkLst>
            <pc:docMk/>
            <pc:sldMk cId="658361403" sldId="257"/>
            <ac:spMk id="2" creationId="{95C3AA4E-5344-2741-2E44-BAE0E4DDBEC6}"/>
          </ac:spMkLst>
        </pc:spChg>
        <pc:spChg chg="del">
          <ac:chgData name="Ali Yasin (2114939)" userId="S::2114939@student.uwtsd.ac.uk::c5ed3626-59d7-4100-94ca-0d7e27fa3fb6" providerId="AD" clId="Web-{23CBBB39-1E29-D53C-E925-F3520B1667C9}" dt="2023-05-18T12:46:51.806" v="13"/>
          <ac:spMkLst>
            <pc:docMk/>
            <pc:sldMk cId="658361403" sldId="257"/>
            <ac:spMk id="8" creationId="{50666DC1-CD27-4874-9484-9D06C59FE4D0}"/>
          </ac:spMkLst>
        </pc:spChg>
        <pc:spChg chg="del">
          <ac:chgData name="Ali Yasin (2114939)" userId="S::2114939@student.uwtsd.ac.uk::c5ed3626-59d7-4100-94ca-0d7e27fa3fb6" providerId="AD" clId="Web-{23CBBB39-1E29-D53C-E925-F3520B1667C9}" dt="2023-05-18T12:46:51.806" v="13"/>
          <ac:spMkLst>
            <pc:docMk/>
            <pc:sldMk cId="658361403" sldId="257"/>
            <ac:spMk id="10" creationId="{26811A6C-040C-4C5A-8FF3-63EC6CC4015F}"/>
          </ac:spMkLst>
        </pc:spChg>
        <pc:spChg chg="del">
          <ac:chgData name="Ali Yasin (2114939)" userId="S::2114939@student.uwtsd.ac.uk::c5ed3626-59d7-4100-94ca-0d7e27fa3fb6" providerId="AD" clId="Web-{23CBBB39-1E29-D53C-E925-F3520B1667C9}" dt="2023-05-18T12:46:51.806" v="13"/>
          <ac:spMkLst>
            <pc:docMk/>
            <pc:sldMk cId="658361403" sldId="257"/>
            <ac:spMk id="12" creationId="{72EF3F9A-9717-4ACB-A30D-96694842C4F7}"/>
          </ac:spMkLst>
        </pc:spChg>
        <pc:spChg chg="add">
          <ac:chgData name="Ali Yasin (2114939)" userId="S::2114939@student.uwtsd.ac.uk::c5ed3626-59d7-4100-94ca-0d7e27fa3fb6" providerId="AD" clId="Web-{23CBBB39-1E29-D53C-E925-F3520B1667C9}" dt="2023-05-18T12:46:51.806" v="13"/>
          <ac:spMkLst>
            <pc:docMk/>
            <pc:sldMk cId="658361403" sldId="257"/>
            <ac:spMk id="17" creationId="{50666DC1-CD27-4874-9484-9D06C59FE4D0}"/>
          </ac:spMkLst>
        </pc:spChg>
        <pc:spChg chg="add">
          <ac:chgData name="Ali Yasin (2114939)" userId="S::2114939@student.uwtsd.ac.uk::c5ed3626-59d7-4100-94ca-0d7e27fa3fb6" providerId="AD" clId="Web-{23CBBB39-1E29-D53C-E925-F3520B1667C9}" dt="2023-05-18T12:46:51.806" v="13"/>
          <ac:spMkLst>
            <pc:docMk/>
            <pc:sldMk cId="658361403" sldId="257"/>
            <ac:spMk id="19" creationId="{4D90D76C-184F-4A96-8FE8-1114F8EE1F56}"/>
          </ac:spMkLst>
        </pc:spChg>
        <pc:spChg chg="add">
          <ac:chgData name="Ali Yasin (2114939)" userId="S::2114939@student.uwtsd.ac.uk::c5ed3626-59d7-4100-94ca-0d7e27fa3fb6" providerId="AD" clId="Web-{23CBBB39-1E29-D53C-E925-F3520B1667C9}" dt="2023-05-18T12:46:51.806" v="13"/>
          <ac:spMkLst>
            <pc:docMk/>
            <pc:sldMk cId="658361403" sldId="257"/>
            <ac:spMk id="21" creationId="{2F9DE355-E8A7-498B-A6A0-54D03B953F89}"/>
          </ac:spMkLst>
        </pc:spChg>
        <pc:picChg chg="mod">
          <ac:chgData name="Ali Yasin (2114939)" userId="S::2114939@student.uwtsd.ac.uk::c5ed3626-59d7-4100-94ca-0d7e27fa3fb6" providerId="AD" clId="Web-{23CBBB39-1E29-D53C-E925-F3520B1667C9}" dt="2023-05-18T12:46:51.806" v="13"/>
          <ac:picMkLst>
            <pc:docMk/>
            <pc:sldMk cId="658361403" sldId="257"/>
            <ac:picMk id="4" creationId="{EB0C6CA4-E8D2-D963-6AA3-2444A3F4FB9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F76A2F-839D-45EF-B772-D3B7AB39AA1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48AA57F-8104-4F19-8A55-E6C11B4E2512}">
      <dgm:prSet/>
      <dgm:spPr/>
      <dgm:t>
        <a:bodyPr/>
        <a:lstStyle/>
        <a:p>
          <a:pPr>
            <a:defRPr cap="all"/>
          </a:pPr>
          <a:r>
            <a:rPr lang="en-US"/>
            <a:t>1 Repair Programs: </a:t>
          </a:r>
        </a:p>
      </dgm:t>
    </dgm:pt>
    <dgm:pt modelId="{EA0CE63A-2396-49CE-A068-D5665323167C}" type="parTrans" cxnId="{915E501E-838C-4C68-8633-06305852DB48}">
      <dgm:prSet/>
      <dgm:spPr/>
      <dgm:t>
        <a:bodyPr/>
        <a:lstStyle/>
        <a:p>
          <a:endParaRPr lang="en-US"/>
        </a:p>
      </dgm:t>
    </dgm:pt>
    <dgm:pt modelId="{37B68451-D8D5-49AB-9CB2-4F85B83B5DDE}" type="sibTrans" cxnId="{915E501E-838C-4C68-8633-06305852DB48}">
      <dgm:prSet/>
      <dgm:spPr/>
      <dgm:t>
        <a:bodyPr/>
        <a:lstStyle/>
        <a:p>
          <a:endParaRPr lang="en-US"/>
        </a:p>
      </dgm:t>
    </dgm:pt>
    <dgm:pt modelId="{0D96EEC3-742B-44A4-BCD8-875E43880EC2}">
      <dgm:prSet/>
      <dgm:spPr/>
      <dgm:t>
        <a:bodyPr/>
        <a:lstStyle/>
        <a:p>
          <a:pPr>
            <a:defRPr cap="all"/>
          </a:pPr>
          <a:r>
            <a:rPr lang="en-US"/>
            <a:t>2 Product Recycling:</a:t>
          </a:r>
        </a:p>
      </dgm:t>
    </dgm:pt>
    <dgm:pt modelId="{32A94D46-0B76-4E53-847C-3096E04A26B6}" type="parTrans" cxnId="{E832066D-ED16-4F70-A180-6AA68F52AB3C}">
      <dgm:prSet/>
      <dgm:spPr/>
      <dgm:t>
        <a:bodyPr/>
        <a:lstStyle/>
        <a:p>
          <a:endParaRPr lang="en-US"/>
        </a:p>
      </dgm:t>
    </dgm:pt>
    <dgm:pt modelId="{F57B612B-1C1C-4D76-94C8-63AE81EFB13B}" type="sibTrans" cxnId="{E832066D-ED16-4F70-A180-6AA68F52AB3C}">
      <dgm:prSet/>
      <dgm:spPr/>
      <dgm:t>
        <a:bodyPr/>
        <a:lstStyle/>
        <a:p>
          <a:endParaRPr lang="en-US"/>
        </a:p>
      </dgm:t>
    </dgm:pt>
    <dgm:pt modelId="{89068E98-5A60-48D7-89D6-2267C611E9B4}" type="pres">
      <dgm:prSet presAssocID="{EEF76A2F-839D-45EF-B772-D3B7AB39AA11}" presName="root" presStyleCnt="0">
        <dgm:presLayoutVars>
          <dgm:dir/>
          <dgm:resizeHandles val="exact"/>
        </dgm:presLayoutVars>
      </dgm:prSet>
      <dgm:spPr/>
    </dgm:pt>
    <dgm:pt modelId="{2CCFF89E-087F-4313-8396-AAF015E7B4EB}" type="pres">
      <dgm:prSet presAssocID="{C48AA57F-8104-4F19-8A55-E6C11B4E2512}" presName="compNode" presStyleCnt="0"/>
      <dgm:spPr/>
    </dgm:pt>
    <dgm:pt modelId="{09E34AF5-42D2-4BA2-97D5-43D2E0FBA9AA}" type="pres">
      <dgm:prSet presAssocID="{C48AA57F-8104-4F19-8A55-E6C11B4E2512}" presName="iconBgRect" presStyleLbl="bgShp" presStyleIdx="0" presStyleCnt="2"/>
      <dgm:spPr/>
    </dgm:pt>
    <dgm:pt modelId="{4E622331-CAC0-4C8C-97E9-A8D98B7805C8}" type="pres">
      <dgm:prSet presAssocID="{C48AA57F-8104-4F19-8A55-E6C11B4E251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A61975D2-48B5-4DEB-A5D2-A56592864110}" type="pres">
      <dgm:prSet presAssocID="{C48AA57F-8104-4F19-8A55-E6C11B4E2512}" presName="spaceRect" presStyleCnt="0"/>
      <dgm:spPr/>
    </dgm:pt>
    <dgm:pt modelId="{27A9F388-D2C7-4AB6-9123-015B026B0AD5}" type="pres">
      <dgm:prSet presAssocID="{C48AA57F-8104-4F19-8A55-E6C11B4E2512}" presName="textRect" presStyleLbl="revTx" presStyleIdx="0" presStyleCnt="2">
        <dgm:presLayoutVars>
          <dgm:chMax val="1"/>
          <dgm:chPref val="1"/>
        </dgm:presLayoutVars>
      </dgm:prSet>
      <dgm:spPr/>
    </dgm:pt>
    <dgm:pt modelId="{B6B3259B-70EC-4D4B-9D3F-3762F10F15EF}" type="pres">
      <dgm:prSet presAssocID="{37B68451-D8D5-49AB-9CB2-4F85B83B5DDE}" presName="sibTrans" presStyleCnt="0"/>
      <dgm:spPr/>
    </dgm:pt>
    <dgm:pt modelId="{3E38002E-7FC8-4410-9097-386A79EE30A0}" type="pres">
      <dgm:prSet presAssocID="{0D96EEC3-742B-44A4-BCD8-875E43880EC2}" presName="compNode" presStyleCnt="0"/>
      <dgm:spPr/>
    </dgm:pt>
    <dgm:pt modelId="{04B074C8-3A53-47E7-81E8-23B644BE4B5C}" type="pres">
      <dgm:prSet presAssocID="{0D96EEC3-742B-44A4-BCD8-875E43880EC2}" presName="iconBgRect" presStyleLbl="bgShp" presStyleIdx="1" presStyleCnt="2"/>
      <dgm:spPr/>
    </dgm:pt>
    <dgm:pt modelId="{51EB516F-C66E-4CF2-8896-A561BBF641FC}" type="pres">
      <dgm:prSet presAssocID="{0D96EEC3-742B-44A4-BCD8-875E43880EC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4F26200C-41F3-4536-B2FA-7B6C3A5BB2E9}" type="pres">
      <dgm:prSet presAssocID="{0D96EEC3-742B-44A4-BCD8-875E43880EC2}" presName="spaceRect" presStyleCnt="0"/>
      <dgm:spPr/>
    </dgm:pt>
    <dgm:pt modelId="{864B87BD-CC3B-474A-B272-181D8418517A}" type="pres">
      <dgm:prSet presAssocID="{0D96EEC3-742B-44A4-BCD8-875E43880EC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15E501E-838C-4C68-8633-06305852DB48}" srcId="{EEF76A2F-839D-45EF-B772-D3B7AB39AA11}" destId="{C48AA57F-8104-4F19-8A55-E6C11B4E2512}" srcOrd="0" destOrd="0" parTransId="{EA0CE63A-2396-49CE-A068-D5665323167C}" sibTransId="{37B68451-D8D5-49AB-9CB2-4F85B83B5DDE}"/>
    <dgm:cxn modelId="{2D82A523-711F-4465-9207-EA2C4AFEFB6A}" type="presOf" srcId="{C48AA57F-8104-4F19-8A55-E6C11B4E2512}" destId="{27A9F388-D2C7-4AB6-9123-015B026B0AD5}" srcOrd="0" destOrd="0" presId="urn:microsoft.com/office/officeart/2018/5/layout/IconCircleLabelList"/>
    <dgm:cxn modelId="{B0C25269-01CE-411C-9BA7-40D02CD5A923}" type="presOf" srcId="{EEF76A2F-839D-45EF-B772-D3B7AB39AA11}" destId="{89068E98-5A60-48D7-89D6-2267C611E9B4}" srcOrd="0" destOrd="0" presId="urn:microsoft.com/office/officeart/2018/5/layout/IconCircleLabelList"/>
    <dgm:cxn modelId="{E832066D-ED16-4F70-A180-6AA68F52AB3C}" srcId="{EEF76A2F-839D-45EF-B772-D3B7AB39AA11}" destId="{0D96EEC3-742B-44A4-BCD8-875E43880EC2}" srcOrd="1" destOrd="0" parTransId="{32A94D46-0B76-4E53-847C-3096E04A26B6}" sibTransId="{F57B612B-1C1C-4D76-94C8-63AE81EFB13B}"/>
    <dgm:cxn modelId="{57DB4D88-0A5A-45DB-8AD6-D76909710F4F}" type="presOf" srcId="{0D96EEC3-742B-44A4-BCD8-875E43880EC2}" destId="{864B87BD-CC3B-474A-B272-181D8418517A}" srcOrd="0" destOrd="0" presId="urn:microsoft.com/office/officeart/2018/5/layout/IconCircleLabelList"/>
    <dgm:cxn modelId="{BDFC6E4B-0FBD-4CEF-A225-28A523E6813E}" type="presParOf" srcId="{89068E98-5A60-48D7-89D6-2267C611E9B4}" destId="{2CCFF89E-087F-4313-8396-AAF015E7B4EB}" srcOrd="0" destOrd="0" presId="urn:microsoft.com/office/officeart/2018/5/layout/IconCircleLabelList"/>
    <dgm:cxn modelId="{D755ABE8-B0D2-4FAA-9F84-A26A150913C0}" type="presParOf" srcId="{2CCFF89E-087F-4313-8396-AAF015E7B4EB}" destId="{09E34AF5-42D2-4BA2-97D5-43D2E0FBA9AA}" srcOrd="0" destOrd="0" presId="urn:microsoft.com/office/officeart/2018/5/layout/IconCircleLabelList"/>
    <dgm:cxn modelId="{03D971B9-A57E-4BB8-A035-82E9E38E7BF6}" type="presParOf" srcId="{2CCFF89E-087F-4313-8396-AAF015E7B4EB}" destId="{4E622331-CAC0-4C8C-97E9-A8D98B7805C8}" srcOrd="1" destOrd="0" presId="urn:microsoft.com/office/officeart/2018/5/layout/IconCircleLabelList"/>
    <dgm:cxn modelId="{D08F6C0A-165B-4B13-979E-6A263D337A9A}" type="presParOf" srcId="{2CCFF89E-087F-4313-8396-AAF015E7B4EB}" destId="{A61975D2-48B5-4DEB-A5D2-A56592864110}" srcOrd="2" destOrd="0" presId="urn:microsoft.com/office/officeart/2018/5/layout/IconCircleLabelList"/>
    <dgm:cxn modelId="{907D25F9-31A3-47A2-9AD9-1063DC814E93}" type="presParOf" srcId="{2CCFF89E-087F-4313-8396-AAF015E7B4EB}" destId="{27A9F388-D2C7-4AB6-9123-015B026B0AD5}" srcOrd="3" destOrd="0" presId="urn:microsoft.com/office/officeart/2018/5/layout/IconCircleLabelList"/>
    <dgm:cxn modelId="{4B2E72F4-30E9-4F49-8299-ECFC7BCC3799}" type="presParOf" srcId="{89068E98-5A60-48D7-89D6-2267C611E9B4}" destId="{B6B3259B-70EC-4D4B-9D3F-3762F10F15EF}" srcOrd="1" destOrd="0" presId="urn:microsoft.com/office/officeart/2018/5/layout/IconCircleLabelList"/>
    <dgm:cxn modelId="{A3AB19DE-ADE4-476A-A8C4-85A73DED5921}" type="presParOf" srcId="{89068E98-5A60-48D7-89D6-2267C611E9B4}" destId="{3E38002E-7FC8-4410-9097-386A79EE30A0}" srcOrd="2" destOrd="0" presId="urn:microsoft.com/office/officeart/2018/5/layout/IconCircleLabelList"/>
    <dgm:cxn modelId="{FE2B5FEC-2836-4FC8-AD52-97CC03953A7D}" type="presParOf" srcId="{3E38002E-7FC8-4410-9097-386A79EE30A0}" destId="{04B074C8-3A53-47E7-81E8-23B644BE4B5C}" srcOrd="0" destOrd="0" presId="urn:microsoft.com/office/officeart/2018/5/layout/IconCircleLabelList"/>
    <dgm:cxn modelId="{CB5B5C51-BC33-46D9-908F-0897BFDD756C}" type="presParOf" srcId="{3E38002E-7FC8-4410-9097-386A79EE30A0}" destId="{51EB516F-C66E-4CF2-8896-A561BBF641FC}" srcOrd="1" destOrd="0" presId="urn:microsoft.com/office/officeart/2018/5/layout/IconCircleLabelList"/>
    <dgm:cxn modelId="{1E374140-C4D7-4443-8229-041DBE75C2D4}" type="presParOf" srcId="{3E38002E-7FC8-4410-9097-386A79EE30A0}" destId="{4F26200C-41F3-4536-B2FA-7B6C3A5BB2E9}" srcOrd="2" destOrd="0" presId="urn:microsoft.com/office/officeart/2018/5/layout/IconCircleLabelList"/>
    <dgm:cxn modelId="{43CEA019-3BEA-4A6A-91F7-25A141648A23}" type="presParOf" srcId="{3E38002E-7FC8-4410-9097-386A79EE30A0}" destId="{864B87BD-CC3B-474A-B272-181D8418517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E35CD6-7A0C-4540-9FE5-C2B1C22BB3E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037966-25A7-41FD-9EEC-66E670C03207}">
      <dgm:prSet/>
      <dgm:spPr/>
      <dgm:t>
        <a:bodyPr/>
        <a:lstStyle/>
        <a:p>
          <a:r>
            <a:rPr lang="en-US">
              <a:latin typeface="Bahnschrift"/>
            </a:rPr>
            <a:t>1</a:t>
          </a:r>
          <a:r>
            <a:rPr lang="en-US"/>
            <a:t> how can make it easy for everyone:</a:t>
          </a:r>
        </a:p>
      </dgm:t>
    </dgm:pt>
    <dgm:pt modelId="{947181DA-CF87-4707-AD03-8079980F5F6B}" type="parTrans" cxnId="{3E708119-5737-4E30-82A8-E59337E633D3}">
      <dgm:prSet/>
      <dgm:spPr/>
      <dgm:t>
        <a:bodyPr/>
        <a:lstStyle/>
        <a:p>
          <a:endParaRPr lang="en-US"/>
        </a:p>
      </dgm:t>
    </dgm:pt>
    <dgm:pt modelId="{4DE4D79D-F7FB-4A3B-9EFA-813277BAEB48}" type="sibTrans" cxnId="{3E708119-5737-4E30-82A8-E59337E633D3}">
      <dgm:prSet/>
      <dgm:spPr/>
      <dgm:t>
        <a:bodyPr/>
        <a:lstStyle/>
        <a:p>
          <a:endParaRPr lang="en-US"/>
        </a:p>
      </dgm:t>
    </dgm:pt>
    <dgm:pt modelId="{CC026A5B-77BF-4113-A894-33BDCB1CEA7E}">
      <dgm:prSet/>
      <dgm:spPr/>
      <dgm:t>
        <a:bodyPr/>
        <a:lstStyle/>
        <a:p>
          <a:r>
            <a:rPr lang="en-US"/>
            <a:t>2 Why we recycle right:</a:t>
          </a:r>
        </a:p>
      </dgm:t>
    </dgm:pt>
    <dgm:pt modelId="{137A275F-9639-4574-B3F2-1B5CFD48ECF6}" type="parTrans" cxnId="{34295E82-7FCA-45F8-94AD-31CA7B0414C5}">
      <dgm:prSet/>
      <dgm:spPr/>
      <dgm:t>
        <a:bodyPr/>
        <a:lstStyle/>
        <a:p>
          <a:endParaRPr lang="en-US"/>
        </a:p>
      </dgm:t>
    </dgm:pt>
    <dgm:pt modelId="{8D181D36-46A1-474C-B8F7-42A5BA00F52A}" type="sibTrans" cxnId="{34295E82-7FCA-45F8-94AD-31CA7B0414C5}">
      <dgm:prSet/>
      <dgm:spPr/>
      <dgm:t>
        <a:bodyPr/>
        <a:lstStyle/>
        <a:p>
          <a:endParaRPr lang="en-US"/>
        </a:p>
      </dgm:t>
    </dgm:pt>
    <dgm:pt modelId="{D63118AB-0588-4E3E-95F1-4DA66916DB70}" type="pres">
      <dgm:prSet presAssocID="{BFE35CD6-7A0C-4540-9FE5-C2B1C22BB3E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1D27C51-19AE-4E1F-A4ED-8F9DAB6D3A44}" type="pres">
      <dgm:prSet presAssocID="{95037966-25A7-41FD-9EEC-66E670C03207}" presName="hierRoot1" presStyleCnt="0"/>
      <dgm:spPr/>
    </dgm:pt>
    <dgm:pt modelId="{D28F149A-2F2E-4FF4-8556-1D4331E5AFD6}" type="pres">
      <dgm:prSet presAssocID="{95037966-25A7-41FD-9EEC-66E670C03207}" presName="composite" presStyleCnt="0"/>
      <dgm:spPr/>
    </dgm:pt>
    <dgm:pt modelId="{2F5A7737-2611-456E-9CD8-67B747ADFF8F}" type="pres">
      <dgm:prSet presAssocID="{95037966-25A7-41FD-9EEC-66E670C03207}" presName="background" presStyleLbl="node0" presStyleIdx="0" presStyleCnt="2"/>
      <dgm:spPr/>
    </dgm:pt>
    <dgm:pt modelId="{3E598276-237E-4751-801E-B205FF19250E}" type="pres">
      <dgm:prSet presAssocID="{95037966-25A7-41FD-9EEC-66E670C03207}" presName="text" presStyleLbl="fgAcc0" presStyleIdx="0" presStyleCnt="2">
        <dgm:presLayoutVars>
          <dgm:chPref val="3"/>
        </dgm:presLayoutVars>
      </dgm:prSet>
      <dgm:spPr/>
    </dgm:pt>
    <dgm:pt modelId="{35A3C63B-EDCC-4E21-B8AF-ED36BD2B1902}" type="pres">
      <dgm:prSet presAssocID="{95037966-25A7-41FD-9EEC-66E670C03207}" presName="hierChild2" presStyleCnt="0"/>
      <dgm:spPr/>
    </dgm:pt>
    <dgm:pt modelId="{C2E81012-AC8C-449B-ACC0-B39C459D342D}" type="pres">
      <dgm:prSet presAssocID="{CC026A5B-77BF-4113-A894-33BDCB1CEA7E}" presName="hierRoot1" presStyleCnt="0"/>
      <dgm:spPr/>
    </dgm:pt>
    <dgm:pt modelId="{FABD2511-67C5-430C-904A-656F0D56A34E}" type="pres">
      <dgm:prSet presAssocID="{CC026A5B-77BF-4113-A894-33BDCB1CEA7E}" presName="composite" presStyleCnt="0"/>
      <dgm:spPr/>
    </dgm:pt>
    <dgm:pt modelId="{3E5E0258-023A-47AD-B2EA-C987E6E4D7A3}" type="pres">
      <dgm:prSet presAssocID="{CC026A5B-77BF-4113-A894-33BDCB1CEA7E}" presName="background" presStyleLbl="node0" presStyleIdx="1" presStyleCnt="2"/>
      <dgm:spPr/>
    </dgm:pt>
    <dgm:pt modelId="{3BBCF7F7-E37E-4B89-AE9D-5CB7276B3F8E}" type="pres">
      <dgm:prSet presAssocID="{CC026A5B-77BF-4113-A894-33BDCB1CEA7E}" presName="text" presStyleLbl="fgAcc0" presStyleIdx="1" presStyleCnt="2">
        <dgm:presLayoutVars>
          <dgm:chPref val="3"/>
        </dgm:presLayoutVars>
      </dgm:prSet>
      <dgm:spPr/>
    </dgm:pt>
    <dgm:pt modelId="{3CFD39DC-160D-4D4C-AD3A-F873CED26CB1}" type="pres">
      <dgm:prSet presAssocID="{CC026A5B-77BF-4113-A894-33BDCB1CEA7E}" presName="hierChild2" presStyleCnt="0"/>
      <dgm:spPr/>
    </dgm:pt>
  </dgm:ptLst>
  <dgm:cxnLst>
    <dgm:cxn modelId="{3E708119-5737-4E30-82A8-E59337E633D3}" srcId="{BFE35CD6-7A0C-4540-9FE5-C2B1C22BB3EA}" destId="{95037966-25A7-41FD-9EEC-66E670C03207}" srcOrd="0" destOrd="0" parTransId="{947181DA-CF87-4707-AD03-8079980F5F6B}" sibTransId="{4DE4D79D-F7FB-4A3B-9EFA-813277BAEB48}"/>
    <dgm:cxn modelId="{0678E919-ED19-4F56-8ACD-9D6ECE4A519B}" type="presOf" srcId="{BFE35CD6-7A0C-4540-9FE5-C2B1C22BB3EA}" destId="{D63118AB-0588-4E3E-95F1-4DA66916DB70}" srcOrd="0" destOrd="0" presId="urn:microsoft.com/office/officeart/2005/8/layout/hierarchy1"/>
    <dgm:cxn modelId="{4ADCE465-4E09-47BD-9209-8C9E4541B77B}" type="presOf" srcId="{CC026A5B-77BF-4113-A894-33BDCB1CEA7E}" destId="{3BBCF7F7-E37E-4B89-AE9D-5CB7276B3F8E}" srcOrd="0" destOrd="0" presId="urn:microsoft.com/office/officeart/2005/8/layout/hierarchy1"/>
    <dgm:cxn modelId="{34295E82-7FCA-45F8-94AD-31CA7B0414C5}" srcId="{BFE35CD6-7A0C-4540-9FE5-C2B1C22BB3EA}" destId="{CC026A5B-77BF-4113-A894-33BDCB1CEA7E}" srcOrd="1" destOrd="0" parTransId="{137A275F-9639-4574-B3F2-1B5CFD48ECF6}" sibTransId="{8D181D36-46A1-474C-B8F7-42A5BA00F52A}"/>
    <dgm:cxn modelId="{B03615B3-017A-49D3-99F7-716697E76253}" type="presOf" srcId="{95037966-25A7-41FD-9EEC-66E670C03207}" destId="{3E598276-237E-4751-801E-B205FF19250E}" srcOrd="0" destOrd="0" presId="urn:microsoft.com/office/officeart/2005/8/layout/hierarchy1"/>
    <dgm:cxn modelId="{51D0058F-931F-4FEE-838B-FA4DA0EACF56}" type="presParOf" srcId="{D63118AB-0588-4E3E-95F1-4DA66916DB70}" destId="{51D27C51-19AE-4E1F-A4ED-8F9DAB6D3A44}" srcOrd="0" destOrd="0" presId="urn:microsoft.com/office/officeart/2005/8/layout/hierarchy1"/>
    <dgm:cxn modelId="{539A9947-DA8A-4DC8-AD18-37E9C078DB9B}" type="presParOf" srcId="{51D27C51-19AE-4E1F-A4ED-8F9DAB6D3A44}" destId="{D28F149A-2F2E-4FF4-8556-1D4331E5AFD6}" srcOrd="0" destOrd="0" presId="urn:microsoft.com/office/officeart/2005/8/layout/hierarchy1"/>
    <dgm:cxn modelId="{D8C5236C-97C6-44B3-88C6-49B98CFA363E}" type="presParOf" srcId="{D28F149A-2F2E-4FF4-8556-1D4331E5AFD6}" destId="{2F5A7737-2611-456E-9CD8-67B747ADFF8F}" srcOrd="0" destOrd="0" presId="urn:microsoft.com/office/officeart/2005/8/layout/hierarchy1"/>
    <dgm:cxn modelId="{DC80C06F-F665-42BF-B556-03F1D5D77F41}" type="presParOf" srcId="{D28F149A-2F2E-4FF4-8556-1D4331E5AFD6}" destId="{3E598276-237E-4751-801E-B205FF19250E}" srcOrd="1" destOrd="0" presId="urn:microsoft.com/office/officeart/2005/8/layout/hierarchy1"/>
    <dgm:cxn modelId="{46271732-EEAC-45B4-ABA7-B05AD3A01F16}" type="presParOf" srcId="{51D27C51-19AE-4E1F-A4ED-8F9DAB6D3A44}" destId="{35A3C63B-EDCC-4E21-B8AF-ED36BD2B1902}" srcOrd="1" destOrd="0" presId="urn:microsoft.com/office/officeart/2005/8/layout/hierarchy1"/>
    <dgm:cxn modelId="{2100C64A-5FE0-48CB-85B7-56033D40D9BE}" type="presParOf" srcId="{D63118AB-0588-4E3E-95F1-4DA66916DB70}" destId="{C2E81012-AC8C-449B-ACC0-B39C459D342D}" srcOrd="1" destOrd="0" presId="urn:microsoft.com/office/officeart/2005/8/layout/hierarchy1"/>
    <dgm:cxn modelId="{0BEB0FC3-F3A8-4614-9CDD-640EF4B997AD}" type="presParOf" srcId="{C2E81012-AC8C-449B-ACC0-B39C459D342D}" destId="{FABD2511-67C5-430C-904A-656F0D56A34E}" srcOrd="0" destOrd="0" presId="urn:microsoft.com/office/officeart/2005/8/layout/hierarchy1"/>
    <dgm:cxn modelId="{18DCF85B-9103-4197-A4BE-CD673A80C451}" type="presParOf" srcId="{FABD2511-67C5-430C-904A-656F0D56A34E}" destId="{3E5E0258-023A-47AD-B2EA-C987E6E4D7A3}" srcOrd="0" destOrd="0" presId="urn:microsoft.com/office/officeart/2005/8/layout/hierarchy1"/>
    <dgm:cxn modelId="{20C142A4-A59A-4AA3-9CA5-0BD5D8C9A8D7}" type="presParOf" srcId="{FABD2511-67C5-430C-904A-656F0D56A34E}" destId="{3BBCF7F7-E37E-4B89-AE9D-5CB7276B3F8E}" srcOrd="1" destOrd="0" presId="urn:microsoft.com/office/officeart/2005/8/layout/hierarchy1"/>
    <dgm:cxn modelId="{CD4818A7-7902-4381-B0EB-8E28BFD48252}" type="presParOf" srcId="{C2E81012-AC8C-449B-ACC0-B39C459D342D}" destId="{3CFD39DC-160D-4D4C-AD3A-F873CED26CB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34AF5-42D2-4BA2-97D5-43D2E0FBA9AA}">
      <dsp:nvSpPr>
        <dsp:cNvPr id="0" name=""/>
        <dsp:cNvSpPr/>
      </dsp:nvSpPr>
      <dsp:spPr>
        <a:xfrm>
          <a:off x="2728167" y="19545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22331-CAC0-4C8C-97E9-A8D98B7805C8}">
      <dsp:nvSpPr>
        <dsp:cNvPr id="0" name=""/>
        <dsp:cNvSpPr/>
      </dsp:nvSpPr>
      <dsp:spPr>
        <a:xfrm>
          <a:off x="3159605" y="450982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9F388-D2C7-4AB6-9123-015B026B0AD5}">
      <dsp:nvSpPr>
        <dsp:cNvPr id="0" name=""/>
        <dsp:cNvSpPr/>
      </dsp:nvSpPr>
      <dsp:spPr>
        <a:xfrm>
          <a:off x="2081011" y="2674545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1 Repair Programs: </a:t>
          </a:r>
        </a:p>
      </dsp:txBody>
      <dsp:txXfrm>
        <a:off x="2081011" y="2674545"/>
        <a:ext cx="3318750" cy="720000"/>
      </dsp:txXfrm>
    </dsp:sp>
    <dsp:sp modelId="{04B074C8-3A53-47E7-81E8-23B644BE4B5C}">
      <dsp:nvSpPr>
        <dsp:cNvPr id="0" name=""/>
        <dsp:cNvSpPr/>
      </dsp:nvSpPr>
      <dsp:spPr>
        <a:xfrm>
          <a:off x="6627698" y="19545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B516F-C66E-4CF2-8896-A561BBF641FC}">
      <dsp:nvSpPr>
        <dsp:cNvPr id="0" name=""/>
        <dsp:cNvSpPr/>
      </dsp:nvSpPr>
      <dsp:spPr>
        <a:xfrm>
          <a:off x="7059136" y="450982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B87BD-CC3B-474A-B272-181D8418517A}">
      <dsp:nvSpPr>
        <dsp:cNvPr id="0" name=""/>
        <dsp:cNvSpPr/>
      </dsp:nvSpPr>
      <dsp:spPr>
        <a:xfrm>
          <a:off x="5980542" y="2674545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2 Product Recycling:</a:t>
          </a:r>
        </a:p>
      </dsp:txBody>
      <dsp:txXfrm>
        <a:off x="5980542" y="2674545"/>
        <a:ext cx="331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A7737-2611-456E-9CD8-67B747ADFF8F}">
      <dsp:nvSpPr>
        <dsp:cNvPr id="0" name=""/>
        <dsp:cNvSpPr/>
      </dsp:nvSpPr>
      <dsp:spPr>
        <a:xfrm>
          <a:off x="1326" y="75799"/>
          <a:ext cx="4657111" cy="29572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98276-237E-4751-801E-B205FF19250E}">
      <dsp:nvSpPr>
        <dsp:cNvPr id="0" name=""/>
        <dsp:cNvSpPr/>
      </dsp:nvSpPr>
      <dsp:spPr>
        <a:xfrm>
          <a:off x="518783" y="567383"/>
          <a:ext cx="4657111" cy="29572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>
              <a:latin typeface="Bahnschrift"/>
            </a:rPr>
            <a:t>1</a:t>
          </a:r>
          <a:r>
            <a:rPr lang="en-US" sz="5300" kern="1200"/>
            <a:t> how can make it easy for everyone:</a:t>
          </a:r>
        </a:p>
      </dsp:txBody>
      <dsp:txXfrm>
        <a:off x="605398" y="653998"/>
        <a:ext cx="4483881" cy="2784036"/>
      </dsp:txXfrm>
    </dsp:sp>
    <dsp:sp modelId="{3E5E0258-023A-47AD-B2EA-C987E6E4D7A3}">
      <dsp:nvSpPr>
        <dsp:cNvPr id="0" name=""/>
        <dsp:cNvSpPr/>
      </dsp:nvSpPr>
      <dsp:spPr>
        <a:xfrm>
          <a:off x="5693352" y="75799"/>
          <a:ext cx="4657111" cy="29572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CF7F7-E37E-4B89-AE9D-5CB7276B3F8E}">
      <dsp:nvSpPr>
        <dsp:cNvPr id="0" name=""/>
        <dsp:cNvSpPr/>
      </dsp:nvSpPr>
      <dsp:spPr>
        <a:xfrm>
          <a:off x="6210809" y="567383"/>
          <a:ext cx="4657111" cy="29572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2 Why we recycle right:</a:t>
          </a:r>
        </a:p>
      </dsp:txBody>
      <dsp:txXfrm>
        <a:off x="6297424" y="653998"/>
        <a:ext cx="4483881" cy="27840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371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326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220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40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5/18/2023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480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5/18/2023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71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5/18/2023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924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85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448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864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20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58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C8041AD-0A28-47FA-8BFF-56BAAA246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8" cy="4573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7476" y="407044"/>
            <a:ext cx="5216531" cy="3761257"/>
          </a:xfrm>
        </p:spPr>
        <p:txBody>
          <a:bodyPr anchor="ctr">
            <a:normAutofit/>
          </a:bodyPr>
          <a:lstStyle/>
          <a:p>
            <a:r>
              <a:rPr lang="en-US">
                <a:cs typeface="Calibri Light"/>
              </a:rPr>
              <a:t>Ali Yasin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5568" y="4572490"/>
            <a:ext cx="3460584" cy="18784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cs typeface="Calibri"/>
              </a:rPr>
              <a:t>2114939</a:t>
            </a:r>
            <a:r>
              <a:rPr lang="en-US" sz="3600">
                <a:cs typeface="Calibri"/>
              </a:rPr>
              <a:t> </a:t>
            </a:r>
            <a:endParaRPr lang="en-US" sz="3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AF7544-DA80-0761-8A02-D4CACD34C3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37" r="11869" b="-3"/>
          <a:stretch/>
        </p:blipFill>
        <p:spPr>
          <a:xfrm>
            <a:off x="6095998" y="-1"/>
            <a:ext cx="609600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0666DC1-CD27-4874-9484-9D06C59F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90D76C-184F-4A96-8FE8-1114F8EE1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F9DE355-E8A7-498B-A6A0-54D03B953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3AA4E-5344-2741-2E44-BAE0E4DDB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1122363"/>
            <a:ext cx="4910841" cy="3550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Today I am going to present you how any company can be more circular and its impact on a better future for the world</a:t>
            </a:r>
          </a:p>
        </p:txBody>
      </p:sp>
      <p:pic>
        <p:nvPicPr>
          <p:cNvPr id="4" name="Picture 3" descr="Tall office building looking up">
            <a:extLst>
              <a:ext uri="{FF2B5EF4-FFF2-40B4-BE49-F238E27FC236}">
                <a16:creationId xmlns:a16="http://schemas.microsoft.com/office/drawing/2014/main" id="{EB0C6CA4-E8D2-D963-6AA3-2444A3F4FB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99" r="20492" b="-1"/>
          <a:stretch/>
        </p:blipFill>
        <p:spPr>
          <a:xfrm>
            <a:off x="6083645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36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D2517-0C0C-2F5D-27C7-B61CDCB56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Raising awareness: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8F5DE-F25D-32C4-706E-B65EE7980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054927"/>
            <a:ext cx="5022630" cy="31220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1 Internal Campaigns:  </a:t>
            </a: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2 contact with the Public :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13" name="Picture 4" descr="One in a crowd">
            <a:extLst>
              <a:ext uri="{FF2B5EF4-FFF2-40B4-BE49-F238E27FC236}">
                <a16:creationId xmlns:a16="http://schemas.microsoft.com/office/drawing/2014/main" id="{18032086-273B-C708-2E66-AB3E952A1C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37" r="12963" b="4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126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F15C8E-093E-4823-A12A-001BAA62B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C60494-71A0-4561-A012-BA2338D0D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2957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0CDDB-E80F-B8D1-E750-A04FCAD3B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570831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Extended product life: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E927C3-39C8-31FC-6741-4F78F148C7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936016"/>
              </p:ext>
            </p:extLst>
          </p:nvPr>
        </p:nvGraphicFramePr>
        <p:xfrm>
          <a:off x="427383" y="2713383"/>
          <a:ext cx="11380304" cy="3414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7327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AB644-D6A3-7D20-9183-1EC8019C3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Recycle Right: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FC9AD8-D277-DEFF-7DD1-72BEFDB738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4552" y="2576513"/>
          <a:ext cx="10869248" cy="3600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3970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BBEFC-6AC5-4FEF-B858-0284FA25C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Supply Chain Collaboration: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440E4-C840-FD87-09AB-5057767C5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338235"/>
            <a:ext cx="5022630" cy="31220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1  options Supplier Selection Criteria:</a:t>
            </a:r>
          </a:p>
          <a:p>
            <a:endParaRPr lang="en-US" sz="2800">
              <a:solidFill>
                <a:schemeClr val="bg1"/>
              </a:solidFill>
            </a:endParaRPr>
          </a:p>
          <a:p>
            <a:endParaRPr lang="en-US" sz="2800">
              <a:solidFill>
                <a:schemeClr val="bg1"/>
              </a:solidFill>
            </a:endParaRPr>
          </a:p>
          <a:p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2 Knowledge Sharing: </a:t>
            </a:r>
            <a:endParaRPr lang="en-US" sz="2800">
              <a:solidFill>
                <a:schemeClr val="bg1"/>
              </a:solidFill>
            </a:endParaRPr>
          </a:p>
        </p:txBody>
      </p:sp>
      <p:pic>
        <p:nvPicPr>
          <p:cNvPr id="19" name="Picture 4" descr="Top view of cubes connected with black lines">
            <a:extLst>
              <a:ext uri="{FF2B5EF4-FFF2-40B4-BE49-F238E27FC236}">
                <a16:creationId xmlns:a16="http://schemas.microsoft.com/office/drawing/2014/main" id="{7B28DB78-D341-79A0-F32B-2EED6AB77C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2" r="11449" b="4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911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878F9-489C-DE82-43DD-31200DAEF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3" y="365125"/>
            <a:ext cx="5288718" cy="2663825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Conclusion: </a:t>
            </a:r>
            <a:endParaRPr lang="en-US"/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821643D5-E6E9-6A45-1546-9AC0BCCA67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96314" y="3694814"/>
            <a:ext cx="2661535" cy="2661535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29B66AAD-E2D6-4E63-A491-B5CA241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2" y="0"/>
            <a:ext cx="6095998" cy="6858000"/>
            <a:chOff x="6096002" y="-9073"/>
            <a:chExt cx="6095998" cy="686707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B608A2F-0FE5-4AD3-A12C-CEFA95192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9073"/>
              <a:ext cx="6095998" cy="686707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971BD8E-CD34-4B44-B62F-AE81B7FF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6987"/>
              <a:ext cx="6095998" cy="6864987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188EC-9A37-5BDC-9124-63706676A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671" y="649432"/>
            <a:ext cx="5301307" cy="5527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a typeface="+mn-lt"/>
                <a:cs typeface="+mn-lt"/>
              </a:rPr>
              <a:t>In the end, we find that recycling is very important, and all companies must work to develop their recycling, because this will improve the whole society, and we will get a cleaner and healthier society.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271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0666DC1-CD27-4874-9484-9D06C59F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B874FC77-B1AD-4469-830E-1F1D54FBB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BF1A7A03-F1BF-1C79-ED49-CEFAADBB69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0" b="15181"/>
          <a:stretch/>
        </p:blipFill>
        <p:spPr>
          <a:xfrm>
            <a:off x="-175826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6834A66-723F-4B47-BF01-F6D4B2A1B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6027"/>
            <a:ext cx="12192000" cy="22819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68016-9CAE-1954-8AC3-3BC2D4A3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2961" y="4987366"/>
            <a:ext cx="11719855" cy="13747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Thank you for listening to my presentation </a:t>
            </a:r>
          </a:p>
        </p:txBody>
      </p:sp>
    </p:spTree>
    <p:extLst>
      <p:ext uri="{BB962C8B-B14F-4D97-AF65-F5344CB8AC3E}">
        <p14:creationId xmlns:p14="http://schemas.microsoft.com/office/powerpoint/2010/main" val="550297226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LightSeedRightStep">
      <a:dk1>
        <a:srgbClr val="000000"/>
      </a:dk1>
      <a:lt1>
        <a:srgbClr val="FFFFFF"/>
      </a:lt1>
      <a:dk2>
        <a:srgbClr val="41243A"/>
      </a:dk2>
      <a:lt2>
        <a:srgbClr val="E2E8E3"/>
      </a:lt2>
      <a:accent1>
        <a:srgbClr val="C493BA"/>
      </a:accent1>
      <a:accent2>
        <a:srgbClr val="BA7F94"/>
      </a:accent2>
      <a:accent3>
        <a:srgbClr val="C69996"/>
      </a:accent3>
      <a:accent4>
        <a:srgbClr val="BA9B7F"/>
      </a:accent4>
      <a:accent5>
        <a:srgbClr val="A9A480"/>
      </a:accent5>
      <a:accent6>
        <a:srgbClr val="9AAA74"/>
      </a:accent6>
      <a:hlink>
        <a:srgbClr val="568E62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MatrixVTI</vt:lpstr>
      <vt:lpstr>Ali Yasin </vt:lpstr>
      <vt:lpstr>Today I am going to present you how any company can be more circular and its impact on a better future for the world</vt:lpstr>
      <vt:lpstr>Raising awareness:</vt:lpstr>
      <vt:lpstr>Extended product life:</vt:lpstr>
      <vt:lpstr>Recycle Right:</vt:lpstr>
      <vt:lpstr>Supply Chain Collaboration:</vt:lpstr>
      <vt:lpstr>Conclusion: </vt:lpstr>
      <vt:lpstr>Thank you for listening to my presentation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2023-05-18T12:21:05Z</dcterms:created>
  <dcterms:modified xsi:type="dcterms:W3CDTF">2023-05-18T12:47:39Z</dcterms:modified>
</cp:coreProperties>
</file>