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08" r:id="rId6"/>
    <p:sldId id="280" r:id="rId7"/>
    <p:sldId id="281" r:id="rId8"/>
    <p:sldId id="309" r:id="rId9"/>
    <p:sldId id="310" r:id="rId10"/>
    <p:sldId id="311" r:id="rId11"/>
    <p:sldId id="312" r:id="rId12"/>
    <p:sldId id="304" r:id="rId13"/>
    <p:sldId id="2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56" d="100"/>
          <a:sy n="56" d="100"/>
        </p:scale>
        <p:origin x="10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E17893B4-490F-4E75-999D-3E6F3B4C45D9}"/>
    <pc:docChg chg="delSld modSld">
      <pc:chgData name="Marie Pitson" userId="db8d2b3e-593d-47e6-a0b5-dc90f7ab49ec" providerId="ADAL" clId="{E17893B4-490F-4E75-999D-3E6F3B4C45D9}" dt="2022-04-27T08:49:56.187" v="22" actId="47"/>
      <pc:docMkLst>
        <pc:docMk/>
      </pc:docMkLst>
      <pc:sldChg chg="del">
        <pc:chgData name="Marie Pitson" userId="db8d2b3e-593d-47e6-a0b5-dc90f7ab49ec" providerId="ADAL" clId="{E17893B4-490F-4E75-999D-3E6F3B4C45D9}" dt="2022-04-27T08:49:41.974" v="5" actId="47"/>
        <pc:sldMkLst>
          <pc:docMk/>
          <pc:sldMk cId="0" sldId="256"/>
        </pc:sldMkLst>
      </pc:sldChg>
      <pc:sldChg chg="del">
        <pc:chgData name="Marie Pitson" userId="db8d2b3e-593d-47e6-a0b5-dc90f7ab49ec" providerId="ADAL" clId="{E17893B4-490F-4E75-999D-3E6F3B4C45D9}" dt="2022-04-27T08:49:47.811" v="15" actId="47"/>
        <pc:sldMkLst>
          <pc:docMk/>
          <pc:sldMk cId="0" sldId="259"/>
        </pc:sldMkLst>
      </pc:sldChg>
      <pc:sldChg chg="del">
        <pc:chgData name="Marie Pitson" userId="db8d2b3e-593d-47e6-a0b5-dc90f7ab49ec" providerId="ADAL" clId="{E17893B4-490F-4E75-999D-3E6F3B4C45D9}" dt="2022-04-27T08:49:43.822" v="8" actId="47"/>
        <pc:sldMkLst>
          <pc:docMk/>
          <pc:sldMk cId="0" sldId="261"/>
        </pc:sldMkLst>
      </pc:sldChg>
      <pc:sldChg chg="del">
        <pc:chgData name="Marie Pitson" userId="db8d2b3e-593d-47e6-a0b5-dc90f7ab49ec" providerId="ADAL" clId="{E17893B4-490F-4E75-999D-3E6F3B4C45D9}" dt="2022-04-27T08:49:45.404" v="11" actId="47"/>
        <pc:sldMkLst>
          <pc:docMk/>
          <pc:sldMk cId="0" sldId="262"/>
        </pc:sldMkLst>
      </pc:sldChg>
      <pc:sldChg chg="del">
        <pc:chgData name="Marie Pitson" userId="db8d2b3e-593d-47e6-a0b5-dc90f7ab49ec" providerId="ADAL" clId="{E17893B4-490F-4E75-999D-3E6F3B4C45D9}" dt="2022-04-27T08:49:47.165" v="14" actId="47"/>
        <pc:sldMkLst>
          <pc:docMk/>
          <pc:sldMk cId="0" sldId="264"/>
        </pc:sldMkLst>
      </pc:sldChg>
      <pc:sldChg chg="del">
        <pc:chgData name="Marie Pitson" userId="db8d2b3e-593d-47e6-a0b5-dc90f7ab49ec" providerId="ADAL" clId="{E17893B4-490F-4E75-999D-3E6F3B4C45D9}" dt="2022-04-27T08:49:54.907" v="21" actId="47"/>
        <pc:sldMkLst>
          <pc:docMk/>
          <pc:sldMk cId="0" sldId="268"/>
        </pc:sldMkLst>
      </pc:sldChg>
      <pc:sldChg chg="modNotesTx">
        <pc:chgData name="Marie Pitson" userId="db8d2b3e-593d-47e6-a0b5-dc90f7ab49ec" providerId="ADAL" clId="{E17893B4-490F-4E75-999D-3E6F3B4C45D9}" dt="2022-04-27T08:49:19.068" v="1" actId="20577"/>
        <pc:sldMkLst>
          <pc:docMk/>
          <pc:sldMk cId="0" sldId="280"/>
        </pc:sldMkLst>
      </pc:sldChg>
      <pc:sldChg chg="del">
        <pc:chgData name="Marie Pitson" userId="db8d2b3e-593d-47e6-a0b5-dc90f7ab49ec" providerId="ADAL" clId="{E17893B4-490F-4E75-999D-3E6F3B4C45D9}" dt="2022-04-27T08:49:53.823" v="20" actId="47"/>
        <pc:sldMkLst>
          <pc:docMk/>
          <pc:sldMk cId="0" sldId="285"/>
        </pc:sldMkLst>
      </pc:sldChg>
      <pc:sldChg chg="del">
        <pc:chgData name="Marie Pitson" userId="db8d2b3e-593d-47e6-a0b5-dc90f7ab49ec" providerId="ADAL" clId="{E17893B4-490F-4E75-999D-3E6F3B4C45D9}" dt="2022-04-27T08:49:44.321" v="9" actId="47"/>
        <pc:sldMkLst>
          <pc:docMk/>
          <pc:sldMk cId="0" sldId="287"/>
        </pc:sldMkLst>
      </pc:sldChg>
      <pc:sldChg chg="del">
        <pc:chgData name="Marie Pitson" userId="db8d2b3e-593d-47e6-a0b5-dc90f7ab49ec" providerId="ADAL" clId="{E17893B4-490F-4E75-999D-3E6F3B4C45D9}" dt="2022-04-27T08:49:45.916" v="12" actId="47"/>
        <pc:sldMkLst>
          <pc:docMk/>
          <pc:sldMk cId="0" sldId="288"/>
        </pc:sldMkLst>
      </pc:sldChg>
      <pc:sldChg chg="del">
        <pc:chgData name="Marie Pitson" userId="db8d2b3e-593d-47e6-a0b5-dc90f7ab49ec" providerId="ADAL" clId="{E17893B4-490F-4E75-999D-3E6F3B4C45D9}" dt="2022-04-27T08:49:43.090" v="7" actId="47"/>
        <pc:sldMkLst>
          <pc:docMk/>
          <pc:sldMk cId="0" sldId="291"/>
        </pc:sldMkLst>
      </pc:sldChg>
      <pc:sldChg chg="del">
        <pc:chgData name="Marie Pitson" userId="db8d2b3e-593d-47e6-a0b5-dc90f7ab49ec" providerId="ADAL" clId="{E17893B4-490F-4E75-999D-3E6F3B4C45D9}" dt="2022-04-27T08:49:44.885" v="10" actId="47"/>
        <pc:sldMkLst>
          <pc:docMk/>
          <pc:sldMk cId="0" sldId="293"/>
        </pc:sldMkLst>
      </pc:sldChg>
      <pc:sldChg chg="del">
        <pc:chgData name="Marie Pitson" userId="db8d2b3e-593d-47e6-a0b5-dc90f7ab49ec" providerId="ADAL" clId="{E17893B4-490F-4E75-999D-3E6F3B4C45D9}" dt="2022-04-27T08:49:46.567" v="13" actId="47"/>
        <pc:sldMkLst>
          <pc:docMk/>
          <pc:sldMk cId="0" sldId="294"/>
        </pc:sldMkLst>
      </pc:sldChg>
      <pc:sldChg chg="del">
        <pc:chgData name="Marie Pitson" userId="db8d2b3e-593d-47e6-a0b5-dc90f7ab49ec" providerId="ADAL" clId="{E17893B4-490F-4E75-999D-3E6F3B4C45D9}" dt="2022-04-27T08:49:51.994" v="18" actId="47"/>
        <pc:sldMkLst>
          <pc:docMk/>
          <pc:sldMk cId="0" sldId="295"/>
        </pc:sldMkLst>
      </pc:sldChg>
      <pc:sldChg chg="del">
        <pc:chgData name="Marie Pitson" userId="db8d2b3e-593d-47e6-a0b5-dc90f7ab49ec" providerId="ADAL" clId="{E17893B4-490F-4E75-999D-3E6F3B4C45D9}" dt="2022-04-27T08:49:56.187" v="22" actId="47"/>
        <pc:sldMkLst>
          <pc:docMk/>
          <pc:sldMk cId="0" sldId="296"/>
        </pc:sldMkLst>
      </pc:sldChg>
      <pc:sldChg chg="del">
        <pc:chgData name="Marie Pitson" userId="db8d2b3e-593d-47e6-a0b5-dc90f7ab49ec" providerId="ADAL" clId="{E17893B4-490F-4E75-999D-3E6F3B4C45D9}" dt="2022-04-27T08:49:52.850" v="19" actId="47"/>
        <pc:sldMkLst>
          <pc:docMk/>
          <pc:sldMk cId="0" sldId="300"/>
        </pc:sldMkLst>
      </pc:sldChg>
      <pc:sldChg chg="del">
        <pc:chgData name="Marie Pitson" userId="db8d2b3e-593d-47e6-a0b5-dc90f7ab49ec" providerId="ADAL" clId="{E17893B4-490F-4E75-999D-3E6F3B4C45D9}" dt="2022-04-27T08:49:48.406" v="16" actId="47"/>
        <pc:sldMkLst>
          <pc:docMk/>
          <pc:sldMk cId="0" sldId="301"/>
        </pc:sldMkLst>
      </pc:sldChg>
      <pc:sldChg chg="del">
        <pc:chgData name="Marie Pitson" userId="db8d2b3e-593d-47e6-a0b5-dc90f7ab49ec" providerId="ADAL" clId="{E17893B4-490F-4E75-999D-3E6F3B4C45D9}" dt="2022-04-27T08:49:49.346" v="17" actId="47"/>
        <pc:sldMkLst>
          <pc:docMk/>
          <pc:sldMk cId="0" sldId="302"/>
        </pc:sldMkLst>
      </pc:sldChg>
      <pc:sldChg chg="del">
        <pc:chgData name="Marie Pitson" userId="db8d2b3e-593d-47e6-a0b5-dc90f7ab49ec" providerId="ADAL" clId="{E17893B4-490F-4E75-999D-3E6F3B4C45D9}" dt="2022-04-27T08:49:42.593" v="6" actId="47"/>
        <pc:sldMkLst>
          <pc:docMk/>
          <pc:sldMk cId="0" sldId="303"/>
        </pc:sldMkLst>
      </pc:sldChg>
      <pc:sldChg chg="modNotesTx">
        <pc:chgData name="Marie Pitson" userId="db8d2b3e-593d-47e6-a0b5-dc90f7ab49ec" providerId="ADAL" clId="{E17893B4-490F-4E75-999D-3E6F3B4C45D9}" dt="2022-04-27T08:49:15.752" v="0" actId="20577"/>
        <pc:sldMkLst>
          <pc:docMk/>
          <pc:sldMk cId="265522590" sldId="308"/>
        </pc:sldMkLst>
      </pc:sldChg>
      <pc:sldChg chg="modNotesTx">
        <pc:chgData name="Marie Pitson" userId="db8d2b3e-593d-47e6-a0b5-dc90f7ab49ec" providerId="ADAL" clId="{E17893B4-490F-4E75-999D-3E6F3B4C45D9}" dt="2022-04-27T08:49:24.478" v="2" actId="20577"/>
        <pc:sldMkLst>
          <pc:docMk/>
          <pc:sldMk cId="58150946" sldId="309"/>
        </pc:sldMkLst>
      </pc:sldChg>
      <pc:sldChg chg="modNotesTx">
        <pc:chgData name="Marie Pitson" userId="db8d2b3e-593d-47e6-a0b5-dc90f7ab49ec" providerId="ADAL" clId="{E17893B4-490F-4E75-999D-3E6F3B4C45D9}" dt="2022-04-27T08:49:29.117" v="3" actId="20577"/>
        <pc:sldMkLst>
          <pc:docMk/>
          <pc:sldMk cId="1689864669" sldId="310"/>
        </pc:sldMkLst>
      </pc:sldChg>
      <pc:sldChg chg="modNotesTx">
        <pc:chgData name="Marie Pitson" userId="db8d2b3e-593d-47e6-a0b5-dc90f7ab49ec" providerId="ADAL" clId="{E17893B4-490F-4E75-999D-3E6F3B4C45D9}" dt="2022-04-27T08:49:32.606" v="4" actId="20577"/>
        <pc:sldMkLst>
          <pc:docMk/>
          <pc:sldMk cId="1486609880" sldId="31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Some quick housekeeping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Introduction to Knowledge Management module.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Assignment distribution 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Some quick housekeeping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Introduction to Knowledge Management module.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Assignment distribution .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149C8-CC71-4596-B755-5274A88FC248}" type="datetimeFigureOut">
              <a:rPr lang="en-GB" smtClean="0"/>
              <a:t>27/04/2022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6BB3F-7C39-4B3B-8B85-79CF6D0BF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451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6BB3F-7C39-4B3B-8B85-79CF6D0BF87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076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6BB3F-7C39-4B3B-8B85-79CF6D0BF8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532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33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6BB3F-7C39-4B3B-8B85-79CF6D0BF87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96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6BB3F-7C39-4B3B-8B85-79CF6D0BF87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003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6BB3F-7C39-4B3B-8B85-79CF6D0BF87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294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B2BE502B-A0A5-41D2-890E-4A2DE44FA8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281F589D-9926-4203-95A1-D9C423B388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7002003E-839B-4CB3-89DA-19A3B342B6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34D90660-C20C-4C90-B774-25D9BB4A02F3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D8C62E1-3148-4704-A56A-0522A6FCD9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9998" y="1209864"/>
            <a:ext cx="4438313" cy="3084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Welcome Back!!!!!  Final Term of Level 5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502974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B4C86C9B-B322-4F20-8624-511064598E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/>
              <a:t>Purpose of the Module</a:t>
            </a:r>
          </a:p>
        </p:txBody>
      </p:sp>
      <p:pic>
        <p:nvPicPr>
          <p:cNvPr id="8196" name="Picture 8195" descr="Different science and technology icons on a green background">
            <a:extLst>
              <a:ext uri="{FF2B5EF4-FFF2-40B4-BE49-F238E27FC236}">
                <a16:creationId xmlns:a16="http://schemas.microsoft.com/office/drawing/2014/main" id="{27F9690C-11F8-4376-5040-E80AA72AAE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241" r="19670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26D07-BF4D-4E2D-9475-42279975B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023963"/>
            <a:ext cx="6742422" cy="4595200"/>
          </a:xfrm>
        </p:spPr>
        <p:txBody>
          <a:bodyPr rtlCol="0"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buNone/>
              <a:defRPr/>
            </a:pP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  <a:p>
            <a:pPr>
              <a:lnSpc>
                <a:spcPct val="10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To develop understanding of the challenges of managing knowledge within an organisation;</a:t>
            </a:r>
          </a:p>
          <a:p>
            <a:pPr>
              <a:lnSpc>
                <a:spcPct val="10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To identify and apply appropriate Knowledge Management systems.</a:t>
            </a:r>
          </a:p>
          <a:p>
            <a:pPr marL="0" indent="0">
              <a:lnSpc>
                <a:spcPct val="100000"/>
              </a:lnSpc>
              <a:buNone/>
              <a:defRPr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GB" sz="1900" u="sng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>
              <a:lnSpc>
                <a:spcPct val="10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evaluate the concept and importance of knowledge and information management in terms of an organisation’s assets and their management;</a:t>
            </a:r>
          </a:p>
          <a:p>
            <a:pPr>
              <a:lnSpc>
                <a:spcPct val="10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understand the key knowledge and information management processes required for organisational development;</a:t>
            </a:r>
          </a:p>
          <a:p>
            <a:pPr>
              <a:lnSpc>
                <a:spcPct val="10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develop a framework for establishing a knowledge management culture.</a:t>
            </a:r>
          </a:p>
          <a:p>
            <a:pPr>
              <a:lnSpc>
                <a:spcPct val="100000"/>
              </a:lnSpc>
              <a:defRPr/>
            </a:pPr>
            <a:endParaRPr lang="en-GB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09C7C-DC5D-433E-B4E0-9CC0EBF17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Key Documents/Information</a:t>
            </a:r>
          </a:p>
        </p:txBody>
      </p:sp>
      <p:pic>
        <p:nvPicPr>
          <p:cNvPr id="5" name="Picture 4" descr="Coloured organisers on shelves">
            <a:extLst>
              <a:ext uri="{FF2B5EF4-FFF2-40B4-BE49-F238E27FC236}">
                <a16:creationId xmlns:a16="http://schemas.microsoft.com/office/drawing/2014/main" id="{08FAFCC7-3137-7CBA-1DA0-31E6D068C9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11" r="37609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60AAB-0DA6-419B-9C0D-57291D7A9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3" y="2546223"/>
            <a:ext cx="6627115" cy="4004699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Documents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handbook, inc. reading list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SEM3 Scheme of work 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1 additional guidance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2 additional guidance</a:t>
            </a:r>
          </a:p>
          <a:p>
            <a:pPr marL="457200" lvl="1" indent="0">
              <a:buNone/>
            </a:pPr>
            <a:endParaRPr lang="en-GB" i="1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(All available on Moodle)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Key Information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Online lectures </a:t>
            </a: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Drop in/1-2-1 sessions</a:t>
            </a: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6839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C0546-3DFC-407A-ACDE-6FD6DEC0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Assignment Details and Specification</a:t>
            </a:r>
          </a:p>
        </p:txBody>
      </p:sp>
      <p:pic>
        <p:nvPicPr>
          <p:cNvPr id="5" name="Picture 4" descr="Pipette adding DNA sample to a petri dish">
            <a:extLst>
              <a:ext uri="{FF2B5EF4-FFF2-40B4-BE49-F238E27FC236}">
                <a16:creationId xmlns:a16="http://schemas.microsoft.com/office/drawing/2014/main" id="{AF46DE1F-C23E-514D-607A-E1EB391617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64" r="36748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A789A-13BE-496F-84EE-EAFA82B71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Presentation (10 minutes)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will investigate the Knowledge Management System within the NHS Hospital sector within Wales: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a. On an individual basis you are to produce and present a PowerPoint slide depicting one area of the Knowledge Management Value Chain (KMVC) for the hospital sector in Wales. The areas are: Knowledge Acquisition, Knowledge Storage, Knowledge Dissemination, and Knowledge Application. You should consider the strengths and areas for improvement in the one area you are discussing;</a:t>
            </a: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NB You will be allocated the area of the KMVC you will research/present on in week 1 of the lecture sessions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50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DD85225-4221-4672-B1DE-C34BFFF5F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AB310B-9E66-4E13-AC26-868E49D31E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941" r="1" b="21944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FB55C46-EDB8-4EC2-AD52-94B111D3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86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F90D1-6246-4139-A53D-5AFCF9206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9690D-E6DE-4035-9B63-3911ED798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Report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(3,000 words)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 an organisational profile of the hospital sector in Wales. This should include a </a:t>
            </a:r>
            <a:r>
              <a:rPr lang="en-GB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history of its development to the present day and the main activities it undertakes.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a SWOT analysis of the </a:t>
            </a:r>
            <a:r>
              <a:rPr lang="en-GB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Knowledge Management System </a:t>
            </a:r>
            <a:r>
              <a:rPr lang="en-GB" sz="19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specifically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within  the hospital sector in Wales, 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evaluate the four areas of the KMVC and discuss the support systems (HR/IT, etc.) that interact with these. You should discuss relevant theory in this evaluation;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Compile a conclusion to the report, outlining the main areas for development in the Knowledge Management System within the hospital sector in Wales, then provide recommendations based on this conclusion. </a:t>
            </a:r>
          </a:p>
          <a:p>
            <a:pPr>
              <a:lnSpc>
                <a:spcPct val="10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486609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06F80-A7BA-4DEC-B332-077A688C4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and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07C3E-A546-46F0-9072-B42B622BB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sources – peer reviewed</a:t>
            </a:r>
          </a:p>
          <a:p>
            <a:r>
              <a:rPr lang="en-GB" dirty="0"/>
              <a:t>Avoid </a:t>
            </a:r>
            <a:r>
              <a:rPr lang="en-GB" dirty="0" err="1"/>
              <a:t>UKEssays</a:t>
            </a:r>
            <a:r>
              <a:rPr lang="en-GB" dirty="0"/>
              <a:t> and similar sources</a:t>
            </a:r>
          </a:p>
          <a:p>
            <a:r>
              <a:rPr lang="en-GB" dirty="0"/>
              <a:t>You can obviously use the NHS Wales as a source – this would be a website</a:t>
            </a:r>
          </a:p>
          <a:p>
            <a:r>
              <a:rPr lang="en-GB" dirty="0"/>
              <a:t>Just to limit too much reliance on website, particularly with regard to theory – definitions </a:t>
            </a:r>
          </a:p>
          <a:p>
            <a:r>
              <a:rPr lang="en-GB" dirty="0"/>
              <a:t>NO DICTIONARY DEFINITIONS – NO BUSINESS BALLS DEFINITIONS – NO WIKIPEADIA </a:t>
            </a:r>
          </a:p>
        </p:txBody>
      </p:sp>
    </p:spTree>
    <p:extLst>
      <p:ext uri="{BB962C8B-B14F-4D97-AF65-F5344CB8AC3E}">
        <p14:creationId xmlns:p14="http://schemas.microsoft.com/office/powerpoint/2010/main" val="3810811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82" name="Title 1">
            <a:extLst>
              <a:ext uri="{FF2B5EF4-FFF2-40B4-BE49-F238E27FC236}">
                <a16:creationId xmlns:a16="http://schemas.microsoft.com/office/drawing/2014/main" id="{6AA12898-99F5-4EE7-981C-46BC3DF6E7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Next week we will look at…….</a:t>
            </a:r>
          </a:p>
        </p:txBody>
      </p:sp>
      <p:pic>
        <p:nvPicPr>
          <p:cNvPr id="46084" name="Picture 46083" descr="Wood human figure">
            <a:extLst>
              <a:ext uri="{FF2B5EF4-FFF2-40B4-BE49-F238E27FC236}">
                <a16:creationId xmlns:a16="http://schemas.microsoft.com/office/drawing/2014/main" id="{40E0D27A-9E97-B424-3863-386B163BCF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4" r="52997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12BEF0-7100-4551-AB8C-D60DFF1E83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is Knowledge Management?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relationship between data, information, and knowledge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Why manage knowledge?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of Knowledge Typologies (Quinn)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History of Knowledge Management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Drivers of Knowledge Management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Challenges of Knowledge Management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Developing a Knowledge Management System</a:t>
            </a:r>
          </a:p>
          <a:p>
            <a:pPr>
              <a:lnSpc>
                <a:spcPct val="10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Introduce Knowledge Management Value Chain (KMVC)</a:t>
            </a:r>
          </a:p>
          <a:p>
            <a:pPr>
              <a:lnSpc>
                <a:spcPct val="100000"/>
              </a:lnSpc>
            </a:pPr>
            <a:endParaRPr lang="en-GB" alt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q&amp;a">
            <a:extLst>
              <a:ext uri="{FF2B5EF4-FFF2-40B4-BE49-F238E27FC236}">
                <a16:creationId xmlns:a16="http://schemas.microsoft.com/office/drawing/2014/main" id="{BB4020F8-C92B-48D9-81D1-14D885997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3356" y="1035298"/>
            <a:ext cx="10337292" cy="478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36123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512</Words>
  <Application>Microsoft Office PowerPoint</Application>
  <PresentationFormat>Widescreen</PresentationFormat>
  <Paragraphs>61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Georgia Pro Cond Light</vt:lpstr>
      <vt:lpstr>Speak Pro</vt:lpstr>
      <vt:lpstr>RetrospectVTI</vt:lpstr>
      <vt:lpstr>PowerPoint Presentation</vt:lpstr>
      <vt:lpstr>Welcome Back!!!!!  Final Term of Level 5</vt:lpstr>
      <vt:lpstr>Purpose of the Module</vt:lpstr>
      <vt:lpstr>Key Documents/Information</vt:lpstr>
      <vt:lpstr>Assignment Details and Specification</vt:lpstr>
      <vt:lpstr>PowerPoint Presentation</vt:lpstr>
      <vt:lpstr>Report </vt:lpstr>
      <vt:lpstr>Research and Sources</vt:lpstr>
      <vt:lpstr>Next week we will look at…….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4</cp:revision>
  <dcterms:created xsi:type="dcterms:W3CDTF">2021-12-13T12:42:04Z</dcterms:created>
  <dcterms:modified xsi:type="dcterms:W3CDTF">2022-04-27T08:50:01Z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