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5262188-0A0F-0ADB-7606-20128893A75F}" v="2782" dt="2025-04-15T14:09:59.375"/>
    <p1510:client id="{A4C69EB1-5499-2EDF-AF07-18F1592137AA}" v="132" dt="2025-04-13T19:36:42.134"/>
    <p1510:client id="{B8098D8D-2E4E-37B1-3FD3-024E9089DA3F}" v="3" dt="2025-04-14T21:35:42.9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ka Balazova (2317529)" userId="S::2317529@student.uwtsd.ac.uk::f0aa8eaf-46cd-49d9-b343-ea3962e03329" providerId="AD" clId="Web-{A4C69EB1-5499-2EDF-AF07-18F1592137AA}"/>
    <pc:docChg chg="addSld modSld addMainMaster delMainMaster">
      <pc:chgData name="Marika Balazova (2317529)" userId="S::2317529@student.uwtsd.ac.uk::f0aa8eaf-46cd-49d9-b343-ea3962e03329" providerId="AD" clId="Web-{A4C69EB1-5499-2EDF-AF07-18F1592137AA}" dt="2025-04-13T19:36:42.134" v="131" actId="1076"/>
      <pc:docMkLst>
        <pc:docMk/>
      </pc:docMkLst>
      <pc:sldChg chg="addSp modSp mod setBg modClrScheme setClrOvrMap chgLayout">
        <pc:chgData name="Marika Balazova (2317529)" userId="S::2317529@student.uwtsd.ac.uk::f0aa8eaf-46cd-49d9-b343-ea3962e03329" providerId="AD" clId="Web-{A4C69EB1-5499-2EDF-AF07-18F1592137AA}" dt="2025-04-13T19:18:01.831" v="24"/>
        <pc:sldMkLst>
          <pc:docMk/>
          <pc:sldMk cId="109857222" sldId="256"/>
        </pc:sldMkLst>
        <pc:spChg chg="mod">
          <ac:chgData name="Marika Balazova (2317529)" userId="S::2317529@student.uwtsd.ac.uk::f0aa8eaf-46cd-49d9-b343-ea3962e03329" providerId="AD" clId="Web-{A4C69EB1-5499-2EDF-AF07-18F1592137AA}" dt="2025-04-13T19:18:01.831" v="24"/>
          <ac:spMkLst>
            <pc:docMk/>
            <pc:sldMk cId="109857222" sldId="256"/>
            <ac:spMk id="2" creationId="{00000000-0000-0000-0000-000000000000}"/>
          </ac:spMkLst>
        </pc:spChg>
        <pc:spChg chg="mod">
          <ac:chgData name="Marika Balazova (2317529)" userId="S::2317529@student.uwtsd.ac.uk::f0aa8eaf-46cd-49d9-b343-ea3962e03329" providerId="AD" clId="Web-{A4C69EB1-5499-2EDF-AF07-18F1592137AA}" dt="2025-04-13T19:18:01.831" v="24"/>
          <ac:spMkLst>
            <pc:docMk/>
            <pc:sldMk cId="109857222" sldId="256"/>
            <ac:spMk id="3" creationId="{00000000-0000-0000-0000-000000000000}"/>
          </ac:spMkLst>
        </pc:spChg>
        <pc:spChg chg="add">
          <ac:chgData name="Marika Balazova (2317529)" userId="S::2317529@student.uwtsd.ac.uk::f0aa8eaf-46cd-49d9-b343-ea3962e03329" providerId="AD" clId="Web-{A4C69EB1-5499-2EDF-AF07-18F1592137AA}" dt="2025-04-13T19:18:01.831" v="24"/>
          <ac:spMkLst>
            <pc:docMk/>
            <pc:sldMk cId="109857222" sldId="256"/>
            <ac:spMk id="9" creationId="{B7E2F724-2FB3-4D1D-A730-739B8654C030}"/>
          </ac:spMkLst>
        </pc:spChg>
        <pc:spChg chg="add">
          <ac:chgData name="Marika Balazova (2317529)" userId="S::2317529@student.uwtsd.ac.uk::f0aa8eaf-46cd-49d9-b343-ea3962e03329" providerId="AD" clId="Web-{A4C69EB1-5499-2EDF-AF07-18F1592137AA}" dt="2025-04-13T19:18:01.831" v="24"/>
          <ac:spMkLst>
            <pc:docMk/>
            <pc:sldMk cId="109857222" sldId="256"/>
            <ac:spMk id="11" creationId="{B2C335F7-F61C-4EB4-80F2-4B1438FE66BB}"/>
          </ac:spMkLst>
        </pc:spChg>
        <pc:picChg chg="add">
          <ac:chgData name="Marika Balazova (2317529)" userId="S::2317529@student.uwtsd.ac.uk::f0aa8eaf-46cd-49d9-b343-ea3962e03329" providerId="AD" clId="Web-{A4C69EB1-5499-2EDF-AF07-18F1592137AA}" dt="2025-04-13T19:18:01.831" v="24"/>
          <ac:picMkLst>
            <pc:docMk/>
            <pc:sldMk cId="109857222" sldId="256"/>
            <ac:picMk id="4" creationId="{CED67A3D-2976-FFBF-82F8-12FA29B7347D}"/>
          </ac:picMkLst>
        </pc:picChg>
      </pc:sldChg>
      <pc:sldChg chg="addSp modSp new mod setBg">
        <pc:chgData name="Marika Balazova (2317529)" userId="S::2317529@student.uwtsd.ac.uk::f0aa8eaf-46cd-49d9-b343-ea3962e03329" providerId="AD" clId="Web-{A4C69EB1-5499-2EDF-AF07-18F1592137AA}" dt="2025-04-13T19:36:42.134" v="131" actId="1076"/>
        <pc:sldMkLst>
          <pc:docMk/>
          <pc:sldMk cId="1468589448" sldId="257"/>
        </pc:sldMkLst>
        <pc:spChg chg="mod">
          <ac:chgData name="Marika Balazova (2317529)" userId="S::2317529@student.uwtsd.ac.uk::f0aa8eaf-46cd-49d9-b343-ea3962e03329" providerId="AD" clId="Web-{A4C69EB1-5499-2EDF-AF07-18F1592137AA}" dt="2025-04-13T19:35:14.038" v="121"/>
          <ac:spMkLst>
            <pc:docMk/>
            <pc:sldMk cId="1468589448" sldId="257"/>
            <ac:spMk id="2" creationId="{71687480-2AD9-8CA8-A130-80567F8EB95B}"/>
          </ac:spMkLst>
        </pc:spChg>
        <pc:spChg chg="mod">
          <ac:chgData name="Marika Balazova (2317529)" userId="S::2317529@student.uwtsd.ac.uk::f0aa8eaf-46cd-49d9-b343-ea3962e03329" providerId="AD" clId="Web-{A4C69EB1-5499-2EDF-AF07-18F1592137AA}" dt="2025-04-13T19:36:42.134" v="131" actId="1076"/>
          <ac:spMkLst>
            <pc:docMk/>
            <pc:sldMk cId="1468589448" sldId="257"/>
            <ac:spMk id="3" creationId="{8ACC066D-0108-63BE-3722-3E43343F473F}"/>
          </ac:spMkLst>
        </pc:spChg>
        <pc:spChg chg="add">
          <ac:chgData name="Marika Balazova (2317529)" userId="S::2317529@student.uwtsd.ac.uk::f0aa8eaf-46cd-49d9-b343-ea3962e03329" providerId="AD" clId="Web-{A4C69EB1-5499-2EDF-AF07-18F1592137AA}" dt="2025-04-13T19:35:14.038" v="121"/>
          <ac:spMkLst>
            <pc:docMk/>
            <pc:sldMk cId="1468589448" sldId="257"/>
            <ac:spMk id="8" creationId="{42C91D93-014B-66D5-D263-730212C94315}"/>
          </ac:spMkLst>
        </pc:spChg>
        <pc:spChg chg="add">
          <ac:chgData name="Marika Balazova (2317529)" userId="S::2317529@student.uwtsd.ac.uk::f0aa8eaf-46cd-49d9-b343-ea3962e03329" providerId="AD" clId="Web-{A4C69EB1-5499-2EDF-AF07-18F1592137AA}" dt="2025-04-13T19:35:14.038" v="121"/>
          <ac:spMkLst>
            <pc:docMk/>
            <pc:sldMk cId="1468589448" sldId="257"/>
            <ac:spMk id="10" creationId="{9568B8C9-6702-8441-0D92-220DE92C8861}"/>
          </ac:spMkLst>
        </pc:spChg>
      </pc:sldChg>
      <pc:sldMasterChg chg="del delSldLayout">
        <pc:chgData name="Marika Balazova (2317529)" userId="S::2317529@student.uwtsd.ac.uk::f0aa8eaf-46cd-49d9-b343-ea3962e03329" providerId="AD" clId="Web-{A4C69EB1-5499-2EDF-AF07-18F1592137AA}" dt="2025-04-13T19:18:01.831" v="24"/>
        <pc:sldMasterMkLst>
          <pc:docMk/>
          <pc:sldMasterMk cId="2460954070" sldId="2147483660"/>
        </pc:sldMasterMkLst>
        <pc:sldLayoutChg chg="del">
          <pc:chgData name="Marika Balazova (2317529)" userId="S::2317529@student.uwtsd.ac.uk::f0aa8eaf-46cd-49d9-b343-ea3962e03329" providerId="AD" clId="Web-{A4C69EB1-5499-2EDF-AF07-18F1592137AA}" dt="2025-04-13T19:18:01.831" v="24"/>
          <pc:sldLayoutMkLst>
            <pc:docMk/>
            <pc:sldMasterMk cId="2460954070" sldId="2147483660"/>
            <pc:sldLayoutMk cId="2385387890" sldId="2147483661"/>
          </pc:sldLayoutMkLst>
        </pc:sldLayoutChg>
        <pc:sldLayoutChg chg="del">
          <pc:chgData name="Marika Balazova (2317529)" userId="S::2317529@student.uwtsd.ac.uk::f0aa8eaf-46cd-49d9-b343-ea3962e03329" providerId="AD" clId="Web-{A4C69EB1-5499-2EDF-AF07-18F1592137AA}" dt="2025-04-13T19:18:01.831" v="24"/>
          <pc:sldLayoutMkLst>
            <pc:docMk/>
            <pc:sldMasterMk cId="2460954070" sldId="2147483660"/>
            <pc:sldLayoutMk cId="949138452" sldId="2147483662"/>
          </pc:sldLayoutMkLst>
        </pc:sldLayoutChg>
        <pc:sldLayoutChg chg="del">
          <pc:chgData name="Marika Balazova (2317529)" userId="S::2317529@student.uwtsd.ac.uk::f0aa8eaf-46cd-49d9-b343-ea3962e03329" providerId="AD" clId="Web-{A4C69EB1-5499-2EDF-AF07-18F1592137AA}" dt="2025-04-13T19:18:01.831" v="24"/>
          <pc:sldLayoutMkLst>
            <pc:docMk/>
            <pc:sldMasterMk cId="2460954070" sldId="2147483660"/>
            <pc:sldLayoutMk cId="2591524520" sldId="2147483663"/>
          </pc:sldLayoutMkLst>
        </pc:sldLayoutChg>
        <pc:sldLayoutChg chg="del">
          <pc:chgData name="Marika Balazova (2317529)" userId="S::2317529@student.uwtsd.ac.uk::f0aa8eaf-46cd-49d9-b343-ea3962e03329" providerId="AD" clId="Web-{A4C69EB1-5499-2EDF-AF07-18F1592137AA}" dt="2025-04-13T19:18:01.831" v="24"/>
          <pc:sldLayoutMkLst>
            <pc:docMk/>
            <pc:sldMasterMk cId="2460954070" sldId="2147483660"/>
            <pc:sldLayoutMk cId="1203092039" sldId="2147483664"/>
          </pc:sldLayoutMkLst>
        </pc:sldLayoutChg>
        <pc:sldLayoutChg chg="del">
          <pc:chgData name="Marika Balazova (2317529)" userId="S::2317529@student.uwtsd.ac.uk::f0aa8eaf-46cd-49d9-b343-ea3962e03329" providerId="AD" clId="Web-{A4C69EB1-5499-2EDF-AF07-18F1592137AA}" dt="2025-04-13T19:18:01.831" v="24"/>
          <pc:sldLayoutMkLst>
            <pc:docMk/>
            <pc:sldMasterMk cId="2460954070" sldId="2147483660"/>
            <pc:sldLayoutMk cId="3733172339" sldId="2147483665"/>
          </pc:sldLayoutMkLst>
        </pc:sldLayoutChg>
        <pc:sldLayoutChg chg="del">
          <pc:chgData name="Marika Balazova (2317529)" userId="S::2317529@student.uwtsd.ac.uk::f0aa8eaf-46cd-49d9-b343-ea3962e03329" providerId="AD" clId="Web-{A4C69EB1-5499-2EDF-AF07-18F1592137AA}" dt="2025-04-13T19:18:01.831" v="24"/>
          <pc:sldLayoutMkLst>
            <pc:docMk/>
            <pc:sldMasterMk cId="2460954070" sldId="2147483660"/>
            <pc:sldLayoutMk cId="3210312558" sldId="2147483666"/>
          </pc:sldLayoutMkLst>
        </pc:sldLayoutChg>
        <pc:sldLayoutChg chg="del">
          <pc:chgData name="Marika Balazova (2317529)" userId="S::2317529@student.uwtsd.ac.uk::f0aa8eaf-46cd-49d9-b343-ea3962e03329" providerId="AD" clId="Web-{A4C69EB1-5499-2EDF-AF07-18F1592137AA}" dt="2025-04-13T19:18:01.831" v="24"/>
          <pc:sldLayoutMkLst>
            <pc:docMk/>
            <pc:sldMasterMk cId="2460954070" sldId="2147483660"/>
            <pc:sldLayoutMk cId="3146388984" sldId="2147483667"/>
          </pc:sldLayoutMkLst>
        </pc:sldLayoutChg>
        <pc:sldLayoutChg chg="del">
          <pc:chgData name="Marika Balazova (2317529)" userId="S::2317529@student.uwtsd.ac.uk::f0aa8eaf-46cd-49d9-b343-ea3962e03329" providerId="AD" clId="Web-{A4C69EB1-5499-2EDF-AF07-18F1592137AA}" dt="2025-04-13T19:18:01.831" v="24"/>
          <pc:sldLayoutMkLst>
            <pc:docMk/>
            <pc:sldMasterMk cId="2460954070" sldId="2147483660"/>
            <pc:sldLayoutMk cId="3171841454" sldId="2147483668"/>
          </pc:sldLayoutMkLst>
        </pc:sldLayoutChg>
        <pc:sldLayoutChg chg="del">
          <pc:chgData name="Marika Balazova (2317529)" userId="S::2317529@student.uwtsd.ac.uk::f0aa8eaf-46cd-49d9-b343-ea3962e03329" providerId="AD" clId="Web-{A4C69EB1-5499-2EDF-AF07-18F1592137AA}" dt="2025-04-13T19:18:01.831" v="24"/>
          <pc:sldLayoutMkLst>
            <pc:docMk/>
            <pc:sldMasterMk cId="2460954070" sldId="2147483660"/>
            <pc:sldLayoutMk cId="1718958274" sldId="2147483669"/>
          </pc:sldLayoutMkLst>
        </pc:sldLayoutChg>
        <pc:sldLayoutChg chg="del">
          <pc:chgData name="Marika Balazova (2317529)" userId="S::2317529@student.uwtsd.ac.uk::f0aa8eaf-46cd-49d9-b343-ea3962e03329" providerId="AD" clId="Web-{A4C69EB1-5499-2EDF-AF07-18F1592137AA}" dt="2025-04-13T19:18:01.831" v="24"/>
          <pc:sldLayoutMkLst>
            <pc:docMk/>
            <pc:sldMasterMk cId="2460954070" sldId="2147483660"/>
            <pc:sldLayoutMk cId="2202905451" sldId="2147483670"/>
          </pc:sldLayoutMkLst>
        </pc:sldLayoutChg>
        <pc:sldLayoutChg chg="del">
          <pc:chgData name="Marika Balazova (2317529)" userId="S::2317529@student.uwtsd.ac.uk::f0aa8eaf-46cd-49d9-b343-ea3962e03329" providerId="AD" clId="Web-{A4C69EB1-5499-2EDF-AF07-18F1592137AA}" dt="2025-04-13T19:18:01.831" v="24"/>
          <pc:sldLayoutMkLst>
            <pc:docMk/>
            <pc:sldMasterMk cId="2460954070" sldId="2147483660"/>
            <pc:sldLayoutMk cId="3479445657" sldId="2147483671"/>
          </pc:sldLayoutMkLst>
        </pc:sldLayoutChg>
      </pc:sldMasterChg>
      <pc:sldMasterChg chg="add addSldLayout">
        <pc:chgData name="Marika Balazova (2317529)" userId="S::2317529@student.uwtsd.ac.uk::f0aa8eaf-46cd-49d9-b343-ea3962e03329" providerId="AD" clId="Web-{A4C69EB1-5499-2EDF-AF07-18F1592137AA}" dt="2025-04-13T19:18:01.831" v="24"/>
        <pc:sldMasterMkLst>
          <pc:docMk/>
          <pc:sldMasterMk cId="1168060024" sldId="2147483672"/>
        </pc:sldMasterMkLst>
        <pc:sldLayoutChg chg="add">
          <pc:chgData name="Marika Balazova (2317529)" userId="S::2317529@student.uwtsd.ac.uk::f0aa8eaf-46cd-49d9-b343-ea3962e03329" providerId="AD" clId="Web-{A4C69EB1-5499-2EDF-AF07-18F1592137AA}" dt="2025-04-13T19:18:01.831" v="24"/>
          <pc:sldLayoutMkLst>
            <pc:docMk/>
            <pc:sldMasterMk cId="1168060024" sldId="2147483672"/>
            <pc:sldLayoutMk cId="2641258163" sldId="2147483673"/>
          </pc:sldLayoutMkLst>
        </pc:sldLayoutChg>
        <pc:sldLayoutChg chg="add">
          <pc:chgData name="Marika Balazova (2317529)" userId="S::2317529@student.uwtsd.ac.uk::f0aa8eaf-46cd-49d9-b343-ea3962e03329" providerId="AD" clId="Web-{A4C69EB1-5499-2EDF-AF07-18F1592137AA}" dt="2025-04-13T19:18:01.831" v="24"/>
          <pc:sldLayoutMkLst>
            <pc:docMk/>
            <pc:sldMasterMk cId="1168060024" sldId="2147483672"/>
            <pc:sldLayoutMk cId="1751202059" sldId="2147483674"/>
          </pc:sldLayoutMkLst>
        </pc:sldLayoutChg>
        <pc:sldLayoutChg chg="add">
          <pc:chgData name="Marika Balazova (2317529)" userId="S::2317529@student.uwtsd.ac.uk::f0aa8eaf-46cd-49d9-b343-ea3962e03329" providerId="AD" clId="Web-{A4C69EB1-5499-2EDF-AF07-18F1592137AA}" dt="2025-04-13T19:18:01.831" v="24"/>
          <pc:sldLayoutMkLst>
            <pc:docMk/>
            <pc:sldMasterMk cId="1168060024" sldId="2147483672"/>
            <pc:sldLayoutMk cId="2615187834" sldId="2147483675"/>
          </pc:sldLayoutMkLst>
        </pc:sldLayoutChg>
        <pc:sldLayoutChg chg="add">
          <pc:chgData name="Marika Balazova (2317529)" userId="S::2317529@student.uwtsd.ac.uk::f0aa8eaf-46cd-49d9-b343-ea3962e03329" providerId="AD" clId="Web-{A4C69EB1-5499-2EDF-AF07-18F1592137AA}" dt="2025-04-13T19:18:01.831" v="24"/>
          <pc:sldLayoutMkLst>
            <pc:docMk/>
            <pc:sldMasterMk cId="1168060024" sldId="2147483672"/>
            <pc:sldLayoutMk cId="3564143370" sldId="2147483676"/>
          </pc:sldLayoutMkLst>
        </pc:sldLayoutChg>
        <pc:sldLayoutChg chg="add">
          <pc:chgData name="Marika Balazova (2317529)" userId="S::2317529@student.uwtsd.ac.uk::f0aa8eaf-46cd-49d9-b343-ea3962e03329" providerId="AD" clId="Web-{A4C69EB1-5499-2EDF-AF07-18F1592137AA}" dt="2025-04-13T19:18:01.831" v="24"/>
          <pc:sldLayoutMkLst>
            <pc:docMk/>
            <pc:sldMasterMk cId="1168060024" sldId="2147483672"/>
            <pc:sldLayoutMk cId="1139858276" sldId="2147483677"/>
          </pc:sldLayoutMkLst>
        </pc:sldLayoutChg>
        <pc:sldLayoutChg chg="add">
          <pc:chgData name="Marika Balazova (2317529)" userId="S::2317529@student.uwtsd.ac.uk::f0aa8eaf-46cd-49d9-b343-ea3962e03329" providerId="AD" clId="Web-{A4C69EB1-5499-2EDF-AF07-18F1592137AA}" dt="2025-04-13T19:18:01.831" v="24"/>
          <pc:sldLayoutMkLst>
            <pc:docMk/>
            <pc:sldMasterMk cId="1168060024" sldId="2147483672"/>
            <pc:sldLayoutMk cId="2953188758" sldId="2147483678"/>
          </pc:sldLayoutMkLst>
        </pc:sldLayoutChg>
        <pc:sldLayoutChg chg="add">
          <pc:chgData name="Marika Balazova (2317529)" userId="S::2317529@student.uwtsd.ac.uk::f0aa8eaf-46cd-49d9-b343-ea3962e03329" providerId="AD" clId="Web-{A4C69EB1-5499-2EDF-AF07-18F1592137AA}" dt="2025-04-13T19:18:01.831" v="24"/>
          <pc:sldLayoutMkLst>
            <pc:docMk/>
            <pc:sldMasterMk cId="1168060024" sldId="2147483672"/>
            <pc:sldLayoutMk cId="428817531" sldId="2147483679"/>
          </pc:sldLayoutMkLst>
        </pc:sldLayoutChg>
        <pc:sldLayoutChg chg="add">
          <pc:chgData name="Marika Balazova (2317529)" userId="S::2317529@student.uwtsd.ac.uk::f0aa8eaf-46cd-49d9-b343-ea3962e03329" providerId="AD" clId="Web-{A4C69EB1-5499-2EDF-AF07-18F1592137AA}" dt="2025-04-13T19:18:01.831" v="24"/>
          <pc:sldLayoutMkLst>
            <pc:docMk/>
            <pc:sldMasterMk cId="1168060024" sldId="2147483672"/>
            <pc:sldLayoutMk cId="697135173" sldId="2147483680"/>
          </pc:sldLayoutMkLst>
        </pc:sldLayoutChg>
        <pc:sldLayoutChg chg="add">
          <pc:chgData name="Marika Balazova (2317529)" userId="S::2317529@student.uwtsd.ac.uk::f0aa8eaf-46cd-49d9-b343-ea3962e03329" providerId="AD" clId="Web-{A4C69EB1-5499-2EDF-AF07-18F1592137AA}" dt="2025-04-13T19:18:01.831" v="24"/>
          <pc:sldLayoutMkLst>
            <pc:docMk/>
            <pc:sldMasterMk cId="1168060024" sldId="2147483672"/>
            <pc:sldLayoutMk cId="1203796159" sldId="2147483681"/>
          </pc:sldLayoutMkLst>
        </pc:sldLayoutChg>
        <pc:sldLayoutChg chg="add">
          <pc:chgData name="Marika Balazova (2317529)" userId="S::2317529@student.uwtsd.ac.uk::f0aa8eaf-46cd-49d9-b343-ea3962e03329" providerId="AD" clId="Web-{A4C69EB1-5499-2EDF-AF07-18F1592137AA}" dt="2025-04-13T19:18:01.831" v="24"/>
          <pc:sldLayoutMkLst>
            <pc:docMk/>
            <pc:sldMasterMk cId="1168060024" sldId="2147483672"/>
            <pc:sldLayoutMk cId="1632004822" sldId="2147483682"/>
          </pc:sldLayoutMkLst>
        </pc:sldLayoutChg>
        <pc:sldLayoutChg chg="add">
          <pc:chgData name="Marika Balazova (2317529)" userId="S::2317529@student.uwtsd.ac.uk::f0aa8eaf-46cd-49d9-b343-ea3962e03329" providerId="AD" clId="Web-{A4C69EB1-5499-2EDF-AF07-18F1592137AA}" dt="2025-04-13T19:18:01.831" v="24"/>
          <pc:sldLayoutMkLst>
            <pc:docMk/>
            <pc:sldMasterMk cId="1168060024" sldId="2147483672"/>
            <pc:sldLayoutMk cId="3552323946" sldId="2147483683"/>
          </pc:sldLayoutMkLst>
        </pc:sldLayoutChg>
      </pc:sldMasterChg>
    </pc:docChg>
  </pc:docChgLst>
  <pc:docChgLst>
    <pc:chgData name="Marika Balazova (2317529)" userId="S::2317529@student.uwtsd.ac.uk::f0aa8eaf-46cd-49d9-b343-ea3962e03329" providerId="AD" clId="Web-{B8098D8D-2E4E-37B1-3FD3-024E9089DA3F}"/>
    <pc:docChg chg="modSld">
      <pc:chgData name="Marika Balazova (2317529)" userId="S::2317529@student.uwtsd.ac.uk::f0aa8eaf-46cd-49d9-b343-ea3962e03329" providerId="AD" clId="Web-{B8098D8D-2E4E-37B1-3FD3-024E9089DA3F}" dt="2025-04-14T21:35:42.937" v="2"/>
      <pc:docMkLst>
        <pc:docMk/>
      </pc:docMkLst>
      <pc:sldChg chg="addSp delSp modSp">
        <pc:chgData name="Marika Balazova (2317529)" userId="S::2317529@student.uwtsd.ac.uk::f0aa8eaf-46cd-49d9-b343-ea3962e03329" providerId="AD" clId="Web-{B8098D8D-2E4E-37B1-3FD3-024E9089DA3F}" dt="2025-04-14T21:35:42.937" v="2"/>
        <pc:sldMkLst>
          <pc:docMk/>
          <pc:sldMk cId="1468589448" sldId="257"/>
        </pc:sldMkLst>
        <pc:spChg chg="add del mod">
          <ac:chgData name="Marika Balazova (2317529)" userId="S::2317529@student.uwtsd.ac.uk::f0aa8eaf-46cd-49d9-b343-ea3962e03329" providerId="AD" clId="Web-{B8098D8D-2E4E-37B1-3FD3-024E9089DA3F}" dt="2025-04-14T21:35:42.937" v="2"/>
          <ac:spMkLst>
            <pc:docMk/>
            <pc:sldMk cId="1468589448" sldId="257"/>
            <ac:spMk id="4" creationId="{04EF39BE-C0B8-01D4-EEE5-7C6485EDD94F}"/>
          </ac:spMkLst>
        </pc:spChg>
      </pc:sldChg>
    </pc:docChg>
  </pc:docChgLst>
  <pc:docChgLst>
    <pc:chgData name="Marika Balazova (2317529)" userId="S::2317529@student.uwtsd.ac.uk::f0aa8eaf-46cd-49d9-b343-ea3962e03329" providerId="AD" clId="Web-{75262188-0A0F-0ADB-7606-20128893A75F}"/>
    <pc:docChg chg="addSld modSld">
      <pc:chgData name="Marika Balazova (2317529)" userId="S::2317529@student.uwtsd.ac.uk::f0aa8eaf-46cd-49d9-b343-ea3962e03329" providerId="AD" clId="Web-{75262188-0A0F-0ADB-7606-20128893A75F}" dt="2025-04-15T14:09:59.375" v="1772" actId="14100"/>
      <pc:docMkLst>
        <pc:docMk/>
      </pc:docMkLst>
      <pc:sldChg chg="addSp modSp">
        <pc:chgData name="Marika Balazova (2317529)" userId="S::2317529@student.uwtsd.ac.uk::f0aa8eaf-46cd-49d9-b343-ea3962e03329" providerId="AD" clId="Web-{75262188-0A0F-0ADB-7606-20128893A75F}" dt="2025-04-14T22:23:29.279" v="302" actId="20577"/>
        <pc:sldMkLst>
          <pc:docMk/>
          <pc:sldMk cId="1468589448" sldId="257"/>
        </pc:sldMkLst>
        <pc:spChg chg="add mod">
          <ac:chgData name="Marika Balazova (2317529)" userId="S::2317529@student.uwtsd.ac.uk::f0aa8eaf-46cd-49d9-b343-ea3962e03329" providerId="AD" clId="Web-{75262188-0A0F-0ADB-7606-20128893A75F}" dt="2025-04-14T21:38:16.419" v="10" actId="1076"/>
          <ac:spMkLst>
            <pc:docMk/>
            <pc:sldMk cId="1468589448" sldId="257"/>
            <ac:spMk id="4" creationId="{82F0BDC5-7C7D-C532-7DCB-7D24A4B159C6}"/>
          </ac:spMkLst>
        </pc:spChg>
        <pc:spChg chg="add mod">
          <ac:chgData name="Marika Balazova (2317529)" userId="S::2317529@student.uwtsd.ac.uk::f0aa8eaf-46cd-49d9-b343-ea3962e03329" providerId="AD" clId="Web-{75262188-0A0F-0ADB-7606-20128893A75F}" dt="2025-04-14T22:23:29.279" v="302" actId="20577"/>
          <ac:spMkLst>
            <pc:docMk/>
            <pc:sldMk cId="1468589448" sldId="257"/>
            <ac:spMk id="5" creationId="{EE529F3E-0195-1D9C-E756-13A5B7B8C094}"/>
          </ac:spMkLst>
        </pc:spChg>
      </pc:sldChg>
      <pc:sldChg chg="addSp modSp new">
        <pc:chgData name="Marika Balazova (2317529)" userId="S::2317529@student.uwtsd.ac.uk::f0aa8eaf-46cd-49d9-b343-ea3962e03329" providerId="AD" clId="Web-{75262188-0A0F-0ADB-7606-20128893A75F}" dt="2025-04-15T10:42:45.323" v="622" actId="20577"/>
        <pc:sldMkLst>
          <pc:docMk/>
          <pc:sldMk cId="3772905369" sldId="258"/>
        </pc:sldMkLst>
        <pc:spChg chg="mod">
          <ac:chgData name="Marika Balazova (2317529)" userId="S::2317529@student.uwtsd.ac.uk::f0aa8eaf-46cd-49d9-b343-ea3962e03329" providerId="AD" clId="Web-{75262188-0A0F-0ADB-7606-20128893A75F}" dt="2025-04-14T22:38:51.560" v="315" actId="20577"/>
          <ac:spMkLst>
            <pc:docMk/>
            <pc:sldMk cId="3772905369" sldId="258"/>
            <ac:spMk id="2" creationId="{95E1675F-1343-52E4-06A7-4789DD857C55}"/>
          </ac:spMkLst>
        </pc:spChg>
        <pc:spChg chg="mod">
          <ac:chgData name="Marika Balazova (2317529)" userId="S::2317529@student.uwtsd.ac.uk::f0aa8eaf-46cd-49d9-b343-ea3962e03329" providerId="AD" clId="Web-{75262188-0A0F-0ADB-7606-20128893A75F}" dt="2025-04-14T22:44:03.804" v="503" actId="20577"/>
          <ac:spMkLst>
            <pc:docMk/>
            <pc:sldMk cId="3772905369" sldId="258"/>
            <ac:spMk id="3" creationId="{37392C45-1748-6FC8-D3A9-FA9CB6DF5A97}"/>
          </ac:spMkLst>
        </pc:spChg>
        <pc:spChg chg="add mod">
          <ac:chgData name="Marika Balazova (2317529)" userId="S::2317529@student.uwtsd.ac.uk::f0aa8eaf-46cd-49d9-b343-ea3962e03329" providerId="AD" clId="Web-{75262188-0A0F-0ADB-7606-20128893A75F}" dt="2025-04-14T22:44:44.730" v="514" actId="1076"/>
          <ac:spMkLst>
            <pc:docMk/>
            <pc:sldMk cId="3772905369" sldId="258"/>
            <ac:spMk id="4" creationId="{CFEDA9B1-25CF-B326-9454-0CB96F1AA4ED}"/>
          </ac:spMkLst>
        </pc:spChg>
        <pc:spChg chg="add mod">
          <ac:chgData name="Marika Balazova (2317529)" userId="S::2317529@student.uwtsd.ac.uk::f0aa8eaf-46cd-49d9-b343-ea3962e03329" providerId="AD" clId="Web-{75262188-0A0F-0ADB-7606-20128893A75F}" dt="2025-04-15T10:42:45.323" v="622" actId="20577"/>
          <ac:spMkLst>
            <pc:docMk/>
            <pc:sldMk cId="3772905369" sldId="258"/>
            <ac:spMk id="5" creationId="{6B470415-9682-243A-3B64-F8F7BCF97D82}"/>
          </ac:spMkLst>
        </pc:spChg>
      </pc:sldChg>
      <pc:sldChg chg="addSp modSp new">
        <pc:chgData name="Marika Balazova (2317529)" userId="S::2317529@student.uwtsd.ac.uk::f0aa8eaf-46cd-49d9-b343-ea3962e03329" providerId="AD" clId="Web-{75262188-0A0F-0ADB-7606-20128893A75F}" dt="2025-04-15T14:09:59.375" v="1772" actId="14100"/>
        <pc:sldMkLst>
          <pc:docMk/>
          <pc:sldMk cId="2912234783" sldId="259"/>
        </pc:sldMkLst>
        <pc:spChg chg="mod">
          <ac:chgData name="Marika Balazova (2317529)" userId="S::2317529@student.uwtsd.ac.uk::f0aa8eaf-46cd-49d9-b343-ea3962e03329" providerId="AD" clId="Web-{75262188-0A0F-0ADB-7606-20128893A75F}" dt="2025-04-15T10:43:22.058" v="643" actId="20577"/>
          <ac:spMkLst>
            <pc:docMk/>
            <pc:sldMk cId="2912234783" sldId="259"/>
            <ac:spMk id="2" creationId="{765DFDE7-0FE5-3C11-7B0C-519DA45D73D6}"/>
          </ac:spMkLst>
        </pc:spChg>
        <pc:spChg chg="mod">
          <ac:chgData name="Marika Balazova (2317529)" userId="S::2317529@student.uwtsd.ac.uk::f0aa8eaf-46cd-49d9-b343-ea3962e03329" providerId="AD" clId="Web-{75262188-0A0F-0ADB-7606-20128893A75F}" dt="2025-04-15T11:48:42.408" v="1041" actId="20577"/>
          <ac:spMkLst>
            <pc:docMk/>
            <pc:sldMk cId="2912234783" sldId="259"/>
            <ac:spMk id="3" creationId="{78FC9048-7367-187E-F071-9061D1D6A03F}"/>
          </ac:spMkLst>
        </pc:spChg>
        <pc:spChg chg="add mod">
          <ac:chgData name="Marika Balazova (2317529)" userId="S::2317529@student.uwtsd.ac.uk::f0aa8eaf-46cd-49d9-b343-ea3962e03329" providerId="AD" clId="Web-{75262188-0A0F-0ADB-7606-20128893A75F}" dt="2025-04-15T14:09:59.375" v="1772" actId="14100"/>
          <ac:spMkLst>
            <pc:docMk/>
            <pc:sldMk cId="2912234783" sldId="259"/>
            <ac:spMk id="4" creationId="{1874419A-6106-6C05-7657-7469E001C782}"/>
          </ac:spMkLst>
        </pc:spChg>
      </pc:sldChg>
      <pc:sldChg chg="addSp delSp modSp new">
        <pc:chgData name="Marika Balazova (2317529)" userId="S::2317529@student.uwtsd.ac.uk::f0aa8eaf-46cd-49d9-b343-ea3962e03329" providerId="AD" clId="Web-{75262188-0A0F-0ADB-7606-20128893A75F}" dt="2025-04-15T12:59:27.447" v="1430" actId="20577"/>
        <pc:sldMkLst>
          <pc:docMk/>
          <pc:sldMk cId="396636250" sldId="260"/>
        </pc:sldMkLst>
        <pc:spChg chg="mod">
          <ac:chgData name="Marika Balazova (2317529)" userId="S::2317529@student.uwtsd.ac.uk::f0aa8eaf-46cd-49d9-b343-ea3962e03329" providerId="AD" clId="Web-{75262188-0A0F-0ADB-7606-20128893A75F}" dt="2025-04-15T12:08:17.644" v="1059" actId="20577"/>
          <ac:spMkLst>
            <pc:docMk/>
            <pc:sldMk cId="396636250" sldId="260"/>
            <ac:spMk id="2" creationId="{0E04804D-8DC0-0F8D-8F7F-039F8A5E8616}"/>
          </ac:spMkLst>
        </pc:spChg>
        <pc:spChg chg="mod">
          <ac:chgData name="Marika Balazova (2317529)" userId="S::2317529@student.uwtsd.ac.uk::f0aa8eaf-46cd-49d9-b343-ea3962e03329" providerId="AD" clId="Web-{75262188-0A0F-0ADB-7606-20128893A75F}" dt="2025-04-15T12:08:25.050" v="1060" actId="1076"/>
          <ac:spMkLst>
            <pc:docMk/>
            <pc:sldMk cId="396636250" sldId="260"/>
            <ac:spMk id="3" creationId="{F9171B44-AE73-5300-45EC-2AD75F3315CF}"/>
          </ac:spMkLst>
        </pc:spChg>
        <pc:spChg chg="add del mod">
          <ac:chgData name="Marika Balazova (2317529)" userId="S::2317529@student.uwtsd.ac.uk::f0aa8eaf-46cd-49d9-b343-ea3962e03329" providerId="AD" clId="Web-{75262188-0A0F-0ADB-7606-20128893A75F}" dt="2025-04-15T12:08:40.645" v="1063"/>
          <ac:spMkLst>
            <pc:docMk/>
            <pc:sldMk cId="396636250" sldId="260"/>
            <ac:spMk id="4" creationId="{81368217-6203-F97E-6681-FEA212851CD1}"/>
          </ac:spMkLst>
        </pc:spChg>
        <pc:spChg chg="add mod">
          <ac:chgData name="Marika Balazova (2317529)" userId="S::2317529@student.uwtsd.ac.uk::f0aa8eaf-46cd-49d9-b343-ea3962e03329" providerId="AD" clId="Web-{75262188-0A0F-0ADB-7606-20128893A75F}" dt="2025-04-15T12:59:27.447" v="1430" actId="20577"/>
          <ac:spMkLst>
            <pc:docMk/>
            <pc:sldMk cId="396636250" sldId="260"/>
            <ac:spMk id="4" creationId="{F26C1A38-1180-5017-AF4E-857C3D1A86FB}"/>
          </ac:spMkLst>
        </pc:spChg>
        <pc:spChg chg="add mod">
          <ac:chgData name="Marika Balazova (2317529)" userId="S::2317529@student.uwtsd.ac.uk::f0aa8eaf-46cd-49d9-b343-ea3962e03329" providerId="AD" clId="Web-{75262188-0A0F-0ADB-7606-20128893A75F}" dt="2025-04-15T12:13:11.638" v="1211" actId="1076"/>
          <ac:spMkLst>
            <pc:docMk/>
            <pc:sldMk cId="396636250" sldId="260"/>
            <ac:spMk id="5" creationId="{6F522D60-0C0E-0255-8F97-7A973A571792}"/>
          </ac:spMkLst>
        </pc:spChg>
      </pc:sldChg>
      <pc:sldChg chg="modSp new">
        <pc:chgData name="Marika Balazova (2317529)" userId="S::2317529@student.uwtsd.ac.uk::f0aa8eaf-46cd-49d9-b343-ea3962e03329" providerId="AD" clId="Web-{75262188-0A0F-0ADB-7606-20128893A75F}" dt="2025-04-15T14:00:52.142" v="1721" actId="20577"/>
        <pc:sldMkLst>
          <pc:docMk/>
          <pc:sldMk cId="1623629427" sldId="261"/>
        </pc:sldMkLst>
        <pc:spChg chg="mod">
          <ac:chgData name="Marika Balazova (2317529)" userId="S::2317529@student.uwtsd.ac.uk::f0aa8eaf-46cd-49d9-b343-ea3962e03329" providerId="AD" clId="Web-{75262188-0A0F-0ADB-7606-20128893A75F}" dt="2025-04-15T13:01:27.251" v="1436" actId="20577"/>
          <ac:spMkLst>
            <pc:docMk/>
            <pc:sldMk cId="1623629427" sldId="261"/>
            <ac:spMk id="2" creationId="{F4BE55C2-6E4A-0217-D98A-34D5C4A8A960}"/>
          </ac:spMkLst>
        </pc:spChg>
        <pc:spChg chg="mod">
          <ac:chgData name="Marika Balazova (2317529)" userId="S::2317529@student.uwtsd.ac.uk::f0aa8eaf-46cd-49d9-b343-ea3962e03329" providerId="AD" clId="Web-{75262188-0A0F-0ADB-7606-20128893A75F}" dt="2025-04-15T14:00:52.142" v="1721" actId="20577"/>
          <ac:spMkLst>
            <pc:docMk/>
            <pc:sldMk cId="1623629427" sldId="261"/>
            <ac:spMk id="3" creationId="{B007A734-5070-B342-9F0E-37602CBEF210}"/>
          </ac:spMkLst>
        </pc:spChg>
      </pc:sldChg>
      <pc:sldChg chg="addSp delSp modSp new">
        <pc:chgData name="Marika Balazova (2317529)" userId="S::2317529@student.uwtsd.ac.uk::f0aa8eaf-46cd-49d9-b343-ea3962e03329" providerId="AD" clId="Web-{75262188-0A0F-0ADB-7606-20128893A75F}" dt="2025-04-15T14:05:05.711" v="1760" actId="20577"/>
        <pc:sldMkLst>
          <pc:docMk/>
          <pc:sldMk cId="3386036590" sldId="262"/>
        </pc:sldMkLst>
        <pc:spChg chg="mod">
          <ac:chgData name="Marika Balazova (2317529)" userId="S::2317529@student.uwtsd.ac.uk::f0aa8eaf-46cd-49d9-b343-ea3962e03329" providerId="AD" clId="Web-{75262188-0A0F-0ADB-7606-20128893A75F}" dt="2025-04-15T14:01:40.003" v="1735" actId="20577"/>
          <ac:spMkLst>
            <pc:docMk/>
            <pc:sldMk cId="3386036590" sldId="262"/>
            <ac:spMk id="2" creationId="{70EC61CB-C63C-69BE-D905-4829F4DD40FD}"/>
          </ac:spMkLst>
        </pc:spChg>
        <pc:spChg chg="mod">
          <ac:chgData name="Marika Balazova (2317529)" userId="S::2317529@student.uwtsd.ac.uk::f0aa8eaf-46cd-49d9-b343-ea3962e03329" providerId="AD" clId="Web-{75262188-0A0F-0ADB-7606-20128893A75F}" dt="2025-04-15T14:05:05.711" v="1760" actId="20577"/>
          <ac:spMkLst>
            <pc:docMk/>
            <pc:sldMk cId="3386036590" sldId="262"/>
            <ac:spMk id="3" creationId="{7E112ADA-A5C9-DF9E-2C69-AB1AB1473681}"/>
          </ac:spMkLst>
        </pc:spChg>
        <pc:spChg chg="add del">
          <ac:chgData name="Marika Balazova (2317529)" userId="S::2317529@student.uwtsd.ac.uk::f0aa8eaf-46cd-49d9-b343-ea3962e03329" providerId="AD" clId="Web-{75262188-0A0F-0ADB-7606-20128893A75F}" dt="2025-04-15T14:02:56.239" v="1740"/>
          <ac:spMkLst>
            <pc:docMk/>
            <pc:sldMk cId="3386036590" sldId="262"/>
            <ac:spMk id="4" creationId="{4FAF5733-2ED9-FDA7-40DC-4ED732A3FF3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4/15/2025</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6412581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4/15/2025</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7512020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4/15/2025</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151878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4/15/2025</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5641433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4/15/2025</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1398582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4/15/2025</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953188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4/15/2025</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288175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4/15/2025</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697135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4/15/2025</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2037961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4/15/2025</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6320048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4/15/2025</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523239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4/15/2025</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16806002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www.cipd.co.uk/journal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7E2F724-2FB3-4D1D-A730-739B8654C0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City on a sunny day">
            <a:extLst>
              <a:ext uri="{FF2B5EF4-FFF2-40B4-BE49-F238E27FC236}">
                <a16:creationId xmlns:a16="http://schemas.microsoft.com/office/drawing/2014/main" id="{CED67A3D-2976-FFBF-82F8-12FA29B7347D}"/>
              </a:ext>
            </a:extLst>
          </p:cNvPr>
          <p:cNvPicPr>
            <a:picLocks noChangeAspect="1"/>
          </p:cNvPicPr>
          <p:nvPr/>
        </p:nvPicPr>
        <p:blipFill>
          <a:blip r:embed="rId2">
            <a:alphaModFix amt="40000"/>
          </a:blip>
          <a:srcRect t="16470" r="-2" b="651"/>
          <a:stretch/>
        </p:blipFill>
        <p:spPr>
          <a:xfrm>
            <a:off x="-2" y="-2"/>
            <a:ext cx="12192001" cy="6858001"/>
          </a:xfrm>
          <a:prstGeom prst="rect">
            <a:avLst/>
          </a:prstGeom>
        </p:spPr>
      </p:pic>
      <p:sp>
        <p:nvSpPr>
          <p:cNvPr id="2" name="Title 1"/>
          <p:cNvSpPr>
            <a:spLocks noGrp="1"/>
          </p:cNvSpPr>
          <p:nvPr>
            <p:ph type="ctrTitle"/>
          </p:nvPr>
        </p:nvSpPr>
        <p:spPr>
          <a:xfrm>
            <a:off x="517870" y="978407"/>
            <a:ext cx="5021182" cy="3290107"/>
          </a:xfrm>
        </p:spPr>
        <p:txBody>
          <a:bodyPr anchor="t">
            <a:normAutofit/>
          </a:bodyPr>
          <a:lstStyle/>
          <a:p>
            <a:r>
              <a:rPr lang="en-US" sz="6000">
                <a:solidFill>
                  <a:srgbClr val="FFFFFF"/>
                </a:solidFill>
              </a:rPr>
              <a:t>Delta Marriott </a:t>
            </a:r>
          </a:p>
        </p:txBody>
      </p:sp>
      <p:sp>
        <p:nvSpPr>
          <p:cNvPr id="3" name="Subtitle 2"/>
          <p:cNvSpPr>
            <a:spLocks noGrp="1"/>
          </p:cNvSpPr>
          <p:nvPr>
            <p:ph type="subTitle" idx="1"/>
          </p:nvPr>
        </p:nvSpPr>
        <p:spPr>
          <a:xfrm>
            <a:off x="517870" y="4482450"/>
            <a:ext cx="5040785" cy="1724029"/>
          </a:xfrm>
        </p:spPr>
        <p:txBody>
          <a:bodyPr vert="horz" lIns="91440" tIns="45720" rIns="91440" bIns="45720" rtlCol="0" anchor="t">
            <a:normAutofit/>
          </a:bodyPr>
          <a:lstStyle/>
          <a:p>
            <a:r>
              <a:rPr lang="en-US" sz="2400">
                <a:solidFill>
                  <a:srgbClr val="FFFFFF"/>
                </a:solidFill>
              </a:rPr>
              <a:t>EMPLOYEE LIFECYCLE </a:t>
            </a:r>
          </a:p>
        </p:txBody>
      </p:sp>
      <p:sp>
        <p:nvSpPr>
          <p:cNvPr id="11" name="Rectangle 10">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2C91D93-014B-66D5-D263-730212C943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1687480-2AD9-8CA8-A130-80567F8EB95B}"/>
              </a:ext>
            </a:extLst>
          </p:cNvPr>
          <p:cNvSpPr>
            <a:spLocks noGrp="1"/>
          </p:cNvSpPr>
          <p:nvPr>
            <p:ph type="title"/>
          </p:nvPr>
        </p:nvSpPr>
        <p:spPr>
          <a:xfrm>
            <a:off x="521208" y="978408"/>
            <a:ext cx="8732520" cy="1463040"/>
          </a:xfrm>
        </p:spPr>
        <p:txBody>
          <a:bodyPr>
            <a:normAutofit/>
          </a:bodyPr>
          <a:lstStyle/>
          <a:p>
            <a:r>
              <a:rPr lang="en-US" dirty="0"/>
              <a:t>INTRODUCTION: </a:t>
            </a:r>
          </a:p>
        </p:txBody>
      </p:sp>
      <p:sp>
        <p:nvSpPr>
          <p:cNvPr id="10" name="Rectangle 9">
            <a:extLst>
              <a:ext uri="{FF2B5EF4-FFF2-40B4-BE49-F238E27FC236}">
                <a16:creationId xmlns:a16="http://schemas.microsoft.com/office/drawing/2014/main" id="{9568B8C9-6702-8441-0D92-220DE92C8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873252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ACC066D-0108-63BE-3722-3E43343F473F}"/>
              </a:ext>
            </a:extLst>
          </p:cNvPr>
          <p:cNvSpPr>
            <a:spLocks noGrp="1"/>
          </p:cNvSpPr>
          <p:nvPr>
            <p:ph idx="1"/>
          </p:nvPr>
        </p:nvSpPr>
        <p:spPr>
          <a:xfrm>
            <a:off x="521208" y="1981365"/>
            <a:ext cx="8732520" cy="3767328"/>
          </a:xfrm>
        </p:spPr>
        <p:txBody>
          <a:bodyPr vert="horz" lIns="91440" tIns="45720" rIns="91440" bIns="45720" rtlCol="0" anchor="t">
            <a:normAutofit/>
          </a:bodyPr>
          <a:lstStyle/>
          <a:p>
            <a:r>
              <a:rPr lang="en-US" dirty="0"/>
              <a:t>First, I would like to introduce myself to you, my name is Marika and am one of the student at the university  St. David trinity in Swansea. I am here today to give you a presentation on the process of hiring for a position at the Delta Marriott Hotel, so their lifecycle. </a:t>
            </a:r>
          </a:p>
        </p:txBody>
      </p:sp>
      <p:sp>
        <p:nvSpPr>
          <p:cNvPr id="4" name="TextBox 3">
            <a:extLst>
              <a:ext uri="{FF2B5EF4-FFF2-40B4-BE49-F238E27FC236}">
                <a16:creationId xmlns:a16="http://schemas.microsoft.com/office/drawing/2014/main" id="{82F0BDC5-7C7D-C532-7DCB-7D24A4B159C6}"/>
              </a:ext>
            </a:extLst>
          </p:cNvPr>
          <p:cNvSpPr txBox="1"/>
          <p:nvPr/>
        </p:nvSpPr>
        <p:spPr>
          <a:xfrm>
            <a:off x="756231" y="3509486"/>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Attraction: </a:t>
            </a:r>
          </a:p>
        </p:txBody>
      </p:sp>
      <p:sp>
        <p:nvSpPr>
          <p:cNvPr id="5" name="TextBox 4">
            <a:extLst>
              <a:ext uri="{FF2B5EF4-FFF2-40B4-BE49-F238E27FC236}">
                <a16:creationId xmlns:a16="http://schemas.microsoft.com/office/drawing/2014/main" id="{EE529F3E-0195-1D9C-E756-13A5B7B8C094}"/>
              </a:ext>
            </a:extLst>
          </p:cNvPr>
          <p:cNvSpPr txBox="1"/>
          <p:nvPr/>
        </p:nvSpPr>
        <p:spPr>
          <a:xfrm>
            <a:off x="753057" y="4064556"/>
            <a:ext cx="9636369"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The Delta Marriott Hotel  located in Swansea, their culture is to believe , not only their employees but also in the people who believe that their history can be developed. The position of the applicant include certain items that we will get to in the moment. If you are applying for a Manager position, it is important to have knowledge and some experience. The application you submit for the position is filled out online, this is the given condition or process. After receiving your application, we will arrange a meeting, of course if you are suitable candidate for this role, in which you will be given further information.</a:t>
            </a:r>
          </a:p>
        </p:txBody>
      </p:sp>
    </p:spTree>
    <p:extLst>
      <p:ext uri="{BB962C8B-B14F-4D97-AF65-F5344CB8AC3E}">
        <p14:creationId xmlns:p14="http://schemas.microsoft.com/office/powerpoint/2010/main" val="14685894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1675F-1343-52E4-06A7-4789DD857C55}"/>
              </a:ext>
            </a:extLst>
          </p:cNvPr>
          <p:cNvSpPr>
            <a:spLocks noGrp="1"/>
          </p:cNvSpPr>
          <p:nvPr>
            <p:ph type="title"/>
          </p:nvPr>
        </p:nvSpPr>
        <p:spPr/>
        <p:txBody>
          <a:bodyPr/>
          <a:lstStyle/>
          <a:p>
            <a:r>
              <a:rPr lang="en-US" dirty="0"/>
              <a:t>Recruitment Process: </a:t>
            </a:r>
          </a:p>
        </p:txBody>
      </p:sp>
      <p:sp>
        <p:nvSpPr>
          <p:cNvPr id="3" name="Content Placeholder 2">
            <a:extLst>
              <a:ext uri="{FF2B5EF4-FFF2-40B4-BE49-F238E27FC236}">
                <a16:creationId xmlns:a16="http://schemas.microsoft.com/office/drawing/2014/main" id="{37392C45-1748-6FC8-D3A9-FA9CB6DF5A97}"/>
              </a:ext>
            </a:extLst>
          </p:cNvPr>
          <p:cNvSpPr>
            <a:spLocks noGrp="1"/>
          </p:cNvSpPr>
          <p:nvPr>
            <p:ph idx="1"/>
          </p:nvPr>
        </p:nvSpPr>
        <p:spPr/>
        <p:txBody>
          <a:bodyPr vert="horz" lIns="91440" tIns="45720" rIns="91440" bIns="45720" rtlCol="0" anchor="t">
            <a:normAutofit/>
          </a:bodyPr>
          <a:lstStyle/>
          <a:p>
            <a:r>
              <a:rPr lang="en-US" dirty="0"/>
              <a:t>As already mentioned, the hiring process is carried out, so the application that is sent online is answered. So that if you are a suitable candidate, you will receive a phone call in which we will ask you if you are, accept our offer to participate in the interview. The first interview is conducted by head of the department. And the second interview is conducted by HR-Manager, who agrees that you are a genuine candidates.</a:t>
            </a:r>
          </a:p>
        </p:txBody>
      </p:sp>
      <p:sp>
        <p:nvSpPr>
          <p:cNvPr id="4" name="TextBox 3">
            <a:extLst>
              <a:ext uri="{FF2B5EF4-FFF2-40B4-BE49-F238E27FC236}">
                <a16:creationId xmlns:a16="http://schemas.microsoft.com/office/drawing/2014/main" id="{CFEDA9B1-25CF-B326-9454-0CB96F1AA4ED}"/>
              </a:ext>
            </a:extLst>
          </p:cNvPr>
          <p:cNvSpPr txBox="1"/>
          <p:nvPr/>
        </p:nvSpPr>
        <p:spPr>
          <a:xfrm>
            <a:off x="632338" y="4091068"/>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ONBOARDING PROCESS: </a:t>
            </a:r>
          </a:p>
        </p:txBody>
      </p:sp>
      <p:sp>
        <p:nvSpPr>
          <p:cNvPr id="5" name="TextBox 4">
            <a:extLst>
              <a:ext uri="{FF2B5EF4-FFF2-40B4-BE49-F238E27FC236}">
                <a16:creationId xmlns:a16="http://schemas.microsoft.com/office/drawing/2014/main" id="{6B470415-9682-243A-3B64-F8F7BCF97D82}"/>
              </a:ext>
            </a:extLst>
          </p:cNvPr>
          <p:cNvSpPr txBox="1"/>
          <p:nvPr/>
        </p:nvSpPr>
        <p:spPr>
          <a:xfrm>
            <a:off x="1127077" y="5249403"/>
            <a:ext cx="10550769"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How does their onboarding process works, a welcome pack with more </a:t>
            </a:r>
            <a:r>
              <a:rPr lang="en-US" dirty="0" err="1"/>
              <a:t>informa</a:t>
            </a:r>
            <a:r>
              <a:rPr lang="en-US" dirty="0"/>
              <a:t>    </a:t>
            </a:r>
            <a:r>
              <a:rPr lang="en-US" dirty="0" err="1"/>
              <a:t>tion</a:t>
            </a:r>
            <a:r>
              <a:rPr lang="en-US" dirty="0"/>
              <a:t> about a benefit and their offers. </a:t>
            </a:r>
          </a:p>
          <a:p>
            <a:r>
              <a:rPr lang="en-US" dirty="0"/>
              <a:t>For example: 20% food and beverage </a:t>
            </a:r>
          </a:p>
          <a:p>
            <a:r>
              <a:rPr lang="en-US" dirty="0"/>
              <a:t>                           Local endorsement </a:t>
            </a:r>
          </a:p>
          <a:p>
            <a:r>
              <a:rPr lang="en-US" dirty="0"/>
              <a:t>                           Benefit card  that includes - Restaurants cinema tickets or experiences events.</a:t>
            </a:r>
          </a:p>
          <a:p>
            <a:endParaRPr lang="en-US" dirty="0"/>
          </a:p>
        </p:txBody>
      </p:sp>
    </p:spTree>
    <p:extLst>
      <p:ext uri="{BB962C8B-B14F-4D97-AF65-F5344CB8AC3E}">
        <p14:creationId xmlns:p14="http://schemas.microsoft.com/office/powerpoint/2010/main" val="37729053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DFDE7-0FE5-3C11-7B0C-519DA45D73D6}"/>
              </a:ext>
            </a:extLst>
          </p:cNvPr>
          <p:cNvSpPr>
            <a:spLocks noGrp="1"/>
          </p:cNvSpPr>
          <p:nvPr>
            <p:ph type="title"/>
          </p:nvPr>
        </p:nvSpPr>
        <p:spPr/>
        <p:txBody>
          <a:bodyPr/>
          <a:lstStyle/>
          <a:p>
            <a:r>
              <a:rPr lang="en-US" dirty="0"/>
              <a:t>Onboarding process (continued)</a:t>
            </a:r>
          </a:p>
        </p:txBody>
      </p:sp>
      <p:sp>
        <p:nvSpPr>
          <p:cNvPr id="3" name="Content Placeholder 2">
            <a:extLst>
              <a:ext uri="{FF2B5EF4-FFF2-40B4-BE49-F238E27FC236}">
                <a16:creationId xmlns:a16="http://schemas.microsoft.com/office/drawing/2014/main" id="{78FC9048-7367-187E-F071-9061D1D6A03F}"/>
              </a:ext>
            </a:extLst>
          </p:cNvPr>
          <p:cNvSpPr>
            <a:spLocks noGrp="1"/>
          </p:cNvSpPr>
          <p:nvPr>
            <p:ph idx="1"/>
          </p:nvPr>
        </p:nvSpPr>
        <p:spPr/>
        <p:txBody>
          <a:bodyPr vert="horz" lIns="91440" tIns="45720" rIns="91440" bIns="45720" rtlCol="0" anchor="t">
            <a:normAutofit/>
          </a:bodyPr>
          <a:lstStyle/>
          <a:p>
            <a:r>
              <a:rPr lang="en-US" dirty="0"/>
              <a:t>The welcome day includes a signing documents and getting to know the place and handing over a badge. They also, include two training days, which briefly called DLZ client legal service and statutory 2 training, but the statutory 2 training is included in each months. Their probationary period is 30-60-or 90 days, all depends on their attendance. </a:t>
            </a:r>
          </a:p>
          <a:p>
            <a:r>
              <a:rPr lang="en-US" dirty="0"/>
              <a:t>DEVELOPMENT:</a:t>
            </a:r>
          </a:p>
        </p:txBody>
      </p:sp>
      <p:sp>
        <p:nvSpPr>
          <p:cNvPr id="4" name="TextBox 3">
            <a:extLst>
              <a:ext uri="{FF2B5EF4-FFF2-40B4-BE49-F238E27FC236}">
                <a16:creationId xmlns:a16="http://schemas.microsoft.com/office/drawing/2014/main" id="{1874419A-6106-6C05-7657-7469E001C782}"/>
              </a:ext>
            </a:extLst>
          </p:cNvPr>
          <p:cNvSpPr txBox="1"/>
          <p:nvPr/>
        </p:nvSpPr>
        <p:spPr>
          <a:xfrm>
            <a:off x="768770" y="4341619"/>
            <a:ext cx="9718429"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How the development is going, classically the development is Person-by- Person, or help through online practice, it is very important how I improve and what the process is. The annual performance review is divided into two levels, U- is under the performance or SP performance (as a supper performance). If we get to a position where the level is U, we usually get to a position where we check the last three months of attendance </a:t>
            </a:r>
            <a:r>
              <a:rPr lang="en-US"/>
              <a:t>improving and</a:t>
            </a:r>
            <a:r>
              <a:rPr lang="en-US" dirty="0"/>
              <a:t> will have a meeting. If we get to a position where you complete the SP level performance means that you are paid with high level. Mostly we are focusing on  training-progression and the engagement. </a:t>
            </a:r>
          </a:p>
        </p:txBody>
      </p:sp>
    </p:spTree>
    <p:extLst>
      <p:ext uri="{BB962C8B-B14F-4D97-AF65-F5344CB8AC3E}">
        <p14:creationId xmlns:p14="http://schemas.microsoft.com/office/powerpoint/2010/main" val="29122347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4804D-8DC0-0F8D-8F7F-039F8A5E8616}"/>
              </a:ext>
            </a:extLst>
          </p:cNvPr>
          <p:cNvSpPr>
            <a:spLocks noGrp="1"/>
          </p:cNvSpPr>
          <p:nvPr>
            <p:ph type="title"/>
          </p:nvPr>
        </p:nvSpPr>
        <p:spPr/>
        <p:txBody>
          <a:bodyPr/>
          <a:lstStyle/>
          <a:p>
            <a:r>
              <a:rPr lang="en-US" dirty="0"/>
              <a:t>Separation and leaving:</a:t>
            </a:r>
          </a:p>
        </p:txBody>
      </p:sp>
      <p:sp>
        <p:nvSpPr>
          <p:cNvPr id="3" name="Content Placeholder 2">
            <a:extLst>
              <a:ext uri="{FF2B5EF4-FFF2-40B4-BE49-F238E27FC236}">
                <a16:creationId xmlns:a16="http://schemas.microsoft.com/office/drawing/2014/main" id="{F9171B44-AE73-5300-45EC-2AD75F3315CF}"/>
              </a:ext>
            </a:extLst>
          </p:cNvPr>
          <p:cNvSpPr>
            <a:spLocks noGrp="1"/>
          </p:cNvSpPr>
          <p:nvPr>
            <p:ph idx="1"/>
          </p:nvPr>
        </p:nvSpPr>
        <p:spPr>
          <a:xfrm>
            <a:off x="521208" y="1922116"/>
            <a:ext cx="11155680" cy="3767328"/>
          </a:xfrm>
        </p:spPr>
        <p:txBody>
          <a:bodyPr vert="horz" lIns="91440" tIns="45720" rIns="91440" bIns="45720" rtlCol="0" anchor="t">
            <a:normAutofit/>
          </a:bodyPr>
          <a:lstStyle/>
          <a:p>
            <a:r>
              <a:rPr lang="en-US"/>
              <a:t>SEPERATION: </a:t>
            </a:r>
          </a:p>
        </p:txBody>
      </p:sp>
      <p:sp>
        <p:nvSpPr>
          <p:cNvPr id="5" name="TextBox 4">
            <a:extLst>
              <a:ext uri="{FF2B5EF4-FFF2-40B4-BE49-F238E27FC236}">
                <a16:creationId xmlns:a16="http://schemas.microsoft.com/office/drawing/2014/main" id="{6F522D60-0C0E-0255-8F97-7A973A571792}"/>
              </a:ext>
            </a:extLst>
          </p:cNvPr>
          <p:cNvSpPr txBox="1"/>
          <p:nvPr/>
        </p:nvSpPr>
        <p:spPr>
          <a:xfrm>
            <a:off x="640497" y="2437954"/>
            <a:ext cx="1017563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Separation from the work depends on the circumstances. For example, if there is any misconduct that’s is investigated and resolved through the head office.  Or if you have decided to leave for a better job, it is necessary to give a 4 weeks' notice when you leave your position. Of course, we also provide information to the other (new) employee that you worked at the hotel, but not the references. As we know feedback is the most important in both sides. </a:t>
            </a:r>
          </a:p>
        </p:txBody>
      </p:sp>
      <p:sp>
        <p:nvSpPr>
          <p:cNvPr id="4" name="TextBox 3">
            <a:extLst>
              <a:ext uri="{FF2B5EF4-FFF2-40B4-BE49-F238E27FC236}">
                <a16:creationId xmlns:a16="http://schemas.microsoft.com/office/drawing/2014/main" id="{F26C1A38-1180-5017-AF4E-857C3D1A86FB}"/>
              </a:ext>
            </a:extLst>
          </p:cNvPr>
          <p:cNvSpPr txBox="1"/>
          <p:nvPr/>
        </p:nvSpPr>
        <p:spPr>
          <a:xfrm>
            <a:off x="638491" y="4151277"/>
            <a:ext cx="9694984"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LEAVING PROGRESS:  </a:t>
            </a:r>
          </a:p>
          <a:p>
            <a:endParaRPr lang="en-US" dirty="0"/>
          </a:p>
          <a:p>
            <a:r>
              <a:rPr lang="en-US" dirty="0"/>
              <a:t>We express our formal or written request for the leaving process. If a position is left, we must ask what the reason is. Usually, the conversation is about why they are leaving us, if we misunderstood their requirements, or if there is some change that would change their decision. If there is a possibility to consider their position, we must make sure that they have enough knowledge. The message is of course sent to the HR- department, which checks their annual level based on the stated knowledge and decides whether we can comply. </a:t>
            </a:r>
          </a:p>
        </p:txBody>
      </p:sp>
    </p:spTree>
    <p:extLst>
      <p:ext uri="{BB962C8B-B14F-4D97-AF65-F5344CB8AC3E}">
        <p14:creationId xmlns:p14="http://schemas.microsoft.com/office/powerpoint/2010/main" val="3966362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E55C2-6E4A-0217-D98A-34D5C4A8A960}"/>
              </a:ext>
            </a:extLst>
          </p:cNvPr>
          <p:cNvSpPr>
            <a:spLocks noGrp="1"/>
          </p:cNvSpPr>
          <p:nvPr>
            <p:ph type="title"/>
          </p:nvPr>
        </p:nvSpPr>
        <p:spPr/>
        <p:txBody>
          <a:bodyPr/>
          <a:lstStyle/>
          <a:p>
            <a:r>
              <a:rPr lang="en-US" dirty="0"/>
              <a:t>Conclusion: </a:t>
            </a:r>
          </a:p>
        </p:txBody>
      </p:sp>
      <p:sp>
        <p:nvSpPr>
          <p:cNvPr id="3" name="Content Placeholder 2">
            <a:extLst>
              <a:ext uri="{FF2B5EF4-FFF2-40B4-BE49-F238E27FC236}">
                <a16:creationId xmlns:a16="http://schemas.microsoft.com/office/drawing/2014/main" id="{B007A734-5070-B342-9F0E-37602CBEF210}"/>
              </a:ext>
            </a:extLst>
          </p:cNvPr>
          <p:cNvSpPr>
            <a:spLocks noGrp="1"/>
          </p:cNvSpPr>
          <p:nvPr>
            <p:ph idx="1"/>
          </p:nvPr>
        </p:nvSpPr>
        <p:spPr>
          <a:xfrm>
            <a:off x="321916" y="1711100"/>
            <a:ext cx="11155680" cy="4963081"/>
          </a:xfrm>
        </p:spPr>
        <p:txBody>
          <a:bodyPr vert="horz" lIns="91440" tIns="45720" rIns="91440" bIns="45720" rtlCol="0" anchor="t">
            <a:normAutofit lnSpcReduction="10000"/>
          </a:bodyPr>
          <a:lstStyle/>
          <a:p>
            <a:r>
              <a:rPr lang="en-US" dirty="0"/>
              <a:t>Little explanations: What HR-Manager do in the daily basis (lifecycle) </a:t>
            </a:r>
          </a:p>
          <a:p>
            <a:r>
              <a:rPr lang="en-US" dirty="0"/>
              <a:t>Small summarize of the position HR- Manager</a:t>
            </a:r>
          </a:p>
          <a:p>
            <a:r>
              <a:rPr lang="en-US" dirty="0"/>
              <a:t>Day-to-day basis using an online system summarize weekly meetings, covers are played why they are absent from work or why they have worked more hours as stated. The illness includes a small interview that requires explanation. It is important to be on the same line with the employees. HR-Manager oversees new application ( new employment). Also do trainings interview and scheduled meetings. </a:t>
            </a:r>
          </a:p>
          <a:p>
            <a:endParaRPr lang="en-US" dirty="0"/>
          </a:p>
          <a:p>
            <a:r>
              <a:rPr lang="en-US" dirty="0"/>
              <a:t>REFERENCE LIST: </a:t>
            </a:r>
          </a:p>
          <a:p>
            <a:r>
              <a:rPr lang="en-US" dirty="0">
                <a:ea typeface="+mn-lt"/>
                <a:cs typeface="+mn-lt"/>
              </a:rPr>
              <a:t>Marchington, M. and Wilkinson, A. (2016) Human resource management at work. 6th ed. London: Chartered Institute of Personnel and Development. </a:t>
            </a:r>
          </a:p>
          <a:p>
            <a:r>
              <a:rPr lang="en-US" dirty="0">
                <a:ea typeface="+mn-lt"/>
                <a:cs typeface="+mn-lt"/>
              </a:rPr>
              <a:t>Murton, A,. Inman, M., O’Sullivan, N. (2010) Unlocking Human Resource Management, Hodder Education </a:t>
            </a:r>
            <a:endParaRPr lang="en-US" dirty="0"/>
          </a:p>
          <a:p>
            <a:r>
              <a:rPr lang="en-US" dirty="0">
                <a:ea typeface="+mn-lt"/>
                <a:cs typeface="+mn-lt"/>
              </a:rPr>
              <a:t>People Management (https://www.peoplemanagement.co.uk/) </a:t>
            </a:r>
            <a:endParaRPr lang="en-US" dirty="0"/>
          </a:p>
          <a:p>
            <a:r>
              <a:rPr lang="en-US" dirty="0">
                <a:ea typeface="+mn-lt"/>
                <a:cs typeface="+mn-lt"/>
              </a:rPr>
              <a:t>https://www.customer1st.co.uk – website of Customer 1st International. </a:t>
            </a:r>
            <a:endParaRPr lang="en-US" dirty="0"/>
          </a:p>
          <a:p>
            <a:endParaRPr lang="en-US" dirty="0"/>
          </a:p>
          <a:p>
            <a:endParaRPr lang="en-US" dirty="0"/>
          </a:p>
          <a:p>
            <a:endParaRPr lang="en-US" dirty="0"/>
          </a:p>
        </p:txBody>
      </p:sp>
    </p:spTree>
    <p:extLst>
      <p:ext uri="{BB962C8B-B14F-4D97-AF65-F5344CB8AC3E}">
        <p14:creationId xmlns:p14="http://schemas.microsoft.com/office/powerpoint/2010/main" val="16236294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C61CB-C63C-69BE-D905-4829F4DD40FD}"/>
              </a:ext>
            </a:extLst>
          </p:cNvPr>
          <p:cNvSpPr>
            <a:spLocks noGrp="1"/>
          </p:cNvSpPr>
          <p:nvPr>
            <p:ph type="title"/>
          </p:nvPr>
        </p:nvSpPr>
        <p:spPr/>
        <p:txBody>
          <a:bodyPr/>
          <a:lstStyle/>
          <a:p>
            <a:r>
              <a:rPr lang="en-US" dirty="0"/>
              <a:t>Reference list (continued)</a:t>
            </a:r>
          </a:p>
        </p:txBody>
      </p:sp>
      <p:sp>
        <p:nvSpPr>
          <p:cNvPr id="3" name="Content Placeholder 2">
            <a:extLst>
              <a:ext uri="{FF2B5EF4-FFF2-40B4-BE49-F238E27FC236}">
                <a16:creationId xmlns:a16="http://schemas.microsoft.com/office/drawing/2014/main" id="{7E112ADA-A5C9-DF9E-2C69-AB1AB1473681}"/>
              </a:ext>
            </a:extLst>
          </p:cNvPr>
          <p:cNvSpPr>
            <a:spLocks noGrp="1"/>
          </p:cNvSpPr>
          <p:nvPr>
            <p:ph idx="1"/>
          </p:nvPr>
        </p:nvSpPr>
        <p:spPr/>
        <p:txBody>
          <a:bodyPr vert="horz" lIns="91440" tIns="45720" rIns="91440" bIns="45720" rtlCol="0" anchor="t">
            <a:normAutofit/>
          </a:bodyPr>
          <a:lstStyle/>
          <a:p>
            <a:r>
              <a:rPr lang="en-US" dirty="0">
                <a:ea typeface="+mn-lt"/>
                <a:cs typeface="+mn-lt"/>
              </a:rPr>
              <a:t>International Journal of Human Resource Management: Available at: </a:t>
            </a:r>
            <a:r>
              <a:rPr lang="en-US" dirty="0">
                <a:ea typeface="+mn-lt"/>
                <a:cs typeface="+mn-lt"/>
                <a:hlinkClick r:id="rId2"/>
              </a:rPr>
              <a:t>www.cipd.co.uk/journals</a:t>
            </a:r>
            <a:endParaRPr lang="en-US">
              <a:ea typeface="+mn-lt"/>
              <a:cs typeface="+mn-lt"/>
            </a:endParaRPr>
          </a:p>
          <a:p>
            <a:r>
              <a:rPr lang="en-US" dirty="0">
                <a:ea typeface="+mn-lt"/>
                <a:cs typeface="+mn-lt"/>
              </a:rPr>
              <a:t>Taylor, S. and Woodhams, C. (2012) Studying Human Resource Management. London: Chartered Institute of Personnel and development </a:t>
            </a:r>
          </a:p>
          <a:p>
            <a:r>
              <a:rPr lang="en-US" dirty="0">
                <a:ea typeface="+mn-lt"/>
                <a:cs typeface="+mn-lt"/>
              </a:rPr>
              <a:t>David K. Hayes, D.K. Jack D. </a:t>
            </a:r>
            <a:r>
              <a:rPr lang="en-US" dirty="0" err="1">
                <a:ea typeface="+mn-lt"/>
                <a:cs typeface="+mn-lt"/>
              </a:rPr>
              <a:t>Ninemeier</a:t>
            </a:r>
            <a:r>
              <a:rPr lang="en-US" dirty="0">
                <a:ea typeface="+mn-lt"/>
                <a:cs typeface="+mn-lt"/>
              </a:rPr>
              <a:t>. J.D. (2009) Human resources management in the hospitality industry; John Wiley &amp; Sons  </a:t>
            </a:r>
          </a:p>
          <a:p>
            <a:r>
              <a:rPr lang="en-US" dirty="0" err="1">
                <a:ea typeface="+mn-lt"/>
                <a:cs typeface="+mn-lt"/>
              </a:rPr>
              <a:t>Tuzunkan</a:t>
            </a:r>
            <a:r>
              <a:rPr lang="en-US" dirty="0">
                <a:ea typeface="+mn-lt"/>
                <a:cs typeface="+mn-lt"/>
              </a:rPr>
              <a:t>, D. and Volkan Altintaş, V. (editors). (2019) Contemporary human resources management in the tourism industry; Business Science Reference  </a:t>
            </a:r>
          </a:p>
          <a:p>
            <a:r>
              <a:rPr lang="en-US" dirty="0">
                <a:ea typeface="+mn-lt"/>
                <a:cs typeface="+mn-lt"/>
              </a:rPr>
              <a:t>Johnston, R. Clark, G. </a:t>
            </a:r>
            <a:r>
              <a:rPr lang="en-US" dirty="0" err="1">
                <a:ea typeface="+mn-lt"/>
                <a:cs typeface="+mn-lt"/>
              </a:rPr>
              <a:t>Shulver</a:t>
            </a:r>
            <a:r>
              <a:rPr lang="en-US" dirty="0">
                <a:ea typeface="+mn-lt"/>
                <a:cs typeface="+mn-lt"/>
              </a:rPr>
              <a:t>, M (2012). Service Operations Management ,Pearson, London </a:t>
            </a:r>
          </a:p>
          <a:p>
            <a:r>
              <a:rPr lang="en-US" dirty="0">
                <a:ea typeface="+mn-lt"/>
                <a:cs typeface="+mn-lt"/>
              </a:rPr>
              <a:t>Friedman, A. (2012) Continuing professional development: lifelong learning of millions. London: Routledge. </a:t>
            </a:r>
          </a:p>
          <a:p>
            <a:endParaRPr lang="en-US" dirty="0">
              <a:ea typeface="+mn-lt"/>
              <a:cs typeface="+mn-lt"/>
            </a:endParaRPr>
          </a:p>
        </p:txBody>
      </p:sp>
    </p:spTree>
    <p:extLst>
      <p:ext uri="{BB962C8B-B14F-4D97-AF65-F5344CB8AC3E}">
        <p14:creationId xmlns:p14="http://schemas.microsoft.com/office/powerpoint/2010/main" val="3386036590"/>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GestaltVTI</vt:lpstr>
      <vt:lpstr>Delta Marriott </vt:lpstr>
      <vt:lpstr>INTRODUCTION: </vt:lpstr>
      <vt:lpstr>Recruitment Process: </vt:lpstr>
      <vt:lpstr>Onboarding process (continued)</vt:lpstr>
      <vt:lpstr>Separation and leaving:</vt:lpstr>
      <vt:lpstr>Conclusion: </vt:lpstr>
      <vt:lpstr>Reference list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524</cp:revision>
  <dcterms:created xsi:type="dcterms:W3CDTF">2025-04-13T19:14:54Z</dcterms:created>
  <dcterms:modified xsi:type="dcterms:W3CDTF">2025-04-15T14:10:00Z</dcterms:modified>
</cp:coreProperties>
</file>