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70" r:id="rId5"/>
    <p:sldId id="259" r:id="rId6"/>
    <p:sldId id="260" r:id="rId7"/>
    <p:sldId id="264" r:id="rId8"/>
    <p:sldId id="261" r:id="rId9"/>
    <p:sldId id="265" r:id="rId10"/>
    <p:sldId id="266" r:id="rId11"/>
    <p:sldId id="263" r:id="rId12"/>
    <p:sldId id="267" r:id="rId13"/>
    <p:sldId id="268" r:id="rId14"/>
    <p:sldId id="272" r:id="rId15"/>
    <p:sldId id="262"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B819F"/>
    <a:srgbClr val="EAEA76"/>
    <a:srgbClr val="F5C3F0"/>
    <a:srgbClr val="7314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51C892-BF39-475C-A610-1F535E080C10}" v="2593" dt="2026-07-13T12:47:33.5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34587" autoAdjust="0"/>
    <p:restoredTop sz="86385" autoAdjust="0"/>
  </p:normalViewPr>
  <p:slideViewPr>
    <p:cSldViewPr snapToGrid="0">
      <p:cViewPr varScale="1">
        <p:scale>
          <a:sx n="63" d="100"/>
          <a:sy n="63" d="100"/>
        </p:scale>
        <p:origin x="52" y="124"/>
      </p:cViewPr>
      <p:guideLst/>
    </p:cSldViewPr>
  </p:slideViewPr>
  <p:outlineViewPr>
    <p:cViewPr>
      <p:scale>
        <a:sx n="33" d="100"/>
        <a:sy n="33" d="100"/>
      </p:scale>
      <p:origin x="0" y="0"/>
    </p:cViewPr>
    <p:sldLst>
      <p:sld r:id="rId1" collapse="1"/>
      <p:sld r:id="rId2" collapse="1"/>
    </p:sldLst>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_rels/viewProps.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yda Contreras" userId="02d6a10560e94d42" providerId="LiveId" clId="{D105110A-55F8-458E-8EC0-C7963DA36A27}"/>
    <pc:docChg chg="undo custSel addSld delSld modSld sldOrd">
      <pc:chgData name="Lyda Contreras" userId="02d6a10560e94d42" providerId="LiveId" clId="{D105110A-55F8-458E-8EC0-C7963DA36A27}" dt="2026-07-13T12:47:33.504" v="17379" actId="207"/>
      <pc:docMkLst>
        <pc:docMk/>
      </pc:docMkLst>
      <pc:sldChg chg="addSp delSp modSp mod setBg">
        <pc:chgData name="Lyda Contreras" userId="02d6a10560e94d42" providerId="LiveId" clId="{D105110A-55F8-458E-8EC0-C7963DA36A27}" dt="2026-07-11T15:39:27.609" v="212" actId="255"/>
        <pc:sldMkLst>
          <pc:docMk/>
          <pc:sldMk cId="2734226098" sldId="256"/>
        </pc:sldMkLst>
        <pc:spChg chg="add mod">
          <ac:chgData name="Lyda Contreras" userId="02d6a10560e94d42" providerId="LiveId" clId="{D105110A-55F8-458E-8EC0-C7963DA36A27}" dt="2026-07-11T15:39:27.609" v="212" actId="255"/>
          <ac:spMkLst>
            <pc:docMk/>
            <pc:sldMk cId="2734226098" sldId="256"/>
            <ac:spMk id="3" creationId="{1C359D61-781D-05DD-7840-CD20AFD73977}"/>
          </ac:spMkLst>
        </pc:spChg>
        <pc:picChg chg="mod">
          <ac:chgData name="Lyda Contreras" userId="02d6a10560e94d42" providerId="LiveId" clId="{D105110A-55F8-458E-8EC0-C7963DA36A27}" dt="2026-07-11T15:24:13.783" v="1" actId="26606"/>
          <ac:picMkLst>
            <pc:docMk/>
            <pc:sldMk cId="2734226098" sldId="256"/>
            <ac:picMk id="5" creationId="{6B2251FD-6310-474B-0B6C-068FD3A98F2F}"/>
          </ac:picMkLst>
        </pc:picChg>
      </pc:sldChg>
      <pc:sldChg chg="addSp delSp modSp mod delDesignElem chgLayout">
        <pc:chgData name="Lyda Contreras" userId="02d6a10560e94d42" providerId="LiveId" clId="{D105110A-55F8-458E-8EC0-C7963DA36A27}" dt="2026-07-13T12:47:33.504" v="17379" actId="207"/>
        <pc:sldMkLst>
          <pc:docMk/>
          <pc:sldMk cId="103521832" sldId="257"/>
        </pc:sldMkLst>
        <pc:spChg chg="add mod">
          <ac:chgData name="Lyda Contreras" userId="02d6a10560e94d42" providerId="LiveId" clId="{D105110A-55F8-458E-8EC0-C7963DA36A27}" dt="2026-07-12T14:42:28.783" v="6104" actId="20577"/>
          <ac:spMkLst>
            <pc:docMk/>
            <pc:sldMk cId="103521832" sldId="257"/>
            <ac:spMk id="2" creationId="{11E1C08C-2DB3-A471-0052-6740B47C941F}"/>
          </ac:spMkLst>
        </pc:spChg>
        <pc:spChg chg="add mod">
          <ac:chgData name="Lyda Contreras" userId="02d6a10560e94d42" providerId="LiveId" clId="{D105110A-55F8-458E-8EC0-C7963DA36A27}" dt="2026-07-13T12:22:49.980" v="15188" actId="14100"/>
          <ac:spMkLst>
            <pc:docMk/>
            <pc:sldMk cId="103521832" sldId="257"/>
            <ac:spMk id="3" creationId="{0622F0C2-A6FF-D28E-6039-A0E4303A2E91}"/>
          </ac:spMkLst>
        </pc:spChg>
        <pc:spChg chg="add del mod">
          <ac:chgData name="Lyda Contreras" userId="02d6a10560e94d42" providerId="LiveId" clId="{D105110A-55F8-458E-8EC0-C7963DA36A27}" dt="2026-07-12T20:21:11.228" v="13185" actId="478"/>
          <ac:spMkLst>
            <pc:docMk/>
            <pc:sldMk cId="103521832" sldId="257"/>
            <ac:spMk id="3" creationId="{7D14D49F-C1AC-6B6E-106B-39C5C696B287}"/>
          </ac:spMkLst>
        </pc:spChg>
        <pc:spChg chg="add del mod">
          <ac:chgData name="Lyda Contreras" userId="02d6a10560e94d42" providerId="LiveId" clId="{D105110A-55F8-458E-8EC0-C7963DA36A27}" dt="2026-07-13T04:26:40.996" v="14421" actId="47"/>
          <ac:spMkLst>
            <pc:docMk/>
            <pc:sldMk cId="103521832" sldId="257"/>
            <ac:spMk id="4" creationId="{F70E74F7-C036-BF4A-E7A4-FFA382E28C6C}"/>
          </ac:spMkLst>
        </pc:spChg>
        <pc:spChg chg="add del mod">
          <ac:chgData name="Lyda Contreras" userId="02d6a10560e94d42" providerId="LiveId" clId="{D105110A-55F8-458E-8EC0-C7963DA36A27}" dt="2026-07-13T04:27:17.763" v="14423" actId="14100"/>
          <ac:spMkLst>
            <pc:docMk/>
            <pc:sldMk cId="103521832" sldId="257"/>
            <ac:spMk id="5" creationId="{8072E954-80DE-E9EB-EB69-EEA3AC4E88DB}"/>
          </ac:spMkLst>
        </pc:spChg>
        <pc:spChg chg="add mod">
          <ac:chgData name="Lyda Contreras" userId="02d6a10560e94d42" providerId="LiveId" clId="{D105110A-55F8-458E-8EC0-C7963DA36A27}" dt="2026-07-13T04:26:28.511" v="14420" actId="20577"/>
          <ac:spMkLst>
            <pc:docMk/>
            <pc:sldMk cId="103521832" sldId="257"/>
            <ac:spMk id="6" creationId="{6062DAA0-4B1C-DCE2-7AAB-3B293BF10C89}"/>
          </ac:spMkLst>
        </pc:spChg>
        <pc:spChg chg="add del mod">
          <ac:chgData name="Lyda Contreras" userId="02d6a10560e94d42" providerId="LiveId" clId="{D105110A-55F8-458E-8EC0-C7963DA36A27}" dt="2026-07-13T08:09:38.432" v="14897" actId="478"/>
          <ac:spMkLst>
            <pc:docMk/>
            <pc:sldMk cId="103521832" sldId="257"/>
            <ac:spMk id="7" creationId="{0A7652F2-B73A-B39E-5C91-67B35A41B5CA}"/>
          </ac:spMkLst>
        </pc:spChg>
        <pc:spChg chg="add mod">
          <ac:chgData name="Lyda Contreras" userId="02d6a10560e94d42" providerId="LiveId" clId="{D105110A-55F8-458E-8EC0-C7963DA36A27}" dt="2026-07-13T12:25:04.576" v="15391" actId="20577"/>
          <ac:spMkLst>
            <pc:docMk/>
            <pc:sldMk cId="103521832" sldId="257"/>
            <ac:spMk id="8" creationId="{4BE9C496-50A9-2430-0F04-FEA4E5CC1440}"/>
          </ac:spMkLst>
        </pc:spChg>
        <pc:spChg chg="add mod">
          <ac:chgData name="Lyda Contreras" userId="02d6a10560e94d42" providerId="LiveId" clId="{D105110A-55F8-458E-8EC0-C7963DA36A27}" dt="2026-07-13T12:26:25.372" v="15676" actId="5793"/>
          <ac:spMkLst>
            <pc:docMk/>
            <pc:sldMk cId="103521832" sldId="257"/>
            <ac:spMk id="10" creationId="{5C9A72F3-D353-1A81-72A9-1A9EB02DA43C}"/>
          </ac:spMkLst>
        </pc:spChg>
        <pc:spChg chg="add mod">
          <ac:chgData name="Lyda Contreras" userId="02d6a10560e94d42" providerId="LiveId" clId="{D105110A-55F8-458E-8EC0-C7963DA36A27}" dt="2026-07-13T12:26:39.179" v="15830" actId="20577"/>
          <ac:spMkLst>
            <pc:docMk/>
            <pc:sldMk cId="103521832" sldId="257"/>
            <ac:spMk id="14" creationId="{DDEEF454-48EB-6106-719E-88B7A1F0DD68}"/>
          </ac:spMkLst>
        </pc:spChg>
        <pc:spChg chg="add mod">
          <ac:chgData name="Lyda Contreras" userId="02d6a10560e94d42" providerId="LiveId" clId="{D105110A-55F8-458E-8EC0-C7963DA36A27}" dt="2026-07-13T12:27:05.863" v="15923" actId="20577"/>
          <ac:spMkLst>
            <pc:docMk/>
            <pc:sldMk cId="103521832" sldId="257"/>
            <ac:spMk id="16" creationId="{4124DA8D-6096-EDC7-28FD-9685DE18011B}"/>
          </ac:spMkLst>
        </pc:spChg>
        <pc:spChg chg="add mod">
          <ac:chgData name="Lyda Contreras" userId="02d6a10560e94d42" providerId="LiveId" clId="{D105110A-55F8-458E-8EC0-C7963DA36A27}" dt="2026-07-13T12:27:21.205" v="16056" actId="20577"/>
          <ac:spMkLst>
            <pc:docMk/>
            <pc:sldMk cId="103521832" sldId="257"/>
            <ac:spMk id="18" creationId="{E7E5C200-7D7D-14D1-BCEA-9E081C4FD3D7}"/>
          </ac:spMkLst>
        </pc:spChg>
        <pc:spChg chg="add del mod">
          <ac:chgData name="Lyda Contreras" userId="02d6a10560e94d42" providerId="LiveId" clId="{D105110A-55F8-458E-8EC0-C7963DA36A27}" dt="2026-07-13T09:41:08.667" v="15091" actId="478"/>
          <ac:spMkLst>
            <pc:docMk/>
            <pc:sldMk cId="103521832" sldId="257"/>
            <ac:spMk id="20" creationId="{034F9BCB-94CA-0B5B-CAB8-A6FBA43D075A}"/>
          </ac:spMkLst>
        </pc:spChg>
        <pc:spChg chg="add mod">
          <ac:chgData name="Lyda Contreras" userId="02d6a10560e94d42" providerId="LiveId" clId="{D105110A-55F8-458E-8EC0-C7963DA36A27}" dt="2026-07-13T12:27:42.256" v="16176" actId="5793"/>
          <ac:spMkLst>
            <pc:docMk/>
            <pc:sldMk cId="103521832" sldId="257"/>
            <ac:spMk id="22" creationId="{4E63D9A7-FFCF-280F-E7E2-83295028C179}"/>
          </ac:spMkLst>
        </pc:spChg>
        <pc:spChg chg="add mod">
          <ac:chgData name="Lyda Contreras" userId="02d6a10560e94d42" providerId="LiveId" clId="{D105110A-55F8-458E-8EC0-C7963DA36A27}" dt="2026-07-13T12:27:58.521" v="16300" actId="5793"/>
          <ac:spMkLst>
            <pc:docMk/>
            <pc:sldMk cId="103521832" sldId="257"/>
            <ac:spMk id="24" creationId="{221B027F-2BEF-7E03-75AC-21B45D11CF8C}"/>
          </ac:spMkLst>
        </pc:spChg>
        <pc:spChg chg="add mod">
          <ac:chgData name="Lyda Contreras" userId="02d6a10560e94d42" providerId="LiveId" clId="{D105110A-55F8-458E-8EC0-C7963DA36A27}" dt="2026-07-13T12:28:14.712" v="16417" actId="5793"/>
          <ac:spMkLst>
            <pc:docMk/>
            <pc:sldMk cId="103521832" sldId="257"/>
            <ac:spMk id="26" creationId="{B00374C9-4F61-F1D3-6000-FCCDC77AB1EC}"/>
          </ac:spMkLst>
        </pc:spChg>
        <pc:spChg chg="add mod">
          <ac:chgData name="Lyda Contreras" userId="02d6a10560e94d42" providerId="LiveId" clId="{D105110A-55F8-458E-8EC0-C7963DA36A27}" dt="2026-07-13T12:41:26.674" v="17356" actId="20577"/>
          <ac:spMkLst>
            <pc:docMk/>
            <pc:sldMk cId="103521832" sldId="257"/>
            <ac:spMk id="28" creationId="{6E81C506-C342-D0B3-39CB-5F52AC280A02}"/>
          </ac:spMkLst>
        </pc:spChg>
        <pc:spChg chg="add mod">
          <ac:chgData name="Lyda Contreras" userId="02d6a10560e94d42" providerId="LiveId" clId="{D105110A-55F8-458E-8EC0-C7963DA36A27}" dt="2026-07-13T12:46:53.132" v="17374" actId="20577"/>
          <ac:spMkLst>
            <pc:docMk/>
            <pc:sldMk cId="103521832" sldId="257"/>
            <ac:spMk id="30" creationId="{972CC409-C958-43B9-7C7B-A5E8B41C787D}"/>
          </ac:spMkLst>
        </pc:spChg>
        <pc:spChg chg="add mod">
          <ac:chgData name="Lyda Contreras" userId="02d6a10560e94d42" providerId="LiveId" clId="{D105110A-55F8-458E-8EC0-C7963DA36A27}" dt="2026-07-13T12:47:05.314" v="17378" actId="5793"/>
          <ac:spMkLst>
            <pc:docMk/>
            <pc:sldMk cId="103521832" sldId="257"/>
            <ac:spMk id="32" creationId="{24E95EA4-8833-9755-E6CB-DDB14C8FB563}"/>
          </ac:spMkLst>
        </pc:spChg>
        <pc:spChg chg="add mod">
          <ac:chgData name="Lyda Contreras" userId="02d6a10560e94d42" providerId="LiveId" clId="{D105110A-55F8-458E-8EC0-C7963DA36A27}" dt="2026-07-13T12:32:02.226" v="17218" actId="5793"/>
          <ac:spMkLst>
            <pc:docMk/>
            <pc:sldMk cId="103521832" sldId="257"/>
            <ac:spMk id="34" creationId="{921AE2B3-0B39-310B-2B30-4600E30DEB04}"/>
          </ac:spMkLst>
        </pc:spChg>
        <pc:spChg chg="add mod">
          <ac:chgData name="Lyda Contreras" userId="02d6a10560e94d42" providerId="LiveId" clId="{D105110A-55F8-458E-8EC0-C7963DA36A27}" dt="2026-07-13T12:47:33.504" v="17379" actId="207"/>
          <ac:spMkLst>
            <pc:docMk/>
            <pc:sldMk cId="103521832" sldId="257"/>
            <ac:spMk id="35" creationId="{D3D273F1-274F-9E2E-5428-AE39D81B32E3}"/>
          </ac:spMkLst>
        </pc:spChg>
        <pc:picChg chg="add del">
          <ac:chgData name="Lyda Contreras" userId="02d6a10560e94d42" providerId="LiveId" clId="{D105110A-55F8-458E-8EC0-C7963DA36A27}" dt="2026-07-13T09:28:32.600" v="14984" actId="478"/>
          <ac:picMkLst>
            <pc:docMk/>
            <pc:sldMk cId="103521832" sldId="257"/>
            <ac:picMk id="5" creationId="{7840E5AC-4B1D-28A1-14A5-1D94FDA69E8E}"/>
          </ac:picMkLst>
        </pc:picChg>
        <pc:picChg chg="add del mod">
          <ac:chgData name="Lyda Contreras" userId="02d6a10560e94d42" providerId="LiveId" clId="{D105110A-55F8-458E-8EC0-C7963DA36A27}" dt="2026-07-13T09:35:56.966" v="15023" actId="478"/>
          <ac:picMkLst>
            <pc:docMk/>
            <pc:sldMk cId="103521832" sldId="257"/>
            <ac:picMk id="12" creationId="{2730FBB7-07BD-F202-DAFA-E90B1A82E7BF}"/>
          </ac:picMkLst>
        </pc:picChg>
      </pc:sldChg>
      <pc:sldChg chg="addSp delSp modSp mod setBg modNotesTx">
        <pc:chgData name="Lyda Contreras" userId="02d6a10560e94d42" providerId="LiveId" clId="{D105110A-55F8-458E-8EC0-C7963DA36A27}" dt="2026-07-13T09:08:54.043" v="14955" actId="33553"/>
        <pc:sldMkLst>
          <pc:docMk/>
          <pc:sldMk cId="1809544741" sldId="258"/>
        </pc:sldMkLst>
        <pc:spChg chg="add del mod">
          <ac:chgData name="Lyda Contreras" userId="02d6a10560e94d42" providerId="LiveId" clId="{D105110A-55F8-458E-8EC0-C7963DA36A27}" dt="2026-07-13T08:29:24.007" v="14906" actId="478"/>
          <ac:spMkLst>
            <pc:docMk/>
            <pc:sldMk cId="1809544741" sldId="258"/>
            <ac:spMk id="2" creationId="{29E68CCC-B326-30EB-A4AB-BF014CE6FD53}"/>
          </ac:spMkLst>
        </pc:spChg>
        <pc:spChg chg="mod ord">
          <ac:chgData name="Lyda Contreras" userId="02d6a10560e94d42" providerId="LiveId" clId="{D105110A-55F8-458E-8EC0-C7963DA36A27}" dt="2026-07-12T14:46:10.324" v="6112" actId="26606"/>
          <ac:spMkLst>
            <pc:docMk/>
            <pc:sldMk cId="1809544741" sldId="258"/>
            <ac:spMk id="4" creationId="{CB503B8C-BC69-753E-7439-368654D85013}"/>
          </ac:spMkLst>
        </pc:spChg>
        <pc:spChg chg="add mod">
          <ac:chgData name="Lyda Contreras" userId="02d6a10560e94d42" providerId="LiveId" clId="{D105110A-55F8-458E-8EC0-C7963DA36A27}" dt="2026-07-13T08:29:42.987" v="14914" actId="20577"/>
          <ac:spMkLst>
            <pc:docMk/>
            <pc:sldMk cId="1809544741" sldId="258"/>
            <ac:spMk id="5" creationId="{26B54814-2AE1-CBCE-AEF2-2665B50AD4F3}"/>
          </ac:spMkLst>
        </pc:spChg>
        <pc:spChg chg="add del mod">
          <ac:chgData name="Lyda Contreras" userId="02d6a10560e94d42" providerId="LiveId" clId="{D105110A-55F8-458E-8EC0-C7963DA36A27}" dt="2026-07-12T14:38:56.683" v="4981"/>
          <ac:spMkLst>
            <pc:docMk/>
            <pc:sldMk cId="1809544741" sldId="258"/>
            <ac:spMk id="5" creationId="{2E3AFB6B-21F5-758A-AA12-2052A94B0068}"/>
          </ac:spMkLst>
        </pc:spChg>
        <pc:spChg chg="add del mod">
          <ac:chgData name="Lyda Contreras" userId="02d6a10560e94d42" providerId="LiveId" clId="{D105110A-55F8-458E-8EC0-C7963DA36A27}" dt="2026-07-12T14:40:34.124" v="4987"/>
          <ac:spMkLst>
            <pc:docMk/>
            <pc:sldMk cId="1809544741" sldId="258"/>
            <ac:spMk id="6" creationId="{1FABDEFC-D8D7-F574-4D3A-599DAB78B39B}"/>
          </ac:spMkLst>
        </pc:spChg>
        <pc:spChg chg="add mod">
          <ac:chgData name="Lyda Contreras" userId="02d6a10560e94d42" providerId="LiveId" clId="{D105110A-55F8-458E-8EC0-C7963DA36A27}" dt="2026-07-13T08:32:39.956" v="14915" actId="20577"/>
          <ac:spMkLst>
            <pc:docMk/>
            <pc:sldMk cId="1809544741" sldId="258"/>
            <ac:spMk id="6" creationId="{810E9E10-131F-DCDC-61AC-17305689315B}"/>
          </ac:spMkLst>
        </pc:spChg>
        <pc:spChg chg="add del mod">
          <ac:chgData name="Lyda Contreras" userId="02d6a10560e94d42" providerId="LiveId" clId="{D105110A-55F8-458E-8EC0-C7963DA36A27}" dt="2026-07-13T09:07:20.351" v="14954" actId="478"/>
          <ac:spMkLst>
            <pc:docMk/>
            <pc:sldMk cId="1809544741" sldId="258"/>
            <ac:spMk id="7" creationId="{3621CC5A-7F5F-0AF9-B3A2-088486267300}"/>
          </ac:spMkLst>
        </pc:spChg>
        <pc:spChg chg="add mod">
          <ac:chgData name="Lyda Contreras" userId="02d6a10560e94d42" providerId="LiveId" clId="{D105110A-55F8-458E-8EC0-C7963DA36A27}" dt="2026-07-13T09:08:54.043" v="14955" actId="33553"/>
          <ac:spMkLst>
            <pc:docMk/>
            <pc:sldMk cId="1809544741" sldId="258"/>
            <ac:spMk id="8" creationId="{0259B2B6-56B8-5A02-8409-6386B04E5793}"/>
          </ac:spMkLst>
        </pc:spChg>
        <pc:spChg chg="mod ord">
          <ac:chgData name="Lyda Contreras" userId="02d6a10560e94d42" providerId="LiveId" clId="{D105110A-55F8-458E-8EC0-C7963DA36A27}" dt="2026-07-12T14:46:10.324" v="6112" actId="26606"/>
          <ac:spMkLst>
            <pc:docMk/>
            <pc:sldMk cId="1809544741" sldId="258"/>
            <ac:spMk id="11" creationId="{75EFA6BE-9D3B-588C-538C-7FE8EDD031F6}"/>
          </ac:spMkLst>
        </pc:spChg>
        <pc:spChg chg="add del">
          <ac:chgData name="Lyda Contreras" userId="02d6a10560e94d42" providerId="LiveId" clId="{D105110A-55F8-458E-8EC0-C7963DA36A27}" dt="2026-07-12T14:46:10.324" v="6112" actId="26606"/>
          <ac:spMkLst>
            <pc:docMk/>
            <pc:sldMk cId="1809544741" sldId="258"/>
            <ac:spMk id="14" creationId="{04812C46-200A-4DEB-A05E-3ED6C68C2387}"/>
          </ac:spMkLst>
        </pc:spChg>
        <pc:spChg chg="add del">
          <ac:chgData name="Lyda Contreras" userId="02d6a10560e94d42" providerId="LiveId" clId="{D105110A-55F8-458E-8EC0-C7963DA36A27}" dt="2026-07-12T14:46:10.324" v="6112" actId="26606"/>
          <ac:spMkLst>
            <pc:docMk/>
            <pc:sldMk cId="1809544741" sldId="258"/>
            <ac:spMk id="18" creationId="{D1EA859B-E555-4109-94F3-6700E046E008}"/>
          </ac:spMkLst>
        </pc:spChg>
        <pc:picChg chg="add mod">
          <ac:chgData name="Lyda Contreras" userId="02d6a10560e94d42" providerId="LiveId" clId="{D105110A-55F8-458E-8EC0-C7963DA36A27}" dt="2026-07-13T09:07:10.795" v="14951" actId="1076"/>
          <ac:picMkLst>
            <pc:docMk/>
            <pc:sldMk cId="1809544741" sldId="258"/>
            <ac:picMk id="3" creationId="{02112971-8DBA-2C1F-9798-31B7AB15883D}"/>
          </ac:picMkLst>
        </pc:picChg>
        <pc:picChg chg="add del mod">
          <ac:chgData name="Lyda Contreras" userId="02d6a10560e94d42" providerId="LiveId" clId="{D105110A-55F8-458E-8EC0-C7963DA36A27}" dt="2026-07-12T14:24:16.437" v="4957" actId="21"/>
          <ac:picMkLst>
            <pc:docMk/>
            <pc:sldMk cId="1809544741" sldId="258"/>
            <ac:picMk id="9" creationId="{3C1011BA-C9D4-7067-D31E-5E9B6A5D38A0}"/>
          </ac:picMkLst>
        </pc:picChg>
        <pc:cxnChg chg="del">
          <ac:chgData name="Lyda Contreras" userId="02d6a10560e94d42" providerId="LiveId" clId="{D105110A-55F8-458E-8EC0-C7963DA36A27}" dt="2026-07-12T14:32:02.667" v="4971" actId="21"/>
          <ac:cxnSpMkLst>
            <pc:docMk/>
            <pc:sldMk cId="1809544741" sldId="258"/>
            <ac:cxnSpMk id="16" creationId="{D94702A2-0173-342D-1113-5618600B67A6}"/>
          </ac:cxnSpMkLst>
        </pc:cxnChg>
        <pc:cxnChg chg="del">
          <ac:chgData name="Lyda Contreras" userId="02d6a10560e94d42" providerId="LiveId" clId="{D105110A-55F8-458E-8EC0-C7963DA36A27}" dt="2026-07-12T14:31:58.848" v="4970" actId="21"/>
          <ac:cxnSpMkLst>
            <pc:docMk/>
            <pc:sldMk cId="1809544741" sldId="258"/>
            <ac:cxnSpMk id="21" creationId="{F153FB6C-9170-499D-19BD-5A21968A6248}"/>
          </ac:cxnSpMkLst>
        </pc:cxnChg>
        <pc:cxnChg chg="del mod">
          <ac:chgData name="Lyda Contreras" userId="02d6a10560e94d42" providerId="LiveId" clId="{D105110A-55F8-458E-8EC0-C7963DA36A27}" dt="2026-07-12T14:31:54.282" v="4969" actId="21"/>
          <ac:cxnSpMkLst>
            <pc:docMk/>
            <pc:sldMk cId="1809544741" sldId="258"/>
            <ac:cxnSpMk id="34" creationId="{634C5027-17DC-BCED-C03E-510E97A9CD94}"/>
          </ac:cxnSpMkLst>
        </pc:cxnChg>
        <pc:cxnChg chg="del mod">
          <ac:chgData name="Lyda Contreras" userId="02d6a10560e94d42" providerId="LiveId" clId="{D105110A-55F8-458E-8EC0-C7963DA36A27}" dt="2026-07-12T14:31:47.701" v="4968" actId="21"/>
          <ac:cxnSpMkLst>
            <pc:docMk/>
            <pc:sldMk cId="1809544741" sldId="258"/>
            <ac:cxnSpMk id="40" creationId="{70CEDAB0-E679-3AD7-D56E-F981895E2713}"/>
          </ac:cxnSpMkLst>
        </pc:cxnChg>
      </pc:sldChg>
      <pc:sldChg chg="addSp delSp modSp mod">
        <pc:chgData name="Lyda Contreras" userId="02d6a10560e94d42" providerId="LiveId" clId="{D105110A-55F8-458E-8EC0-C7963DA36A27}" dt="2026-07-13T09:33:44.658" v="15020" actId="255"/>
        <pc:sldMkLst>
          <pc:docMk/>
          <pc:sldMk cId="94922459" sldId="259"/>
        </pc:sldMkLst>
        <pc:spChg chg="mod">
          <ac:chgData name="Lyda Contreras" userId="02d6a10560e94d42" providerId="LiveId" clId="{D105110A-55F8-458E-8EC0-C7963DA36A27}" dt="2026-07-13T09:15:09.158" v="14982" actId="1076"/>
          <ac:spMkLst>
            <pc:docMk/>
            <pc:sldMk cId="94922459" sldId="259"/>
            <ac:spMk id="2" creationId="{B155D7FC-93E8-EBED-CBF9-1067DD6BDAB6}"/>
          </ac:spMkLst>
        </pc:spChg>
        <pc:spChg chg="add del mod">
          <ac:chgData name="Lyda Contreras" userId="02d6a10560e94d42" providerId="LiveId" clId="{D105110A-55F8-458E-8EC0-C7963DA36A27}" dt="2026-07-13T08:41:56.327" v="14922" actId="478"/>
          <ac:spMkLst>
            <pc:docMk/>
            <pc:sldMk cId="94922459" sldId="259"/>
            <ac:spMk id="3" creationId="{F553762B-1BA1-BEF8-EBA9-C8959AB0A930}"/>
          </ac:spMkLst>
        </pc:spChg>
        <pc:spChg chg="add del mod">
          <ac:chgData name="Lyda Contreras" userId="02d6a10560e94d42" providerId="LiveId" clId="{D105110A-55F8-458E-8EC0-C7963DA36A27}" dt="2026-07-13T09:02:10.916" v="14941" actId="478"/>
          <ac:spMkLst>
            <pc:docMk/>
            <pc:sldMk cId="94922459" sldId="259"/>
            <ac:spMk id="4" creationId="{991D663A-1675-C06F-2F86-E1CC1D6929E4}"/>
          </ac:spMkLst>
        </pc:spChg>
        <pc:spChg chg="add del mod">
          <ac:chgData name="Lyda Contreras" userId="02d6a10560e94d42" providerId="LiveId" clId="{D105110A-55F8-458E-8EC0-C7963DA36A27}" dt="2026-07-12T15:47:38.897" v="8186" actId="26606"/>
          <ac:spMkLst>
            <pc:docMk/>
            <pc:sldMk cId="94922459" sldId="259"/>
            <ac:spMk id="4" creationId="{B1DD50BE-AF19-89CF-487B-16BC4BA6069B}"/>
          </ac:spMkLst>
        </pc:spChg>
        <pc:spChg chg="add del mod">
          <ac:chgData name="Lyda Contreras" userId="02d6a10560e94d42" providerId="LiveId" clId="{D105110A-55F8-458E-8EC0-C7963DA36A27}" dt="2026-07-13T09:04:01.396" v="14944" actId="33699"/>
          <ac:spMkLst>
            <pc:docMk/>
            <pc:sldMk cId="94922459" sldId="259"/>
            <ac:spMk id="6" creationId="{BEBDF030-45E3-6B33-0756-A08530F7AC12}"/>
          </ac:spMkLst>
        </pc:spChg>
        <pc:spChg chg="add mod">
          <ac:chgData name="Lyda Contreras" userId="02d6a10560e94d42" providerId="LiveId" clId="{D105110A-55F8-458E-8EC0-C7963DA36A27}" dt="2026-07-13T09:33:44.658" v="15020" actId="255"/>
          <ac:spMkLst>
            <pc:docMk/>
            <pc:sldMk cId="94922459" sldId="259"/>
            <ac:spMk id="8" creationId="{31F2C283-A7CD-0595-092F-A76A36E68553}"/>
          </ac:spMkLst>
        </pc:spChg>
        <pc:graphicFrameChg chg="add mod modGraphic">
          <ac:chgData name="Lyda Contreras" userId="02d6a10560e94d42" providerId="LiveId" clId="{D105110A-55F8-458E-8EC0-C7963DA36A27}" dt="2026-07-13T09:12:43.571" v="14981" actId="20577"/>
          <ac:graphicFrameMkLst>
            <pc:docMk/>
            <pc:sldMk cId="94922459" sldId="259"/>
            <ac:graphicFrameMk id="7" creationId="{05861760-E05E-069D-68ED-5C63D5E17885}"/>
          </ac:graphicFrameMkLst>
        </pc:graphicFrameChg>
        <pc:picChg chg="add del mod">
          <ac:chgData name="Lyda Contreras" userId="02d6a10560e94d42" providerId="LiveId" clId="{D105110A-55F8-458E-8EC0-C7963DA36A27}" dt="2026-07-13T09:10:07.565" v="14957" actId="21"/>
          <ac:picMkLst>
            <pc:docMk/>
            <pc:sldMk cId="94922459" sldId="259"/>
            <ac:picMk id="5" creationId="{A0EAB63A-9A5E-236E-9844-E9AF86AF1FD1}"/>
          </ac:picMkLst>
        </pc:picChg>
      </pc:sldChg>
      <pc:sldChg chg="addSp delSp modSp mod setBg">
        <pc:chgData name="Lyda Contreras" userId="02d6a10560e94d42" providerId="LiveId" clId="{D105110A-55F8-458E-8EC0-C7963DA36A27}" dt="2026-07-13T08:50:01.896" v="14924" actId="33553"/>
        <pc:sldMkLst>
          <pc:docMk/>
          <pc:sldMk cId="3202411432" sldId="260"/>
        </pc:sldMkLst>
        <pc:spChg chg="add mod">
          <ac:chgData name="Lyda Contreras" userId="02d6a10560e94d42" providerId="LiveId" clId="{D105110A-55F8-458E-8EC0-C7963DA36A27}" dt="2026-07-13T08:50:01.896" v="14924" actId="33553"/>
          <ac:spMkLst>
            <pc:docMk/>
            <pc:sldMk cId="3202411432" sldId="260"/>
            <ac:spMk id="2" creationId="{6276F0CB-9BDF-20F9-A9FF-83C64002B50C}"/>
          </ac:spMkLst>
        </pc:spChg>
        <pc:spChg chg="add del mod">
          <ac:chgData name="Lyda Contreras" userId="02d6a10560e94d42" providerId="LiveId" clId="{D105110A-55F8-458E-8EC0-C7963DA36A27}" dt="2026-07-12T16:03:48.321" v="8246" actId="47"/>
          <ac:spMkLst>
            <pc:docMk/>
            <pc:sldMk cId="3202411432" sldId="260"/>
            <ac:spMk id="3" creationId="{D3FCA4B7-B1EF-0AA7-DC3C-313A74E1E52D}"/>
          </ac:spMkLst>
        </pc:spChg>
        <pc:spChg chg="add del">
          <ac:chgData name="Lyda Contreras" userId="02d6a10560e94d42" providerId="LiveId" clId="{D105110A-55F8-458E-8EC0-C7963DA36A27}" dt="2026-07-12T16:03:49.906" v="8248" actId="26606"/>
          <ac:spMkLst>
            <pc:docMk/>
            <pc:sldMk cId="3202411432" sldId="260"/>
            <ac:spMk id="10" creationId="{04812C46-200A-4DEB-A05E-3ED6C68C2387}"/>
          </ac:spMkLst>
        </pc:spChg>
        <pc:spChg chg="add del">
          <ac:chgData name="Lyda Contreras" userId="02d6a10560e94d42" providerId="LiveId" clId="{D105110A-55F8-458E-8EC0-C7963DA36A27}" dt="2026-07-12T16:03:49.906" v="8248" actId="26606"/>
          <ac:spMkLst>
            <pc:docMk/>
            <pc:sldMk cId="3202411432" sldId="260"/>
            <ac:spMk id="12" creationId="{D1EA859B-E555-4109-94F3-6700E046E008}"/>
          </ac:spMkLst>
        </pc:spChg>
        <pc:picChg chg="add mod ord">
          <ac:chgData name="Lyda Contreras" userId="02d6a10560e94d42" providerId="LiveId" clId="{D105110A-55F8-458E-8EC0-C7963DA36A27}" dt="2026-07-12T16:10:04.282" v="8261" actId="14100"/>
          <ac:picMkLst>
            <pc:docMk/>
            <pc:sldMk cId="3202411432" sldId="260"/>
            <ac:picMk id="5" creationId="{DEE4A24E-BD59-0167-34D6-BEE3D6BDD5D0}"/>
          </ac:picMkLst>
        </pc:picChg>
      </pc:sldChg>
      <pc:sldChg chg="addSp modSp mod">
        <pc:chgData name="Lyda Contreras" userId="02d6a10560e94d42" providerId="LiveId" clId="{D105110A-55F8-458E-8EC0-C7963DA36A27}" dt="2026-07-13T08:51:29.096" v="14926" actId="33553"/>
        <pc:sldMkLst>
          <pc:docMk/>
          <pc:sldMk cId="3899400468" sldId="261"/>
        </pc:sldMkLst>
        <pc:spChg chg="add mod">
          <ac:chgData name="Lyda Contreras" userId="02d6a10560e94d42" providerId="LiveId" clId="{D105110A-55F8-458E-8EC0-C7963DA36A27}" dt="2026-07-13T08:51:29.096" v="14926" actId="33553"/>
          <ac:spMkLst>
            <pc:docMk/>
            <pc:sldMk cId="3899400468" sldId="261"/>
            <ac:spMk id="2" creationId="{FB1D7E5F-3BF2-A304-EF23-D40555966C89}"/>
          </ac:spMkLst>
        </pc:spChg>
        <pc:graphicFrameChg chg="add mod modGraphic">
          <ac:chgData name="Lyda Contreras" userId="02d6a10560e94d42" providerId="LiveId" clId="{D105110A-55F8-458E-8EC0-C7963DA36A27}" dt="2026-07-11T20:23:43.802" v="4253" actId="12385"/>
          <ac:graphicFrameMkLst>
            <pc:docMk/>
            <pc:sldMk cId="3899400468" sldId="261"/>
            <ac:graphicFrameMk id="3" creationId="{BE4878D4-5DEF-9813-8AA0-36B651FFC9A4}"/>
          </ac:graphicFrameMkLst>
        </pc:graphicFrameChg>
        <pc:picChg chg="add mod">
          <ac:chgData name="Lyda Contreras" userId="02d6a10560e94d42" providerId="LiveId" clId="{D105110A-55F8-458E-8EC0-C7963DA36A27}" dt="2026-07-12T16:24:12.502" v="8278" actId="339"/>
          <ac:picMkLst>
            <pc:docMk/>
            <pc:sldMk cId="3899400468" sldId="261"/>
            <ac:picMk id="5" creationId="{E87AC121-5E42-CCA4-77A2-052844912071}"/>
          </ac:picMkLst>
        </pc:picChg>
      </pc:sldChg>
      <pc:sldChg chg="addSp delSp modSp mod setBg">
        <pc:chgData name="Lyda Contreras" userId="02d6a10560e94d42" providerId="LiveId" clId="{D105110A-55F8-458E-8EC0-C7963DA36A27}" dt="2026-07-13T08:55:53.259" v="14929" actId="33553"/>
        <pc:sldMkLst>
          <pc:docMk/>
          <pc:sldMk cId="1733208827" sldId="262"/>
        </pc:sldMkLst>
        <pc:spChg chg="add del mod">
          <ac:chgData name="Lyda Contreras" userId="02d6a10560e94d42" providerId="LiveId" clId="{D105110A-55F8-458E-8EC0-C7963DA36A27}" dt="2026-07-12T20:32:50.425" v="13718"/>
          <ac:spMkLst>
            <pc:docMk/>
            <pc:sldMk cId="1733208827" sldId="262"/>
            <ac:spMk id="2" creationId="{EE9E2B6D-D5A8-9677-C3BD-7CEEF71051B5}"/>
          </ac:spMkLst>
        </pc:spChg>
        <pc:spChg chg="add mod">
          <ac:chgData name="Lyda Contreras" userId="02d6a10560e94d42" providerId="LiveId" clId="{D105110A-55F8-458E-8EC0-C7963DA36A27}" dt="2026-07-13T08:55:53.259" v="14929" actId="33553"/>
          <ac:spMkLst>
            <pc:docMk/>
            <pc:sldMk cId="1733208827" sldId="262"/>
            <ac:spMk id="3" creationId="{57180BE7-6188-0079-6806-20A0DA20B04D}"/>
          </ac:spMkLst>
        </pc:spChg>
        <pc:spChg chg="add del mod">
          <ac:chgData name="Lyda Contreras" userId="02d6a10560e94d42" providerId="LiveId" clId="{D105110A-55F8-458E-8EC0-C7963DA36A27}" dt="2026-07-12T21:55:45.015" v="14393"/>
          <ac:spMkLst>
            <pc:docMk/>
            <pc:sldMk cId="1733208827" sldId="262"/>
            <ac:spMk id="4" creationId="{D113A5B1-9CFB-4FDF-94D0-8E6CAD3E2E7E}"/>
          </ac:spMkLst>
        </pc:spChg>
        <pc:spChg chg="add">
          <ac:chgData name="Lyda Contreras" userId="02d6a10560e94d42" providerId="LiveId" clId="{D105110A-55F8-458E-8EC0-C7963DA36A27}" dt="2026-07-12T21:55:42.131" v="14391" actId="26606"/>
          <ac:spMkLst>
            <pc:docMk/>
            <pc:sldMk cId="1733208827" sldId="262"/>
            <ac:spMk id="11" creationId="{637B2035-1FCB-439A-B421-095E136C7E07}"/>
          </ac:spMkLst>
        </pc:spChg>
        <pc:spChg chg="add">
          <ac:chgData name="Lyda Contreras" userId="02d6a10560e94d42" providerId="LiveId" clId="{D105110A-55F8-458E-8EC0-C7963DA36A27}" dt="2026-07-12T21:55:42.131" v="14391" actId="26606"/>
          <ac:spMkLst>
            <pc:docMk/>
            <pc:sldMk cId="1733208827" sldId="262"/>
            <ac:spMk id="13" creationId="{676D6CDF-C512-4739-B158-55EE955EFA39}"/>
          </ac:spMkLst>
        </pc:spChg>
        <pc:picChg chg="add mod ord">
          <ac:chgData name="Lyda Contreras" userId="02d6a10560e94d42" providerId="LiveId" clId="{D105110A-55F8-458E-8EC0-C7963DA36A27}" dt="2026-07-12T21:55:42.131" v="14391" actId="26606"/>
          <ac:picMkLst>
            <pc:docMk/>
            <pc:sldMk cId="1733208827" sldId="262"/>
            <ac:picMk id="6" creationId="{8788DD19-C14E-EA87-5698-C1815292A35E}"/>
          </ac:picMkLst>
        </pc:picChg>
      </pc:sldChg>
      <pc:sldChg chg="addSp modSp mod ord setBg">
        <pc:chgData name="Lyda Contreras" userId="02d6a10560e94d42" providerId="LiveId" clId="{D105110A-55F8-458E-8EC0-C7963DA36A27}" dt="2026-07-13T08:59:58.136" v="14935" actId="27636"/>
        <pc:sldMkLst>
          <pc:docMk/>
          <pc:sldMk cId="1662773984" sldId="263"/>
        </pc:sldMkLst>
        <pc:spChg chg="add mod ord">
          <ac:chgData name="Lyda Contreras" userId="02d6a10560e94d42" providerId="LiveId" clId="{D105110A-55F8-458E-8EC0-C7963DA36A27}" dt="2026-07-13T08:59:58.136" v="14935" actId="27636"/>
          <ac:spMkLst>
            <pc:docMk/>
            <pc:sldMk cId="1662773984" sldId="263"/>
            <ac:spMk id="2" creationId="{D0E287CD-70F9-6C1C-8CE0-4A7B0230B352}"/>
          </ac:spMkLst>
        </pc:spChg>
        <pc:spChg chg="add">
          <ac:chgData name="Lyda Contreras" userId="02d6a10560e94d42" providerId="LiveId" clId="{D105110A-55F8-458E-8EC0-C7963DA36A27}" dt="2026-07-12T21:04:38.615" v="13860" actId="26606"/>
          <ac:spMkLst>
            <pc:docMk/>
            <pc:sldMk cId="1662773984" sldId="263"/>
            <ac:spMk id="9" creationId="{63F5877B-98C7-49DD-83AB-0F6F57CB6543}"/>
          </ac:spMkLst>
        </pc:spChg>
        <pc:spChg chg="add">
          <ac:chgData name="Lyda Contreras" userId="02d6a10560e94d42" providerId="LiveId" clId="{D105110A-55F8-458E-8EC0-C7963DA36A27}" dt="2026-07-12T21:04:38.615" v="13860" actId="26606"/>
          <ac:spMkLst>
            <pc:docMk/>
            <pc:sldMk cId="1662773984" sldId="263"/>
            <ac:spMk id="11" creationId="{4EA91930-66BC-4C41-B4F5-C31EB216F64B}"/>
          </ac:spMkLst>
        </pc:spChg>
        <pc:spChg chg="add">
          <ac:chgData name="Lyda Contreras" userId="02d6a10560e94d42" providerId="LiveId" clId="{D105110A-55F8-458E-8EC0-C7963DA36A27}" dt="2026-07-12T21:04:38.615" v="13860" actId="26606"/>
          <ac:spMkLst>
            <pc:docMk/>
            <pc:sldMk cId="1662773984" sldId="263"/>
            <ac:spMk id="13" creationId="{6313CF8F-B436-401E-9575-DE0F8E8B5B17}"/>
          </ac:spMkLst>
        </pc:spChg>
        <pc:spChg chg="add">
          <ac:chgData name="Lyda Contreras" userId="02d6a10560e94d42" providerId="LiveId" clId="{D105110A-55F8-458E-8EC0-C7963DA36A27}" dt="2026-07-12T21:04:38.615" v="13860" actId="26606"/>
          <ac:spMkLst>
            <pc:docMk/>
            <pc:sldMk cId="1662773984" sldId="263"/>
            <ac:spMk id="15" creationId="{2A38CFE9-C30A-4551-ACCB-D5808FBC39CD}"/>
          </ac:spMkLst>
        </pc:spChg>
        <pc:spChg chg="add">
          <ac:chgData name="Lyda Contreras" userId="02d6a10560e94d42" providerId="LiveId" clId="{D105110A-55F8-458E-8EC0-C7963DA36A27}" dt="2026-07-12T21:04:38.615" v="13860" actId="26606"/>
          <ac:spMkLst>
            <pc:docMk/>
            <pc:sldMk cId="1662773984" sldId="263"/>
            <ac:spMk id="17" creationId="{67EF550F-47CE-4FB2-9DAC-12AD835C833D}"/>
          </ac:spMkLst>
        </pc:spChg>
        <pc:picChg chg="add mod">
          <ac:chgData name="Lyda Contreras" userId="02d6a10560e94d42" providerId="LiveId" clId="{D105110A-55F8-458E-8EC0-C7963DA36A27}" dt="2026-07-12T21:04:38.615" v="13860" actId="26606"/>
          <ac:picMkLst>
            <pc:docMk/>
            <pc:sldMk cId="1662773984" sldId="263"/>
            <ac:picMk id="3" creationId="{B1C76447-66DD-C9E1-6091-148A31C9FF35}"/>
          </ac:picMkLst>
        </pc:picChg>
        <pc:picChg chg="add mod">
          <ac:chgData name="Lyda Contreras" userId="02d6a10560e94d42" providerId="LiveId" clId="{D105110A-55F8-458E-8EC0-C7963DA36A27}" dt="2026-07-12T21:04:38.615" v="13860" actId="26606"/>
          <ac:picMkLst>
            <pc:docMk/>
            <pc:sldMk cId="1662773984" sldId="263"/>
            <ac:picMk id="4" creationId="{75879204-507B-CBB8-7DD1-ADB1D1164982}"/>
          </ac:picMkLst>
        </pc:picChg>
      </pc:sldChg>
      <pc:sldChg chg="addSp delSp modSp mod ord">
        <pc:chgData name="Lyda Contreras" userId="02d6a10560e94d42" providerId="LiveId" clId="{D105110A-55F8-458E-8EC0-C7963DA36A27}" dt="2026-07-13T08:50:43.857" v="14925" actId="33553"/>
        <pc:sldMkLst>
          <pc:docMk/>
          <pc:sldMk cId="2930894204" sldId="264"/>
        </pc:sldMkLst>
        <pc:spChg chg="add del mod">
          <ac:chgData name="Lyda Contreras" userId="02d6a10560e94d42" providerId="LiveId" clId="{D105110A-55F8-458E-8EC0-C7963DA36A27}" dt="2026-07-12T18:26:25.708" v="10505"/>
          <ac:spMkLst>
            <pc:docMk/>
            <pc:sldMk cId="2930894204" sldId="264"/>
            <ac:spMk id="2" creationId="{14995907-1ABF-12B4-DBC5-D5E6EB25FC55}"/>
          </ac:spMkLst>
        </pc:spChg>
        <pc:spChg chg="add mod">
          <ac:chgData name="Lyda Contreras" userId="02d6a10560e94d42" providerId="LiveId" clId="{D105110A-55F8-458E-8EC0-C7963DA36A27}" dt="2026-07-13T08:50:43.857" v="14925" actId="33553"/>
          <ac:spMkLst>
            <pc:docMk/>
            <pc:sldMk cId="2930894204" sldId="264"/>
            <ac:spMk id="3" creationId="{C95559C7-1082-DE05-C8F8-A07AA41923B2}"/>
          </ac:spMkLst>
        </pc:spChg>
        <pc:spChg chg="add mod">
          <ac:chgData name="Lyda Contreras" userId="02d6a10560e94d42" providerId="LiveId" clId="{D105110A-55F8-458E-8EC0-C7963DA36A27}" dt="2026-07-12T19:38:26.630" v="12341" actId="20577"/>
          <ac:spMkLst>
            <pc:docMk/>
            <pc:sldMk cId="2930894204" sldId="264"/>
            <ac:spMk id="4" creationId="{3227E279-DE59-1FF8-E760-290BDE7FF723}"/>
          </ac:spMkLst>
        </pc:spChg>
      </pc:sldChg>
      <pc:sldChg chg="addSp delSp modSp mod ord setBg">
        <pc:chgData name="Lyda Contreras" userId="02d6a10560e94d42" providerId="LiveId" clId="{D105110A-55F8-458E-8EC0-C7963DA36A27}" dt="2026-07-13T09:40:40.538" v="15084" actId="20577"/>
        <pc:sldMkLst>
          <pc:docMk/>
          <pc:sldMk cId="1142692341" sldId="265"/>
        </pc:sldMkLst>
        <pc:spChg chg="add del mod">
          <ac:chgData name="Lyda Contreras" userId="02d6a10560e94d42" providerId="LiveId" clId="{D105110A-55F8-458E-8EC0-C7963DA36A27}" dt="2026-07-12T19:47:33.471" v="12945" actId="478"/>
          <ac:spMkLst>
            <pc:docMk/>
            <pc:sldMk cId="1142692341" sldId="265"/>
            <ac:spMk id="2" creationId="{15BEAB5D-E7BC-4AD1-95E8-5198A92C1704}"/>
          </ac:spMkLst>
        </pc:spChg>
        <pc:spChg chg="add mod">
          <ac:chgData name="Lyda Contreras" userId="02d6a10560e94d42" providerId="LiveId" clId="{D105110A-55F8-458E-8EC0-C7963DA36A27}" dt="2026-07-13T09:40:40.538" v="15084" actId="20577"/>
          <ac:spMkLst>
            <pc:docMk/>
            <pc:sldMk cId="1142692341" sldId="265"/>
            <ac:spMk id="3" creationId="{0FDDFED0-E369-3C34-E0B5-74EA41908FEC}"/>
          </ac:spMkLst>
        </pc:spChg>
        <pc:spChg chg="add del mod">
          <ac:chgData name="Lyda Contreras" userId="02d6a10560e94d42" providerId="LiveId" clId="{D105110A-55F8-458E-8EC0-C7963DA36A27}" dt="2026-07-12T21:12:28.433" v="13866"/>
          <ac:spMkLst>
            <pc:docMk/>
            <pc:sldMk cId="1142692341" sldId="265"/>
            <ac:spMk id="4" creationId="{66CFD19D-C4F2-2A35-C4B6-88162E1C80E1}"/>
          </ac:spMkLst>
        </pc:spChg>
        <pc:spChg chg="add">
          <ac:chgData name="Lyda Contreras" userId="02d6a10560e94d42" providerId="LiveId" clId="{D105110A-55F8-458E-8EC0-C7963DA36A27}" dt="2026-07-12T21:12:25.005" v="13864" actId="26606"/>
          <ac:spMkLst>
            <pc:docMk/>
            <pc:sldMk cId="1142692341" sldId="265"/>
            <ac:spMk id="11" creationId="{637B2035-1FCB-439A-B421-095E136C7E07}"/>
          </ac:spMkLst>
        </pc:spChg>
        <pc:spChg chg="add">
          <ac:chgData name="Lyda Contreras" userId="02d6a10560e94d42" providerId="LiveId" clId="{D105110A-55F8-458E-8EC0-C7963DA36A27}" dt="2026-07-12T21:12:25.005" v="13864" actId="26606"/>
          <ac:spMkLst>
            <pc:docMk/>
            <pc:sldMk cId="1142692341" sldId="265"/>
            <ac:spMk id="13" creationId="{676D6CDF-C512-4739-B158-55EE955EFA39}"/>
          </ac:spMkLst>
        </pc:spChg>
        <pc:picChg chg="add mod ord">
          <ac:chgData name="Lyda Contreras" userId="02d6a10560e94d42" providerId="LiveId" clId="{D105110A-55F8-458E-8EC0-C7963DA36A27}" dt="2026-07-12T21:12:25.005" v="13864" actId="26606"/>
          <ac:picMkLst>
            <pc:docMk/>
            <pc:sldMk cId="1142692341" sldId="265"/>
            <ac:picMk id="6" creationId="{1D5B9205-7537-0D1F-9F33-F371780A2AA4}"/>
          </ac:picMkLst>
        </pc:picChg>
      </pc:sldChg>
      <pc:sldChg chg="addSp delSp modSp mod ord setBg">
        <pc:chgData name="Lyda Contreras" userId="02d6a10560e94d42" providerId="LiveId" clId="{D105110A-55F8-458E-8EC0-C7963DA36A27}" dt="2026-07-13T09:00:42.239" v="14936" actId="33553"/>
        <pc:sldMkLst>
          <pc:docMk/>
          <pc:sldMk cId="406565932" sldId="266"/>
        </pc:sldMkLst>
        <pc:spChg chg="add mod">
          <ac:chgData name="Lyda Contreras" userId="02d6a10560e94d42" providerId="LiveId" clId="{D105110A-55F8-458E-8EC0-C7963DA36A27}" dt="2026-07-13T09:00:42.239" v="14936" actId="33553"/>
          <ac:spMkLst>
            <pc:docMk/>
            <pc:sldMk cId="406565932" sldId="266"/>
            <ac:spMk id="2" creationId="{ACC733BF-3A29-B44C-F413-DD5AB833965C}"/>
          </ac:spMkLst>
        </pc:spChg>
        <pc:spChg chg="add del mod ord">
          <ac:chgData name="Lyda Contreras" userId="02d6a10560e94d42" providerId="LiveId" clId="{D105110A-55F8-458E-8EC0-C7963DA36A27}" dt="2026-07-12T21:14:52.866" v="13880"/>
          <ac:spMkLst>
            <pc:docMk/>
            <pc:sldMk cId="406565932" sldId="266"/>
            <ac:spMk id="3" creationId="{23DD932F-6950-B7AA-B61C-69157D9041ED}"/>
          </ac:spMkLst>
        </pc:spChg>
        <pc:spChg chg="add del">
          <ac:chgData name="Lyda Contreras" userId="02d6a10560e94d42" providerId="LiveId" clId="{D105110A-55F8-458E-8EC0-C7963DA36A27}" dt="2026-07-12T21:14:36.731" v="13876" actId="26606"/>
          <ac:spMkLst>
            <pc:docMk/>
            <pc:sldMk cId="406565932" sldId="266"/>
            <ac:spMk id="7" creationId="{F13C74B1-5B17-4795-BED0-7140497B445A}"/>
          </ac:spMkLst>
        </pc:spChg>
        <pc:spChg chg="add del">
          <ac:chgData name="Lyda Contreras" userId="02d6a10560e94d42" providerId="LiveId" clId="{D105110A-55F8-458E-8EC0-C7963DA36A27}" dt="2026-07-12T21:14:36.731" v="13876" actId="26606"/>
          <ac:spMkLst>
            <pc:docMk/>
            <pc:sldMk cId="406565932" sldId="266"/>
            <ac:spMk id="8" creationId="{D4974D33-8DC5-464E-8C6D-BE58F0669C17}"/>
          </ac:spMkLst>
        </pc:spChg>
        <pc:spChg chg="add del">
          <ac:chgData name="Lyda Contreras" userId="02d6a10560e94d42" providerId="LiveId" clId="{D105110A-55F8-458E-8EC0-C7963DA36A27}" dt="2026-07-12T21:14:06.502" v="13873" actId="26606"/>
          <ac:spMkLst>
            <pc:docMk/>
            <pc:sldMk cId="406565932" sldId="266"/>
            <ac:spMk id="10" creationId="{23E547B5-89CF-4EC0-96DE-25771AED0799}"/>
          </ac:spMkLst>
        </pc:spChg>
        <pc:spChg chg="add del">
          <ac:chgData name="Lyda Contreras" userId="02d6a10560e94d42" providerId="LiveId" clId="{D105110A-55F8-458E-8EC0-C7963DA36A27}" dt="2026-07-12T21:14:06.502" v="13873" actId="26606"/>
          <ac:spMkLst>
            <pc:docMk/>
            <pc:sldMk cId="406565932" sldId="266"/>
            <ac:spMk id="12" creationId="{3F0B8CEB-8279-4E5E-A0CE-1FC9F71736F2}"/>
          </ac:spMkLst>
        </pc:spChg>
        <pc:picChg chg="add mod ord">
          <ac:chgData name="Lyda Contreras" userId="02d6a10560e94d42" providerId="LiveId" clId="{D105110A-55F8-458E-8EC0-C7963DA36A27}" dt="2026-07-12T21:14:40.072" v="13878" actId="26606"/>
          <ac:picMkLst>
            <pc:docMk/>
            <pc:sldMk cId="406565932" sldId="266"/>
            <ac:picMk id="5" creationId="{DF98AB70-321A-9066-7A25-04EA8E922F51}"/>
          </ac:picMkLst>
        </pc:picChg>
      </pc:sldChg>
      <pc:sldChg chg="addSp delSp modSp mod ord setBg">
        <pc:chgData name="Lyda Contreras" userId="02d6a10560e94d42" providerId="LiveId" clId="{D105110A-55F8-458E-8EC0-C7963DA36A27}" dt="2026-07-13T08:58:58.004" v="14933" actId="33553"/>
        <pc:sldMkLst>
          <pc:docMk/>
          <pc:sldMk cId="3311796721" sldId="267"/>
        </pc:sldMkLst>
        <pc:spChg chg="add mod ord">
          <ac:chgData name="Lyda Contreras" userId="02d6a10560e94d42" providerId="LiveId" clId="{D105110A-55F8-458E-8EC0-C7963DA36A27}" dt="2026-07-13T08:58:58.004" v="14933" actId="33553"/>
          <ac:spMkLst>
            <pc:docMk/>
            <pc:sldMk cId="3311796721" sldId="267"/>
            <ac:spMk id="2" creationId="{8C05CB41-1E3B-B8D6-D937-D3896D417DE3}"/>
          </ac:spMkLst>
        </pc:spChg>
        <pc:spChg chg="add del mod">
          <ac:chgData name="Lyda Contreras" userId="02d6a10560e94d42" providerId="LiveId" clId="{D105110A-55F8-458E-8EC0-C7963DA36A27}" dt="2026-07-12T20:53:04.039" v="13821"/>
          <ac:spMkLst>
            <pc:docMk/>
            <pc:sldMk cId="3311796721" sldId="267"/>
            <ac:spMk id="3" creationId="{56E63B08-D95A-CCCD-98A0-20DD879C8959}"/>
          </ac:spMkLst>
        </pc:spChg>
        <pc:spChg chg="add">
          <ac:chgData name="Lyda Contreras" userId="02d6a10560e94d42" providerId="LiveId" clId="{D105110A-55F8-458E-8EC0-C7963DA36A27}" dt="2026-07-12T21:03:01.464" v="13855" actId="26606"/>
          <ac:spMkLst>
            <pc:docMk/>
            <pc:sldMk cId="3311796721" sldId="267"/>
            <ac:spMk id="10" creationId="{637B2035-1FCB-439A-B421-095E136C7E07}"/>
          </ac:spMkLst>
        </pc:spChg>
        <pc:spChg chg="add">
          <ac:chgData name="Lyda Contreras" userId="02d6a10560e94d42" providerId="LiveId" clId="{D105110A-55F8-458E-8EC0-C7963DA36A27}" dt="2026-07-12T21:03:01.464" v="13855" actId="26606"/>
          <ac:spMkLst>
            <pc:docMk/>
            <pc:sldMk cId="3311796721" sldId="267"/>
            <ac:spMk id="12" creationId="{676D6CDF-C512-4739-B158-55EE955EFA39}"/>
          </ac:spMkLst>
        </pc:spChg>
        <pc:picChg chg="add mod">
          <ac:chgData name="Lyda Contreras" userId="02d6a10560e94d42" providerId="LiveId" clId="{D105110A-55F8-458E-8EC0-C7963DA36A27}" dt="2026-07-12T21:03:01.464" v="13855" actId="26606"/>
          <ac:picMkLst>
            <pc:docMk/>
            <pc:sldMk cId="3311796721" sldId="267"/>
            <ac:picMk id="5" creationId="{3E6D2688-B33D-0EBF-3548-6EC515992739}"/>
          </ac:picMkLst>
        </pc:picChg>
      </pc:sldChg>
      <pc:sldChg chg="addSp delSp modSp mod ord setBg">
        <pc:chgData name="Lyda Contreras" userId="02d6a10560e94d42" providerId="LiveId" clId="{D105110A-55F8-458E-8EC0-C7963DA36A27}" dt="2026-07-13T08:58:27.012" v="14932" actId="33553"/>
        <pc:sldMkLst>
          <pc:docMk/>
          <pc:sldMk cId="1599800340" sldId="268"/>
        </pc:sldMkLst>
        <pc:spChg chg="add mod ord">
          <ac:chgData name="Lyda Contreras" userId="02d6a10560e94d42" providerId="LiveId" clId="{D105110A-55F8-458E-8EC0-C7963DA36A27}" dt="2026-07-13T08:58:27.012" v="14932" actId="33553"/>
          <ac:spMkLst>
            <pc:docMk/>
            <pc:sldMk cId="1599800340" sldId="268"/>
            <ac:spMk id="2" creationId="{B7EA222E-CC2A-2099-933E-C1CF38285899}"/>
          </ac:spMkLst>
        </pc:spChg>
        <pc:spChg chg="add del mod ord">
          <ac:chgData name="Lyda Contreras" userId="02d6a10560e94d42" providerId="LiveId" clId="{D105110A-55F8-458E-8EC0-C7963DA36A27}" dt="2026-07-12T20:56:47.147" v="13836"/>
          <ac:spMkLst>
            <pc:docMk/>
            <pc:sldMk cId="1599800340" sldId="268"/>
            <ac:spMk id="3" creationId="{1BB8E317-CCDA-69B6-C11A-DD2479DAFC14}"/>
          </ac:spMkLst>
        </pc:spChg>
        <pc:spChg chg="add">
          <ac:chgData name="Lyda Contreras" userId="02d6a10560e94d42" providerId="LiveId" clId="{D105110A-55F8-458E-8EC0-C7963DA36A27}" dt="2026-07-12T21:02:22.434" v="13854" actId="26606"/>
          <ac:spMkLst>
            <pc:docMk/>
            <pc:sldMk cId="1599800340" sldId="268"/>
            <ac:spMk id="7" creationId="{637B2035-1FCB-439A-B421-095E136C7E07}"/>
          </ac:spMkLst>
        </pc:spChg>
        <pc:spChg chg="add">
          <ac:chgData name="Lyda Contreras" userId="02d6a10560e94d42" providerId="LiveId" clId="{D105110A-55F8-458E-8EC0-C7963DA36A27}" dt="2026-07-12T21:02:22.434" v="13854" actId="26606"/>
          <ac:spMkLst>
            <pc:docMk/>
            <pc:sldMk cId="1599800340" sldId="268"/>
            <ac:spMk id="8" creationId="{676D6CDF-C512-4739-B158-55EE955EFA39}"/>
          </ac:spMkLst>
        </pc:spChg>
        <pc:spChg chg="add del">
          <ac:chgData name="Lyda Contreras" userId="02d6a10560e94d42" providerId="LiveId" clId="{D105110A-55F8-458E-8EC0-C7963DA36A27}" dt="2026-07-12T20:56:13.277" v="13825" actId="26606"/>
          <ac:spMkLst>
            <pc:docMk/>
            <pc:sldMk cId="1599800340" sldId="268"/>
            <ac:spMk id="10" creationId="{327D73B4-9F5C-4A64-A179-51B9500CB8B5}"/>
          </ac:spMkLst>
        </pc:spChg>
        <pc:spChg chg="add del">
          <ac:chgData name="Lyda Contreras" userId="02d6a10560e94d42" providerId="LiveId" clId="{D105110A-55F8-458E-8EC0-C7963DA36A27}" dt="2026-07-12T20:56:13.277" v="13825" actId="26606"/>
          <ac:spMkLst>
            <pc:docMk/>
            <pc:sldMk cId="1599800340" sldId="268"/>
            <ac:spMk id="12" creationId="{C1F06963-6374-4B48-844F-071A9BAAAE02}"/>
          </ac:spMkLst>
        </pc:spChg>
        <pc:spChg chg="add del">
          <ac:chgData name="Lyda Contreras" userId="02d6a10560e94d42" providerId="LiveId" clId="{D105110A-55F8-458E-8EC0-C7963DA36A27}" dt="2026-07-12T20:56:13.277" v="13825" actId="26606"/>
          <ac:spMkLst>
            <pc:docMk/>
            <pc:sldMk cId="1599800340" sldId="268"/>
            <ac:spMk id="18" creationId="{E3020543-B24B-4EC4-8FFC-8DD88EEA91A8}"/>
          </ac:spMkLst>
        </pc:spChg>
        <pc:spChg chg="add del">
          <ac:chgData name="Lyda Contreras" userId="02d6a10560e94d42" providerId="LiveId" clId="{D105110A-55F8-458E-8EC0-C7963DA36A27}" dt="2026-07-12T20:56:22.193" v="13827" actId="26606"/>
          <ac:spMkLst>
            <pc:docMk/>
            <pc:sldMk cId="1599800340" sldId="268"/>
            <ac:spMk id="22" creationId="{B6FACB3C-9069-4791-BC5C-0DB7CD19B853}"/>
          </ac:spMkLst>
        </pc:spChg>
        <pc:spChg chg="add del">
          <ac:chgData name="Lyda Contreras" userId="02d6a10560e94d42" providerId="LiveId" clId="{D105110A-55F8-458E-8EC0-C7963DA36A27}" dt="2026-07-12T20:56:22.193" v="13827" actId="26606"/>
          <ac:spMkLst>
            <pc:docMk/>
            <pc:sldMk cId="1599800340" sldId="268"/>
            <ac:spMk id="23" creationId="{71F2038E-D777-4B76-81DD-DD13EE91B9DD}"/>
          </ac:spMkLst>
        </pc:spChg>
        <pc:grpChg chg="add del">
          <ac:chgData name="Lyda Contreras" userId="02d6a10560e94d42" providerId="LiveId" clId="{D105110A-55F8-458E-8EC0-C7963DA36A27}" dt="2026-07-12T20:56:13.277" v="13825" actId="26606"/>
          <ac:grpSpMkLst>
            <pc:docMk/>
            <pc:sldMk cId="1599800340" sldId="268"/>
            <ac:grpSpMk id="14" creationId="{5614C7C0-FA1D-4105-8345-1DF76F9870A8}"/>
          </ac:grpSpMkLst>
        </pc:grpChg>
        <pc:grpChg chg="add del">
          <ac:chgData name="Lyda Contreras" userId="02d6a10560e94d42" providerId="LiveId" clId="{D105110A-55F8-458E-8EC0-C7963DA36A27}" dt="2026-07-12T20:56:22.193" v="13827" actId="26606"/>
          <ac:grpSpMkLst>
            <pc:docMk/>
            <pc:sldMk cId="1599800340" sldId="268"/>
            <ac:grpSpMk id="24" creationId="{DD354807-230F-4402-B1B9-F733A8F1F190}"/>
          </ac:grpSpMkLst>
        </pc:grpChg>
        <pc:picChg chg="add mod ord">
          <ac:chgData name="Lyda Contreras" userId="02d6a10560e94d42" providerId="LiveId" clId="{D105110A-55F8-458E-8EC0-C7963DA36A27}" dt="2026-07-12T21:02:22.434" v="13854" actId="26606"/>
          <ac:picMkLst>
            <pc:docMk/>
            <pc:sldMk cId="1599800340" sldId="268"/>
            <ac:picMk id="5" creationId="{D6F35448-48B4-5DC9-9B25-32132E968E24}"/>
          </ac:picMkLst>
        </pc:picChg>
        <pc:cxnChg chg="add del">
          <ac:chgData name="Lyda Contreras" userId="02d6a10560e94d42" providerId="LiveId" clId="{D105110A-55F8-458E-8EC0-C7963DA36A27}" dt="2026-07-12T20:56:13.277" v="13825" actId="26606"/>
          <ac:cxnSpMkLst>
            <pc:docMk/>
            <pc:sldMk cId="1599800340" sldId="268"/>
            <ac:cxnSpMk id="20" creationId="{C49DA8F6-BCC1-4447-B54C-57856834B94B}"/>
          </ac:cxnSpMkLst>
        </pc:cxnChg>
      </pc:sldChg>
      <pc:sldChg chg="addSp delSp modSp mod">
        <pc:chgData name="Lyda Contreras" userId="02d6a10560e94d42" providerId="LiveId" clId="{D105110A-55F8-458E-8EC0-C7963DA36A27}" dt="2026-07-13T08:21:04.828" v="14901" actId="33553"/>
        <pc:sldMkLst>
          <pc:docMk/>
          <pc:sldMk cId="3949590312" sldId="269"/>
        </pc:sldMkLst>
        <pc:spChg chg="mod">
          <ac:chgData name="Lyda Contreras" userId="02d6a10560e94d42" providerId="LiveId" clId="{D105110A-55F8-458E-8EC0-C7963DA36A27}" dt="2026-07-13T08:21:04.828" v="14901" actId="33553"/>
          <ac:spMkLst>
            <pc:docMk/>
            <pc:sldMk cId="3949590312" sldId="269"/>
            <ac:spMk id="3" creationId="{FD18F6F7-5C1C-6C60-546F-20ACF98496CB}"/>
          </ac:spMkLst>
        </pc:spChg>
        <pc:spChg chg="add del mod">
          <ac:chgData name="Lyda Contreras" userId="02d6a10560e94d42" providerId="LiveId" clId="{D105110A-55F8-458E-8EC0-C7963DA36A27}" dt="2026-07-12T20:19:15.823" v="13172" actId="478"/>
          <ac:spMkLst>
            <pc:docMk/>
            <pc:sldMk cId="3949590312" sldId="269"/>
            <ac:spMk id="4" creationId="{69FD57C5-BF1A-6782-F7A0-30DAFF8C40C8}"/>
          </ac:spMkLst>
        </pc:spChg>
      </pc:sldChg>
      <pc:sldChg chg="addSp modSp mod setBg">
        <pc:chgData name="Lyda Contreras" userId="02d6a10560e94d42" providerId="LiveId" clId="{D105110A-55F8-458E-8EC0-C7963DA36A27}" dt="2026-07-13T08:38:05.379" v="14917" actId="33553"/>
        <pc:sldMkLst>
          <pc:docMk/>
          <pc:sldMk cId="639542828" sldId="270"/>
        </pc:sldMkLst>
        <pc:spChg chg="mod ord">
          <ac:chgData name="Lyda Contreras" userId="02d6a10560e94d42" providerId="LiveId" clId="{D105110A-55F8-458E-8EC0-C7963DA36A27}" dt="2026-07-13T08:38:05.379" v="14917" actId="33553"/>
          <ac:spMkLst>
            <pc:docMk/>
            <pc:sldMk cId="639542828" sldId="270"/>
            <ac:spMk id="4" creationId="{27CE6A04-4F26-9DBB-901B-737A1E0AF1F4}"/>
          </ac:spMkLst>
        </pc:spChg>
        <pc:spChg chg="add">
          <ac:chgData name="Lyda Contreras" userId="02d6a10560e94d42" providerId="LiveId" clId="{D105110A-55F8-458E-8EC0-C7963DA36A27}" dt="2026-07-11T20:42:10.413" v="4277" actId="26606"/>
          <ac:spMkLst>
            <pc:docMk/>
            <pc:sldMk cId="639542828" sldId="270"/>
            <ac:spMk id="9" creationId="{04812C46-200A-4DEB-A05E-3ED6C68C2387}"/>
          </ac:spMkLst>
        </pc:spChg>
        <pc:spChg chg="add">
          <ac:chgData name="Lyda Contreras" userId="02d6a10560e94d42" providerId="LiveId" clId="{D105110A-55F8-458E-8EC0-C7963DA36A27}" dt="2026-07-11T20:42:10.413" v="4277" actId="26606"/>
          <ac:spMkLst>
            <pc:docMk/>
            <pc:sldMk cId="639542828" sldId="270"/>
            <ac:spMk id="11" creationId="{D1EA859B-E555-4109-94F3-6700E046E008}"/>
          </ac:spMkLst>
        </pc:spChg>
        <pc:picChg chg="add mod">
          <ac:chgData name="Lyda Contreras" userId="02d6a10560e94d42" providerId="LiveId" clId="{D105110A-55F8-458E-8EC0-C7963DA36A27}" dt="2026-07-12T15:20:39.618" v="8027" actId="1076"/>
          <ac:picMkLst>
            <pc:docMk/>
            <pc:sldMk cId="639542828" sldId="270"/>
            <ac:picMk id="3" creationId="{9E66B2A6-975A-C94F-7269-BB7041D5A96D}"/>
          </ac:picMkLst>
        </pc:picChg>
      </pc:sldChg>
      <pc:sldChg chg="addSp delSp modSp new del mod">
        <pc:chgData name="Lyda Contreras" userId="02d6a10560e94d42" providerId="LiveId" clId="{D105110A-55F8-458E-8EC0-C7963DA36A27}" dt="2026-07-12T20:31:51.547" v="13197" actId="2696"/>
        <pc:sldMkLst>
          <pc:docMk/>
          <pc:sldMk cId="419413035" sldId="271"/>
        </pc:sldMkLst>
        <pc:spChg chg="add del mod">
          <ac:chgData name="Lyda Contreras" userId="02d6a10560e94d42" providerId="LiveId" clId="{D105110A-55F8-458E-8EC0-C7963DA36A27}" dt="2026-07-12T18:16:23.256" v="10226"/>
          <ac:spMkLst>
            <pc:docMk/>
            <pc:sldMk cId="419413035" sldId="271"/>
            <ac:spMk id="2" creationId="{19002F62-EAB2-7901-2B4A-8DAF52492D6B}"/>
          </ac:spMkLst>
        </pc:spChg>
        <pc:spChg chg="add mod">
          <ac:chgData name="Lyda Contreras" userId="02d6a10560e94d42" providerId="LiveId" clId="{D105110A-55F8-458E-8EC0-C7963DA36A27}" dt="2026-07-12T20:27:25.383" v="13188" actId="20577"/>
          <ac:spMkLst>
            <pc:docMk/>
            <pc:sldMk cId="419413035" sldId="271"/>
            <ac:spMk id="3" creationId="{32AD30AE-DC19-89A0-E1B5-5DFBAA7E513E}"/>
          </ac:spMkLst>
        </pc:spChg>
      </pc:sldChg>
      <pc:sldChg chg="addSp delSp modSp new mod ord setBg">
        <pc:chgData name="Lyda Contreras" userId="02d6a10560e94d42" providerId="LiveId" clId="{D105110A-55F8-458E-8EC0-C7963DA36A27}" dt="2026-07-13T08:57:23.063" v="14931" actId="27636"/>
        <pc:sldMkLst>
          <pc:docMk/>
          <pc:sldMk cId="3643029657" sldId="272"/>
        </pc:sldMkLst>
        <pc:spChg chg="add mod">
          <ac:chgData name="Lyda Contreras" userId="02d6a10560e94d42" providerId="LiveId" clId="{D105110A-55F8-458E-8EC0-C7963DA36A27}" dt="2026-07-13T08:57:23.063" v="14931" actId="27636"/>
          <ac:spMkLst>
            <pc:docMk/>
            <pc:sldMk cId="3643029657" sldId="272"/>
            <ac:spMk id="2" creationId="{B8CDC90E-C228-A4A4-C10D-FA7F88BEDD3F}"/>
          </ac:spMkLst>
        </pc:spChg>
        <pc:spChg chg="add del mod">
          <ac:chgData name="Lyda Contreras" userId="02d6a10560e94d42" providerId="LiveId" clId="{D105110A-55F8-458E-8EC0-C7963DA36A27}" dt="2026-07-12T20:57:50.342" v="13841"/>
          <ac:spMkLst>
            <pc:docMk/>
            <pc:sldMk cId="3643029657" sldId="272"/>
            <ac:spMk id="3" creationId="{E71E6D36-D9E0-5712-F8CD-F7D670EF9460}"/>
          </ac:spMkLst>
        </pc:spChg>
        <pc:spChg chg="add del mod">
          <ac:chgData name="Lyda Contreras" userId="02d6a10560e94d42" providerId="LiveId" clId="{D105110A-55F8-458E-8EC0-C7963DA36A27}" dt="2026-07-12T21:02:07.675" v="13853"/>
          <ac:spMkLst>
            <pc:docMk/>
            <pc:sldMk cId="3643029657" sldId="272"/>
            <ac:spMk id="4" creationId="{4D1EC2AE-282C-6A41-24FF-EA0DBF2537AF}"/>
          </ac:spMkLst>
        </pc:spChg>
        <pc:spChg chg="add del">
          <ac:chgData name="Lyda Contreras" userId="02d6a10560e94d42" providerId="LiveId" clId="{D105110A-55F8-458E-8EC0-C7963DA36A27}" dt="2026-07-12T21:02:02.729" v="13848" actId="26606"/>
          <ac:spMkLst>
            <pc:docMk/>
            <pc:sldMk cId="3643029657" sldId="272"/>
            <ac:spMk id="11" creationId="{637B2035-1FCB-439A-B421-095E136C7E07}"/>
          </ac:spMkLst>
        </pc:spChg>
        <pc:spChg chg="add del">
          <ac:chgData name="Lyda Contreras" userId="02d6a10560e94d42" providerId="LiveId" clId="{D105110A-55F8-458E-8EC0-C7963DA36A27}" dt="2026-07-12T21:02:02.729" v="13848" actId="26606"/>
          <ac:spMkLst>
            <pc:docMk/>
            <pc:sldMk cId="3643029657" sldId="272"/>
            <ac:spMk id="13" creationId="{676D6CDF-C512-4739-B158-55EE955EFA39}"/>
          </ac:spMkLst>
        </pc:spChg>
        <pc:spChg chg="add del">
          <ac:chgData name="Lyda Contreras" userId="02d6a10560e94d42" providerId="LiveId" clId="{D105110A-55F8-458E-8EC0-C7963DA36A27}" dt="2026-07-12T21:02:04.840" v="13850" actId="26606"/>
          <ac:spMkLst>
            <pc:docMk/>
            <pc:sldMk cId="3643029657" sldId="272"/>
            <ac:spMk id="16" creationId="{03AF1C04-3FEF-41BD-BB84-2F263765BEBC}"/>
          </ac:spMkLst>
        </pc:spChg>
        <pc:spChg chg="add">
          <ac:chgData name="Lyda Contreras" userId="02d6a10560e94d42" providerId="LiveId" clId="{D105110A-55F8-458E-8EC0-C7963DA36A27}" dt="2026-07-12T21:02:04.862" v="13851" actId="26606"/>
          <ac:spMkLst>
            <pc:docMk/>
            <pc:sldMk cId="3643029657" sldId="272"/>
            <ac:spMk id="30" creationId="{637B2035-1FCB-439A-B421-095E136C7E07}"/>
          </ac:spMkLst>
        </pc:spChg>
        <pc:spChg chg="add">
          <ac:chgData name="Lyda Contreras" userId="02d6a10560e94d42" providerId="LiveId" clId="{D105110A-55F8-458E-8EC0-C7963DA36A27}" dt="2026-07-12T21:02:04.862" v="13851" actId="26606"/>
          <ac:spMkLst>
            <pc:docMk/>
            <pc:sldMk cId="3643029657" sldId="272"/>
            <ac:spMk id="31" creationId="{676D6CDF-C512-4739-B158-55EE955EFA39}"/>
          </ac:spMkLst>
        </pc:spChg>
        <pc:grpChg chg="add del">
          <ac:chgData name="Lyda Contreras" userId="02d6a10560e94d42" providerId="LiveId" clId="{D105110A-55F8-458E-8EC0-C7963DA36A27}" dt="2026-07-12T21:02:04.840" v="13850" actId="26606"/>
          <ac:grpSpMkLst>
            <pc:docMk/>
            <pc:sldMk cId="3643029657" sldId="272"/>
            <ac:grpSpMk id="17" creationId="{66828D02-A05D-412B-9F20-B68E970B9FC2}"/>
          </ac:grpSpMkLst>
        </pc:grpChg>
        <pc:grpChg chg="add del">
          <ac:chgData name="Lyda Contreras" userId="02d6a10560e94d42" providerId="LiveId" clId="{D105110A-55F8-458E-8EC0-C7963DA36A27}" dt="2026-07-12T21:02:04.840" v="13850" actId="26606"/>
          <ac:grpSpMkLst>
            <pc:docMk/>
            <pc:sldMk cId="3643029657" sldId="272"/>
            <ac:grpSpMk id="20" creationId="{2DD5E267-EB6F-47DF-ABEF-2C1BED44DAC6}"/>
          </ac:grpSpMkLst>
        </pc:grpChg>
        <pc:grpChg chg="add del">
          <ac:chgData name="Lyda Contreras" userId="02d6a10560e94d42" providerId="LiveId" clId="{D105110A-55F8-458E-8EC0-C7963DA36A27}" dt="2026-07-12T21:02:04.840" v="13850" actId="26606"/>
          <ac:grpSpMkLst>
            <pc:docMk/>
            <pc:sldMk cId="3643029657" sldId="272"/>
            <ac:grpSpMk id="21" creationId="{E27AF472-EAE3-4572-AB69-B92BD10DBC6D}"/>
          </ac:grpSpMkLst>
        </pc:grpChg>
        <pc:picChg chg="add mod ord">
          <ac:chgData name="Lyda Contreras" userId="02d6a10560e94d42" providerId="LiveId" clId="{D105110A-55F8-458E-8EC0-C7963DA36A27}" dt="2026-07-12T21:02:04.862" v="13851" actId="26606"/>
          <ac:picMkLst>
            <pc:docMk/>
            <pc:sldMk cId="3643029657" sldId="272"/>
            <ac:picMk id="6" creationId="{56FDB80F-CF90-921B-406C-C17419CC3D6A}"/>
          </ac:picMkLst>
        </pc:picChg>
      </pc:sldChg>
      <pc:sldChg chg="new add del">
        <pc:chgData name="Lyda Contreras" userId="02d6a10560e94d42" providerId="LiveId" clId="{D105110A-55F8-458E-8EC0-C7963DA36A27}" dt="2026-07-13T04:35:54.911" v="14462" actId="2696"/>
        <pc:sldMkLst>
          <pc:docMk/>
          <pc:sldMk cId="4157098808" sldId="27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C2B1AB-C6C3-4C3B-838A-4027E000AC1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C5AC683-082C-43CC-B827-71C58784978A}">
      <dgm:prSet custT="1"/>
      <dgm:spPr/>
      <dgm:t>
        <a:bodyPr/>
        <a:lstStyle/>
        <a:p>
          <a:pPr>
            <a:lnSpc>
              <a:spcPct val="100000"/>
            </a:lnSpc>
          </a:pPr>
          <a:r>
            <a:rPr lang="en-GB" sz="1400" b="1" dirty="0">
              <a:latin typeface="Arial" panose="020B0604020202020204" pitchFamily="34" charset="0"/>
              <a:cs typeface="Arial" panose="020B0604020202020204" pitchFamily="34" charset="0"/>
            </a:rPr>
            <a:t> DEVELOPMENT</a:t>
          </a:r>
          <a:endParaRPr lang="en-US" sz="1400" dirty="0">
            <a:latin typeface="Arial" panose="020B0604020202020204" pitchFamily="34" charset="0"/>
            <a:cs typeface="Arial" panose="020B0604020202020204" pitchFamily="34" charset="0"/>
          </a:endParaRPr>
        </a:p>
      </dgm:t>
    </dgm:pt>
    <dgm:pt modelId="{B9BE229D-5588-4866-9075-DBB5F56DB9FD}" type="parTrans" cxnId="{A9E3773F-7CF2-4F04-B1C5-74C0AB28A9F2}">
      <dgm:prSet/>
      <dgm:spPr/>
      <dgm:t>
        <a:bodyPr/>
        <a:lstStyle/>
        <a:p>
          <a:endParaRPr lang="en-US"/>
        </a:p>
      </dgm:t>
    </dgm:pt>
    <dgm:pt modelId="{16F8DEC5-AAF1-4D73-914C-B0A3432ABE70}" type="sibTrans" cxnId="{A9E3773F-7CF2-4F04-B1C5-74C0AB28A9F2}">
      <dgm:prSet/>
      <dgm:spPr/>
      <dgm:t>
        <a:bodyPr/>
        <a:lstStyle/>
        <a:p>
          <a:endParaRPr lang="en-US"/>
        </a:p>
      </dgm:t>
    </dgm:pt>
    <dgm:pt modelId="{B5CD26F1-CC94-49AF-A7BB-B2A3C991FA1C}">
      <dgm:prSet custT="1"/>
      <dgm:spPr/>
      <dgm:t>
        <a:bodyPr/>
        <a:lstStyle/>
        <a:p>
          <a:pPr>
            <a:lnSpc>
              <a:spcPct val="150000"/>
            </a:lnSpc>
          </a:pPr>
          <a:r>
            <a:rPr lang="en-GB" sz="1200" dirty="0">
              <a:latin typeface="Arial" panose="020B0604020202020204" pitchFamily="34" charset="0"/>
              <a:cs typeface="Arial" panose="020B0604020202020204" pitchFamily="34" charset="0"/>
            </a:rPr>
            <a:t>Developing a pipeline of diverse talent is integral to our approach. We have three key leadership development programmes, designed to elevate leadership capability in line with our purpose and values and support the continued diversification of our organisation.   </a:t>
          </a:r>
          <a:endParaRPr lang="en-US" sz="1200" dirty="0">
            <a:latin typeface="Arial" panose="020B0604020202020204" pitchFamily="34" charset="0"/>
            <a:cs typeface="Arial" panose="020B0604020202020204" pitchFamily="34" charset="0"/>
          </a:endParaRPr>
        </a:p>
      </dgm:t>
    </dgm:pt>
    <dgm:pt modelId="{8521C7E0-4527-4719-B85B-645118CB6CFC}" type="parTrans" cxnId="{015461C4-22AC-497A-A5E3-E9599C7C5A37}">
      <dgm:prSet/>
      <dgm:spPr/>
      <dgm:t>
        <a:bodyPr/>
        <a:lstStyle/>
        <a:p>
          <a:endParaRPr lang="en-US"/>
        </a:p>
      </dgm:t>
    </dgm:pt>
    <dgm:pt modelId="{040CDFD2-220F-45BE-BBE1-735F6AAAAFD8}" type="sibTrans" cxnId="{015461C4-22AC-497A-A5E3-E9599C7C5A37}">
      <dgm:prSet/>
      <dgm:spPr/>
      <dgm:t>
        <a:bodyPr/>
        <a:lstStyle/>
        <a:p>
          <a:endParaRPr lang="en-US"/>
        </a:p>
      </dgm:t>
    </dgm:pt>
    <dgm:pt modelId="{84BF6027-A247-414B-9B44-914EC2081437}">
      <dgm:prSet custT="1"/>
      <dgm:spPr/>
      <dgm:t>
        <a:bodyPr/>
        <a:lstStyle/>
        <a:p>
          <a:pPr>
            <a:lnSpc>
              <a:spcPct val="150000"/>
            </a:lnSpc>
          </a:pPr>
          <a:r>
            <a:rPr lang="en-GB" sz="1100" dirty="0">
              <a:latin typeface="Arial" panose="020B0604020202020204" pitchFamily="34" charset="0"/>
              <a:cs typeface="Arial" panose="020B0604020202020204" pitchFamily="34" charset="0"/>
            </a:rPr>
            <a:t>Our New Manager Development Programme , focuses on the principles of good leadership for people managers. Core to this offering is equipping leaders with the capability required to foster an open and inclusive environment for teams and colleagues. This programme also explores leadership accountability and personal commitment to our D&amp;I agenda. </a:t>
          </a:r>
          <a:endParaRPr lang="en-US" sz="1100" dirty="0">
            <a:latin typeface="Arial" panose="020B0604020202020204" pitchFamily="34" charset="0"/>
            <a:cs typeface="Arial" panose="020B0604020202020204" pitchFamily="34" charset="0"/>
          </a:endParaRPr>
        </a:p>
      </dgm:t>
    </dgm:pt>
    <dgm:pt modelId="{ABE4844F-2A55-439A-8FE2-CEDB7C4A5A86}" type="parTrans" cxnId="{72105E69-C729-4271-8AC5-5A2C486BBB16}">
      <dgm:prSet/>
      <dgm:spPr/>
      <dgm:t>
        <a:bodyPr/>
        <a:lstStyle/>
        <a:p>
          <a:endParaRPr lang="en-US"/>
        </a:p>
      </dgm:t>
    </dgm:pt>
    <dgm:pt modelId="{12498FB1-A3D8-42B3-BD3B-BA4C1D2333F9}" type="sibTrans" cxnId="{72105E69-C729-4271-8AC5-5A2C486BBB16}">
      <dgm:prSet/>
      <dgm:spPr/>
      <dgm:t>
        <a:bodyPr/>
        <a:lstStyle/>
        <a:p>
          <a:endParaRPr lang="en-US"/>
        </a:p>
      </dgm:t>
    </dgm:pt>
    <dgm:pt modelId="{F0C3BF9F-9A4F-41C6-B8A0-C727D6C54ACD}">
      <dgm:prSet custT="1"/>
      <dgm:spPr/>
      <dgm:t>
        <a:bodyPr/>
        <a:lstStyle/>
        <a:p>
          <a:pPr>
            <a:lnSpc>
              <a:spcPct val="150000"/>
            </a:lnSpc>
          </a:pPr>
          <a:r>
            <a:rPr lang="en-GB" sz="1100" dirty="0">
              <a:latin typeface="Arial" panose="020B0604020202020204" pitchFamily="34" charset="0"/>
              <a:cs typeface="Arial" panose="020B0604020202020204" pitchFamily="34" charset="0"/>
            </a:rPr>
            <a:t>Our Executive Development Programme (EDP) is designed to deepen leadership capability, building on learnings from NMDP and our existing allyship training. Participants are challenged to elevate and reaffirm their commitment to fostering an inclusive culture and take accountability for diversifying our workplace. This programme is accompanied by three months of executive coaching and access to insights that give the cohort a detailed picture of their abilities in different areas. </a:t>
          </a:r>
          <a:endParaRPr lang="en-US" sz="1100" dirty="0">
            <a:latin typeface="Arial" panose="020B0604020202020204" pitchFamily="34" charset="0"/>
            <a:cs typeface="Arial" panose="020B0604020202020204" pitchFamily="34" charset="0"/>
          </a:endParaRPr>
        </a:p>
      </dgm:t>
    </dgm:pt>
    <dgm:pt modelId="{750F9A95-AB25-489F-A98D-28EDA756DC9D}" type="parTrans" cxnId="{6E2398BD-A81E-43FF-8DE8-8D6822E7F059}">
      <dgm:prSet/>
      <dgm:spPr/>
      <dgm:t>
        <a:bodyPr/>
        <a:lstStyle/>
        <a:p>
          <a:endParaRPr lang="en-US"/>
        </a:p>
      </dgm:t>
    </dgm:pt>
    <dgm:pt modelId="{5F4E5904-826E-49F7-9F3E-49CE9E8E9BD7}" type="sibTrans" cxnId="{6E2398BD-A81E-43FF-8DE8-8D6822E7F059}">
      <dgm:prSet/>
      <dgm:spPr/>
      <dgm:t>
        <a:bodyPr/>
        <a:lstStyle/>
        <a:p>
          <a:endParaRPr lang="en-US"/>
        </a:p>
      </dgm:t>
    </dgm:pt>
    <dgm:pt modelId="{CBE22F88-A86C-4337-A1C8-288F9701070B}">
      <dgm:prSet custT="1"/>
      <dgm:spPr/>
      <dgm:t>
        <a:bodyPr/>
        <a:lstStyle/>
        <a:p>
          <a:pPr>
            <a:lnSpc>
              <a:spcPct val="150000"/>
            </a:lnSpc>
          </a:pPr>
          <a:r>
            <a:rPr lang="en-GB" sz="1100" dirty="0">
              <a:latin typeface="Arial" panose="020B0604020202020204" pitchFamily="34" charset="0"/>
              <a:cs typeface="Arial" panose="020B0604020202020204" pitchFamily="34" charset="0"/>
            </a:rPr>
            <a:t>To support the development of diverse and underrepresented talent, in 2021 we are introducing a mentorship programme and piloting reverse mentorship. These programmes will support career progression, further developing our talent pipeline.</a:t>
          </a:r>
          <a:endParaRPr lang="en-US" sz="1100" dirty="0">
            <a:latin typeface="Arial" panose="020B0604020202020204" pitchFamily="34" charset="0"/>
            <a:cs typeface="Arial" panose="020B0604020202020204" pitchFamily="34" charset="0"/>
          </a:endParaRPr>
        </a:p>
      </dgm:t>
    </dgm:pt>
    <dgm:pt modelId="{0EAA6B56-3756-4184-9833-BE34A3A2BF78}" type="parTrans" cxnId="{AAA3CB79-77D1-471D-BDF2-D19557E4A0F4}">
      <dgm:prSet/>
      <dgm:spPr/>
      <dgm:t>
        <a:bodyPr/>
        <a:lstStyle/>
        <a:p>
          <a:endParaRPr lang="en-US"/>
        </a:p>
      </dgm:t>
    </dgm:pt>
    <dgm:pt modelId="{3E996C74-44AA-4D2B-8D92-CDF88B0C3E3D}" type="sibTrans" cxnId="{AAA3CB79-77D1-471D-BDF2-D19557E4A0F4}">
      <dgm:prSet/>
      <dgm:spPr/>
      <dgm:t>
        <a:bodyPr/>
        <a:lstStyle/>
        <a:p>
          <a:endParaRPr lang="en-US"/>
        </a:p>
      </dgm:t>
    </dgm:pt>
    <dgm:pt modelId="{268AAD93-0F40-4962-8D41-29B58A46F230}" type="pres">
      <dgm:prSet presAssocID="{D3C2B1AB-C6C3-4C3B-838A-4027E000AC16}" presName="vert0" presStyleCnt="0">
        <dgm:presLayoutVars>
          <dgm:dir/>
          <dgm:animOne val="branch"/>
          <dgm:animLvl val="lvl"/>
        </dgm:presLayoutVars>
      </dgm:prSet>
      <dgm:spPr/>
    </dgm:pt>
    <dgm:pt modelId="{8A86CE37-4598-4225-ACB3-53E953CBB2DF}" type="pres">
      <dgm:prSet presAssocID="{FC5AC683-082C-43CC-B827-71C58784978A}" presName="thickLine" presStyleLbl="alignNode1" presStyleIdx="0" presStyleCnt="5"/>
      <dgm:spPr/>
    </dgm:pt>
    <dgm:pt modelId="{1795FC29-4D1C-4AA9-93B0-F0708166F221}" type="pres">
      <dgm:prSet presAssocID="{FC5AC683-082C-43CC-B827-71C58784978A}" presName="horz1" presStyleCnt="0"/>
      <dgm:spPr/>
    </dgm:pt>
    <dgm:pt modelId="{4928CD88-7C01-4AC7-99BE-1B6D6A662FD5}" type="pres">
      <dgm:prSet presAssocID="{FC5AC683-082C-43CC-B827-71C58784978A}" presName="tx1" presStyleLbl="revTx" presStyleIdx="0" presStyleCnt="5"/>
      <dgm:spPr/>
    </dgm:pt>
    <dgm:pt modelId="{534A583E-46D6-4372-8585-3BEF9594DC7E}" type="pres">
      <dgm:prSet presAssocID="{FC5AC683-082C-43CC-B827-71C58784978A}" presName="vert1" presStyleCnt="0"/>
      <dgm:spPr/>
    </dgm:pt>
    <dgm:pt modelId="{88C6B8A5-D48C-46BC-90BB-3F3665E4C646}" type="pres">
      <dgm:prSet presAssocID="{B5CD26F1-CC94-49AF-A7BB-B2A3C991FA1C}" presName="thickLine" presStyleLbl="alignNode1" presStyleIdx="1" presStyleCnt="5"/>
      <dgm:spPr/>
    </dgm:pt>
    <dgm:pt modelId="{0D5F5771-9BF1-4C96-B6A9-78B76C3480F4}" type="pres">
      <dgm:prSet presAssocID="{B5CD26F1-CC94-49AF-A7BB-B2A3C991FA1C}" presName="horz1" presStyleCnt="0"/>
      <dgm:spPr/>
    </dgm:pt>
    <dgm:pt modelId="{724D2EF0-20DD-4AC4-ABF9-B9FDB2A88D99}" type="pres">
      <dgm:prSet presAssocID="{B5CD26F1-CC94-49AF-A7BB-B2A3C991FA1C}" presName="tx1" presStyleLbl="revTx" presStyleIdx="1" presStyleCnt="5"/>
      <dgm:spPr/>
    </dgm:pt>
    <dgm:pt modelId="{605501B9-384F-4442-B405-753DC42F7AB6}" type="pres">
      <dgm:prSet presAssocID="{B5CD26F1-CC94-49AF-A7BB-B2A3C991FA1C}" presName="vert1" presStyleCnt="0"/>
      <dgm:spPr/>
    </dgm:pt>
    <dgm:pt modelId="{2F3E1189-189A-4373-A06A-92294E995974}" type="pres">
      <dgm:prSet presAssocID="{84BF6027-A247-414B-9B44-914EC2081437}" presName="thickLine" presStyleLbl="alignNode1" presStyleIdx="2" presStyleCnt="5"/>
      <dgm:spPr/>
    </dgm:pt>
    <dgm:pt modelId="{64735AD2-96D2-43B8-8602-F3A0646FAA57}" type="pres">
      <dgm:prSet presAssocID="{84BF6027-A247-414B-9B44-914EC2081437}" presName="horz1" presStyleCnt="0"/>
      <dgm:spPr/>
    </dgm:pt>
    <dgm:pt modelId="{1687A6C9-F10F-4987-9983-F806DD46A47E}" type="pres">
      <dgm:prSet presAssocID="{84BF6027-A247-414B-9B44-914EC2081437}" presName="tx1" presStyleLbl="revTx" presStyleIdx="2" presStyleCnt="5"/>
      <dgm:spPr/>
    </dgm:pt>
    <dgm:pt modelId="{769FB5C1-9AAE-4B98-8E41-CD82F22A6950}" type="pres">
      <dgm:prSet presAssocID="{84BF6027-A247-414B-9B44-914EC2081437}" presName="vert1" presStyleCnt="0"/>
      <dgm:spPr/>
    </dgm:pt>
    <dgm:pt modelId="{F55C9B18-6BAB-4C52-86FE-31053E607B42}" type="pres">
      <dgm:prSet presAssocID="{F0C3BF9F-9A4F-41C6-B8A0-C727D6C54ACD}" presName="thickLine" presStyleLbl="alignNode1" presStyleIdx="3" presStyleCnt="5"/>
      <dgm:spPr/>
    </dgm:pt>
    <dgm:pt modelId="{D6BEC231-7E59-4148-82ED-8B2C53A4EB16}" type="pres">
      <dgm:prSet presAssocID="{F0C3BF9F-9A4F-41C6-B8A0-C727D6C54ACD}" presName="horz1" presStyleCnt="0"/>
      <dgm:spPr/>
    </dgm:pt>
    <dgm:pt modelId="{0EFC4787-B2DA-42DE-88CB-F49E2CA77129}" type="pres">
      <dgm:prSet presAssocID="{F0C3BF9F-9A4F-41C6-B8A0-C727D6C54ACD}" presName="tx1" presStyleLbl="revTx" presStyleIdx="3" presStyleCnt="5"/>
      <dgm:spPr/>
    </dgm:pt>
    <dgm:pt modelId="{3695D8E8-8DD6-4DF9-9458-A09F407C96CF}" type="pres">
      <dgm:prSet presAssocID="{F0C3BF9F-9A4F-41C6-B8A0-C727D6C54ACD}" presName="vert1" presStyleCnt="0"/>
      <dgm:spPr/>
    </dgm:pt>
    <dgm:pt modelId="{6FFE2D83-8B4F-4BB1-B8FA-F29303D4E76F}" type="pres">
      <dgm:prSet presAssocID="{CBE22F88-A86C-4337-A1C8-288F9701070B}" presName="thickLine" presStyleLbl="alignNode1" presStyleIdx="4" presStyleCnt="5"/>
      <dgm:spPr/>
    </dgm:pt>
    <dgm:pt modelId="{1BBF3B0C-C6C9-4C41-9A36-DFC01674CDF9}" type="pres">
      <dgm:prSet presAssocID="{CBE22F88-A86C-4337-A1C8-288F9701070B}" presName="horz1" presStyleCnt="0"/>
      <dgm:spPr/>
    </dgm:pt>
    <dgm:pt modelId="{70AF4330-3873-49F5-BA4C-3358257E0E81}" type="pres">
      <dgm:prSet presAssocID="{CBE22F88-A86C-4337-A1C8-288F9701070B}" presName="tx1" presStyleLbl="revTx" presStyleIdx="4" presStyleCnt="5"/>
      <dgm:spPr/>
    </dgm:pt>
    <dgm:pt modelId="{B3D69A7B-2FE6-4D3F-8676-7CC1CA89EB3C}" type="pres">
      <dgm:prSet presAssocID="{CBE22F88-A86C-4337-A1C8-288F9701070B}" presName="vert1" presStyleCnt="0"/>
      <dgm:spPr/>
    </dgm:pt>
  </dgm:ptLst>
  <dgm:cxnLst>
    <dgm:cxn modelId="{1EF31617-ADFF-421D-8113-910FD8031F0D}" type="presOf" srcId="{CBE22F88-A86C-4337-A1C8-288F9701070B}" destId="{70AF4330-3873-49F5-BA4C-3358257E0E81}" srcOrd="0" destOrd="0" presId="urn:microsoft.com/office/officeart/2008/layout/LinedList"/>
    <dgm:cxn modelId="{B2ACCD29-4DC2-48E4-B2BD-64B98F68A346}" type="presOf" srcId="{D3C2B1AB-C6C3-4C3B-838A-4027E000AC16}" destId="{268AAD93-0F40-4962-8D41-29B58A46F230}" srcOrd="0" destOrd="0" presId="urn:microsoft.com/office/officeart/2008/layout/LinedList"/>
    <dgm:cxn modelId="{6E992A3E-4E9E-40E5-A7E6-04ABDAB9C393}" type="presOf" srcId="{84BF6027-A247-414B-9B44-914EC2081437}" destId="{1687A6C9-F10F-4987-9983-F806DD46A47E}" srcOrd="0" destOrd="0" presId="urn:microsoft.com/office/officeart/2008/layout/LinedList"/>
    <dgm:cxn modelId="{A9E3773F-7CF2-4F04-B1C5-74C0AB28A9F2}" srcId="{D3C2B1AB-C6C3-4C3B-838A-4027E000AC16}" destId="{FC5AC683-082C-43CC-B827-71C58784978A}" srcOrd="0" destOrd="0" parTransId="{B9BE229D-5588-4866-9075-DBB5F56DB9FD}" sibTransId="{16F8DEC5-AAF1-4D73-914C-B0A3432ABE70}"/>
    <dgm:cxn modelId="{9A9FF866-B033-44D4-9657-6990A3F7FD10}" type="presOf" srcId="{B5CD26F1-CC94-49AF-A7BB-B2A3C991FA1C}" destId="{724D2EF0-20DD-4AC4-ABF9-B9FDB2A88D99}" srcOrd="0" destOrd="0" presId="urn:microsoft.com/office/officeart/2008/layout/LinedList"/>
    <dgm:cxn modelId="{72105E69-C729-4271-8AC5-5A2C486BBB16}" srcId="{D3C2B1AB-C6C3-4C3B-838A-4027E000AC16}" destId="{84BF6027-A247-414B-9B44-914EC2081437}" srcOrd="2" destOrd="0" parTransId="{ABE4844F-2A55-439A-8FE2-CEDB7C4A5A86}" sibTransId="{12498FB1-A3D8-42B3-BD3B-BA4C1D2333F9}"/>
    <dgm:cxn modelId="{AAA3CB79-77D1-471D-BDF2-D19557E4A0F4}" srcId="{D3C2B1AB-C6C3-4C3B-838A-4027E000AC16}" destId="{CBE22F88-A86C-4337-A1C8-288F9701070B}" srcOrd="4" destOrd="0" parTransId="{0EAA6B56-3756-4184-9833-BE34A3A2BF78}" sibTransId="{3E996C74-44AA-4D2B-8D92-CDF88B0C3E3D}"/>
    <dgm:cxn modelId="{6E2398BD-A81E-43FF-8DE8-8D6822E7F059}" srcId="{D3C2B1AB-C6C3-4C3B-838A-4027E000AC16}" destId="{F0C3BF9F-9A4F-41C6-B8A0-C727D6C54ACD}" srcOrd="3" destOrd="0" parTransId="{750F9A95-AB25-489F-A98D-28EDA756DC9D}" sibTransId="{5F4E5904-826E-49F7-9F3E-49CE9E8E9BD7}"/>
    <dgm:cxn modelId="{015461C4-22AC-497A-A5E3-E9599C7C5A37}" srcId="{D3C2B1AB-C6C3-4C3B-838A-4027E000AC16}" destId="{B5CD26F1-CC94-49AF-A7BB-B2A3C991FA1C}" srcOrd="1" destOrd="0" parTransId="{8521C7E0-4527-4719-B85B-645118CB6CFC}" sibTransId="{040CDFD2-220F-45BE-BBE1-735F6AAAAFD8}"/>
    <dgm:cxn modelId="{F27327DB-CD5C-4154-A0E2-E762BC0E5FD2}" type="presOf" srcId="{F0C3BF9F-9A4F-41C6-B8A0-C727D6C54ACD}" destId="{0EFC4787-B2DA-42DE-88CB-F49E2CA77129}" srcOrd="0" destOrd="0" presId="urn:microsoft.com/office/officeart/2008/layout/LinedList"/>
    <dgm:cxn modelId="{9E00EFEF-8EDD-4826-81DD-7D03395E39E1}" type="presOf" srcId="{FC5AC683-082C-43CC-B827-71C58784978A}" destId="{4928CD88-7C01-4AC7-99BE-1B6D6A662FD5}" srcOrd="0" destOrd="0" presId="urn:microsoft.com/office/officeart/2008/layout/LinedList"/>
    <dgm:cxn modelId="{D1067B08-A64C-4402-8C11-946966A40AEC}" type="presParOf" srcId="{268AAD93-0F40-4962-8D41-29B58A46F230}" destId="{8A86CE37-4598-4225-ACB3-53E953CBB2DF}" srcOrd="0" destOrd="0" presId="urn:microsoft.com/office/officeart/2008/layout/LinedList"/>
    <dgm:cxn modelId="{5537E4BF-D30A-4C7A-9D18-CEECC1D1257E}" type="presParOf" srcId="{268AAD93-0F40-4962-8D41-29B58A46F230}" destId="{1795FC29-4D1C-4AA9-93B0-F0708166F221}" srcOrd="1" destOrd="0" presId="urn:microsoft.com/office/officeart/2008/layout/LinedList"/>
    <dgm:cxn modelId="{8BC1A0AC-E6F8-48ED-A33C-FBF8C8DFFB86}" type="presParOf" srcId="{1795FC29-4D1C-4AA9-93B0-F0708166F221}" destId="{4928CD88-7C01-4AC7-99BE-1B6D6A662FD5}" srcOrd="0" destOrd="0" presId="urn:microsoft.com/office/officeart/2008/layout/LinedList"/>
    <dgm:cxn modelId="{7A482FF4-F8DA-4616-AB7E-CDB6AA42F98F}" type="presParOf" srcId="{1795FC29-4D1C-4AA9-93B0-F0708166F221}" destId="{534A583E-46D6-4372-8585-3BEF9594DC7E}" srcOrd="1" destOrd="0" presId="urn:microsoft.com/office/officeart/2008/layout/LinedList"/>
    <dgm:cxn modelId="{9455573F-F7A5-410C-B9B6-C1DCFE69F548}" type="presParOf" srcId="{268AAD93-0F40-4962-8D41-29B58A46F230}" destId="{88C6B8A5-D48C-46BC-90BB-3F3665E4C646}" srcOrd="2" destOrd="0" presId="urn:microsoft.com/office/officeart/2008/layout/LinedList"/>
    <dgm:cxn modelId="{7C8476B1-DD65-412E-9615-010A974FE6C0}" type="presParOf" srcId="{268AAD93-0F40-4962-8D41-29B58A46F230}" destId="{0D5F5771-9BF1-4C96-B6A9-78B76C3480F4}" srcOrd="3" destOrd="0" presId="urn:microsoft.com/office/officeart/2008/layout/LinedList"/>
    <dgm:cxn modelId="{091631B9-FF3D-4C52-8B47-A7EC90F24BA4}" type="presParOf" srcId="{0D5F5771-9BF1-4C96-B6A9-78B76C3480F4}" destId="{724D2EF0-20DD-4AC4-ABF9-B9FDB2A88D99}" srcOrd="0" destOrd="0" presId="urn:microsoft.com/office/officeart/2008/layout/LinedList"/>
    <dgm:cxn modelId="{9E78DF4C-0027-45A0-8ABE-C3989C48E405}" type="presParOf" srcId="{0D5F5771-9BF1-4C96-B6A9-78B76C3480F4}" destId="{605501B9-384F-4442-B405-753DC42F7AB6}" srcOrd="1" destOrd="0" presId="urn:microsoft.com/office/officeart/2008/layout/LinedList"/>
    <dgm:cxn modelId="{87C556AC-AC8F-4AF8-B546-D4BA020A5C5C}" type="presParOf" srcId="{268AAD93-0F40-4962-8D41-29B58A46F230}" destId="{2F3E1189-189A-4373-A06A-92294E995974}" srcOrd="4" destOrd="0" presId="urn:microsoft.com/office/officeart/2008/layout/LinedList"/>
    <dgm:cxn modelId="{29D25F91-93CF-40F1-97A7-EACB673258E4}" type="presParOf" srcId="{268AAD93-0F40-4962-8D41-29B58A46F230}" destId="{64735AD2-96D2-43B8-8602-F3A0646FAA57}" srcOrd="5" destOrd="0" presId="urn:microsoft.com/office/officeart/2008/layout/LinedList"/>
    <dgm:cxn modelId="{153DE22E-4D35-4CBA-BD2C-B02CAD496E18}" type="presParOf" srcId="{64735AD2-96D2-43B8-8602-F3A0646FAA57}" destId="{1687A6C9-F10F-4987-9983-F806DD46A47E}" srcOrd="0" destOrd="0" presId="urn:microsoft.com/office/officeart/2008/layout/LinedList"/>
    <dgm:cxn modelId="{60780653-12A4-48CB-97DD-2927A0C45FFD}" type="presParOf" srcId="{64735AD2-96D2-43B8-8602-F3A0646FAA57}" destId="{769FB5C1-9AAE-4B98-8E41-CD82F22A6950}" srcOrd="1" destOrd="0" presId="urn:microsoft.com/office/officeart/2008/layout/LinedList"/>
    <dgm:cxn modelId="{771BB94F-9DB1-4F63-980D-4C145F2A29E7}" type="presParOf" srcId="{268AAD93-0F40-4962-8D41-29B58A46F230}" destId="{F55C9B18-6BAB-4C52-86FE-31053E607B42}" srcOrd="6" destOrd="0" presId="urn:microsoft.com/office/officeart/2008/layout/LinedList"/>
    <dgm:cxn modelId="{5E08882B-500E-477E-9E60-6AF20251742B}" type="presParOf" srcId="{268AAD93-0F40-4962-8D41-29B58A46F230}" destId="{D6BEC231-7E59-4148-82ED-8B2C53A4EB16}" srcOrd="7" destOrd="0" presId="urn:microsoft.com/office/officeart/2008/layout/LinedList"/>
    <dgm:cxn modelId="{7C5A4047-29CE-49B0-92FB-8BB507992F4E}" type="presParOf" srcId="{D6BEC231-7E59-4148-82ED-8B2C53A4EB16}" destId="{0EFC4787-B2DA-42DE-88CB-F49E2CA77129}" srcOrd="0" destOrd="0" presId="urn:microsoft.com/office/officeart/2008/layout/LinedList"/>
    <dgm:cxn modelId="{E47A8A1D-5775-412E-8885-A0E4714DB1DB}" type="presParOf" srcId="{D6BEC231-7E59-4148-82ED-8B2C53A4EB16}" destId="{3695D8E8-8DD6-4DF9-9458-A09F407C96CF}" srcOrd="1" destOrd="0" presId="urn:microsoft.com/office/officeart/2008/layout/LinedList"/>
    <dgm:cxn modelId="{ED3F8319-1D28-4497-83D7-0B5892B1A14F}" type="presParOf" srcId="{268AAD93-0F40-4962-8D41-29B58A46F230}" destId="{6FFE2D83-8B4F-4BB1-B8FA-F29303D4E76F}" srcOrd="8" destOrd="0" presId="urn:microsoft.com/office/officeart/2008/layout/LinedList"/>
    <dgm:cxn modelId="{D93AB143-ECE9-459D-B0EE-0096405FE070}" type="presParOf" srcId="{268AAD93-0F40-4962-8D41-29B58A46F230}" destId="{1BBF3B0C-C6C9-4C41-9A36-DFC01674CDF9}" srcOrd="9" destOrd="0" presId="urn:microsoft.com/office/officeart/2008/layout/LinedList"/>
    <dgm:cxn modelId="{FB20F68C-9807-4447-9A09-E8D4D6193058}" type="presParOf" srcId="{1BBF3B0C-C6C9-4C41-9A36-DFC01674CDF9}" destId="{70AF4330-3873-49F5-BA4C-3358257E0E81}" srcOrd="0" destOrd="0" presId="urn:microsoft.com/office/officeart/2008/layout/LinedList"/>
    <dgm:cxn modelId="{7B07EC69-632D-4B80-989F-87E379D772AB}" type="presParOf" srcId="{1BBF3B0C-C6C9-4C41-9A36-DFC01674CDF9}" destId="{B3D69A7B-2FE6-4D3F-8676-7CC1CA89EB3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6CE37-4598-4225-ACB3-53E953CBB2DF}">
      <dsp:nvSpPr>
        <dsp:cNvPr id="0" name=""/>
        <dsp:cNvSpPr/>
      </dsp:nvSpPr>
      <dsp:spPr>
        <a:xfrm>
          <a:off x="0" y="799"/>
          <a:ext cx="746016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28CD88-7C01-4AC7-99BE-1B6D6A662FD5}">
      <dsp:nvSpPr>
        <dsp:cNvPr id="0" name=""/>
        <dsp:cNvSpPr/>
      </dsp:nvSpPr>
      <dsp:spPr>
        <a:xfrm>
          <a:off x="0" y="799"/>
          <a:ext cx="7460166" cy="130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00000"/>
            </a:lnSpc>
            <a:spcBef>
              <a:spcPct val="0"/>
            </a:spcBef>
            <a:spcAft>
              <a:spcPct val="35000"/>
            </a:spcAft>
            <a:buNone/>
          </a:pPr>
          <a:r>
            <a:rPr lang="en-GB" sz="1400" b="1" kern="1200" dirty="0">
              <a:latin typeface="Arial" panose="020B0604020202020204" pitchFamily="34" charset="0"/>
              <a:cs typeface="Arial" panose="020B0604020202020204" pitchFamily="34" charset="0"/>
            </a:rPr>
            <a:t> DEVELOPMENT</a:t>
          </a:r>
          <a:endParaRPr lang="en-US" sz="1400" kern="1200" dirty="0">
            <a:latin typeface="Arial" panose="020B0604020202020204" pitchFamily="34" charset="0"/>
            <a:cs typeface="Arial" panose="020B0604020202020204" pitchFamily="34" charset="0"/>
          </a:endParaRPr>
        </a:p>
      </dsp:txBody>
      <dsp:txXfrm>
        <a:off x="0" y="799"/>
        <a:ext cx="7460166" cy="1309703"/>
      </dsp:txXfrm>
    </dsp:sp>
    <dsp:sp modelId="{88C6B8A5-D48C-46BC-90BB-3F3665E4C646}">
      <dsp:nvSpPr>
        <dsp:cNvPr id="0" name=""/>
        <dsp:cNvSpPr/>
      </dsp:nvSpPr>
      <dsp:spPr>
        <a:xfrm>
          <a:off x="0" y="1310503"/>
          <a:ext cx="746016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4D2EF0-20DD-4AC4-ABF9-B9FDB2A88D99}">
      <dsp:nvSpPr>
        <dsp:cNvPr id="0" name=""/>
        <dsp:cNvSpPr/>
      </dsp:nvSpPr>
      <dsp:spPr>
        <a:xfrm>
          <a:off x="0" y="1310503"/>
          <a:ext cx="7460166" cy="130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Developing a pipeline of diverse talent is integral to our approach. We have three key leadership development programmes, designed to elevate leadership capability in line with our purpose and values and support the continued diversification of our organisation.   </a:t>
          </a:r>
          <a:endParaRPr lang="en-US" sz="1200" kern="1200" dirty="0">
            <a:latin typeface="Arial" panose="020B0604020202020204" pitchFamily="34" charset="0"/>
            <a:cs typeface="Arial" panose="020B0604020202020204" pitchFamily="34" charset="0"/>
          </a:endParaRPr>
        </a:p>
      </dsp:txBody>
      <dsp:txXfrm>
        <a:off x="0" y="1310503"/>
        <a:ext cx="7460166" cy="1309703"/>
      </dsp:txXfrm>
    </dsp:sp>
    <dsp:sp modelId="{2F3E1189-189A-4373-A06A-92294E995974}">
      <dsp:nvSpPr>
        <dsp:cNvPr id="0" name=""/>
        <dsp:cNvSpPr/>
      </dsp:nvSpPr>
      <dsp:spPr>
        <a:xfrm>
          <a:off x="0" y="2620207"/>
          <a:ext cx="746016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87A6C9-F10F-4987-9983-F806DD46A47E}">
      <dsp:nvSpPr>
        <dsp:cNvPr id="0" name=""/>
        <dsp:cNvSpPr/>
      </dsp:nvSpPr>
      <dsp:spPr>
        <a:xfrm>
          <a:off x="0" y="2620207"/>
          <a:ext cx="7460166" cy="130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Our New Manager Development Programme , focuses on the principles of good leadership for people managers. Core to this offering is equipping leaders with the capability required to foster an open and inclusive environment for teams and colleagues. This programme also explores leadership accountability and personal commitment to our D&amp;I agenda. </a:t>
          </a:r>
          <a:endParaRPr lang="en-US" sz="1100" kern="1200" dirty="0">
            <a:latin typeface="Arial" panose="020B0604020202020204" pitchFamily="34" charset="0"/>
            <a:cs typeface="Arial" panose="020B0604020202020204" pitchFamily="34" charset="0"/>
          </a:endParaRPr>
        </a:p>
      </dsp:txBody>
      <dsp:txXfrm>
        <a:off x="0" y="2620207"/>
        <a:ext cx="7460166" cy="1309703"/>
      </dsp:txXfrm>
    </dsp:sp>
    <dsp:sp modelId="{F55C9B18-6BAB-4C52-86FE-31053E607B42}">
      <dsp:nvSpPr>
        <dsp:cNvPr id="0" name=""/>
        <dsp:cNvSpPr/>
      </dsp:nvSpPr>
      <dsp:spPr>
        <a:xfrm>
          <a:off x="0" y="3929911"/>
          <a:ext cx="746016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FC4787-B2DA-42DE-88CB-F49E2CA77129}">
      <dsp:nvSpPr>
        <dsp:cNvPr id="0" name=""/>
        <dsp:cNvSpPr/>
      </dsp:nvSpPr>
      <dsp:spPr>
        <a:xfrm>
          <a:off x="0" y="3929911"/>
          <a:ext cx="7460166" cy="130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Our Executive Development Programme (EDP) is designed to deepen leadership capability, building on learnings from NMDP and our existing allyship training. Participants are challenged to elevate and reaffirm their commitment to fostering an inclusive culture and take accountability for diversifying our workplace. This programme is accompanied by three months of executive coaching and access to insights that give the cohort a detailed picture of their abilities in different areas. </a:t>
          </a:r>
          <a:endParaRPr lang="en-US" sz="1100" kern="1200" dirty="0">
            <a:latin typeface="Arial" panose="020B0604020202020204" pitchFamily="34" charset="0"/>
            <a:cs typeface="Arial" panose="020B0604020202020204" pitchFamily="34" charset="0"/>
          </a:endParaRPr>
        </a:p>
      </dsp:txBody>
      <dsp:txXfrm>
        <a:off x="0" y="3929911"/>
        <a:ext cx="7460166" cy="1309703"/>
      </dsp:txXfrm>
    </dsp:sp>
    <dsp:sp modelId="{6FFE2D83-8B4F-4BB1-B8FA-F29303D4E76F}">
      <dsp:nvSpPr>
        <dsp:cNvPr id="0" name=""/>
        <dsp:cNvSpPr/>
      </dsp:nvSpPr>
      <dsp:spPr>
        <a:xfrm>
          <a:off x="0" y="5239615"/>
          <a:ext cx="7460166"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AF4330-3873-49F5-BA4C-3358257E0E81}">
      <dsp:nvSpPr>
        <dsp:cNvPr id="0" name=""/>
        <dsp:cNvSpPr/>
      </dsp:nvSpPr>
      <dsp:spPr>
        <a:xfrm>
          <a:off x="0" y="5239615"/>
          <a:ext cx="7460166" cy="130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To support the development of diverse and underrepresented talent, in 2021 we are introducing a mentorship programme and piloting reverse mentorship. These programmes will support career progression, further developing our talent pipeline.</a:t>
          </a:r>
          <a:endParaRPr lang="en-US" sz="1100" kern="1200" dirty="0">
            <a:latin typeface="Arial" panose="020B0604020202020204" pitchFamily="34" charset="0"/>
            <a:cs typeface="Arial" panose="020B0604020202020204" pitchFamily="34" charset="0"/>
          </a:endParaRPr>
        </a:p>
      </dsp:txBody>
      <dsp:txXfrm>
        <a:off x="0" y="5239615"/>
        <a:ext cx="7460166" cy="130970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CE686-48B5-4119-BF0B-BF92D105F373}"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B593A6-0616-48BD-B541-AEE582861CC7}" type="slidenum">
              <a:rPr lang="en-GB" smtClean="0"/>
              <a:t>‹#›</a:t>
            </a:fld>
            <a:endParaRPr lang="en-GB"/>
          </a:p>
        </p:txBody>
      </p:sp>
    </p:spTree>
    <p:extLst>
      <p:ext uri="{BB962C8B-B14F-4D97-AF65-F5344CB8AC3E}">
        <p14:creationId xmlns:p14="http://schemas.microsoft.com/office/powerpoint/2010/main" val="82703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B593A6-0616-48BD-B541-AEE582861CC7}" type="slidenum">
              <a:rPr lang="en-GB" smtClean="0"/>
              <a:t>2</a:t>
            </a:fld>
            <a:endParaRPr lang="en-GB" dirty="0"/>
          </a:p>
        </p:txBody>
      </p:sp>
    </p:spTree>
    <p:extLst>
      <p:ext uri="{BB962C8B-B14F-4D97-AF65-F5344CB8AC3E}">
        <p14:creationId xmlns:p14="http://schemas.microsoft.com/office/powerpoint/2010/main" val="5257245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a:t>
            </a:r>
          </a:p>
        </p:txBody>
      </p:sp>
      <p:sp>
        <p:nvSpPr>
          <p:cNvPr id="4" name="Slide Number Placeholder 3"/>
          <p:cNvSpPr>
            <a:spLocks noGrp="1"/>
          </p:cNvSpPr>
          <p:nvPr>
            <p:ph type="sldNum" sz="quarter" idx="5"/>
          </p:nvPr>
        </p:nvSpPr>
        <p:spPr/>
        <p:txBody>
          <a:bodyPr/>
          <a:lstStyle/>
          <a:p>
            <a:fld id="{B6B593A6-0616-48BD-B541-AEE582861CC7}" type="slidenum">
              <a:rPr lang="en-GB" smtClean="0"/>
              <a:t>3</a:t>
            </a:fld>
            <a:endParaRPr lang="en-GB" dirty="0"/>
          </a:p>
        </p:txBody>
      </p:sp>
    </p:spTree>
    <p:extLst>
      <p:ext uri="{BB962C8B-B14F-4D97-AF65-F5344CB8AC3E}">
        <p14:creationId xmlns:p14="http://schemas.microsoft.com/office/powerpoint/2010/main" val="2096734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1C7BE-83AA-ECAA-9AC4-83BDFE548D0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02A3A25-34C5-E001-3ED7-1194E7581C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3D4FBEE-1915-6AAB-C40D-9817D85BC390}"/>
              </a:ext>
            </a:extLst>
          </p:cNvPr>
          <p:cNvSpPr>
            <a:spLocks noGrp="1"/>
          </p:cNvSpPr>
          <p:nvPr>
            <p:ph type="dt" sz="half" idx="10"/>
          </p:nvPr>
        </p:nvSpPr>
        <p:spPr/>
        <p:txBody>
          <a:bodyPr/>
          <a:lstStyle/>
          <a:p>
            <a:fld id="{EAFC1FF2-6AD0-4B5B-8717-FCD5BC56BE4F}" type="datetimeFigureOut">
              <a:rPr lang="en-GB" smtClean="0"/>
              <a:t>13/07/2026</a:t>
            </a:fld>
            <a:endParaRPr lang="en-GB"/>
          </a:p>
        </p:txBody>
      </p:sp>
      <p:sp>
        <p:nvSpPr>
          <p:cNvPr id="5" name="Footer Placeholder 4">
            <a:extLst>
              <a:ext uri="{FF2B5EF4-FFF2-40B4-BE49-F238E27FC236}">
                <a16:creationId xmlns:a16="http://schemas.microsoft.com/office/drawing/2014/main" id="{0065EFD3-1960-7A91-0C04-5C7D94DE21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915AC6-8C6C-8E74-2E51-5D5A944591D5}"/>
              </a:ext>
            </a:extLst>
          </p:cNvPr>
          <p:cNvSpPr>
            <a:spLocks noGrp="1"/>
          </p:cNvSpPr>
          <p:nvPr>
            <p:ph type="sldNum" sz="quarter" idx="12"/>
          </p:nvPr>
        </p:nvSpPr>
        <p:spPr/>
        <p:txBody>
          <a:bodyPr/>
          <a:lstStyle/>
          <a:p>
            <a:fld id="{DF50C795-59C4-4A61-8AF8-552C0B7212E8}" type="slidenum">
              <a:rPr lang="en-GB" smtClean="0"/>
              <a:t>‹#›</a:t>
            </a:fld>
            <a:endParaRPr lang="en-GB"/>
          </a:p>
        </p:txBody>
      </p:sp>
    </p:spTree>
    <p:extLst>
      <p:ext uri="{BB962C8B-B14F-4D97-AF65-F5344CB8AC3E}">
        <p14:creationId xmlns:p14="http://schemas.microsoft.com/office/powerpoint/2010/main" val="4291554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4A0FF-172B-0DB2-7881-11ACFE04D19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67525B3-937B-E9F5-5462-884868C2417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E4FBC05-7E26-7D4C-C2E2-F7D6879330DD}"/>
              </a:ext>
            </a:extLst>
          </p:cNvPr>
          <p:cNvSpPr>
            <a:spLocks noGrp="1"/>
          </p:cNvSpPr>
          <p:nvPr>
            <p:ph type="dt" sz="half" idx="10"/>
          </p:nvPr>
        </p:nvSpPr>
        <p:spPr/>
        <p:txBody>
          <a:bodyPr/>
          <a:lstStyle/>
          <a:p>
            <a:fld id="{EAFC1FF2-6AD0-4B5B-8717-FCD5BC56BE4F}" type="datetimeFigureOut">
              <a:rPr lang="en-GB" smtClean="0"/>
              <a:t>13/07/2026</a:t>
            </a:fld>
            <a:endParaRPr lang="en-GB"/>
          </a:p>
        </p:txBody>
      </p:sp>
      <p:sp>
        <p:nvSpPr>
          <p:cNvPr id="5" name="Footer Placeholder 4">
            <a:extLst>
              <a:ext uri="{FF2B5EF4-FFF2-40B4-BE49-F238E27FC236}">
                <a16:creationId xmlns:a16="http://schemas.microsoft.com/office/drawing/2014/main" id="{5DCD6E58-1D74-F4CE-9C11-8368D8605C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8208C5-4498-F56D-FA6D-2C05C4F74F2C}"/>
              </a:ext>
            </a:extLst>
          </p:cNvPr>
          <p:cNvSpPr>
            <a:spLocks noGrp="1"/>
          </p:cNvSpPr>
          <p:nvPr>
            <p:ph type="sldNum" sz="quarter" idx="12"/>
          </p:nvPr>
        </p:nvSpPr>
        <p:spPr/>
        <p:txBody>
          <a:bodyPr/>
          <a:lstStyle/>
          <a:p>
            <a:fld id="{DF50C795-59C4-4A61-8AF8-552C0B7212E8}" type="slidenum">
              <a:rPr lang="en-GB" smtClean="0"/>
              <a:t>‹#›</a:t>
            </a:fld>
            <a:endParaRPr lang="en-GB"/>
          </a:p>
        </p:txBody>
      </p:sp>
    </p:spTree>
    <p:extLst>
      <p:ext uri="{BB962C8B-B14F-4D97-AF65-F5344CB8AC3E}">
        <p14:creationId xmlns:p14="http://schemas.microsoft.com/office/powerpoint/2010/main" val="1567728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54B55-B6EB-3684-7C9E-5B7075AB23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681A8C1-B1DC-4AA4-FABB-7ECC76D3DD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24FF1C-CF89-EB4A-A3FE-A6902D4B671B}"/>
              </a:ext>
            </a:extLst>
          </p:cNvPr>
          <p:cNvSpPr>
            <a:spLocks noGrp="1"/>
          </p:cNvSpPr>
          <p:nvPr>
            <p:ph type="dt" sz="half" idx="10"/>
          </p:nvPr>
        </p:nvSpPr>
        <p:spPr/>
        <p:txBody>
          <a:bodyPr/>
          <a:lstStyle/>
          <a:p>
            <a:fld id="{EAFC1FF2-6AD0-4B5B-8717-FCD5BC56BE4F}" type="datetimeFigureOut">
              <a:rPr lang="en-GB" smtClean="0"/>
              <a:t>13/07/2026</a:t>
            </a:fld>
            <a:endParaRPr lang="en-GB"/>
          </a:p>
        </p:txBody>
      </p:sp>
      <p:sp>
        <p:nvSpPr>
          <p:cNvPr id="5" name="Footer Placeholder 4">
            <a:extLst>
              <a:ext uri="{FF2B5EF4-FFF2-40B4-BE49-F238E27FC236}">
                <a16:creationId xmlns:a16="http://schemas.microsoft.com/office/drawing/2014/main" id="{AFC570E3-84E1-B7FB-D113-D68A283B43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0BE27F-3F73-DA74-489C-659E04CBE8B4}"/>
              </a:ext>
            </a:extLst>
          </p:cNvPr>
          <p:cNvSpPr>
            <a:spLocks noGrp="1"/>
          </p:cNvSpPr>
          <p:nvPr>
            <p:ph type="sldNum" sz="quarter" idx="12"/>
          </p:nvPr>
        </p:nvSpPr>
        <p:spPr/>
        <p:txBody>
          <a:bodyPr/>
          <a:lstStyle/>
          <a:p>
            <a:fld id="{DF50C795-59C4-4A61-8AF8-552C0B7212E8}" type="slidenum">
              <a:rPr lang="en-GB" smtClean="0"/>
              <a:t>‹#›</a:t>
            </a:fld>
            <a:endParaRPr lang="en-GB"/>
          </a:p>
        </p:txBody>
      </p:sp>
    </p:spTree>
    <p:extLst>
      <p:ext uri="{BB962C8B-B14F-4D97-AF65-F5344CB8AC3E}">
        <p14:creationId xmlns:p14="http://schemas.microsoft.com/office/powerpoint/2010/main" val="3018776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1505B-7FCD-447C-B620-D6CEE61F4E5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583BFC8-FA61-E9EF-0754-F32A772F92C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E6F75CF-F716-7B91-49E9-4BC27E2BAB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B5C56DE-CFD0-8F15-E58B-199B6B5AFE7E}"/>
              </a:ext>
            </a:extLst>
          </p:cNvPr>
          <p:cNvSpPr>
            <a:spLocks noGrp="1"/>
          </p:cNvSpPr>
          <p:nvPr>
            <p:ph type="dt" sz="half" idx="10"/>
          </p:nvPr>
        </p:nvSpPr>
        <p:spPr/>
        <p:txBody>
          <a:bodyPr/>
          <a:lstStyle/>
          <a:p>
            <a:fld id="{EAFC1FF2-6AD0-4B5B-8717-FCD5BC56BE4F}" type="datetimeFigureOut">
              <a:rPr lang="en-GB" smtClean="0"/>
              <a:t>13/07/2026</a:t>
            </a:fld>
            <a:endParaRPr lang="en-GB"/>
          </a:p>
        </p:txBody>
      </p:sp>
      <p:sp>
        <p:nvSpPr>
          <p:cNvPr id="6" name="Footer Placeholder 5">
            <a:extLst>
              <a:ext uri="{FF2B5EF4-FFF2-40B4-BE49-F238E27FC236}">
                <a16:creationId xmlns:a16="http://schemas.microsoft.com/office/drawing/2014/main" id="{E3F74A82-FD5F-6CE2-42DC-14BBB4C486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8545D6-BA76-26B6-A500-64A8EC5364E3}"/>
              </a:ext>
            </a:extLst>
          </p:cNvPr>
          <p:cNvSpPr>
            <a:spLocks noGrp="1"/>
          </p:cNvSpPr>
          <p:nvPr>
            <p:ph type="sldNum" sz="quarter" idx="12"/>
          </p:nvPr>
        </p:nvSpPr>
        <p:spPr/>
        <p:txBody>
          <a:bodyPr/>
          <a:lstStyle/>
          <a:p>
            <a:fld id="{DF50C795-59C4-4A61-8AF8-552C0B7212E8}" type="slidenum">
              <a:rPr lang="en-GB" smtClean="0"/>
              <a:t>‹#›</a:t>
            </a:fld>
            <a:endParaRPr lang="en-GB"/>
          </a:p>
        </p:txBody>
      </p:sp>
    </p:spTree>
    <p:extLst>
      <p:ext uri="{BB962C8B-B14F-4D97-AF65-F5344CB8AC3E}">
        <p14:creationId xmlns:p14="http://schemas.microsoft.com/office/powerpoint/2010/main" val="1768125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2DEE0-A4AC-BFEE-D0DD-EDF3FEA6031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1E29448-6BD4-26FF-EA8C-B58DCD748F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E679357-1C36-A688-B1C9-931B9756C4E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DD76945-4237-4698-9948-33FB0EDC17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797CD85-CD1C-0AE1-1858-25A46A861F0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F43A9F0-DC41-2F2C-A4BE-8AC8C708C482}"/>
              </a:ext>
            </a:extLst>
          </p:cNvPr>
          <p:cNvSpPr>
            <a:spLocks noGrp="1"/>
          </p:cNvSpPr>
          <p:nvPr>
            <p:ph type="dt" sz="half" idx="10"/>
          </p:nvPr>
        </p:nvSpPr>
        <p:spPr/>
        <p:txBody>
          <a:bodyPr/>
          <a:lstStyle/>
          <a:p>
            <a:fld id="{EAFC1FF2-6AD0-4B5B-8717-FCD5BC56BE4F}" type="datetimeFigureOut">
              <a:rPr lang="en-GB" smtClean="0"/>
              <a:t>13/07/2026</a:t>
            </a:fld>
            <a:endParaRPr lang="en-GB"/>
          </a:p>
        </p:txBody>
      </p:sp>
      <p:sp>
        <p:nvSpPr>
          <p:cNvPr id="8" name="Footer Placeholder 7">
            <a:extLst>
              <a:ext uri="{FF2B5EF4-FFF2-40B4-BE49-F238E27FC236}">
                <a16:creationId xmlns:a16="http://schemas.microsoft.com/office/drawing/2014/main" id="{66DD1AF3-1125-45C0-25F7-25DD2406E10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18AF86-DB40-A5DB-C528-43D281F978AA}"/>
              </a:ext>
            </a:extLst>
          </p:cNvPr>
          <p:cNvSpPr>
            <a:spLocks noGrp="1"/>
          </p:cNvSpPr>
          <p:nvPr>
            <p:ph type="sldNum" sz="quarter" idx="12"/>
          </p:nvPr>
        </p:nvSpPr>
        <p:spPr/>
        <p:txBody>
          <a:bodyPr/>
          <a:lstStyle/>
          <a:p>
            <a:fld id="{DF50C795-59C4-4A61-8AF8-552C0B7212E8}" type="slidenum">
              <a:rPr lang="en-GB" smtClean="0"/>
              <a:t>‹#›</a:t>
            </a:fld>
            <a:endParaRPr lang="en-GB"/>
          </a:p>
        </p:txBody>
      </p:sp>
    </p:spTree>
    <p:extLst>
      <p:ext uri="{BB962C8B-B14F-4D97-AF65-F5344CB8AC3E}">
        <p14:creationId xmlns:p14="http://schemas.microsoft.com/office/powerpoint/2010/main" val="1053638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262EE-CB26-46C0-86A6-C289F8912DE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781D3A9-26C3-286D-5B90-DAF5835517B9}"/>
              </a:ext>
            </a:extLst>
          </p:cNvPr>
          <p:cNvSpPr>
            <a:spLocks noGrp="1"/>
          </p:cNvSpPr>
          <p:nvPr>
            <p:ph type="dt" sz="half" idx="10"/>
          </p:nvPr>
        </p:nvSpPr>
        <p:spPr/>
        <p:txBody>
          <a:bodyPr/>
          <a:lstStyle/>
          <a:p>
            <a:fld id="{EAFC1FF2-6AD0-4B5B-8717-FCD5BC56BE4F}" type="datetimeFigureOut">
              <a:rPr lang="en-GB" smtClean="0"/>
              <a:t>13/07/2026</a:t>
            </a:fld>
            <a:endParaRPr lang="en-GB"/>
          </a:p>
        </p:txBody>
      </p:sp>
      <p:sp>
        <p:nvSpPr>
          <p:cNvPr id="4" name="Footer Placeholder 3">
            <a:extLst>
              <a:ext uri="{FF2B5EF4-FFF2-40B4-BE49-F238E27FC236}">
                <a16:creationId xmlns:a16="http://schemas.microsoft.com/office/drawing/2014/main" id="{03415796-E7BE-F3D1-52E0-4E70A0A444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983F13-6874-1841-9B71-761203E294A6}"/>
              </a:ext>
            </a:extLst>
          </p:cNvPr>
          <p:cNvSpPr>
            <a:spLocks noGrp="1"/>
          </p:cNvSpPr>
          <p:nvPr>
            <p:ph type="sldNum" sz="quarter" idx="12"/>
          </p:nvPr>
        </p:nvSpPr>
        <p:spPr/>
        <p:txBody>
          <a:bodyPr/>
          <a:lstStyle/>
          <a:p>
            <a:fld id="{DF50C795-59C4-4A61-8AF8-552C0B7212E8}" type="slidenum">
              <a:rPr lang="en-GB" smtClean="0"/>
              <a:t>‹#›</a:t>
            </a:fld>
            <a:endParaRPr lang="en-GB"/>
          </a:p>
        </p:txBody>
      </p:sp>
    </p:spTree>
    <p:extLst>
      <p:ext uri="{BB962C8B-B14F-4D97-AF65-F5344CB8AC3E}">
        <p14:creationId xmlns:p14="http://schemas.microsoft.com/office/powerpoint/2010/main" val="1742522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CA5190-EC05-565E-FF27-B4559CF9AFDA}"/>
              </a:ext>
            </a:extLst>
          </p:cNvPr>
          <p:cNvSpPr>
            <a:spLocks noGrp="1"/>
          </p:cNvSpPr>
          <p:nvPr>
            <p:ph type="dt" sz="half" idx="10"/>
          </p:nvPr>
        </p:nvSpPr>
        <p:spPr/>
        <p:txBody>
          <a:bodyPr/>
          <a:lstStyle/>
          <a:p>
            <a:fld id="{EAFC1FF2-6AD0-4B5B-8717-FCD5BC56BE4F}" type="datetimeFigureOut">
              <a:rPr lang="en-GB" smtClean="0"/>
              <a:t>13/07/2026</a:t>
            </a:fld>
            <a:endParaRPr lang="en-GB"/>
          </a:p>
        </p:txBody>
      </p:sp>
      <p:sp>
        <p:nvSpPr>
          <p:cNvPr id="3" name="Footer Placeholder 2">
            <a:extLst>
              <a:ext uri="{FF2B5EF4-FFF2-40B4-BE49-F238E27FC236}">
                <a16:creationId xmlns:a16="http://schemas.microsoft.com/office/drawing/2014/main" id="{7502E47F-E398-0209-B8BC-E2C86A94C73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8D80079-BDEE-A2C7-3898-7F2118704066}"/>
              </a:ext>
            </a:extLst>
          </p:cNvPr>
          <p:cNvSpPr>
            <a:spLocks noGrp="1"/>
          </p:cNvSpPr>
          <p:nvPr>
            <p:ph type="sldNum" sz="quarter" idx="12"/>
          </p:nvPr>
        </p:nvSpPr>
        <p:spPr/>
        <p:txBody>
          <a:bodyPr/>
          <a:lstStyle/>
          <a:p>
            <a:fld id="{DF50C795-59C4-4A61-8AF8-552C0B7212E8}" type="slidenum">
              <a:rPr lang="en-GB" smtClean="0"/>
              <a:t>‹#›</a:t>
            </a:fld>
            <a:endParaRPr lang="en-GB"/>
          </a:p>
        </p:txBody>
      </p:sp>
    </p:spTree>
    <p:extLst>
      <p:ext uri="{BB962C8B-B14F-4D97-AF65-F5344CB8AC3E}">
        <p14:creationId xmlns:p14="http://schemas.microsoft.com/office/powerpoint/2010/main" val="1378296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17109-567C-98CC-C561-79C6B0469C7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1531021-ED02-9EF4-0E2C-CB4A7694AB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4DE64BF-8D63-F67D-98CB-9446B343F5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4ACB71-EB6C-3347-1B26-980AC8E202A6}"/>
              </a:ext>
            </a:extLst>
          </p:cNvPr>
          <p:cNvSpPr>
            <a:spLocks noGrp="1"/>
          </p:cNvSpPr>
          <p:nvPr>
            <p:ph type="dt" sz="half" idx="10"/>
          </p:nvPr>
        </p:nvSpPr>
        <p:spPr/>
        <p:txBody>
          <a:bodyPr/>
          <a:lstStyle/>
          <a:p>
            <a:fld id="{EAFC1FF2-6AD0-4B5B-8717-FCD5BC56BE4F}" type="datetimeFigureOut">
              <a:rPr lang="en-GB" smtClean="0"/>
              <a:t>13/07/2026</a:t>
            </a:fld>
            <a:endParaRPr lang="en-GB"/>
          </a:p>
        </p:txBody>
      </p:sp>
      <p:sp>
        <p:nvSpPr>
          <p:cNvPr id="6" name="Footer Placeholder 5">
            <a:extLst>
              <a:ext uri="{FF2B5EF4-FFF2-40B4-BE49-F238E27FC236}">
                <a16:creationId xmlns:a16="http://schemas.microsoft.com/office/drawing/2014/main" id="{2AF4F0B2-99F2-ADBC-0716-82A8383D4D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B81425-2C67-E160-6054-3EE225AB5DD0}"/>
              </a:ext>
            </a:extLst>
          </p:cNvPr>
          <p:cNvSpPr>
            <a:spLocks noGrp="1"/>
          </p:cNvSpPr>
          <p:nvPr>
            <p:ph type="sldNum" sz="quarter" idx="12"/>
          </p:nvPr>
        </p:nvSpPr>
        <p:spPr/>
        <p:txBody>
          <a:bodyPr/>
          <a:lstStyle/>
          <a:p>
            <a:fld id="{DF50C795-59C4-4A61-8AF8-552C0B7212E8}" type="slidenum">
              <a:rPr lang="en-GB" smtClean="0"/>
              <a:t>‹#›</a:t>
            </a:fld>
            <a:endParaRPr lang="en-GB"/>
          </a:p>
        </p:txBody>
      </p:sp>
    </p:spTree>
    <p:extLst>
      <p:ext uri="{BB962C8B-B14F-4D97-AF65-F5344CB8AC3E}">
        <p14:creationId xmlns:p14="http://schemas.microsoft.com/office/powerpoint/2010/main" val="73148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8D63A-C878-15FC-32BE-2FD6E0A9AD6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2B0E25B-21EC-8385-BB88-B8F181DE22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3F5753-CB3D-B384-492B-AE1305A508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8D1E7A3-6A3E-2B62-CD96-C989247CEDCF}"/>
              </a:ext>
            </a:extLst>
          </p:cNvPr>
          <p:cNvSpPr>
            <a:spLocks noGrp="1"/>
          </p:cNvSpPr>
          <p:nvPr>
            <p:ph type="dt" sz="half" idx="10"/>
          </p:nvPr>
        </p:nvSpPr>
        <p:spPr/>
        <p:txBody>
          <a:bodyPr/>
          <a:lstStyle/>
          <a:p>
            <a:fld id="{EAFC1FF2-6AD0-4B5B-8717-FCD5BC56BE4F}" type="datetimeFigureOut">
              <a:rPr lang="en-GB" smtClean="0"/>
              <a:t>13/07/2026</a:t>
            </a:fld>
            <a:endParaRPr lang="en-GB"/>
          </a:p>
        </p:txBody>
      </p:sp>
      <p:sp>
        <p:nvSpPr>
          <p:cNvPr id="6" name="Footer Placeholder 5">
            <a:extLst>
              <a:ext uri="{FF2B5EF4-FFF2-40B4-BE49-F238E27FC236}">
                <a16:creationId xmlns:a16="http://schemas.microsoft.com/office/drawing/2014/main" id="{5E51D21B-C07D-5F80-22EF-E589F7C9BD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E3DCA3-62F7-6F6D-0F9E-6A77B1B399E1}"/>
              </a:ext>
            </a:extLst>
          </p:cNvPr>
          <p:cNvSpPr>
            <a:spLocks noGrp="1"/>
          </p:cNvSpPr>
          <p:nvPr>
            <p:ph type="sldNum" sz="quarter" idx="12"/>
          </p:nvPr>
        </p:nvSpPr>
        <p:spPr/>
        <p:txBody>
          <a:bodyPr/>
          <a:lstStyle/>
          <a:p>
            <a:fld id="{DF50C795-59C4-4A61-8AF8-552C0B7212E8}" type="slidenum">
              <a:rPr lang="en-GB" smtClean="0"/>
              <a:t>‹#›</a:t>
            </a:fld>
            <a:endParaRPr lang="en-GB"/>
          </a:p>
        </p:txBody>
      </p:sp>
    </p:spTree>
    <p:extLst>
      <p:ext uri="{BB962C8B-B14F-4D97-AF65-F5344CB8AC3E}">
        <p14:creationId xmlns:p14="http://schemas.microsoft.com/office/powerpoint/2010/main" val="2518157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6B3FF-F3CB-63B2-0F9E-07120195B84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5913A05-A55D-3755-4A22-788362EF91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A33753B-347A-301B-519B-1E1F38264E71}"/>
              </a:ext>
            </a:extLst>
          </p:cNvPr>
          <p:cNvSpPr>
            <a:spLocks noGrp="1"/>
          </p:cNvSpPr>
          <p:nvPr>
            <p:ph type="dt" sz="half" idx="10"/>
          </p:nvPr>
        </p:nvSpPr>
        <p:spPr/>
        <p:txBody>
          <a:bodyPr/>
          <a:lstStyle/>
          <a:p>
            <a:fld id="{EAFC1FF2-6AD0-4B5B-8717-FCD5BC56BE4F}" type="datetimeFigureOut">
              <a:rPr lang="en-GB" smtClean="0"/>
              <a:t>13/07/2026</a:t>
            </a:fld>
            <a:endParaRPr lang="en-GB"/>
          </a:p>
        </p:txBody>
      </p:sp>
      <p:sp>
        <p:nvSpPr>
          <p:cNvPr id="5" name="Footer Placeholder 4">
            <a:extLst>
              <a:ext uri="{FF2B5EF4-FFF2-40B4-BE49-F238E27FC236}">
                <a16:creationId xmlns:a16="http://schemas.microsoft.com/office/drawing/2014/main" id="{DBD10723-FE46-D751-D236-AEE32FAF8C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D49F4A-0A3C-0F67-D9D9-359FA95AC8E8}"/>
              </a:ext>
            </a:extLst>
          </p:cNvPr>
          <p:cNvSpPr>
            <a:spLocks noGrp="1"/>
          </p:cNvSpPr>
          <p:nvPr>
            <p:ph type="sldNum" sz="quarter" idx="12"/>
          </p:nvPr>
        </p:nvSpPr>
        <p:spPr/>
        <p:txBody>
          <a:bodyPr/>
          <a:lstStyle/>
          <a:p>
            <a:fld id="{DF50C795-59C4-4A61-8AF8-552C0B7212E8}" type="slidenum">
              <a:rPr lang="en-GB" smtClean="0"/>
              <a:t>‹#›</a:t>
            </a:fld>
            <a:endParaRPr lang="en-GB"/>
          </a:p>
        </p:txBody>
      </p:sp>
    </p:spTree>
    <p:extLst>
      <p:ext uri="{BB962C8B-B14F-4D97-AF65-F5344CB8AC3E}">
        <p14:creationId xmlns:p14="http://schemas.microsoft.com/office/powerpoint/2010/main" val="3101559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8F384B-05F1-0D7E-5AE1-A4D6292FC0D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5C57F74-336C-7D8A-2621-F719BF987DF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688E56-DE8D-D654-BBB6-DCA499285E6B}"/>
              </a:ext>
            </a:extLst>
          </p:cNvPr>
          <p:cNvSpPr>
            <a:spLocks noGrp="1"/>
          </p:cNvSpPr>
          <p:nvPr>
            <p:ph type="dt" sz="half" idx="10"/>
          </p:nvPr>
        </p:nvSpPr>
        <p:spPr/>
        <p:txBody>
          <a:bodyPr/>
          <a:lstStyle/>
          <a:p>
            <a:fld id="{EAFC1FF2-6AD0-4B5B-8717-FCD5BC56BE4F}" type="datetimeFigureOut">
              <a:rPr lang="en-GB" smtClean="0"/>
              <a:t>13/07/2026</a:t>
            </a:fld>
            <a:endParaRPr lang="en-GB"/>
          </a:p>
        </p:txBody>
      </p:sp>
      <p:sp>
        <p:nvSpPr>
          <p:cNvPr id="5" name="Footer Placeholder 4">
            <a:extLst>
              <a:ext uri="{FF2B5EF4-FFF2-40B4-BE49-F238E27FC236}">
                <a16:creationId xmlns:a16="http://schemas.microsoft.com/office/drawing/2014/main" id="{1DC73350-0625-D646-C01B-6918240D15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4265C5-BB34-6CCC-F674-444CACC93EF1}"/>
              </a:ext>
            </a:extLst>
          </p:cNvPr>
          <p:cNvSpPr>
            <a:spLocks noGrp="1"/>
          </p:cNvSpPr>
          <p:nvPr>
            <p:ph type="sldNum" sz="quarter" idx="12"/>
          </p:nvPr>
        </p:nvSpPr>
        <p:spPr/>
        <p:txBody>
          <a:bodyPr/>
          <a:lstStyle/>
          <a:p>
            <a:fld id="{DF50C795-59C4-4A61-8AF8-552C0B7212E8}" type="slidenum">
              <a:rPr lang="en-GB" smtClean="0"/>
              <a:t>‹#›</a:t>
            </a:fld>
            <a:endParaRPr lang="en-GB"/>
          </a:p>
        </p:txBody>
      </p:sp>
    </p:spTree>
    <p:extLst>
      <p:ext uri="{BB962C8B-B14F-4D97-AF65-F5344CB8AC3E}">
        <p14:creationId xmlns:p14="http://schemas.microsoft.com/office/powerpoint/2010/main" val="2396972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3CEAE3-8B16-067A-3046-B5BE9AF98E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D35E06D-3F9C-4126-C40C-0483873075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5DFE26-6B90-EF61-2F73-9A9444AFFA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FC1FF2-6AD0-4B5B-8717-FCD5BC56BE4F}" type="datetimeFigureOut">
              <a:rPr lang="en-GB" smtClean="0"/>
              <a:t>13/07/2026</a:t>
            </a:fld>
            <a:endParaRPr lang="en-GB"/>
          </a:p>
        </p:txBody>
      </p:sp>
      <p:sp>
        <p:nvSpPr>
          <p:cNvPr id="5" name="Footer Placeholder 4">
            <a:extLst>
              <a:ext uri="{FF2B5EF4-FFF2-40B4-BE49-F238E27FC236}">
                <a16:creationId xmlns:a16="http://schemas.microsoft.com/office/drawing/2014/main" id="{4294C51E-D40F-FA4B-C378-C5591ADC0D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2BA8008-3388-8C88-C902-A3EE979B08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F50C795-59C4-4A61-8AF8-552C0B7212E8}" type="slidenum">
              <a:rPr lang="en-GB" smtClean="0"/>
              <a:t>‹#›</a:t>
            </a:fld>
            <a:endParaRPr lang="en-GB"/>
          </a:p>
        </p:txBody>
      </p:sp>
    </p:spTree>
    <p:extLst>
      <p:ext uri="{BB962C8B-B14F-4D97-AF65-F5344CB8AC3E}">
        <p14:creationId xmlns:p14="http://schemas.microsoft.com/office/powerpoint/2010/main" val="21634258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cipd.org/uk/knowledge/factsheets/recruitment-factsheet/#what-is-recruitment" TargetMode="External"/><Relationship Id="rId2" Type="http://schemas.openxmlformats.org/officeDocument/2006/relationships/hyperlink" Target="https://en.wikipedia.org/wiki/Burberry#:~:text=Burberry%20Group%20plc%20is%20a,coats%2C%20leather%20accessories%2C%20and%20footwear" TargetMode="External"/><Relationship Id="rId1" Type="http://schemas.openxmlformats.org/officeDocument/2006/relationships/slideLayout" Target="../slideLayouts/slideLayout7.xml"/><Relationship Id="rId5" Type="http://schemas.openxmlformats.org/officeDocument/2006/relationships/hyperlink" Target="https://www.enterprisemobility.co.uk/en/careers/careers-blog/the-3-types-of-job-interviews-youre-likely-to-have.html" TargetMode="External"/><Relationship Id="rId4" Type="http://schemas.openxmlformats.org/officeDocument/2006/relationships/hyperlink" Target="https://www.studocu.com/en-gb/document/stamford-schools/btec-l3-cert-business-studies/burberry-retail-sales-associate-job-description-person-spec/157296366?sid=4be89e92-4cab-475a-860c-ed998464560d17838820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B2251FD-6310-474B-0B6C-068FD3A98F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137" y="239486"/>
            <a:ext cx="6583149" cy="1698172"/>
          </a:xfrm>
          <a:prstGeom prst="rect">
            <a:avLst/>
          </a:prstGeom>
        </p:spPr>
      </p:pic>
      <p:sp>
        <p:nvSpPr>
          <p:cNvPr id="3" name="TextBox 2">
            <a:extLst>
              <a:ext uri="{FF2B5EF4-FFF2-40B4-BE49-F238E27FC236}">
                <a16:creationId xmlns:a16="http://schemas.microsoft.com/office/drawing/2014/main" id="{1C359D61-781D-05DD-7840-CD20AFD73977}"/>
              </a:ext>
            </a:extLst>
          </p:cNvPr>
          <p:cNvSpPr txBox="1"/>
          <p:nvPr/>
        </p:nvSpPr>
        <p:spPr>
          <a:xfrm>
            <a:off x="391886" y="2194560"/>
            <a:ext cx="11521440" cy="3077766"/>
          </a:xfrm>
          <a:prstGeom prst="rect">
            <a:avLst/>
          </a:prstGeom>
          <a:noFill/>
        </p:spPr>
        <p:txBody>
          <a:bodyPr wrap="square" rtlCol="0">
            <a:spAutoFit/>
          </a:bodyPr>
          <a:lstStyle/>
          <a:p>
            <a:pPr algn="ctr"/>
            <a:r>
              <a:rPr lang="en-GB" sz="1400" b="1" dirty="0">
                <a:latin typeface="Arial" panose="020B0604020202020204" pitchFamily="34" charset="0"/>
                <a:cs typeface="Arial" panose="020B0604020202020204" pitchFamily="34" charset="0"/>
              </a:rPr>
              <a:t>LYDA SILVIA CONTRERAS RAMIREZ</a:t>
            </a:r>
          </a:p>
          <a:p>
            <a:pPr algn="ctr"/>
            <a:r>
              <a:rPr lang="en-GB" b="1" dirty="0"/>
              <a:t>2439999</a:t>
            </a:r>
          </a:p>
          <a:p>
            <a:endParaRPr lang="en-GB" dirty="0"/>
          </a:p>
          <a:p>
            <a:endParaRPr lang="en-GB" dirty="0"/>
          </a:p>
          <a:p>
            <a:pPr algn="ctr"/>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 </a:t>
            </a:r>
            <a:r>
              <a:rPr lang="en-GB" sz="1200" b="1" i="1" dirty="0">
                <a:latin typeface="Arial" panose="020B0604020202020204" pitchFamily="34" charset="0"/>
                <a:cs typeface="Arial" panose="020B0604020202020204" pitchFamily="34" charset="0"/>
              </a:rPr>
              <a:t>DEVELOPING AND MANAGING INDIVIDUALS AND TEAMS</a:t>
            </a:r>
          </a:p>
          <a:p>
            <a:pPr algn="ctr"/>
            <a:r>
              <a:rPr lang="en-GB" sz="1200" b="1" i="1" dirty="0">
                <a:latin typeface="Arial" panose="020B0604020202020204" pitchFamily="34" charset="0"/>
                <a:cs typeface="Arial" panose="020B0604020202020204" pitchFamily="34" charset="0"/>
              </a:rPr>
              <a:t>LCLM5002</a:t>
            </a:r>
          </a:p>
          <a:p>
            <a:pPr algn="ctr"/>
            <a:endParaRPr lang="en-GB" sz="1200" b="1" i="1" dirty="0">
              <a:latin typeface="Arial" panose="020B0604020202020204" pitchFamily="34" charset="0"/>
              <a:cs typeface="Arial" panose="020B0604020202020204" pitchFamily="34" charset="0"/>
            </a:endParaRPr>
          </a:p>
          <a:p>
            <a:endParaRPr lang="en-GB" dirty="0"/>
          </a:p>
          <a:p>
            <a:pPr algn="ctr"/>
            <a:r>
              <a:rPr lang="en-GB" sz="1200" b="1" dirty="0">
                <a:latin typeface="Arial" panose="020B0604020202020204" pitchFamily="34" charset="0"/>
                <a:cs typeface="Arial" panose="020B0604020202020204" pitchFamily="34" charset="0"/>
              </a:rPr>
              <a:t>SUHKPREET GREWAL</a:t>
            </a:r>
          </a:p>
          <a:p>
            <a:pPr algn="ctr"/>
            <a:endParaRPr lang="en-GB" sz="1200" b="1" dirty="0">
              <a:latin typeface="Arial" panose="020B0604020202020204" pitchFamily="34" charset="0"/>
              <a:cs typeface="Arial" panose="020B0604020202020204" pitchFamily="34" charset="0"/>
            </a:endParaRPr>
          </a:p>
          <a:p>
            <a:endParaRPr lang="en-GB" dirty="0"/>
          </a:p>
          <a:p>
            <a:pPr algn="ctr"/>
            <a:r>
              <a:rPr lang="en-GB" sz="1100" b="1" i="1" dirty="0">
                <a:latin typeface="Arial" panose="020B0604020202020204" pitchFamily="34" charset="0"/>
                <a:cs typeface="Arial" panose="020B0604020202020204" pitchFamily="34" charset="0"/>
              </a:rPr>
              <a:t>COMPONENT 1- INDIVIDUAL PRESENTATION</a:t>
            </a:r>
          </a:p>
        </p:txBody>
      </p:sp>
    </p:spTree>
    <p:extLst>
      <p:ext uri="{BB962C8B-B14F-4D97-AF65-F5344CB8AC3E}">
        <p14:creationId xmlns:p14="http://schemas.microsoft.com/office/powerpoint/2010/main" val="2734226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1C08C-2DB3-A471-0052-6740B47C941F}"/>
              </a:ext>
            </a:extLst>
          </p:cNvPr>
          <p:cNvSpPr>
            <a:spLocks noGrp="1"/>
          </p:cNvSpPr>
          <p:nvPr>
            <p:ph type="ctrTitle"/>
          </p:nvPr>
        </p:nvSpPr>
        <p:spPr/>
        <p:txBody>
          <a:bodyPr>
            <a:normAutofit/>
          </a:bodyPr>
          <a:lstStyle/>
          <a:p>
            <a:br>
              <a:rPr lang="en-GB" sz="1200" b="1" i="1" dirty="0">
                <a:latin typeface="Arial" panose="020B0604020202020204" pitchFamily="34" charset="0"/>
                <a:cs typeface="Arial" panose="020B0604020202020204" pitchFamily="34" charset="0"/>
              </a:rPr>
            </a:br>
            <a:endParaRPr lang="en-GB" sz="1200" dirty="0"/>
          </a:p>
        </p:txBody>
      </p:sp>
      <p:sp>
        <p:nvSpPr>
          <p:cNvPr id="3" name="Rectangle 2">
            <a:extLst>
              <a:ext uri="{FF2B5EF4-FFF2-40B4-BE49-F238E27FC236}">
                <a16:creationId xmlns:a16="http://schemas.microsoft.com/office/drawing/2014/main" id="{0622F0C2-A6FF-D28E-6039-A0E4303A2E91}"/>
              </a:ext>
            </a:extLst>
          </p:cNvPr>
          <p:cNvSpPr/>
          <p:nvPr/>
        </p:nvSpPr>
        <p:spPr>
          <a:xfrm>
            <a:off x="0" y="0"/>
            <a:ext cx="12026537" cy="6894813"/>
          </a:xfrm>
          <a:prstGeom prst="rect">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BE9C496-50A9-2430-0F04-FEA4E5CC1440}"/>
              </a:ext>
            </a:extLst>
          </p:cNvPr>
          <p:cNvSpPr txBox="1"/>
          <p:nvPr/>
        </p:nvSpPr>
        <p:spPr>
          <a:xfrm>
            <a:off x="444137" y="599143"/>
            <a:ext cx="871728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INTRODUCTION……..	…………………………………………………………………………………………… 03</a:t>
            </a:r>
          </a:p>
        </p:txBody>
      </p:sp>
      <p:sp>
        <p:nvSpPr>
          <p:cNvPr id="10" name="TextBox 9">
            <a:extLst>
              <a:ext uri="{FF2B5EF4-FFF2-40B4-BE49-F238E27FC236}">
                <a16:creationId xmlns:a16="http://schemas.microsoft.com/office/drawing/2014/main" id="{5C9A72F3-D353-1A81-72A9-1A9EB02DA43C}"/>
              </a:ext>
            </a:extLst>
          </p:cNvPr>
          <p:cNvSpPr txBox="1"/>
          <p:nvPr/>
        </p:nvSpPr>
        <p:spPr>
          <a:xfrm>
            <a:off x="426720" y="850884"/>
            <a:ext cx="8717280" cy="557076"/>
          </a:xfrm>
          <a:prstGeom prst="rect">
            <a:avLst/>
          </a:prstGeom>
          <a:noFill/>
        </p:spPr>
        <p:txBody>
          <a:bodyPr wrap="square">
            <a:sp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RECRUITMENT PROCESS……………………………………………………………………………………… 04</a:t>
            </a:r>
          </a:p>
          <a:p>
            <a:pPr marL="0" marR="0" lvl="0" indent="0" algn="l" defTabSz="914400" rtl="0" eaLnBrk="1" fontAlgn="auto" latinLnBrk="0" hangingPunct="1">
              <a:lnSpc>
                <a:spcPct val="90000"/>
              </a:lnSpc>
              <a:spcBef>
                <a:spcPts val="0"/>
              </a:spcBef>
              <a:spcAft>
                <a:spcPts val="600"/>
              </a:spcAft>
              <a:buClrTx/>
              <a:buSzTx/>
              <a:buFontTx/>
              <a:buNone/>
              <a:tabLst/>
              <a:defRPr/>
            </a:pPr>
            <a:r>
              <a:rPr lang="en-US" sz="1400" b="1" noProof="0" dirty="0">
                <a:latin typeface="Arial" panose="020B0604020202020204" pitchFamily="34" charset="0"/>
                <a:cs typeface="Arial" panose="020B0604020202020204" pitchFamily="34" charset="0"/>
              </a:rPr>
              <a:t>DEVELOPMENT ……………………………………………………………………………………………………05</a:t>
            </a:r>
            <a:endParaRPr kumimoji="0" lang="en-US"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p:txBody>
      </p:sp>
      <p:sp>
        <p:nvSpPr>
          <p:cNvPr id="14" name="TextBox 13">
            <a:extLst>
              <a:ext uri="{FF2B5EF4-FFF2-40B4-BE49-F238E27FC236}">
                <a16:creationId xmlns:a16="http://schemas.microsoft.com/office/drawing/2014/main" id="{DDEEF454-48EB-6106-719E-88B7A1F0DD68}"/>
              </a:ext>
            </a:extLst>
          </p:cNvPr>
          <p:cNvSpPr txBox="1"/>
          <p:nvPr/>
        </p:nvSpPr>
        <p:spPr>
          <a:xfrm>
            <a:off x="386080" y="1454134"/>
            <a:ext cx="875792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JOB ANALYSIS…………………………………………………………………………………………………….. 06</a:t>
            </a:r>
          </a:p>
        </p:txBody>
      </p:sp>
      <p:sp>
        <p:nvSpPr>
          <p:cNvPr id="16" name="TextBox 15">
            <a:extLst>
              <a:ext uri="{FF2B5EF4-FFF2-40B4-BE49-F238E27FC236}">
                <a16:creationId xmlns:a16="http://schemas.microsoft.com/office/drawing/2014/main" id="{4124DA8D-6096-EDC7-28FD-9685DE18011B}"/>
              </a:ext>
            </a:extLst>
          </p:cNvPr>
          <p:cNvSpPr txBox="1"/>
          <p:nvPr/>
        </p:nvSpPr>
        <p:spPr>
          <a:xfrm>
            <a:off x="386080" y="1761910"/>
            <a:ext cx="875792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JOB DESCRIPTION &amp; PERSON SPECIFICATION …………………………………………………………….07</a:t>
            </a:r>
          </a:p>
        </p:txBody>
      </p:sp>
      <p:sp>
        <p:nvSpPr>
          <p:cNvPr id="18" name="TextBox 17">
            <a:extLst>
              <a:ext uri="{FF2B5EF4-FFF2-40B4-BE49-F238E27FC236}">
                <a16:creationId xmlns:a16="http://schemas.microsoft.com/office/drawing/2014/main" id="{E7E5C200-7D7D-14D1-BCEA-9E081C4FD3D7}"/>
              </a:ext>
            </a:extLst>
          </p:cNvPr>
          <p:cNvSpPr txBox="1"/>
          <p:nvPr/>
        </p:nvSpPr>
        <p:spPr>
          <a:xfrm>
            <a:off x="426720" y="2131242"/>
            <a:ext cx="871728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PERSON SPECIFICATION</a:t>
            </a:r>
            <a:r>
              <a:rPr lang="en-GB" sz="1400" b="1" dirty="0">
                <a:latin typeface="Arial" panose="020B0604020202020204" pitchFamily="34" charset="0"/>
                <a:cs typeface="Arial" panose="020B0604020202020204" pitchFamily="34" charset="0"/>
              </a:rPr>
              <a:t> ……………………………………………………………………………………….08</a:t>
            </a:r>
            <a:endPar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p:txBody>
      </p:sp>
      <p:sp>
        <p:nvSpPr>
          <p:cNvPr id="22" name="TextBox 21">
            <a:extLst>
              <a:ext uri="{FF2B5EF4-FFF2-40B4-BE49-F238E27FC236}">
                <a16:creationId xmlns:a16="http://schemas.microsoft.com/office/drawing/2014/main" id="{4E63D9A7-FFCF-280F-E7E2-83295028C179}"/>
              </a:ext>
            </a:extLst>
          </p:cNvPr>
          <p:cNvSpPr txBox="1"/>
          <p:nvPr/>
        </p:nvSpPr>
        <p:spPr>
          <a:xfrm>
            <a:off x="386080" y="2498119"/>
            <a:ext cx="8757920" cy="286232"/>
          </a:xfrm>
          <a:prstGeom prst="rect">
            <a:avLst/>
          </a:prstGeom>
          <a:noFill/>
        </p:spPr>
        <p:txBody>
          <a:bodyPr wrap="square">
            <a:spAutoFit/>
          </a:bodyPr>
          <a:lstStyle/>
          <a:p>
            <a:pPr marR="0" lvl="0" algn="l" defTabSz="914400" rtl="0" eaLnBrk="1" fontAlgn="auto" latinLnBrk="0" hangingPunct="1">
              <a:lnSpc>
                <a:spcPct val="90000"/>
              </a:lnSpc>
              <a:spcBef>
                <a:spcPts val="0"/>
              </a:spcBef>
              <a:spcAft>
                <a:spcPts val="600"/>
              </a:spcAft>
              <a:buClrTx/>
              <a:buSzTx/>
              <a:tabLst/>
              <a:defRPr/>
            </a:pPr>
            <a:r>
              <a:rPr kumimoji="0" lang="en-US"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DEPARTMENT : RETAIL OFFLINE ………………………………………………………………………………09</a:t>
            </a:r>
          </a:p>
        </p:txBody>
      </p:sp>
      <p:sp>
        <p:nvSpPr>
          <p:cNvPr id="24" name="TextBox 23">
            <a:extLst>
              <a:ext uri="{FF2B5EF4-FFF2-40B4-BE49-F238E27FC236}">
                <a16:creationId xmlns:a16="http://schemas.microsoft.com/office/drawing/2014/main" id="{221B027F-2BEF-7E03-75AC-21B45D11CF8C}"/>
              </a:ext>
            </a:extLst>
          </p:cNvPr>
          <p:cNvSpPr txBox="1"/>
          <p:nvPr/>
        </p:nvSpPr>
        <p:spPr>
          <a:xfrm>
            <a:off x="258683" y="2865361"/>
            <a:ext cx="8717280"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RESPONSIBILITIES continue …………………………………………………………………………………09/ 10</a:t>
            </a:r>
          </a:p>
        </p:txBody>
      </p:sp>
      <p:sp>
        <p:nvSpPr>
          <p:cNvPr id="26" name="TextBox 25">
            <a:extLst>
              <a:ext uri="{FF2B5EF4-FFF2-40B4-BE49-F238E27FC236}">
                <a16:creationId xmlns:a16="http://schemas.microsoft.com/office/drawing/2014/main" id="{B00374C9-4F61-F1D3-6000-FCCDC77AB1EC}"/>
              </a:ext>
            </a:extLst>
          </p:cNvPr>
          <p:cNvSpPr txBox="1"/>
          <p:nvPr/>
        </p:nvSpPr>
        <p:spPr>
          <a:xfrm>
            <a:off x="426720" y="3181676"/>
            <a:ext cx="8717280" cy="273601"/>
          </a:xfrm>
          <a:prstGeom prst="rect">
            <a:avLst/>
          </a:prstGeom>
          <a:noFill/>
        </p:spPr>
        <p:txBody>
          <a:bodyPr wrap="square">
            <a:spAutoFit/>
          </a:bodyPr>
          <a:lstStyle/>
          <a:p>
            <a:pPr lvl="0">
              <a:lnSpc>
                <a:spcPct val="90000"/>
              </a:lnSpc>
              <a:spcAft>
                <a:spcPts val="600"/>
              </a:spcAft>
              <a:defRPr/>
            </a:pPr>
            <a:r>
              <a:rPr kumimoji="0" lang="en-US" sz="1300" b="1" i="0" u="none" strike="noStrike" kern="1200" cap="none" spc="0" normalizeH="0" baseline="0" noProof="0" dirty="0">
                <a:ln>
                  <a:noFill/>
                </a:ln>
                <a:solidFill>
                  <a:schemeClr val="tx1"/>
                </a:solidFill>
                <a:effectLst/>
                <a:uLnTx/>
                <a:uFillTx/>
                <a:latin typeface="+mn-lt"/>
                <a:ea typeface="+mn-ea"/>
                <a:cs typeface="+mn-cs"/>
              </a:rPr>
              <a:t>RECRUITMENT STRATEGY DURING </a:t>
            </a:r>
            <a:r>
              <a:rPr lang="en-US" sz="1300" b="1" dirty="0"/>
              <a:t>TRANSFORMATION …………………………………………………………………………… 11</a:t>
            </a:r>
            <a:endParaRPr kumimoji="0" lang="en-US" sz="1300" b="1" i="0" u="none" strike="noStrike" kern="1200" cap="none" spc="0" normalizeH="0" baseline="0" noProof="0" dirty="0">
              <a:ln>
                <a:noFill/>
              </a:ln>
              <a:solidFill>
                <a:schemeClr val="tx1"/>
              </a:solidFill>
              <a:effectLst/>
              <a:uLnTx/>
              <a:uFillTx/>
              <a:latin typeface="+mn-lt"/>
              <a:ea typeface="+mn-ea"/>
              <a:cs typeface="+mn-cs"/>
            </a:endParaRPr>
          </a:p>
        </p:txBody>
      </p:sp>
      <p:sp>
        <p:nvSpPr>
          <p:cNvPr id="28" name="TextBox 27">
            <a:extLst>
              <a:ext uri="{FF2B5EF4-FFF2-40B4-BE49-F238E27FC236}">
                <a16:creationId xmlns:a16="http://schemas.microsoft.com/office/drawing/2014/main" id="{6E81C506-C342-D0B3-39CB-5F52AC280A02}"/>
              </a:ext>
            </a:extLst>
          </p:cNvPr>
          <p:cNvSpPr txBox="1"/>
          <p:nvPr/>
        </p:nvSpPr>
        <p:spPr>
          <a:xfrm>
            <a:off x="426720" y="3527039"/>
            <a:ext cx="8717280" cy="287515"/>
          </a:xfrm>
          <a:prstGeom prst="rect">
            <a:avLst/>
          </a:prstGeom>
          <a:noFill/>
        </p:spPr>
        <p:txBody>
          <a:bodyPr wrap="square">
            <a:sp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400" b="1" i="0" u="none" strike="noStrike" kern="1200" cap="none" spc="0" normalizeH="0" baseline="0" noProof="0" dirty="0">
                <a:ln>
                  <a:noFill/>
                </a:ln>
                <a:solidFill>
                  <a:schemeClr val="tx1"/>
                </a:solidFill>
                <a:effectLst/>
                <a:uLnTx/>
                <a:uFillTx/>
                <a:latin typeface="+mn-lt"/>
                <a:ea typeface="+mn-ea"/>
                <a:cs typeface="+mn-cs"/>
              </a:rPr>
              <a:t>THE</a:t>
            </a:r>
            <a:r>
              <a:rPr kumimoji="0" lang="en-US" sz="1400" b="1" i="0" u="none" strike="noStrike" kern="1200" cap="none" spc="0" normalizeH="0" noProof="0" dirty="0">
                <a:ln>
                  <a:noFill/>
                </a:ln>
                <a:solidFill>
                  <a:schemeClr val="tx1"/>
                </a:solidFill>
                <a:effectLst/>
                <a:uLnTx/>
                <a:uFillTx/>
                <a:latin typeface="+mn-lt"/>
                <a:ea typeface="+mn-ea"/>
                <a:cs typeface="+mn-cs"/>
              </a:rPr>
              <a:t> BEHAVIORAL INTERVI</a:t>
            </a:r>
            <a:r>
              <a:rPr lang="en-US" sz="1400" b="1" dirty="0"/>
              <a:t>EW</a:t>
            </a:r>
            <a:r>
              <a:rPr kumimoji="0" lang="en-US" sz="1400" b="1" i="0" u="none" strike="noStrike" kern="1200" cap="none" spc="0" normalizeH="0" baseline="0" noProof="0" dirty="0">
                <a:ln>
                  <a:noFill/>
                </a:ln>
                <a:solidFill>
                  <a:schemeClr val="tx1"/>
                </a:solidFill>
                <a:effectLst/>
                <a:uLnTx/>
                <a:uFillTx/>
                <a:latin typeface="+mn-lt"/>
                <a:ea typeface="+mn-ea"/>
                <a:cs typeface="+mn-cs"/>
              </a:rPr>
              <a:t>……………………………………………………………………………………………………..12</a:t>
            </a:r>
          </a:p>
        </p:txBody>
      </p:sp>
      <p:sp>
        <p:nvSpPr>
          <p:cNvPr id="30" name="TextBox 29">
            <a:extLst>
              <a:ext uri="{FF2B5EF4-FFF2-40B4-BE49-F238E27FC236}">
                <a16:creationId xmlns:a16="http://schemas.microsoft.com/office/drawing/2014/main" id="{972CC409-C958-43B9-7C7B-A5E8B41C787D}"/>
              </a:ext>
            </a:extLst>
          </p:cNvPr>
          <p:cNvSpPr txBox="1"/>
          <p:nvPr/>
        </p:nvSpPr>
        <p:spPr>
          <a:xfrm>
            <a:off x="426720" y="3794341"/>
            <a:ext cx="8381207" cy="313932"/>
          </a:xfrm>
          <a:prstGeom prst="rect">
            <a:avLst/>
          </a:prstGeom>
          <a:noFill/>
        </p:spPr>
        <p:txBody>
          <a:bodyPr wrap="square">
            <a:sp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THE</a:t>
            </a:r>
            <a:r>
              <a:rPr kumimoji="0" lang="en-US" sz="1200" b="1" i="0" u="none" strike="noStrike" kern="1200" cap="none" spc="0" normalizeH="0" noProof="0" dirty="0">
                <a:ln>
                  <a:noFill/>
                </a:ln>
                <a:solidFill>
                  <a:schemeClr val="tx1"/>
                </a:solidFill>
                <a:effectLst/>
                <a:uLnTx/>
                <a:uFillTx/>
                <a:latin typeface="Arial" panose="020B0604020202020204" pitchFamily="34" charset="0"/>
                <a:ea typeface="+mn-ea"/>
                <a:cs typeface="Arial" panose="020B0604020202020204" pitchFamily="34" charset="0"/>
              </a:rPr>
              <a:t> SITUATION……</a:t>
            </a:r>
            <a:r>
              <a:rPr kumimoji="0" lang="en-US" sz="16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…………………………………………………………………………….……..13</a:t>
            </a:r>
          </a:p>
        </p:txBody>
      </p:sp>
      <p:sp>
        <p:nvSpPr>
          <p:cNvPr id="32" name="TextBox 31">
            <a:extLst>
              <a:ext uri="{FF2B5EF4-FFF2-40B4-BE49-F238E27FC236}">
                <a16:creationId xmlns:a16="http://schemas.microsoft.com/office/drawing/2014/main" id="{24E95EA4-8833-9755-E6CB-DDB14C8FB563}"/>
              </a:ext>
            </a:extLst>
          </p:cNvPr>
          <p:cNvSpPr txBox="1"/>
          <p:nvPr/>
        </p:nvSpPr>
        <p:spPr>
          <a:xfrm>
            <a:off x="426720" y="4108273"/>
            <a:ext cx="8381207" cy="313932"/>
          </a:xfrm>
          <a:prstGeom prst="rect">
            <a:avLst/>
          </a:prstGeom>
          <a:noFill/>
        </p:spPr>
        <p:txBody>
          <a:bodyPr wrap="square">
            <a:sp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THE</a:t>
            </a:r>
            <a:r>
              <a:rPr kumimoji="0" lang="en-US" sz="1200" b="1" i="0" u="none" strike="noStrike" kern="1200" cap="none" spc="0" normalizeH="0" noProof="0" dirty="0">
                <a:ln>
                  <a:noFill/>
                </a:ln>
                <a:solidFill>
                  <a:schemeClr val="tx1"/>
                </a:solidFill>
                <a:effectLst/>
                <a:uLnTx/>
                <a:uFillTx/>
                <a:latin typeface="Arial" panose="020B0604020202020204" pitchFamily="34" charset="0"/>
                <a:ea typeface="+mn-ea"/>
                <a:cs typeface="Arial" panose="020B0604020202020204" pitchFamily="34" charset="0"/>
              </a:rPr>
              <a:t> CASE INTERVIEW</a:t>
            </a:r>
            <a:r>
              <a:rPr kumimoji="0" lang="en-US"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a:t>
            </a:r>
            <a:r>
              <a:rPr kumimoji="0" lang="en-US" sz="16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………………………………………………………………………………..14</a:t>
            </a:r>
          </a:p>
        </p:txBody>
      </p:sp>
      <p:sp>
        <p:nvSpPr>
          <p:cNvPr id="34" name="TextBox 33">
            <a:extLst>
              <a:ext uri="{FF2B5EF4-FFF2-40B4-BE49-F238E27FC236}">
                <a16:creationId xmlns:a16="http://schemas.microsoft.com/office/drawing/2014/main" id="{921AE2B3-0B39-310B-2B30-4600E30DEB04}"/>
              </a:ext>
            </a:extLst>
          </p:cNvPr>
          <p:cNvSpPr txBox="1"/>
          <p:nvPr/>
        </p:nvSpPr>
        <p:spPr>
          <a:xfrm rot="10800000" flipV="1">
            <a:off x="386080" y="4535167"/>
            <a:ext cx="8425094" cy="1079013"/>
          </a:xfrm>
          <a:prstGeom prst="rect">
            <a:avLst/>
          </a:prstGeom>
          <a:noFill/>
        </p:spPr>
        <p:txBody>
          <a:bodyPr wrap="square">
            <a:sp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2000" b="1" i="0" u="none" strike="noStrike" kern="1200" cap="none" spc="0" normalizeH="0" baseline="0" noProof="0" dirty="0">
                <a:ln>
                  <a:noFill/>
                </a:ln>
                <a:solidFill>
                  <a:schemeClr val="tx1"/>
                </a:solidFill>
                <a:effectLst/>
                <a:uLnTx/>
                <a:uFillTx/>
                <a:latin typeface="+mn-lt"/>
                <a:ea typeface="+mn-ea"/>
                <a:cs typeface="+mn-cs"/>
              </a:rPr>
              <a:t>CONCLUSION…………………………………………………………………………… 15 </a:t>
            </a:r>
          </a:p>
          <a:p>
            <a:pPr>
              <a:lnSpc>
                <a:spcPct val="90000"/>
              </a:lnSpc>
              <a:spcAft>
                <a:spcPts val="600"/>
              </a:spcAft>
              <a:defRPr/>
            </a:pPr>
            <a:r>
              <a:rPr lang="en-GB" sz="2000" b="1" dirty="0">
                <a:latin typeface="Arial" panose="020B0604020202020204" pitchFamily="34" charset="0"/>
                <a:cs typeface="Arial" panose="020B0604020202020204" pitchFamily="34" charset="0"/>
              </a:rPr>
              <a:t>REFERENCES……………………………………………………………… 16</a:t>
            </a:r>
          </a:p>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2000" b="1" i="0" u="none" strike="noStrike" kern="1200" cap="none" spc="0" normalizeH="0" baseline="0" noProof="0" dirty="0">
              <a:ln>
                <a:noFill/>
              </a:ln>
              <a:solidFill>
                <a:schemeClr val="tx1"/>
              </a:solidFill>
              <a:effectLst/>
              <a:uLnTx/>
              <a:uFillTx/>
              <a:latin typeface="+mn-lt"/>
              <a:ea typeface="+mn-ea"/>
              <a:cs typeface="+mn-cs"/>
            </a:endParaRPr>
          </a:p>
        </p:txBody>
      </p:sp>
      <p:sp>
        <p:nvSpPr>
          <p:cNvPr id="35" name="TextBox 34">
            <a:extLst>
              <a:ext uri="{FF2B5EF4-FFF2-40B4-BE49-F238E27FC236}">
                <a16:creationId xmlns:a16="http://schemas.microsoft.com/office/drawing/2014/main" id="{D3D273F1-274F-9E2E-5428-AE39D81B32E3}"/>
              </a:ext>
            </a:extLst>
          </p:cNvPr>
          <p:cNvSpPr txBox="1"/>
          <p:nvPr/>
        </p:nvSpPr>
        <p:spPr>
          <a:xfrm>
            <a:off x="1039091" y="235527"/>
            <a:ext cx="3477491" cy="307777"/>
          </a:xfrm>
          <a:prstGeom prst="rect">
            <a:avLst/>
          </a:prstGeom>
          <a:noFill/>
        </p:spPr>
        <p:txBody>
          <a:bodyPr wrap="square" rtlCol="0">
            <a:spAutoFit/>
          </a:bodyPr>
          <a:lstStyle/>
          <a:p>
            <a:pPr algn="ctr"/>
            <a:r>
              <a:rPr lang="en-GB" sz="1400" b="1" dirty="0">
                <a:solidFill>
                  <a:srgbClr val="FF0000"/>
                </a:solidFill>
                <a:latin typeface="Arial" panose="020B0604020202020204" pitchFamily="34" charset="0"/>
                <a:cs typeface="Arial" panose="020B0604020202020204" pitchFamily="34" charset="0"/>
              </a:rPr>
              <a:t>TABLA OF CONTENS</a:t>
            </a:r>
          </a:p>
        </p:txBody>
      </p:sp>
    </p:spTree>
    <p:extLst>
      <p:ext uri="{BB962C8B-B14F-4D97-AF65-F5344CB8AC3E}">
        <p14:creationId xmlns:p14="http://schemas.microsoft.com/office/powerpoint/2010/main" val="103521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B503B8C-BC69-753E-7439-368654D85013}"/>
              </a:ext>
            </a:extLst>
          </p:cNvPr>
          <p:cNvSpPr txBox="1"/>
          <p:nvPr/>
        </p:nvSpPr>
        <p:spPr>
          <a:xfrm>
            <a:off x="358140" y="243840"/>
            <a:ext cx="730431" cy="1508105"/>
          </a:xfrm>
          <a:prstGeom prst="rect">
            <a:avLst/>
          </a:prstGeom>
          <a:noFill/>
        </p:spPr>
        <p:txBody>
          <a:bodyPr wrap="square" rtlCol="0">
            <a:spAutoFit/>
          </a:bodyPr>
          <a:lstStyle/>
          <a:p>
            <a:pPr algn="ctr"/>
            <a:endParaRPr lang="en-GB" sz="2000" dirty="0">
              <a:latin typeface="Arial" panose="020B0604020202020204" pitchFamily="34" charset="0"/>
              <a:cs typeface="Arial" panose="020B0604020202020204" pitchFamily="34" charset="0"/>
            </a:endParaRPr>
          </a:p>
          <a:p>
            <a:pPr algn="ctr"/>
            <a:endParaRPr lang="en-GB" dirty="0"/>
          </a:p>
          <a:p>
            <a:pPr algn="just">
              <a:lnSpc>
                <a:spcPct val="150000"/>
              </a:lnSpc>
            </a:pPr>
            <a:endParaRPr lang="en-GB" sz="1200" dirty="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Ø"/>
            </a:pPr>
            <a:endParaRPr lang="en-GB" dirty="0"/>
          </a:p>
        </p:txBody>
      </p:sp>
      <p:sp>
        <p:nvSpPr>
          <p:cNvPr id="11" name="TextBox 10">
            <a:extLst>
              <a:ext uri="{FF2B5EF4-FFF2-40B4-BE49-F238E27FC236}">
                <a16:creationId xmlns:a16="http://schemas.microsoft.com/office/drawing/2014/main" id="{75EFA6BE-9D3B-588C-538C-7FE8EDD031F6}"/>
              </a:ext>
            </a:extLst>
          </p:cNvPr>
          <p:cNvSpPr txBox="1"/>
          <p:nvPr/>
        </p:nvSpPr>
        <p:spPr>
          <a:xfrm>
            <a:off x="7091920" y="546755"/>
            <a:ext cx="4458879" cy="5005633"/>
          </a:xfrm>
          <a:prstGeom prst="rect">
            <a:avLst/>
          </a:prstGeom>
          <a:noFill/>
        </p:spPr>
        <p:txBody>
          <a:bodyPr wrap="square" rtlCol="0">
            <a:spAutoFit/>
          </a:bodyPr>
          <a:lstStyle/>
          <a:p>
            <a:endParaRPr lang="en-GB" dirty="0"/>
          </a:p>
        </p:txBody>
      </p:sp>
      <p:pic>
        <p:nvPicPr>
          <p:cNvPr id="3" name="Picture 2">
            <a:extLst>
              <a:ext uri="{FF2B5EF4-FFF2-40B4-BE49-F238E27FC236}">
                <a16:creationId xmlns:a16="http://schemas.microsoft.com/office/drawing/2014/main" id="{02112971-8DBA-2C1F-9798-31B7AB1588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62255" y="1"/>
            <a:ext cx="5495109" cy="6857999"/>
          </a:xfrm>
          <a:prstGeom prst="rect">
            <a:avLst/>
          </a:prstGeom>
          <a:effectLst>
            <a:outerShdw blurRad="50800" dist="38100" dir="18900000" algn="bl" rotWithShape="0">
              <a:prstClr val="black">
                <a:alpha val="40000"/>
              </a:prstClr>
            </a:outerShdw>
          </a:effectLst>
        </p:spPr>
      </p:pic>
      <p:sp>
        <p:nvSpPr>
          <p:cNvPr id="8" name="Title 7">
            <a:extLst>
              <a:ext uri="{FF2B5EF4-FFF2-40B4-BE49-F238E27FC236}">
                <a16:creationId xmlns:a16="http://schemas.microsoft.com/office/drawing/2014/main" id="{0259B2B6-56B8-5A02-8409-6386B04E5793}"/>
              </a:ext>
            </a:extLst>
          </p:cNvPr>
          <p:cNvSpPr txBox="1">
            <a:spLocks noGrp="1"/>
          </p:cNvSpPr>
          <p:nvPr>
            <p:ph type="title" idx="4294967295"/>
          </p:nvPr>
        </p:nvSpPr>
        <p:spPr>
          <a:xfrm>
            <a:off x="358140" y="546756"/>
            <a:ext cx="6092579" cy="5146089"/>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INTRODUCTION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Foundation and Headquarters</a:t>
            </a:r>
          </a:p>
          <a:p>
            <a:pPr marL="0" marR="0" lvl="0" indent="0" algn="l" defTabSz="914400" rtl="0" eaLnBrk="1" fontAlgn="auto" latinLnBrk="0" hangingPunct="1">
              <a:lnSpc>
                <a:spcPct val="150000"/>
              </a:lnSpc>
              <a:spcBef>
                <a:spcPts val="0"/>
              </a:spcBef>
              <a:spcAft>
                <a:spcPts val="0"/>
              </a:spcAft>
              <a:buClrTx/>
              <a:buSzTx/>
              <a:buFontTx/>
              <a:buNone/>
              <a:tabLst/>
              <a:defRPr/>
            </a:pPr>
            <a:br>
              <a:rPr kumimoji="0" lang="en-GB" sz="1200" b="1" i="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Burberry Group plc is a British Luxury fashion house established in 1856 by Thomas Burberry and headquartered in London, England It designs  and distributes ready to wear, including trench coats, </a:t>
            </a:r>
            <a:b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The brand began when the 21-year-old draper’s apprentice wanted to make outdoor clothes to protect people from harsh British weather.</a:t>
            </a:r>
            <a:b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Number od employees 9.300 (2025)</a:t>
            </a:r>
            <a:b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Revenue £3,094 million (2023)</a:t>
            </a:r>
            <a:b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b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The Nature its transformation, from traditional obsolescence to the digital vanguard.</a:t>
            </a:r>
            <a:b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Burberry’s transformation is strategic, digital , and cultural in nature. In the early 2000s the company shifted from a traditional brand with stagnant sales into the world’s first fully digitalized luxury organization. </a:t>
            </a:r>
            <a:b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endParaRPr kumimoji="0" lang="en-GB" sz="18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809544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9E66B2A6-975A-C94F-7269-BB7041D5A96D}"/>
              </a:ext>
            </a:extLst>
          </p:cNvPr>
          <p:cNvPicPr>
            <a:picLocks noChangeAspect="1"/>
          </p:cNvPicPr>
          <p:nvPr/>
        </p:nvPicPr>
        <p:blipFill>
          <a:blip r:embed="rId2">
            <a:extLst>
              <a:ext uri="{28A0092B-C50C-407E-A947-70E740481C1C}">
                <a14:useLocalDpi xmlns:a14="http://schemas.microsoft.com/office/drawing/2010/main" val="0"/>
              </a:ext>
            </a:extLst>
          </a:blip>
          <a:srcRect l="20688"/>
          <a:stretch>
            <a:fillRect/>
          </a:stretch>
        </p:blipFill>
        <p:spPr>
          <a:xfrm>
            <a:off x="2522358" y="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7CE6A04-4F26-9DBB-901B-737A1E0AF1F4}"/>
              </a:ext>
            </a:extLst>
          </p:cNvPr>
          <p:cNvSpPr txBox="1">
            <a:spLocks noGrp="1"/>
          </p:cNvSpPr>
          <p:nvPr>
            <p:ph type="title" idx="4294967295"/>
          </p:nvPr>
        </p:nvSpPr>
        <p:spPr>
          <a:xfrm>
            <a:off x="426206" y="547347"/>
            <a:ext cx="4192303" cy="5763306"/>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RECRUITMENT PROCESS</a:t>
            </a:r>
          </a:p>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GOOD RECRUITMENT IS VITAL</a:t>
            </a: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It ensures that the workforce has the relevant skills and abilities for the organization’s  current and future needs.</a:t>
            </a: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Effective resourcing is not just about filling an immediate vacancy but about impacting the long-term success of the business, using workforce planning data to understand the skills needs for organizational performance, this factsheet looks at what recruitment and resourcing involves.</a:t>
            </a: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The purpose of recruitment is to buy in and retain the best Human Resources to meet the organization’s need it is important to be clear.</a:t>
            </a:r>
          </a:p>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8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639542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55D7FC-93E8-EBED-CBF9-1067DD6BDAB6}"/>
              </a:ext>
            </a:extLst>
          </p:cNvPr>
          <p:cNvSpPr txBox="1"/>
          <p:nvPr/>
        </p:nvSpPr>
        <p:spPr>
          <a:xfrm>
            <a:off x="525284" y="568351"/>
            <a:ext cx="11521440" cy="646331"/>
          </a:xfrm>
          <a:prstGeom prst="rect">
            <a:avLst/>
          </a:prstGeom>
          <a:noFill/>
        </p:spPr>
        <p:txBody>
          <a:bodyPr wrap="square" rtlCol="0">
            <a:spAutoFit/>
          </a:bodyPr>
          <a:lstStyle/>
          <a:p>
            <a:endParaRPr lang="en-GB" dirty="0"/>
          </a:p>
          <a:p>
            <a:endParaRPr lang="en-GB" dirty="0"/>
          </a:p>
        </p:txBody>
      </p:sp>
      <p:graphicFrame>
        <p:nvGraphicFramePr>
          <p:cNvPr id="7" name="TextBox 3">
            <a:extLst>
              <a:ext uri="{FF2B5EF4-FFF2-40B4-BE49-F238E27FC236}">
                <a16:creationId xmlns:a16="http://schemas.microsoft.com/office/drawing/2014/main" id="{05861760-E05E-069D-68ED-5C63D5E17885}"/>
              </a:ext>
            </a:extLst>
          </p:cNvPr>
          <p:cNvGraphicFramePr/>
          <p:nvPr>
            <p:extLst>
              <p:ext uri="{D42A27DB-BD31-4B8C-83A1-F6EECF244321}">
                <p14:modId xmlns:p14="http://schemas.microsoft.com/office/powerpoint/2010/main" val="1674378481"/>
              </p:ext>
            </p:extLst>
          </p:nvPr>
        </p:nvGraphicFramePr>
        <p:xfrm>
          <a:off x="400594" y="591392"/>
          <a:ext cx="7460166" cy="6550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itle 7">
            <a:extLst>
              <a:ext uri="{FF2B5EF4-FFF2-40B4-BE49-F238E27FC236}">
                <a16:creationId xmlns:a16="http://schemas.microsoft.com/office/drawing/2014/main" id="{31F2C283-A7CD-0595-092F-A76A36E68553}"/>
              </a:ext>
            </a:extLst>
          </p:cNvPr>
          <p:cNvSpPr>
            <a:spLocks noGrp="1"/>
          </p:cNvSpPr>
          <p:nvPr>
            <p:ph type="title" idx="4294967295"/>
          </p:nvPr>
        </p:nvSpPr>
        <p:spPr/>
        <p:txBody>
          <a:bodyPr>
            <a:normAutofit/>
          </a:bodyPr>
          <a:lstStyle/>
          <a:p>
            <a:r>
              <a:rPr lang="en-GB" sz="1400" dirty="0">
                <a:latin typeface="Arial" panose="020B0604020202020204" pitchFamily="34" charset="0"/>
                <a:cs typeface="Arial" panose="020B0604020202020204" pitchFamily="34" charset="0"/>
              </a:rPr>
              <a:t>DEVELOPMENT</a:t>
            </a:r>
          </a:p>
        </p:txBody>
      </p:sp>
    </p:spTree>
    <p:extLst>
      <p:ext uri="{BB962C8B-B14F-4D97-AF65-F5344CB8AC3E}">
        <p14:creationId xmlns:p14="http://schemas.microsoft.com/office/powerpoint/2010/main" val="94922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6F0CB-9BDF-20F9-A9FF-83C64002B50C}"/>
              </a:ext>
            </a:extLst>
          </p:cNvPr>
          <p:cNvSpPr txBox="1">
            <a:spLocks noGrp="1"/>
          </p:cNvSpPr>
          <p:nvPr>
            <p:ph type="title" idx="4294967295"/>
          </p:nvPr>
        </p:nvSpPr>
        <p:spPr>
          <a:xfrm>
            <a:off x="304800" y="365760"/>
            <a:ext cx="6357257" cy="4000519"/>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JOB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Defining the Role in a Luxury Retail Environment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This is the foundational research phase HR, and department managers analyse the tasks, responsibilities , and working conditions of the role.</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Digital Flagship Store Manager, the analysis determines how much of the role focuses on traditional retail management versus analysing digital, customer data and managing interactive in-store technology.</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D3FCA4B7-B1EF-0AA7-DC3C-313A74E1E52D}"/>
              </a:ext>
            </a:extLst>
          </p:cNvPr>
          <p:cNvSpPr txBox="1"/>
          <p:nvPr/>
        </p:nvSpPr>
        <p:spPr>
          <a:xfrm>
            <a:off x="6924907" y="256478"/>
            <a:ext cx="5140713" cy="6311590"/>
          </a:xfrm>
          <a:prstGeom prst="rect">
            <a:avLst/>
          </a:prstGeom>
          <a:noFill/>
        </p:spPr>
        <p:txBody>
          <a:bodyPr wrap="square" rtlCol="0">
            <a:spAutoFit/>
          </a:bodyPr>
          <a:lstStyle/>
          <a:p>
            <a:endParaRPr lang="en-GB" dirty="0"/>
          </a:p>
        </p:txBody>
      </p:sp>
      <p:pic>
        <p:nvPicPr>
          <p:cNvPr id="5" name="Picture 4">
            <a:extLst>
              <a:ext uri="{FF2B5EF4-FFF2-40B4-BE49-F238E27FC236}">
                <a16:creationId xmlns:a16="http://schemas.microsoft.com/office/drawing/2014/main" id="{DEE4A24E-BD59-0167-34D6-BEE3D6BDD5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2057" y="1117911"/>
            <a:ext cx="4812548" cy="4597089"/>
          </a:xfrm>
          <a:prstGeom prst="rect">
            <a:avLst/>
          </a:prstGeom>
          <a:ln>
            <a:noFill/>
          </a:ln>
          <a:effectLst>
            <a:outerShdw blurRad="184150" dist="241300" dir="11520000" sx="110000" sy="110000" algn="ctr">
              <a:srgbClr val="000000">
                <a:alpha val="18000"/>
              </a:srgbClr>
            </a:outerShdw>
            <a:softEdge rad="317500"/>
          </a:effectLst>
          <a:scene3d>
            <a:camera prst="perspectiveFront" fov="5100000">
              <a:rot lat="0" lon="2100000" rev="0"/>
            </a:camera>
            <a:lightRig rig="flood" dir="t">
              <a:rot lat="0" lon="0" rev="13800000"/>
            </a:lightRig>
          </a:scene3d>
          <a:sp3d extrusionH="107950" prstMaterial="plastic">
            <a:bevelT w="82550" h="63500" prst="divot"/>
            <a:bevelB/>
          </a:sp3d>
        </p:spPr>
      </p:pic>
    </p:spTree>
    <p:extLst>
      <p:ext uri="{BB962C8B-B14F-4D97-AF65-F5344CB8AC3E}">
        <p14:creationId xmlns:p14="http://schemas.microsoft.com/office/powerpoint/2010/main" val="3202411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95559C7-1082-DE05-C8F8-A07AA41923B2}"/>
              </a:ext>
            </a:extLst>
          </p:cNvPr>
          <p:cNvSpPr txBox="1">
            <a:spLocks noGrp="1"/>
          </p:cNvSpPr>
          <p:nvPr>
            <p:ph type="title" idx="4294967295"/>
          </p:nvPr>
        </p:nvSpPr>
        <p:spPr>
          <a:xfrm>
            <a:off x="457200" y="345688"/>
            <a:ext cx="6188927" cy="6517169"/>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tx1"/>
                </a:solidFill>
                <a:effectLst/>
                <a:uLnTx/>
                <a:uFillTx/>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tx1"/>
                </a:solidFill>
                <a:effectLst/>
                <a:uLnTx/>
                <a:uFillTx/>
                <a:latin typeface="+mn-lt"/>
                <a:ea typeface="+mn-ea"/>
                <a:cs typeface="+mn-cs"/>
              </a:rPr>
              <a:t>JOB DESCRIPTION &amp; PERSON SPECIFICATION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tx1"/>
                </a:solidFill>
                <a:effectLst/>
                <a:uLnTx/>
                <a:uFillTx/>
                <a:latin typeface="+mn-lt"/>
                <a:ea typeface="+mn-ea"/>
                <a:cs typeface="+mn-cs"/>
              </a:rPr>
              <a:t>Job Title: Retail Sales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Company Burberry</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Department </a:t>
            </a:r>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Retail Store Operations</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Main Purpose of the Job;</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The purpose of this role is to provide excellent customer service assist customers with purchases and support the daily running of the store.</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KEY RESPONSABILITIES</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Welcome customers into the store</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Provide information about Burberry products</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Assist customers with selecting product</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Maintain store presentation</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Achieve sales targets</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Handle payments and transactions</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Work effectively with other team members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3227E279-DE59-1FF8-E760-290BDE7FF723}"/>
              </a:ext>
            </a:extLst>
          </p:cNvPr>
          <p:cNvSpPr txBox="1"/>
          <p:nvPr/>
        </p:nvSpPr>
        <p:spPr>
          <a:xfrm>
            <a:off x="6880302" y="390293"/>
            <a:ext cx="5140713" cy="6640279"/>
          </a:xfrm>
          <a:prstGeom prst="rect">
            <a:avLst/>
          </a:prstGeom>
          <a:noFill/>
        </p:spPr>
        <p:txBody>
          <a:bodyPr wrap="square" rtlCol="0">
            <a:spAutoFit/>
          </a:bodyPr>
          <a:lstStyle/>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WORKING CONDITIONS</a:t>
            </a:r>
          </a:p>
          <a:p>
            <a:pPr>
              <a:lnSpc>
                <a:spcPct val="150000"/>
              </a:lnSpc>
            </a:pPr>
            <a:r>
              <a:rPr lang="en-GB" sz="1100" dirty="0">
                <a:latin typeface="Arial" panose="020B0604020202020204" pitchFamily="34" charset="0"/>
                <a:cs typeface="Arial" panose="020B0604020202020204" pitchFamily="34" charset="0"/>
              </a:rPr>
              <a:t>Employees may work flexible hours, including evening and weekends. Retail environments can sometimes be busy and fast-paced. </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Person Specification;</a:t>
            </a:r>
          </a:p>
          <a:p>
            <a:pPr>
              <a:lnSpc>
                <a:spcPct val="150000"/>
              </a:lnSpc>
            </a:pPr>
            <a:r>
              <a:rPr lang="en-GB" sz="1100" dirty="0">
                <a:latin typeface="Arial" panose="020B0604020202020204" pitchFamily="34" charset="0"/>
                <a:cs typeface="Arial" panose="020B0604020202020204" pitchFamily="34" charset="0"/>
              </a:rPr>
              <a:t>A person specification  outlines the skills, qualifications, and qualities needed for the job.</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ESSENTIAL SKILLS</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Strong communication skills</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 Teamwork skills</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Customer service skills</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Confidence when speaking to customers</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Positive attitude.</a:t>
            </a:r>
          </a:p>
          <a:p>
            <a:pPr marL="171450" indent="-171450">
              <a:lnSpc>
                <a:spcPct val="150000"/>
              </a:lnSpc>
              <a:buFont typeface="Wingdings" panose="05000000000000000000" pitchFamily="2" charset="2"/>
              <a:buChar char="Ø"/>
            </a:pPr>
            <a:endParaRPr lang="en-GB" sz="1100" b="1"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DESIRABLE SKILLS</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Previous retail experience</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Knowledge of fashion brands</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Sales experience.</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Problem –solving skills</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0894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D7E5F-3BF2-A304-EF23-D40555966C89}"/>
              </a:ext>
            </a:extLst>
          </p:cNvPr>
          <p:cNvSpPr txBox="1">
            <a:spLocks noGrp="1"/>
          </p:cNvSpPr>
          <p:nvPr>
            <p:ph type="title" idx="4294967295"/>
          </p:nvPr>
        </p:nvSpPr>
        <p:spPr>
          <a:xfrm>
            <a:off x="348343" y="418011"/>
            <a:ext cx="11643360" cy="1615827"/>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PERSON SPECIFICATION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Mapping the ideal Candidate  Profile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Focuses on the person .It outlines the specific knowledge, skills, and attributes required to succeed. Burberry divides these into Essential and Desirable criteria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chemeClr val="tx1"/>
              </a:solidFill>
              <a:effectLst/>
              <a:uLnTx/>
              <a:uFillTx/>
              <a:latin typeface="+mn-lt"/>
              <a:ea typeface="+mn-ea"/>
              <a:cs typeface="+mn-cs"/>
            </a:endParaRPr>
          </a:p>
        </p:txBody>
      </p:sp>
      <p:graphicFrame>
        <p:nvGraphicFramePr>
          <p:cNvPr id="3" name="Table 2">
            <a:extLst>
              <a:ext uri="{FF2B5EF4-FFF2-40B4-BE49-F238E27FC236}">
                <a16:creationId xmlns:a16="http://schemas.microsoft.com/office/drawing/2014/main" id="{BE4878D4-5DEF-9813-8AA0-36B651FFC9A4}"/>
              </a:ext>
            </a:extLst>
          </p:cNvPr>
          <p:cNvGraphicFramePr>
            <a:graphicFrameLocks noGrp="1"/>
          </p:cNvGraphicFramePr>
          <p:nvPr>
            <p:extLst>
              <p:ext uri="{D42A27DB-BD31-4B8C-83A1-F6EECF244321}">
                <p14:modId xmlns:p14="http://schemas.microsoft.com/office/powerpoint/2010/main" val="1518604431"/>
              </p:ext>
            </p:extLst>
          </p:nvPr>
        </p:nvGraphicFramePr>
        <p:xfrm>
          <a:off x="1227909" y="2055222"/>
          <a:ext cx="8932091" cy="3169921"/>
        </p:xfrm>
        <a:graphic>
          <a:graphicData uri="http://schemas.openxmlformats.org/drawingml/2006/table">
            <a:tbl>
              <a:tblPr firstRow="1" bandRow="1">
                <a:tableStyleId>{5FD0F851-EC5A-4D38-B0AD-8093EC10F338}</a:tableStyleId>
              </a:tblPr>
              <a:tblGrid>
                <a:gridCol w="2995748">
                  <a:extLst>
                    <a:ext uri="{9D8B030D-6E8A-4147-A177-3AD203B41FA5}">
                      <a16:colId xmlns:a16="http://schemas.microsoft.com/office/drawing/2014/main" val="3046658159"/>
                    </a:ext>
                  </a:extLst>
                </a:gridCol>
                <a:gridCol w="2964785">
                  <a:extLst>
                    <a:ext uri="{9D8B030D-6E8A-4147-A177-3AD203B41FA5}">
                      <a16:colId xmlns:a16="http://schemas.microsoft.com/office/drawing/2014/main" val="3413480203"/>
                    </a:ext>
                  </a:extLst>
                </a:gridCol>
                <a:gridCol w="2971558">
                  <a:extLst>
                    <a:ext uri="{9D8B030D-6E8A-4147-A177-3AD203B41FA5}">
                      <a16:colId xmlns:a16="http://schemas.microsoft.com/office/drawing/2014/main" val="3489889566"/>
                    </a:ext>
                  </a:extLst>
                </a:gridCol>
              </a:tblGrid>
              <a:tr h="470263">
                <a:tc>
                  <a:txBody>
                    <a:bodyPr/>
                    <a:lstStyle/>
                    <a:p>
                      <a:pPr algn="ctr"/>
                      <a:r>
                        <a:rPr lang="en-GB" sz="1400" dirty="0"/>
                        <a:t>Attribute</a:t>
                      </a:r>
                      <a:endParaRPr lang="en-GB" sz="1400" dirty="0">
                        <a:latin typeface="Arial" panose="020B0604020202020204" pitchFamily="34" charset="0"/>
                        <a:cs typeface="Arial" panose="020B0604020202020204" pitchFamily="34" charset="0"/>
                      </a:endParaRPr>
                    </a:p>
                  </a:txBody>
                  <a:tcPr/>
                </a:tc>
                <a:tc>
                  <a:txBody>
                    <a:bodyPr/>
                    <a:lstStyle/>
                    <a:p>
                      <a:pPr algn="ctr"/>
                      <a:r>
                        <a:rPr lang="en-GB" sz="1400" dirty="0"/>
                        <a:t>Essential Criteria</a:t>
                      </a:r>
                    </a:p>
                    <a:p>
                      <a:pPr algn="ctr"/>
                      <a:r>
                        <a:rPr lang="en-GB" sz="1400" dirty="0"/>
                        <a:t>(Must-Have)</a:t>
                      </a:r>
                      <a:endParaRPr lang="en-GB" sz="1400" dirty="0">
                        <a:latin typeface="Arial" panose="020B0604020202020204" pitchFamily="34" charset="0"/>
                        <a:cs typeface="Arial" panose="020B0604020202020204" pitchFamily="34" charset="0"/>
                      </a:endParaRPr>
                    </a:p>
                  </a:txBody>
                  <a:tcPr/>
                </a:tc>
                <a:tc>
                  <a:txBody>
                    <a:bodyPr/>
                    <a:lstStyle/>
                    <a:p>
                      <a:pPr algn="ctr"/>
                      <a:r>
                        <a:rPr lang="en-GB" sz="1400" dirty="0"/>
                        <a:t>Desirable Criteria</a:t>
                      </a:r>
                    </a:p>
                    <a:p>
                      <a:pPr algn="ctr"/>
                      <a:r>
                        <a:rPr lang="en-GB" sz="1400" dirty="0"/>
                        <a:t>(Nice-to-Have)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14097170"/>
                  </a:ext>
                </a:extLst>
              </a:tr>
              <a:tr h="470263">
                <a:tc>
                  <a:txBody>
                    <a:bodyPr/>
                    <a:lstStyle/>
                    <a:p>
                      <a:r>
                        <a:rPr lang="en-GB" sz="1100" dirty="0"/>
                        <a:t>Qualification</a:t>
                      </a:r>
                    </a:p>
                  </a:txBody>
                  <a:tcPr/>
                </a:tc>
                <a:tc>
                  <a:txBody>
                    <a:bodyPr/>
                    <a:lstStyle/>
                    <a:p>
                      <a:r>
                        <a:rPr lang="en-GB" sz="1100" dirty="0"/>
                        <a:t>Degree in Business, Fashion Retail, or equivalent experience</a:t>
                      </a:r>
                    </a:p>
                  </a:txBody>
                  <a:tcPr/>
                </a:tc>
                <a:tc>
                  <a:txBody>
                    <a:bodyPr/>
                    <a:lstStyle/>
                    <a:p>
                      <a:pPr algn="l"/>
                      <a:r>
                        <a:rPr lang="en-GB" sz="1100" dirty="0"/>
                        <a:t>Certifications in Digital Marketing  or Data Analytics.</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81781966"/>
                  </a:ext>
                </a:extLst>
              </a:tr>
              <a:tr h="522515">
                <a:tc>
                  <a:txBody>
                    <a:bodyPr/>
                    <a:lstStyle/>
                    <a:p>
                      <a:r>
                        <a:rPr lang="en-GB" sz="1100" dirty="0"/>
                        <a:t>Experience</a:t>
                      </a:r>
                    </a:p>
                  </a:txBody>
                  <a:tcPr/>
                </a:tc>
                <a:tc>
                  <a:txBody>
                    <a:bodyPr/>
                    <a:lstStyle/>
                    <a:p>
                      <a:r>
                        <a:rPr lang="en-GB" sz="1100" dirty="0"/>
                        <a:t>3 + years in luxury retail or premium.</a:t>
                      </a:r>
                    </a:p>
                    <a:p>
                      <a:r>
                        <a:rPr lang="en-GB" sz="1100" dirty="0"/>
                        <a:t>Customer-facing environments</a:t>
                      </a:r>
                      <a:endParaRPr lang="en-GB" sz="1100" dirty="0">
                        <a:latin typeface="Arial" panose="020B0604020202020204" pitchFamily="34" charset="0"/>
                        <a:cs typeface="Arial" panose="020B0604020202020204" pitchFamily="34" charset="0"/>
                      </a:endParaRPr>
                    </a:p>
                  </a:txBody>
                  <a:tcPr/>
                </a:tc>
                <a:tc>
                  <a:txBody>
                    <a:bodyPr/>
                    <a:lstStyle/>
                    <a:p>
                      <a:r>
                        <a:rPr lang="en-GB" sz="1100" dirty="0"/>
                        <a:t>Experience launching digital or e-commerce initiatives, in-stores</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3735648"/>
                  </a:ext>
                </a:extLst>
              </a:tr>
              <a:tr h="470263">
                <a:tc>
                  <a:txBody>
                    <a:bodyPr/>
                    <a:lstStyle/>
                    <a:p>
                      <a:r>
                        <a:rPr lang="en-GB" sz="1100" dirty="0"/>
                        <a:t>Skills &amp;Competencies</a:t>
                      </a:r>
                      <a:endParaRPr lang="en-GB" sz="1100" dirty="0">
                        <a:latin typeface="Arial" panose="020B0604020202020204" pitchFamily="34" charset="0"/>
                        <a:cs typeface="Arial" panose="020B0604020202020204" pitchFamily="34" charset="0"/>
                      </a:endParaRPr>
                    </a:p>
                  </a:txBody>
                  <a:tcPr/>
                </a:tc>
                <a:tc>
                  <a:txBody>
                    <a:bodyPr/>
                    <a:lstStyle/>
                    <a:p>
                      <a:r>
                        <a:rPr lang="en-GB" sz="1100" dirty="0"/>
                        <a:t>Flawless communication and high emotional intelligence (EQ).</a:t>
                      </a:r>
                    </a:p>
                    <a:p>
                      <a:r>
                        <a:rPr lang="en-GB" sz="1100" dirty="0"/>
                        <a:t>Proficiency with CRM software and retail tech</a:t>
                      </a:r>
                      <a:endParaRPr lang="en-GB" sz="1100" dirty="0">
                        <a:latin typeface="Arial" panose="020B0604020202020204" pitchFamily="34" charset="0"/>
                        <a:cs typeface="Arial" panose="020B0604020202020204" pitchFamily="34" charset="0"/>
                      </a:endParaRPr>
                    </a:p>
                  </a:txBody>
                  <a:tcPr/>
                </a:tc>
                <a:tc>
                  <a:txBody>
                    <a:bodyPr/>
                    <a:lstStyle/>
                    <a:p>
                      <a:endParaRPr lang="en-GB" dirty="0"/>
                    </a:p>
                  </a:txBody>
                  <a:tcPr/>
                </a:tc>
                <a:extLst>
                  <a:ext uri="{0D108BD9-81ED-4DB2-BD59-A6C34878D82A}">
                    <a16:rowId xmlns:a16="http://schemas.microsoft.com/office/drawing/2014/main" val="1716575790"/>
                  </a:ext>
                </a:extLst>
              </a:tr>
              <a:tr h="470263">
                <a:tc>
                  <a:txBody>
                    <a:bodyPr/>
                    <a:lstStyle/>
                    <a:p>
                      <a:r>
                        <a:rPr lang="en-GB" sz="1100" dirty="0"/>
                        <a:t>Flawless communication and high emotional intelligence (EQ).</a:t>
                      </a:r>
                    </a:p>
                    <a:p>
                      <a:r>
                        <a:rPr lang="en-GB" sz="1100" dirty="0"/>
                        <a:t>Proficiency with CRM software and retail tech. </a:t>
                      </a:r>
                      <a:endParaRPr lang="en-GB" sz="1100" dirty="0">
                        <a:latin typeface="Arial" panose="020B0604020202020204" pitchFamily="34" charset="0"/>
                        <a:cs typeface="Arial" panose="020B0604020202020204" pitchFamily="34" charset="0"/>
                      </a:endParaRPr>
                    </a:p>
                  </a:txBody>
                  <a:tcPr/>
                </a:tc>
                <a:tc>
                  <a:txBody>
                    <a:bodyPr/>
                    <a:lstStyle/>
                    <a:p>
                      <a:r>
                        <a:rPr lang="en-GB" sz="1100" dirty="0"/>
                        <a:t>Multi-lingual capabilities (catering to global luxury travellers in London.</a:t>
                      </a:r>
                      <a:endParaRPr lang="en-GB" sz="1100" dirty="0">
                        <a:latin typeface="Arial" panose="020B0604020202020204" pitchFamily="34" charset="0"/>
                        <a:cs typeface="Arial" panose="020B0604020202020204" pitchFamily="34" charset="0"/>
                      </a:endParaRPr>
                    </a:p>
                  </a:txBody>
                  <a:tcPr/>
                </a:tc>
                <a:tc>
                  <a:txBody>
                    <a:bodyPr/>
                    <a:lstStyle/>
                    <a:p>
                      <a:endParaRPr lang="en-GB" dirty="0"/>
                    </a:p>
                  </a:txBody>
                  <a:tcPr/>
                </a:tc>
                <a:extLst>
                  <a:ext uri="{0D108BD9-81ED-4DB2-BD59-A6C34878D82A}">
                    <a16:rowId xmlns:a16="http://schemas.microsoft.com/office/drawing/2014/main" val="3620116045"/>
                  </a:ext>
                </a:extLst>
              </a:tr>
              <a:tr h="470263">
                <a:tc>
                  <a:txBody>
                    <a:bodyPr/>
                    <a:lstStyle/>
                    <a:p>
                      <a:r>
                        <a:rPr lang="en-GB" sz="1100" dirty="0"/>
                        <a:t>Cultural Fit</a:t>
                      </a:r>
                      <a:endParaRPr lang="en-GB" sz="1100" dirty="0">
                        <a:latin typeface="Arial" panose="020B0604020202020204" pitchFamily="34" charset="0"/>
                        <a:cs typeface="Arial" panose="020B0604020202020204" pitchFamily="34" charset="0"/>
                      </a:endParaRPr>
                    </a:p>
                  </a:txBody>
                  <a:tcPr/>
                </a:tc>
                <a:tc>
                  <a:txBody>
                    <a:bodyPr/>
                    <a:lstStyle/>
                    <a:p>
                      <a:r>
                        <a:rPr lang="en-GB" sz="1100" dirty="0"/>
                        <a:t>High adaptability to fast-paced,  technologically evolving environments.</a:t>
                      </a:r>
                      <a:endParaRPr lang="en-GB" sz="1100" dirty="0">
                        <a:latin typeface="Arial" panose="020B0604020202020204" pitchFamily="34" charset="0"/>
                        <a:cs typeface="Arial" panose="020B0604020202020204" pitchFamily="34" charset="0"/>
                      </a:endParaRPr>
                    </a:p>
                  </a:txBody>
                  <a:tcPr/>
                </a:tc>
                <a:tc>
                  <a:txBody>
                    <a:bodyPr/>
                    <a:lstStyle/>
                    <a:p>
                      <a:r>
                        <a:rPr lang="en-GB" sz="1100" dirty="0"/>
                        <a:t>Strong passion for British fashion heritage and digital innovation.</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96879254"/>
                  </a:ext>
                </a:extLst>
              </a:tr>
            </a:tbl>
          </a:graphicData>
        </a:graphic>
      </p:graphicFrame>
      <p:pic>
        <p:nvPicPr>
          <p:cNvPr id="5" name="Picture 4">
            <a:extLst>
              <a:ext uri="{FF2B5EF4-FFF2-40B4-BE49-F238E27FC236}">
                <a16:creationId xmlns:a16="http://schemas.microsoft.com/office/drawing/2014/main" id="{E87AC121-5E42-CCA4-77A2-052844912071}"/>
              </a:ext>
            </a:extLst>
          </p:cNvPr>
          <p:cNvPicPr>
            <a:picLocks noChangeAspect="1"/>
          </p:cNvPicPr>
          <p:nvPr/>
        </p:nvPicPr>
        <p:blipFill>
          <a:blip r:embed="rId2"/>
          <a:stretch/>
        </p:blipFill>
        <p:spPr>
          <a:xfrm>
            <a:off x="4516245" y="312235"/>
            <a:ext cx="2765502" cy="880946"/>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Tree>
    <p:extLst>
      <p:ext uri="{BB962C8B-B14F-4D97-AF65-F5344CB8AC3E}">
        <p14:creationId xmlns:p14="http://schemas.microsoft.com/office/powerpoint/2010/main" val="3899400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1D5B9205-7537-0D1F-9F33-F371780A2AA4}"/>
              </a:ext>
            </a:extLst>
          </p:cNvPr>
          <p:cNvPicPr>
            <a:picLocks noChangeAspect="1"/>
          </p:cNvPicPr>
          <p:nvPr/>
        </p:nvPicPr>
        <p:blipFill>
          <a:blip r:embed="rId2">
            <a:extLst>
              <a:ext uri="{28A0092B-C50C-407E-A947-70E740481C1C}">
                <a14:useLocalDpi xmlns:a14="http://schemas.microsoft.com/office/drawing/2010/main" val="0"/>
              </a:ext>
            </a:extLst>
          </a:blip>
          <a:srcRect t="29129" b="12673"/>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Title 2">
            <a:extLst>
              <a:ext uri="{FF2B5EF4-FFF2-40B4-BE49-F238E27FC236}">
                <a16:creationId xmlns:a16="http://schemas.microsoft.com/office/drawing/2014/main" id="{0FDDFED0-E369-3C34-E0B5-74EA41908FEC}"/>
              </a:ext>
            </a:extLst>
          </p:cNvPr>
          <p:cNvSpPr txBox="1">
            <a:spLocks noGrp="1"/>
          </p:cNvSpPr>
          <p:nvPr>
            <p:ph type="title" idx="4294967295"/>
          </p:nvPr>
        </p:nvSpPr>
        <p:spPr>
          <a:xfrm>
            <a:off x="6448425" y="301084"/>
            <a:ext cx="5617195" cy="630043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92500"/>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000" b="1" i="0" u="none" strike="noStrike" kern="1200" cap="none" spc="0" normalizeH="0" baseline="0" noProof="0" dirty="0">
              <a:ln>
                <a:noFill/>
              </a:ln>
              <a:solidFill>
                <a:schemeClr val="tx1"/>
              </a:solidFill>
              <a:effectLst/>
              <a:uLnTx/>
              <a:uFillTx/>
              <a:latin typeface="+mn-lt"/>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DEPARTMENT : RETAIL OFFLINE</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City:  London</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Location:  GB</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0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INTRODUCTION</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000" b="1" i="0" u="none" strike="noStrike" kern="1200" cap="none" spc="0" normalizeH="0" baseline="0" noProof="0" dirty="0">
              <a:ln>
                <a:noFill/>
              </a:ln>
              <a:solidFill>
                <a:schemeClr val="tx1"/>
              </a:solidFill>
              <a:effectLst/>
              <a:uLnTx/>
              <a:uFillTx/>
              <a:latin typeface="+mn-lt"/>
              <a:ea typeface="+mn-ea"/>
              <a:cs typeface="+mn-cs"/>
            </a:endParaRP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At Burberry, we believe creativity opens spaces. Our purpose is to unlock the power of imagination to push boundaries and open new possibilities for our people, our customers and our communities. This is the core belief that has guided Burberry since it was founded in 1856 and is central to how we operate as a company today.   </a:t>
            </a: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We aim to provide an environment for creative minds from different backgrounds to thrive, bringing a wide range of skills and experiences to everything we do. As a purposeful, values-driven brand, we are committed to being a force for good in the world as well, creating the next generation of sustainable luxury for customers, driving industry change and championing our communities.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000" b="1" i="0" u="none" strike="noStrike" kern="1200" cap="none" spc="0" normalizeH="0" baseline="0" noProof="0" dirty="0">
              <a:ln>
                <a:noFill/>
              </a:ln>
              <a:solidFill>
                <a:schemeClr val="tx1"/>
              </a:solidFill>
              <a:effectLst/>
              <a:uLnTx/>
              <a:uFillTx/>
              <a:latin typeface="+mn-lt"/>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JOB PURPOSE</a:t>
            </a: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endParaRPr kumimoji="0" lang="en-US"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We are hiring a </a:t>
            </a:r>
            <a:r>
              <a:rPr kumimoji="0" lang="en-US"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Team Manager</a:t>
            </a: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to join our Regent Street flagship, supporting the Store Director, Assistant Store Director and fellow Team Managers to drive category performance and deliver an exceptional Burberry experience. This role plays a key part in leading and developing the sales team, combining commercial insight with inspiring people leadership. Through real-time coaching and hands-on floor leadership, you will help bring Burberry Behaviors to life for both clients and colleagues.</a:t>
            </a:r>
          </a:p>
        </p:txBody>
      </p:sp>
    </p:spTree>
    <p:extLst>
      <p:ext uri="{BB962C8B-B14F-4D97-AF65-F5344CB8AC3E}">
        <p14:creationId xmlns:p14="http://schemas.microsoft.com/office/powerpoint/2010/main" val="1142692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733BF-3A29-B44C-F413-DD5AB833965C}"/>
              </a:ext>
            </a:extLst>
          </p:cNvPr>
          <p:cNvSpPr txBox="1">
            <a:spLocks noGrp="1"/>
          </p:cNvSpPr>
          <p:nvPr>
            <p:ph type="title" idx="4294967295"/>
          </p:nvPr>
        </p:nvSpPr>
        <p:spPr>
          <a:xfrm>
            <a:off x="223025" y="133815"/>
            <a:ext cx="7181386" cy="5977085"/>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RESPONSIBILITIES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Partner closely with the management team and advisors to drive category performance and commercial results.</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Lead, motivate and supervise the sales team on the shop floor to deliver consistently elevated customer experiences.</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Drive sales goal attainment through active floor presence and real-time performance coaching.</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Role model Burberry Behaviours, embedding brand values into daily ways of working.</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Support talent development through regular feedback, coaching and performance conversations.</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Contribute to a positive, inclusive and high-performing team environment within the Regent Street store.</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endPar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PERSONAL PROFILE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chemeClr val="tx1"/>
              </a:solidFill>
              <a:effectLst/>
              <a:uLnTx/>
              <a:uFillTx/>
              <a:latin typeface="+mn-lt"/>
              <a:ea typeface="+mn-ea"/>
              <a:cs typeface="+mn-cs"/>
            </a:endParaRP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Proven experience leading teams within a fast-paced premium or luxury retail environment.</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Commercially minded, with a clear understanding of how to drive category performance and sales outcomes.</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Confident coaching others in the moment, with a people-centred and supportive leadership style.</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Passionate about delivering exceptional customer experiences and building long-term client relationships.</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Collaborative and adaptable, thriving in a varied flagship environment.</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Aligned with Burberry values and motivated by purpose-led luxury.</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FOOTER</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Burberry is an Equal Opportunities Employer and as such, treats all applications equally and recruits purely on the basic of skills and experience</a:t>
            </a:r>
            <a:r>
              <a:rPr kumimoji="0" lang="en-GB" sz="1800" b="0" i="0" u="none" strike="noStrike" kern="1200" cap="none" spc="0" normalizeH="0" baseline="0" noProof="0" dirty="0">
                <a:ln>
                  <a:noFill/>
                </a:ln>
                <a:solidFill>
                  <a:schemeClr val="tx1"/>
                </a:solidFill>
                <a:effectLst/>
                <a:uLnTx/>
                <a:uFillTx/>
                <a:latin typeface="+mn-lt"/>
                <a:ea typeface="+mn-ea"/>
                <a:cs typeface="+mn-cs"/>
              </a:rPr>
              <a:t>.</a:t>
            </a:r>
          </a:p>
        </p:txBody>
      </p:sp>
      <p:pic>
        <p:nvPicPr>
          <p:cNvPr id="5" name="Picture 4">
            <a:extLst>
              <a:ext uri="{FF2B5EF4-FFF2-40B4-BE49-F238E27FC236}">
                <a16:creationId xmlns:a16="http://schemas.microsoft.com/office/drawing/2014/main" id="{DF98AB70-321A-9066-7A25-04EA8E922F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82107" y="1300162"/>
            <a:ext cx="4404732" cy="4257675"/>
          </a:xfrm>
          <a:prstGeom prst="rect">
            <a:avLst/>
          </a:prstGeom>
        </p:spPr>
      </p:pic>
    </p:spTree>
    <p:extLst>
      <p:ext uri="{BB962C8B-B14F-4D97-AF65-F5344CB8AC3E}">
        <p14:creationId xmlns:p14="http://schemas.microsoft.com/office/powerpoint/2010/main" val="406565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1C76447-66DD-C9E1-6091-148A31C9FF35}"/>
              </a:ext>
            </a:extLst>
          </p:cNvPr>
          <p:cNvPicPr>
            <a:picLocks noChangeAspect="1"/>
          </p:cNvPicPr>
          <p:nvPr/>
        </p:nvPicPr>
        <p:blipFill>
          <a:blip r:embed="rId2"/>
          <a:srcRect l="497"/>
          <a:stretch>
            <a:fillRect/>
          </a:stretch>
        </p:blipFill>
        <p:spPr>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4" name="Picture 3">
            <a:extLst>
              <a:ext uri="{FF2B5EF4-FFF2-40B4-BE49-F238E27FC236}">
                <a16:creationId xmlns:a16="http://schemas.microsoft.com/office/drawing/2014/main" id="{75879204-507B-CBB8-7DD1-ADB1D1164982}"/>
              </a:ext>
            </a:extLst>
          </p:cNvPr>
          <p:cNvPicPr>
            <a:picLocks noChangeAspect="1"/>
          </p:cNvPicPr>
          <p:nvPr/>
        </p:nvPicPr>
        <p:blipFill>
          <a:blip r:embed="rId3"/>
          <a:srcRect l="29760" r="21901" b="-2"/>
          <a:stretch>
            <a:fillRect/>
          </a:stretch>
        </p:blipFill>
        <p:spPr>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a:noFill/>
        </p:spPr>
      </p:pic>
      <p:sp useBgFill="1">
        <p:nvSpPr>
          <p:cNvPr id="11" name="Freeform: Shape 10">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7" name="Rectangle 16">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0E287CD-70F9-6C1C-8CE0-4A7B0230B352}"/>
              </a:ext>
            </a:extLst>
          </p:cNvPr>
          <p:cNvSpPr txBox="1">
            <a:spLocks noGrp="1"/>
          </p:cNvSpPr>
          <p:nvPr>
            <p:ph type="title" idx="4294967295"/>
          </p:nvPr>
        </p:nvSpPr>
        <p:spPr>
          <a:xfrm>
            <a:off x="448056" y="2258171"/>
            <a:ext cx="2804504" cy="3918792"/>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90000"/>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300" b="1" i="0" u="none" strike="noStrike" kern="1200" cap="none" spc="0" normalizeH="0" baseline="0" noProof="0" dirty="0">
                <a:ln>
                  <a:noFill/>
                </a:ln>
                <a:solidFill>
                  <a:schemeClr val="tx1"/>
                </a:solidFill>
                <a:effectLst/>
                <a:uLnTx/>
                <a:uFillTx/>
                <a:latin typeface="+mn-lt"/>
                <a:ea typeface="+mn-ea"/>
                <a:cs typeface="+mn-cs"/>
              </a:rPr>
              <a:t>RECRUITMENT STRATEGY DURING TRANSFORMATION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3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300" b="1" i="0" u="none" strike="noStrike" kern="1200" cap="none" spc="0" normalizeH="0" baseline="0" noProof="0" dirty="0">
                <a:ln>
                  <a:noFill/>
                </a:ln>
                <a:solidFill>
                  <a:schemeClr val="tx1"/>
                </a:solidFill>
                <a:effectLst/>
                <a:uLnTx/>
                <a:uFillTx/>
                <a:latin typeface="+mn-lt"/>
                <a:ea typeface="+mn-ea"/>
                <a:cs typeface="+mn-cs"/>
              </a:rPr>
              <a:t>TITLE: </a:t>
            </a:r>
            <a:r>
              <a:rPr kumimoji="0" lang="en-US" sz="1300" b="0" i="0" u="none" strike="noStrike" kern="1200" cap="none" spc="0" normalizeH="0" baseline="0" noProof="0" dirty="0">
                <a:ln>
                  <a:noFill/>
                </a:ln>
                <a:solidFill>
                  <a:schemeClr val="tx1"/>
                </a:solidFill>
                <a:effectLst/>
                <a:uLnTx/>
                <a:uFillTx/>
                <a:latin typeface="+mn-lt"/>
                <a:ea typeface="+mn-ea"/>
                <a:cs typeface="+mn-cs"/>
              </a:rPr>
              <a:t>Strategic Staffing  The Right Fit, Time and Roll</a:t>
            </a:r>
          </a:p>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13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300" b="1" i="0" u="none" strike="noStrike" kern="1200" cap="none" spc="0" normalizeH="0" baseline="0" noProof="0" dirty="0">
                <a:ln>
                  <a:noFill/>
                </a:ln>
                <a:solidFill>
                  <a:schemeClr val="tx1"/>
                </a:solidFill>
                <a:effectLst/>
                <a:uLnTx/>
                <a:uFillTx/>
                <a:latin typeface="+mn-lt"/>
                <a:ea typeface="+mn-ea"/>
                <a:cs typeface="+mn-cs"/>
              </a:rPr>
              <a:t>SUBTITLE : </a:t>
            </a:r>
            <a:r>
              <a:rPr kumimoji="0" lang="en-US" sz="1300" b="0" i="0" u="none" strike="noStrike" kern="1200" cap="none" spc="0" normalizeH="0" baseline="0" noProof="0" dirty="0">
                <a:ln>
                  <a:noFill/>
                </a:ln>
                <a:solidFill>
                  <a:schemeClr val="tx1"/>
                </a:solidFill>
                <a:effectLst/>
                <a:uLnTx/>
                <a:uFillTx/>
                <a:latin typeface="+mn-lt"/>
                <a:ea typeface="+mn-ea"/>
                <a:cs typeface="+mn-cs"/>
              </a:rPr>
              <a:t>HR Framework for Supporting  Burberry’s Evolution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300" b="0" i="0" u="none" strike="noStrike" kern="1200" cap="none" spc="0" normalizeH="0" baseline="0" noProof="0" dirty="0">
              <a:ln>
                <a:noFill/>
              </a:ln>
              <a:solidFill>
                <a:schemeClr val="tx1"/>
              </a:solidFill>
              <a:effectLst/>
              <a:uLnTx/>
              <a:uFillTx/>
              <a:latin typeface="+mn-lt"/>
              <a:ea typeface="+mn-ea"/>
              <a:cs typeface="+mn-cs"/>
            </a:endParaRP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Executive summary for Senior Management , in a period of transformation, hiring  cannot simply  replace old roles, It must actively build the company’s future capabilities. We must ensure our pipeline is robust , legally  and ethically fair, and strategically  aligned with Burberry’s digital luxury goal.</a:t>
            </a: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endPar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300" b="0" i="0" u="none" strike="noStrike" kern="1200" cap="none" spc="0" normalizeH="0" baseline="0" noProof="0" dirty="0">
              <a:ln>
                <a:noFill/>
              </a:ln>
              <a:solidFill>
                <a:schemeClr val="tx1"/>
              </a:solidFill>
              <a:effectLst/>
              <a:uLnTx/>
              <a:uFillTx/>
              <a:latin typeface="+mn-lt"/>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3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662773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3E6D2688-B33D-0EBF-3548-6EC515992739}"/>
              </a:ext>
            </a:extLst>
          </p:cNvPr>
          <p:cNvPicPr>
            <a:picLocks noChangeAspect="1"/>
          </p:cNvPicPr>
          <p:nvPr/>
        </p:nvPicPr>
        <p:blipFill>
          <a:blip r:embed="rId2">
            <a:extLst>
              <a:ext uri="{28A0092B-C50C-407E-A947-70E740481C1C}">
                <a14:useLocalDpi xmlns:a14="http://schemas.microsoft.com/office/drawing/2010/main" val="0"/>
              </a:ext>
            </a:extLst>
          </a:blip>
          <a:srcRect l="1257" r="2518"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2" name="Title 1">
            <a:extLst>
              <a:ext uri="{FF2B5EF4-FFF2-40B4-BE49-F238E27FC236}">
                <a16:creationId xmlns:a16="http://schemas.microsoft.com/office/drawing/2014/main" id="{8C05CB41-1E3B-B8D6-D937-D3896D417DE3}"/>
              </a:ext>
            </a:extLst>
          </p:cNvPr>
          <p:cNvSpPr txBox="1">
            <a:spLocks noGrp="1"/>
          </p:cNvSpPr>
          <p:nvPr>
            <p:ph type="title" idx="4294967295"/>
          </p:nvPr>
        </p:nvSpPr>
        <p:spPr>
          <a:xfrm>
            <a:off x="6797004" y="670559"/>
            <a:ext cx="4555782" cy="5445076"/>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1"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1400" b="1"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400" b="1" i="0" u="none" strike="noStrike" kern="1200" cap="none" spc="0" normalizeH="0" baseline="0" noProof="0" dirty="0">
                <a:ln>
                  <a:noFill/>
                </a:ln>
                <a:solidFill>
                  <a:schemeClr val="tx1"/>
                </a:solidFill>
                <a:effectLst/>
                <a:uLnTx/>
                <a:uFillTx/>
                <a:latin typeface="+mn-lt"/>
                <a:ea typeface="+mn-ea"/>
                <a:cs typeface="+mn-cs"/>
              </a:rPr>
              <a:t>The Behavioral Interview</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1" i="0" u="none" strike="noStrike" kern="1200" cap="none" spc="0" normalizeH="0" baseline="0" noProof="0" dirty="0">
              <a:ln>
                <a:noFill/>
              </a:ln>
              <a:solidFill>
                <a:schemeClr val="tx1"/>
              </a:solidFill>
              <a:effectLst/>
              <a:uLnTx/>
              <a:uFillTx/>
              <a:latin typeface="+mn-lt"/>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400" b="1" i="0" u="none" strike="noStrike" kern="1200" cap="none" spc="0" normalizeH="0" baseline="0" noProof="0" dirty="0">
                <a:ln>
                  <a:noFill/>
                </a:ln>
                <a:solidFill>
                  <a:schemeClr val="tx1"/>
                </a:solidFill>
                <a:effectLst/>
                <a:uLnTx/>
                <a:uFillTx/>
                <a:latin typeface="+mn-lt"/>
                <a:ea typeface="+mn-ea"/>
                <a:cs typeface="+mn-cs"/>
              </a:rPr>
              <a:t>The format:</a:t>
            </a:r>
            <a:r>
              <a:rPr kumimoji="0" lang="en-US" sz="1400" b="0" i="0" u="none" strike="noStrike" kern="1200" cap="none" spc="0" normalizeH="0" baseline="0" noProof="0" dirty="0">
                <a:ln>
                  <a:noFill/>
                </a:ln>
                <a:solidFill>
                  <a:schemeClr val="tx1"/>
                </a:solidFill>
                <a:effectLst/>
                <a:uLnTx/>
                <a:uFillTx/>
                <a:latin typeface="+mn-lt"/>
                <a:ea typeface="+mn-ea"/>
                <a:cs typeface="+mn-cs"/>
              </a:rPr>
              <a:t> behavioral interviews are based on the premise that how you’ve acted in the past can predict how you’ll act in the future in similar situations – so you will be asked about scenarios in your past and how you dealt with them.</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schemeClr val="tx1"/>
              </a:solidFill>
              <a:effectLst/>
              <a:uLnTx/>
              <a:uFillTx/>
              <a:latin typeface="+mn-lt"/>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400" b="1" i="0" u="none" strike="noStrike" kern="1200" cap="none" spc="0" normalizeH="0" baseline="0" noProof="0" dirty="0">
                <a:ln>
                  <a:noFill/>
                </a:ln>
                <a:solidFill>
                  <a:schemeClr val="tx1"/>
                </a:solidFill>
                <a:effectLst/>
                <a:uLnTx/>
                <a:uFillTx/>
                <a:latin typeface="+mn-lt"/>
                <a:ea typeface="+mn-ea"/>
                <a:cs typeface="+mn-cs"/>
              </a:rPr>
              <a:t>Typical questions:</a:t>
            </a:r>
            <a:r>
              <a:rPr kumimoji="0" lang="en-US" sz="1400" b="0" i="0" u="none" strike="noStrike" kern="1200" cap="none" spc="0" normalizeH="0" baseline="0" noProof="0" dirty="0">
                <a:ln>
                  <a:noFill/>
                </a:ln>
                <a:solidFill>
                  <a:schemeClr val="tx1"/>
                </a:solidFill>
                <a:effectLst/>
                <a:uLnTx/>
                <a:uFillTx/>
                <a:latin typeface="+mn-lt"/>
                <a:ea typeface="+mn-ea"/>
                <a:cs typeface="+mn-cs"/>
              </a:rPr>
              <a:t> “Can you tell me about a situation where you had to find a creative way around an obstacle?” Or “Give me an example of when you showed initiative and took the lead?”</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schemeClr val="tx1"/>
              </a:solidFill>
              <a:effectLst/>
              <a:uLnTx/>
              <a:uFillTx/>
              <a:latin typeface="+mn-lt"/>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400" b="1" i="0" u="none" strike="noStrike" kern="1200" cap="none" spc="0" normalizeH="0" baseline="0" noProof="0" dirty="0">
                <a:ln>
                  <a:noFill/>
                </a:ln>
                <a:solidFill>
                  <a:schemeClr val="tx1"/>
                </a:solidFill>
                <a:effectLst/>
                <a:uLnTx/>
                <a:uFillTx/>
                <a:latin typeface="+mn-lt"/>
                <a:ea typeface="+mn-ea"/>
                <a:cs typeface="+mn-cs"/>
              </a:rPr>
              <a:t>How to tackle:</a:t>
            </a:r>
            <a:r>
              <a:rPr kumimoji="0" lang="en-US" sz="1400" b="0" i="0" u="none" strike="noStrike" kern="1200" cap="none" spc="0" normalizeH="0" baseline="0" noProof="0" dirty="0">
                <a:ln>
                  <a:noFill/>
                </a:ln>
                <a:solidFill>
                  <a:schemeClr val="tx1"/>
                </a:solidFill>
                <a:effectLst/>
                <a:uLnTx/>
                <a:uFillTx/>
                <a:latin typeface="+mn-lt"/>
                <a:ea typeface="+mn-ea"/>
                <a:cs typeface="+mn-cs"/>
              </a:rPr>
              <a:t> we recommend using the S.T.A.R. (Situation, Task, Action, Result) technique. For each question, describe the Situation (your role and responsibilities); talk about the Task; explain your Action (how you went about accomplishing the task at hand) and the Result (the benefit accrued by the company as a result of your action). The S.T.A.R. technique is really useful because with practice, it can be applied successfully to any behavioral question.</a:t>
            </a:r>
          </a:p>
        </p:txBody>
      </p:sp>
    </p:spTree>
    <p:extLst>
      <p:ext uri="{BB962C8B-B14F-4D97-AF65-F5344CB8AC3E}">
        <p14:creationId xmlns:p14="http://schemas.microsoft.com/office/powerpoint/2010/main" val="3311796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6F35448-48B4-5DC9-9B25-32132E968E24}"/>
              </a:ext>
            </a:extLst>
          </p:cNvPr>
          <p:cNvPicPr>
            <a:picLocks noChangeAspect="1"/>
          </p:cNvPicPr>
          <p:nvPr/>
        </p:nvPicPr>
        <p:blipFill>
          <a:blip r:embed="rId2">
            <a:extLst>
              <a:ext uri="{28A0092B-C50C-407E-A947-70E740481C1C}">
                <a14:useLocalDpi xmlns:a14="http://schemas.microsoft.com/office/drawing/2010/main" val="0"/>
              </a:ext>
            </a:extLst>
          </a:blip>
          <a:srcRect t="11214" b="10678"/>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2" name="Title 1">
            <a:extLst>
              <a:ext uri="{FF2B5EF4-FFF2-40B4-BE49-F238E27FC236}">
                <a16:creationId xmlns:a16="http://schemas.microsoft.com/office/drawing/2014/main" id="{B7EA222E-CC2A-2099-933E-C1CF38285899}"/>
              </a:ext>
            </a:extLst>
          </p:cNvPr>
          <p:cNvSpPr txBox="1">
            <a:spLocks noGrp="1"/>
          </p:cNvSpPr>
          <p:nvPr>
            <p:ph type="title" idx="4294967295"/>
          </p:nvPr>
        </p:nvSpPr>
        <p:spPr>
          <a:xfrm>
            <a:off x="6797004" y="670559"/>
            <a:ext cx="4555782" cy="5445076"/>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1" i="0" u="none" strike="noStrike" kern="1200" cap="none" spc="0" normalizeH="0" baseline="0" noProof="0" dirty="0">
              <a:ln>
                <a:noFill/>
              </a:ln>
              <a:solidFill>
                <a:schemeClr val="tx1"/>
              </a:solidFill>
              <a:effectLst/>
              <a:uLnTx/>
              <a:uFillTx/>
              <a:latin typeface="+mn-lt"/>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1"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6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The Situational Interview</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schemeClr val="tx1"/>
              </a:solidFill>
              <a:effectLst/>
              <a:uLnTx/>
              <a:uFillTx/>
              <a:latin typeface="+mn-lt"/>
              <a:ea typeface="+mn-ea"/>
              <a:cs typeface="+mn-cs"/>
            </a:endParaRP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The format: the situational interview creates ‘what-if?’ scenarios to work out how you would handle specific situations. Since there are an almost infinite variety of possible work scenarios, such interviews can be difficult to prepare for.</a:t>
            </a:r>
          </a:p>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1400" b="0" i="0" u="none" strike="noStrike" kern="1200" cap="none" spc="0" normalizeH="0" baseline="0" noProof="0" dirty="0">
              <a:ln>
                <a:noFill/>
              </a:ln>
              <a:solidFill>
                <a:schemeClr val="tx1"/>
              </a:solidFill>
              <a:effectLst/>
              <a:uLnTx/>
              <a:uFillTx/>
              <a:latin typeface="+mn-lt"/>
              <a:ea typeface="+mn-ea"/>
              <a:cs typeface="+mn-cs"/>
            </a:endParaRP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Typical questions:</a:t>
            </a: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“A team member’s work isn’t up to scratch. How do you handle it?” Or “Your supervisor asks you to handle a problem in particular way and you don’t agree. What do you do?”</a:t>
            </a:r>
          </a:p>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1400" b="0" i="0" u="none" strike="noStrike" kern="1200" cap="none" spc="0" normalizeH="0" baseline="0" noProof="0" dirty="0">
              <a:ln>
                <a:noFill/>
              </a:ln>
              <a:solidFill>
                <a:schemeClr val="tx1"/>
              </a:solidFill>
              <a:effectLst/>
              <a:uLnTx/>
              <a:uFillTx/>
              <a:latin typeface="+mn-lt"/>
              <a:ea typeface="+mn-ea"/>
              <a:cs typeface="+mn-cs"/>
            </a:endParaRP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How to tackle:</a:t>
            </a: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This is all about preparation. The aim of all situational interviews is to find out the same three pieces of information. First, are you going to fit in with the company’s culture? Second, how do you handle problems? Third, how well do you manage change? So, when you’re answering a specific question, it’s important to weave answers to these three unspoken questions into your response.</a:t>
            </a:r>
          </a:p>
        </p:txBody>
      </p:sp>
    </p:spTree>
    <p:extLst>
      <p:ext uri="{BB962C8B-B14F-4D97-AF65-F5344CB8AC3E}">
        <p14:creationId xmlns:p14="http://schemas.microsoft.com/office/powerpoint/2010/main" val="15998003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6FDB80F-CF90-921B-406C-C17419CC3D6A}"/>
              </a:ext>
            </a:extLst>
          </p:cNvPr>
          <p:cNvPicPr>
            <a:picLocks noChangeAspect="1"/>
          </p:cNvPicPr>
          <p:nvPr/>
        </p:nvPicPr>
        <p:blipFill>
          <a:blip r:embed="rId2">
            <a:extLst>
              <a:ext uri="{28A0092B-C50C-407E-A947-70E740481C1C}">
                <a14:useLocalDpi xmlns:a14="http://schemas.microsoft.com/office/drawing/2010/main" val="0"/>
              </a:ext>
            </a:extLst>
          </a:blip>
          <a:srcRect l="3777"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2" name="Title 1">
            <a:extLst>
              <a:ext uri="{FF2B5EF4-FFF2-40B4-BE49-F238E27FC236}">
                <a16:creationId xmlns:a16="http://schemas.microsoft.com/office/drawing/2014/main" id="{B8CDC90E-C228-A4A4-C10D-FA7F88BEDD3F}"/>
              </a:ext>
            </a:extLst>
          </p:cNvPr>
          <p:cNvSpPr txBox="1">
            <a:spLocks noGrp="1"/>
          </p:cNvSpPr>
          <p:nvPr>
            <p:ph type="title" idx="4294967295"/>
          </p:nvPr>
        </p:nvSpPr>
        <p:spPr>
          <a:xfrm>
            <a:off x="6797004" y="670559"/>
            <a:ext cx="4555782" cy="5445076"/>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90000"/>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1" i="0" u="none" strike="noStrike" kern="1200" cap="none" spc="0" normalizeH="0" baseline="0" noProof="0" dirty="0">
              <a:ln>
                <a:noFill/>
              </a:ln>
              <a:solidFill>
                <a:schemeClr val="tx1"/>
              </a:solidFill>
              <a:effectLst/>
              <a:uLnTx/>
              <a:uFillTx/>
              <a:latin typeface="+mn-lt"/>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1"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6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The Case Interview</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schemeClr val="tx1"/>
              </a:solidFill>
              <a:effectLst/>
              <a:uLnTx/>
              <a:uFillTx/>
              <a:latin typeface="+mn-lt"/>
              <a:ea typeface="+mn-ea"/>
              <a:cs typeface="+mn-cs"/>
            </a:endParaRP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The format:</a:t>
            </a: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case interviews are based on presenting candidates with a detailed business scenario – often complete with facts and figures – to find out how they would resolve the situation. Case-based interviews may also be carried out with a group of candidates; interviewers will sit and observe as the group tries to resolve the situation.</a:t>
            </a: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endPar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Typical questions:</a:t>
            </a: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there are no typical questions, but the scenario will be detailed and include specific challenges and obstacles that need to be overcome.</a:t>
            </a: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endPar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How to tackle:</a:t>
            </a: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with a case-based interview, the devil is in the detail, so if the question includes specific data – market share, profit and loss, accounting periods and so on – it’s important to reference these in your answer. It’s also fine to ask questions to clarify anything in the scenario that you don’t understand or that you feel needs elaborating.</a:t>
            </a:r>
          </a:p>
        </p:txBody>
      </p:sp>
    </p:spTree>
    <p:extLst>
      <p:ext uri="{BB962C8B-B14F-4D97-AF65-F5344CB8AC3E}">
        <p14:creationId xmlns:p14="http://schemas.microsoft.com/office/powerpoint/2010/main" val="3643029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788DD19-C14E-EA87-5698-C1815292A35E}"/>
              </a:ext>
            </a:extLst>
          </p:cNvPr>
          <p:cNvPicPr>
            <a:picLocks noChangeAspect="1"/>
          </p:cNvPicPr>
          <p:nvPr/>
        </p:nvPicPr>
        <p:blipFill>
          <a:blip r:embed="rId2">
            <a:extLst>
              <a:ext uri="{28A0092B-C50C-407E-A947-70E740481C1C}">
                <a14:useLocalDpi xmlns:a14="http://schemas.microsoft.com/office/drawing/2010/main" val="0"/>
              </a:ext>
            </a:extLst>
          </a:blip>
          <a:srcRect t="13029" b="11633"/>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Title 2">
            <a:extLst>
              <a:ext uri="{FF2B5EF4-FFF2-40B4-BE49-F238E27FC236}">
                <a16:creationId xmlns:a16="http://schemas.microsoft.com/office/drawing/2014/main" id="{57180BE7-6188-0079-6806-20A0DA20B04D}"/>
              </a:ext>
            </a:extLst>
          </p:cNvPr>
          <p:cNvSpPr txBox="1">
            <a:spLocks noGrp="1"/>
          </p:cNvSpPr>
          <p:nvPr>
            <p:ph type="title" idx="4294967295"/>
          </p:nvPr>
        </p:nvSpPr>
        <p:spPr>
          <a:xfrm>
            <a:off x="6797004" y="670559"/>
            <a:ext cx="4555782" cy="5445076"/>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2000" b="1" i="0" u="none" strike="noStrike" kern="1200" cap="none" spc="0" normalizeH="0" baseline="0" noProof="0" dirty="0">
                <a:ln>
                  <a:noFill/>
                </a:ln>
                <a:solidFill>
                  <a:schemeClr val="tx1"/>
                </a:solidFill>
                <a:effectLst/>
                <a:uLnTx/>
                <a:uFillTx/>
                <a:latin typeface="+mn-lt"/>
                <a:ea typeface="+mn-ea"/>
                <a:cs typeface="+mn-cs"/>
              </a:rPr>
              <a:t>CONCLUSION</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2000" b="0" i="0" u="none" strike="noStrike" kern="1200" cap="none" spc="0" normalizeH="0" baseline="0" noProof="0" dirty="0">
                <a:ln>
                  <a:noFill/>
                </a:ln>
                <a:solidFill>
                  <a:schemeClr val="tx1"/>
                </a:solidFill>
                <a:effectLst/>
                <a:uLnTx/>
                <a:uFillTx/>
                <a:latin typeface="+mn-lt"/>
                <a:ea typeface="+mn-ea"/>
                <a:cs typeface="+mn-cs"/>
              </a:rPr>
              <a:t>The Future of Talent Management at Burberry</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chemeClr val="tx1"/>
              </a:solidFill>
              <a:effectLst/>
              <a:uLnTx/>
              <a:uFillTx/>
              <a:latin typeface="+mn-lt"/>
              <a:ea typeface="+mn-ea"/>
              <a:cs typeface="+mn-cs"/>
            </a:endParaRP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In an environment where luxury demands both cutting edge creativity and impeccable operational discipline, </a:t>
            </a: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Burberry’s HR strategy must evolve  from a support function to the main driver of cultural change. To ensure the brand maintains its global relevance and enhances its human capital, the following key strategic.</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7332088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D18F6F7-5C1C-6C60-546F-20ACF98496CB}"/>
              </a:ext>
            </a:extLst>
          </p:cNvPr>
          <p:cNvSpPr txBox="1">
            <a:spLocks noGrp="1"/>
          </p:cNvSpPr>
          <p:nvPr>
            <p:ph type="title" idx="4294967295"/>
          </p:nvPr>
        </p:nvSpPr>
        <p:spPr>
          <a:xfrm>
            <a:off x="1262743" y="827314"/>
            <a:ext cx="7881257" cy="495520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schemeClr val="tx1"/>
                </a:solidFill>
                <a:effectLst/>
                <a:uLnTx/>
                <a:uFillTx/>
                <a:latin typeface="+mn-lt"/>
                <a:ea typeface="+mn-ea"/>
                <a:cs typeface="+mn-cs"/>
                <a:hlinkClick r:id="rId2"/>
              </a:rPr>
              <a:t>https://en.wikipedia.org/wiki/Burberry#:~:text=Burberry%20Group%20plc%20is%20a,coats%2C%20leather%20accessories%2C%20and%20footwear</a:t>
            </a:r>
            <a:endParaRPr kumimoji="0" lang="en-GB" sz="18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chemeClr val="tx1"/>
              </a:solidFill>
              <a:effectLst/>
              <a:uLnTx/>
              <a:uFillTx/>
              <a:latin typeface="+mn-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schemeClr val="tx1"/>
                </a:solidFill>
                <a:effectLst/>
                <a:uLnTx/>
                <a:uFillTx/>
                <a:latin typeface="+mn-lt"/>
                <a:ea typeface="+mn-ea"/>
                <a:cs typeface="+mn-cs"/>
                <a:hlinkClick r:id="rId3"/>
              </a:rPr>
              <a:t>Recruitment process | Factsheets | CIPD</a:t>
            </a:r>
            <a:endParaRPr kumimoji="0" lang="en-GB" sz="1800" b="0" i="0" u="none" strike="noStrike" kern="1200" cap="none" spc="0" normalizeH="0" baseline="0" noProof="0" dirty="0">
              <a:ln>
                <a:noFill/>
              </a:ln>
              <a:solidFill>
                <a:schemeClr val="tx1"/>
              </a:solidFill>
              <a:effectLst/>
              <a:uLnTx/>
              <a:uFillTx/>
              <a:latin typeface="+mn-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schemeClr val="tx1"/>
                </a:solidFill>
                <a:effectLst/>
                <a:uLnTx/>
                <a:uFillTx/>
                <a:latin typeface="+mn-lt"/>
                <a:ea typeface="+mn-ea"/>
                <a:cs typeface="+mn-cs"/>
                <a:hlinkClick r:id="rId4"/>
              </a:rPr>
              <a:t>https://www.studocu.com/en-gb/document/stamford-schools/btec-l3-cert-business-studies/burberry-retail-sales-associate-job-description-person-spec/157296366?sid=4be89e92-4cab-475a-860c-ed998464560d1783882063</a:t>
            </a:r>
            <a:endParaRPr kumimoji="0" lang="en-GB" sz="18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chemeClr val="tx1"/>
              </a:solidFill>
              <a:effectLst/>
              <a:uLnTx/>
              <a:uFillTx/>
              <a:latin typeface="+mn-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schemeClr val="tx1"/>
                </a:solidFill>
                <a:effectLst/>
                <a:uLnTx/>
                <a:uFillTx/>
                <a:latin typeface="+mn-lt"/>
                <a:ea typeface="+mn-ea"/>
                <a:cs typeface="+mn-cs"/>
                <a:hlinkClick r:id="rId5"/>
              </a:rPr>
              <a:t>https://www.enterprisemobility.co.uk/en/careers/careers-blog/the-3-types-of-job-interviews-youre-likely-to-have.html</a:t>
            </a:r>
            <a:endParaRPr kumimoji="0" lang="en-GB" sz="1800" b="0" i="0" u="none" strike="noStrike" kern="1200" cap="none" spc="0" normalizeH="0" baseline="0" noProof="0" dirty="0">
              <a:ln>
                <a:noFill/>
              </a:ln>
              <a:solidFill>
                <a:schemeClr val="tx1"/>
              </a:solidFill>
              <a:effectLst/>
              <a:uLnTx/>
              <a:uFillTx/>
              <a:latin typeface="+mn-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18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39495903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5394</TotalTime>
  <Words>2048</Words>
  <Application>Microsoft Office PowerPoint</Application>
  <PresentationFormat>Widescreen</PresentationFormat>
  <Paragraphs>224</Paragraphs>
  <Slides>16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Wingdings</vt:lpstr>
      <vt:lpstr>Office Theme</vt:lpstr>
      <vt:lpstr>PowerPoint Presentation</vt:lpstr>
      <vt:lpstr> </vt:lpstr>
      <vt:lpstr> INTRODUCTION   Foundation and Headquarters  Burberry Group plc is a British Luxury fashion house established in 1856 by Thomas Burberry and headquartered in London, England It designs  and distributes ready to wear, including trench coats,  The brand began when the 21-year-old draper’s apprentice wanted to make outdoor clothes to protect people from harsh British weather. Number od employees 9.300 (2025) Revenue £3,094 million (2023)  The Nature its transformation, from traditional obsolescence to the digital vanguard. Burberry’s transformation is strategic, digital , and cultural in nature. In the early 2000s the company shifted from a traditional brand with stagnant sales into the world’s first fully digitalized luxury organization.  </vt:lpstr>
      <vt:lpstr>RECRUITMENT PROCESS   GOOD RECRUITMENT IS VITAL It ensures that the workforce has the relevant skills and abilities for the organization’s  current and future needs. Effective resourcing is not just about filling an immediate vacancy but about impacting the long-term success of the business, using workforce planning data to understand the skills needs for organizational performance, this factsheet looks at what recruitment and resourcing involves. The purpose of recruitment is to buy in and retain the best Human Resources to meet the organization’s need it is important to be clear.  </vt:lpstr>
      <vt:lpstr>DEVELOPMENT</vt:lpstr>
      <vt:lpstr>   JOB ANALYSIS   Defining the Role in a Luxury Retail Environment   This is the foundational research phase HR, and department managers analyse the tasks, responsibilities , and working conditions of the role. Digital Flagship Store Manager, the analysis determines how much of the role focuses on traditional retail management versus analysing digital, customer data and managing interactive in-store technology.   </vt:lpstr>
      <vt:lpstr>  JOB DESCRIPTION &amp; PERSON SPECIFICATION  Job Title: Retail Sales Company Burberry Department : Retail Store Operations  Main Purpose of the Job;  The purpose of this role is to provide excellent customer service assist customers with purchases and support the daily running of the store.  KEY RESPONSABILITIES Welcome customers into the store Provide information about Burberry products Assist customers with selecting product Maintain store presentation Achieve sales targets Handle payments and transactions Work effectively with other team members     </vt:lpstr>
      <vt:lpstr>PERSON SPECIFICATION  Mapping the ideal Candidate  Profile  Focuses on the person .It outlines the specific knowledge, skills, and attributes required to succeed. Burberry divides these into Essential and Desirable criteria  </vt:lpstr>
      <vt:lpstr>   DEPARTMENT : RETAIL OFFLINE City:  London Location:  GB   INTRODUCTION  At Burberry, we believe creativity opens spaces. Our purpose is to unlock the power of imagination to push boundaries and open new possibilities for our people, our customers and our communities. This is the core belief that has guided Burberry since it was founded in 1856 and is central to how we operate as a company today.    We aim to provide an environment for creative minds from different backgrounds to thrive, bringing a wide range of skills and experiences to everything we do. As a purposeful, values-driven brand, we are committed to being a force for good in the world as well, creating the next generation of sustainable luxury for customers, driving industry change and championing our communities.   JOB PURPOSE  We are hiring a Team Manager to join our Regent Street flagship, supporting the Store Director, Assistant Store Director and fellow Team Managers to drive category performance and deliver an exceptional Burberry experience. This role plays a key part in leading and developing the sales team, combining commercial insight with inspiring people leadership. Through real-time coaching and hands-on floor leadership, you will help bring Burberry Behaviors to life for both clients and colleagues.</vt:lpstr>
      <vt:lpstr>RESPONSIBILITIES  Partner closely with the management team and advisors to drive category performance and commercial results. Lead, motivate and supervise the sales team on the shop floor to deliver consistently elevated customer experiences. Drive sales goal attainment through active floor presence and real-time performance coaching. Role model Burberry Behaviours, embedding brand values into daily ways of working. Support talent development through regular feedback, coaching and performance conversations. Contribute to a positive, inclusive and high-performing team environment within the Regent Street store.  PERSONAL PROFILE  Proven experience leading teams within a fast-paced premium or luxury retail environment. Commercially minded, with a clear understanding of how to drive category performance and sales outcomes. Confident coaching others in the moment, with a people-centred and supportive leadership style. Passionate about delivering exceptional customer experiences and building long-term client relationships. Collaborative and adaptable, thriving in a varied flagship environment. Aligned with Burberry values and motivated by purpose-led luxury.  FOOTER Burberry is an Equal Opportunities Employer and as such, treats all applications equally and recruits purely on the basic of skills and experience.</vt:lpstr>
      <vt:lpstr>RECRUITMENT STRATEGY DURING TRANSFORMATION   TITLE: Strategic Staffing  The Right Fit, Time and Roll  SUBTITLE : HR Framework for Supporting  Burberry’s Evolution   Executive summary for Senior Management , in a period of transformation, hiring  cannot simply  replace old roles, It must actively build the company’s future capabilities. We must ensure our pipeline is robust , legally  and ethically fair, and strategically  aligned with Burberry’s digital luxury goal.   </vt:lpstr>
      <vt:lpstr>  The Behavioral Interview  The format: behavioral interviews are based on the premise that how you’ve acted in the past can predict how you’ll act in the future in similar situations – so you will be asked about scenarios in your past and how you dealt with them.  Typical questions: “Can you tell me about a situation where you had to find a creative way around an obstacle?” Or “Give me an example of when you showed initiative and took the lead?”  How to tackle: we recommend using the S.T.A.R. (Situation, Task, Action, Result) technique. For each question, describe the Situation (your role and responsibilities); talk about the Task; explain your Action (how you went about accomplishing the task at hand) and the Result (the benefit accrued by the company as a result of your action). The S.T.A.R. technique is really useful because with practice, it can be applied successfully to any behavioral question.</vt:lpstr>
      <vt:lpstr>  The Situational Interview  The format: the situational interview creates ‘what-if?’ scenarios to work out how you would handle specific situations. Since there are an almost infinite variety of possible work scenarios, such interviews can be difficult to prepare for.  Typical questions: “A team member’s work isn’t up to scratch. How do you handle it?” Or “Your supervisor asks you to handle a problem in particular way and you don’t agree. What do you do?”  How to tackle: This is all about preparation. The aim of all situational interviews is to find out the same three pieces of information. First, are you going to fit in with the company’s culture? Second, how do you handle problems? Third, how well do you manage change? So, when you’re answering a specific question, it’s important to weave answers to these three unspoken questions into your response.</vt:lpstr>
      <vt:lpstr>  The Case Interview  The format: case interviews are based on presenting candidates with a detailed business scenario – often complete with facts and figures – to find out how they would resolve the situation. Case-based interviews may also be carried out with a group of candidates; interviewers will sit and observe as the group tries to resolve the situation.  Typical questions: there are no typical questions, but the scenario will be detailed and include specific challenges and obstacles that need to be overcome.  How to tackle: with a case-based interview, the devil is in the detail, so if the question includes specific data – market share, profit and loss, accounting periods and so on – it’s important to reference these in your answer. It’s also fine to ask questions to clarify anything in the scenario that you don’t understand or that you feel needs elaborating.</vt:lpstr>
      <vt:lpstr> CONCLUSION  The Future of Talent Management at Burberry  In an environment where luxury demands both cutting edge creativity and impeccable operational discipline,  Burberry’s HR strategy must evolve  from a support function to the main driver of cultural change. To ensure the brand maintains its global relevance and enhances its human capital, the following key strategic. </vt:lpstr>
      <vt:lpstr>REFERENCES  https://en.wikipedia.org/wiki/Burberry#:~:text=Burberry%20Group%20plc%20is%20a,coats%2C%20leather%20accessories%2C%20and%20footwear  Recruitment process | Factsheets | CIPD https://www.studocu.com/en-gb/document/stamford-schools/btec-l3-cert-business-studies/burberry-retail-sales-associate-job-description-person-spec/157296366?sid=4be89e92-4cab-475a-860c-ed998464560d1783882063  https://www.enterprisemobility.co.uk/en/careers/careers-blog/the-3-types-of-job-interviews-youre-likely-to-have.html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Lyda Contreras</dc:creator>
  <cp:lastModifiedBy>Lyda Contreras</cp:lastModifiedBy>
  <cp:revision>1</cp:revision>
  <dcterms:created xsi:type="dcterms:W3CDTF">2026-07-07T09:16:17Z</dcterms:created>
  <dcterms:modified xsi:type="dcterms:W3CDTF">2026-07-13T12:47:44Z</dcterms:modified>
</cp:coreProperties>
</file>