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76" r:id="rId4"/>
    <p:sldId id="269" r:id="rId5"/>
    <p:sldId id="271" r:id="rId6"/>
    <p:sldId id="272" r:id="rId7"/>
    <p:sldId id="273" r:id="rId8"/>
    <p:sldId id="277" r:id="rId9"/>
    <p:sldId id="275" r:id="rId10"/>
    <p:sldId id="278" r:id="rId11"/>
    <p:sldId id="280" r:id="rId12"/>
    <p:sldId id="281" r:id="rId13"/>
    <p:sldId id="282" r:id="rId14"/>
    <p:sldId id="283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96F70F-90EF-9952-6865-CAA435AA597D}" v="12" dt="2025-11-30T12:08:10.367"/>
    <p1510:client id="{1406CCDB-4127-E743-A9EC-A76F5685F50B}" v="161" dt="2025-11-30T12:01:05.996"/>
    <p1510:client id="{5C59B067-DBF0-BAD7-273E-030A44EE573C}" v="8" dt="2025-11-30T11:12:42.935"/>
    <p1510:client id="{70AA5C85-E323-A6CB-CB4F-8A3DFA3932B0}" v="30" dt="2025-11-30T12:05:06.600"/>
    <p1510:client id="{7C86A45C-2C92-D13B-B15E-A3429BE71CCA}" v="7" dt="2025-11-30T11:14:54.968"/>
    <p1510:client id="{E04F0C8B-40A1-CB6F-0443-0A8B456E5E57}" v="74" dt="2025-11-30T11:40:38.9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21" Type="http://schemas.microsoft.com/office/2015/10/relationships/revisionInfo" Target="revisionInfo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20" Type="http://schemas.microsoft.com/office/2016/11/relationships/changesInfo" Target="changesInfos/changesInfo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a Ahmed (2441883)" userId="S::2441883@student.uwtsd.ac.uk::2853ca4b-4a52-45f2-9be5-d3d2c2c82382" providerId="AD" clId="Web-{1296F70F-90EF-9952-6865-CAA435AA597D}"/>
    <pc:docChg chg="modSld">
      <pc:chgData name="Kera Ahmed (2441883)" userId="S::2441883@student.uwtsd.ac.uk::2853ca4b-4a52-45f2-9be5-d3d2c2c82382" providerId="AD" clId="Web-{1296F70F-90EF-9952-6865-CAA435AA597D}" dt="2025-11-30T12:10:53.128" v="20" actId="1076"/>
      <pc:docMkLst>
        <pc:docMk/>
      </pc:docMkLst>
      <pc:sldChg chg="modAnim">
        <pc:chgData name="Kera Ahmed (2441883)" userId="S::2441883@student.uwtsd.ac.uk::2853ca4b-4a52-45f2-9be5-d3d2c2c82382" providerId="AD" clId="Web-{1296F70F-90EF-9952-6865-CAA435AA597D}" dt="2025-11-30T12:06:18.270" v="0"/>
        <pc:sldMkLst>
          <pc:docMk/>
          <pc:sldMk cId="2191615045" sldId="262"/>
        </pc:sldMkLst>
      </pc:sldChg>
      <pc:sldChg chg="modAnim">
        <pc:chgData name="Kera Ahmed (2441883)" userId="S::2441883@student.uwtsd.ac.uk::2853ca4b-4a52-45f2-9be5-d3d2c2c82382" providerId="AD" clId="Web-{1296F70F-90EF-9952-6865-CAA435AA597D}" dt="2025-11-30T12:06:34.348" v="2"/>
        <pc:sldMkLst>
          <pc:docMk/>
          <pc:sldMk cId="558173171" sldId="269"/>
        </pc:sldMkLst>
      </pc:sldChg>
      <pc:sldChg chg="modAnim">
        <pc:chgData name="Kera Ahmed (2441883)" userId="S::2441883@student.uwtsd.ac.uk::2853ca4b-4a52-45f2-9be5-d3d2c2c82382" providerId="AD" clId="Web-{1296F70F-90EF-9952-6865-CAA435AA597D}" dt="2025-11-30T12:06:42.067" v="3"/>
        <pc:sldMkLst>
          <pc:docMk/>
          <pc:sldMk cId="901046489" sldId="271"/>
        </pc:sldMkLst>
      </pc:sldChg>
      <pc:sldChg chg="modAnim">
        <pc:chgData name="Kera Ahmed (2441883)" userId="S::2441883@student.uwtsd.ac.uk::2853ca4b-4a52-45f2-9be5-d3d2c2c82382" providerId="AD" clId="Web-{1296F70F-90EF-9952-6865-CAA435AA597D}" dt="2025-11-30T12:06:56.583" v="4"/>
        <pc:sldMkLst>
          <pc:docMk/>
          <pc:sldMk cId="4050615853" sldId="272"/>
        </pc:sldMkLst>
      </pc:sldChg>
      <pc:sldChg chg="modAnim">
        <pc:chgData name="Kera Ahmed (2441883)" userId="S::2441883@student.uwtsd.ac.uk::2853ca4b-4a52-45f2-9be5-d3d2c2c82382" providerId="AD" clId="Web-{1296F70F-90EF-9952-6865-CAA435AA597D}" dt="2025-11-30T12:07:12.537" v="5"/>
        <pc:sldMkLst>
          <pc:docMk/>
          <pc:sldMk cId="2670355933" sldId="273"/>
        </pc:sldMkLst>
      </pc:sldChg>
      <pc:sldChg chg="modSp modAnim">
        <pc:chgData name="Kera Ahmed (2441883)" userId="S::2441883@student.uwtsd.ac.uk::2853ca4b-4a52-45f2-9be5-d3d2c2c82382" providerId="AD" clId="Web-{1296F70F-90EF-9952-6865-CAA435AA597D}" dt="2025-11-30T12:10:53.128" v="20" actId="1076"/>
        <pc:sldMkLst>
          <pc:docMk/>
          <pc:sldMk cId="3082768869" sldId="275"/>
        </pc:sldMkLst>
        <pc:graphicFrameChg chg="mod">
          <ac:chgData name="Kera Ahmed (2441883)" userId="S::2441883@student.uwtsd.ac.uk::2853ca4b-4a52-45f2-9be5-d3d2c2c82382" providerId="AD" clId="Web-{1296F70F-90EF-9952-6865-CAA435AA597D}" dt="2025-11-30T12:10:53.128" v="20" actId="1076"/>
          <ac:graphicFrameMkLst>
            <pc:docMk/>
            <pc:sldMk cId="3082768869" sldId="275"/>
            <ac:graphicFrameMk id="5" creationId="{96838405-94CC-06CC-5852-AA5C39667507}"/>
          </ac:graphicFrameMkLst>
        </pc:graphicFrameChg>
      </pc:sldChg>
      <pc:sldChg chg="modAnim">
        <pc:chgData name="Kera Ahmed (2441883)" userId="S::2441883@student.uwtsd.ac.uk::2853ca4b-4a52-45f2-9be5-d3d2c2c82382" providerId="AD" clId="Web-{1296F70F-90EF-9952-6865-CAA435AA597D}" dt="2025-11-30T12:06:26.317" v="1"/>
        <pc:sldMkLst>
          <pc:docMk/>
          <pc:sldMk cId="1847967931" sldId="276"/>
        </pc:sldMkLst>
      </pc:sldChg>
      <pc:sldChg chg="modAnim">
        <pc:chgData name="Kera Ahmed (2441883)" userId="S::2441883@student.uwtsd.ac.uk::2853ca4b-4a52-45f2-9be5-d3d2c2c82382" providerId="AD" clId="Web-{1296F70F-90EF-9952-6865-CAA435AA597D}" dt="2025-11-30T12:07:30.053" v="6"/>
        <pc:sldMkLst>
          <pc:docMk/>
          <pc:sldMk cId="2138369206" sldId="277"/>
        </pc:sldMkLst>
      </pc:sldChg>
      <pc:sldChg chg="modAnim">
        <pc:chgData name="Kera Ahmed (2441883)" userId="S::2441883@student.uwtsd.ac.uk::2853ca4b-4a52-45f2-9be5-d3d2c2c82382" providerId="AD" clId="Web-{1296F70F-90EF-9952-6865-CAA435AA597D}" dt="2025-11-30T12:07:48.381" v="8"/>
        <pc:sldMkLst>
          <pc:docMk/>
          <pc:sldMk cId="1954428959" sldId="278"/>
        </pc:sldMkLst>
      </pc:sldChg>
      <pc:sldChg chg="modAnim">
        <pc:chgData name="Kera Ahmed (2441883)" userId="S::2441883@student.uwtsd.ac.uk::2853ca4b-4a52-45f2-9be5-d3d2c2c82382" providerId="AD" clId="Web-{1296F70F-90EF-9952-6865-CAA435AA597D}" dt="2025-11-30T12:07:58.335" v="9"/>
        <pc:sldMkLst>
          <pc:docMk/>
          <pc:sldMk cId="539280644" sldId="280"/>
        </pc:sldMkLst>
      </pc:sldChg>
      <pc:sldChg chg="modAnim">
        <pc:chgData name="Kera Ahmed (2441883)" userId="S::2441883@student.uwtsd.ac.uk::2853ca4b-4a52-45f2-9be5-d3d2c2c82382" providerId="AD" clId="Web-{1296F70F-90EF-9952-6865-CAA435AA597D}" dt="2025-11-30T12:08:10.367" v="11"/>
        <pc:sldMkLst>
          <pc:docMk/>
          <pc:sldMk cId="3237054589" sldId="281"/>
        </pc:sldMkLst>
      </pc:sldChg>
    </pc:docChg>
  </pc:docChgLst>
  <pc:docChgLst>
    <pc:chgData name="Kera Ahmed (2441883)" userId="S::2441883@student.uwtsd.ac.uk::2853ca4b-4a52-45f2-9be5-d3d2c2c82382" providerId="AD" clId="Web-{5C59B067-DBF0-BAD7-273E-030A44EE573C}"/>
    <pc:docChg chg="modSld">
      <pc:chgData name="Kera Ahmed (2441883)" userId="S::2441883@student.uwtsd.ac.uk::2853ca4b-4a52-45f2-9be5-d3d2c2c82382" providerId="AD" clId="Web-{5C59B067-DBF0-BAD7-273E-030A44EE573C}" dt="2025-11-30T11:12:42.935" v="7" actId="1076"/>
      <pc:docMkLst>
        <pc:docMk/>
      </pc:docMkLst>
      <pc:sldChg chg="addSp delSp modSp">
        <pc:chgData name="Kera Ahmed (2441883)" userId="S::2441883@student.uwtsd.ac.uk::2853ca4b-4a52-45f2-9be5-d3d2c2c82382" providerId="AD" clId="Web-{5C59B067-DBF0-BAD7-273E-030A44EE573C}" dt="2025-11-30T11:12:42.935" v="7" actId="1076"/>
        <pc:sldMkLst>
          <pc:docMk/>
          <pc:sldMk cId="558173171" sldId="269"/>
        </pc:sldMkLst>
        <pc:picChg chg="mod">
          <ac:chgData name="Kera Ahmed (2441883)" userId="S::2441883@student.uwtsd.ac.uk::2853ca4b-4a52-45f2-9be5-d3d2c2c82382" providerId="AD" clId="Web-{5C59B067-DBF0-BAD7-273E-030A44EE573C}" dt="2025-11-30T11:12:42.935" v="7" actId="1076"/>
          <ac:picMkLst>
            <pc:docMk/>
            <pc:sldMk cId="558173171" sldId="269"/>
            <ac:picMk id="3" creationId="{70C35B41-77B2-3F5F-3FDB-0D02D13F2897}"/>
          </ac:picMkLst>
        </pc:picChg>
        <pc:picChg chg="add del mod">
          <ac:chgData name="Kera Ahmed (2441883)" userId="S::2441883@student.uwtsd.ac.uk::2853ca4b-4a52-45f2-9be5-d3d2c2c82382" providerId="AD" clId="Web-{5C59B067-DBF0-BAD7-273E-030A44EE573C}" dt="2025-11-30T11:07:01.571" v="1"/>
          <ac:picMkLst>
            <pc:docMk/>
            <pc:sldMk cId="558173171" sldId="269"/>
            <ac:picMk id="20" creationId="{79FB5994-B64A-B4F6-3A4A-ED88A5931ED8}"/>
          </ac:picMkLst>
        </pc:picChg>
        <pc:picChg chg="add del mod">
          <ac:chgData name="Kera Ahmed (2441883)" userId="S::2441883@student.uwtsd.ac.uk::2853ca4b-4a52-45f2-9be5-d3d2c2c82382" providerId="AD" clId="Web-{5C59B067-DBF0-BAD7-273E-030A44EE573C}" dt="2025-11-30T11:07:51.791" v="3"/>
          <ac:picMkLst>
            <pc:docMk/>
            <pc:sldMk cId="558173171" sldId="269"/>
            <ac:picMk id="22" creationId="{531DB99D-4DBD-70A1-868F-A45696F56222}"/>
          </ac:picMkLst>
        </pc:picChg>
        <pc:picChg chg="add del mod">
          <ac:chgData name="Kera Ahmed (2441883)" userId="S::2441883@student.uwtsd.ac.uk::2853ca4b-4a52-45f2-9be5-d3d2c2c82382" providerId="AD" clId="Web-{5C59B067-DBF0-BAD7-273E-030A44EE573C}" dt="2025-11-30T11:08:38.792" v="5"/>
          <ac:picMkLst>
            <pc:docMk/>
            <pc:sldMk cId="558173171" sldId="269"/>
            <ac:picMk id="23" creationId="{81000BF7-9679-4C01-0CA8-C56A8690A495}"/>
          </ac:picMkLst>
        </pc:picChg>
      </pc:sldChg>
    </pc:docChg>
  </pc:docChgLst>
  <pc:docChgLst>
    <pc:chgData name="Kera Ahmed (2441883)" userId="S::2441883@student.uwtsd.ac.uk::2853ca4b-4a52-45f2-9be5-d3d2c2c82382" providerId="AD" clId="Web-{70AA5C85-E323-A6CB-CB4F-8A3DFA3932B0}"/>
    <pc:docChg chg="modSld">
      <pc:chgData name="Kera Ahmed (2441883)" userId="S::2441883@student.uwtsd.ac.uk::2853ca4b-4a52-45f2-9be5-d3d2c2c82382" providerId="AD" clId="Web-{70AA5C85-E323-A6CB-CB4F-8A3DFA3932B0}" dt="2025-11-30T12:05:06.600" v="29"/>
      <pc:docMkLst>
        <pc:docMk/>
      </pc:docMkLst>
      <pc:sldChg chg="modTransition">
        <pc:chgData name="Kera Ahmed (2441883)" userId="S::2441883@student.uwtsd.ac.uk::2853ca4b-4a52-45f2-9be5-d3d2c2c82382" providerId="AD" clId="Web-{70AA5C85-E323-A6CB-CB4F-8A3DFA3932B0}" dt="2025-11-30T12:04:11.410" v="17"/>
        <pc:sldMkLst>
          <pc:docMk/>
          <pc:sldMk cId="109857222" sldId="256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4:25.567" v="19"/>
        <pc:sldMkLst>
          <pc:docMk/>
          <pc:sldMk cId="558173171" sldId="269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4:35.489" v="20"/>
        <pc:sldMkLst>
          <pc:docMk/>
          <pc:sldMk cId="901046489" sldId="271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4:37.177" v="21"/>
        <pc:sldMkLst>
          <pc:docMk/>
          <pc:sldMk cId="4050615853" sldId="272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4:38.724" v="22"/>
        <pc:sldMkLst>
          <pc:docMk/>
          <pc:sldMk cId="2670355933" sldId="273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4:52.959" v="24"/>
        <pc:sldMkLst>
          <pc:docMk/>
          <pc:sldMk cId="3082768869" sldId="275"/>
        </pc:sldMkLst>
      </pc:sldChg>
      <pc:sldChg chg="delSp modSp modTransition">
        <pc:chgData name="Kera Ahmed (2441883)" userId="S::2441883@student.uwtsd.ac.uk::2853ca4b-4a52-45f2-9be5-d3d2c2c82382" providerId="AD" clId="Web-{70AA5C85-E323-A6CB-CB4F-8A3DFA3932B0}" dt="2025-11-30T12:04:21.223" v="18"/>
        <pc:sldMkLst>
          <pc:docMk/>
          <pc:sldMk cId="1847967931" sldId="276"/>
        </pc:sldMkLst>
        <pc:picChg chg="del mod">
          <ac:chgData name="Kera Ahmed (2441883)" userId="S::2441883@student.uwtsd.ac.uk::2853ca4b-4a52-45f2-9be5-d3d2c2c82382" providerId="AD" clId="Web-{70AA5C85-E323-A6CB-CB4F-8A3DFA3932B0}" dt="2025-11-30T11:46:54.418" v="15"/>
          <ac:picMkLst>
            <pc:docMk/>
            <pc:sldMk cId="1847967931" sldId="276"/>
            <ac:picMk id="5" creationId="{EEEFDD9E-9089-5B65-62F3-26074018E529}"/>
          </ac:picMkLst>
        </pc:picChg>
        <pc:picChg chg="del mod">
          <ac:chgData name="Kera Ahmed (2441883)" userId="S::2441883@student.uwtsd.ac.uk::2853ca4b-4a52-45f2-9be5-d3d2c2c82382" providerId="AD" clId="Web-{70AA5C85-E323-A6CB-CB4F-8A3DFA3932B0}" dt="2025-11-30T11:46:59.075" v="16"/>
          <ac:picMkLst>
            <pc:docMk/>
            <pc:sldMk cId="1847967931" sldId="276"/>
            <ac:picMk id="6" creationId="{07C9B600-832C-9253-F92E-CF897965E5C7}"/>
          </ac:picMkLst>
        </pc:picChg>
      </pc:sldChg>
      <pc:sldChg chg="modTransition">
        <pc:chgData name="Kera Ahmed (2441883)" userId="S::2441883@student.uwtsd.ac.uk::2853ca4b-4a52-45f2-9be5-d3d2c2c82382" providerId="AD" clId="Web-{70AA5C85-E323-A6CB-CB4F-8A3DFA3932B0}" dt="2025-11-30T12:04:45.365" v="23"/>
        <pc:sldMkLst>
          <pc:docMk/>
          <pc:sldMk cId="2138369206" sldId="277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4:54.553" v="25"/>
        <pc:sldMkLst>
          <pc:docMk/>
          <pc:sldMk cId="1954428959" sldId="278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4:55.912" v="26"/>
        <pc:sldMkLst>
          <pc:docMk/>
          <pc:sldMk cId="539280644" sldId="280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5:02.256" v="27"/>
        <pc:sldMkLst>
          <pc:docMk/>
          <pc:sldMk cId="3237054589" sldId="281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5:04.959" v="28"/>
        <pc:sldMkLst>
          <pc:docMk/>
          <pc:sldMk cId="3781765097" sldId="282"/>
        </pc:sldMkLst>
      </pc:sldChg>
      <pc:sldChg chg="modTransition">
        <pc:chgData name="Kera Ahmed (2441883)" userId="S::2441883@student.uwtsd.ac.uk::2853ca4b-4a52-45f2-9be5-d3d2c2c82382" providerId="AD" clId="Web-{70AA5C85-E323-A6CB-CB4F-8A3DFA3932B0}" dt="2025-11-30T12:05:06.600" v="29"/>
        <pc:sldMkLst>
          <pc:docMk/>
          <pc:sldMk cId="4094963512" sldId="283"/>
        </pc:sldMkLst>
      </pc:sldChg>
    </pc:docChg>
  </pc:docChgLst>
  <pc:docChgLst>
    <pc:chgData name="Kera Ahmed (2441883)" userId="S::2441883@student.uwtsd.ac.uk::2853ca4b-4a52-45f2-9be5-d3d2c2c82382" providerId="AD" clId="Web-{7C86A45C-2C92-D13B-B15E-A3429BE71CCA}"/>
    <pc:docChg chg="modSld">
      <pc:chgData name="Kera Ahmed (2441883)" userId="S::2441883@student.uwtsd.ac.uk::2853ca4b-4a52-45f2-9be5-d3d2c2c82382" providerId="AD" clId="Web-{7C86A45C-2C92-D13B-B15E-A3429BE71CCA}" dt="2025-11-30T11:14:54.968" v="5"/>
      <pc:docMkLst>
        <pc:docMk/>
      </pc:docMkLst>
      <pc:sldChg chg="addSp delSp modSp">
        <pc:chgData name="Kera Ahmed (2441883)" userId="S::2441883@student.uwtsd.ac.uk::2853ca4b-4a52-45f2-9be5-d3d2c2c82382" providerId="AD" clId="Web-{7C86A45C-2C92-D13B-B15E-A3429BE71CCA}" dt="2025-11-30T11:14:49.530" v="4"/>
        <pc:sldMkLst>
          <pc:docMk/>
          <pc:sldMk cId="558173171" sldId="269"/>
        </pc:sldMkLst>
        <pc:picChg chg="add del mod">
          <ac:chgData name="Kera Ahmed (2441883)" userId="S::2441883@student.uwtsd.ac.uk::2853ca4b-4a52-45f2-9be5-d3d2c2c82382" providerId="AD" clId="Web-{7C86A45C-2C92-D13B-B15E-A3429BE71CCA}" dt="2025-11-30T11:14:49.530" v="4"/>
          <ac:picMkLst>
            <pc:docMk/>
            <pc:sldMk cId="558173171" sldId="269"/>
            <ac:picMk id="12" creationId="{1B1EF9CE-CF23-41A9-C155-A0EDBA445EAB}"/>
          </ac:picMkLst>
        </pc:picChg>
      </pc:sldChg>
      <pc:sldChg chg="delSp">
        <pc:chgData name="Kera Ahmed (2441883)" userId="S::2441883@student.uwtsd.ac.uk::2853ca4b-4a52-45f2-9be5-d3d2c2c82382" providerId="AD" clId="Web-{7C86A45C-2C92-D13B-B15E-A3429BE71CCA}" dt="2025-11-30T11:14:54.968" v="5"/>
        <pc:sldMkLst>
          <pc:docMk/>
          <pc:sldMk cId="1847967931" sldId="276"/>
        </pc:sldMkLst>
        <pc:picChg chg="del">
          <ac:chgData name="Kera Ahmed (2441883)" userId="S::2441883@student.uwtsd.ac.uk::2853ca4b-4a52-45f2-9be5-d3d2c2c82382" providerId="AD" clId="Web-{7C86A45C-2C92-D13B-B15E-A3429BE71CCA}" dt="2025-11-30T11:14:54.968" v="5"/>
          <ac:picMkLst>
            <pc:docMk/>
            <pc:sldMk cId="1847967931" sldId="276"/>
            <ac:picMk id="5" creationId="{E2750210-D7DF-D169-0CB1-93B7E3310FE6}"/>
          </ac:picMkLst>
        </pc:picChg>
      </pc:sldChg>
    </pc:docChg>
  </pc:docChgLst>
  <pc:docChgLst>
    <pc:chgData name="Kera Ahmed (2441883)" userId="2853ca4b-4a52-45f2-9be5-d3d2c2c82382" providerId="ADAL" clId="{9DFA6754-D6DB-32D9-A888-86715384FC0E}"/>
    <pc:docChg chg="custSel modSld">
      <pc:chgData name="Kera Ahmed (2441883)" userId="2853ca4b-4a52-45f2-9be5-d3d2c2c82382" providerId="ADAL" clId="{9DFA6754-D6DB-32D9-A888-86715384FC0E}" dt="2025-11-30T20:24:05.812" v="184" actId="20577"/>
      <pc:docMkLst>
        <pc:docMk/>
      </pc:docMkLst>
      <pc:sldChg chg="addSp delSp modSp mod">
        <pc:chgData name="Kera Ahmed (2441883)" userId="2853ca4b-4a52-45f2-9be5-d3d2c2c82382" providerId="ADAL" clId="{9DFA6754-D6DB-32D9-A888-86715384FC0E}" dt="2025-11-30T20:20:43.571" v="174" actId="20577"/>
        <pc:sldMkLst>
          <pc:docMk/>
          <pc:sldMk cId="558173171" sldId="269"/>
        </pc:sldMkLst>
        <pc:graphicFrameChg chg="modGraphic">
          <ac:chgData name="Kera Ahmed (2441883)" userId="2853ca4b-4a52-45f2-9be5-d3d2c2c82382" providerId="ADAL" clId="{9DFA6754-D6DB-32D9-A888-86715384FC0E}" dt="2025-11-30T20:20:43.571" v="174" actId="20577"/>
          <ac:graphicFrameMkLst>
            <pc:docMk/>
            <pc:sldMk cId="558173171" sldId="269"/>
            <ac:graphicFrameMk id="13" creationId="{D8DA6EDE-D3A0-C9EB-D395-CE4134D8B286}"/>
          </ac:graphicFrameMkLst>
        </pc:graphicFrameChg>
        <pc:picChg chg="add del mod">
          <ac:chgData name="Kera Ahmed (2441883)" userId="2853ca4b-4a52-45f2-9be5-d3d2c2c82382" providerId="ADAL" clId="{9DFA6754-D6DB-32D9-A888-86715384FC0E}" dt="2025-11-30T11:26:59.530" v="28" actId="21"/>
          <ac:picMkLst>
            <pc:docMk/>
            <pc:sldMk cId="558173171" sldId="269"/>
            <ac:picMk id="3" creationId="{70C35B41-77B2-3F5F-3FDB-0D02D13F2897}"/>
          </ac:picMkLst>
        </pc:picChg>
        <pc:picChg chg="add del">
          <ac:chgData name="Kera Ahmed (2441883)" userId="2853ca4b-4a52-45f2-9be5-d3d2c2c82382" providerId="ADAL" clId="{9DFA6754-D6DB-32D9-A888-86715384FC0E}" dt="2025-11-30T11:27:18.856" v="30" actId="21"/>
          <ac:picMkLst>
            <pc:docMk/>
            <pc:sldMk cId="558173171" sldId="269"/>
            <ac:picMk id="5" creationId="{B4BF4646-5D7C-94B6-87F5-478FDB6102A1}"/>
          </ac:picMkLst>
        </pc:picChg>
        <pc:picChg chg="add mod">
          <ac:chgData name="Kera Ahmed (2441883)" userId="2853ca4b-4a52-45f2-9be5-d3d2c2c82382" providerId="ADAL" clId="{9DFA6754-D6DB-32D9-A888-86715384FC0E}" dt="2025-11-30T11:27:44.904" v="35" actId="14100"/>
          <ac:picMkLst>
            <pc:docMk/>
            <pc:sldMk cId="558173171" sldId="269"/>
            <ac:picMk id="7" creationId="{AF681679-EA2F-6570-83F4-17B750CA992E}"/>
          </ac:picMkLst>
        </pc:picChg>
      </pc:sldChg>
      <pc:sldChg chg="addSp delSp modSp mod">
        <pc:chgData name="Kera Ahmed (2441883)" userId="2853ca4b-4a52-45f2-9be5-d3d2c2c82382" providerId="ADAL" clId="{9DFA6754-D6DB-32D9-A888-86715384FC0E}" dt="2025-11-30T20:22:23.811" v="180" actId="20577"/>
        <pc:sldMkLst>
          <pc:docMk/>
          <pc:sldMk cId="901046489" sldId="271"/>
        </pc:sldMkLst>
        <pc:graphicFrameChg chg="mod modGraphic">
          <ac:chgData name="Kera Ahmed (2441883)" userId="2853ca4b-4a52-45f2-9be5-d3d2c2c82382" providerId="ADAL" clId="{9DFA6754-D6DB-32D9-A888-86715384FC0E}" dt="2025-11-30T20:22:23.811" v="180" actId="20577"/>
          <ac:graphicFrameMkLst>
            <pc:docMk/>
            <pc:sldMk cId="901046489" sldId="271"/>
            <ac:graphicFrameMk id="22" creationId="{1F2B6880-B990-ECCF-8DF1-54B8AFF340FC}"/>
          </ac:graphicFrameMkLst>
        </pc:graphicFrameChg>
        <pc:picChg chg="add del">
          <ac:chgData name="Kera Ahmed (2441883)" userId="2853ca4b-4a52-45f2-9be5-d3d2c2c82382" providerId="ADAL" clId="{9DFA6754-D6DB-32D9-A888-86715384FC0E}" dt="2025-11-30T11:31:33.692" v="37" actId="21"/>
          <ac:picMkLst>
            <pc:docMk/>
            <pc:sldMk cId="901046489" sldId="271"/>
            <ac:picMk id="3" creationId="{C130B6FD-8222-004A-B81A-68196AC22953}"/>
          </ac:picMkLst>
        </pc:picChg>
        <pc:picChg chg="add">
          <ac:chgData name="Kera Ahmed (2441883)" userId="2853ca4b-4a52-45f2-9be5-d3d2c2c82382" providerId="ADAL" clId="{9DFA6754-D6DB-32D9-A888-86715384FC0E}" dt="2025-11-30T11:36:53.666" v="44" actId="931"/>
          <ac:picMkLst>
            <pc:docMk/>
            <pc:sldMk cId="901046489" sldId="271"/>
            <ac:picMk id="3" creationId="{F52AED64-23C7-20DB-F56E-962D785BECBA}"/>
          </ac:picMkLst>
        </pc:picChg>
        <pc:picChg chg="add">
          <ac:chgData name="Kera Ahmed (2441883)" userId="2853ca4b-4a52-45f2-9be5-d3d2c2c82382" providerId="ADAL" clId="{9DFA6754-D6DB-32D9-A888-86715384FC0E}" dt="2025-11-30T11:31:55.951" v="38" actId="931"/>
          <ac:picMkLst>
            <pc:docMk/>
            <pc:sldMk cId="901046489" sldId="271"/>
            <ac:picMk id="4" creationId="{C4C4B619-ED68-1BC3-AFF6-7B9DEE3E4DAF}"/>
          </ac:picMkLst>
        </pc:picChg>
      </pc:sldChg>
      <pc:sldChg chg="addSp modSp mod">
        <pc:chgData name="Kera Ahmed (2441883)" userId="2853ca4b-4a52-45f2-9be5-d3d2c2c82382" providerId="ADAL" clId="{9DFA6754-D6DB-32D9-A888-86715384FC0E}" dt="2025-11-30T11:52:55.648" v="82" actId="20577"/>
        <pc:sldMkLst>
          <pc:docMk/>
          <pc:sldMk cId="4050615853" sldId="272"/>
        </pc:sldMkLst>
        <pc:graphicFrameChg chg="modGraphic">
          <ac:chgData name="Kera Ahmed (2441883)" userId="2853ca4b-4a52-45f2-9be5-d3d2c2c82382" providerId="ADAL" clId="{9DFA6754-D6DB-32D9-A888-86715384FC0E}" dt="2025-11-30T11:52:55.648" v="82" actId="20577"/>
          <ac:graphicFrameMkLst>
            <pc:docMk/>
            <pc:sldMk cId="4050615853" sldId="272"/>
            <ac:graphicFrameMk id="6" creationId="{4DA75D89-C7D0-62E9-2692-7C066B456761}"/>
          </ac:graphicFrameMkLst>
        </pc:graphicFrameChg>
        <pc:picChg chg="add">
          <ac:chgData name="Kera Ahmed (2441883)" userId="2853ca4b-4a52-45f2-9be5-d3d2c2c82382" providerId="ADAL" clId="{9DFA6754-D6DB-32D9-A888-86715384FC0E}" dt="2025-11-30T11:33:05.369" v="39" actId="931"/>
          <ac:picMkLst>
            <pc:docMk/>
            <pc:sldMk cId="4050615853" sldId="272"/>
            <ac:picMk id="4" creationId="{A56481B4-F277-EB4E-F8C1-7DCE63440BDD}"/>
          </ac:picMkLst>
        </pc:picChg>
      </pc:sldChg>
      <pc:sldChg chg="addSp modSp mod">
        <pc:chgData name="Kera Ahmed (2441883)" userId="2853ca4b-4a52-45f2-9be5-d3d2c2c82382" providerId="ADAL" clId="{9DFA6754-D6DB-32D9-A888-86715384FC0E}" dt="2025-11-30T20:23:00.209" v="181" actId="20577"/>
        <pc:sldMkLst>
          <pc:docMk/>
          <pc:sldMk cId="2670355933" sldId="273"/>
        </pc:sldMkLst>
        <pc:graphicFrameChg chg="modGraphic">
          <ac:chgData name="Kera Ahmed (2441883)" userId="2853ca4b-4a52-45f2-9be5-d3d2c2c82382" providerId="ADAL" clId="{9DFA6754-D6DB-32D9-A888-86715384FC0E}" dt="2025-11-30T20:23:00.209" v="181" actId="20577"/>
          <ac:graphicFrameMkLst>
            <pc:docMk/>
            <pc:sldMk cId="2670355933" sldId="273"/>
            <ac:graphicFrameMk id="5" creationId="{4BE94D00-8999-C03B-7C6B-6737E370BA68}"/>
          </ac:graphicFrameMkLst>
        </pc:graphicFrameChg>
        <pc:picChg chg="add">
          <ac:chgData name="Kera Ahmed (2441883)" userId="2853ca4b-4a52-45f2-9be5-d3d2c2c82382" providerId="ADAL" clId="{9DFA6754-D6DB-32D9-A888-86715384FC0E}" dt="2025-11-30T11:34:28.556" v="40" actId="931"/>
          <ac:picMkLst>
            <pc:docMk/>
            <pc:sldMk cId="2670355933" sldId="273"/>
            <ac:picMk id="3" creationId="{3BEA28F1-DB3D-5426-6290-83B7EAAC9778}"/>
          </ac:picMkLst>
        </pc:picChg>
      </pc:sldChg>
      <pc:sldChg chg="addSp modSp mod">
        <pc:chgData name="Kera Ahmed (2441883)" userId="2853ca4b-4a52-45f2-9be5-d3d2c2c82382" providerId="ADAL" clId="{9DFA6754-D6DB-32D9-A888-86715384FC0E}" dt="2025-11-30T20:23:27.984" v="182" actId="20577"/>
        <pc:sldMkLst>
          <pc:docMk/>
          <pc:sldMk cId="3082768869" sldId="275"/>
        </pc:sldMkLst>
        <pc:graphicFrameChg chg="modGraphic">
          <ac:chgData name="Kera Ahmed (2441883)" userId="2853ca4b-4a52-45f2-9be5-d3d2c2c82382" providerId="ADAL" clId="{9DFA6754-D6DB-32D9-A888-86715384FC0E}" dt="2025-11-30T20:23:27.984" v="182" actId="20577"/>
          <ac:graphicFrameMkLst>
            <pc:docMk/>
            <pc:sldMk cId="3082768869" sldId="275"/>
            <ac:graphicFrameMk id="5" creationId="{96838405-94CC-06CC-5852-AA5C39667507}"/>
          </ac:graphicFrameMkLst>
        </pc:graphicFrameChg>
        <pc:picChg chg="add">
          <ac:chgData name="Kera Ahmed (2441883)" userId="2853ca4b-4a52-45f2-9be5-d3d2c2c82382" providerId="ADAL" clId="{9DFA6754-D6DB-32D9-A888-86715384FC0E}" dt="2025-11-30T11:36:24.684" v="42" actId="931"/>
          <ac:picMkLst>
            <pc:docMk/>
            <pc:sldMk cId="3082768869" sldId="275"/>
            <ac:picMk id="3" creationId="{5DDF28BF-A29F-7B4C-1A68-F44EFAF2B508}"/>
          </ac:picMkLst>
        </pc:picChg>
      </pc:sldChg>
      <pc:sldChg chg="addSp modSp mod">
        <pc:chgData name="Kera Ahmed (2441883)" userId="2853ca4b-4a52-45f2-9be5-d3d2c2c82382" providerId="ADAL" clId="{9DFA6754-D6DB-32D9-A888-86715384FC0E}" dt="2025-11-30T11:45:28.068" v="46" actId="931"/>
        <pc:sldMkLst>
          <pc:docMk/>
          <pc:sldMk cId="1847967931" sldId="276"/>
        </pc:sldMkLst>
        <pc:picChg chg="add mod">
          <ac:chgData name="Kera Ahmed (2441883)" userId="2853ca4b-4a52-45f2-9be5-d3d2c2c82382" providerId="ADAL" clId="{9DFA6754-D6DB-32D9-A888-86715384FC0E}" dt="2025-11-30T11:13:23.162" v="17" actId="1076"/>
          <ac:picMkLst>
            <pc:docMk/>
            <pc:sldMk cId="1847967931" sldId="276"/>
            <ac:picMk id="5" creationId="{E2750210-D7DF-D169-0CB1-93B7E3310FE6}"/>
          </ac:picMkLst>
        </pc:picChg>
        <pc:picChg chg="add">
          <ac:chgData name="Kera Ahmed (2441883)" userId="2853ca4b-4a52-45f2-9be5-d3d2c2c82382" providerId="ADAL" clId="{9DFA6754-D6DB-32D9-A888-86715384FC0E}" dt="2025-11-30T11:44:58.066" v="45" actId="931"/>
          <ac:picMkLst>
            <pc:docMk/>
            <pc:sldMk cId="1847967931" sldId="276"/>
            <ac:picMk id="5" creationId="{EEEFDD9E-9089-5B65-62F3-26074018E529}"/>
          </ac:picMkLst>
        </pc:picChg>
        <pc:picChg chg="add">
          <ac:chgData name="Kera Ahmed (2441883)" userId="2853ca4b-4a52-45f2-9be5-d3d2c2c82382" providerId="ADAL" clId="{9DFA6754-D6DB-32D9-A888-86715384FC0E}" dt="2025-11-30T11:45:28.068" v="46" actId="931"/>
          <ac:picMkLst>
            <pc:docMk/>
            <pc:sldMk cId="1847967931" sldId="276"/>
            <ac:picMk id="6" creationId="{07C9B600-832C-9253-F92E-CF897965E5C7}"/>
          </ac:picMkLst>
        </pc:picChg>
      </pc:sldChg>
      <pc:sldChg chg="addSp modSp mod">
        <pc:chgData name="Kera Ahmed (2441883)" userId="2853ca4b-4a52-45f2-9be5-d3d2c2c82382" providerId="ADAL" clId="{9DFA6754-D6DB-32D9-A888-86715384FC0E}" dt="2025-11-30T11:53:47.765" v="83" actId="20577"/>
        <pc:sldMkLst>
          <pc:docMk/>
          <pc:sldMk cId="2138369206" sldId="277"/>
        </pc:sldMkLst>
        <pc:graphicFrameChg chg="modGraphic">
          <ac:chgData name="Kera Ahmed (2441883)" userId="2853ca4b-4a52-45f2-9be5-d3d2c2c82382" providerId="ADAL" clId="{9DFA6754-D6DB-32D9-A888-86715384FC0E}" dt="2025-11-30T11:53:47.765" v="83" actId="20577"/>
          <ac:graphicFrameMkLst>
            <pc:docMk/>
            <pc:sldMk cId="2138369206" sldId="277"/>
            <ac:graphicFrameMk id="7" creationId="{55966A83-B4EC-4628-3A36-B99B17D3F284}"/>
          </ac:graphicFrameMkLst>
        </pc:graphicFrameChg>
        <pc:picChg chg="add">
          <ac:chgData name="Kera Ahmed (2441883)" userId="2853ca4b-4a52-45f2-9be5-d3d2c2c82382" providerId="ADAL" clId="{9DFA6754-D6DB-32D9-A888-86715384FC0E}" dt="2025-11-30T11:35:57.124" v="41" actId="931"/>
          <ac:picMkLst>
            <pc:docMk/>
            <pc:sldMk cId="2138369206" sldId="277"/>
            <ac:picMk id="3" creationId="{DEAE1481-598B-EE8C-8084-FC51E47AE012}"/>
          </ac:picMkLst>
        </pc:picChg>
      </pc:sldChg>
      <pc:sldChg chg="addSp modSp mod">
        <pc:chgData name="Kera Ahmed (2441883)" userId="2853ca4b-4a52-45f2-9be5-d3d2c2c82382" providerId="ADAL" clId="{9DFA6754-D6DB-32D9-A888-86715384FC0E}" dt="2025-11-30T20:24:05.812" v="184" actId="20577"/>
        <pc:sldMkLst>
          <pc:docMk/>
          <pc:sldMk cId="1954428959" sldId="278"/>
        </pc:sldMkLst>
        <pc:spChg chg="mod">
          <ac:chgData name="Kera Ahmed (2441883)" userId="2853ca4b-4a52-45f2-9be5-d3d2c2c82382" providerId="ADAL" clId="{9DFA6754-D6DB-32D9-A888-86715384FC0E}" dt="2025-11-30T11:58:22.133" v="138" actId="20577"/>
          <ac:spMkLst>
            <pc:docMk/>
            <pc:sldMk cId="1954428959" sldId="278"/>
            <ac:spMk id="2" creationId="{3922CBE6-151B-52E2-9DC9-40C0FC781378}"/>
          </ac:spMkLst>
        </pc:spChg>
        <pc:graphicFrameChg chg="modGraphic">
          <ac:chgData name="Kera Ahmed (2441883)" userId="2853ca4b-4a52-45f2-9be5-d3d2c2c82382" providerId="ADAL" clId="{9DFA6754-D6DB-32D9-A888-86715384FC0E}" dt="2025-11-30T20:24:05.812" v="184" actId="20577"/>
          <ac:graphicFrameMkLst>
            <pc:docMk/>
            <pc:sldMk cId="1954428959" sldId="278"/>
            <ac:graphicFrameMk id="12" creationId="{9806202D-61A3-04DF-C491-E27AE87F7D1F}"/>
          </ac:graphicFrameMkLst>
        </pc:graphicFrameChg>
        <pc:picChg chg="add">
          <ac:chgData name="Kera Ahmed (2441883)" userId="2853ca4b-4a52-45f2-9be5-d3d2c2c82382" providerId="ADAL" clId="{9DFA6754-D6DB-32D9-A888-86715384FC0E}" dt="2025-11-30T11:36:37.286" v="43" actId="931"/>
          <ac:picMkLst>
            <pc:docMk/>
            <pc:sldMk cId="1954428959" sldId="278"/>
            <ac:picMk id="3" creationId="{7B90844B-6022-E0D8-AC2A-62FA95B013A9}"/>
          </ac:picMkLst>
        </pc:picChg>
      </pc:sldChg>
      <pc:sldChg chg="modSp mod">
        <pc:chgData name="Kera Ahmed (2441883)" userId="2853ca4b-4a52-45f2-9be5-d3d2c2c82382" providerId="ADAL" clId="{9DFA6754-D6DB-32D9-A888-86715384FC0E}" dt="2025-11-30T11:59:42.298" v="147" actId="20577"/>
        <pc:sldMkLst>
          <pc:docMk/>
          <pc:sldMk cId="539280644" sldId="280"/>
        </pc:sldMkLst>
        <pc:graphicFrameChg chg="modGraphic">
          <ac:chgData name="Kera Ahmed (2441883)" userId="2853ca4b-4a52-45f2-9be5-d3d2c2c82382" providerId="ADAL" clId="{9DFA6754-D6DB-32D9-A888-86715384FC0E}" dt="2025-11-30T11:59:42.298" v="147" actId="20577"/>
          <ac:graphicFrameMkLst>
            <pc:docMk/>
            <pc:sldMk cId="539280644" sldId="280"/>
            <ac:graphicFrameMk id="7" creationId="{5EA628EB-015B-2255-AC1B-881CCB4B9B15}"/>
          </ac:graphicFrameMkLst>
        </pc:graphicFrameChg>
      </pc:sldChg>
      <pc:sldChg chg="modSp mod">
        <pc:chgData name="Kera Ahmed (2441883)" userId="2853ca4b-4a52-45f2-9be5-d3d2c2c82382" providerId="ADAL" clId="{9DFA6754-D6DB-32D9-A888-86715384FC0E}" dt="2025-11-30T12:01:05.996" v="160" actId="20577"/>
        <pc:sldMkLst>
          <pc:docMk/>
          <pc:sldMk cId="3237054589" sldId="281"/>
        </pc:sldMkLst>
        <pc:graphicFrameChg chg="modGraphic">
          <ac:chgData name="Kera Ahmed (2441883)" userId="2853ca4b-4a52-45f2-9be5-d3d2c2c82382" providerId="ADAL" clId="{9DFA6754-D6DB-32D9-A888-86715384FC0E}" dt="2025-11-30T12:01:05.996" v="160" actId="20577"/>
          <ac:graphicFrameMkLst>
            <pc:docMk/>
            <pc:sldMk cId="3237054589" sldId="281"/>
            <ac:graphicFrameMk id="5" creationId="{1815FAAF-2F21-7787-DD99-7D6B480FBEE7}"/>
          </ac:graphicFrameMkLst>
        </pc:graphicFrameChg>
      </pc:sldChg>
    </pc:docChg>
  </pc:docChgLst>
  <pc:docChgLst>
    <pc:chgData name="Kera Ahmed (2441883)" userId="S::2441883@student.uwtsd.ac.uk::2853ca4b-4a52-45f2-9be5-d3d2c2c82382" providerId="AD" clId="Web-{E04F0C8B-40A1-CB6F-0443-0A8B456E5E57}"/>
    <pc:docChg chg="modSld">
      <pc:chgData name="Kera Ahmed (2441883)" userId="S::2441883@student.uwtsd.ac.uk::2853ca4b-4a52-45f2-9be5-d3d2c2c82382" providerId="AD" clId="Web-{E04F0C8B-40A1-CB6F-0443-0A8B456E5E57}" dt="2025-11-30T11:40:38.921" v="73" actId="1076"/>
      <pc:docMkLst>
        <pc:docMk/>
      </pc:docMkLst>
      <pc:sldChg chg="modSp">
        <pc:chgData name="Kera Ahmed (2441883)" userId="S::2441883@student.uwtsd.ac.uk::2853ca4b-4a52-45f2-9be5-d3d2c2c82382" providerId="AD" clId="Web-{E04F0C8B-40A1-CB6F-0443-0A8B456E5E57}" dt="2025-11-30T11:29:30.416" v="14" actId="1076"/>
        <pc:sldMkLst>
          <pc:docMk/>
          <pc:sldMk cId="558173171" sldId="269"/>
        </pc:sldMkLst>
        <pc:picChg chg="mod">
          <ac:chgData name="Kera Ahmed (2441883)" userId="S::2441883@student.uwtsd.ac.uk::2853ca4b-4a52-45f2-9be5-d3d2c2c82382" providerId="AD" clId="Web-{E04F0C8B-40A1-CB6F-0443-0A8B456E5E57}" dt="2025-11-30T11:29:30.416" v="14" actId="1076"/>
          <ac:picMkLst>
            <pc:docMk/>
            <pc:sldMk cId="558173171" sldId="269"/>
            <ac:picMk id="7" creationId="{AF681679-EA2F-6570-83F4-17B750CA992E}"/>
          </ac:picMkLst>
        </pc:picChg>
      </pc:sldChg>
      <pc:sldChg chg="delSp modSp">
        <pc:chgData name="Kera Ahmed (2441883)" userId="S::2441883@student.uwtsd.ac.uk::2853ca4b-4a52-45f2-9be5-d3d2c2c82382" providerId="AD" clId="Web-{E04F0C8B-40A1-CB6F-0443-0A8B456E5E57}" dt="2025-11-30T11:38:18.367" v="45" actId="1076"/>
        <pc:sldMkLst>
          <pc:docMk/>
          <pc:sldMk cId="901046489" sldId="271"/>
        </pc:sldMkLst>
        <pc:picChg chg="del mod">
          <ac:chgData name="Kera Ahmed (2441883)" userId="S::2441883@student.uwtsd.ac.uk::2853ca4b-4a52-45f2-9be5-d3d2c2c82382" providerId="AD" clId="Web-{E04F0C8B-40A1-CB6F-0443-0A8B456E5E57}" dt="2025-11-30T11:32:04" v="19"/>
          <ac:picMkLst>
            <pc:docMk/>
            <pc:sldMk cId="901046489" sldId="271"/>
            <ac:picMk id="3" creationId="{C130B6FD-8222-004A-B81A-68196AC22953}"/>
          </ac:picMkLst>
        </pc:picChg>
        <pc:picChg chg="mod">
          <ac:chgData name="Kera Ahmed (2441883)" userId="S::2441883@student.uwtsd.ac.uk::2853ca4b-4a52-45f2-9be5-d3d2c2c82382" providerId="AD" clId="Web-{E04F0C8B-40A1-CB6F-0443-0A8B456E5E57}" dt="2025-11-30T11:38:18.367" v="45" actId="1076"/>
          <ac:picMkLst>
            <pc:docMk/>
            <pc:sldMk cId="901046489" sldId="271"/>
            <ac:picMk id="3" creationId="{F52AED64-23C7-20DB-F56E-962D785BECBA}"/>
          </ac:picMkLst>
        </pc:picChg>
        <pc:picChg chg="del mod">
          <ac:chgData name="Kera Ahmed (2441883)" userId="S::2441883@student.uwtsd.ac.uk::2853ca4b-4a52-45f2-9be5-d3d2c2c82382" providerId="AD" clId="Web-{E04F0C8B-40A1-CB6F-0443-0A8B456E5E57}" dt="2025-11-30T11:32:44.704" v="26"/>
          <ac:picMkLst>
            <pc:docMk/>
            <pc:sldMk cId="901046489" sldId="271"/>
            <ac:picMk id="4" creationId="{C4C4B619-ED68-1BC3-AFF6-7B9DEE3E4DAF}"/>
          </ac:picMkLst>
        </pc:picChg>
        <pc:picChg chg="mod">
          <ac:chgData name="Kera Ahmed (2441883)" userId="S::2441883@student.uwtsd.ac.uk::2853ca4b-4a52-45f2-9be5-d3d2c2c82382" providerId="AD" clId="Web-{E04F0C8B-40A1-CB6F-0443-0A8B456E5E57}" dt="2025-11-30T11:37:54.664" v="40" actId="1076"/>
          <ac:picMkLst>
            <pc:docMk/>
            <pc:sldMk cId="901046489" sldId="271"/>
            <ac:picMk id="6" creationId="{B507A5DB-9D41-8CE4-8361-64336814FCA4}"/>
          </ac:picMkLst>
        </pc:picChg>
      </pc:sldChg>
      <pc:sldChg chg="modSp">
        <pc:chgData name="Kera Ahmed (2441883)" userId="S::2441883@student.uwtsd.ac.uk::2853ca4b-4a52-45f2-9be5-d3d2c2c82382" providerId="AD" clId="Web-{E04F0C8B-40A1-CB6F-0443-0A8B456E5E57}" dt="2025-11-30T11:33:59.737" v="31" actId="1076"/>
        <pc:sldMkLst>
          <pc:docMk/>
          <pc:sldMk cId="4050615853" sldId="272"/>
        </pc:sldMkLst>
        <pc:picChg chg="mod">
          <ac:chgData name="Kera Ahmed (2441883)" userId="S::2441883@student.uwtsd.ac.uk::2853ca4b-4a52-45f2-9be5-d3d2c2c82382" providerId="AD" clId="Web-{E04F0C8B-40A1-CB6F-0443-0A8B456E5E57}" dt="2025-11-30T11:33:59.737" v="31" actId="1076"/>
          <ac:picMkLst>
            <pc:docMk/>
            <pc:sldMk cId="4050615853" sldId="272"/>
            <ac:picMk id="4" creationId="{A56481B4-F277-EB4E-F8C1-7DCE63440BDD}"/>
          </ac:picMkLst>
        </pc:picChg>
      </pc:sldChg>
      <pc:sldChg chg="modSp">
        <pc:chgData name="Kera Ahmed (2441883)" userId="S::2441883@student.uwtsd.ac.uk::2853ca4b-4a52-45f2-9be5-d3d2c2c82382" providerId="AD" clId="Web-{E04F0C8B-40A1-CB6F-0443-0A8B456E5E57}" dt="2025-11-30T11:35:32.974" v="34" actId="1076"/>
        <pc:sldMkLst>
          <pc:docMk/>
          <pc:sldMk cId="2670355933" sldId="273"/>
        </pc:sldMkLst>
        <pc:picChg chg="mod">
          <ac:chgData name="Kera Ahmed (2441883)" userId="S::2441883@student.uwtsd.ac.uk::2853ca4b-4a52-45f2-9be5-d3d2c2c82382" providerId="AD" clId="Web-{E04F0C8B-40A1-CB6F-0443-0A8B456E5E57}" dt="2025-11-30T11:35:32.974" v="34" actId="1076"/>
          <ac:picMkLst>
            <pc:docMk/>
            <pc:sldMk cId="2670355933" sldId="273"/>
            <ac:picMk id="3" creationId="{3BEA28F1-DB3D-5426-6290-83B7EAAC9778}"/>
          </ac:picMkLst>
        </pc:picChg>
      </pc:sldChg>
      <pc:sldChg chg="modSp">
        <pc:chgData name="Kera Ahmed (2441883)" userId="S::2441883@student.uwtsd.ac.uk::2853ca4b-4a52-45f2-9be5-d3d2c2c82382" providerId="AD" clId="Web-{E04F0C8B-40A1-CB6F-0443-0A8B456E5E57}" dt="2025-11-30T11:40:38.921" v="73" actId="1076"/>
        <pc:sldMkLst>
          <pc:docMk/>
          <pc:sldMk cId="3082768869" sldId="275"/>
        </pc:sldMkLst>
        <pc:picChg chg="mod">
          <ac:chgData name="Kera Ahmed (2441883)" userId="S::2441883@student.uwtsd.ac.uk::2853ca4b-4a52-45f2-9be5-d3d2c2c82382" providerId="AD" clId="Web-{E04F0C8B-40A1-CB6F-0443-0A8B456E5E57}" dt="2025-11-30T11:40:38.921" v="73" actId="1076"/>
          <ac:picMkLst>
            <pc:docMk/>
            <pc:sldMk cId="3082768869" sldId="275"/>
            <ac:picMk id="3" creationId="{5DDF28BF-A29F-7B4C-1A68-F44EFAF2B508}"/>
          </ac:picMkLst>
        </pc:picChg>
      </pc:sldChg>
      <pc:sldChg chg="modSp">
        <pc:chgData name="Kera Ahmed (2441883)" userId="S::2441883@student.uwtsd.ac.uk::2853ca4b-4a52-45f2-9be5-d3d2c2c82382" providerId="AD" clId="Web-{E04F0C8B-40A1-CB6F-0443-0A8B456E5E57}" dt="2025-11-30T11:39:06.668" v="56" actId="1076"/>
        <pc:sldMkLst>
          <pc:docMk/>
          <pc:sldMk cId="2138369206" sldId="277"/>
        </pc:sldMkLst>
        <pc:picChg chg="mod">
          <ac:chgData name="Kera Ahmed (2441883)" userId="S::2441883@student.uwtsd.ac.uk::2853ca4b-4a52-45f2-9be5-d3d2c2c82382" providerId="AD" clId="Web-{E04F0C8B-40A1-CB6F-0443-0A8B456E5E57}" dt="2025-11-30T11:39:06.668" v="56" actId="1076"/>
          <ac:picMkLst>
            <pc:docMk/>
            <pc:sldMk cId="2138369206" sldId="277"/>
            <ac:picMk id="3" creationId="{DEAE1481-598B-EE8C-8084-FC51E47AE012}"/>
          </ac:picMkLst>
        </pc:picChg>
      </pc:sldChg>
      <pc:sldChg chg="modSp">
        <pc:chgData name="Kera Ahmed (2441883)" userId="S::2441883@student.uwtsd.ac.uk::2853ca4b-4a52-45f2-9be5-d3d2c2c82382" providerId="AD" clId="Web-{E04F0C8B-40A1-CB6F-0443-0A8B456E5E57}" dt="2025-11-30T11:40:09.400" v="66" actId="1076"/>
        <pc:sldMkLst>
          <pc:docMk/>
          <pc:sldMk cId="1954428959" sldId="278"/>
        </pc:sldMkLst>
        <pc:picChg chg="mod">
          <ac:chgData name="Kera Ahmed (2441883)" userId="S::2441883@student.uwtsd.ac.uk::2853ca4b-4a52-45f2-9be5-d3d2c2c82382" providerId="AD" clId="Web-{E04F0C8B-40A1-CB6F-0443-0A8B456E5E57}" dt="2025-11-30T11:40:09.400" v="66" actId="1076"/>
          <ac:picMkLst>
            <pc:docMk/>
            <pc:sldMk cId="1954428959" sldId="278"/>
            <ac:picMk id="3" creationId="{7B90844B-6022-E0D8-AC2A-62FA95B013A9}"/>
          </ac:picMkLst>
        </pc:pic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 /><Relationship Id="rId3" Type="http://schemas.openxmlformats.org/officeDocument/2006/relationships/image" Target="../media/image12.png" /><Relationship Id="rId7" Type="http://schemas.openxmlformats.org/officeDocument/2006/relationships/image" Target="../media/image16.png" /><Relationship Id="rId2" Type="http://schemas.openxmlformats.org/officeDocument/2006/relationships/image" Target="../media/image11.svg" /><Relationship Id="rId1" Type="http://schemas.openxmlformats.org/officeDocument/2006/relationships/image" Target="../media/image10.png" /><Relationship Id="rId6" Type="http://schemas.openxmlformats.org/officeDocument/2006/relationships/image" Target="../media/image15.svg" /><Relationship Id="rId5" Type="http://schemas.openxmlformats.org/officeDocument/2006/relationships/image" Target="../media/image14.png" /><Relationship Id="rId4" Type="http://schemas.openxmlformats.org/officeDocument/2006/relationships/image" Target="../media/image13.svg" 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 /><Relationship Id="rId3" Type="http://schemas.openxmlformats.org/officeDocument/2006/relationships/image" Target="../media/image22.png" /><Relationship Id="rId7" Type="http://schemas.openxmlformats.org/officeDocument/2006/relationships/image" Target="../media/image26.png" /><Relationship Id="rId2" Type="http://schemas.openxmlformats.org/officeDocument/2006/relationships/image" Target="../media/image21.svg" /><Relationship Id="rId1" Type="http://schemas.openxmlformats.org/officeDocument/2006/relationships/image" Target="../media/image20.png" /><Relationship Id="rId6" Type="http://schemas.openxmlformats.org/officeDocument/2006/relationships/image" Target="../media/image25.svg" /><Relationship Id="rId5" Type="http://schemas.openxmlformats.org/officeDocument/2006/relationships/image" Target="../media/image24.png" /><Relationship Id="rId4" Type="http://schemas.openxmlformats.org/officeDocument/2006/relationships/image" Target="../media/image23.svg" 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 /><Relationship Id="rId3" Type="http://schemas.openxmlformats.org/officeDocument/2006/relationships/image" Target="../media/image12.png" /><Relationship Id="rId7" Type="http://schemas.openxmlformats.org/officeDocument/2006/relationships/image" Target="../media/image16.png" /><Relationship Id="rId2" Type="http://schemas.openxmlformats.org/officeDocument/2006/relationships/image" Target="../media/image11.svg" /><Relationship Id="rId1" Type="http://schemas.openxmlformats.org/officeDocument/2006/relationships/image" Target="../media/image10.png" /><Relationship Id="rId6" Type="http://schemas.openxmlformats.org/officeDocument/2006/relationships/image" Target="../media/image15.svg" /><Relationship Id="rId5" Type="http://schemas.openxmlformats.org/officeDocument/2006/relationships/image" Target="../media/image14.png" /><Relationship Id="rId4" Type="http://schemas.openxmlformats.org/officeDocument/2006/relationships/image" Target="../media/image13.svg" 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 /><Relationship Id="rId3" Type="http://schemas.openxmlformats.org/officeDocument/2006/relationships/image" Target="../media/image22.png" /><Relationship Id="rId7" Type="http://schemas.openxmlformats.org/officeDocument/2006/relationships/image" Target="../media/image26.png" /><Relationship Id="rId2" Type="http://schemas.openxmlformats.org/officeDocument/2006/relationships/image" Target="../media/image21.svg" /><Relationship Id="rId1" Type="http://schemas.openxmlformats.org/officeDocument/2006/relationships/image" Target="../media/image20.png" /><Relationship Id="rId6" Type="http://schemas.openxmlformats.org/officeDocument/2006/relationships/image" Target="../media/image25.svg" /><Relationship Id="rId5" Type="http://schemas.openxmlformats.org/officeDocument/2006/relationships/image" Target="../media/image24.png" /><Relationship Id="rId4" Type="http://schemas.openxmlformats.org/officeDocument/2006/relationships/image" Target="../media/image23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DE76D4-4E84-4AA7-88F3-6F8434CCB421}" type="doc">
      <dgm:prSet loTypeId="urn:microsoft.com/office/officeart/2005/8/layout/hierarchy1" loCatId="hierarchy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B438C6F6-F3E9-4E8B-985F-1BC2AE14D3D5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 sz="3400">
              <a:latin typeface="Aptos" panose="020B0004020202020204"/>
              <a:ea typeface="+mn-ea"/>
              <a:cs typeface="+mn-cs"/>
            </a:rPr>
            <a:t>In this presentation, I will reflect what I have learning in the study  weeks of the digital skills module.</a:t>
          </a:r>
          <a:endParaRPr lang="en-US" sz="3400">
            <a:latin typeface="Aptos" panose="020B0004020202020204"/>
            <a:ea typeface="+mn-ea"/>
            <a:cs typeface="+mn-cs"/>
          </a:endParaRPr>
        </a:p>
      </dgm:t>
    </dgm:pt>
    <dgm:pt modelId="{EB651FDB-2E94-41F3-B72A-C71EEA08B28E}" type="parTrans" cxnId="{B181491E-3A2D-45F6-8A0C-A45EA02292B3}">
      <dgm:prSet/>
      <dgm:spPr/>
      <dgm:t>
        <a:bodyPr/>
        <a:lstStyle/>
        <a:p>
          <a:endParaRPr lang="en-US"/>
        </a:p>
      </dgm:t>
    </dgm:pt>
    <dgm:pt modelId="{888A2723-E14B-406C-AA2A-5825DE21365E}" type="sibTrans" cxnId="{B181491E-3A2D-45F6-8A0C-A45EA02292B3}">
      <dgm:prSet/>
      <dgm:spPr/>
      <dgm:t>
        <a:bodyPr/>
        <a:lstStyle/>
        <a:p>
          <a:endParaRPr lang="en-US"/>
        </a:p>
      </dgm:t>
    </dgm:pt>
    <dgm:pt modelId="{A2F8E2AB-9126-4EB9-87D4-7D09BCCC00C5}" type="pres">
      <dgm:prSet presAssocID="{C1DE76D4-4E84-4AA7-88F3-6F8434CCB42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E5948F5-8482-446E-B811-FF969CD2ED17}" type="pres">
      <dgm:prSet presAssocID="{B438C6F6-F3E9-4E8B-985F-1BC2AE14D3D5}" presName="hierRoot1" presStyleCnt="0"/>
      <dgm:spPr/>
    </dgm:pt>
    <dgm:pt modelId="{CB1A0FCC-C505-472A-9E7E-138BB56EB132}" type="pres">
      <dgm:prSet presAssocID="{B438C6F6-F3E9-4E8B-985F-1BC2AE14D3D5}" presName="composite" presStyleCnt="0"/>
      <dgm:spPr/>
    </dgm:pt>
    <dgm:pt modelId="{D751C74B-540F-4A86-BD2D-254B6B72902E}" type="pres">
      <dgm:prSet presAssocID="{B438C6F6-F3E9-4E8B-985F-1BC2AE14D3D5}" presName="background" presStyleLbl="node0" presStyleIdx="0" presStyleCnt="1"/>
      <dgm:spPr/>
    </dgm:pt>
    <dgm:pt modelId="{9E711A56-5D0F-4C65-BF1B-C5B932FF43C4}" type="pres">
      <dgm:prSet presAssocID="{B438C6F6-F3E9-4E8B-985F-1BC2AE14D3D5}" presName="text" presStyleLbl="fgAcc0" presStyleIdx="0" presStyleCnt="1">
        <dgm:presLayoutVars>
          <dgm:chPref val="3"/>
        </dgm:presLayoutVars>
      </dgm:prSet>
      <dgm:spPr/>
    </dgm:pt>
    <dgm:pt modelId="{0D30F5A5-309F-4CB4-9219-E7B92194C31A}" type="pres">
      <dgm:prSet presAssocID="{B438C6F6-F3E9-4E8B-985F-1BC2AE14D3D5}" presName="hierChild2" presStyleCnt="0"/>
      <dgm:spPr/>
    </dgm:pt>
  </dgm:ptLst>
  <dgm:cxnLst>
    <dgm:cxn modelId="{B181491E-3A2D-45F6-8A0C-A45EA02292B3}" srcId="{C1DE76D4-4E84-4AA7-88F3-6F8434CCB421}" destId="{B438C6F6-F3E9-4E8B-985F-1BC2AE14D3D5}" srcOrd="0" destOrd="0" parTransId="{EB651FDB-2E94-41F3-B72A-C71EEA08B28E}" sibTransId="{888A2723-E14B-406C-AA2A-5825DE21365E}"/>
    <dgm:cxn modelId="{C26BC2B5-96A6-41A7-9523-440DA283C8C5}" type="presOf" srcId="{C1DE76D4-4E84-4AA7-88F3-6F8434CCB421}" destId="{A2F8E2AB-9126-4EB9-87D4-7D09BCCC00C5}" srcOrd="0" destOrd="0" presId="urn:microsoft.com/office/officeart/2005/8/layout/hierarchy1"/>
    <dgm:cxn modelId="{944592C2-50DF-4480-8CE6-FB41D6445229}" type="presOf" srcId="{B438C6F6-F3E9-4E8B-985F-1BC2AE14D3D5}" destId="{9E711A56-5D0F-4C65-BF1B-C5B932FF43C4}" srcOrd="0" destOrd="0" presId="urn:microsoft.com/office/officeart/2005/8/layout/hierarchy1"/>
    <dgm:cxn modelId="{CA14C2B1-7960-47A7-91DF-339F7AD389CA}" type="presParOf" srcId="{A2F8E2AB-9126-4EB9-87D4-7D09BCCC00C5}" destId="{CE5948F5-8482-446E-B811-FF969CD2ED17}" srcOrd="0" destOrd="0" presId="urn:microsoft.com/office/officeart/2005/8/layout/hierarchy1"/>
    <dgm:cxn modelId="{BBE919EF-D92C-4AFD-B449-EEA303FEA11A}" type="presParOf" srcId="{CE5948F5-8482-446E-B811-FF969CD2ED17}" destId="{CB1A0FCC-C505-472A-9E7E-138BB56EB132}" srcOrd="0" destOrd="0" presId="urn:microsoft.com/office/officeart/2005/8/layout/hierarchy1"/>
    <dgm:cxn modelId="{8AD0C957-FBC1-479E-8569-1D4A862EF57A}" type="presParOf" srcId="{CB1A0FCC-C505-472A-9E7E-138BB56EB132}" destId="{D751C74B-540F-4A86-BD2D-254B6B72902E}" srcOrd="0" destOrd="0" presId="urn:microsoft.com/office/officeart/2005/8/layout/hierarchy1"/>
    <dgm:cxn modelId="{7C3B50A5-A58C-4DC2-8ABB-59F6423E8019}" type="presParOf" srcId="{CB1A0FCC-C505-472A-9E7E-138BB56EB132}" destId="{9E711A56-5D0F-4C65-BF1B-C5B932FF43C4}" srcOrd="1" destOrd="0" presId="urn:microsoft.com/office/officeart/2005/8/layout/hierarchy1"/>
    <dgm:cxn modelId="{180553EF-B613-4713-8ADC-8A24BE77C8B3}" type="presParOf" srcId="{CE5948F5-8482-446E-B811-FF969CD2ED17}" destId="{0D30F5A5-309F-4CB4-9219-E7B92194C31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DE76D4-4E84-4AA7-88F3-6F8434CCB421}" type="doc">
      <dgm:prSet loTypeId="urn:microsoft.com/office/officeart/2005/8/layout/hierarchy1" loCatId="hierarchy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438C6F6-F3E9-4E8B-985F-1BC2AE14D3D5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en-GB" sz="2400">
              <a:latin typeface="Calibri"/>
              <a:ea typeface="Calibri"/>
              <a:cs typeface="Calibri"/>
            </a:rPr>
            <a:t>In each week I learned about a new tool and acquired new skills.</a:t>
          </a:r>
          <a:endParaRPr lang="en-US" sz="2400">
            <a:latin typeface="Aptos" panose="020B0004020202020204"/>
            <a:ea typeface="+mn-ea"/>
            <a:cs typeface="+mn-cs"/>
          </a:endParaRPr>
        </a:p>
      </dgm:t>
    </dgm:pt>
    <dgm:pt modelId="{EB651FDB-2E94-41F3-B72A-C71EEA08B28E}" type="parTrans" cxnId="{B181491E-3A2D-45F6-8A0C-A45EA02292B3}">
      <dgm:prSet/>
      <dgm:spPr/>
      <dgm:t>
        <a:bodyPr/>
        <a:lstStyle/>
        <a:p>
          <a:endParaRPr lang="en-US"/>
        </a:p>
      </dgm:t>
    </dgm:pt>
    <dgm:pt modelId="{888A2723-E14B-406C-AA2A-5825DE21365E}" type="sibTrans" cxnId="{B181491E-3A2D-45F6-8A0C-A45EA02292B3}">
      <dgm:prSet/>
      <dgm:spPr/>
      <dgm:t>
        <a:bodyPr/>
        <a:lstStyle/>
        <a:p>
          <a:endParaRPr lang="en-US"/>
        </a:p>
      </dgm:t>
    </dgm:pt>
    <dgm:pt modelId="{A2F8E2AB-9126-4EB9-87D4-7D09BCCC00C5}" type="pres">
      <dgm:prSet presAssocID="{C1DE76D4-4E84-4AA7-88F3-6F8434CCB42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E5948F5-8482-446E-B811-FF969CD2ED17}" type="pres">
      <dgm:prSet presAssocID="{B438C6F6-F3E9-4E8B-985F-1BC2AE14D3D5}" presName="hierRoot1" presStyleCnt="0"/>
      <dgm:spPr/>
    </dgm:pt>
    <dgm:pt modelId="{CB1A0FCC-C505-472A-9E7E-138BB56EB132}" type="pres">
      <dgm:prSet presAssocID="{B438C6F6-F3E9-4E8B-985F-1BC2AE14D3D5}" presName="composite" presStyleCnt="0"/>
      <dgm:spPr/>
    </dgm:pt>
    <dgm:pt modelId="{D751C74B-540F-4A86-BD2D-254B6B72902E}" type="pres">
      <dgm:prSet presAssocID="{B438C6F6-F3E9-4E8B-985F-1BC2AE14D3D5}" presName="background" presStyleLbl="node0" presStyleIdx="0" presStyleCnt="1"/>
      <dgm:spPr/>
    </dgm:pt>
    <dgm:pt modelId="{9E711A56-5D0F-4C65-BF1B-C5B932FF43C4}" type="pres">
      <dgm:prSet presAssocID="{B438C6F6-F3E9-4E8B-985F-1BC2AE14D3D5}" presName="text" presStyleLbl="fgAcc0" presStyleIdx="0" presStyleCnt="1">
        <dgm:presLayoutVars>
          <dgm:chPref val="3"/>
        </dgm:presLayoutVars>
      </dgm:prSet>
      <dgm:spPr/>
    </dgm:pt>
    <dgm:pt modelId="{0D30F5A5-309F-4CB4-9219-E7B92194C31A}" type="pres">
      <dgm:prSet presAssocID="{B438C6F6-F3E9-4E8B-985F-1BC2AE14D3D5}" presName="hierChild2" presStyleCnt="0"/>
      <dgm:spPr/>
    </dgm:pt>
  </dgm:ptLst>
  <dgm:cxnLst>
    <dgm:cxn modelId="{B181491E-3A2D-45F6-8A0C-A45EA02292B3}" srcId="{C1DE76D4-4E84-4AA7-88F3-6F8434CCB421}" destId="{B438C6F6-F3E9-4E8B-985F-1BC2AE14D3D5}" srcOrd="0" destOrd="0" parTransId="{EB651FDB-2E94-41F3-B72A-C71EEA08B28E}" sibTransId="{888A2723-E14B-406C-AA2A-5825DE21365E}"/>
    <dgm:cxn modelId="{C26BC2B5-96A6-41A7-9523-440DA283C8C5}" type="presOf" srcId="{C1DE76D4-4E84-4AA7-88F3-6F8434CCB421}" destId="{A2F8E2AB-9126-4EB9-87D4-7D09BCCC00C5}" srcOrd="0" destOrd="0" presId="urn:microsoft.com/office/officeart/2005/8/layout/hierarchy1"/>
    <dgm:cxn modelId="{944592C2-50DF-4480-8CE6-FB41D6445229}" type="presOf" srcId="{B438C6F6-F3E9-4E8B-985F-1BC2AE14D3D5}" destId="{9E711A56-5D0F-4C65-BF1B-C5B932FF43C4}" srcOrd="0" destOrd="0" presId="urn:microsoft.com/office/officeart/2005/8/layout/hierarchy1"/>
    <dgm:cxn modelId="{CA14C2B1-7960-47A7-91DF-339F7AD389CA}" type="presParOf" srcId="{A2F8E2AB-9126-4EB9-87D4-7D09BCCC00C5}" destId="{CE5948F5-8482-446E-B811-FF969CD2ED17}" srcOrd="0" destOrd="0" presId="urn:microsoft.com/office/officeart/2005/8/layout/hierarchy1"/>
    <dgm:cxn modelId="{BBE919EF-D92C-4AFD-B449-EEA303FEA11A}" type="presParOf" srcId="{CE5948F5-8482-446E-B811-FF969CD2ED17}" destId="{CB1A0FCC-C505-472A-9E7E-138BB56EB132}" srcOrd="0" destOrd="0" presId="urn:microsoft.com/office/officeart/2005/8/layout/hierarchy1"/>
    <dgm:cxn modelId="{8AD0C957-FBC1-479E-8569-1D4A862EF57A}" type="presParOf" srcId="{CB1A0FCC-C505-472A-9E7E-138BB56EB132}" destId="{D751C74B-540F-4A86-BD2D-254B6B72902E}" srcOrd="0" destOrd="0" presId="urn:microsoft.com/office/officeart/2005/8/layout/hierarchy1"/>
    <dgm:cxn modelId="{7C3B50A5-A58C-4DC2-8ABB-59F6423E8019}" type="presParOf" srcId="{CB1A0FCC-C505-472A-9E7E-138BB56EB132}" destId="{9E711A56-5D0F-4C65-BF1B-C5B932FF43C4}" srcOrd="1" destOrd="0" presId="urn:microsoft.com/office/officeart/2005/8/layout/hierarchy1"/>
    <dgm:cxn modelId="{180553EF-B613-4713-8ADC-8A24BE77C8B3}" type="presParOf" srcId="{CE5948F5-8482-446E-B811-FF969CD2ED17}" destId="{0D30F5A5-309F-4CB4-9219-E7B92194C31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DE76D4-4E84-4AA7-88F3-6F8434CCB421}" type="doc">
      <dgm:prSet loTypeId="urn:microsoft.com/office/officeart/2005/8/layout/hierarchy1" loCatId="hierarchy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D0E9CA4-23A3-4335-BA21-77696635208F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 sz="2600">
              <a:latin typeface="Aptos" panose="020B0004020202020204"/>
              <a:ea typeface="+mn-ea"/>
              <a:cs typeface="+mn-cs"/>
            </a:rPr>
            <a:t>This presentation will show what I have learned, what skills I have gained, and what I want to develop </a:t>
          </a:r>
          <a:endParaRPr lang="en-US" sz="2600">
            <a:latin typeface="Aptos" panose="020B0004020202020204"/>
            <a:ea typeface="+mn-ea"/>
            <a:cs typeface="+mn-cs"/>
          </a:endParaRPr>
        </a:p>
      </dgm:t>
    </dgm:pt>
    <dgm:pt modelId="{4EA3F581-05B1-4FC1-8BA1-A71F8B804B08}" type="parTrans" cxnId="{316E23BC-C7A9-4763-9184-0953D5B74790}">
      <dgm:prSet/>
      <dgm:spPr/>
      <dgm:t>
        <a:bodyPr/>
        <a:lstStyle/>
        <a:p>
          <a:endParaRPr lang="en-US"/>
        </a:p>
      </dgm:t>
    </dgm:pt>
    <dgm:pt modelId="{D8DA61C8-4A94-4A0F-BA25-EE17D9CAF1D3}" type="sibTrans" cxnId="{316E23BC-C7A9-4763-9184-0953D5B74790}">
      <dgm:prSet/>
      <dgm:spPr/>
      <dgm:t>
        <a:bodyPr/>
        <a:lstStyle/>
        <a:p>
          <a:endParaRPr lang="en-US"/>
        </a:p>
      </dgm:t>
    </dgm:pt>
    <dgm:pt modelId="{A2F8E2AB-9126-4EB9-87D4-7D09BCCC00C5}" type="pres">
      <dgm:prSet presAssocID="{C1DE76D4-4E84-4AA7-88F3-6F8434CCB42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3F5D532-E7B0-47CA-AFCE-68A7269869E6}" type="pres">
      <dgm:prSet presAssocID="{ED0E9CA4-23A3-4335-BA21-77696635208F}" presName="hierRoot1" presStyleCnt="0"/>
      <dgm:spPr/>
    </dgm:pt>
    <dgm:pt modelId="{80492C0A-FFDF-490A-8CF2-FDC2DC67929F}" type="pres">
      <dgm:prSet presAssocID="{ED0E9CA4-23A3-4335-BA21-77696635208F}" presName="composite" presStyleCnt="0"/>
      <dgm:spPr/>
    </dgm:pt>
    <dgm:pt modelId="{7F4D565B-6C45-485F-8458-E6320560D546}" type="pres">
      <dgm:prSet presAssocID="{ED0E9CA4-23A3-4335-BA21-77696635208F}" presName="background" presStyleLbl="node0" presStyleIdx="0" presStyleCnt="1"/>
      <dgm:spPr/>
    </dgm:pt>
    <dgm:pt modelId="{5F404242-7235-4779-85BB-FEBBB58D63E4}" type="pres">
      <dgm:prSet presAssocID="{ED0E9CA4-23A3-4335-BA21-77696635208F}" presName="text" presStyleLbl="fgAcc0" presStyleIdx="0" presStyleCnt="1">
        <dgm:presLayoutVars>
          <dgm:chPref val="3"/>
        </dgm:presLayoutVars>
      </dgm:prSet>
      <dgm:spPr/>
    </dgm:pt>
    <dgm:pt modelId="{129C036C-F1F9-4194-9ED0-30CC453EA7DC}" type="pres">
      <dgm:prSet presAssocID="{ED0E9CA4-23A3-4335-BA21-77696635208F}" presName="hierChild2" presStyleCnt="0"/>
      <dgm:spPr/>
    </dgm:pt>
  </dgm:ptLst>
  <dgm:cxnLst>
    <dgm:cxn modelId="{C26BC2B5-96A6-41A7-9523-440DA283C8C5}" type="presOf" srcId="{C1DE76D4-4E84-4AA7-88F3-6F8434CCB421}" destId="{A2F8E2AB-9126-4EB9-87D4-7D09BCCC00C5}" srcOrd="0" destOrd="0" presId="urn:microsoft.com/office/officeart/2005/8/layout/hierarchy1"/>
    <dgm:cxn modelId="{316E23BC-C7A9-4763-9184-0953D5B74790}" srcId="{C1DE76D4-4E84-4AA7-88F3-6F8434CCB421}" destId="{ED0E9CA4-23A3-4335-BA21-77696635208F}" srcOrd="0" destOrd="0" parTransId="{4EA3F581-05B1-4FC1-8BA1-A71F8B804B08}" sibTransId="{D8DA61C8-4A94-4A0F-BA25-EE17D9CAF1D3}"/>
    <dgm:cxn modelId="{F1B32CBF-55EE-4E23-8337-0BC65E48DDF5}" type="presOf" srcId="{ED0E9CA4-23A3-4335-BA21-77696635208F}" destId="{5F404242-7235-4779-85BB-FEBBB58D63E4}" srcOrd="0" destOrd="0" presId="urn:microsoft.com/office/officeart/2005/8/layout/hierarchy1"/>
    <dgm:cxn modelId="{9B8D5AB6-6B1A-4D3C-A85D-87E0657AEA63}" type="presParOf" srcId="{A2F8E2AB-9126-4EB9-87D4-7D09BCCC00C5}" destId="{63F5D532-E7B0-47CA-AFCE-68A7269869E6}" srcOrd="0" destOrd="0" presId="urn:microsoft.com/office/officeart/2005/8/layout/hierarchy1"/>
    <dgm:cxn modelId="{E8316878-FF9E-4DB3-AA6B-A170C8CA9491}" type="presParOf" srcId="{63F5D532-E7B0-47CA-AFCE-68A7269869E6}" destId="{80492C0A-FFDF-490A-8CF2-FDC2DC67929F}" srcOrd="0" destOrd="0" presId="urn:microsoft.com/office/officeart/2005/8/layout/hierarchy1"/>
    <dgm:cxn modelId="{0D7A8FF3-4224-4986-BD7F-9479CD05F768}" type="presParOf" srcId="{80492C0A-FFDF-490A-8CF2-FDC2DC67929F}" destId="{7F4D565B-6C45-485F-8458-E6320560D546}" srcOrd="0" destOrd="0" presId="urn:microsoft.com/office/officeart/2005/8/layout/hierarchy1"/>
    <dgm:cxn modelId="{9368C056-1C96-46E8-99B4-82EDAF23D86F}" type="presParOf" srcId="{80492C0A-FFDF-490A-8CF2-FDC2DC67929F}" destId="{5F404242-7235-4779-85BB-FEBBB58D63E4}" srcOrd="1" destOrd="0" presId="urn:microsoft.com/office/officeart/2005/8/layout/hierarchy1"/>
    <dgm:cxn modelId="{33D214BC-A29A-45D8-85C2-97142AABBFC0}" type="presParOf" srcId="{63F5D532-E7B0-47CA-AFCE-68A7269869E6}" destId="{129C036C-F1F9-4194-9ED0-30CC453EA7D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8AD1D7-2EE6-4A57-A7F1-35113AAB6319}" type="doc">
      <dgm:prSet loTypeId="urn:microsoft.com/office/officeart/2005/8/layout/process5" loCatId="process" qsTypeId="urn:microsoft.com/office/officeart/2005/8/quickstyle/simple4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BD059F61-0356-4EFD-8DF3-150523B039E5}">
      <dgm:prSet/>
      <dgm:spPr/>
      <dgm:t>
        <a:bodyPr/>
        <a:lstStyle/>
        <a:p>
          <a:r>
            <a:rPr lang="en-GB"/>
            <a:t>I learned how to access Moodle material.</a:t>
          </a:r>
          <a:endParaRPr lang="en-US"/>
        </a:p>
      </dgm:t>
    </dgm:pt>
    <dgm:pt modelId="{A53C8658-33AB-484A-8B01-045B94B6ECA0}" type="parTrans" cxnId="{3A14299C-5B76-4A03-959E-BEF6D957451C}">
      <dgm:prSet/>
      <dgm:spPr/>
      <dgm:t>
        <a:bodyPr/>
        <a:lstStyle/>
        <a:p>
          <a:endParaRPr lang="en-US"/>
        </a:p>
      </dgm:t>
    </dgm:pt>
    <dgm:pt modelId="{94F4B775-F7A3-4226-98F8-CC5FE18EA47D}" type="sibTrans" cxnId="{3A14299C-5B76-4A03-959E-BEF6D957451C}">
      <dgm:prSet/>
      <dgm:spPr/>
      <dgm:t>
        <a:bodyPr/>
        <a:lstStyle/>
        <a:p>
          <a:endParaRPr lang="en-US"/>
        </a:p>
      </dgm:t>
    </dgm:pt>
    <dgm:pt modelId="{0981E68C-A6DF-47F2-A725-E42705A1CE5A}">
      <dgm:prSet/>
      <dgm:spPr/>
      <dgm:t>
        <a:bodyPr/>
        <a:lstStyle/>
        <a:p>
          <a:r>
            <a:rPr lang="en-GB"/>
            <a:t>I took a digital skills assessment test.</a:t>
          </a:r>
          <a:endParaRPr lang="en-US"/>
        </a:p>
      </dgm:t>
    </dgm:pt>
    <dgm:pt modelId="{084FAE81-8891-4B29-9478-4AFED41523E8}" type="parTrans" cxnId="{45BD0A1A-E8D1-4106-8435-FF9A15515654}">
      <dgm:prSet/>
      <dgm:spPr/>
      <dgm:t>
        <a:bodyPr/>
        <a:lstStyle/>
        <a:p>
          <a:endParaRPr lang="en-US"/>
        </a:p>
      </dgm:t>
    </dgm:pt>
    <dgm:pt modelId="{CD895F2F-9E82-4E3A-8EBF-1DDBDC27D3D5}" type="sibTrans" cxnId="{45BD0A1A-E8D1-4106-8435-FF9A15515654}">
      <dgm:prSet/>
      <dgm:spPr/>
      <dgm:t>
        <a:bodyPr/>
        <a:lstStyle/>
        <a:p>
          <a:endParaRPr lang="en-US"/>
        </a:p>
      </dgm:t>
    </dgm:pt>
    <dgm:pt modelId="{26051D1A-CE2D-4A6A-A9CA-598E5FE1A20A}">
      <dgm:prSet/>
      <dgm:spPr/>
      <dgm:t>
        <a:bodyPr/>
        <a:lstStyle/>
        <a:p>
          <a:r>
            <a:rPr lang="en-GB"/>
            <a:t>I learned where my strengths and weaknesses lie.</a:t>
          </a:r>
          <a:endParaRPr lang="en-US"/>
        </a:p>
      </dgm:t>
    </dgm:pt>
    <dgm:pt modelId="{DDF5C7E7-7175-4E21-BB23-E4359CD26801}" type="parTrans" cxnId="{5E6D6045-FBF4-4C32-9C67-26B18FC7BCFB}">
      <dgm:prSet/>
      <dgm:spPr/>
      <dgm:t>
        <a:bodyPr/>
        <a:lstStyle/>
        <a:p>
          <a:endParaRPr lang="en-US"/>
        </a:p>
      </dgm:t>
    </dgm:pt>
    <dgm:pt modelId="{2C3D4F83-3D31-4615-B62A-12DA4639F3E7}" type="sibTrans" cxnId="{5E6D6045-FBF4-4C32-9C67-26B18FC7BCFB}">
      <dgm:prSet/>
      <dgm:spPr/>
      <dgm:t>
        <a:bodyPr/>
        <a:lstStyle/>
        <a:p>
          <a:endParaRPr lang="en-US"/>
        </a:p>
      </dgm:t>
    </dgm:pt>
    <dgm:pt modelId="{44003949-59EF-48E3-8DB0-E8F3393A501B}" type="pres">
      <dgm:prSet presAssocID="{D18AD1D7-2EE6-4A57-A7F1-35113AAB6319}" presName="diagram" presStyleCnt="0">
        <dgm:presLayoutVars>
          <dgm:dir/>
          <dgm:resizeHandles val="exact"/>
        </dgm:presLayoutVars>
      </dgm:prSet>
      <dgm:spPr/>
    </dgm:pt>
    <dgm:pt modelId="{D51EAFDC-9FA4-47C8-97A1-B5447842F42B}" type="pres">
      <dgm:prSet presAssocID="{BD059F61-0356-4EFD-8DF3-150523B039E5}" presName="node" presStyleLbl="node1" presStyleIdx="0" presStyleCnt="3">
        <dgm:presLayoutVars>
          <dgm:bulletEnabled val="1"/>
        </dgm:presLayoutVars>
      </dgm:prSet>
      <dgm:spPr/>
    </dgm:pt>
    <dgm:pt modelId="{946D0689-225A-4DCE-A9D9-EF333A34E9E0}" type="pres">
      <dgm:prSet presAssocID="{94F4B775-F7A3-4226-98F8-CC5FE18EA47D}" presName="sibTrans" presStyleLbl="sibTrans2D1" presStyleIdx="0" presStyleCnt="2"/>
      <dgm:spPr/>
    </dgm:pt>
    <dgm:pt modelId="{63C4FD48-2C80-4D1D-A13B-4507F9A27A84}" type="pres">
      <dgm:prSet presAssocID="{94F4B775-F7A3-4226-98F8-CC5FE18EA47D}" presName="connectorText" presStyleLbl="sibTrans2D1" presStyleIdx="0" presStyleCnt="2"/>
      <dgm:spPr/>
    </dgm:pt>
    <dgm:pt modelId="{75A99CFA-EEF9-411A-95DC-1AFF468872A8}" type="pres">
      <dgm:prSet presAssocID="{0981E68C-A6DF-47F2-A725-E42705A1CE5A}" presName="node" presStyleLbl="node1" presStyleIdx="1" presStyleCnt="3">
        <dgm:presLayoutVars>
          <dgm:bulletEnabled val="1"/>
        </dgm:presLayoutVars>
      </dgm:prSet>
      <dgm:spPr/>
    </dgm:pt>
    <dgm:pt modelId="{2EE74152-FBA2-401F-A0FF-5D942245CA63}" type="pres">
      <dgm:prSet presAssocID="{CD895F2F-9E82-4E3A-8EBF-1DDBDC27D3D5}" presName="sibTrans" presStyleLbl="sibTrans2D1" presStyleIdx="1" presStyleCnt="2"/>
      <dgm:spPr/>
    </dgm:pt>
    <dgm:pt modelId="{974E621B-9BCC-4D7B-9C50-450D5FF7F05D}" type="pres">
      <dgm:prSet presAssocID="{CD895F2F-9E82-4E3A-8EBF-1DDBDC27D3D5}" presName="connectorText" presStyleLbl="sibTrans2D1" presStyleIdx="1" presStyleCnt="2"/>
      <dgm:spPr/>
    </dgm:pt>
    <dgm:pt modelId="{64B7E7F5-2620-431F-9065-53C00B644515}" type="pres">
      <dgm:prSet presAssocID="{26051D1A-CE2D-4A6A-A9CA-598E5FE1A20A}" presName="node" presStyleLbl="node1" presStyleIdx="2" presStyleCnt="3">
        <dgm:presLayoutVars>
          <dgm:bulletEnabled val="1"/>
        </dgm:presLayoutVars>
      </dgm:prSet>
      <dgm:spPr/>
    </dgm:pt>
  </dgm:ptLst>
  <dgm:cxnLst>
    <dgm:cxn modelId="{C30DA404-C8E7-4973-9089-AD8A957B9136}" type="presOf" srcId="{94F4B775-F7A3-4226-98F8-CC5FE18EA47D}" destId="{946D0689-225A-4DCE-A9D9-EF333A34E9E0}" srcOrd="0" destOrd="0" presId="urn:microsoft.com/office/officeart/2005/8/layout/process5"/>
    <dgm:cxn modelId="{25ED8215-23E9-4E20-AEC6-C0F032CF2CF9}" type="presOf" srcId="{94F4B775-F7A3-4226-98F8-CC5FE18EA47D}" destId="{63C4FD48-2C80-4D1D-A13B-4507F9A27A84}" srcOrd="1" destOrd="0" presId="urn:microsoft.com/office/officeart/2005/8/layout/process5"/>
    <dgm:cxn modelId="{45BD0A1A-E8D1-4106-8435-FF9A15515654}" srcId="{D18AD1D7-2EE6-4A57-A7F1-35113AAB6319}" destId="{0981E68C-A6DF-47F2-A725-E42705A1CE5A}" srcOrd="1" destOrd="0" parTransId="{084FAE81-8891-4B29-9478-4AFED41523E8}" sibTransId="{CD895F2F-9E82-4E3A-8EBF-1DDBDC27D3D5}"/>
    <dgm:cxn modelId="{FB122F61-B566-40A1-B9B1-1EDB3A78A3A9}" type="presOf" srcId="{BD059F61-0356-4EFD-8DF3-150523B039E5}" destId="{D51EAFDC-9FA4-47C8-97A1-B5447842F42B}" srcOrd="0" destOrd="0" presId="urn:microsoft.com/office/officeart/2005/8/layout/process5"/>
    <dgm:cxn modelId="{5E6D6045-FBF4-4C32-9C67-26B18FC7BCFB}" srcId="{D18AD1D7-2EE6-4A57-A7F1-35113AAB6319}" destId="{26051D1A-CE2D-4A6A-A9CA-598E5FE1A20A}" srcOrd="2" destOrd="0" parTransId="{DDF5C7E7-7175-4E21-BB23-E4359CD26801}" sibTransId="{2C3D4F83-3D31-4615-B62A-12DA4639F3E7}"/>
    <dgm:cxn modelId="{6C592753-1AD0-46F9-86EB-DB1D9FABC9D8}" type="presOf" srcId="{0981E68C-A6DF-47F2-A725-E42705A1CE5A}" destId="{75A99CFA-EEF9-411A-95DC-1AFF468872A8}" srcOrd="0" destOrd="0" presId="urn:microsoft.com/office/officeart/2005/8/layout/process5"/>
    <dgm:cxn modelId="{A2180286-35AB-485D-B0B7-4B7998FB34D9}" type="presOf" srcId="{CD895F2F-9E82-4E3A-8EBF-1DDBDC27D3D5}" destId="{2EE74152-FBA2-401F-A0FF-5D942245CA63}" srcOrd="0" destOrd="0" presId="urn:microsoft.com/office/officeart/2005/8/layout/process5"/>
    <dgm:cxn modelId="{3A14299C-5B76-4A03-959E-BEF6D957451C}" srcId="{D18AD1D7-2EE6-4A57-A7F1-35113AAB6319}" destId="{BD059F61-0356-4EFD-8DF3-150523B039E5}" srcOrd="0" destOrd="0" parTransId="{A53C8658-33AB-484A-8B01-045B94B6ECA0}" sibTransId="{94F4B775-F7A3-4226-98F8-CC5FE18EA47D}"/>
    <dgm:cxn modelId="{592329B2-8CE1-4818-9814-D0663F6CB167}" type="presOf" srcId="{26051D1A-CE2D-4A6A-A9CA-598E5FE1A20A}" destId="{64B7E7F5-2620-431F-9065-53C00B644515}" srcOrd="0" destOrd="0" presId="urn:microsoft.com/office/officeart/2005/8/layout/process5"/>
    <dgm:cxn modelId="{42A461E0-8C12-4A1F-A2FF-05BCE0066B86}" type="presOf" srcId="{CD895F2F-9E82-4E3A-8EBF-1DDBDC27D3D5}" destId="{974E621B-9BCC-4D7B-9C50-450D5FF7F05D}" srcOrd="1" destOrd="0" presId="urn:microsoft.com/office/officeart/2005/8/layout/process5"/>
    <dgm:cxn modelId="{9A8DA0EF-CB78-4420-AAFF-51F997D9565A}" type="presOf" srcId="{D18AD1D7-2EE6-4A57-A7F1-35113AAB6319}" destId="{44003949-59EF-48E3-8DB0-E8F3393A501B}" srcOrd="0" destOrd="0" presId="urn:microsoft.com/office/officeart/2005/8/layout/process5"/>
    <dgm:cxn modelId="{CC60253D-3166-4517-B358-31F279E0F47D}" type="presParOf" srcId="{44003949-59EF-48E3-8DB0-E8F3393A501B}" destId="{D51EAFDC-9FA4-47C8-97A1-B5447842F42B}" srcOrd="0" destOrd="0" presId="urn:microsoft.com/office/officeart/2005/8/layout/process5"/>
    <dgm:cxn modelId="{1A60FD4B-6C18-46A1-9213-0A0EC48504BC}" type="presParOf" srcId="{44003949-59EF-48E3-8DB0-E8F3393A501B}" destId="{946D0689-225A-4DCE-A9D9-EF333A34E9E0}" srcOrd="1" destOrd="0" presId="urn:microsoft.com/office/officeart/2005/8/layout/process5"/>
    <dgm:cxn modelId="{037F8558-CD96-469E-823F-2B61475CCE4E}" type="presParOf" srcId="{946D0689-225A-4DCE-A9D9-EF333A34E9E0}" destId="{63C4FD48-2C80-4D1D-A13B-4507F9A27A84}" srcOrd="0" destOrd="0" presId="urn:microsoft.com/office/officeart/2005/8/layout/process5"/>
    <dgm:cxn modelId="{96AA4F22-082C-4819-848A-E7CEA1B7E9B4}" type="presParOf" srcId="{44003949-59EF-48E3-8DB0-E8F3393A501B}" destId="{75A99CFA-EEF9-411A-95DC-1AFF468872A8}" srcOrd="2" destOrd="0" presId="urn:microsoft.com/office/officeart/2005/8/layout/process5"/>
    <dgm:cxn modelId="{87393616-E184-481C-A024-D4DD698E7416}" type="presParOf" srcId="{44003949-59EF-48E3-8DB0-E8F3393A501B}" destId="{2EE74152-FBA2-401F-A0FF-5D942245CA63}" srcOrd="3" destOrd="0" presId="urn:microsoft.com/office/officeart/2005/8/layout/process5"/>
    <dgm:cxn modelId="{FC83AB79-FC23-47B4-B17C-2E7BE9A76555}" type="presParOf" srcId="{2EE74152-FBA2-401F-A0FF-5D942245CA63}" destId="{974E621B-9BCC-4D7B-9C50-450D5FF7F05D}" srcOrd="0" destOrd="0" presId="urn:microsoft.com/office/officeart/2005/8/layout/process5"/>
    <dgm:cxn modelId="{FB9C10B4-0385-4508-8971-F53B597E0C40}" type="presParOf" srcId="{44003949-59EF-48E3-8DB0-E8F3393A501B}" destId="{64B7E7F5-2620-431F-9065-53C00B644515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951B62-82E9-4AA3-B478-E5170E3360DA}" type="doc">
      <dgm:prSet loTypeId="urn:microsoft.com/office/officeart/2005/8/layout/process2" loCatId="process" qsTypeId="urn:microsoft.com/office/officeart/2005/8/quickstyle/simple2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EBCC25F8-5B6D-4D29-B619-6D170911AE0D}">
      <dgm:prSet/>
      <dgm:spPr/>
      <dgm:t>
        <a:bodyPr/>
        <a:lstStyle/>
        <a:p>
          <a:r>
            <a:rPr lang="en-GB"/>
            <a:t>I learned how to use Microsoft Outlook.</a:t>
          </a:r>
          <a:endParaRPr lang="en-US"/>
        </a:p>
      </dgm:t>
    </dgm:pt>
    <dgm:pt modelId="{6D7C583E-75A6-403B-B46C-67FF92A4BC47}" type="parTrans" cxnId="{7997A9EE-A064-4426-B02F-5F98806162CE}">
      <dgm:prSet/>
      <dgm:spPr/>
      <dgm:t>
        <a:bodyPr/>
        <a:lstStyle/>
        <a:p>
          <a:endParaRPr lang="en-US"/>
        </a:p>
      </dgm:t>
    </dgm:pt>
    <dgm:pt modelId="{D0B291B9-29F3-4860-80DC-5EE92291B9CE}" type="sibTrans" cxnId="{7997A9EE-A064-4426-B02F-5F98806162CE}">
      <dgm:prSet/>
      <dgm:spPr/>
      <dgm:t>
        <a:bodyPr/>
        <a:lstStyle/>
        <a:p>
          <a:endParaRPr lang="en-US"/>
        </a:p>
      </dgm:t>
    </dgm:pt>
    <dgm:pt modelId="{4003C452-8C41-4681-B617-B3B841D3A9CC}">
      <dgm:prSet/>
      <dgm:spPr/>
      <dgm:t>
        <a:bodyPr/>
        <a:lstStyle/>
        <a:p>
          <a:r>
            <a:rPr lang="en-GB" dirty="0"/>
            <a:t>How to send formal academic emails, how to organise my inbox using folders.</a:t>
          </a:r>
          <a:endParaRPr lang="en-US" dirty="0"/>
        </a:p>
      </dgm:t>
    </dgm:pt>
    <dgm:pt modelId="{0CACF530-FBCB-41B9-86E3-A8983AB97C84}" type="parTrans" cxnId="{FF311D14-9564-4523-A8D8-A84959AA54EA}">
      <dgm:prSet/>
      <dgm:spPr/>
      <dgm:t>
        <a:bodyPr/>
        <a:lstStyle/>
        <a:p>
          <a:endParaRPr lang="en-US"/>
        </a:p>
      </dgm:t>
    </dgm:pt>
    <dgm:pt modelId="{CF93C98F-6D92-4F65-B8CE-1A1D966F1A16}" type="sibTrans" cxnId="{FF311D14-9564-4523-A8D8-A84959AA54EA}">
      <dgm:prSet/>
      <dgm:spPr/>
      <dgm:t>
        <a:bodyPr/>
        <a:lstStyle/>
        <a:p>
          <a:endParaRPr lang="en-US"/>
        </a:p>
      </dgm:t>
    </dgm:pt>
    <dgm:pt modelId="{4503E271-29FD-41F5-949A-D32B40617E7D}">
      <dgm:prSet/>
      <dgm:spPr/>
      <dgm:t>
        <a:bodyPr/>
        <a:lstStyle/>
        <a:p>
          <a:r>
            <a:rPr lang="en-GB"/>
            <a:t>How to create calendar events and set reminders.</a:t>
          </a:r>
          <a:endParaRPr lang="en-US"/>
        </a:p>
      </dgm:t>
    </dgm:pt>
    <dgm:pt modelId="{501C4CAB-2182-432A-B183-C9DFB6F1F65C}" type="parTrans" cxnId="{2BF817F5-1EA1-424B-9E26-9D350C6290EA}">
      <dgm:prSet/>
      <dgm:spPr/>
      <dgm:t>
        <a:bodyPr/>
        <a:lstStyle/>
        <a:p>
          <a:endParaRPr lang="en-US"/>
        </a:p>
      </dgm:t>
    </dgm:pt>
    <dgm:pt modelId="{4DCE8B39-62D3-499F-958E-826B1500F89E}" type="sibTrans" cxnId="{2BF817F5-1EA1-424B-9E26-9D350C6290EA}">
      <dgm:prSet/>
      <dgm:spPr/>
      <dgm:t>
        <a:bodyPr/>
        <a:lstStyle/>
        <a:p>
          <a:endParaRPr lang="en-US"/>
        </a:p>
      </dgm:t>
    </dgm:pt>
    <dgm:pt modelId="{54E13AE3-9185-4FDB-AEBE-32E084C4344E}">
      <dgm:prSet/>
      <dgm:spPr/>
      <dgm:t>
        <a:bodyPr/>
        <a:lstStyle/>
        <a:p>
          <a:r>
            <a:rPr lang="en-GB"/>
            <a:t>Introduction to Trello and Microsoft Planner for task management.</a:t>
          </a:r>
          <a:endParaRPr lang="en-US"/>
        </a:p>
      </dgm:t>
    </dgm:pt>
    <dgm:pt modelId="{E3C95D39-B264-41E1-9B79-B288B33C03C5}" type="parTrans" cxnId="{BACEC93C-B4AC-41BB-9674-FC03A74AE03D}">
      <dgm:prSet/>
      <dgm:spPr/>
      <dgm:t>
        <a:bodyPr/>
        <a:lstStyle/>
        <a:p>
          <a:endParaRPr lang="en-US"/>
        </a:p>
      </dgm:t>
    </dgm:pt>
    <dgm:pt modelId="{CF8A5095-FD46-4F57-9B06-DFBA4A1FF4BA}" type="sibTrans" cxnId="{BACEC93C-B4AC-41BB-9674-FC03A74AE03D}">
      <dgm:prSet/>
      <dgm:spPr/>
      <dgm:t>
        <a:bodyPr/>
        <a:lstStyle/>
        <a:p>
          <a:endParaRPr lang="en-US"/>
        </a:p>
      </dgm:t>
    </dgm:pt>
    <dgm:pt modelId="{2A173A85-227B-40F5-BA3F-D9D02E6DC39E}" type="pres">
      <dgm:prSet presAssocID="{08951B62-82E9-4AA3-B478-E5170E3360DA}" presName="linearFlow" presStyleCnt="0">
        <dgm:presLayoutVars>
          <dgm:resizeHandles val="exact"/>
        </dgm:presLayoutVars>
      </dgm:prSet>
      <dgm:spPr/>
    </dgm:pt>
    <dgm:pt modelId="{7E2C8A1C-7E9D-42ED-8E0C-8EE955E71C64}" type="pres">
      <dgm:prSet presAssocID="{EBCC25F8-5B6D-4D29-B619-6D170911AE0D}" presName="node" presStyleLbl="node1" presStyleIdx="0" presStyleCnt="4">
        <dgm:presLayoutVars>
          <dgm:bulletEnabled val="1"/>
        </dgm:presLayoutVars>
      </dgm:prSet>
      <dgm:spPr/>
    </dgm:pt>
    <dgm:pt modelId="{9CF2E051-2DCA-4CFC-8A29-9F8B337F8381}" type="pres">
      <dgm:prSet presAssocID="{D0B291B9-29F3-4860-80DC-5EE92291B9CE}" presName="sibTrans" presStyleLbl="sibTrans2D1" presStyleIdx="0" presStyleCnt="3"/>
      <dgm:spPr/>
    </dgm:pt>
    <dgm:pt modelId="{4633D0BE-A187-4230-AB6A-899A2FADBE97}" type="pres">
      <dgm:prSet presAssocID="{D0B291B9-29F3-4860-80DC-5EE92291B9CE}" presName="connectorText" presStyleLbl="sibTrans2D1" presStyleIdx="0" presStyleCnt="3"/>
      <dgm:spPr/>
    </dgm:pt>
    <dgm:pt modelId="{D01EE260-AD5A-444B-9D81-71BAD49DDDB8}" type="pres">
      <dgm:prSet presAssocID="{4003C452-8C41-4681-B617-B3B841D3A9CC}" presName="node" presStyleLbl="node1" presStyleIdx="1" presStyleCnt="4">
        <dgm:presLayoutVars>
          <dgm:bulletEnabled val="1"/>
        </dgm:presLayoutVars>
      </dgm:prSet>
      <dgm:spPr/>
    </dgm:pt>
    <dgm:pt modelId="{E8B57375-9173-4493-A038-9DC711EFA34C}" type="pres">
      <dgm:prSet presAssocID="{CF93C98F-6D92-4F65-B8CE-1A1D966F1A16}" presName="sibTrans" presStyleLbl="sibTrans2D1" presStyleIdx="1" presStyleCnt="3"/>
      <dgm:spPr/>
    </dgm:pt>
    <dgm:pt modelId="{E15B75B6-3AE9-49EF-897B-5DCE257820F5}" type="pres">
      <dgm:prSet presAssocID="{CF93C98F-6D92-4F65-B8CE-1A1D966F1A16}" presName="connectorText" presStyleLbl="sibTrans2D1" presStyleIdx="1" presStyleCnt="3"/>
      <dgm:spPr/>
    </dgm:pt>
    <dgm:pt modelId="{8715F28F-5D83-46FB-98EB-308838C66CBD}" type="pres">
      <dgm:prSet presAssocID="{4503E271-29FD-41F5-949A-D32B40617E7D}" presName="node" presStyleLbl="node1" presStyleIdx="2" presStyleCnt="4">
        <dgm:presLayoutVars>
          <dgm:bulletEnabled val="1"/>
        </dgm:presLayoutVars>
      </dgm:prSet>
      <dgm:spPr/>
    </dgm:pt>
    <dgm:pt modelId="{160C270D-4468-445B-B0FB-808A5A779383}" type="pres">
      <dgm:prSet presAssocID="{4DCE8B39-62D3-499F-958E-826B1500F89E}" presName="sibTrans" presStyleLbl="sibTrans2D1" presStyleIdx="2" presStyleCnt="3"/>
      <dgm:spPr/>
    </dgm:pt>
    <dgm:pt modelId="{824C969D-FE86-4899-94AF-03B56A81E696}" type="pres">
      <dgm:prSet presAssocID="{4DCE8B39-62D3-499F-958E-826B1500F89E}" presName="connectorText" presStyleLbl="sibTrans2D1" presStyleIdx="2" presStyleCnt="3"/>
      <dgm:spPr/>
    </dgm:pt>
    <dgm:pt modelId="{B66C6D82-3D03-4DDF-BC23-BD312DA0F321}" type="pres">
      <dgm:prSet presAssocID="{54E13AE3-9185-4FDB-AEBE-32E084C4344E}" presName="node" presStyleLbl="node1" presStyleIdx="3" presStyleCnt="4">
        <dgm:presLayoutVars>
          <dgm:bulletEnabled val="1"/>
        </dgm:presLayoutVars>
      </dgm:prSet>
      <dgm:spPr/>
    </dgm:pt>
  </dgm:ptLst>
  <dgm:cxnLst>
    <dgm:cxn modelId="{A5FC7910-6410-4F73-95B3-DA7B3FFD56B8}" type="presOf" srcId="{D0B291B9-29F3-4860-80DC-5EE92291B9CE}" destId="{4633D0BE-A187-4230-AB6A-899A2FADBE97}" srcOrd="1" destOrd="0" presId="urn:microsoft.com/office/officeart/2005/8/layout/process2"/>
    <dgm:cxn modelId="{FF311D14-9564-4523-A8D8-A84959AA54EA}" srcId="{08951B62-82E9-4AA3-B478-E5170E3360DA}" destId="{4003C452-8C41-4681-B617-B3B841D3A9CC}" srcOrd="1" destOrd="0" parTransId="{0CACF530-FBCB-41B9-86E3-A8983AB97C84}" sibTransId="{CF93C98F-6D92-4F65-B8CE-1A1D966F1A16}"/>
    <dgm:cxn modelId="{A1C6E028-3732-4189-B3A2-C54857C42A36}" type="presOf" srcId="{CF93C98F-6D92-4F65-B8CE-1A1D966F1A16}" destId="{E8B57375-9173-4493-A038-9DC711EFA34C}" srcOrd="0" destOrd="0" presId="urn:microsoft.com/office/officeart/2005/8/layout/process2"/>
    <dgm:cxn modelId="{8B7B392F-414E-4339-A59C-FFE5674B8652}" type="presOf" srcId="{4DCE8B39-62D3-499F-958E-826B1500F89E}" destId="{160C270D-4468-445B-B0FB-808A5A779383}" srcOrd="0" destOrd="0" presId="urn:microsoft.com/office/officeart/2005/8/layout/process2"/>
    <dgm:cxn modelId="{0D72AF36-A773-4B02-85B2-4E43579EEE73}" type="presOf" srcId="{4DCE8B39-62D3-499F-958E-826B1500F89E}" destId="{824C969D-FE86-4899-94AF-03B56A81E696}" srcOrd="1" destOrd="0" presId="urn:microsoft.com/office/officeart/2005/8/layout/process2"/>
    <dgm:cxn modelId="{BACEC93C-B4AC-41BB-9674-FC03A74AE03D}" srcId="{08951B62-82E9-4AA3-B478-E5170E3360DA}" destId="{54E13AE3-9185-4FDB-AEBE-32E084C4344E}" srcOrd="3" destOrd="0" parTransId="{E3C95D39-B264-41E1-9B79-B288B33C03C5}" sibTransId="{CF8A5095-FD46-4F57-9B06-DFBA4A1FF4BA}"/>
    <dgm:cxn modelId="{99D2686E-4955-49D3-A2BB-C318CAE71D06}" type="presOf" srcId="{CF93C98F-6D92-4F65-B8CE-1A1D966F1A16}" destId="{E15B75B6-3AE9-49EF-897B-5DCE257820F5}" srcOrd="1" destOrd="0" presId="urn:microsoft.com/office/officeart/2005/8/layout/process2"/>
    <dgm:cxn modelId="{92B36170-3A68-4138-BB80-B08838506749}" type="presOf" srcId="{EBCC25F8-5B6D-4D29-B619-6D170911AE0D}" destId="{7E2C8A1C-7E9D-42ED-8E0C-8EE955E71C64}" srcOrd="0" destOrd="0" presId="urn:microsoft.com/office/officeart/2005/8/layout/process2"/>
    <dgm:cxn modelId="{E6774178-8027-469B-BFF8-68F2CC4AB3BE}" type="presOf" srcId="{54E13AE3-9185-4FDB-AEBE-32E084C4344E}" destId="{B66C6D82-3D03-4DDF-BC23-BD312DA0F321}" srcOrd="0" destOrd="0" presId="urn:microsoft.com/office/officeart/2005/8/layout/process2"/>
    <dgm:cxn modelId="{86ADE892-362B-40CA-9D00-B40E11362BEE}" type="presOf" srcId="{4003C452-8C41-4681-B617-B3B841D3A9CC}" destId="{D01EE260-AD5A-444B-9D81-71BAD49DDDB8}" srcOrd="0" destOrd="0" presId="urn:microsoft.com/office/officeart/2005/8/layout/process2"/>
    <dgm:cxn modelId="{178DC79E-F175-43E7-8F03-8D33199D8D64}" type="presOf" srcId="{D0B291B9-29F3-4860-80DC-5EE92291B9CE}" destId="{9CF2E051-2DCA-4CFC-8A29-9F8B337F8381}" srcOrd="0" destOrd="0" presId="urn:microsoft.com/office/officeart/2005/8/layout/process2"/>
    <dgm:cxn modelId="{A1FC70C5-187C-4171-AC28-E08064ED9B48}" type="presOf" srcId="{08951B62-82E9-4AA3-B478-E5170E3360DA}" destId="{2A173A85-227B-40F5-BA3F-D9D02E6DC39E}" srcOrd="0" destOrd="0" presId="urn:microsoft.com/office/officeart/2005/8/layout/process2"/>
    <dgm:cxn modelId="{9A648FDB-1B68-4EFA-8D56-F0B11D54019C}" type="presOf" srcId="{4503E271-29FD-41F5-949A-D32B40617E7D}" destId="{8715F28F-5D83-46FB-98EB-308838C66CBD}" srcOrd="0" destOrd="0" presId="urn:microsoft.com/office/officeart/2005/8/layout/process2"/>
    <dgm:cxn modelId="{7997A9EE-A064-4426-B02F-5F98806162CE}" srcId="{08951B62-82E9-4AA3-B478-E5170E3360DA}" destId="{EBCC25F8-5B6D-4D29-B619-6D170911AE0D}" srcOrd="0" destOrd="0" parTransId="{6D7C583E-75A6-403B-B46C-67FF92A4BC47}" sibTransId="{D0B291B9-29F3-4860-80DC-5EE92291B9CE}"/>
    <dgm:cxn modelId="{2BF817F5-1EA1-424B-9E26-9D350C6290EA}" srcId="{08951B62-82E9-4AA3-B478-E5170E3360DA}" destId="{4503E271-29FD-41F5-949A-D32B40617E7D}" srcOrd="2" destOrd="0" parTransId="{501C4CAB-2182-432A-B183-C9DFB6F1F65C}" sibTransId="{4DCE8B39-62D3-499F-958E-826B1500F89E}"/>
    <dgm:cxn modelId="{74E60632-8215-4825-B57F-ED7245597DCA}" type="presParOf" srcId="{2A173A85-227B-40F5-BA3F-D9D02E6DC39E}" destId="{7E2C8A1C-7E9D-42ED-8E0C-8EE955E71C64}" srcOrd="0" destOrd="0" presId="urn:microsoft.com/office/officeart/2005/8/layout/process2"/>
    <dgm:cxn modelId="{0698919B-9CE9-4E4C-B2E4-E5F18065113E}" type="presParOf" srcId="{2A173A85-227B-40F5-BA3F-D9D02E6DC39E}" destId="{9CF2E051-2DCA-4CFC-8A29-9F8B337F8381}" srcOrd="1" destOrd="0" presId="urn:microsoft.com/office/officeart/2005/8/layout/process2"/>
    <dgm:cxn modelId="{19AB67A6-CBF2-41E1-B077-EC83BACA3EEC}" type="presParOf" srcId="{9CF2E051-2DCA-4CFC-8A29-9F8B337F8381}" destId="{4633D0BE-A187-4230-AB6A-899A2FADBE97}" srcOrd="0" destOrd="0" presId="urn:microsoft.com/office/officeart/2005/8/layout/process2"/>
    <dgm:cxn modelId="{032C2A96-5FC5-4D56-8F7C-DD51A6EE48BA}" type="presParOf" srcId="{2A173A85-227B-40F5-BA3F-D9D02E6DC39E}" destId="{D01EE260-AD5A-444B-9D81-71BAD49DDDB8}" srcOrd="2" destOrd="0" presId="urn:microsoft.com/office/officeart/2005/8/layout/process2"/>
    <dgm:cxn modelId="{33951BE0-A46E-4791-9348-7207D31CEC13}" type="presParOf" srcId="{2A173A85-227B-40F5-BA3F-D9D02E6DC39E}" destId="{E8B57375-9173-4493-A038-9DC711EFA34C}" srcOrd="3" destOrd="0" presId="urn:microsoft.com/office/officeart/2005/8/layout/process2"/>
    <dgm:cxn modelId="{335FC1C5-3DDD-4BB5-9C84-C5326C757A56}" type="presParOf" srcId="{E8B57375-9173-4493-A038-9DC711EFA34C}" destId="{E15B75B6-3AE9-49EF-897B-5DCE257820F5}" srcOrd="0" destOrd="0" presId="urn:microsoft.com/office/officeart/2005/8/layout/process2"/>
    <dgm:cxn modelId="{E94CBE3C-775B-4660-AE4E-F3649F91A337}" type="presParOf" srcId="{2A173A85-227B-40F5-BA3F-D9D02E6DC39E}" destId="{8715F28F-5D83-46FB-98EB-308838C66CBD}" srcOrd="4" destOrd="0" presId="urn:microsoft.com/office/officeart/2005/8/layout/process2"/>
    <dgm:cxn modelId="{1D7FC9B9-E5F4-45C2-A4B6-4BE6658A5B50}" type="presParOf" srcId="{2A173A85-227B-40F5-BA3F-D9D02E6DC39E}" destId="{160C270D-4468-445B-B0FB-808A5A779383}" srcOrd="5" destOrd="0" presId="urn:microsoft.com/office/officeart/2005/8/layout/process2"/>
    <dgm:cxn modelId="{AE6EB91A-4B4B-4A51-88CF-BA3CFC41BAA5}" type="presParOf" srcId="{160C270D-4468-445B-B0FB-808A5A779383}" destId="{824C969D-FE86-4899-94AF-03B56A81E696}" srcOrd="0" destOrd="0" presId="urn:microsoft.com/office/officeart/2005/8/layout/process2"/>
    <dgm:cxn modelId="{B7398827-6D5A-40EF-A23F-7B4E8AE0F553}" type="presParOf" srcId="{2A173A85-227B-40F5-BA3F-D9D02E6DC39E}" destId="{B66C6D82-3D03-4DDF-BC23-BD312DA0F321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1FFC704-CF60-4A6E-A2C5-9AC8F22410E5}" type="doc">
      <dgm:prSet loTypeId="urn:microsoft.com/office/officeart/2018/2/layout/IconCircleList" loCatId="icon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E0FD026C-CA59-433E-8F65-98E5892595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 learned; </a:t>
          </a:r>
          <a:r>
            <a:rPr lang="en-US" dirty="0"/>
            <a:t>Introduction to A</a:t>
          </a:r>
          <a:r>
            <a:rPr lang="en-GB" dirty="0"/>
            <a:t>I </a:t>
          </a:r>
          <a:r>
            <a:rPr lang="en-US" dirty="0"/>
            <a:t>tools such as </a:t>
          </a:r>
          <a:r>
            <a:rPr lang="en-US" dirty="0" err="1"/>
            <a:t>ChatGPT</a:t>
          </a:r>
          <a:r>
            <a:rPr lang="en-US" dirty="0"/>
            <a:t> and </a:t>
          </a:r>
          <a:r>
            <a:rPr lang="en-GB" dirty="0" err="1"/>
            <a:t>NotebookLM</a:t>
          </a:r>
          <a:r>
            <a:rPr lang="en-GB" dirty="0"/>
            <a:t>.</a:t>
          </a:r>
          <a:endParaRPr lang="en-US" dirty="0"/>
        </a:p>
      </dgm:t>
    </dgm:pt>
    <dgm:pt modelId="{7E4BDDD5-3CAE-4D2B-BE52-327A16E007AC}" type="parTrans" cxnId="{602C4F3F-30F9-473B-AE05-16B95D0D22C6}">
      <dgm:prSet/>
      <dgm:spPr/>
      <dgm:t>
        <a:bodyPr/>
        <a:lstStyle/>
        <a:p>
          <a:endParaRPr lang="en-US"/>
        </a:p>
      </dgm:t>
    </dgm:pt>
    <dgm:pt modelId="{F8B65FBA-294A-4D7D-B8BA-3622BF750D41}" type="sibTrans" cxnId="{602C4F3F-30F9-473B-AE05-16B95D0D22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2A916AD-5A6A-4CB5-9AE0-FDDB0B4101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Understanding digital ethics and plagiarism.</a:t>
          </a:r>
        </a:p>
      </dgm:t>
    </dgm:pt>
    <dgm:pt modelId="{35DF4A8C-7EE5-4532-8623-7DD30E3C3654}" type="parTrans" cxnId="{6EEC190A-9227-4921-B54C-83F8604D68BD}">
      <dgm:prSet/>
      <dgm:spPr/>
      <dgm:t>
        <a:bodyPr/>
        <a:lstStyle/>
        <a:p>
          <a:endParaRPr lang="en-US"/>
        </a:p>
      </dgm:t>
    </dgm:pt>
    <dgm:pt modelId="{F71894F8-22B8-44B9-9767-9894014F1769}" type="sibTrans" cxnId="{6EEC190A-9227-4921-B54C-83F8604D68B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14EF47-B0AA-45C2-9239-6D4FA1A424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GDPR basics and how to protect personal data.</a:t>
          </a:r>
        </a:p>
      </dgm:t>
    </dgm:pt>
    <dgm:pt modelId="{9758D251-F67F-40DB-80A8-47CD1716BB2A}" type="parTrans" cxnId="{8A94F0FB-0688-4C4B-B6F1-8546842F03C4}">
      <dgm:prSet/>
      <dgm:spPr/>
      <dgm:t>
        <a:bodyPr/>
        <a:lstStyle/>
        <a:p>
          <a:endParaRPr lang="en-US"/>
        </a:p>
      </dgm:t>
    </dgm:pt>
    <dgm:pt modelId="{F22FA5C4-D93B-42BB-9BBC-02C6791A4978}" type="sibTrans" cxnId="{8A94F0FB-0688-4C4B-B6F1-8546842F03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90E4CDF-4B6B-4336-91EC-BD1722CA2B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Cybersecurity: strong passwords</a:t>
          </a:r>
          <a:r>
            <a:rPr lang="en-GB" dirty="0"/>
            <a:t>, </a:t>
          </a:r>
          <a:r>
            <a:rPr lang="en-US" dirty="0"/>
            <a:t>two-factor authentication</a:t>
          </a:r>
          <a:r>
            <a:rPr lang="en-GB" dirty="0"/>
            <a:t> (2FA)</a:t>
          </a:r>
          <a:r>
            <a:rPr lang="en-US" dirty="0"/>
            <a:t>.</a:t>
          </a:r>
        </a:p>
      </dgm:t>
    </dgm:pt>
    <dgm:pt modelId="{9BBC93E8-40EA-49D7-A91A-5AA4BB07263A}" type="parTrans" cxnId="{F2679E90-02F5-4B6B-91E0-763CD4C59CEB}">
      <dgm:prSet/>
      <dgm:spPr/>
      <dgm:t>
        <a:bodyPr/>
        <a:lstStyle/>
        <a:p>
          <a:endParaRPr lang="en-US"/>
        </a:p>
      </dgm:t>
    </dgm:pt>
    <dgm:pt modelId="{E59680AA-4489-4263-B229-4AB87565E033}" type="sibTrans" cxnId="{F2679E90-02F5-4B6B-91E0-763CD4C59CEB}">
      <dgm:prSet/>
      <dgm:spPr/>
      <dgm:t>
        <a:bodyPr/>
        <a:lstStyle/>
        <a:p>
          <a:endParaRPr lang="en-US"/>
        </a:p>
      </dgm:t>
    </dgm:pt>
    <dgm:pt modelId="{979A1082-68C0-4359-9AD4-522040664EF0}" type="pres">
      <dgm:prSet presAssocID="{01FFC704-CF60-4A6E-A2C5-9AC8F22410E5}" presName="root" presStyleCnt="0">
        <dgm:presLayoutVars>
          <dgm:dir/>
          <dgm:resizeHandles val="exact"/>
        </dgm:presLayoutVars>
      </dgm:prSet>
      <dgm:spPr/>
    </dgm:pt>
    <dgm:pt modelId="{E14D005C-2CFB-4807-85AE-9F167D971EEB}" type="pres">
      <dgm:prSet presAssocID="{01FFC704-CF60-4A6E-A2C5-9AC8F22410E5}" presName="container" presStyleCnt="0">
        <dgm:presLayoutVars>
          <dgm:dir/>
          <dgm:resizeHandles val="exact"/>
        </dgm:presLayoutVars>
      </dgm:prSet>
      <dgm:spPr/>
    </dgm:pt>
    <dgm:pt modelId="{C2FFE5CC-8CEC-49FD-B2EF-9924C71981B0}" type="pres">
      <dgm:prSet presAssocID="{E0FD026C-CA59-433E-8F65-98E5892595B3}" presName="compNode" presStyleCnt="0"/>
      <dgm:spPr/>
    </dgm:pt>
    <dgm:pt modelId="{799FC3F1-C647-4425-B0FE-EE79CF40B883}" type="pres">
      <dgm:prSet presAssocID="{E0FD026C-CA59-433E-8F65-98E5892595B3}" presName="iconBgRect" presStyleLbl="bgShp" presStyleIdx="0" presStyleCnt="4"/>
      <dgm:spPr/>
    </dgm:pt>
    <dgm:pt modelId="{3D4C0137-9F48-4489-99C5-9199A00BE4CE}" type="pres">
      <dgm:prSet presAssocID="{E0FD026C-CA59-433E-8F65-98E5892595B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38B6A332-B338-4FE4-9CBE-70C10C829063}" type="pres">
      <dgm:prSet presAssocID="{E0FD026C-CA59-433E-8F65-98E5892595B3}" presName="spaceRect" presStyleCnt="0"/>
      <dgm:spPr/>
    </dgm:pt>
    <dgm:pt modelId="{E09B71BE-1708-4688-98EB-4D6868DAB364}" type="pres">
      <dgm:prSet presAssocID="{E0FD026C-CA59-433E-8F65-98E5892595B3}" presName="textRect" presStyleLbl="revTx" presStyleIdx="0" presStyleCnt="4">
        <dgm:presLayoutVars>
          <dgm:chMax val="1"/>
          <dgm:chPref val="1"/>
        </dgm:presLayoutVars>
      </dgm:prSet>
      <dgm:spPr/>
    </dgm:pt>
    <dgm:pt modelId="{D7C8DD07-41D2-4F24-B36A-CA25CC87C406}" type="pres">
      <dgm:prSet presAssocID="{F8B65FBA-294A-4D7D-B8BA-3622BF750D41}" presName="sibTrans" presStyleLbl="sibTrans2D1" presStyleIdx="0" presStyleCnt="0"/>
      <dgm:spPr/>
    </dgm:pt>
    <dgm:pt modelId="{A2DE0A56-B9F3-48A3-A47F-125B716C6884}" type="pres">
      <dgm:prSet presAssocID="{A2A916AD-5A6A-4CB5-9AE0-FDDB0B41010E}" presName="compNode" presStyleCnt="0"/>
      <dgm:spPr/>
    </dgm:pt>
    <dgm:pt modelId="{08182968-471B-4425-9801-14D26AA4C535}" type="pres">
      <dgm:prSet presAssocID="{A2A916AD-5A6A-4CB5-9AE0-FDDB0B41010E}" presName="iconBgRect" presStyleLbl="bgShp" presStyleIdx="1" presStyleCnt="4"/>
      <dgm:spPr/>
    </dgm:pt>
    <dgm:pt modelId="{C5FF1A01-E0F2-4066-960C-926B610459BE}" type="pres">
      <dgm:prSet presAssocID="{A2A916AD-5A6A-4CB5-9AE0-FDDB0B41010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3BB0366-490D-4C34-9FAC-2D1CC11F98EE}" type="pres">
      <dgm:prSet presAssocID="{A2A916AD-5A6A-4CB5-9AE0-FDDB0B41010E}" presName="spaceRect" presStyleCnt="0"/>
      <dgm:spPr/>
    </dgm:pt>
    <dgm:pt modelId="{A57B73E4-DC5A-403F-8024-0FD919FAAF8E}" type="pres">
      <dgm:prSet presAssocID="{A2A916AD-5A6A-4CB5-9AE0-FDDB0B41010E}" presName="textRect" presStyleLbl="revTx" presStyleIdx="1" presStyleCnt="4">
        <dgm:presLayoutVars>
          <dgm:chMax val="1"/>
          <dgm:chPref val="1"/>
        </dgm:presLayoutVars>
      </dgm:prSet>
      <dgm:spPr/>
    </dgm:pt>
    <dgm:pt modelId="{03D2E640-2428-4568-A248-8D4A9356315F}" type="pres">
      <dgm:prSet presAssocID="{F71894F8-22B8-44B9-9767-9894014F1769}" presName="sibTrans" presStyleLbl="sibTrans2D1" presStyleIdx="0" presStyleCnt="0"/>
      <dgm:spPr/>
    </dgm:pt>
    <dgm:pt modelId="{5420DAD7-E7AD-4F77-B5FB-29F25C38563F}" type="pres">
      <dgm:prSet presAssocID="{7614EF47-B0AA-45C2-9239-6D4FA1A42450}" presName="compNode" presStyleCnt="0"/>
      <dgm:spPr/>
    </dgm:pt>
    <dgm:pt modelId="{CF1812A0-EBD3-4361-A1D5-F16A9C5CEF10}" type="pres">
      <dgm:prSet presAssocID="{7614EF47-B0AA-45C2-9239-6D4FA1A42450}" presName="iconBgRect" presStyleLbl="bgShp" presStyleIdx="2" presStyleCnt="4"/>
      <dgm:spPr/>
    </dgm:pt>
    <dgm:pt modelId="{F35D54DD-E14F-45D8-A3EB-4F2FF9CDBA47}" type="pres">
      <dgm:prSet presAssocID="{7614EF47-B0AA-45C2-9239-6D4FA1A4245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fe"/>
        </a:ext>
      </dgm:extLst>
    </dgm:pt>
    <dgm:pt modelId="{52C9624C-1454-47A4-B752-73E59193970B}" type="pres">
      <dgm:prSet presAssocID="{7614EF47-B0AA-45C2-9239-6D4FA1A42450}" presName="spaceRect" presStyleCnt="0"/>
      <dgm:spPr/>
    </dgm:pt>
    <dgm:pt modelId="{D3541CC8-13EF-4829-8040-3844D6084617}" type="pres">
      <dgm:prSet presAssocID="{7614EF47-B0AA-45C2-9239-6D4FA1A42450}" presName="textRect" presStyleLbl="revTx" presStyleIdx="2" presStyleCnt="4">
        <dgm:presLayoutVars>
          <dgm:chMax val="1"/>
          <dgm:chPref val="1"/>
        </dgm:presLayoutVars>
      </dgm:prSet>
      <dgm:spPr/>
    </dgm:pt>
    <dgm:pt modelId="{63A35CA2-D534-440B-A086-3300B94E03AB}" type="pres">
      <dgm:prSet presAssocID="{F22FA5C4-D93B-42BB-9BBC-02C6791A4978}" presName="sibTrans" presStyleLbl="sibTrans2D1" presStyleIdx="0" presStyleCnt="0"/>
      <dgm:spPr/>
    </dgm:pt>
    <dgm:pt modelId="{38ADA62E-61AF-4E87-8FA7-E8535A0AF799}" type="pres">
      <dgm:prSet presAssocID="{F90E4CDF-4B6B-4336-91EC-BD1722CA2B45}" presName="compNode" presStyleCnt="0"/>
      <dgm:spPr/>
    </dgm:pt>
    <dgm:pt modelId="{01D0E6E5-184B-457E-AEE6-0C6E8020C778}" type="pres">
      <dgm:prSet presAssocID="{F90E4CDF-4B6B-4336-91EC-BD1722CA2B45}" presName="iconBgRect" presStyleLbl="bgShp" presStyleIdx="3" presStyleCnt="4"/>
      <dgm:spPr/>
    </dgm:pt>
    <dgm:pt modelId="{08D56438-DEB4-4DA5-8279-93759FEA63AD}" type="pres">
      <dgm:prSet presAssocID="{F90E4CDF-4B6B-4336-91EC-BD1722CA2B4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6738832C-DF27-4EBF-953C-4B610595F040}" type="pres">
      <dgm:prSet presAssocID="{F90E4CDF-4B6B-4336-91EC-BD1722CA2B45}" presName="spaceRect" presStyleCnt="0"/>
      <dgm:spPr/>
    </dgm:pt>
    <dgm:pt modelId="{74609D3A-E2EC-4049-B9A7-29A6B3593E33}" type="pres">
      <dgm:prSet presAssocID="{F90E4CDF-4B6B-4336-91EC-BD1722CA2B4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EEC190A-9227-4921-B54C-83F8604D68BD}" srcId="{01FFC704-CF60-4A6E-A2C5-9AC8F22410E5}" destId="{A2A916AD-5A6A-4CB5-9AE0-FDDB0B41010E}" srcOrd="1" destOrd="0" parTransId="{35DF4A8C-7EE5-4532-8623-7DD30E3C3654}" sibTransId="{F71894F8-22B8-44B9-9767-9894014F1769}"/>
    <dgm:cxn modelId="{602C4F3F-30F9-473B-AE05-16B95D0D22C6}" srcId="{01FFC704-CF60-4A6E-A2C5-9AC8F22410E5}" destId="{E0FD026C-CA59-433E-8F65-98E5892595B3}" srcOrd="0" destOrd="0" parTransId="{7E4BDDD5-3CAE-4D2B-BE52-327A16E007AC}" sibTransId="{F8B65FBA-294A-4D7D-B8BA-3622BF750D41}"/>
    <dgm:cxn modelId="{767A5261-FA7B-4315-990F-44227DAF2513}" type="presOf" srcId="{F71894F8-22B8-44B9-9767-9894014F1769}" destId="{03D2E640-2428-4568-A248-8D4A9356315F}" srcOrd="0" destOrd="0" presId="urn:microsoft.com/office/officeart/2018/2/layout/IconCircleList"/>
    <dgm:cxn modelId="{95F6B566-1DAC-4CEE-83FB-53F2174A86BC}" type="presOf" srcId="{01FFC704-CF60-4A6E-A2C5-9AC8F22410E5}" destId="{979A1082-68C0-4359-9AD4-522040664EF0}" srcOrd="0" destOrd="0" presId="urn:microsoft.com/office/officeart/2018/2/layout/IconCircleList"/>
    <dgm:cxn modelId="{FA88C069-4FCA-42E1-8EFC-C90B0EFAA60D}" type="presOf" srcId="{F90E4CDF-4B6B-4336-91EC-BD1722CA2B45}" destId="{74609D3A-E2EC-4049-B9A7-29A6B3593E33}" srcOrd="0" destOrd="0" presId="urn:microsoft.com/office/officeart/2018/2/layout/IconCircleList"/>
    <dgm:cxn modelId="{38F0B357-F38E-4494-82C5-9988B77D9617}" type="presOf" srcId="{7614EF47-B0AA-45C2-9239-6D4FA1A42450}" destId="{D3541CC8-13EF-4829-8040-3844D6084617}" srcOrd="0" destOrd="0" presId="urn:microsoft.com/office/officeart/2018/2/layout/IconCircleList"/>
    <dgm:cxn modelId="{F2679E90-02F5-4B6B-91E0-763CD4C59CEB}" srcId="{01FFC704-CF60-4A6E-A2C5-9AC8F22410E5}" destId="{F90E4CDF-4B6B-4336-91EC-BD1722CA2B45}" srcOrd="3" destOrd="0" parTransId="{9BBC93E8-40EA-49D7-A91A-5AA4BB07263A}" sibTransId="{E59680AA-4489-4263-B229-4AB87565E033}"/>
    <dgm:cxn modelId="{A5B8439F-C0D2-4E8D-B354-3CBDE54898CD}" type="presOf" srcId="{E0FD026C-CA59-433E-8F65-98E5892595B3}" destId="{E09B71BE-1708-4688-98EB-4D6868DAB364}" srcOrd="0" destOrd="0" presId="urn:microsoft.com/office/officeart/2018/2/layout/IconCircleList"/>
    <dgm:cxn modelId="{C015769F-BCFD-4875-8CE8-C817C2E96094}" type="presOf" srcId="{A2A916AD-5A6A-4CB5-9AE0-FDDB0B41010E}" destId="{A57B73E4-DC5A-403F-8024-0FD919FAAF8E}" srcOrd="0" destOrd="0" presId="urn:microsoft.com/office/officeart/2018/2/layout/IconCircleList"/>
    <dgm:cxn modelId="{64FF9FA9-1CF6-4A36-BEFF-5C0C5760A9A2}" type="presOf" srcId="{F8B65FBA-294A-4D7D-B8BA-3622BF750D41}" destId="{D7C8DD07-41D2-4F24-B36A-CA25CC87C406}" srcOrd="0" destOrd="0" presId="urn:microsoft.com/office/officeart/2018/2/layout/IconCircleList"/>
    <dgm:cxn modelId="{3DB996CA-385F-4B5B-BF85-5098487AB0ED}" type="presOf" srcId="{F22FA5C4-D93B-42BB-9BBC-02C6791A4978}" destId="{63A35CA2-D534-440B-A086-3300B94E03AB}" srcOrd="0" destOrd="0" presId="urn:microsoft.com/office/officeart/2018/2/layout/IconCircleList"/>
    <dgm:cxn modelId="{8A94F0FB-0688-4C4B-B6F1-8546842F03C4}" srcId="{01FFC704-CF60-4A6E-A2C5-9AC8F22410E5}" destId="{7614EF47-B0AA-45C2-9239-6D4FA1A42450}" srcOrd="2" destOrd="0" parTransId="{9758D251-F67F-40DB-80A8-47CD1716BB2A}" sibTransId="{F22FA5C4-D93B-42BB-9BBC-02C6791A4978}"/>
    <dgm:cxn modelId="{85D83912-0927-4253-BCAD-B4E04D33681B}" type="presParOf" srcId="{979A1082-68C0-4359-9AD4-522040664EF0}" destId="{E14D005C-2CFB-4807-85AE-9F167D971EEB}" srcOrd="0" destOrd="0" presId="urn:microsoft.com/office/officeart/2018/2/layout/IconCircleList"/>
    <dgm:cxn modelId="{F1AA8331-CA29-4840-A383-383657D25984}" type="presParOf" srcId="{E14D005C-2CFB-4807-85AE-9F167D971EEB}" destId="{C2FFE5CC-8CEC-49FD-B2EF-9924C71981B0}" srcOrd="0" destOrd="0" presId="urn:microsoft.com/office/officeart/2018/2/layout/IconCircleList"/>
    <dgm:cxn modelId="{208E0BB3-E6A4-412E-9F6A-D6B92596E172}" type="presParOf" srcId="{C2FFE5CC-8CEC-49FD-B2EF-9924C71981B0}" destId="{799FC3F1-C647-4425-B0FE-EE79CF40B883}" srcOrd="0" destOrd="0" presId="urn:microsoft.com/office/officeart/2018/2/layout/IconCircleList"/>
    <dgm:cxn modelId="{61C96102-1F87-403C-9BCE-8FF50AFF8C17}" type="presParOf" srcId="{C2FFE5CC-8CEC-49FD-B2EF-9924C71981B0}" destId="{3D4C0137-9F48-4489-99C5-9199A00BE4CE}" srcOrd="1" destOrd="0" presId="urn:microsoft.com/office/officeart/2018/2/layout/IconCircleList"/>
    <dgm:cxn modelId="{E045216C-CE38-45AB-A0BD-8B75A1F01770}" type="presParOf" srcId="{C2FFE5CC-8CEC-49FD-B2EF-9924C71981B0}" destId="{38B6A332-B338-4FE4-9CBE-70C10C829063}" srcOrd="2" destOrd="0" presId="urn:microsoft.com/office/officeart/2018/2/layout/IconCircleList"/>
    <dgm:cxn modelId="{63E4B5BC-3CEA-411D-B784-7B06A370CC86}" type="presParOf" srcId="{C2FFE5CC-8CEC-49FD-B2EF-9924C71981B0}" destId="{E09B71BE-1708-4688-98EB-4D6868DAB364}" srcOrd="3" destOrd="0" presId="urn:microsoft.com/office/officeart/2018/2/layout/IconCircleList"/>
    <dgm:cxn modelId="{DF153EED-FD47-4198-906C-330EC3FDBDF2}" type="presParOf" srcId="{E14D005C-2CFB-4807-85AE-9F167D971EEB}" destId="{D7C8DD07-41D2-4F24-B36A-CA25CC87C406}" srcOrd="1" destOrd="0" presId="urn:microsoft.com/office/officeart/2018/2/layout/IconCircleList"/>
    <dgm:cxn modelId="{BB77132D-5408-4637-81B0-0CBD72C7BB88}" type="presParOf" srcId="{E14D005C-2CFB-4807-85AE-9F167D971EEB}" destId="{A2DE0A56-B9F3-48A3-A47F-125B716C6884}" srcOrd="2" destOrd="0" presId="urn:microsoft.com/office/officeart/2018/2/layout/IconCircleList"/>
    <dgm:cxn modelId="{A05458C3-3D06-40EC-9067-7DE84FECA044}" type="presParOf" srcId="{A2DE0A56-B9F3-48A3-A47F-125B716C6884}" destId="{08182968-471B-4425-9801-14D26AA4C535}" srcOrd="0" destOrd="0" presId="urn:microsoft.com/office/officeart/2018/2/layout/IconCircleList"/>
    <dgm:cxn modelId="{46C2F01D-0627-4B30-AABD-73D8AC4C86AF}" type="presParOf" srcId="{A2DE0A56-B9F3-48A3-A47F-125B716C6884}" destId="{C5FF1A01-E0F2-4066-960C-926B610459BE}" srcOrd="1" destOrd="0" presId="urn:microsoft.com/office/officeart/2018/2/layout/IconCircleList"/>
    <dgm:cxn modelId="{E1DCF45F-345C-49BF-BFE2-5FBB6FE98F89}" type="presParOf" srcId="{A2DE0A56-B9F3-48A3-A47F-125B716C6884}" destId="{D3BB0366-490D-4C34-9FAC-2D1CC11F98EE}" srcOrd="2" destOrd="0" presId="urn:microsoft.com/office/officeart/2018/2/layout/IconCircleList"/>
    <dgm:cxn modelId="{C2FA057E-86B3-49FC-8465-B468E4D84028}" type="presParOf" srcId="{A2DE0A56-B9F3-48A3-A47F-125B716C6884}" destId="{A57B73E4-DC5A-403F-8024-0FD919FAAF8E}" srcOrd="3" destOrd="0" presId="urn:microsoft.com/office/officeart/2018/2/layout/IconCircleList"/>
    <dgm:cxn modelId="{D42B24B3-42F6-4E89-9E1A-386A8E290578}" type="presParOf" srcId="{E14D005C-2CFB-4807-85AE-9F167D971EEB}" destId="{03D2E640-2428-4568-A248-8D4A9356315F}" srcOrd="3" destOrd="0" presId="urn:microsoft.com/office/officeart/2018/2/layout/IconCircleList"/>
    <dgm:cxn modelId="{BC27D0D9-3DF8-4B68-BCB5-8EF647828F2F}" type="presParOf" srcId="{E14D005C-2CFB-4807-85AE-9F167D971EEB}" destId="{5420DAD7-E7AD-4F77-B5FB-29F25C38563F}" srcOrd="4" destOrd="0" presId="urn:microsoft.com/office/officeart/2018/2/layout/IconCircleList"/>
    <dgm:cxn modelId="{23E673F6-834D-4F7B-8E33-DC856D468D6B}" type="presParOf" srcId="{5420DAD7-E7AD-4F77-B5FB-29F25C38563F}" destId="{CF1812A0-EBD3-4361-A1D5-F16A9C5CEF10}" srcOrd="0" destOrd="0" presId="urn:microsoft.com/office/officeart/2018/2/layout/IconCircleList"/>
    <dgm:cxn modelId="{56A35866-30F9-44A7-A7DD-C2C953EE6019}" type="presParOf" srcId="{5420DAD7-E7AD-4F77-B5FB-29F25C38563F}" destId="{F35D54DD-E14F-45D8-A3EB-4F2FF9CDBA47}" srcOrd="1" destOrd="0" presId="urn:microsoft.com/office/officeart/2018/2/layout/IconCircleList"/>
    <dgm:cxn modelId="{A38AF97F-85A3-4514-9309-3F0E61CEFE96}" type="presParOf" srcId="{5420DAD7-E7AD-4F77-B5FB-29F25C38563F}" destId="{52C9624C-1454-47A4-B752-73E59193970B}" srcOrd="2" destOrd="0" presId="urn:microsoft.com/office/officeart/2018/2/layout/IconCircleList"/>
    <dgm:cxn modelId="{C9E95A23-398A-4951-98F1-E1B58126DC24}" type="presParOf" srcId="{5420DAD7-E7AD-4F77-B5FB-29F25C38563F}" destId="{D3541CC8-13EF-4829-8040-3844D6084617}" srcOrd="3" destOrd="0" presId="urn:microsoft.com/office/officeart/2018/2/layout/IconCircleList"/>
    <dgm:cxn modelId="{8AAC97F4-C6F9-4C36-BDAF-ACE8624DC923}" type="presParOf" srcId="{E14D005C-2CFB-4807-85AE-9F167D971EEB}" destId="{63A35CA2-D534-440B-A086-3300B94E03AB}" srcOrd="5" destOrd="0" presId="urn:microsoft.com/office/officeart/2018/2/layout/IconCircleList"/>
    <dgm:cxn modelId="{FAF748B8-20D1-4295-9033-B9B1E9D26CB7}" type="presParOf" srcId="{E14D005C-2CFB-4807-85AE-9F167D971EEB}" destId="{38ADA62E-61AF-4E87-8FA7-E8535A0AF799}" srcOrd="6" destOrd="0" presId="urn:microsoft.com/office/officeart/2018/2/layout/IconCircleList"/>
    <dgm:cxn modelId="{C6078744-CA06-4133-9852-F925F8979F59}" type="presParOf" srcId="{38ADA62E-61AF-4E87-8FA7-E8535A0AF799}" destId="{01D0E6E5-184B-457E-AEE6-0C6E8020C778}" srcOrd="0" destOrd="0" presId="urn:microsoft.com/office/officeart/2018/2/layout/IconCircleList"/>
    <dgm:cxn modelId="{7A9B6DA1-CD4E-4733-AD4C-47710BF5A8FA}" type="presParOf" srcId="{38ADA62E-61AF-4E87-8FA7-E8535A0AF799}" destId="{08D56438-DEB4-4DA5-8279-93759FEA63AD}" srcOrd="1" destOrd="0" presId="urn:microsoft.com/office/officeart/2018/2/layout/IconCircleList"/>
    <dgm:cxn modelId="{E308828D-A31D-4122-B13E-222B5A378830}" type="presParOf" srcId="{38ADA62E-61AF-4E87-8FA7-E8535A0AF799}" destId="{6738832C-DF27-4EBF-953C-4B610595F040}" srcOrd="2" destOrd="0" presId="urn:microsoft.com/office/officeart/2018/2/layout/IconCircleList"/>
    <dgm:cxn modelId="{21B9E19B-31CF-4B7D-969D-B07C6A70DFE0}" type="presParOf" srcId="{38ADA62E-61AF-4E87-8FA7-E8535A0AF799}" destId="{74609D3A-E2EC-4049-B9A7-29A6B3593E3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452A5ED-2176-4FB9-AC31-639B5B33BE9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F70DA906-8E04-4241-87D8-CC8122B79F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learned how to use Microsoft Teams for communication</a:t>
          </a:r>
          <a:r>
            <a:rPr lang="en-GB">
              <a:latin typeface="Aptos Display" panose="020F0302020204030204"/>
            </a:rPr>
            <a:t>.</a:t>
          </a:r>
          <a:endParaRPr lang="en-US"/>
        </a:p>
      </dgm:t>
    </dgm:pt>
    <dgm:pt modelId="{BE3919CD-7644-4CB0-BDA2-ADCCA627C16F}" type="parTrans" cxnId="{C7560F6F-3B3F-490D-824B-1877627BF18E}">
      <dgm:prSet/>
      <dgm:spPr/>
      <dgm:t>
        <a:bodyPr/>
        <a:lstStyle/>
        <a:p>
          <a:endParaRPr lang="en-US"/>
        </a:p>
      </dgm:t>
    </dgm:pt>
    <dgm:pt modelId="{D655A973-F38A-4D17-ABC5-5CAC8478311F}" type="sibTrans" cxnId="{C7560F6F-3B3F-490D-824B-1877627BF18E}">
      <dgm:prSet/>
      <dgm:spPr/>
      <dgm:t>
        <a:bodyPr/>
        <a:lstStyle/>
        <a:p>
          <a:endParaRPr lang="en-US"/>
        </a:p>
      </dgm:t>
    </dgm:pt>
    <dgm:pt modelId="{D161F352-0D44-4BEC-B162-88D74E7603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Navigating the interface (Teams Chat, Calendar, F</a:t>
          </a:r>
          <a:r>
            <a:rPr lang="en-GB">
              <a:latin typeface="Aptos Display" panose="020F0302020204030204"/>
            </a:rPr>
            <a:t>iles).</a:t>
          </a:r>
          <a:endParaRPr lang="en-US"/>
        </a:p>
      </dgm:t>
    </dgm:pt>
    <dgm:pt modelId="{681575BF-B1AF-4ABC-97C5-EFC5C4FED30E}" type="parTrans" cxnId="{04525045-059B-489F-9B01-7603457605AC}">
      <dgm:prSet/>
      <dgm:spPr/>
      <dgm:t>
        <a:bodyPr/>
        <a:lstStyle/>
        <a:p>
          <a:endParaRPr lang="en-US"/>
        </a:p>
      </dgm:t>
    </dgm:pt>
    <dgm:pt modelId="{E718DAF7-EBC8-491E-A186-EF838CC6A64E}" type="sibTrans" cxnId="{04525045-059B-489F-9B01-7603457605AC}">
      <dgm:prSet/>
      <dgm:spPr/>
      <dgm:t>
        <a:bodyPr/>
        <a:lstStyle/>
        <a:p>
          <a:endParaRPr lang="en-US"/>
        </a:p>
      </dgm:t>
    </dgm:pt>
    <dgm:pt modelId="{854A658A-2351-4459-8F53-7B481E9CE9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Scheduling, joining, and managing online meetings</a:t>
          </a:r>
          <a:r>
            <a:rPr lang="en-GB">
              <a:latin typeface="Aptos Display" panose="020F0302020204030204"/>
            </a:rPr>
            <a:t>.</a:t>
          </a:r>
          <a:endParaRPr lang="en-US"/>
        </a:p>
      </dgm:t>
    </dgm:pt>
    <dgm:pt modelId="{882CDA7B-5F3B-4F87-9BDD-D359F6E92569}" type="parTrans" cxnId="{842EB3F9-9019-4BE3-8B5F-4089A6E36773}">
      <dgm:prSet/>
      <dgm:spPr/>
      <dgm:t>
        <a:bodyPr/>
        <a:lstStyle/>
        <a:p>
          <a:endParaRPr lang="en-US"/>
        </a:p>
      </dgm:t>
    </dgm:pt>
    <dgm:pt modelId="{C674B4A6-B95E-4D12-82C9-946890BE479E}" type="sibTrans" cxnId="{842EB3F9-9019-4BE3-8B5F-4089A6E36773}">
      <dgm:prSet/>
      <dgm:spPr/>
      <dgm:t>
        <a:bodyPr/>
        <a:lstStyle/>
        <a:p>
          <a:endParaRPr lang="en-US"/>
        </a:p>
      </dgm:t>
    </dgm:pt>
    <dgm:pt modelId="{4F61E8B3-2E25-4EBA-A717-4DD8A58CED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Using channels, posting messages, and using @mentions</a:t>
          </a:r>
          <a:r>
            <a:rPr lang="en-GB">
              <a:latin typeface="Aptos Display" panose="020F0302020204030204"/>
            </a:rPr>
            <a:t>.</a:t>
          </a:r>
          <a:endParaRPr lang="en-US"/>
        </a:p>
      </dgm:t>
    </dgm:pt>
    <dgm:pt modelId="{0FD53B71-1B98-49CB-A09A-DDE3F826E15C}" type="parTrans" cxnId="{35A0F7D6-E1F8-48A7-86A1-4B33D2EA3D31}">
      <dgm:prSet/>
      <dgm:spPr/>
      <dgm:t>
        <a:bodyPr/>
        <a:lstStyle/>
        <a:p>
          <a:endParaRPr lang="en-US"/>
        </a:p>
      </dgm:t>
    </dgm:pt>
    <dgm:pt modelId="{FE52E11F-504C-402B-93C9-E8D02DE4678D}" type="sibTrans" cxnId="{35A0F7D6-E1F8-48A7-86A1-4B33D2EA3D31}">
      <dgm:prSet/>
      <dgm:spPr/>
      <dgm:t>
        <a:bodyPr/>
        <a:lstStyle/>
        <a:p>
          <a:endParaRPr lang="en-US"/>
        </a:p>
      </dgm:t>
    </dgm:pt>
    <dgm:pt modelId="{8C36C10B-33B5-4AD3-A939-93A1D4F7BBEE}" type="pres">
      <dgm:prSet presAssocID="{B452A5ED-2176-4FB9-AC31-639B5B33BE9C}" presName="root" presStyleCnt="0">
        <dgm:presLayoutVars>
          <dgm:dir/>
          <dgm:resizeHandles val="exact"/>
        </dgm:presLayoutVars>
      </dgm:prSet>
      <dgm:spPr/>
    </dgm:pt>
    <dgm:pt modelId="{EEEC4CA6-E802-43D0-A564-B1BF15AE618B}" type="pres">
      <dgm:prSet presAssocID="{F70DA906-8E04-4241-87D8-CC8122B79FDB}" presName="compNode" presStyleCnt="0"/>
      <dgm:spPr/>
    </dgm:pt>
    <dgm:pt modelId="{CDC1DD45-1E83-437A-A07E-60A5F93A84AF}" type="pres">
      <dgm:prSet presAssocID="{F70DA906-8E04-4241-87D8-CC8122B79FDB}" presName="bgRect" presStyleLbl="bgShp" presStyleIdx="0" presStyleCnt="4"/>
      <dgm:spPr/>
    </dgm:pt>
    <dgm:pt modelId="{39BC8199-3AAF-4A1C-B9F2-99B773E38F40}" type="pres">
      <dgm:prSet presAssocID="{F70DA906-8E04-4241-87D8-CC8122B79FD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5348535-7B52-4492-9689-3BE02D120E65}" type="pres">
      <dgm:prSet presAssocID="{F70DA906-8E04-4241-87D8-CC8122B79FDB}" presName="spaceRect" presStyleCnt="0"/>
      <dgm:spPr/>
    </dgm:pt>
    <dgm:pt modelId="{229C8927-0E0F-42E5-82B3-26D3503433EE}" type="pres">
      <dgm:prSet presAssocID="{F70DA906-8E04-4241-87D8-CC8122B79FDB}" presName="parTx" presStyleLbl="revTx" presStyleIdx="0" presStyleCnt="4">
        <dgm:presLayoutVars>
          <dgm:chMax val="0"/>
          <dgm:chPref val="0"/>
        </dgm:presLayoutVars>
      </dgm:prSet>
      <dgm:spPr/>
    </dgm:pt>
    <dgm:pt modelId="{44F8D33A-B7C4-4C9C-99C2-01A5B84074C2}" type="pres">
      <dgm:prSet presAssocID="{D655A973-F38A-4D17-ABC5-5CAC8478311F}" presName="sibTrans" presStyleCnt="0"/>
      <dgm:spPr/>
    </dgm:pt>
    <dgm:pt modelId="{38DB89F7-9461-4D86-B590-916422156D85}" type="pres">
      <dgm:prSet presAssocID="{D161F352-0D44-4BEC-B162-88D74E7603E8}" presName="compNode" presStyleCnt="0"/>
      <dgm:spPr/>
    </dgm:pt>
    <dgm:pt modelId="{CC704739-F884-498B-949E-DE1C81E7ACD4}" type="pres">
      <dgm:prSet presAssocID="{D161F352-0D44-4BEC-B162-88D74E7603E8}" presName="bgRect" presStyleLbl="bgShp" presStyleIdx="1" presStyleCnt="4"/>
      <dgm:spPr/>
    </dgm:pt>
    <dgm:pt modelId="{434B2E85-55E6-4DDC-8F61-3B7505838A02}" type="pres">
      <dgm:prSet presAssocID="{D161F352-0D44-4BEC-B162-88D74E7603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14D4054D-E9CC-456E-AF46-109345C152A2}" type="pres">
      <dgm:prSet presAssocID="{D161F352-0D44-4BEC-B162-88D74E7603E8}" presName="spaceRect" presStyleCnt="0"/>
      <dgm:spPr/>
    </dgm:pt>
    <dgm:pt modelId="{B6BEDA52-80FB-4445-BB14-3BB74E80661C}" type="pres">
      <dgm:prSet presAssocID="{D161F352-0D44-4BEC-B162-88D74E7603E8}" presName="parTx" presStyleLbl="revTx" presStyleIdx="1" presStyleCnt="4">
        <dgm:presLayoutVars>
          <dgm:chMax val="0"/>
          <dgm:chPref val="0"/>
        </dgm:presLayoutVars>
      </dgm:prSet>
      <dgm:spPr/>
    </dgm:pt>
    <dgm:pt modelId="{EB5BDC58-788A-4BEC-924B-7138404DFF07}" type="pres">
      <dgm:prSet presAssocID="{E718DAF7-EBC8-491E-A186-EF838CC6A64E}" presName="sibTrans" presStyleCnt="0"/>
      <dgm:spPr/>
    </dgm:pt>
    <dgm:pt modelId="{7B27185B-5DE0-4641-A966-E3D0B81130C9}" type="pres">
      <dgm:prSet presAssocID="{854A658A-2351-4459-8F53-7B481E9CE939}" presName="compNode" presStyleCnt="0"/>
      <dgm:spPr/>
    </dgm:pt>
    <dgm:pt modelId="{8EA98829-485A-486A-8B11-A56B18B186C2}" type="pres">
      <dgm:prSet presAssocID="{854A658A-2351-4459-8F53-7B481E9CE939}" presName="bgRect" presStyleLbl="bgShp" presStyleIdx="2" presStyleCnt="4"/>
      <dgm:spPr/>
    </dgm:pt>
    <dgm:pt modelId="{A3528919-2487-4890-BEA5-D076360F0571}" type="pres">
      <dgm:prSet presAssocID="{854A658A-2351-4459-8F53-7B481E9CE93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EBF6732-7B88-4D08-ACD1-1981F14BA4EE}" type="pres">
      <dgm:prSet presAssocID="{854A658A-2351-4459-8F53-7B481E9CE939}" presName="spaceRect" presStyleCnt="0"/>
      <dgm:spPr/>
    </dgm:pt>
    <dgm:pt modelId="{6FFF3C9A-5342-443A-B485-0F1034FA9D5D}" type="pres">
      <dgm:prSet presAssocID="{854A658A-2351-4459-8F53-7B481E9CE939}" presName="parTx" presStyleLbl="revTx" presStyleIdx="2" presStyleCnt="4">
        <dgm:presLayoutVars>
          <dgm:chMax val="0"/>
          <dgm:chPref val="0"/>
        </dgm:presLayoutVars>
      </dgm:prSet>
      <dgm:spPr/>
    </dgm:pt>
    <dgm:pt modelId="{62587A0F-FBBD-4557-87DC-4751F4C9AF15}" type="pres">
      <dgm:prSet presAssocID="{C674B4A6-B95E-4D12-82C9-946890BE479E}" presName="sibTrans" presStyleCnt="0"/>
      <dgm:spPr/>
    </dgm:pt>
    <dgm:pt modelId="{18D3F45C-43F7-4270-96BE-3D33442D7838}" type="pres">
      <dgm:prSet presAssocID="{4F61E8B3-2E25-4EBA-A717-4DD8A58CEDD8}" presName="compNode" presStyleCnt="0"/>
      <dgm:spPr/>
    </dgm:pt>
    <dgm:pt modelId="{F83F93E8-CF32-44D1-856F-7BEC98B7E47B}" type="pres">
      <dgm:prSet presAssocID="{4F61E8B3-2E25-4EBA-A717-4DD8A58CEDD8}" presName="bgRect" presStyleLbl="bgShp" presStyleIdx="3" presStyleCnt="4"/>
      <dgm:spPr/>
    </dgm:pt>
    <dgm:pt modelId="{A0B5F290-79C2-414C-9259-856986A080A6}" type="pres">
      <dgm:prSet presAssocID="{4F61E8B3-2E25-4EBA-A717-4DD8A58CED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A4110152-189C-492C-A5AC-DEC9DACC1238}" type="pres">
      <dgm:prSet presAssocID="{4F61E8B3-2E25-4EBA-A717-4DD8A58CEDD8}" presName="spaceRect" presStyleCnt="0"/>
      <dgm:spPr/>
    </dgm:pt>
    <dgm:pt modelId="{230F8828-D60D-424F-9AC9-7B5BFD23CBD6}" type="pres">
      <dgm:prSet presAssocID="{4F61E8B3-2E25-4EBA-A717-4DD8A58CEDD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F49262D-C5D1-4D28-98BE-B7778B7DBA04}" type="presOf" srcId="{4F61E8B3-2E25-4EBA-A717-4DD8A58CEDD8}" destId="{230F8828-D60D-424F-9AC9-7B5BFD23CBD6}" srcOrd="0" destOrd="0" presId="urn:microsoft.com/office/officeart/2018/2/layout/IconVerticalSolidList"/>
    <dgm:cxn modelId="{04525045-059B-489F-9B01-7603457605AC}" srcId="{B452A5ED-2176-4FB9-AC31-639B5B33BE9C}" destId="{D161F352-0D44-4BEC-B162-88D74E7603E8}" srcOrd="1" destOrd="0" parTransId="{681575BF-B1AF-4ABC-97C5-EFC5C4FED30E}" sibTransId="{E718DAF7-EBC8-491E-A186-EF838CC6A64E}"/>
    <dgm:cxn modelId="{5A0E556B-FAFB-44EA-A314-E4DFCF4963D8}" type="presOf" srcId="{B452A5ED-2176-4FB9-AC31-639B5B33BE9C}" destId="{8C36C10B-33B5-4AD3-A939-93A1D4F7BBEE}" srcOrd="0" destOrd="0" presId="urn:microsoft.com/office/officeart/2018/2/layout/IconVerticalSolidList"/>
    <dgm:cxn modelId="{C7560F6F-3B3F-490D-824B-1877627BF18E}" srcId="{B452A5ED-2176-4FB9-AC31-639B5B33BE9C}" destId="{F70DA906-8E04-4241-87D8-CC8122B79FDB}" srcOrd="0" destOrd="0" parTransId="{BE3919CD-7644-4CB0-BDA2-ADCCA627C16F}" sibTransId="{D655A973-F38A-4D17-ABC5-5CAC8478311F}"/>
    <dgm:cxn modelId="{B24169B3-B316-4211-82EF-9E5F38E85ED8}" type="presOf" srcId="{854A658A-2351-4459-8F53-7B481E9CE939}" destId="{6FFF3C9A-5342-443A-B485-0F1034FA9D5D}" srcOrd="0" destOrd="0" presId="urn:microsoft.com/office/officeart/2018/2/layout/IconVerticalSolidList"/>
    <dgm:cxn modelId="{30392ED6-8328-4F57-8797-FCC414FD0C6C}" type="presOf" srcId="{F70DA906-8E04-4241-87D8-CC8122B79FDB}" destId="{229C8927-0E0F-42E5-82B3-26D3503433EE}" srcOrd="0" destOrd="0" presId="urn:microsoft.com/office/officeart/2018/2/layout/IconVerticalSolidList"/>
    <dgm:cxn modelId="{35A0F7D6-E1F8-48A7-86A1-4B33D2EA3D31}" srcId="{B452A5ED-2176-4FB9-AC31-639B5B33BE9C}" destId="{4F61E8B3-2E25-4EBA-A717-4DD8A58CEDD8}" srcOrd="3" destOrd="0" parTransId="{0FD53B71-1B98-49CB-A09A-DDE3F826E15C}" sibTransId="{FE52E11F-504C-402B-93C9-E8D02DE4678D}"/>
    <dgm:cxn modelId="{BC4035F4-7684-48C1-A678-C49B47F0338F}" type="presOf" srcId="{D161F352-0D44-4BEC-B162-88D74E7603E8}" destId="{B6BEDA52-80FB-4445-BB14-3BB74E80661C}" srcOrd="0" destOrd="0" presId="urn:microsoft.com/office/officeart/2018/2/layout/IconVerticalSolidList"/>
    <dgm:cxn modelId="{842EB3F9-9019-4BE3-8B5F-4089A6E36773}" srcId="{B452A5ED-2176-4FB9-AC31-639B5B33BE9C}" destId="{854A658A-2351-4459-8F53-7B481E9CE939}" srcOrd="2" destOrd="0" parTransId="{882CDA7B-5F3B-4F87-9BDD-D359F6E92569}" sibTransId="{C674B4A6-B95E-4D12-82C9-946890BE479E}"/>
    <dgm:cxn modelId="{C3C620A2-2A07-4775-8BBB-B5567C727718}" type="presParOf" srcId="{8C36C10B-33B5-4AD3-A939-93A1D4F7BBEE}" destId="{EEEC4CA6-E802-43D0-A564-B1BF15AE618B}" srcOrd="0" destOrd="0" presId="urn:microsoft.com/office/officeart/2018/2/layout/IconVerticalSolidList"/>
    <dgm:cxn modelId="{7C1CB0FF-DBC2-4530-BA8A-EC1D573BEB44}" type="presParOf" srcId="{EEEC4CA6-E802-43D0-A564-B1BF15AE618B}" destId="{CDC1DD45-1E83-437A-A07E-60A5F93A84AF}" srcOrd="0" destOrd="0" presId="urn:microsoft.com/office/officeart/2018/2/layout/IconVerticalSolidList"/>
    <dgm:cxn modelId="{3CE704A0-2A22-454D-B282-F217C044C478}" type="presParOf" srcId="{EEEC4CA6-E802-43D0-A564-B1BF15AE618B}" destId="{39BC8199-3AAF-4A1C-B9F2-99B773E38F40}" srcOrd="1" destOrd="0" presId="urn:microsoft.com/office/officeart/2018/2/layout/IconVerticalSolidList"/>
    <dgm:cxn modelId="{9BB6917E-4B39-4CB4-85CB-11E5856B92CB}" type="presParOf" srcId="{EEEC4CA6-E802-43D0-A564-B1BF15AE618B}" destId="{55348535-7B52-4492-9689-3BE02D120E65}" srcOrd="2" destOrd="0" presId="urn:microsoft.com/office/officeart/2018/2/layout/IconVerticalSolidList"/>
    <dgm:cxn modelId="{8493F01D-0685-414D-8562-40565D63A104}" type="presParOf" srcId="{EEEC4CA6-E802-43D0-A564-B1BF15AE618B}" destId="{229C8927-0E0F-42E5-82B3-26D3503433EE}" srcOrd="3" destOrd="0" presId="urn:microsoft.com/office/officeart/2018/2/layout/IconVerticalSolidList"/>
    <dgm:cxn modelId="{1024CD86-2A5A-4F47-AC90-50B2AD2B497B}" type="presParOf" srcId="{8C36C10B-33B5-4AD3-A939-93A1D4F7BBEE}" destId="{44F8D33A-B7C4-4C9C-99C2-01A5B84074C2}" srcOrd="1" destOrd="0" presId="urn:microsoft.com/office/officeart/2018/2/layout/IconVerticalSolidList"/>
    <dgm:cxn modelId="{703C3578-99E0-4826-B371-82B064E613AE}" type="presParOf" srcId="{8C36C10B-33B5-4AD3-A939-93A1D4F7BBEE}" destId="{38DB89F7-9461-4D86-B590-916422156D85}" srcOrd="2" destOrd="0" presId="urn:microsoft.com/office/officeart/2018/2/layout/IconVerticalSolidList"/>
    <dgm:cxn modelId="{284F85B5-BF00-404E-8701-6531C033D3F6}" type="presParOf" srcId="{38DB89F7-9461-4D86-B590-916422156D85}" destId="{CC704739-F884-498B-949E-DE1C81E7ACD4}" srcOrd="0" destOrd="0" presId="urn:microsoft.com/office/officeart/2018/2/layout/IconVerticalSolidList"/>
    <dgm:cxn modelId="{3E58170C-BE49-4C5F-9312-220F94AC0576}" type="presParOf" srcId="{38DB89F7-9461-4D86-B590-916422156D85}" destId="{434B2E85-55E6-4DDC-8F61-3B7505838A02}" srcOrd="1" destOrd="0" presId="urn:microsoft.com/office/officeart/2018/2/layout/IconVerticalSolidList"/>
    <dgm:cxn modelId="{A9E4AE43-8CB8-4DFA-8713-CBC635A9347C}" type="presParOf" srcId="{38DB89F7-9461-4D86-B590-916422156D85}" destId="{14D4054D-E9CC-456E-AF46-109345C152A2}" srcOrd="2" destOrd="0" presId="urn:microsoft.com/office/officeart/2018/2/layout/IconVerticalSolidList"/>
    <dgm:cxn modelId="{5A6E040F-CC8C-47E8-ADDF-DE919DB94667}" type="presParOf" srcId="{38DB89F7-9461-4D86-B590-916422156D85}" destId="{B6BEDA52-80FB-4445-BB14-3BB74E80661C}" srcOrd="3" destOrd="0" presId="urn:microsoft.com/office/officeart/2018/2/layout/IconVerticalSolidList"/>
    <dgm:cxn modelId="{A9C6AA0C-791F-4B52-BF0D-B88A71D6C3CE}" type="presParOf" srcId="{8C36C10B-33B5-4AD3-A939-93A1D4F7BBEE}" destId="{EB5BDC58-788A-4BEC-924B-7138404DFF07}" srcOrd="3" destOrd="0" presId="urn:microsoft.com/office/officeart/2018/2/layout/IconVerticalSolidList"/>
    <dgm:cxn modelId="{260CC412-8BCC-4F56-9113-ED04A1FD1476}" type="presParOf" srcId="{8C36C10B-33B5-4AD3-A939-93A1D4F7BBEE}" destId="{7B27185B-5DE0-4641-A966-E3D0B81130C9}" srcOrd="4" destOrd="0" presId="urn:microsoft.com/office/officeart/2018/2/layout/IconVerticalSolidList"/>
    <dgm:cxn modelId="{D2DFCB6B-0EA5-4F65-99CF-63B2309DA230}" type="presParOf" srcId="{7B27185B-5DE0-4641-A966-E3D0B81130C9}" destId="{8EA98829-485A-486A-8B11-A56B18B186C2}" srcOrd="0" destOrd="0" presId="urn:microsoft.com/office/officeart/2018/2/layout/IconVerticalSolidList"/>
    <dgm:cxn modelId="{5E7860D8-0AE9-4925-AEF0-2E4B30C49B79}" type="presParOf" srcId="{7B27185B-5DE0-4641-A966-E3D0B81130C9}" destId="{A3528919-2487-4890-BEA5-D076360F0571}" srcOrd="1" destOrd="0" presId="urn:microsoft.com/office/officeart/2018/2/layout/IconVerticalSolidList"/>
    <dgm:cxn modelId="{A19AAD93-5B92-4E55-BC67-D41C494FDBFB}" type="presParOf" srcId="{7B27185B-5DE0-4641-A966-E3D0B81130C9}" destId="{DEBF6732-7B88-4D08-ACD1-1981F14BA4EE}" srcOrd="2" destOrd="0" presId="urn:microsoft.com/office/officeart/2018/2/layout/IconVerticalSolidList"/>
    <dgm:cxn modelId="{CA358F54-EF1E-4CF1-BF2A-368BAE4539D1}" type="presParOf" srcId="{7B27185B-5DE0-4641-A966-E3D0B81130C9}" destId="{6FFF3C9A-5342-443A-B485-0F1034FA9D5D}" srcOrd="3" destOrd="0" presId="urn:microsoft.com/office/officeart/2018/2/layout/IconVerticalSolidList"/>
    <dgm:cxn modelId="{0EF61B41-C229-4604-99EB-61ACE50983EF}" type="presParOf" srcId="{8C36C10B-33B5-4AD3-A939-93A1D4F7BBEE}" destId="{62587A0F-FBBD-4557-87DC-4751F4C9AF15}" srcOrd="5" destOrd="0" presId="urn:microsoft.com/office/officeart/2018/2/layout/IconVerticalSolidList"/>
    <dgm:cxn modelId="{35A7E7A1-B829-4E57-A670-66AE9E8F6479}" type="presParOf" srcId="{8C36C10B-33B5-4AD3-A939-93A1D4F7BBEE}" destId="{18D3F45C-43F7-4270-96BE-3D33442D7838}" srcOrd="6" destOrd="0" presId="urn:microsoft.com/office/officeart/2018/2/layout/IconVerticalSolidList"/>
    <dgm:cxn modelId="{DA86284F-C6D9-4718-98B2-D5CE9F8A6F63}" type="presParOf" srcId="{18D3F45C-43F7-4270-96BE-3D33442D7838}" destId="{F83F93E8-CF32-44D1-856F-7BEC98B7E47B}" srcOrd="0" destOrd="0" presId="urn:microsoft.com/office/officeart/2018/2/layout/IconVerticalSolidList"/>
    <dgm:cxn modelId="{4039DE15-F017-496C-8E20-F3C28AFF8E87}" type="presParOf" srcId="{18D3F45C-43F7-4270-96BE-3D33442D7838}" destId="{A0B5F290-79C2-414C-9259-856986A080A6}" srcOrd="1" destOrd="0" presId="urn:microsoft.com/office/officeart/2018/2/layout/IconVerticalSolidList"/>
    <dgm:cxn modelId="{E609D182-638E-4184-B002-FA0C1DF2AF2B}" type="presParOf" srcId="{18D3F45C-43F7-4270-96BE-3D33442D7838}" destId="{A4110152-189C-492C-A5AC-DEC9DACC1238}" srcOrd="2" destOrd="0" presId="urn:microsoft.com/office/officeart/2018/2/layout/IconVerticalSolidList"/>
    <dgm:cxn modelId="{20A07E2C-0AE4-4499-8304-04C93BC5018F}" type="presParOf" srcId="{18D3F45C-43F7-4270-96BE-3D33442D7838}" destId="{230F8828-D60D-424F-9AC9-7B5BFD23CBD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549C35E-6614-42EC-AB42-F984A843BA58}" type="doc">
      <dgm:prSet loTypeId="urn:microsoft.com/office/officeart/2005/8/layout/arrow5" loCatId="relationship" qsTypeId="urn:microsoft.com/office/officeart/2005/8/quickstyle/simple4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94049211-B0CE-4D8C-92AD-C6FABFD5F6A5}">
      <dgm:prSet/>
      <dgm:spPr/>
      <dgm:t>
        <a:bodyPr/>
        <a:lstStyle/>
        <a:p>
          <a:r>
            <a:rPr lang="en-GB"/>
            <a:t>I learned how to create a PowerPoint presentation from scratch</a:t>
          </a:r>
          <a:endParaRPr lang="en-US"/>
        </a:p>
      </dgm:t>
    </dgm:pt>
    <dgm:pt modelId="{95E09277-2A91-4D06-9EE1-765C6F7496E0}" type="parTrans" cxnId="{F6B4F70B-8D77-44C7-89FB-9521E34F967C}">
      <dgm:prSet/>
      <dgm:spPr/>
      <dgm:t>
        <a:bodyPr/>
        <a:lstStyle/>
        <a:p>
          <a:endParaRPr lang="en-US"/>
        </a:p>
      </dgm:t>
    </dgm:pt>
    <dgm:pt modelId="{6DD84DF3-07AD-4F7C-8387-3AA69E848CE1}" type="sibTrans" cxnId="{F6B4F70B-8D77-44C7-89FB-9521E34F967C}">
      <dgm:prSet/>
      <dgm:spPr/>
      <dgm:t>
        <a:bodyPr/>
        <a:lstStyle/>
        <a:p>
          <a:endParaRPr lang="en-US"/>
        </a:p>
      </dgm:t>
    </dgm:pt>
    <dgm:pt modelId="{9C9C3E32-0292-44FA-BCD0-C7DA1CE19CD8}">
      <dgm:prSet/>
      <dgm:spPr/>
      <dgm:t>
        <a:bodyPr/>
        <a:lstStyle/>
        <a:p>
          <a:r>
            <a:rPr lang="en-GB"/>
            <a:t>How to choose a theme and design</a:t>
          </a:r>
          <a:endParaRPr lang="en-US"/>
        </a:p>
      </dgm:t>
    </dgm:pt>
    <dgm:pt modelId="{E254B125-5AF8-4AD4-8D4B-EB38AF216DEB}" type="parTrans" cxnId="{610B09E6-A9A2-46F0-8C87-061579D21CCF}">
      <dgm:prSet/>
      <dgm:spPr/>
      <dgm:t>
        <a:bodyPr/>
        <a:lstStyle/>
        <a:p>
          <a:endParaRPr lang="en-US"/>
        </a:p>
      </dgm:t>
    </dgm:pt>
    <dgm:pt modelId="{E377A713-71E3-4726-BAC5-2FD935BF25C7}" type="sibTrans" cxnId="{610B09E6-A9A2-46F0-8C87-061579D21CCF}">
      <dgm:prSet/>
      <dgm:spPr/>
      <dgm:t>
        <a:bodyPr/>
        <a:lstStyle/>
        <a:p>
          <a:endParaRPr lang="en-US"/>
        </a:p>
      </dgm:t>
    </dgm:pt>
    <dgm:pt modelId="{A7EDBFA6-8B20-4ECA-90BB-600521F5C022}">
      <dgm:prSet/>
      <dgm:spPr/>
      <dgm:t>
        <a:bodyPr/>
        <a:lstStyle/>
        <a:p>
          <a:r>
            <a:rPr lang="en-GB" dirty="0"/>
            <a:t>How to add text, images, videos and audios</a:t>
          </a:r>
          <a:endParaRPr lang="en-US" dirty="0"/>
        </a:p>
      </dgm:t>
    </dgm:pt>
    <dgm:pt modelId="{FBCB8F19-D4D0-4282-A2D8-0E82B8CF1950}" type="parTrans" cxnId="{CE4A9843-62C6-41FF-8277-97CB235CF1A5}">
      <dgm:prSet/>
      <dgm:spPr/>
      <dgm:t>
        <a:bodyPr/>
        <a:lstStyle/>
        <a:p>
          <a:endParaRPr lang="en-US"/>
        </a:p>
      </dgm:t>
    </dgm:pt>
    <dgm:pt modelId="{83C55B10-1D17-4271-B909-450689420110}" type="sibTrans" cxnId="{CE4A9843-62C6-41FF-8277-97CB235CF1A5}">
      <dgm:prSet/>
      <dgm:spPr/>
      <dgm:t>
        <a:bodyPr/>
        <a:lstStyle/>
        <a:p>
          <a:endParaRPr lang="en-US"/>
        </a:p>
      </dgm:t>
    </dgm:pt>
    <dgm:pt modelId="{0F5A2513-8142-46E9-B0D3-6472952B0569}">
      <dgm:prSet/>
      <dgm:spPr/>
      <dgm:t>
        <a:bodyPr/>
        <a:lstStyle/>
        <a:p>
          <a:r>
            <a:rPr lang="en-GB"/>
            <a:t>How to organise slides clearly.</a:t>
          </a:r>
          <a:endParaRPr lang="en-US"/>
        </a:p>
      </dgm:t>
    </dgm:pt>
    <dgm:pt modelId="{9FE8742A-D7A7-40BC-9773-6AC7917303A2}" type="parTrans" cxnId="{01279848-3339-4265-BBEB-11A5F6226448}">
      <dgm:prSet/>
      <dgm:spPr/>
      <dgm:t>
        <a:bodyPr/>
        <a:lstStyle/>
        <a:p>
          <a:endParaRPr lang="en-US"/>
        </a:p>
      </dgm:t>
    </dgm:pt>
    <dgm:pt modelId="{AFC6B660-D0D8-42F0-AE28-4F5E0733E9E7}" type="sibTrans" cxnId="{01279848-3339-4265-BBEB-11A5F6226448}">
      <dgm:prSet/>
      <dgm:spPr/>
      <dgm:t>
        <a:bodyPr/>
        <a:lstStyle/>
        <a:p>
          <a:endParaRPr lang="en-US"/>
        </a:p>
      </dgm:t>
    </dgm:pt>
    <dgm:pt modelId="{B39FAE59-60FE-495E-9AB2-99CAEEC61B32}" type="pres">
      <dgm:prSet presAssocID="{0549C35E-6614-42EC-AB42-F984A843BA58}" presName="diagram" presStyleCnt="0">
        <dgm:presLayoutVars>
          <dgm:dir/>
          <dgm:resizeHandles val="exact"/>
        </dgm:presLayoutVars>
      </dgm:prSet>
      <dgm:spPr/>
    </dgm:pt>
    <dgm:pt modelId="{6F2C6B78-6040-4234-A431-E81A4BEA6547}" type="pres">
      <dgm:prSet presAssocID="{94049211-B0CE-4D8C-92AD-C6FABFD5F6A5}" presName="arrow" presStyleLbl="node1" presStyleIdx="0" presStyleCnt="4">
        <dgm:presLayoutVars>
          <dgm:bulletEnabled val="1"/>
        </dgm:presLayoutVars>
      </dgm:prSet>
      <dgm:spPr/>
    </dgm:pt>
    <dgm:pt modelId="{91654315-344E-4983-8E18-072C8F8A0B46}" type="pres">
      <dgm:prSet presAssocID="{9C9C3E32-0292-44FA-BCD0-C7DA1CE19CD8}" presName="arrow" presStyleLbl="node1" presStyleIdx="1" presStyleCnt="4">
        <dgm:presLayoutVars>
          <dgm:bulletEnabled val="1"/>
        </dgm:presLayoutVars>
      </dgm:prSet>
      <dgm:spPr/>
    </dgm:pt>
    <dgm:pt modelId="{A259EF72-6612-4072-AE7B-88C376F3EDA5}" type="pres">
      <dgm:prSet presAssocID="{A7EDBFA6-8B20-4ECA-90BB-600521F5C022}" presName="arrow" presStyleLbl="node1" presStyleIdx="2" presStyleCnt="4">
        <dgm:presLayoutVars>
          <dgm:bulletEnabled val="1"/>
        </dgm:presLayoutVars>
      </dgm:prSet>
      <dgm:spPr/>
    </dgm:pt>
    <dgm:pt modelId="{14129B7A-05A3-4AB4-8BF6-A511630F8077}" type="pres">
      <dgm:prSet presAssocID="{0F5A2513-8142-46E9-B0D3-6472952B0569}" presName="arrow" presStyleLbl="node1" presStyleIdx="3" presStyleCnt="4">
        <dgm:presLayoutVars>
          <dgm:bulletEnabled val="1"/>
        </dgm:presLayoutVars>
      </dgm:prSet>
      <dgm:spPr/>
    </dgm:pt>
  </dgm:ptLst>
  <dgm:cxnLst>
    <dgm:cxn modelId="{F6B4F70B-8D77-44C7-89FB-9521E34F967C}" srcId="{0549C35E-6614-42EC-AB42-F984A843BA58}" destId="{94049211-B0CE-4D8C-92AD-C6FABFD5F6A5}" srcOrd="0" destOrd="0" parTransId="{95E09277-2A91-4D06-9EE1-765C6F7496E0}" sibTransId="{6DD84DF3-07AD-4F7C-8387-3AA69E848CE1}"/>
    <dgm:cxn modelId="{E3EE2A12-843A-4456-A11C-24B30B12C92E}" type="presOf" srcId="{9C9C3E32-0292-44FA-BCD0-C7DA1CE19CD8}" destId="{91654315-344E-4983-8E18-072C8F8A0B46}" srcOrd="0" destOrd="0" presId="urn:microsoft.com/office/officeart/2005/8/layout/arrow5"/>
    <dgm:cxn modelId="{850EC615-079F-4D7E-9D7B-3AD4AADEB213}" type="presOf" srcId="{A7EDBFA6-8B20-4ECA-90BB-600521F5C022}" destId="{A259EF72-6612-4072-AE7B-88C376F3EDA5}" srcOrd="0" destOrd="0" presId="urn:microsoft.com/office/officeart/2005/8/layout/arrow5"/>
    <dgm:cxn modelId="{6C95602D-F7CD-4F73-AA2D-78872BDDA851}" type="presOf" srcId="{94049211-B0CE-4D8C-92AD-C6FABFD5F6A5}" destId="{6F2C6B78-6040-4234-A431-E81A4BEA6547}" srcOrd="0" destOrd="0" presId="urn:microsoft.com/office/officeart/2005/8/layout/arrow5"/>
    <dgm:cxn modelId="{CE4A9843-62C6-41FF-8277-97CB235CF1A5}" srcId="{0549C35E-6614-42EC-AB42-F984A843BA58}" destId="{A7EDBFA6-8B20-4ECA-90BB-600521F5C022}" srcOrd="2" destOrd="0" parTransId="{FBCB8F19-D4D0-4282-A2D8-0E82B8CF1950}" sibTransId="{83C55B10-1D17-4271-B909-450689420110}"/>
    <dgm:cxn modelId="{01279848-3339-4265-BBEB-11A5F6226448}" srcId="{0549C35E-6614-42EC-AB42-F984A843BA58}" destId="{0F5A2513-8142-46E9-B0D3-6472952B0569}" srcOrd="3" destOrd="0" parTransId="{9FE8742A-D7A7-40BC-9773-6AC7917303A2}" sibTransId="{AFC6B660-D0D8-42F0-AE28-4F5E0733E9E7}"/>
    <dgm:cxn modelId="{FA25DF69-CB17-48BB-9EBD-1407CD602776}" type="presOf" srcId="{0549C35E-6614-42EC-AB42-F984A843BA58}" destId="{B39FAE59-60FE-495E-9AB2-99CAEEC61B32}" srcOrd="0" destOrd="0" presId="urn:microsoft.com/office/officeart/2005/8/layout/arrow5"/>
    <dgm:cxn modelId="{02396BD4-E587-42AE-9A6C-8B178D117E67}" type="presOf" srcId="{0F5A2513-8142-46E9-B0D3-6472952B0569}" destId="{14129B7A-05A3-4AB4-8BF6-A511630F8077}" srcOrd="0" destOrd="0" presId="urn:microsoft.com/office/officeart/2005/8/layout/arrow5"/>
    <dgm:cxn modelId="{610B09E6-A9A2-46F0-8C87-061579D21CCF}" srcId="{0549C35E-6614-42EC-AB42-F984A843BA58}" destId="{9C9C3E32-0292-44FA-BCD0-C7DA1CE19CD8}" srcOrd="1" destOrd="0" parTransId="{E254B125-5AF8-4AD4-8D4B-EB38AF216DEB}" sibTransId="{E377A713-71E3-4726-BAC5-2FD935BF25C7}"/>
    <dgm:cxn modelId="{0E8E7869-7ED3-475B-B85F-ECA54396E245}" type="presParOf" srcId="{B39FAE59-60FE-495E-9AB2-99CAEEC61B32}" destId="{6F2C6B78-6040-4234-A431-E81A4BEA6547}" srcOrd="0" destOrd="0" presId="urn:microsoft.com/office/officeart/2005/8/layout/arrow5"/>
    <dgm:cxn modelId="{FB7F06D2-E589-4A68-B668-2985FCC1C030}" type="presParOf" srcId="{B39FAE59-60FE-495E-9AB2-99CAEEC61B32}" destId="{91654315-344E-4983-8E18-072C8F8A0B46}" srcOrd="1" destOrd="0" presId="urn:microsoft.com/office/officeart/2005/8/layout/arrow5"/>
    <dgm:cxn modelId="{D50AD12A-2D7E-4BF0-9F10-9BA9FAFFE478}" type="presParOf" srcId="{B39FAE59-60FE-495E-9AB2-99CAEEC61B32}" destId="{A259EF72-6612-4072-AE7B-88C376F3EDA5}" srcOrd="2" destOrd="0" presId="urn:microsoft.com/office/officeart/2005/8/layout/arrow5"/>
    <dgm:cxn modelId="{5F54C951-84CF-406E-8AD3-71055A8921D4}" type="presParOf" srcId="{B39FAE59-60FE-495E-9AB2-99CAEEC61B32}" destId="{14129B7A-05A3-4AB4-8BF6-A511630F8077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899D275-2AE7-4136-844F-22F7032C52A6}" type="doc">
      <dgm:prSet loTypeId="urn:microsoft.com/office/officeart/2005/8/layout/matrix2" loCatId="matrix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91D17042-874F-4626-8405-B2DFA987173F}">
      <dgm:prSet/>
      <dgm:spPr/>
      <dgm:t>
        <a:bodyPr/>
        <a:lstStyle/>
        <a:p>
          <a:r>
            <a:rPr lang="en-GB"/>
            <a:t>I learned the basics of data analysis and the four types: descriptive diagnostic, predictive, prescriptive.</a:t>
          </a:r>
          <a:endParaRPr lang="en-US"/>
        </a:p>
      </dgm:t>
    </dgm:pt>
    <dgm:pt modelId="{880B3531-F427-463B-8F67-8F294F436E5F}" type="parTrans" cxnId="{45AAC44F-D259-4E7B-8970-45A674014E67}">
      <dgm:prSet/>
      <dgm:spPr/>
      <dgm:t>
        <a:bodyPr/>
        <a:lstStyle/>
        <a:p>
          <a:endParaRPr lang="en-US"/>
        </a:p>
      </dgm:t>
    </dgm:pt>
    <dgm:pt modelId="{3CA07ED8-EDB8-42D5-85E1-4BF131A20A00}" type="sibTrans" cxnId="{45AAC44F-D259-4E7B-8970-45A674014E67}">
      <dgm:prSet/>
      <dgm:spPr/>
      <dgm:t>
        <a:bodyPr/>
        <a:lstStyle/>
        <a:p>
          <a:endParaRPr lang="en-US"/>
        </a:p>
      </dgm:t>
    </dgm:pt>
    <dgm:pt modelId="{92A03B6D-8A1A-45CA-852D-EB6BE101EC4A}">
      <dgm:prSet/>
      <dgm:spPr/>
      <dgm:t>
        <a:bodyPr/>
        <a:lstStyle/>
        <a:p>
          <a:r>
            <a:rPr lang="en-GB"/>
            <a:t>The difference between data analysis and business intelligence.</a:t>
          </a:r>
          <a:endParaRPr lang="en-US"/>
        </a:p>
      </dgm:t>
    </dgm:pt>
    <dgm:pt modelId="{6D4168DE-9651-4F5D-95FA-43FAED4AF6C6}" type="parTrans" cxnId="{DC11D239-745A-4C57-8A10-A660646DC8CD}">
      <dgm:prSet/>
      <dgm:spPr/>
      <dgm:t>
        <a:bodyPr/>
        <a:lstStyle/>
        <a:p>
          <a:endParaRPr lang="en-US"/>
        </a:p>
      </dgm:t>
    </dgm:pt>
    <dgm:pt modelId="{C0DE24D1-C5AC-4977-A330-9D2765833D12}" type="sibTrans" cxnId="{DC11D239-745A-4C57-8A10-A660646DC8CD}">
      <dgm:prSet/>
      <dgm:spPr/>
      <dgm:t>
        <a:bodyPr/>
        <a:lstStyle/>
        <a:p>
          <a:endParaRPr lang="en-US"/>
        </a:p>
      </dgm:t>
    </dgm:pt>
    <dgm:pt modelId="{3E77A0E1-09E1-43ED-A7BD-12A8A77A0015}">
      <dgm:prSet/>
      <dgm:spPr/>
      <dgm:t>
        <a:bodyPr/>
        <a:lstStyle/>
        <a:p>
          <a:r>
            <a:rPr lang="en-GB"/>
            <a:t>How Excel can be used for data entry, formulas, charts, and KPIs.</a:t>
          </a:r>
          <a:endParaRPr lang="en-US"/>
        </a:p>
      </dgm:t>
    </dgm:pt>
    <dgm:pt modelId="{B1C7DB76-8E80-4E17-BA1E-7BA1282770ED}" type="parTrans" cxnId="{476038A5-7CDD-4153-80F1-4C4875A0CDAF}">
      <dgm:prSet/>
      <dgm:spPr/>
      <dgm:t>
        <a:bodyPr/>
        <a:lstStyle/>
        <a:p>
          <a:endParaRPr lang="en-US"/>
        </a:p>
      </dgm:t>
    </dgm:pt>
    <dgm:pt modelId="{73E0DAA3-59F7-48BF-B696-4B0D24613004}" type="sibTrans" cxnId="{476038A5-7CDD-4153-80F1-4C4875A0CDAF}">
      <dgm:prSet/>
      <dgm:spPr/>
      <dgm:t>
        <a:bodyPr/>
        <a:lstStyle/>
        <a:p>
          <a:endParaRPr lang="en-US"/>
        </a:p>
      </dgm:t>
    </dgm:pt>
    <dgm:pt modelId="{C87A4DF3-08D4-4871-899A-B6D7A6A81D44}">
      <dgm:prSet/>
      <dgm:spPr/>
      <dgm:t>
        <a:bodyPr/>
        <a:lstStyle/>
        <a:p>
          <a:r>
            <a:rPr lang="en-GB"/>
            <a:t>Introduction to data mining and the CRISP-DM process.</a:t>
          </a:r>
          <a:endParaRPr lang="en-US"/>
        </a:p>
      </dgm:t>
    </dgm:pt>
    <dgm:pt modelId="{D0CEA40A-4160-4715-BEC6-B644AFE1870A}" type="parTrans" cxnId="{628EC937-0C50-4672-918D-DEB5480520E6}">
      <dgm:prSet/>
      <dgm:spPr/>
      <dgm:t>
        <a:bodyPr/>
        <a:lstStyle/>
        <a:p>
          <a:endParaRPr lang="en-US"/>
        </a:p>
      </dgm:t>
    </dgm:pt>
    <dgm:pt modelId="{4FF5687A-5368-4F37-849D-04486B1FB5CF}" type="sibTrans" cxnId="{628EC937-0C50-4672-918D-DEB5480520E6}">
      <dgm:prSet/>
      <dgm:spPr/>
      <dgm:t>
        <a:bodyPr/>
        <a:lstStyle/>
        <a:p>
          <a:endParaRPr lang="en-US"/>
        </a:p>
      </dgm:t>
    </dgm:pt>
    <dgm:pt modelId="{CB1538C5-6E51-4F56-AF82-655C1DDA5E7B}" type="pres">
      <dgm:prSet presAssocID="{C899D275-2AE7-4136-844F-22F7032C52A6}" presName="matrix" presStyleCnt="0">
        <dgm:presLayoutVars>
          <dgm:chMax val="1"/>
          <dgm:dir/>
          <dgm:resizeHandles val="exact"/>
        </dgm:presLayoutVars>
      </dgm:prSet>
      <dgm:spPr/>
    </dgm:pt>
    <dgm:pt modelId="{83B08CAA-BBF2-4694-8BB6-CFC4D8E489C2}" type="pres">
      <dgm:prSet presAssocID="{C899D275-2AE7-4136-844F-22F7032C52A6}" presName="axisShape" presStyleLbl="bgShp" presStyleIdx="0" presStyleCnt="1"/>
      <dgm:spPr/>
    </dgm:pt>
    <dgm:pt modelId="{1A8524CB-8504-4300-8E1D-FBD667002DBF}" type="pres">
      <dgm:prSet presAssocID="{C899D275-2AE7-4136-844F-22F7032C52A6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0AD2BDD-30D0-4F36-9F41-B23F7A1251CF}" type="pres">
      <dgm:prSet presAssocID="{C899D275-2AE7-4136-844F-22F7032C52A6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F0E1DBB-3F9D-4B3B-B360-24B29AE62F6D}" type="pres">
      <dgm:prSet presAssocID="{C899D275-2AE7-4136-844F-22F7032C52A6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82501ED-8053-4B30-825B-62C9BDBD06E4}" type="pres">
      <dgm:prSet presAssocID="{C899D275-2AE7-4136-844F-22F7032C52A6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28EC937-0C50-4672-918D-DEB5480520E6}" srcId="{C899D275-2AE7-4136-844F-22F7032C52A6}" destId="{C87A4DF3-08D4-4871-899A-B6D7A6A81D44}" srcOrd="3" destOrd="0" parTransId="{D0CEA40A-4160-4715-BEC6-B644AFE1870A}" sibTransId="{4FF5687A-5368-4F37-849D-04486B1FB5CF}"/>
    <dgm:cxn modelId="{DC11D239-745A-4C57-8A10-A660646DC8CD}" srcId="{C899D275-2AE7-4136-844F-22F7032C52A6}" destId="{92A03B6D-8A1A-45CA-852D-EB6BE101EC4A}" srcOrd="1" destOrd="0" parTransId="{6D4168DE-9651-4F5D-95FA-43FAED4AF6C6}" sibTransId="{C0DE24D1-C5AC-4977-A330-9D2765833D12}"/>
    <dgm:cxn modelId="{45AAC44F-D259-4E7B-8970-45A674014E67}" srcId="{C899D275-2AE7-4136-844F-22F7032C52A6}" destId="{91D17042-874F-4626-8405-B2DFA987173F}" srcOrd="0" destOrd="0" parTransId="{880B3531-F427-463B-8F67-8F294F436E5F}" sibTransId="{3CA07ED8-EDB8-42D5-85E1-4BF131A20A00}"/>
    <dgm:cxn modelId="{C706D558-4203-493B-9295-0278B505C735}" type="presOf" srcId="{92A03B6D-8A1A-45CA-852D-EB6BE101EC4A}" destId="{D0AD2BDD-30D0-4F36-9F41-B23F7A1251CF}" srcOrd="0" destOrd="0" presId="urn:microsoft.com/office/officeart/2005/8/layout/matrix2"/>
    <dgm:cxn modelId="{31A68AA1-A7F3-4E38-AAB6-150D5F360FF8}" type="presOf" srcId="{91D17042-874F-4626-8405-B2DFA987173F}" destId="{1A8524CB-8504-4300-8E1D-FBD667002DBF}" srcOrd="0" destOrd="0" presId="urn:microsoft.com/office/officeart/2005/8/layout/matrix2"/>
    <dgm:cxn modelId="{476038A5-7CDD-4153-80F1-4C4875A0CDAF}" srcId="{C899D275-2AE7-4136-844F-22F7032C52A6}" destId="{3E77A0E1-09E1-43ED-A7BD-12A8A77A0015}" srcOrd="2" destOrd="0" parTransId="{B1C7DB76-8E80-4E17-BA1E-7BA1282770ED}" sibTransId="{73E0DAA3-59F7-48BF-B696-4B0D24613004}"/>
    <dgm:cxn modelId="{83C295C7-F134-4ED7-B780-1FFA8F71C14B}" type="presOf" srcId="{3E77A0E1-09E1-43ED-A7BD-12A8A77A0015}" destId="{5F0E1DBB-3F9D-4B3B-B360-24B29AE62F6D}" srcOrd="0" destOrd="0" presId="urn:microsoft.com/office/officeart/2005/8/layout/matrix2"/>
    <dgm:cxn modelId="{6F88E9CD-E19E-435A-AB3C-0A3B99B274CD}" type="presOf" srcId="{C899D275-2AE7-4136-844F-22F7032C52A6}" destId="{CB1538C5-6E51-4F56-AF82-655C1DDA5E7B}" srcOrd="0" destOrd="0" presId="urn:microsoft.com/office/officeart/2005/8/layout/matrix2"/>
    <dgm:cxn modelId="{B47A0EFE-6BC9-4944-A165-5170F3A9F060}" type="presOf" srcId="{C87A4DF3-08D4-4871-899A-B6D7A6A81D44}" destId="{E82501ED-8053-4B30-825B-62C9BDBD06E4}" srcOrd="0" destOrd="0" presId="urn:microsoft.com/office/officeart/2005/8/layout/matrix2"/>
    <dgm:cxn modelId="{B9612993-D462-4528-ADFF-05DA9A986544}" type="presParOf" srcId="{CB1538C5-6E51-4F56-AF82-655C1DDA5E7B}" destId="{83B08CAA-BBF2-4694-8BB6-CFC4D8E489C2}" srcOrd="0" destOrd="0" presId="urn:microsoft.com/office/officeart/2005/8/layout/matrix2"/>
    <dgm:cxn modelId="{7FC1233F-3446-4F42-9516-FDFE5864200B}" type="presParOf" srcId="{CB1538C5-6E51-4F56-AF82-655C1DDA5E7B}" destId="{1A8524CB-8504-4300-8E1D-FBD667002DBF}" srcOrd="1" destOrd="0" presId="urn:microsoft.com/office/officeart/2005/8/layout/matrix2"/>
    <dgm:cxn modelId="{A2928135-DB79-472E-97BD-4D8D15B05F86}" type="presParOf" srcId="{CB1538C5-6E51-4F56-AF82-655C1DDA5E7B}" destId="{D0AD2BDD-30D0-4F36-9F41-B23F7A1251CF}" srcOrd="2" destOrd="0" presId="urn:microsoft.com/office/officeart/2005/8/layout/matrix2"/>
    <dgm:cxn modelId="{536165D5-CC83-44E3-9A01-2D6C470F1264}" type="presParOf" srcId="{CB1538C5-6E51-4F56-AF82-655C1DDA5E7B}" destId="{5F0E1DBB-3F9D-4B3B-B360-24B29AE62F6D}" srcOrd="3" destOrd="0" presId="urn:microsoft.com/office/officeart/2005/8/layout/matrix2"/>
    <dgm:cxn modelId="{917DCF59-52BB-4625-AF6E-CF6BAC8F3B20}" type="presParOf" srcId="{CB1538C5-6E51-4F56-AF82-655C1DDA5E7B}" destId="{E82501ED-8053-4B30-825B-62C9BDBD06E4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404F8D5-C9AD-4024-B26A-7645979B3273}" type="doc">
      <dgm:prSet loTypeId="urn:microsoft.com/office/officeart/2005/8/layout/cycle5" loCatId="cycle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DDA0F977-3503-42F9-9A8B-E1692A21C274}">
      <dgm:prSet/>
      <dgm:spPr/>
      <dgm:t>
        <a:bodyPr/>
        <a:lstStyle/>
        <a:p>
          <a:r>
            <a:rPr lang="en-GB"/>
            <a:t>I learned the basics of questionnaire design and how to create effective questions.</a:t>
          </a:r>
          <a:endParaRPr lang="en-US"/>
        </a:p>
      </dgm:t>
    </dgm:pt>
    <dgm:pt modelId="{A71E9C7E-D6B9-4663-ACDA-AF3D93D7C285}" type="parTrans" cxnId="{79C0A2FE-739D-428C-96A5-3F31BBE92BF7}">
      <dgm:prSet/>
      <dgm:spPr/>
      <dgm:t>
        <a:bodyPr/>
        <a:lstStyle/>
        <a:p>
          <a:endParaRPr lang="en-US"/>
        </a:p>
      </dgm:t>
    </dgm:pt>
    <dgm:pt modelId="{7F200227-0211-4495-BFD6-5191C46837EF}" type="sibTrans" cxnId="{79C0A2FE-739D-428C-96A5-3F31BBE92BF7}">
      <dgm:prSet/>
      <dgm:spPr/>
      <dgm:t>
        <a:bodyPr/>
        <a:lstStyle/>
        <a:p>
          <a:endParaRPr lang="en-US"/>
        </a:p>
      </dgm:t>
    </dgm:pt>
    <dgm:pt modelId="{D5E5BEE4-BD34-4923-8D86-B2CAD0E0E3B5}">
      <dgm:prSet/>
      <dgm:spPr/>
      <dgm:t>
        <a:bodyPr/>
        <a:lstStyle/>
        <a:p>
          <a:r>
            <a:rPr lang="en-GB" dirty="0"/>
            <a:t>The difference between question types: open-ended, closed-ended, multiple-choice, rating scales and ranking.</a:t>
          </a:r>
          <a:endParaRPr lang="en-US" dirty="0"/>
        </a:p>
      </dgm:t>
    </dgm:pt>
    <dgm:pt modelId="{965BB5B7-0E62-406B-AE43-3130B1E414B2}" type="parTrans" cxnId="{8CCD9856-9F60-480F-8969-CC81DD0D85CE}">
      <dgm:prSet/>
      <dgm:spPr/>
      <dgm:t>
        <a:bodyPr/>
        <a:lstStyle/>
        <a:p>
          <a:endParaRPr lang="en-US"/>
        </a:p>
      </dgm:t>
    </dgm:pt>
    <dgm:pt modelId="{ED69A662-920F-4A6B-8272-441629D1F919}" type="sibTrans" cxnId="{8CCD9856-9F60-480F-8969-CC81DD0D85CE}">
      <dgm:prSet/>
      <dgm:spPr/>
      <dgm:t>
        <a:bodyPr/>
        <a:lstStyle/>
        <a:p>
          <a:endParaRPr lang="en-US"/>
        </a:p>
      </dgm:t>
    </dgm:pt>
    <dgm:pt modelId="{BFD71982-FBBE-4283-B0A0-1E60FBAD418D}">
      <dgm:prSet/>
      <dgm:spPr/>
      <dgm:t>
        <a:bodyPr/>
        <a:lstStyle/>
        <a:p>
          <a:r>
            <a:rPr lang="en-GB"/>
            <a:t>How to write clear and simple questions without bias.</a:t>
          </a:r>
          <a:endParaRPr lang="en-US"/>
        </a:p>
      </dgm:t>
    </dgm:pt>
    <dgm:pt modelId="{FD705C20-6239-4FD5-BF24-1DCCC6E4B46D}" type="parTrans" cxnId="{7533CFFA-FAF7-42CE-BF2B-5472049830F3}">
      <dgm:prSet/>
      <dgm:spPr/>
      <dgm:t>
        <a:bodyPr/>
        <a:lstStyle/>
        <a:p>
          <a:endParaRPr lang="en-US"/>
        </a:p>
      </dgm:t>
    </dgm:pt>
    <dgm:pt modelId="{9A0E343B-76DB-4F3E-8A7C-1880F4298EC3}" type="sibTrans" cxnId="{7533CFFA-FAF7-42CE-BF2B-5472049830F3}">
      <dgm:prSet/>
      <dgm:spPr/>
      <dgm:t>
        <a:bodyPr/>
        <a:lstStyle/>
        <a:p>
          <a:endParaRPr lang="en-US"/>
        </a:p>
      </dgm:t>
    </dgm:pt>
    <dgm:pt modelId="{2CB7AC45-95C2-4DD7-BB3D-D0AE7475782C}">
      <dgm:prSet/>
      <dgm:spPr/>
      <dgm:t>
        <a:bodyPr/>
        <a:lstStyle/>
        <a:p>
          <a:r>
            <a:rPr lang="en-GB" dirty="0"/>
            <a:t>How to organise questions in a logical order. </a:t>
          </a:r>
          <a:endParaRPr lang="en-US" dirty="0"/>
        </a:p>
      </dgm:t>
    </dgm:pt>
    <dgm:pt modelId="{8E44C8AB-96AF-48DA-9C87-56F2879C4902}" type="parTrans" cxnId="{A709EF33-7653-4874-8AF8-5480C8314B06}">
      <dgm:prSet/>
      <dgm:spPr/>
      <dgm:t>
        <a:bodyPr/>
        <a:lstStyle/>
        <a:p>
          <a:endParaRPr lang="en-US"/>
        </a:p>
      </dgm:t>
    </dgm:pt>
    <dgm:pt modelId="{79356489-417A-4EE1-8CEA-6BFC807A24D7}" type="sibTrans" cxnId="{A709EF33-7653-4874-8AF8-5480C8314B06}">
      <dgm:prSet/>
      <dgm:spPr/>
      <dgm:t>
        <a:bodyPr/>
        <a:lstStyle/>
        <a:p>
          <a:endParaRPr lang="en-US"/>
        </a:p>
      </dgm:t>
    </dgm:pt>
    <dgm:pt modelId="{86C3CDE7-51CF-422D-B43A-AE36BA34F178}" type="pres">
      <dgm:prSet presAssocID="{6404F8D5-C9AD-4024-B26A-7645979B3273}" presName="cycle" presStyleCnt="0">
        <dgm:presLayoutVars>
          <dgm:dir/>
          <dgm:resizeHandles val="exact"/>
        </dgm:presLayoutVars>
      </dgm:prSet>
      <dgm:spPr/>
    </dgm:pt>
    <dgm:pt modelId="{CB8DB57A-D4F5-4B84-9C5B-4DCB46D58AB3}" type="pres">
      <dgm:prSet presAssocID="{DDA0F977-3503-42F9-9A8B-E1692A21C274}" presName="node" presStyleLbl="node1" presStyleIdx="0" presStyleCnt="4">
        <dgm:presLayoutVars>
          <dgm:bulletEnabled val="1"/>
        </dgm:presLayoutVars>
      </dgm:prSet>
      <dgm:spPr/>
    </dgm:pt>
    <dgm:pt modelId="{3B4ED244-2B3B-4C4D-8AA9-C583EBB32013}" type="pres">
      <dgm:prSet presAssocID="{DDA0F977-3503-42F9-9A8B-E1692A21C274}" presName="spNode" presStyleCnt="0"/>
      <dgm:spPr/>
    </dgm:pt>
    <dgm:pt modelId="{A2B9F0A6-F7AC-4263-92D0-53B456E70C89}" type="pres">
      <dgm:prSet presAssocID="{7F200227-0211-4495-BFD6-5191C46837EF}" presName="sibTrans" presStyleLbl="sibTrans1D1" presStyleIdx="0" presStyleCnt="4"/>
      <dgm:spPr/>
    </dgm:pt>
    <dgm:pt modelId="{43AC79A1-9153-4E8A-9588-567B75A68173}" type="pres">
      <dgm:prSet presAssocID="{D5E5BEE4-BD34-4923-8D86-B2CAD0E0E3B5}" presName="node" presStyleLbl="node1" presStyleIdx="1" presStyleCnt="4">
        <dgm:presLayoutVars>
          <dgm:bulletEnabled val="1"/>
        </dgm:presLayoutVars>
      </dgm:prSet>
      <dgm:spPr/>
    </dgm:pt>
    <dgm:pt modelId="{4A9EB535-6980-4366-873F-F42E78B6FE37}" type="pres">
      <dgm:prSet presAssocID="{D5E5BEE4-BD34-4923-8D86-B2CAD0E0E3B5}" presName="spNode" presStyleCnt="0"/>
      <dgm:spPr/>
    </dgm:pt>
    <dgm:pt modelId="{4C8508FC-B7FE-4B19-966B-48EF294B1425}" type="pres">
      <dgm:prSet presAssocID="{ED69A662-920F-4A6B-8272-441629D1F919}" presName="sibTrans" presStyleLbl="sibTrans1D1" presStyleIdx="1" presStyleCnt="4"/>
      <dgm:spPr/>
    </dgm:pt>
    <dgm:pt modelId="{3F005746-6C1C-4C03-B6F1-027758F1D0EF}" type="pres">
      <dgm:prSet presAssocID="{BFD71982-FBBE-4283-B0A0-1E60FBAD418D}" presName="node" presStyleLbl="node1" presStyleIdx="2" presStyleCnt="4">
        <dgm:presLayoutVars>
          <dgm:bulletEnabled val="1"/>
        </dgm:presLayoutVars>
      </dgm:prSet>
      <dgm:spPr/>
    </dgm:pt>
    <dgm:pt modelId="{724D3A1E-50EC-4A22-82A7-854B9DAE0C8F}" type="pres">
      <dgm:prSet presAssocID="{BFD71982-FBBE-4283-B0A0-1E60FBAD418D}" presName="spNode" presStyleCnt="0"/>
      <dgm:spPr/>
    </dgm:pt>
    <dgm:pt modelId="{0F17C827-D1F1-4D77-BB50-0EEF73D77700}" type="pres">
      <dgm:prSet presAssocID="{9A0E343B-76DB-4F3E-8A7C-1880F4298EC3}" presName="sibTrans" presStyleLbl="sibTrans1D1" presStyleIdx="2" presStyleCnt="4"/>
      <dgm:spPr/>
    </dgm:pt>
    <dgm:pt modelId="{00D19E8B-24C5-4C46-B7A1-2271EBB524BC}" type="pres">
      <dgm:prSet presAssocID="{2CB7AC45-95C2-4DD7-BB3D-D0AE7475782C}" presName="node" presStyleLbl="node1" presStyleIdx="3" presStyleCnt="4">
        <dgm:presLayoutVars>
          <dgm:bulletEnabled val="1"/>
        </dgm:presLayoutVars>
      </dgm:prSet>
      <dgm:spPr/>
    </dgm:pt>
    <dgm:pt modelId="{774A1454-13FC-47A5-B017-AB5FDE60416B}" type="pres">
      <dgm:prSet presAssocID="{2CB7AC45-95C2-4DD7-BB3D-D0AE7475782C}" presName="spNode" presStyleCnt="0"/>
      <dgm:spPr/>
    </dgm:pt>
    <dgm:pt modelId="{E8A9677C-AFEB-482B-84AD-7ECF0DDC65C5}" type="pres">
      <dgm:prSet presAssocID="{79356489-417A-4EE1-8CEA-6BFC807A24D7}" presName="sibTrans" presStyleLbl="sibTrans1D1" presStyleIdx="3" presStyleCnt="4"/>
      <dgm:spPr/>
    </dgm:pt>
  </dgm:ptLst>
  <dgm:cxnLst>
    <dgm:cxn modelId="{9A0CDD22-AC63-45BF-9550-569BC086A9D9}" type="presOf" srcId="{6404F8D5-C9AD-4024-B26A-7645979B3273}" destId="{86C3CDE7-51CF-422D-B43A-AE36BA34F178}" srcOrd="0" destOrd="0" presId="urn:microsoft.com/office/officeart/2005/8/layout/cycle5"/>
    <dgm:cxn modelId="{A709EF33-7653-4874-8AF8-5480C8314B06}" srcId="{6404F8D5-C9AD-4024-B26A-7645979B3273}" destId="{2CB7AC45-95C2-4DD7-BB3D-D0AE7475782C}" srcOrd="3" destOrd="0" parTransId="{8E44C8AB-96AF-48DA-9C87-56F2879C4902}" sibTransId="{79356489-417A-4EE1-8CEA-6BFC807A24D7}"/>
    <dgm:cxn modelId="{5091E65F-B79F-4FBF-A722-611459922716}" type="presOf" srcId="{BFD71982-FBBE-4283-B0A0-1E60FBAD418D}" destId="{3F005746-6C1C-4C03-B6F1-027758F1D0EF}" srcOrd="0" destOrd="0" presId="urn:microsoft.com/office/officeart/2005/8/layout/cycle5"/>
    <dgm:cxn modelId="{72C6646D-BF4C-4BE7-9940-FD541FD5C71F}" type="presOf" srcId="{9A0E343B-76DB-4F3E-8A7C-1880F4298EC3}" destId="{0F17C827-D1F1-4D77-BB50-0EEF73D77700}" srcOrd="0" destOrd="0" presId="urn:microsoft.com/office/officeart/2005/8/layout/cycle5"/>
    <dgm:cxn modelId="{8CCD9856-9F60-480F-8969-CC81DD0D85CE}" srcId="{6404F8D5-C9AD-4024-B26A-7645979B3273}" destId="{D5E5BEE4-BD34-4923-8D86-B2CAD0E0E3B5}" srcOrd="1" destOrd="0" parTransId="{965BB5B7-0E62-406B-AE43-3130B1E414B2}" sibTransId="{ED69A662-920F-4A6B-8272-441629D1F919}"/>
    <dgm:cxn modelId="{9C5E1988-5EEC-4B28-A440-8EC1D96F2427}" type="presOf" srcId="{7F200227-0211-4495-BFD6-5191C46837EF}" destId="{A2B9F0A6-F7AC-4263-92D0-53B456E70C89}" srcOrd="0" destOrd="0" presId="urn:microsoft.com/office/officeart/2005/8/layout/cycle5"/>
    <dgm:cxn modelId="{2300B8A0-B096-4F31-89E3-E8A75E28D150}" type="presOf" srcId="{79356489-417A-4EE1-8CEA-6BFC807A24D7}" destId="{E8A9677C-AFEB-482B-84AD-7ECF0DDC65C5}" srcOrd="0" destOrd="0" presId="urn:microsoft.com/office/officeart/2005/8/layout/cycle5"/>
    <dgm:cxn modelId="{BFCA76A6-E516-44C1-B487-EC46A7D64233}" type="presOf" srcId="{DDA0F977-3503-42F9-9A8B-E1692A21C274}" destId="{CB8DB57A-D4F5-4B84-9C5B-4DCB46D58AB3}" srcOrd="0" destOrd="0" presId="urn:microsoft.com/office/officeart/2005/8/layout/cycle5"/>
    <dgm:cxn modelId="{D40135CD-F79C-4FEA-AE9C-62C8E5E0E208}" type="presOf" srcId="{D5E5BEE4-BD34-4923-8D86-B2CAD0E0E3B5}" destId="{43AC79A1-9153-4E8A-9588-567B75A68173}" srcOrd="0" destOrd="0" presId="urn:microsoft.com/office/officeart/2005/8/layout/cycle5"/>
    <dgm:cxn modelId="{D1B0B3D1-6A26-4D46-87D2-16DBC9EA9C5C}" type="presOf" srcId="{ED69A662-920F-4A6B-8272-441629D1F919}" destId="{4C8508FC-B7FE-4B19-966B-48EF294B1425}" srcOrd="0" destOrd="0" presId="urn:microsoft.com/office/officeart/2005/8/layout/cycle5"/>
    <dgm:cxn modelId="{7533CFFA-FAF7-42CE-BF2B-5472049830F3}" srcId="{6404F8D5-C9AD-4024-B26A-7645979B3273}" destId="{BFD71982-FBBE-4283-B0A0-1E60FBAD418D}" srcOrd="2" destOrd="0" parTransId="{FD705C20-6239-4FD5-BF24-1DCCC6E4B46D}" sibTransId="{9A0E343B-76DB-4F3E-8A7C-1880F4298EC3}"/>
    <dgm:cxn modelId="{E2098DFB-7DA5-449A-9A87-7E313690C610}" type="presOf" srcId="{2CB7AC45-95C2-4DD7-BB3D-D0AE7475782C}" destId="{00D19E8B-24C5-4C46-B7A1-2271EBB524BC}" srcOrd="0" destOrd="0" presId="urn:microsoft.com/office/officeart/2005/8/layout/cycle5"/>
    <dgm:cxn modelId="{79C0A2FE-739D-428C-96A5-3F31BBE92BF7}" srcId="{6404F8D5-C9AD-4024-B26A-7645979B3273}" destId="{DDA0F977-3503-42F9-9A8B-E1692A21C274}" srcOrd="0" destOrd="0" parTransId="{A71E9C7E-D6B9-4663-ACDA-AF3D93D7C285}" sibTransId="{7F200227-0211-4495-BFD6-5191C46837EF}"/>
    <dgm:cxn modelId="{37B3BAA5-5AD4-49D0-B906-0A2B251634BB}" type="presParOf" srcId="{86C3CDE7-51CF-422D-B43A-AE36BA34F178}" destId="{CB8DB57A-D4F5-4B84-9C5B-4DCB46D58AB3}" srcOrd="0" destOrd="0" presId="urn:microsoft.com/office/officeart/2005/8/layout/cycle5"/>
    <dgm:cxn modelId="{4F644247-2ED0-4A6D-9DB0-FC10CA98A801}" type="presParOf" srcId="{86C3CDE7-51CF-422D-B43A-AE36BA34F178}" destId="{3B4ED244-2B3B-4C4D-8AA9-C583EBB32013}" srcOrd="1" destOrd="0" presId="urn:microsoft.com/office/officeart/2005/8/layout/cycle5"/>
    <dgm:cxn modelId="{FB0C1490-61AD-4034-A418-03DF79B310FB}" type="presParOf" srcId="{86C3CDE7-51CF-422D-B43A-AE36BA34F178}" destId="{A2B9F0A6-F7AC-4263-92D0-53B456E70C89}" srcOrd="2" destOrd="0" presId="urn:microsoft.com/office/officeart/2005/8/layout/cycle5"/>
    <dgm:cxn modelId="{02EA003A-47C7-4A04-AECD-97FDC0230509}" type="presParOf" srcId="{86C3CDE7-51CF-422D-B43A-AE36BA34F178}" destId="{43AC79A1-9153-4E8A-9588-567B75A68173}" srcOrd="3" destOrd="0" presId="urn:microsoft.com/office/officeart/2005/8/layout/cycle5"/>
    <dgm:cxn modelId="{5016BF28-C686-4BD4-805F-D92C27E6D1F8}" type="presParOf" srcId="{86C3CDE7-51CF-422D-B43A-AE36BA34F178}" destId="{4A9EB535-6980-4366-873F-F42E78B6FE37}" srcOrd="4" destOrd="0" presId="urn:microsoft.com/office/officeart/2005/8/layout/cycle5"/>
    <dgm:cxn modelId="{2479E0DB-E931-489C-8D38-45726A39B613}" type="presParOf" srcId="{86C3CDE7-51CF-422D-B43A-AE36BA34F178}" destId="{4C8508FC-B7FE-4B19-966B-48EF294B1425}" srcOrd="5" destOrd="0" presId="urn:microsoft.com/office/officeart/2005/8/layout/cycle5"/>
    <dgm:cxn modelId="{156FF677-85F6-4885-9700-0973BC4CB915}" type="presParOf" srcId="{86C3CDE7-51CF-422D-B43A-AE36BA34F178}" destId="{3F005746-6C1C-4C03-B6F1-027758F1D0EF}" srcOrd="6" destOrd="0" presId="urn:microsoft.com/office/officeart/2005/8/layout/cycle5"/>
    <dgm:cxn modelId="{86C873EF-4C7A-462C-A3A6-AE9855483CDD}" type="presParOf" srcId="{86C3CDE7-51CF-422D-B43A-AE36BA34F178}" destId="{724D3A1E-50EC-4A22-82A7-854B9DAE0C8F}" srcOrd="7" destOrd="0" presId="urn:microsoft.com/office/officeart/2005/8/layout/cycle5"/>
    <dgm:cxn modelId="{4AAD6B02-19DF-4887-B727-40DF9EC2D777}" type="presParOf" srcId="{86C3CDE7-51CF-422D-B43A-AE36BA34F178}" destId="{0F17C827-D1F1-4D77-BB50-0EEF73D77700}" srcOrd="8" destOrd="0" presId="urn:microsoft.com/office/officeart/2005/8/layout/cycle5"/>
    <dgm:cxn modelId="{06524EC0-DB55-4931-ABC8-CD8E32A0A51D}" type="presParOf" srcId="{86C3CDE7-51CF-422D-B43A-AE36BA34F178}" destId="{00D19E8B-24C5-4C46-B7A1-2271EBB524BC}" srcOrd="9" destOrd="0" presId="urn:microsoft.com/office/officeart/2005/8/layout/cycle5"/>
    <dgm:cxn modelId="{F599841B-5B67-4791-9318-625387B2BC5B}" type="presParOf" srcId="{86C3CDE7-51CF-422D-B43A-AE36BA34F178}" destId="{774A1454-13FC-47A5-B017-AB5FDE60416B}" srcOrd="10" destOrd="0" presId="urn:microsoft.com/office/officeart/2005/8/layout/cycle5"/>
    <dgm:cxn modelId="{7952B34F-BDF7-41CF-86A6-58E2F660B1B1}" type="presParOf" srcId="{86C3CDE7-51CF-422D-B43A-AE36BA34F178}" destId="{E8A9677C-AFEB-482B-84AD-7ECF0DDC65C5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FF02A58-C027-4DF2-A017-C8B660D06F9A}" type="doc">
      <dgm:prSet loTypeId="urn:microsoft.com/office/officeart/2005/8/layout/hList6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D566A22B-58B2-4BF7-A13A-BE8A71B9512F}">
      <dgm:prSet/>
      <dgm:spPr/>
      <dgm:t>
        <a:bodyPr/>
        <a:lstStyle/>
        <a:p>
          <a:r>
            <a:rPr lang="en-GB"/>
            <a:t>I Learned  that LinkedIn is one of the most important platforms for job seekers.</a:t>
          </a:r>
          <a:endParaRPr lang="en-US"/>
        </a:p>
      </dgm:t>
    </dgm:pt>
    <dgm:pt modelId="{7BD3BC72-A89C-4A35-BC73-63B62D722048}" type="parTrans" cxnId="{25BFA7A6-E8DD-410A-BCEE-BDC06A275D8F}">
      <dgm:prSet/>
      <dgm:spPr/>
      <dgm:t>
        <a:bodyPr/>
        <a:lstStyle/>
        <a:p>
          <a:endParaRPr lang="en-US"/>
        </a:p>
      </dgm:t>
    </dgm:pt>
    <dgm:pt modelId="{3DA6A3A4-0C4D-4584-9AD7-66CC4E90BF3E}" type="sibTrans" cxnId="{25BFA7A6-E8DD-410A-BCEE-BDC06A275D8F}">
      <dgm:prSet/>
      <dgm:spPr/>
      <dgm:t>
        <a:bodyPr/>
        <a:lstStyle/>
        <a:p>
          <a:endParaRPr lang="en-US"/>
        </a:p>
      </dgm:t>
    </dgm:pt>
    <dgm:pt modelId="{16ACDF6C-B99D-4887-A402-33E7AED02E00}">
      <dgm:prSet/>
      <dgm:spPr/>
      <dgm:t>
        <a:bodyPr/>
        <a:lstStyle/>
        <a:p>
          <a:r>
            <a:rPr lang="en-GB"/>
            <a:t>I learned how recruiters use Linkedln and why having a good profile matters</a:t>
          </a:r>
          <a:endParaRPr lang="en-US"/>
        </a:p>
      </dgm:t>
    </dgm:pt>
    <dgm:pt modelId="{94E3E2A6-FE29-4A04-A1CA-B569244EFEA2}" type="parTrans" cxnId="{8D170F65-C140-4732-891D-A04CA384F8ED}">
      <dgm:prSet/>
      <dgm:spPr/>
      <dgm:t>
        <a:bodyPr/>
        <a:lstStyle/>
        <a:p>
          <a:endParaRPr lang="en-US"/>
        </a:p>
      </dgm:t>
    </dgm:pt>
    <dgm:pt modelId="{B4D62C09-8779-4AC4-B5F9-31F526601080}" type="sibTrans" cxnId="{8D170F65-C140-4732-891D-A04CA384F8ED}">
      <dgm:prSet/>
      <dgm:spPr/>
      <dgm:t>
        <a:bodyPr/>
        <a:lstStyle/>
        <a:p>
          <a:endParaRPr lang="en-US"/>
        </a:p>
      </dgm:t>
    </dgm:pt>
    <dgm:pt modelId="{683BE9B3-CFDC-4738-9E37-7816436061B5}">
      <dgm:prSet/>
      <dgm:spPr/>
      <dgm:t>
        <a:bodyPr/>
        <a:lstStyle/>
        <a:p>
          <a:r>
            <a:rPr lang="en-GB"/>
            <a:t>I explored successful profiles to understand how professionals present themselves</a:t>
          </a:r>
          <a:endParaRPr lang="en-US"/>
        </a:p>
      </dgm:t>
    </dgm:pt>
    <dgm:pt modelId="{2C168785-9E8E-4997-B173-C1834B7EC705}" type="parTrans" cxnId="{84FFBC7D-ED01-42C3-B8E9-49D11291E650}">
      <dgm:prSet/>
      <dgm:spPr/>
      <dgm:t>
        <a:bodyPr/>
        <a:lstStyle/>
        <a:p>
          <a:endParaRPr lang="en-US"/>
        </a:p>
      </dgm:t>
    </dgm:pt>
    <dgm:pt modelId="{58E81ECC-A892-461A-9B14-ABB5DDC9476F}" type="sibTrans" cxnId="{84FFBC7D-ED01-42C3-B8E9-49D11291E650}">
      <dgm:prSet/>
      <dgm:spPr/>
      <dgm:t>
        <a:bodyPr/>
        <a:lstStyle/>
        <a:p>
          <a:endParaRPr lang="en-US"/>
        </a:p>
      </dgm:t>
    </dgm:pt>
    <dgm:pt modelId="{6AAE5EB6-5D4F-4B8D-A10B-6C6B069C1EA1}">
      <dgm:prSet/>
      <dgm:spPr/>
      <dgm:t>
        <a:bodyPr/>
        <a:lstStyle/>
        <a:p>
          <a:r>
            <a:rPr lang="en-GB" dirty="0"/>
            <a:t>I also learned about LinkedIn Learning and its courses for Word, Excel, and PowerPoint</a:t>
          </a:r>
          <a:endParaRPr lang="en-US" dirty="0"/>
        </a:p>
      </dgm:t>
    </dgm:pt>
    <dgm:pt modelId="{3383EA61-F107-4E67-BF77-6D4E5B9A951F}" type="parTrans" cxnId="{E6D895E6-27A2-456A-9674-17DF49782D1B}">
      <dgm:prSet/>
      <dgm:spPr/>
      <dgm:t>
        <a:bodyPr/>
        <a:lstStyle/>
        <a:p>
          <a:endParaRPr lang="en-US"/>
        </a:p>
      </dgm:t>
    </dgm:pt>
    <dgm:pt modelId="{0BC9A71D-F534-4292-A203-F8AE38349522}" type="sibTrans" cxnId="{E6D895E6-27A2-456A-9674-17DF49782D1B}">
      <dgm:prSet/>
      <dgm:spPr/>
      <dgm:t>
        <a:bodyPr/>
        <a:lstStyle/>
        <a:p>
          <a:endParaRPr lang="en-US"/>
        </a:p>
      </dgm:t>
    </dgm:pt>
    <dgm:pt modelId="{1A566245-B6FC-CD40-A074-E822B13F19D3}" type="pres">
      <dgm:prSet presAssocID="{1FF02A58-C027-4DF2-A017-C8B660D06F9A}" presName="Name0" presStyleCnt="0">
        <dgm:presLayoutVars>
          <dgm:dir/>
          <dgm:resizeHandles val="exact"/>
        </dgm:presLayoutVars>
      </dgm:prSet>
      <dgm:spPr/>
    </dgm:pt>
    <dgm:pt modelId="{5C16E666-1B67-E94D-B146-D02142941C46}" type="pres">
      <dgm:prSet presAssocID="{D566A22B-58B2-4BF7-A13A-BE8A71B9512F}" presName="node" presStyleLbl="node1" presStyleIdx="0" presStyleCnt="4">
        <dgm:presLayoutVars>
          <dgm:bulletEnabled val="1"/>
        </dgm:presLayoutVars>
      </dgm:prSet>
      <dgm:spPr/>
    </dgm:pt>
    <dgm:pt modelId="{9620F801-6F79-CD4A-9716-D576D9472E73}" type="pres">
      <dgm:prSet presAssocID="{3DA6A3A4-0C4D-4584-9AD7-66CC4E90BF3E}" presName="sibTrans" presStyleCnt="0"/>
      <dgm:spPr/>
    </dgm:pt>
    <dgm:pt modelId="{BE97260D-A2D1-7A4A-AC5F-4B78BD6B4FCE}" type="pres">
      <dgm:prSet presAssocID="{16ACDF6C-B99D-4887-A402-33E7AED02E00}" presName="node" presStyleLbl="node1" presStyleIdx="1" presStyleCnt="4">
        <dgm:presLayoutVars>
          <dgm:bulletEnabled val="1"/>
        </dgm:presLayoutVars>
      </dgm:prSet>
      <dgm:spPr/>
    </dgm:pt>
    <dgm:pt modelId="{6AD5FB3A-F1B0-F14F-B3D2-E88F72B11081}" type="pres">
      <dgm:prSet presAssocID="{B4D62C09-8779-4AC4-B5F9-31F526601080}" presName="sibTrans" presStyleCnt="0"/>
      <dgm:spPr/>
    </dgm:pt>
    <dgm:pt modelId="{5DC16EE6-921E-9F40-8394-5BA7F2629F6F}" type="pres">
      <dgm:prSet presAssocID="{683BE9B3-CFDC-4738-9E37-7816436061B5}" presName="node" presStyleLbl="node1" presStyleIdx="2" presStyleCnt="4">
        <dgm:presLayoutVars>
          <dgm:bulletEnabled val="1"/>
        </dgm:presLayoutVars>
      </dgm:prSet>
      <dgm:spPr/>
    </dgm:pt>
    <dgm:pt modelId="{063F54A4-E809-334E-BB65-FDEABB5262F1}" type="pres">
      <dgm:prSet presAssocID="{58E81ECC-A892-461A-9B14-ABB5DDC9476F}" presName="sibTrans" presStyleCnt="0"/>
      <dgm:spPr/>
    </dgm:pt>
    <dgm:pt modelId="{2724923B-C4E9-3540-AF94-77B29031B70F}" type="pres">
      <dgm:prSet presAssocID="{6AAE5EB6-5D4F-4B8D-A10B-6C6B069C1EA1}" presName="node" presStyleLbl="node1" presStyleIdx="3" presStyleCnt="4">
        <dgm:presLayoutVars>
          <dgm:bulletEnabled val="1"/>
        </dgm:presLayoutVars>
      </dgm:prSet>
      <dgm:spPr/>
    </dgm:pt>
  </dgm:ptLst>
  <dgm:cxnLst>
    <dgm:cxn modelId="{8D170F65-C140-4732-891D-A04CA384F8ED}" srcId="{1FF02A58-C027-4DF2-A017-C8B660D06F9A}" destId="{16ACDF6C-B99D-4887-A402-33E7AED02E00}" srcOrd="1" destOrd="0" parTransId="{94E3E2A6-FE29-4A04-A1CA-B569244EFEA2}" sibTransId="{B4D62C09-8779-4AC4-B5F9-31F526601080}"/>
    <dgm:cxn modelId="{D6491648-4422-407A-BA18-43B7D3D5ED3F}" type="presOf" srcId="{16ACDF6C-B99D-4887-A402-33E7AED02E00}" destId="{BE97260D-A2D1-7A4A-AC5F-4B78BD6B4FCE}" srcOrd="0" destOrd="0" presId="urn:microsoft.com/office/officeart/2005/8/layout/hList6"/>
    <dgm:cxn modelId="{50E65A69-8584-4AC6-ADCF-A737360FC680}" type="presOf" srcId="{6AAE5EB6-5D4F-4B8D-A10B-6C6B069C1EA1}" destId="{2724923B-C4E9-3540-AF94-77B29031B70F}" srcOrd="0" destOrd="0" presId="urn:microsoft.com/office/officeart/2005/8/layout/hList6"/>
    <dgm:cxn modelId="{5062E576-FF44-4C56-BA45-0D09722A8F99}" type="presOf" srcId="{1FF02A58-C027-4DF2-A017-C8B660D06F9A}" destId="{1A566245-B6FC-CD40-A074-E822B13F19D3}" srcOrd="0" destOrd="0" presId="urn:microsoft.com/office/officeart/2005/8/layout/hList6"/>
    <dgm:cxn modelId="{84FFBC7D-ED01-42C3-B8E9-49D11291E650}" srcId="{1FF02A58-C027-4DF2-A017-C8B660D06F9A}" destId="{683BE9B3-CFDC-4738-9E37-7816436061B5}" srcOrd="2" destOrd="0" parTransId="{2C168785-9E8E-4997-B173-C1834B7EC705}" sibTransId="{58E81ECC-A892-461A-9B14-ABB5DDC9476F}"/>
    <dgm:cxn modelId="{13C3A395-18C3-43C5-AE32-B6999A93C597}" type="presOf" srcId="{683BE9B3-CFDC-4738-9E37-7816436061B5}" destId="{5DC16EE6-921E-9F40-8394-5BA7F2629F6F}" srcOrd="0" destOrd="0" presId="urn:microsoft.com/office/officeart/2005/8/layout/hList6"/>
    <dgm:cxn modelId="{25BFA7A6-E8DD-410A-BCEE-BDC06A275D8F}" srcId="{1FF02A58-C027-4DF2-A017-C8B660D06F9A}" destId="{D566A22B-58B2-4BF7-A13A-BE8A71B9512F}" srcOrd="0" destOrd="0" parTransId="{7BD3BC72-A89C-4A35-BC73-63B62D722048}" sibTransId="{3DA6A3A4-0C4D-4584-9AD7-66CC4E90BF3E}"/>
    <dgm:cxn modelId="{047807BC-BE26-44CA-B3F0-60BE91370644}" type="presOf" srcId="{D566A22B-58B2-4BF7-A13A-BE8A71B9512F}" destId="{5C16E666-1B67-E94D-B146-D02142941C46}" srcOrd="0" destOrd="0" presId="urn:microsoft.com/office/officeart/2005/8/layout/hList6"/>
    <dgm:cxn modelId="{E6D895E6-27A2-456A-9674-17DF49782D1B}" srcId="{1FF02A58-C027-4DF2-A017-C8B660D06F9A}" destId="{6AAE5EB6-5D4F-4B8D-A10B-6C6B069C1EA1}" srcOrd="3" destOrd="0" parTransId="{3383EA61-F107-4E67-BF77-6D4E5B9A951F}" sibTransId="{0BC9A71D-F534-4292-A203-F8AE38349522}"/>
    <dgm:cxn modelId="{50DD5E41-B604-48A9-887F-113BDA08B13B}" type="presParOf" srcId="{1A566245-B6FC-CD40-A074-E822B13F19D3}" destId="{5C16E666-1B67-E94D-B146-D02142941C46}" srcOrd="0" destOrd="0" presId="urn:microsoft.com/office/officeart/2005/8/layout/hList6"/>
    <dgm:cxn modelId="{3A5B398A-077A-4DA6-AF7C-C08D899A144D}" type="presParOf" srcId="{1A566245-B6FC-CD40-A074-E822B13F19D3}" destId="{9620F801-6F79-CD4A-9716-D576D9472E73}" srcOrd="1" destOrd="0" presId="urn:microsoft.com/office/officeart/2005/8/layout/hList6"/>
    <dgm:cxn modelId="{B3F14BE3-E666-4E98-A3AE-6F4C3CE9BA53}" type="presParOf" srcId="{1A566245-B6FC-CD40-A074-E822B13F19D3}" destId="{BE97260D-A2D1-7A4A-AC5F-4B78BD6B4FCE}" srcOrd="2" destOrd="0" presId="urn:microsoft.com/office/officeart/2005/8/layout/hList6"/>
    <dgm:cxn modelId="{5057F133-B9E3-4F9C-979C-FCC11F709F0F}" type="presParOf" srcId="{1A566245-B6FC-CD40-A074-E822B13F19D3}" destId="{6AD5FB3A-F1B0-F14F-B3D2-E88F72B11081}" srcOrd="3" destOrd="0" presId="urn:microsoft.com/office/officeart/2005/8/layout/hList6"/>
    <dgm:cxn modelId="{EB55917B-7BB5-4B88-B527-2ABF33342A03}" type="presParOf" srcId="{1A566245-B6FC-CD40-A074-E822B13F19D3}" destId="{5DC16EE6-921E-9F40-8394-5BA7F2629F6F}" srcOrd="4" destOrd="0" presId="urn:microsoft.com/office/officeart/2005/8/layout/hList6"/>
    <dgm:cxn modelId="{F2A77BE8-1E3D-455B-ACDC-94975C745B8B}" type="presParOf" srcId="{1A566245-B6FC-CD40-A074-E822B13F19D3}" destId="{063F54A4-E809-334E-BB65-FDEABB5262F1}" srcOrd="5" destOrd="0" presId="urn:microsoft.com/office/officeart/2005/8/layout/hList6"/>
    <dgm:cxn modelId="{8681AD80-126C-4D49-8ED9-60EF6727BB56}" type="presParOf" srcId="{1A566245-B6FC-CD40-A074-E822B13F19D3}" destId="{2724923B-C4E9-3540-AF94-77B29031B70F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55D13EF-44DB-43CF-B841-0DCE02528112}" type="doc">
      <dgm:prSet loTypeId="urn:microsoft.com/office/officeart/2005/8/layout/process1" loCatId="process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9C1D5EEA-294C-4DF0-82C0-47F1AE29583F}">
      <dgm:prSet/>
      <dgm:spPr/>
      <dgm:t>
        <a:bodyPr/>
        <a:lstStyle/>
        <a:p>
          <a:r>
            <a:rPr lang="en-GB"/>
            <a:t>Over the past weeks, I developed many digital skills</a:t>
          </a:r>
          <a:endParaRPr lang="en-US"/>
        </a:p>
      </dgm:t>
    </dgm:pt>
    <dgm:pt modelId="{DF34DD52-DA2F-4A4D-92EC-7EF747C07E2F}" type="parTrans" cxnId="{CDDB29AB-F925-43DC-85FE-5C742E5AEBC3}">
      <dgm:prSet/>
      <dgm:spPr/>
      <dgm:t>
        <a:bodyPr/>
        <a:lstStyle/>
        <a:p>
          <a:endParaRPr lang="en-US"/>
        </a:p>
      </dgm:t>
    </dgm:pt>
    <dgm:pt modelId="{21BE1CD8-2CBC-4537-A72C-D35638C272BD}" type="sibTrans" cxnId="{CDDB29AB-F925-43DC-85FE-5C742E5AEBC3}">
      <dgm:prSet/>
      <dgm:spPr/>
      <dgm:t>
        <a:bodyPr/>
        <a:lstStyle/>
        <a:p>
          <a:endParaRPr lang="en-US"/>
        </a:p>
      </dgm:t>
    </dgm:pt>
    <dgm:pt modelId="{DF8A9196-F366-4ED7-834E-7FDC8AB24AC7}">
      <dgm:prSet/>
      <dgm:spPr/>
      <dgm:t>
        <a:bodyPr/>
        <a:lstStyle/>
        <a:p>
          <a:r>
            <a:rPr lang="en-GB"/>
            <a:t>I learned how to use important tools such as Moodle, Outlook Teams, Word and Excel</a:t>
          </a:r>
          <a:endParaRPr lang="en-US"/>
        </a:p>
      </dgm:t>
    </dgm:pt>
    <dgm:pt modelId="{53E7F781-7561-40E4-8AB0-10A82BF91447}" type="parTrans" cxnId="{6E3ED6C2-EB7B-4FDA-BF1A-120A1A60E80E}">
      <dgm:prSet/>
      <dgm:spPr/>
      <dgm:t>
        <a:bodyPr/>
        <a:lstStyle/>
        <a:p>
          <a:endParaRPr lang="en-US"/>
        </a:p>
      </dgm:t>
    </dgm:pt>
    <dgm:pt modelId="{D0AB3D65-FB75-4B90-9594-915ECA5B4D09}" type="sibTrans" cxnId="{6E3ED6C2-EB7B-4FDA-BF1A-120A1A60E80E}">
      <dgm:prSet/>
      <dgm:spPr/>
      <dgm:t>
        <a:bodyPr/>
        <a:lstStyle/>
        <a:p>
          <a:endParaRPr lang="en-US"/>
        </a:p>
      </dgm:t>
    </dgm:pt>
    <dgm:pt modelId="{324CA77F-C57A-460B-8EC8-4D08D8295C59}">
      <dgm:prSet/>
      <dgm:spPr/>
      <dgm:t>
        <a:bodyPr/>
        <a:lstStyle/>
        <a:p>
          <a:r>
            <a:rPr lang="en-GB"/>
            <a:t>I improved my organisation,  communication, and digital confidence</a:t>
          </a:r>
          <a:endParaRPr lang="en-US"/>
        </a:p>
      </dgm:t>
    </dgm:pt>
    <dgm:pt modelId="{3DC1DD21-AE05-4667-A58D-7466DF911D33}" type="parTrans" cxnId="{631B38F9-A127-4786-BDED-67D608672DB3}">
      <dgm:prSet/>
      <dgm:spPr/>
      <dgm:t>
        <a:bodyPr/>
        <a:lstStyle/>
        <a:p>
          <a:endParaRPr lang="en-US"/>
        </a:p>
      </dgm:t>
    </dgm:pt>
    <dgm:pt modelId="{EBED4D9F-2C85-4D46-A55D-9AE0A05A5E21}" type="sibTrans" cxnId="{631B38F9-A127-4786-BDED-67D608672DB3}">
      <dgm:prSet/>
      <dgm:spPr/>
      <dgm:t>
        <a:bodyPr/>
        <a:lstStyle/>
        <a:p>
          <a:endParaRPr lang="en-US"/>
        </a:p>
      </dgm:t>
    </dgm:pt>
    <dgm:pt modelId="{F4CAC7C0-7111-470C-9CA3-F7A798E6D7D4}">
      <dgm:prSet/>
      <dgm:spPr/>
      <dgm:t>
        <a:bodyPr/>
        <a:lstStyle/>
        <a:p>
          <a:r>
            <a:rPr lang="en-GB"/>
            <a:t>These skills will support me in my studies and future career.</a:t>
          </a:r>
          <a:endParaRPr lang="en-US"/>
        </a:p>
      </dgm:t>
    </dgm:pt>
    <dgm:pt modelId="{4EFDAD73-D750-4602-9B20-5CBA4941343B}" type="parTrans" cxnId="{138906E1-84CF-4607-BA2E-1394F1F700C5}">
      <dgm:prSet/>
      <dgm:spPr/>
      <dgm:t>
        <a:bodyPr/>
        <a:lstStyle/>
        <a:p>
          <a:endParaRPr lang="en-US"/>
        </a:p>
      </dgm:t>
    </dgm:pt>
    <dgm:pt modelId="{F927613B-B81F-413D-8437-994E8763D43F}" type="sibTrans" cxnId="{138906E1-84CF-4607-BA2E-1394F1F700C5}">
      <dgm:prSet/>
      <dgm:spPr/>
      <dgm:t>
        <a:bodyPr/>
        <a:lstStyle/>
        <a:p>
          <a:endParaRPr lang="en-US"/>
        </a:p>
      </dgm:t>
    </dgm:pt>
    <dgm:pt modelId="{24377FE5-4D95-4474-890E-42A4AB30F46E}" type="pres">
      <dgm:prSet presAssocID="{855D13EF-44DB-43CF-B841-0DCE02528112}" presName="Name0" presStyleCnt="0">
        <dgm:presLayoutVars>
          <dgm:dir/>
          <dgm:resizeHandles val="exact"/>
        </dgm:presLayoutVars>
      </dgm:prSet>
      <dgm:spPr/>
    </dgm:pt>
    <dgm:pt modelId="{80ED397B-7124-401C-AB0F-E6F477B551EF}" type="pres">
      <dgm:prSet presAssocID="{9C1D5EEA-294C-4DF0-82C0-47F1AE29583F}" presName="node" presStyleLbl="node1" presStyleIdx="0" presStyleCnt="4">
        <dgm:presLayoutVars>
          <dgm:bulletEnabled val="1"/>
        </dgm:presLayoutVars>
      </dgm:prSet>
      <dgm:spPr/>
    </dgm:pt>
    <dgm:pt modelId="{78438B0E-D9E5-4031-85AE-CD49DCD9D1A1}" type="pres">
      <dgm:prSet presAssocID="{21BE1CD8-2CBC-4537-A72C-D35638C272BD}" presName="sibTrans" presStyleLbl="sibTrans2D1" presStyleIdx="0" presStyleCnt="3"/>
      <dgm:spPr/>
    </dgm:pt>
    <dgm:pt modelId="{2B14AD46-7FDE-4CC6-8CE5-0C04E4A04ABB}" type="pres">
      <dgm:prSet presAssocID="{21BE1CD8-2CBC-4537-A72C-D35638C272BD}" presName="connectorText" presStyleLbl="sibTrans2D1" presStyleIdx="0" presStyleCnt="3"/>
      <dgm:spPr/>
    </dgm:pt>
    <dgm:pt modelId="{5729BC97-1CDE-482B-9F66-DC808C7B7071}" type="pres">
      <dgm:prSet presAssocID="{DF8A9196-F366-4ED7-834E-7FDC8AB24AC7}" presName="node" presStyleLbl="node1" presStyleIdx="1" presStyleCnt="4">
        <dgm:presLayoutVars>
          <dgm:bulletEnabled val="1"/>
        </dgm:presLayoutVars>
      </dgm:prSet>
      <dgm:spPr/>
    </dgm:pt>
    <dgm:pt modelId="{C5E84EEC-2BDD-4672-9220-13528EC969B1}" type="pres">
      <dgm:prSet presAssocID="{D0AB3D65-FB75-4B90-9594-915ECA5B4D09}" presName="sibTrans" presStyleLbl="sibTrans2D1" presStyleIdx="1" presStyleCnt="3"/>
      <dgm:spPr/>
    </dgm:pt>
    <dgm:pt modelId="{BDEE3D23-E674-4938-9DF1-27795B6165A4}" type="pres">
      <dgm:prSet presAssocID="{D0AB3D65-FB75-4B90-9594-915ECA5B4D09}" presName="connectorText" presStyleLbl="sibTrans2D1" presStyleIdx="1" presStyleCnt="3"/>
      <dgm:spPr/>
    </dgm:pt>
    <dgm:pt modelId="{9C15C4ED-FCD9-421D-96B2-9CA7C1FEC637}" type="pres">
      <dgm:prSet presAssocID="{324CA77F-C57A-460B-8EC8-4D08D8295C59}" presName="node" presStyleLbl="node1" presStyleIdx="2" presStyleCnt="4">
        <dgm:presLayoutVars>
          <dgm:bulletEnabled val="1"/>
        </dgm:presLayoutVars>
      </dgm:prSet>
      <dgm:spPr/>
    </dgm:pt>
    <dgm:pt modelId="{76177A02-9425-4C74-83D7-90663DA270C7}" type="pres">
      <dgm:prSet presAssocID="{EBED4D9F-2C85-4D46-A55D-9AE0A05A5E21}" presName="sibTrans" presStyleLbl="sibTrans2D1" presStyleIdx="2" presStyleCnt="3"/>
      <dgm:spPr/>
    </dgm:pt>
    <dgm:pt modelId="{65A1C664-D70C-4387-AD6D-2A58B342582A}" type="pres">
      <dgm:prSet presAssocID="{EBED4D9F-2C85-4D46-A55D-9AE0A05A5E21}" presName="connectorText" presStyleLbl="sibTrans2D1" presStyleIdx="2" presStyleCnt="3"/>
      <dgm:spPr/>
    </dgm:pt>
    <dgm:pt modelId="{D0D17F44-F755-41CB-9BF7-6AC0A38C04CC}" type="pres">
      <dgm:prSet presAssocID="{F4CAC7C0-7111-470C-9CA3-F7A798E6D7D4}" presName="node" presStyleLbl="node1" presStyleIdx="3" presStyleCnt="4">
        <dgm:presLayoutVars>
          <dgm:bulletEnabled val="1"/>
        </dgm:presLayoutVars>
      </dgm:prSet>
      <dgm:spPr/>
    </dgm:pt>
  </dgm:ptLst>
  <dgm:cxnLst>
    <dgm:cxn modelId="{8FAACB16-32F9-4E82-9021-9348AD414A16}" type="presOf" srcId="{D0AB3D65-FB75-4B90-9594-915ECA5B4D09}" destId="{C5E84EEC-2BDD-4672-9220-13528EC969B1}" srcOrd="0" destOrd="0" presId="urn:microsoft.com/office/officeart/2005/8/layout/process1"/>
    <dgm:cxn modelId="{9DF0C628-5134-470E-8898-AA6E2C2080E1}" type="presOf" srcId="{855D13EF-44DB-43CF-B841-0DCE02528112}" destId="{24377FE5-4D95-4474-890E-42A4AB30F46E}" srcOrd="0" destOrd="0" presId="urn:microsoft.com/office/officeart/2005/8/layout/process1"/>
    <dgm:cxn modelId="{F2B8992C-1ABB-4044-A8A9-476D7C329757}" type="presOf" srcId="{EBED4D9F-2C85-4D46-A55D-9AE0A05A5E21}" destId="{65A1C664-D70C-4387-AD6D-2A58B342582A}" srcOrd="1" destOrd="0" presId="urn:microsoft.com/office/officeart/2005/8/layout/process1"/>
    <dgm:cxn modelId="{D784A136-E08E-4C8F-80A6-5180C9605BCD}" type="presOf" srcId="{D0AB3D65-FB75-4B90-9594-915ECA5B4D09}" destId="{BDEE3D23-E674-4938-9DF1-27795B6165A4}" srcOrd="1" destOrd="0" presId="urn:microsoft.com/office/officeart/2005/8/layout/process1"/>
    <dgm:cxn modelId="{9E5F8D4C-8971-450F-83A5-76118B69542E}" type="presOf" srcId="{9C1D5EEA-294C-4DF0-82C0-47F1AE29583F}" destId="{80ED397B-7124-401C-AB0F-E6F477B551EF}" srcOrd="0" destOrd="0" presId="urn:microsoft.com/office/officeart/2005/8/layout/process1"/>
    <dgm:cxn modelId="{647F4A72-B413-452A-A1F4-96D542D6E097}" type="presOf" srcId="{EBED4D9F-2C85-4D46-A55D-9AE0A05A5E21}" destId="{76177A02-9425-4C74-83D7-90663DA270C7}" srcOrd="0" destOrd="0" presId="urn:microsoft.com/office/officeart/2005/8/layout/process1"/>
    <dgm:cxn modelId="{2D5F2973-6D26-4E68-8E25-8B66B8CDBD56}" type="presOf" srcId="{DF8A9196-F366-4ED7-834E-7FDC8AB24AC7}" destId="{5729BC97-1CDE-482B-9F66-DC808C7B7071}" srcOrd="0" destOrd="0" presId="urn:microsoft.com/office/officeart/2005/8/layout/process1"/>
    <dgm:cxn modelId="{374C0485-0A27-4AB2-8F3A-DBA91C314D0B}" type="presOf" srcId="{21BE1CD8-2CBC-4537-A72C-D35638C272BD}" destId="{78438B0E-D9E5-4031-85AE-CD49DCD9D1A1}" srcOrd="0" destOrd="0" presId="urn:microsoft.com/office/officeart/2005/8/layout/process1"/>
    <dgm:cxn modelId="{DC7B2B94-D869-483B-ADB7-038DC10546A3}" type="presOf" srcId="{324CA77F-C57A-460B-8EC8-4D08D8295C59}" destId="{9C15C4ED-FCD9-421D-96B2-9CA7C1FEC637}" srcOrd="0" destOrd="0" presId="urn:microsoft.com/office/officeart/2005/8/layout/process1"/>
    <dgm:cxn modelId="{FAF011A2-856B-4338-B182-FE1A4A15B71E}" type="presOf" srcId="{21BE1CD8-2CBC-4537-A72C-D35638C272BD}" destId="{2B14AD46-7FDE-4CC6-8CE5-0C04E4A04ABB}" srcOrd="1" destOrd="0" presId="urn:microsoft.com/office/officeart/2005/8/layout/process1"/>
    <dgm:cxn modelId="{CDDB29AB-F925-43DC-85FE-5C742E5AEBC3}" srcId="{855D13EF-44DB-43CF-B841-0DCE02528112}" destId="{9C1D5EEA-294C-4DF0-82C0-47F1AE29583F}" srcOrd="0" destOrd="0" parTransId="{DF34DD52-DA2F-4A4D-92EC-7EF747C07E2F}" sibTransId="{21BE1CD8-2CBC-4537-A72C-D35638C272BD}"/>
    <dgm:cxn modelId="{6E3ED6C2-EB7B-4FDA-BF1A-120A1A60E80E}" srcId="{855D13EF-44DB-43CF-B841-0DCE02528112}" destId="{DF8A9196-F366-4ED7-834E-7FDC8AB24AC7}" srcOrd="1" destOrd="0" parTransId="{53E7F781-7561-40E4-8AB0-10A82BF91447}" sibTransId="{D0AB3D65-FB75-4B90-9594-915ECA5B4D09}"/>
    <dgm:cxn modelId="{138906E1-84CF-4607-BA2E-1394F1F700C5}" srcId="{855D13EF-44DB-43CF-B841-0DCE02528112}" destId="{F4CAC7C0-7111-470C-9CA3-F7A798E6D7D4}" srcOrd="3" destOrd="0" parTransId="{4EFDAD73-D750-4602-9B20-5CBA4941343B}" sibTransId="{F927613B-B81F-413D-8437-994E8763D43F}"/>
    <dgm:cxn modelId="{F5B148ED-5761-41EA-8063-F325937D1189}" type="presOf" srcId="{F4CAC7C0-7111-470C-9CA3-F7A798E6D7D4}" destId="{D0D17F44-F755-41CB-9BF7-6AC0A38C04CC}" srcOrd="0" destOrd="0" presId="urn:microsoft.com/office/officeart/2005/8/layout/process1"/>
    <dgm:cxn modelId="{631B38F9-A127-4786-BDED-67D608672DB3}" srcId="{855D13EF-44DB-43CF-B841-0DCE02528112}" destId="{324CA77F-C57A-460B-8EC8-4D08D8295C59}" srcOrd="2" destOrd="0" parTransId="{3DC1DD21-AE05-4667-A58D-7466DF911D33}" sibTransId="{EBED4D9F-2C85-4D46-A55D-9AE0A05A5E21}"/>
    <dgm:cxn modelId="{3A4CEF24-0B40-4870-92B6-D9536F5223A0}" type="presParOf" srcId="{24377FE5-4D95-4474-890E-42A4AB30F46E}" destId="{80ED397B-7124-401C-AB0F-E6F477B551EF}" srcOrd="0" destOrd="0" presId="urn:microsoft.com/office/officeart/2005/8/layout/process1"/>
    <dgm:cxn modelId="{FF68BE13-3FB6-4666-BF61-F2D88AC321B7}" type="presParOf" srcId="{24377FE5-4D95-4474-890E-42A4AB30F46E}" destId="{78438B0E-D9E5-4031-85AE-CD49DCD9D1A1}" srcOrd="1" destOrd="0" presId="urn:microsoft.com/office/officeart/2005/8/layout/process1"/>
    <dgm:cxn modelId="{47566165-A906-4D35-B85F-9D89DE34DBA1}" type="presParOf" srcId="{78438B0E-D9E5-4031-85AE-CD49DCD9D1A1}" destId="{2B14AD46-7FDE-4CC6-8CE5-0C04E4A04ABB}" srcOrd="0" destOrd="0" presId="urn:microsoft.com/office/officeart/2005/8/layout/process1"/>
    <dgm:cxn modelId="{0923209D-C59B-4717-A7FA-C03DE1C401DC}" type="presParOf" srcId="{24377FE5-4D95-4474-890E-42A4AB30F46E}" destId="{5729BC97-1CDE-482B-9F66-DC808C7B7071}" srcOrd="2" destOrd="0" presId="urn:microsoft.com/office/officeart/2005/8/layout/process1"/>
    <dgm:cxn modelId="{1A775676-24C0-41C1-AE08-012690AD5C05}" type="presParOf" srcId="{24377FE5-4D95-4474-890E-42A4AB30F46E}" destId="{C5E84EEC-2BDD-4672-9220-13528EC969B1}" srcOrd="3" destOrd="0" presId="urn:microsoft.com/office/officeart/2005/8/layout/process1"/>
    <dgm:cxn modelId="{87A8C496-88B8-406B-9E80-8CDA625E3988}" type="presParOf" srcId="{C5E84EEC-2BDD-4672-9220-13528EC969B1}" destId="{BDEE3D23-E674-4938-9DF1-27795B6165A4}" srcOrd="0" destOrd="0" presId="urn:microsoft.com/office/officeart/2005/8/layout/process1"/>
    <dgm:cxn modelId="{F8EC4A69-19CB-4BDC-B28C-62DFBF9C58B2}" type="presParOf" srcId="{24377FE5-4D95-4474-890E-42A4AB30F46E}" destId="{9C15C4ED-FCD9-421D-96B2-9CA7C1FEC637}" srcOrd="4" destOrd="0" presId="urn:microsoft.com/office/officeart/2005/8/layout/process1"/>
    <dgm:cxn modelId="{005C69BF-351A-491D-839F-F16B17563ED4}" type="presParOf" srcId="{24377FE5-4D95-4474-890E-42A4AB30F46E}" destId="{76177A02-9425-4C74-83D7-90663DA270C7}" srcOrd="5" destOrd="0" presId="urn:microsoft.com/office/officeart/2005/8/layout/process1"/>
    <dgm:cxn modelId="{BB14C9F7-9363-42B6-8CCF-B4775EF6044F}" type="presParOf" srcId="{76177A02-9425-4C74-83D7-90663DA270C7}" destId="{65A1C664-D70C-4387-AD6D-2A58B342582A}" srcOrd="0" destOrd="0" presId="urn:microsoft.com/office/officeart/2005/8/layout/process1"/>
    <dgm:cxn modelId="{1C5CDE96-F8C9-476A-A0ED-E5F91C92A64C}" type="presParOf" srcId="{24377FE5-4D95-4474-890E-42A4AB30F46E}" destId="{D0D17F44-F755-41CB-9BF7-6AC0A38C04CC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789DEBA-61D7-448B-957B-F939F7B5042E}" type="doc">
      <dgm:prSet loTypeId="urn:microsoft.com/office/officeart/2005/8/layout/hProcess3" loCatId="process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98E21B81-6F0A-43D2-AC4B-0106B40BAF45}">
      <dgm:prSet/>
      <dgm:spPr/>
      <dgm:t>
        <a:bodyPr/>
        <a:lstStyle/>
        <a:p>
          <a:r>
            <a:rPr lang="en-GB"/>
            <a:t>I want to improve my Excel and data analysis skills</a:t>
          </a:r>
          <a:endParaRPr lang="en-US"/>
        </a:p>
      </dgm:t>
    </dgm:pt>
    <dgm:pt modelId="{B635B82C-D83D-4549-AE2D-2EE24E01049E}" type="parTrans" cxnId="{4330DBAF-AC26-49DF-96A5-0ED46EFEE401}">
      <dgm:prSet/>
      <dgm:spPr/>
      <dgm:t>
        <a:bodyPr/>
        <a:lstStyle/>
        <a:p>
          <a:endParaRPr lang="en-US"/>
        </a:p>
      </dgm:t>
    </dgm:pt>
    <dgm:pt modelId="{27629119-A66C-4964-8CA7-6F0F9B333A69}" type="sibTrans" cxnId="{4330DBAF-AC26-49DF-96A5-0ED46EFEE401}">
      <dgm:prSet/>
      <dgm:spPr/>
      <dgm:t>
        <a:bodyPr/>
        <a:lstStyle/>
        <a:p>
          <a:endParaRPr lang="en-US"/>
        </a:p>
      </dgm:t>
    </dgm:pt>
    <dgm:pt modelId="{7F9E7F70-D897-4669-8016-D46EC3D40232}">
      <dgm:prSet/>
      <dgm:spPr/>
      <dgm:t>
        <a:bodyPr/>
        <a:lstStyle/>
        <a:p>
          <a:r>
            <a:rPr lang="en-GB"/>
            <a:t>I will continue using </a:t>
          </a:r>
          <a:r>
            <a:rPr lang="en-GB" err="1"/>
            <a:t>Linkedln</a:t>
          </a:r>
          <a:r>
            <a:rPr lang="en-GB"/>
            <a:t> Learning to develop my digital abilities.</a:t>
          </a:r>
          <a:endParaRPr lang="en-US"/>
        </a:p>
      </dgm:t>
    </dgm:pt>
    <dgm:pt modelId="{46DCBCD9-A49E-41C4-AA0D-18EC900830E1}" type="parTrans" cxnId="{EE2F89B1-713B-4280-86BE-D7C2D8E5F0D2}">
      <dgm:prSet/>
      <dgm:spPr/>
      <dgm:t>
        <a:bodyPr/>
        <a:lstStyle/>
        <a:p>
          <a:endParaRPr lang="en-US"/>
        </a:p>
      </dgm:t>
    </dgm:pt>
    <dgm:pt modelId="{35531854-18AE-4A64-90F8-71C1DFF9626E}" type="sibTrans" cxnId="{EE2F89B1-713B-4280-86BE-D7C2D8E5F0D2}">
      <dgm:prSet/>
      <dgm:spPr/>
      <dgm:t>
        <a:bodyPr/>
        <a:lstStyle/>
        <a:p>
          <a:endParaRPr lang="en-US"/>
        </a:p>
      </dgm:t>
    </dgm:pt>
    <dgm:pt modelId="{0CBCBB28-F32C-4A99-886D-3DCF02E51404}">
      <dgm:prSet/>
      <dgm:spPr/>
      <dgm:t>
        <a:bodyPr/>
        <a:lstStyle/>
        <a:p>
          <a:r>
            <a:rPr lang="en-GB"/>
            <a:t>I aim to become more organised with digital productivity tools</a:t>
          </a:r>
          <a:endParaRPr lang="en-US"/>
        </a:p>
      </dgm:t>
    </dgm:pt>
    <dgm:pt modelId="{E90EA3DC-F191-4293-98AE-8D21542C1E98}" type="parTrans" cxnId="{D38A822D-D7F0-4D2B-8BE8-664EA2908FDB}">
      <dgm:prSet/>
      <dgm:spPr/>
      <dgm:t>
        <a:bodyPr/>
        <a:lstStyle/>
        <a:p>
          <a:endParaRPr lang="en-US"/>
        </a:p>
      </dgm:t>
    </dgm:pt>
    <dgm:pt modelId="{981A752A-8B16-4A0B-AF88-686D2EC89DEA}" type="sibTrans" cxnId="{D38A822D-D7F0-4D2B-8BE8-664EA2908FDB}">
      <dgm:prSet/>
      <dgm:spPr/>
      <dgm:t>
        <a:bodyPr/>
        <a:lstStyle/>
        <a:p>
          <a:endParaRPr lang="en-US"/>
        </a:p>
      </dgm:t>
    </dgm:pt>
    <dgm:pt modelId="{73BC0CC2-4C6D-49F7-B822-DA15BB8A44EC}">
      <dgm:prSet/>
      <dgm:spPr/>
      <dgm:t>
        <a:bodyPr/>
        <a:lstStyle/>
        <a:p>
          <a:r>
            <a:rPr lang="en-GB"/>
            <a:t>I feel more confident and motivated to keep learning new digital skills</a:t>
          </a:r>
          <a:endParaRPr lang="en-US"/>
        </a:p>
      </dgm:t>
    </dgm:pt>
    <dgm:pt modelId="{837F5DAF-C07E-40EC-869E-2D3421C311F5}" type="parTrans" cxnId="{EB1FA1A4-43E8-4A18-920B-5974D9A7FF41}">
      <dgm:prSet/>
      <dgm:spPr/>
      <dgm:t>
        <a:bodyPr/>
        <a:lstStyle/>
        <a:p>
          <a:endParaRPr lang="en-US"/>
        </a:p>
      </dgm:t>
    </dgm:pt>
    <dgm:pt modelId="{9EBDFBF3-4613-4DF1-84C0-94E013334E4F}" type="sibTrans" cxnId="{EB1FA1A4-43E8-4A18-920B-5974D9A7FF41}">
      <dgm:prSet/>
      <dgm:spPr/>
      <dgm:t>
        <a:bodyPr/>
        <a:lstStyle/>
        <a:p>
          <a:endParaRPr lang="en-US"/>
        </a:p>
      </dgm:t>
    </dgm:pt>
    <dgm:pt modelId="{DEE9812C-3B10-4845-9D7A-D4EF52CC054D}" type="pres">
      <dgm:prSet presAssocID="{4789DEBA-61D7-448B-957B-F939F7B5042E}" presName="Name0" presStyleCnt="0">
        <dgm:presLayoutVars>
          <dgm:dir/>
          <dgm:animLvl val="lvl"/>
          <dgm:resizeHandles val="exact"/>
        </dgm:presLayoutVars>
      </dgm:prSet>
      <dgm:spPr/>
    </dgm:pt>
    <dgm:pt modelId="{9C6B93F0-75C2-43F7-9E7D-24F42D1330FB}" type="pres">
      <dgm:prSet presAssocID="{4789DEBA-61D7-448B-957B-F939F7B5042E}" presName="dummy" presStyleCnt="0"/>
      <dgm:spPr/>
    </dgm:pt>
    <dgm:pt modelId="{602AEB9D-127A-47AE-B50F-FEAF1F2C13CA}" type="pres">
      <dgm:prSet presAssocID="{4789DEBA-61D7-448B-957B-F939F7B5042E}" presName="linH" presStyleCnt="0"/>
      <dgm:spPr/>
    </dgm:pt>
    <dgm:pt modelId="{75EECFA5-E5D2-4049-90F3-00AAEF96A578}" type="pres">
      <dgm:prSet presAssocID="{4789DEBA-61D7-448B-957B-F939F7B5042E}" presName="padding1" presStyleCnt="0"/>
      <dgm:spPr/>
    </dgm:pt>
    <dgm:pt modelId="{FB0A52A9-9FE7-402D-A55A-CDAE058DAF5B}" type="pres">
      <dgm:prSet presAssocID="{98E21B81-6F0A-43D2-AC4B-0106B40BAF45}" presName="linV" presStyleCnt="0"/>
      <dgm:spPr/>
    </dgm:pt>
    <dgm:pt modelId="{DB3BFF71-940C-4E86-A2C2-34B32B953146}" type="pres">
      <dgm:prSet presAssocID="{98E21B81-6F0A-43D2-AC4B-0106B40BAF45}" presName="spVertical1" presStyleCnt="0"/>
      <dgm:spPr/>
    </dgm:pt>
    <dgm:pt modelId="{B9F0E48B-E9BE-436C-BC8E-DBB897334303}" type="pres">
      <dgm:prSet presAssocID="{98E21B81-6F0A-43D2-AC4B-0106B40BAF45}" presName="parTx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64F8AE74-CA5F-4606-B66E-F521BC7DA924}" type="pres">
      <dgm:prSet presAssocID="{98E21B81-6F0A-43D2-AC4B-0106B40BAF45}" presName="spVertical2" presStyleCnt="0"/>
      <dgm:spPr/>
    </dgm:pt>
    <dgm:pt modelId="{E75B7DC7-4844-4F9F-8AF2-99868D709C1B}" type="pres">
      <dgm:prSet presAssocID="{98E21B81-6F0A-43D2-AC4B-0106B40BAF45}" presName="spVertical3" presStyleCnt="0"/>
      <dgm:spPr/>
    </dgm:pt>
    <dgm:pt modelId="{6F8FB1AB-3CBA-4D9F-A58D-05CE1FF9B9B7}" type="pres">
      <dgm:prSet presAssocID="{27629119-A66C-4964-8CA7-6F0F9B333A69}" presName="space" presStyleCnt="0"/>
      <dgm:spPr/>
    </dgm:pt>
    <dgm:pt modelId="{9A2C7C87-C582-4B5D-84B8-C343245C6578}" type="pres">
      <dgm:prSet presAssocID="{7F9E7F70-D897-4669-8016-D46EC3D40232}" presName="linV" presStyleCnt="0"/>
      <dgm:spPr/>
    </dgm:pt>
    <dgm:pt modelId="{3C82099A-C456-4FAE-A544-A6FB7300089D}" type="pres">
      <dgm:prSet presAssocID="{7F9E7F70-D897-4669-8016-D46EC3D40232}" presName="spVertical1" presStyleCnt="0"/>
      <dgm:spPr/>
    </dgm:pt>
    <dgm:pt modelId="{2DAD5895-8291-4AAE-B85B-1F5C611412A1}" type="pres">
      <dgm:prSet presAssocID="{7F9E7F70-D897-4669-8016-D46EC3D40232}" presName="parTx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CD28A508-7540-4074-9233-A8495207DE4E}" type="pres">
      <dgm:prSet presAssocID="{7F9E7F70-D897-4669-8016-D46EC3D40232}" presName="spVertical2" presStyleCnt="0"/>
      <dgm:spPr/>
    </dgm:pt>
    <dgm:pt modelId="{2324152E-93FC-462C-8975-A730CDFA4281}" type="pres">
      <dgm:prSet presAssocID="{7F9E7F70-D897-4669-8016-D46EC3D40232}" presName="spVertical3" presStyleCnt="0"/>
      <dgm:spPr/>
    </dgm:pt>
    <dgm:pt modelId="{EACFB16C-679A-4923-A6CE-DF54EC5BFBE2}" type="pres">
      <dgm:prSet presAssocID="{35531854-18AE-4A64-90F8-71C1DFF9626E}" presName="space" presStyleCnt="0"/>
      <dgm:spPr/>
    </dgm:pt>
    <dgm:pt modelId="{F1BFE25D-2AC0-4491-8750-4B0408937776}" type="pres">
      <dgm:prSet presAssocID="{0CBCBB28-F32C-4A99-886D-3DCF02E51404}" presName="linV" presStyleCnt="0"/>
      <dgm:spPr/>
    </dgm:pt>
    <dgm:pt modelId="{7A0F28A7-0C5F-4455-9839-9A58219473D2}" type="pres">
      <dgm:prSet presAssocID="{0CBCBB28-F32C-4A99-886D-3DCF02E51404}" presName="spVertical1" presStyleCnt="0"/>
      <dgm:spPr/>
    </dgm:pt>
    <dgm:pt modelId="{10A0D23E-46CB-4E25-A379-71E6C62E9BAD}" type="pres">
      <dgm:prSet presAssocID="{0CBCBB28-F32C-4A99-886D-3DCF02E51404}" presName="parTx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681ABE0A-6944-40DD-B568-D92438DD822E}" type="pres">
      <dgm:prSet presAssocID="{0CBCBB28-F32C-4A99-886D-3DCF02E51404}" presName="spVertical2" presStyleCnt="0"/>
      <dgm:spPr/>
    </dgm:pt>
    <dgm:pt modelId="{35E1DBD2-F226-4CE5-9BE6-93193C4BFF73}" type="pres">
      <dgm:prSet presAssocID="{0CBCBB28-F32C-4A99-886D-3DCF02E51404}" presName="spVertical3" presStyleCnt="0"/>
      <dgm:spPr/>
    </dgm:pt>
    <dgm:pt modelId="{3F68E234-428A-4B95-9A36-F5391FB6EA87}" type="pres">
      <dgm:prSet presAssocID="{981A752A-8B16-4A0B-AF88-686D2EC89DEA}" presName="space" presStyleCnt="0"/>
      <dgm:spPr/>
    </dgm:pt>
    <dgm:pt modelId="{EB036DAE-FB8E-47A6-812A-F352DA6C077B}" type="pres">
      <dgm:prSet presAssocID="{73BC0CC2-4C6D-49F7-B822-DA15BB8A44EC}" presName="linV" presStyleCnt="0"/>
      <dgm:spPr/>
    </dgm:pt>
    <dgm:pt modelId="{81BB57D7-1FBE-4249-BBEC-3195A1FF47EB}" type="pres">
      <dgm:prSet presAssocID="{73BC0CC2-4C6D-49F7-B822-DA15BB8A44EC}" presName="spVertical1" presStyleCnt="0"/>
      <dgm:spPr/>
    </dgm:pt>
    <dgm:pt modelId="{335B9870-2B2F-4304-887E-2DB262619FE7}" type="pres">
      <dgm:prSet presAssocID="{73BC0CC2-4C6D-49F7-B822-DA15BB8A44EC}" presName="parTx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AB5EA8E1-5EE8-4206-BB20-1132A9EA44FD}" type="pres">
      <dgm:prSet presAssocID="{73BC0CC2-4C6D-49F7-B822-DA15BB8A44EC}" presName="spVertical2" presStyleCnt="0"/>
      <dgm:spPr/>
    </dgm:pt>
    <dgm:pt modelId="{2657FD97-F63C-469F-81C0-AA977E588377}" type="pres">
      <dgm:prSet presAssocID="{73BC0CC2-4C6D-49F7-B822-DA15BB8A44EC}" presName="spVertical3" presStyleCnt="0"/>
      <dgm:spPr/>
    </dgm:pt>
    <dgm:pt modelId="{FD588404-071E-4AFC-9A1B-8021E465F475}" type="pres">
      <dgm:prSet presAssocID="{4789DEBA-61D7-448B-957B-F939F7B5042E}" presName="padding2" presStyleCnt="0"/>
      <dgm:spPr/>
    </dgm:pt>
    <dgm:pt modelId="{AA159986-7907-425F-8240-EA4A75D20ED3}" type="pres">
      <dgm:prSet presAssocID="{4789DEBA-61D7-448B-957B-F939F7B5042E}" presName="negArrow" presStyleCnt="0"/>
      <dgm:spPr/>
    </dgm:pt>
    <dgm:pt modelId="{41C554B1-8143-4DE4-A9E7-F976B924FA7B}" type="pres">
      <dgm:prSet presAssocID="{4789DEBA-61D7-448B-957B-F939F7B5042E}" presName="backgroundArrow" presStyleLbl="node1" presStyleIdx="0" presStyleCnt="1"/>
      <dgm:spPr/>
    </dgm:pt>
  </dgm:ptLst>
  <dgm:cxnLst>
    <dgm:cxn modelId="{68026910-2090-4B98-8689-4E3B445BD404}" type="presOf" srcId="{0CBCBB28-F32C-4A99-886D-3DCF02E51404}" destId="{10A0D23E-46CB-4E25-A379-71E6C62E9BAD}" srcOrd="0" destOrd="0" presId="urn:microsoft.com/office/officeart/2005/8/layout/hProcess3"/>
    <dgm:cxn modelId="{D38A822D-D7F0-4D2B-8BE8-664EA2908FDB}" srcId="{4789DEBA-61D7-448B-957B-F939F7B5042E}" destId="{0CBCBB28-F32C-4A99-886D-3DCF02E51404}" srcOrd="2" destOrd="0" parTransId="{E90EA3DC-F191-4293-98AE-8D21542C1E98}" sibTransId="{981A752A-8B16-4A0B-AF88-686D2EC89DEA}"/>
    <dgm:cxn modelId="{4F492731-E7B4-49A4-A1AC-4F5FB56C60B7}" type="presOf" srcId="{7F9E7F70-D897-4669-8016-D46EC3D40232}" destId="{2DAD5895-8291-4AAE-B85B-1F5C611412A1}" srcOrd="0" destOrd="0" presId="urn:microsoft.com/office/officeart/2005/8/layout/hProcess3"/>
    <dgm:cxn modelId="{4C28664F-4AE0-4ED8-9505-946A8F168B76}" type="presOf" srcId="{4789DEBA-61D7-448B-957B-F939F7B5042E}" destId="{DEE9812C-3B10-4845-9D7A-D4EF52CC054D}" srcOrd="0" destOrd="0" presId="urn:microsoft.com/office/officeart/2005/8/layout/hProcess3"/>
    <dgm:cxn modelId="{EB1FA1A4-43E8-4A18-920B-5974D9A7FF41}" srcId="{4789DEBA-61D7-448B-957B-F939F7B5042E}" destId="{73BC0CC2-4C6D-49F7-B822-DA15BB8A44EC}" srcOrd="3" destOrd="0" parTransId="{837F5DAF-C07E-40EC-869E-2D3421C311F5}" sibTransId="{9EBDFBF3-4613-4DF1-84C0-94E013334E4F}"/>
    <dgm:cxn modelId="{4330DBAF-AC26-49DF-96A5-0ED46EFEE401}" srcId="{4789DEBA-61D7-448B-957B-F939F7B5042E}" destId="{98E21B81-6F0A-43D2-AC4B-0106B40BAF45}" srcOrd="0" destOrd="0" parTransId="{B635B82C-D83D-4549-AE2D-2EE24E01049E}" sibTransId="{27629119-A66C-4964-8CA7-6F0F9B333A69}"/>
    <dgm:cxn modelId="{EE2F89B1-713B-4280-86BE-D7C2D8E5F0D2}" srcId="{4789DEBA-61D7-448B-957B-F939F7B5042E}" destId="{7F9E7F70-D897-4669-8016-D46EC3D40232}" srcOrd="1" destOrd="0" parTransId="{46DCBCD9-A49E-41C4-AA0D-18EC900830E1}" sibTransId="{35531854-18AE-4A64-90F8-71C1DFF9626E}"/>
    <dgm:cxn modelId="{677F7FD7-5C9A-4C12-8687-81CE09F09658}" type="presOf" srcId="{98E21B81-6F0A-43D2-AC4B-0106B40BAF45}" destId="{B9F0E48B-E9BE-436C-BC8E-DBB897334303}" srcOrd="0" destOrd="0" presId="urn:microsoft.com/office/officeart/2005/8/layout/hProcess3"/>
    <dgm:cxn modelId="{EB5FEDFB-E690-4A15-92DE-36B659558F68}" type="presOf" srcId="{73BC0CC2-4C6D-49F7-B822-DA15BB8A44EC}" destId="{335B9870-2B2F-4304-887E-2DB262619FE7}" srcOrd="0" destOrd="0" presId="urn:microsoft.com/office/officeart/2005/8/layout/hProcess3"/>
    <dgm:cxn modelId="{9153C290-2BF0-4326-934F-8D41BB54B192}" type="presParOf" srcId="{DEE9812C-3B10-4845-9D7A-D4EF52CC054D}" destId="{9C6B93F0-75C2-43F7-9E7D-24F42D1330FB}" srcOrd="0" destOrd="0" presId="urn:microsoft.com/office/officeart/2005/8/layout/hProcess3"/>
    <dgm:cxn modelId="{1DB03600-1D2C-4EAA-815A-81A0382DCFAF}" type="presParOf" srcId="{DEE9812C-3B10-4845-9D7A-D4EF52CC054D}" destId="{602AEB9D-127A-47AE-B50F-FEAF1F2C13CA}" srcOrd="1" destOrd="0" presId="urn:microsoft.com/office/officeart/2005/8/layout/hProcess3"/>
    <dgm:cxn modelId="{5AC9AA02-917A-4C74-8DF2-3DCB307946F3}" type="presParOf" srcId="{602AEB9D-127A-47AE-B50F-FEAF1F2C13CA}" destId="{75EECFA5-E5D2-4049-90F3-00AAEF96A578}" srcOrd="0" destOrd="0" presId="urn:microsoft.com/office/officeart/2005/8/layout/hProcess3"/>
    <dgm:cxn modelId="{5CE73B03-6FB1-4384-8C5E-CE5C3B9D6696}" type="presParOf" srcId="{602AEB9D-127A-47AE-B50F-FEAF1F2C13CA}" destId="{FB0A52A9-9FE7-402D-A55A-CDAE058DAF5B}" srcOrd="1" destOrd="0" presId="urn:microsoft.com/office/officeart/2005/8/layout/hProcess3"/>
    <dgm:cxn modelId="{1B8B7F1B-5DA8-4E2E-B65E-7E1EAE7FC042}" type="presParOf" srcId="{FB0A52A9-9FE7-402D-A55A-CDAE058DAF5B}" destId="{DB3BFF71-940C-4E86-A2C2-34B32B953146}" srcOrd="0" destOrd="0" presId="urn:microsoft.com/office/officeart/2005/8/layout/hProcess3"/>
    <dgm:cxn modelId="{99DAF5BE-6592-44AE-8B4F-BC7580072B60}" type="presParOf" srcId="{FB0A52A9-9FE7-402D-A55A-CDAE058DAF5B}" destId="{B9F0E48B-E9BE-436C-BC8E-DBB897334303}" srcOrd="1" destOrd="0" presId="urn:microsoft.com/office/officeart/2005/8/layout/hProcess3"/>
    <dgm:cxn modelId="{18633749-ADA2-4D14-9924-7F304A3C9A4F}" type="presParOf" srcId="{FB0A52A9-9FE7-402D-A55A-CDAE058DAF5B}" destId="{64F8AE74-CA5F-4606-B66E-F521BC7DA924}" srcOrd="2" destOrd="0" presId="urn:microsoft.com/office/officeart/2005/8/layout/hProcess3"/>
    <dgm:cxn modelId="{CBE42522-47F9-41E7-B582-C812F9633482}" type="presParOf" srcId="{FB0A52A9-9FE7-402D-A55A-CDAE058DAF5B}" destId="{E75B7DC7-4844-4F9F-8AF2-99868D709C1B}" srcOrd="3" destOrd="0" presId="urn:microsoft.com/office/officeart/2005/8/layout/hProcess3"/>
    <dgm:cxn modelId="{03858BB4-E954-4A88-ACF1-EABA4B7237E1}" type="presParOf" srcId="{602AEB9D-127A-47AE-B50F-FEAF1F2C13CA}" destId="{6F8FB1AB-3CBA-4D9F-A58D-05CE1FF9B9B7}" srcOrd="2" destOrd="0" presId="urn:microsoft.com/office/officeart/2005/8/layout/hProcess3"/>
    <dgm:cxn modelId="{3B209DDF-D599-4D0B-A9F4-C5835DF81781}" type="presParOf" srcId="{602AEB9D-127A-47AE-B50F-FEAF1F2C13CA}" destId="{9A2C7C87-C582-4B5D-84B8-C343245C6578}" srcOrd="3" destOrd="0" presId="urn:microsoft.com/office/officeart/2005/8/layout/hProcess3"/>
    <dgm:cxn modelId="{E8AAB6D4-6878-46CA-B897-B3580CA5161F}" type="presParOf" srcId="{9A2C7C87-C582-4B5D-84B8-C343245C6578}" destId="{3C82099A-C456-4FAE-A544-A6FB7300089D}" srcOrd="0" destOrd="0" presId="urn:microsoft.com/office/officeart/2005/8/layout/hProcess3"/>
    <dgm:cxn modelId="{9D942FFC-5DA4-4223-BF6D-7873F90A5376}" type="presParOf" srcId="{9A2C7C87-C582-4B5D-84B8-C343245C6578}" destId="{2DAD5895-8291-4AAE-B85B-1F5C611412A1}" srcOrd="1" destOrd="0" presId="urn:microsoft.com/office/officeart/2005/8/layout/hProcess3"/>
    <dgm:cxn modelId="{5E6A608A-52B7-4386-A7EC-19D918A835B4}" type="presParOf" srcId="{9A2C7C87-C582-4B5D-84B8-C343245C6578}" destId="{CD28A508-7540-4074-9233-A8495207DE4E}" srcOrd="2" destOrd="0" presId="urn:microsoft.com/office/officeart/2005/8/layout/hProcess3"/>
    <dgm:cxn modelId="{D4960AED-ED8F-46AC-9FC6-F41CA69FD35F}" type="presParOf" srcId="{9A2C7C87-C582-4B5D-84B8-C343245C6578}" destId="{2324152E-93FC-462C-8975-A730CDFA4281}" srcOrd="3" destOrd="0" presId="urn:microsoft.com/office/officeart/2005/8/layout/hProcess3"/>
    <dgm:cxn modelId="{68802395-BAB4-47B4-9B5B-2885114AD543}" type="presParOf" srcId="{602AEB9D-127A-47AE-B50F-FEAF1F2C13CA}" destId="{EACFB16C-679A-4923-A6CE-DF54EC5BFBE2}" srcOrd="4" destOrd="0" presId="urn:microsoft.com/office/officeart/2005/8/layout/hProcess3"/>
    <dgm:cxn modelId="{2330D8A8-11CA-434C-8A08-6C10583C7398}" type="presParOf" srcId="{602AEB9D-127A-47AE-B50F-FEAF1F2C13CA}" destId="{F1BFE25D-2AC0-4491-8750-4B0408937776}" srcOrd="5" destOrd="0" presId="urn:microsoft.com/office/officeart/2005/8/layout/hProcess3"/>
    <dgm:cxn modelId="{17B1894A-2CD1-4827-978E-3E041076F8EF}" type="presParOf" srcId="{F1BFE25D-2AC0-4491-8750-4B0408937776}" destId="{7A0F28A7-0C5F-4455-9839-9A58219473D2}" srcOrd="0" destOrd="0" presId="urn:microsoft.com/office/officeart/2005/8/layout/hProcess3"/>
    <dgm:cxn modelId="{AE975941-5020-4FF7-9695-8DEEF4A8CCEC}" type="presParOf" srcId="{F1BFE25D-2AC0-4491-8750-4B0408937776}" destId="{10A0D23E-46CB-4E25-A379-71E6C62E9BAD}" srcOrd="1" destOrd="0" presId="urn:microsoft.com/office/officeart/2005/8/layout/hProcess3"/>
    <dgm:cxn modelId="{56B8C7E2-1E75-4FA8-AA54-4BA9BBF69136}" type="presParOf" srcId="{F1BFE25D-2AC0-4491-8750-4B0408937776}" destId="{681ABE0A-6944-40DD-B568-D92438DD822E}" srcOrd="2" destOrd="0" presId="urn:microsoft.com/office/officeart/2005/8/layout/hProcess3"/>
    <dgm:cxn modelId="{8410F0C6-7295-4B6A-A57B-3CCB9CC398DD}" type="presParOf" srcId="{F1BFE25D-2AC0-4491-8750-4B0408937776}" destId="{35E1DBD2-F226-4CE5-9BE6-93193C4BFF73}" srcOrd="3" destOrd="0" presId="urn:microsoft.com/office/officeart/2005/8/layout/hProcess3"/>
    <dgm:cxn modelId="{D0934391-1F65-4091-A98F-204B7975B1BC}" type="presParOf" srcId="{602AEB9D-127A-47AE-B50F-FEAF1F2C13CA}" destId="{3F68E234-428A-4B95-9A36-F5391FB6EA87}" srcOrd="6" destOrd="0" presId="urn:microsoft.com/office/officeart/2005/8/layout/hProcess3"/>
    <dgm:cxn modelId="{A3F1215B-1ECF-46EF-88D6-0FC7694884A9}" type="presParOf" srcId="{602AEB9D-127A-47AE-B50F-FEAF1F2C13CA}" destId="{EB036DAE-FB8E-47A6-812A-F352DA6C077B}" srcOrd="7" destOrd="0" presId="urn:microsoft.com/office/officeart/2005/8/layout/hProcess3"/>
    <dgm:cxn modelId="{AEC68B64-ED50-4271-936F-2AB8B37EB7F7}" type="presParOf" srcId="{EB036DAE-FB8E-47A6-812A-F352DA6C077B}" destId="{81BB57D7-1FBE-4249-BBEC-3195A1FF47EB}" srcOrd="0" destOrd="0" presId="urn:microsoft.com/office/officeart/2005/8/layout/hProcess3"/>
    <dgm:cxn modelId="{19949118-5F59-43AF-8F40-8C09BE59BF11}" type="presParOf" srcId="{EB036DAE-FB8E-47A6-812A-F352DA6C077B}" destId="{335B9870-2B2F-4304-887E-2DB262619FE7}" srcOrd="1" destOrd="0" presId="urn:microsoft.com/office/officeart/2005/8/layout/hProcess3"/>
    <dgm:cxn modelId="{E1686887-602A-4A5A-8ACC-D622D8BD07B8}" type="presParOf" srcId="{EB036DAE-FB8E-47A6-812A-F352DA6C077B}" destId="{AB5EA8E1-5EE8-4206-BB20-1132A9EA44FD}" srcOrd="2" destOrd="0" presId="urn:microsoft.com/office/officeart/2005/8/layout/hProcess3"/>
    <dgm:cxn modelId="{C328B3AA-68D4-4811-A7EF-2B3F86BD7CC5}" type="presParOf" srcId="{EB036DAE-FB8E-47A6-812A-F352DA6C077B}" destId="{2657FD97-F63C-469F-81C0-AA977E588377}" srcOrd="3" destOrd="0" presId="urn:microsoft.com/office/officeart/2005/8/layout/hProcess3"/>
    <dgm:cxn modelId="{A7D69ED2-C3B5-473A-A353-1518D8C86F57}" type="presParOf" srcId="{602AEB9D-127A-47AE-B50F-FEAF1F2C13CA}" destId="{FD588404-071E-4AFC-9A1B-8021E465F475}" srcOrd="8" destOrd="0" presId="urn:microsoft.com/office/officeart/2005/8/layout/hProcess3"/>
    <dgm:cxn modelId="{3E14A332-C289-46D2-B07E-D53AF6395AAD}" type="presParOf" srcId="{602AEB9D-127A-47AE-B50F-FEAF1F2C13CA}" destId="{AA159986-7907-425F-8240-EA4A75D20ED3}" srcOrd="9" destOrd="0" presId="urn:microsoft.com/office/officeart/2005/8/layout/hProcess3"/>
    <dgm:cxn modelId="{ED0B0E57-55D6-4A09-BB1E-DCFAA2F0B3EF}" type="presParOf" srcId="{602AEB9D-127A-47AE-B50F-FEAF1F2C13CA}" destId="{41C554B1-8143-4DE4-A9E7-F976B924FA7B}" srcOrd="10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51C74B-540F-4A86-BD2D-254B6B72902E}">
      <dsp:nvSpPr>
        <dsp:cNvPr id="0" name=""/>
        <dsp:cNvSpPr/>
      </dsp:nvSpPr>
      <dsp:spPr>
        <a:xfrm>
          <a:off x="1579969" y="334"/>
          <a:ext cx="2772641" cy="1760627"/>
        </a:xfrm>
        <a:prstGeom prst="roundRect">
          <a:avLst>
            <a:gd name="adj" fmla="val 10000"/>
          </a:avLst>
        </a:prstGeom>
        <a:solidFill>
          <a:schemeClr val="accent1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711A56-5D0F-4C65-BF1B-C5B932FF43C4}">
      <dsp:nvSpPr>
        <dsp:cNvPr id="0" name=""/>
        <dsp:cNvSpPr/>
      </dsp:nvSpPr>
      <dsp:spPr>
        <a:xfrm>
          <a:off x="1888041" y="293001"/>
          <a:ext cx="2772641" cy="17606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ptos" panose="020B0004020202020204"/>
              <a:ea typeface="+mn-ea"/>
              <a:cs typeface="+mn-cs"/>
            </a:rPr>
            <a:t>In this presentation, I will reflect what I have learning in the study  weeks of the digital skills module.</a:t>
          </a:r>
          <a:endParaRPr lang="en-US" sz="2100" kern="1200">
            <a:latin typeface="Aptos" panose="020B0004020202020204"/>
            <a:ea typeface="+mn-ea"/>
            <a:cs typeface="+mn-cs"/>
          </a:endParaRPr>
        </a:p>
      </dsp:txBody>
      <dsp:txXfrm>
        <a:off x="1939608" y="344568"/>
        <a:ext cx="2669507" cy="16574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51C74B-540F-4A86-BD2D-254B6B72902E}">
      <dsp:nvSpPr>
        <dsp:cNvPr id="0" name=""/>
        <dsp:cNvSpPr/>
      </dsp:nvSpPr>
      <dsp:spPr>
        <a:xfrm>
          <a:off x="1499791" y="393"/>
          <a:ext cx="3169623" cy="2012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711A56-5D0F-4C65-BF1B-C5B932FF43C4}">
      <dsp:nvSpPr>
        <dsp:cNvPr id="0" name=""/>
        <dsp:cNvSpPr/>
      </dsp:nvSpPr>
      <dsp:spPr>
        <a:xfrm>
          <a:off x="1851972" y="334964"/>
          <a:ext cx="3169623" cy="20127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Calibri"/>
              <a:ea typeface="Calibri"/>
              <a:cs typeface="Calibri"/>
            </a:rPr>
            <a:t>In each week I learned about a new tool and acquired new skills.</a:t>
          </a:r>
          <a:endParaRPr lang="en-US" sz="2800" kern="1200">
            <a:latin typeface="Aptos" panose="020B0004020202020204"/>
            <a:ea typeface="+mn-ea"/>
            <a:cs typeface="+mn-cs"/>
          </a:endParaRPr>
        </a:p>
      </dsp:txBody>
      <dsp:txXfrm>
        <a:off x="1910922" y="393914"/>
        <a:ext cx="3051723" cy="18948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4D565B-6C45-485F-8458-E6320560D546}">
      <dsp:nvSpPr>
        <dsp:cNvPr id="0" name=""/>
        <dsp:cNvSpPr/>
      </dsp:nvSpPr>
      <dsp:spPr>
        <a:xfrm>
          <a:off x="2145180" y="1125"/>
          <a:ext cx="3592014" cy="22809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F404242-7235-4779-85BB-FEBBB58D63E4}">
      <dsp:nvSpPr>
        <dsp:cNvPr id="0" name=""/>
        <dsp:cNvSpPr/>
      </dsp:nvSpPr>
      <dsp:spPr>
        <a:xfrm>
          <a:off x="2544293" y="380282"/>
          <a:ext cx="3592014" cy="22809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latin typeface="Aptos" panose="020B0004020202020204"/>
              <a:ea typeface="+mn-ea"/>
              <a:cs typeface="+mn-cs"/>
            </a:rPr>
            <a:t>This presentation will show what I have learned, what skills I have gained, and what I want to develop </a:t>
          </a:r>
          <a:endParaRPr lang="en-US" sz="2600" kern="1200">
            <a:latin typeface="Aptos" panose="020B0004020202020204"/>
            <a:ea typeface="+mn-ea"/>
            <a:cs typeface="+mn-cs"/>
          </a:endParaRPr>
        </a:p>
      </dsp:txBody>
      <dsp:txXfrm>
        <a:off x="2611099" y="447088"/>
        <a:ext cx="3458402" cy="21473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EAFDC-9FA4-47C8-97A1-B5447842F42B}">
      <dsp:nvSpPr>
        <dsp:cNvPr id="0" name=""/>
        <dsp:cNvSpPr/>
      </dsp:nvSpPr>
      <dsp:spPr>
        <a:xfrm>
          <a:off x="30113" y="348"/>
          <a:ext cx="2544592" cy="15267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learned how to access Moodle material.</a:t>
          </a:r>
          <a:endParaRPr lang="en-US" sz="1800" kern="1200"/>
        </a:p>
      </dsp:txBody>
      <dsp:txXfrm>
        <a:off x="74830" y="45065"/>
        <a:ext cx="2455158" cy="1437321"/>
      </dsp:txXfrm>
    </dsp:sp>
    <dsp:sp modelId="{946D0689-225A-4DCE-A9D9-EF333A34E9E0}">
      <dsp:nvSpPr>
        <dsp:cNvPr id="0" name=""/>
        <dsp:cNvSpPr/>
      </dsp:nvSpPr>
      <dsp:spPr>
        <a:xfrm>
          <a:off x="2798629" y="448196"/>
          <a:ext cx="539453" cy="63105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shade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798629" y="574408"/>
        <a:ext cx="377617" cy="378634"/>
      </dsp:txXfrm>
    </dsp:sp>
    <dsp:sp modelId="{75A99CFA-EEF9-411A-95DC-1AFF468872A8}">
      <dsp:nvSpPr>
        <dsp:cNvPr id="0" name=""/>
        <dsp:cNvSpPr/>
      </dsp:nvSpPr>
      <dsp:spPr>
        <a:xfrm>
          <a:off x="3592542" y="348"/>
          <a:ext cx="2544592" cy="15267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272799"/>
                <a:satOff val="-28446"/>
                <a:lumOff val="1911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272799"/>
                <a:satOff val="-28446"/>
                <a:lumOff val="1911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272799"/>
                <a:satOff val="-28446"/>
                <a:lumOff val="1911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took a digital skills assessment test.</a:t>
          </a:r>
          <a:endParaRPr lang="en-US" sz="1800" kern="1200"/>
        </a:p>
      </dsp:txBody>
      <dsp:txXfrm>
        <a:off x="3637259" y="45065"/>
        <a:ext cx="2455158" cy="1437321"/>
      </dsp:txXfrm>
    </dsp:sp>
    <dsp:sp modelId="{2EE74152-FBA2-401F-A0FF-5D942245CA63}">
      <dsp:nvSpPr>
        <dsp:cNvPr id="0" name=""/>
        <dsp:cNvSpPr/>
      </dsp:nvSpPr>
      <dsp:spPr>
        <a:xfrm rot="5400000">
          <a:off x="4595111" y="1705225"/>
          <a:ext cx="539453" cy="63105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shade val="90000"/>
                <a:hueOff val="545439"/>
                <a:satOff val="-56168"/>
                <a:lumOff val="3661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545439"/>
                <a:satOff val="-56168"/>
                <a:lumOff val="3661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545439"/>
                <a:satOff val="-56168"/>
                <a:lumOff val="3661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4675521" y="1751027"/>
        <a:ext cx="378634" cy="377617"/>
      </dsp:txXfrm>
    </dsp:sp>
    <dsp:sp modelId="{64B7E7F5-2620-431F-9065-53C00B644515}">
      <dsp:nvSpPr>
        <dsp:cNvPr id="0" name=""/>
        <dsp:cNvSpPr/>
      </dsp:nvSpPr>
      <dsp:spPr>
        <a:xfrm>
          <a:off x="3592542" y="2544940"/>
          <a:ext cx="2544592" cy="15267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545598"/>
                <a:satOff val="-56892"/>
                <a:lumOff val="382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545598"/>
                <a:satOff val="-56892"/>
                <a:lumOff val="382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545598"/>
                <a:satOff val="-56892"/>
                <a:lumOff val="382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learned where my strengths and weaknesses lie.</a:t>
          </a:r>
          <a:endParaRPr lang="en-US" sz="1800" kern="1200"/>
        </a:p>
      </dsp:txBody>
      <dsp:txXfrm>
        <a:off x="3637259" y="2589657"/>
        <a:ext cx="2455158" cy="14373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2C8A1C-7E9D-42ED-8E0C-8EE955E71C64}">
      <dsp:nvSpPr>
        <dsp:cNvPr id="0" name=""/>
        <dsp:cNvSpPr/>
      </dsp:nvSpPr>
      <dsp:spPr>
        <a:xfrm>
          <a:off x="1490296" y="2640"/>
          <a:ext cx="3186655" cy="982398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learned how to use Microsoft Outlook.</a:t>
          </a:r>
          <a:endParaRPr lang="en-US" sz="1800" kern="1200"/>
        </a:p>
      </dsp:txBody>
      <dsp:txXfrm>
        <a:off x="1519069" y="31413"/>
        <a:ext cx="3129109" cy="924852"/>
      </dsp:txXfrm>
    </dsp:sp>
    <dsp:sp modelId="{9CF2E051-2DCA-4CFC-8A29-9F8B337F8381}">
      <dsp:nvSpPr>
        <dsp:cNvPr id="0" name=""/>
        <dsp:cNvSpPr/>
      </dsp:nvSpPr>
      <dsp:spPr>
        <a:xfrm rot="5400000">
          <a:off x="2899424" y="1009599"/>
          <a:ext cx="368399" cy="4420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951000" y="1046439"/>
        <a:ext cx="265247" cy="257879"/>
      </dsp:txXfrm>
    </dsp:sp>
    <dsp:sp modelId="{D01EE260-AD5A-444B-9D81-71BAD49DDDB8}">
      <dsp:nvSpPr>
        <dsp:cNvPr id="0" name=""/>
        <dsp:cNvSpPr/>
      </dsp:nvSpPr>
      <dsp:spPr>
        <a:xfrm>
          <a:off x="1490296" y="1476238"/>
          <a:ext cx="3186655" cy="982398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294824"/>
            <a:satOff val="-30989"/>
            <a:lumOff val="267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How to send formal academic emails, how to organise my inbox using folders.</a:t>
          </a:r>
          <a:endParaRPr lang="en-US" sz="1800" kern="1200" dirty="0"/>
        </a:p>
      </dsp:txBody>
      <dsp:txXfrm>
        <a:off x="1519069" y="1505011"/>
        <a:ext cx="3129109" cy="924852"/>
      </dsp:txXfrm>
    </dsp:sp>
    <dsp:sp modelId="{E8B57375-9173-4493-A038-9DC711EFA34C}">
      <dsp:nvSpPr>
        <dsp:cNvPr id="0" name=""/>
        <dsp:cNvSpPr/>
      </dsp:nvSpPr>
      <dsp:spPr>
        <a:xfrm rot="5400000">
          <a:off x="2899424" y="2483197"/>
          <a:ext cx="368399" cy="4420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399521"/>
            <a:satOff val="-38801"/>
            <a:lumOff val="3267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951000" y="2520037"/>
        <a:ext cx="265247" cy="257879"/>
      </dsp:txXfrm>
    </dsp:sp>
    <dsp:sp modelId="{8715F28F-5D83-46FB-98EB-308838C66CBD}">
      <dsp:nvSpPr>
        <dsp:cNvPr id="0" name=""/>
        <dsp:cNvSpPr/>
      </dsp:nvSpPr>
      <dsp:spPr>
        <a:xfrm>
          <a:off x="1490296" y="2949836"/>
          <a:ext cx="3186655" cy="982398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589647"/>
            <a:satOff val="-61978"/>
            <a:lumOff val="5348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to create calendar events and set reminders.</a:t>
          </a:r>
          <a:endParaRPr lang="en-US" sz="1800" kern="1200"/>
        </a:p>
      </dsp:txBody>
      <dsp:txXfrm>
        <a:off x="1519069" y="2978609"/>
        <a:ext cx="3129109" cy="924852"/>
      </dsp:txXfrm>
    </dsp:sp>
    <dsp:sp modelId="{160C270D-4468-445B-B0FB-808A5A779383}">
      <dsp:nvSpPr>
        <dsp:cNvPr id="0" name=""/>
        <dsp:cNvSpPr/>
      </dsp:nvSpPr>
      <dsp:spPr>
        <a:xfrm rot="5400000">
          <a:off x="2899424" y="3956795"/>
          <a:ext cx="368399" cy="4420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399521"/>
            <a:satOff val="-38801"/>
            <a:lumOff val="3267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951000" y="3993635"/>
        <a:ext cx="265247" cy="257879"/>
      </dsp:txXfrm>
    </dsp:sp>
    <dsp:sp modelId="{B66C6D82-3D03-4DDF-BC23-BD312DA0F321}">
      <dsp:nvSpPr>
        <dsp:cNvPr id="0" name=""/>
        <dsp:cNvSpPr/>
      </dsp:nvSpPr>
      <dsp:spPr>
        <a:xfrm>
          <a:off x="1490296" y="4423434"/>
          <a:ext cx="3186655" cy="982398"/>
        </a:xfrm>
        <a:prstGeom prst="roundRect">
          <a:avLst>
            <a:gd name="adj" fmla="val 10000"/>
          </a:avLst>
        </a:prstGeom>
        <a:solidFill>
          <a:schemeClr val="accent1">
            <a:shade val="50000"/>
            <a:hueOff val="294824"/>
            <a:satOff val="-30989"/>
            <a:lumOff val="267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Introduction to Trello and Microsoft Planner for task management.</a:t>
          </a:r>
          <a:endParaRPr lang="en-US" sz="1800" kern="1200"/>
        </a:p>
      </dsp:txBody>
      <dsp:txXfrm>
        <a:off x="1519069" y="4452207"/>
        <a:ext cx="3129109" cy="9248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FC3F1-C647-4425-B0FE-EE79CF40B883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4C0137-9F48-4489-99C5-9199A00BE4CE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B71BE-1708-4688-98EB-4D6868DAB364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 learned; </a:t>
          </a:r>
          <a:r>
            <a:rPr lang="en-US" sz="2200" kern="1200" dirty="0"/>
            <a:t>Introduction to A</a:t>
          </a:r>
          <a:r>
            <a:rPr lang="en-GB" sz="2200" kern="1200" dirty="0"/>
            <a:t>I </a:t>
          </a:r>
          <a:r>
            <a:rPr lang="en-US" sz="2200" kern="1200" dirty="0"/>
            <a:t>tools such as </a:t>
          </a:r>
          <a:r>
            <a:rPr lang="en-US" sz="2200" kern="1200" dirty="0" err="1"/>
            <a:t>ChatGPT</a:t>
          </a:r>
          <a:r>
            <a:rPr lang="en-US" sz="2200" kern="1200" dirty="0"/>
            <a:t> and </a:t>
          </a:r>
          <a:r>
            <a:rPr lang="en-GB" sz="2200" kern="1200" dirty="0" err="1"/>
            <a:t>NotebookLM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1834517" y="469890"/>
        <a:ext cx="3148942" cy="1335915"/>
      </dsp:txXfrm>
    </dsp:sp>
    <dsp:sp modelId="{08182968-471B-4425-9801-14D26AA4C535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FF1A01-E0F2-4066-960C-926B610459BE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B73E4-DC5A-403F-8024-0FD919FAAF8E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Understanding digital ethics and plagiarism.</a:t>
          </a:r>
        </a:p>
      </dsp:txBody>
      <dsp:txXfrm>
        <a:off x="7154322" y="469890"/>
        <a:ext cx="3148942" cy="1335915"/>
      </dsp:txXfrm>
    </dsp:sp>
    <dsp:sp modelId="{CF1812A0-EBD3-4361-A1D5-F16A9C5CEF10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D54DD-E14F-45D8-A3EB-4F2FF9CDBA47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41CC8-13EF-4829-8040-3844D6084617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GDPR basics and how to protect personal data.</a:t>
          </a:r>
        </a:p>
      </dsp:txBody>
      <dsp:txXfrm>
        <a:off x="1834517" y="2545532"/>
        <a:ext cx="3148942" cy="1335915"/>
      </dsp:txXfrm>
    </dsp:sp>
    <dsp:sp modelId="{01D0E6E5-184B-457E-AEE6-0C6E8020C778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D56438-DEB4-4DA5-8279-93759FEA63AD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609D3A-E2EC-4049-B9A7-29A6B3593E33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Cybersecurity: strong passwords</a:t>
          </a:r>
          <a:r>
            <a:rPr lang="en-GB" sz="2200" kern="1200" dirty="0"/>
            <a:t>, </a:t>
          </a:r>
          <a:r>
            <a:rPr lang="en-US" sz="2200" kern="1200" dirty="0"/>
            <a:t>two-factor authentication</a:t>
          </a:r>
          <a:r>
            <a:rPr lang="en-GB" sz="2200" kern="1200" dirty="0"/>
            <a:t> (2FA)</a:t>
          </a:r>
          <a:r>
            <a:rPr lang="en-US" sz="2200" kern="1200" dirty="0"/>
            <a:t>.</a:t>
          </a:r>
        </a:p>
      </dsp:txBody>
      <dsp:txXfrm>
        <a:off x="7154322" y="2545532"/>
        <a:ext cx="3148942" cy="13359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C1DD45-1E83-437A-A07E-60A5F93A84AF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C8199-3AAF-4A1C-B9F2-99B773E38F40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C8927-0E0F-42E5-82B3-26D3503433EE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learned how to use Microsoft Teams for communication</a:t>
          </a:r>
          <a:r>
            <a:rPr lang="en-GB" sz="2200" kern="1200">
              <a:latin typeface="Aptos Display" panose="020F0302020204030204"/>
            </a:rPr>
            <a:t>.</a:t>
          </a:r>
          <a:endParaRPr lang="en-US" sz="2200" kern="1200"/>
        </a:p>
      </dsp:txBody>
      <dsp:txXfrm>
        <a:off x="1057183" y="1805"/>
        <a:ext cx="9458416" cy="915310"/>
      </dsp:txXfrm>
    </dsp:sp>
    <dsp:sp modelId="{CC704739-F884-498B-949E-DE1C81E7ACD4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B2E85-55E6-4DDC-8F61-3B7505838A02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EDA52-80FB-4445-BB14-3BB74E80661C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Navigating the interface (Teams Chat, Calendar, F</a:t>
          </a:r>
          <a:r>
            <a:rPr lang="en-GB" sz="2200" kern="1200">
              <a:latin typeface="Aptos Display" panose="020F0302020204030204"/>
            </a:rPr>
            <a:t>iles).</a:t>
          </a:r>
          <a:endParaRPr lang="en-US" sz="2200" kern="1200"/>
        </a:p>
      </dsp:txBody>
      <dsp:txXfrm>
        <a:off x="1057183" y="1145944"/>
        <a:ext cx="9458416" cy="915310"/>
      </dsp:txXfrm>
    </dsp:sp>
    <dsp:sp modelId="{8EA98829-485A-486A-8B11-A56B18B186C2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528919-2487-4890-BEA5-D076360F0571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F3C9A-5342-443A-B485-0F1034FA9D5D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Scheduling, joining, and managing online meetings</a:t>
          </a:r>
          <a:r>
            <a:rPr lang="en-GB" sz="2200" kern="1200">
              <a:latin typeface="Aptos Display" panose="020F0302020204030204"/>
            </a:rPr>
            <a:t>.</a:t>
          </a:r>
          <a:endParaRPr lang="en-US" sz="2200" kern="1200"/>
        </a:p>
      </dsp:txBody>
      <dsp:txXfrm>
        <a:off x="1057183" y="2290082"/>
        <a:ext cx="9458416" cy="915310"/>
      </dsp:txXfrm>
    </dsp:sp>
    <dsp:sp modelId="{F83F93E8-CF32-44D1-856F-7BEC98B7E47B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5F290-79C2-414C-9259-856986A080A6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F8828-D60D-424F-9AC9-7B5BFD23CBD6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Using channels, posting messages, and using @mentions</a:t>
          </a:r>
          <a:r>
            <a:rPr lang="en-GB" sz="2200" kern="1200">
              <a:latin typeface="Aptos Display" panose="020F0302020204030204"/>
            </a:rPr>
            <a:t>.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C6B78-6040-4234-A431-E81A4BEA6547}">
      <dsp:nvSpPr>
        <dsp:cNvPr id="0" name=""/>
        <dsp:cNvSpPr/>
      </dsp:nvSpPr>
      <dsp:spPr>
        <a:xfrm>
          <a:off x="1972434" y="596"/>
          <a:ext cx="2222376" cy="2222376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 learned how to create a PowerPoint presentation from scratch</a:t>
          </a:r>
          <a:endParaRPr lang="en-US" sz="1300" kern="1200"/>
        </a:p>
      </dsp:txBody>
      <dsp:txXfrm>
        <a:off x="2528028" y="596"/>
        <a:ext cx="1111188" cy="1833460"/>
      </dsp:txXfrm>
    </dsp:sp>
    <dsp:sp modelId="{91654315-344E-4983-8E18-072C8F8A0B46}">
      <dsp:nvSpPr>
        <dsp:cNvPr id="0" name=""/>
        <dsp:cNvSpPr/>
      </dsp:nvSpPr>
      <dsp:spPr>
        <a:xfrm rot="5400000">
          <a:off x="3646598" y="1674760"/>
          <a:ext cx="2222376" cy="2222376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13333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13333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13333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How to choose a theme and design</a:t>
          </a:r>
          <a:endParaRPr lang="en-US" sz="1300" kern="1200"/>
        </a:p>
      </dsp:txBody>
      <dsp:txXfrm rot="-5400000">
        <a:off x="4035514" y="2230354"/>
        <a:ext cx="1833460" cy="1111188"/>
      </dsp:txXfrm>
    </dsp:sp>
    <dsp:sp modelId="{A259EF72-6612-4072-AE7B-88C376F3EDA5}">
      <dsp:nvSpPr>
        <dsp:cNvPr id="0" name=""/>
        <dsp:cNvSpPr/>
      </dsp:nvSpPr>
      <dsp:spPr>
        <a:xfrm rot="10800000">
          <a:off x="1972434" y="3348924"/>
          <a:ext cx="2222376" cy="2222376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6667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6667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6667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How to add text, images, videos and audios</a:t>
          </a:r>
          <a:endParaRPr lang="en-US" sz="1300" kern="1200" dirty="0"/>
        </a:p>
      </dsp:txBody>
      <dsp:txXfrm rot="10800000">
        <a:off x="2528028" y="3737840"/>
        <a:ext cx="1111188" cy="1833460"/>
      </dsp:txXfrm>
    </dsp:sp>
    <dsp:sp modelId="{14129B7A-05A3-4AB4-8BF6-A511630F8077}">
      <dsp:nvSpPr>
        <dsp:cNvPr id="0" name=""/>
        <dsp:cNvSpPr/>
      </dsp:nvSpPr>
      <dsp:spPr>
        <a:xfrm rot="16200000">
          <a:off x="298270" y="1674760"/>
          <a:ext cx="2222376" cy="2222376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How to organise slides clearly.</a:t>
          </a:r>
          <a:endParaRPr lang="en-US" sz="1300" kern="1200"/>
        </a:p>
      </dsp:txBody>
      <dsp:txXfrm rot="5400000">
        <a:off x="298270" y="2230354"/>
        <a:ext cx="1833460" cy="111118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B08CAA-BBF2-4694-8BB6-CFC4D8E489C2}">
      <dsp:nvSpPr>
        <dsp:cNvPr id="0" name=""/>
        <dsp:cNvSpPr/>
      </dsp:nvSpPr>
      <dsp:spPr>
        <a:xfrm>
          <a:off x="2255178" y="0"/>
          <a:ext cx="4433671" cy="4433671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524CB-8504-4300-8E1D-FBD667002DBF}">
      <dsp:nvSpPr>
        <dsp:cNvPr id="0" name=""/>
        <dsp:cNvSpPr/>
      </dsp:nvSpPr>
      <dsp:spPr>
        <a:xfrm>
          <a:off x="2543366" y="288188"/>
          <a:ext cx="1773468" cy="1773468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 learned the basics of data analysis and the four types: descriptive diagnostic, predictive, prescriptive.</a:t>
          </a:r>
          <a:endParaRPr lang="en-US" sz="1400" kern="1200"/>
        </a:p>
      </dsp:txBody>
      <dsp:txXfrm>
        <a:off x="2629940" y="374762"/>
        <a:ext cx="1600320" cy="1600320"/>
      </dsp:txXfrm>
    </dsp:sp>
    <dsp:sp modelId="{D0AD2BDD-30D0-4F36-9F41-B23F7A1251CF}">
      <dsp:nvSpPr>
        <dsp:cNvPr id="0" name=""/>
        <dsp:cNvSpPr/>
      </dsp:nvSpPr>
      <dsp:spPr>
        <a:xfrm>
          <a:off x="4627191" y="288188"/>
          <a:ext cx="1773468" cy="1773468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difference between data analysis and business intelligence.</a:t>
          </a:r>
          <a:endParaRPr lang="en-US" sz="1400" kern="1200"/>
        </a:p>
      </dsp:txBody>
      <dsp:txXfrm>
        <a:off x="4713765" y="374762"/>
        <a:ext cx="1600320" cy="1600320"/>
      </dsp:txXfrm>
    </dsp:sp>
    <dsp:sp modelId="{5F0E1DBB-3F9D-4B3B-B360-24B29AE62F6D}">
      <dsp:nvSpPr>
        <dsp:cNvPr id="0" name=""/>
        <dsp:cNvSpPr/>
      </dsp:nvSpPr>
      <dsp:spPr>
        <a:xfrm>
          <a:off x="2543366" y="2372013"/>
          <a:ext cx="1773468" cy="1773468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How Excel can be used for data entry, formulas, charts, and KPIs.</a:t>
          </a:r>
          <a:endParaRPr lang="en-US" sz="1400" kern="1200"/>
        </a:p>
      </dsp:txBody>
      <dsp:txXfrm>
        <a:off x="2629940" y="2458587"/>
        <a:ext cx="1600320" cy="1600320"/>
      </dsp:txXfrm>
    </dsp:sp>
    <dsp:sp modelId="{E82501ED-8053-4B30-825B-62C9BDBD06E4}">
      <dsp:nvSpPr>
        <dsp:cNvPr id="0" name=""/>
        <dsp:cNvSpPr/>
      </dsp:nvSpPr>
      <dsp:spPr>
        <a:xfrm>
          <a:off x="4627191" y="2372013"/>
          <a:ext cx="1773468" cy="1773468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Introduction to data mining and the CRISP-DM process.</a:t>
          </a:r>
          <a:endParaRPr lang="en-US" sz="1400" kern="1200"/>
        </a:p>
      </dsp:txBody>
      <dsp:txXfrm>
        <a:off x="4713765" y="2458587"/>
        <a:ext cx="1600320" cy="16003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8DB57A-D4F5-4B84-9C5B-4DCB46D58AB3}">
      <dsp:nvSpPr>
        <dsp:cNvPr id="0" name=""/>
        <dsp:cNvSpPr/>
      </dsp:nvSpPr>
      <dsp:spPr>
        <a:xfrm>
          <a:off x="5091353" y="623"/>
          <a:ext cx="1991363" cy="129438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 learned the basics of questionnaire design and how to create effective questions.</a:t>
          </a:r>
          <a:endParaRPr lang="en-US" sz="1300" kern="1200"/>
        </a:p>
      </dsp:txBody>
      <dsp:txXfrm>
        <a:off x="5154540" y="63810"/>
        <a:ext cx="1864989" cy="1168012"/>
      </dsp:txXfrm>
    </dsp:sp>
    <dsp:sp modelId="{A2B9F0A6-F7AC-4263-92D0-53B456E70C89}">
      <dsp:nvSpPr>
        <dsp:cNvPr id="0" name=""/>
        <dsp:cNvSpPr/>
      </dsp:nvSpPr>
      <dsp:spPr>
        <a:xfrm>
          <a:off x="3948462" y="647817"/>
          <a:ext cx="4277144" cy="4277144"/>
        </a:xfrm>
        <a:custGeom>
          <a:avLst/>
          <a:gdLst/>
          <a:ahLst/>
          <a:cxnLst/>
          <a:rect l="0" t="0" r="0" b="0"/>
          <a:pathLst>
            <a:path>
              <a:moveTo>
                <a:pt x="3409178" y="418383"/>
              </a:moveTo>
              <a:arcTo wR="2138572" hR="2138572" stAng="18387071" swAng="1633801"/>
            </a:path>
          </a:pathLst>
        </a:custGeom>
        <a:noFill/>
        <a:ln w="12700" cap="flat" cmpd="sng" algn="ctr">
          <a:solidFill>
            <a:schemeClr val="accent1">
              <a:shade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AC79A1-9153-4E8A-9588-567B75A68173}">
      <dsp:nvSpPr>
        <dsp:cNvPr id="0" name=""/>
        <dsp:cNvSpPr/>
      </dsp:nvSpPr>
      <dsp:spPr>
        <a:xfrm>
          <a:off x="7229925" y="2139196"/>
          <a:ext cx="1991363" cy="129438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The difference between question types: open-ended, closed-ended, multiple-choice, rating scales and ranking.</a:t>
          </a:r>
          <a:endParaRPr lang="en-US" sz="1300" kern="1200" dirty="0"/>
        </a:p>
      </dsp:txBody>
      <dsp:txXfrm>
        <a:off x="7293112" y="2202383"/>
        <a:ext cx="1864989" cy="1168012"/>
      </dsp:txXfrm>
    </dsp:sp>
    <dsp:sp modelId="{4C8508FC-B7FE-4B19-966B-48EF294B1425}">
      <dsp:nvSpPr>
        <dsp:cNvPr id="0" name=""/>
        <dsp:cNvSpPr/>
      </dsp:nvSpPr>
      <dsp:spPr>
        <a:xfrm>
          <a:off x="3948462" y="647817"/>
          <a:ext cx="4277144" cy="4277144"/>
        </a:xfrm>
        <a:custGeom>
          <a:avLst/>
          <a:gdLst/>
          <a:ahLst/>
          <a:cxnLst/>
          <a:rect l="0" t="0" r="0" b="0"/>
          <a:pathLst>
            <a:path>
              <a:moveTo>
                <a:pt x="4055462" y="3086741"/>
              </a:moveTo>
              <a:arcTo wR="2138572" hR="2138572" stAng="1579128" swAng="1633801"/>
            </a:path>
          </a:pathLst>
        </a:custGeom>
        <a:noFill/>
        <a:ln w="12700" cap="flat" cmpd="sng" algn="ctr">
          <a:solidFill>
            <a:schemeClr val="accent1">
              <a:shade val="90000"/>
              <a:hueOff val="199761"/>
              <a:satOff val="-19400"/>
              <a:lumOff val="1634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005746-6C1C-4C03-B6F1-027758F1D0EF}">
      <dsp:nvSpPr>
        <dsp:cNvPr id="0" name=""/>
        <dsp:cNvSpPr/>
      </dsp:nvSpPr>
      <dsp:spPr>
        <a:xfrm>
          <a:off x="5091353" y="4277768"/>
          <a:ext cx="1991363" cy="129438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How to write clear and simple questions without bias.</a:t>
          </a:r>
          <a:endParaRPr lang="en-US" sz="1300" kern="1200"/>
        </a:p>
      </dsp:txBody>
      <dsp:txXfrm>
        <a:off x="5154540" y="4340955"/>
        <a:ext cx="1864989" cy="1168012"/>
      </dsp:txXfrm>
    </dsp:sp>
    <dsp:sp modelId="{0F17C827-D1F1-4D77-BB50-0EEF73D77700}">
      <dsp:nvSpPr>
        <dsp:cNvPr id="0" name=""/>
        <dsp:cNvSpPr/>
      </dsp:nvSpPr>
      <dsp:spPr>
        <a:xfrm>
          <a:off x="3948462" y="647817"/>
          <a:ext cx="4277144" cy="4277144"/>
        </a:xfrm>
        <a:custGeom>
          <a:avLst/>
          <a:gdLst/>
          <a:ahLst/>
          <a:cxnLst/>
          <a:rect l="0" t="0" r="0" b="0"/>
          <a:pathLst>
            <a:path>
              <a:moveTo>
                <a:pt x="867965" y="3858761"/>
              </a:moveTo>
              <a:arcTo wR="2138572" hR="2138572" stAng="7587071" swAng="1633801"/>
            </a:path>
          </a:pathLst>
        </a:custGeom>
        <a:noFill/>
        <a:ln w="12700" cap="flat" cmpd="sng" algn="ctr">
          <a:solidFill>
            <a:schemeClr val="accent1">
              <a:shade val="90000"/>
              <a:hueOff val="399521"/>
              <a:satOff val="-38801"/>
              <a:lumOff val="3267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D19E8B-24C5-4C46-B7A1-2271EBB524BC}">
      <dsp:nvSpPr>
        <dsp:cNvPr id="0" name=""/>
        <dsp:cNvSpPr/>
      </dsp:nvSpPr>
      <dsp:spPr>
        <a:xfrm>
          <a:off x="2952780" y="2139196"/>
          <a:ext cx="1991363" cy="129438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How to organise questions in a logical order. </a:t>
          </a:r>
          <a:endParaRPr lang="en-US" sz="1300" kern="1200" dirty="0"/>
        </a:p>
      </dsp:txBody>
      <dsp:txXfrm>
        <a:off x="3015967" y="2202383"/>
        <a:ext cx="1864989" cy="1168012"/>
      </dsp:txXfrm>
    </dsp:sp>
    <dsp:sp modelId="{E8A9677C-AFEB-482B-84AD-7ECF0DDC65C5}">
      <dsp:nvSpPr>
        <dsp:cNvPr id="0" name=""/>
        <dsp:cNvSpPr/>
      </dsp:nvSpPr>
      <dsp:spPr>
        <a:xfrm>
          <a:off x="3948462" y="647817"/>
          <a:ext cx="4277144" cy="4277144"/>
        </a:xfrm>
        <a:custGeom>
          <a:avLst/>
          <a:gdLst/>
          <a:ahLst/>
          <a:cxnLst/>
          <a:rect l="0" t="0" r="0" b="0"/>
          <a:pathLst>
            <a:path>
              <a:moveTo>
                <a:pt x="221682" y="1190403"/>
              </a:moveTo>
              <a:arcTo wR="2138572" hR="2138572" stAng="12379128" swAng="1633801"/>
            </a:path>
          </a:pathLst>
        </a:custGeom>
        <a:noFill/>
        <a:ln w="12700" cap="flat" cmpd="sng" algn="ctr">
          <a:solidFill>
            <a:schemeClr val="accent1">
              <a:shade val="90000"/>
              <a:hueOff val="599282"/>
              <a:satOff val="-58201"/>
              <a:lumOff val="4901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16E666-1B67-E94D-B146-D02142941C46}">
      <dsp:nvSpPr>
        <dsp:cNvPr id="0" name=""/>
        <dsp:cNvSpPr/>
      </dsp:nvSpPr>
      <dsp:spPr>
        <a:xfrm rot="16200000">
          <a:off x="-929284" y="931819"/>
          <a:ext cx="4351338" cy="2487699"/>
        </a:xfrm>
        <a:prstGeom prst="flowChartManualOperation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5402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Learned  that LinkedIn is one of the most important platforms for job seekers.</a:t>
          </a:r>
          <a:endParaRPr lang="en-US" sz="2400" kern="1200"/>
        </a:p>
      </dsp:txBody>
      <dsp:txXfrm rot="5400000">
        <a:off x="2535" y="870268"/>
        <a:ext cx="2487699" cy="2610802"/>
      </dsp:txXfrm>
    </dsp:sp>
    <dsp:sp modelId="{BE97260D-A2D1-7A4A-AC5F-4B78BD6B4FCE}">
      <dsp:nvSpPr>
        <dsp:cNvPr id="0" name=""/>
        <dsp:cNvSpPr/>
      </dsp:nvSpPr>
      <dsp:spPr>
        <a:xfrm rot="16200000">
          <a:off x="1744992" y="931819"/>
          <a:ext cx="4351338" cy="2487699"/>
        </a:xfrm>
        <a:prstGeom prst="flowChartManualOperation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5402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learned how recruiters use Linkedln and why having a good profile matters</a:t>
          </a:r>
          <a:endParaRPr lang="en-US" sz="2400" kern="1200"/>
        </a:p>
      </dsp:txBody>
      <dsp:txXfrm rot="5400000">
        <a:off x="2676811" y="870268"/>
        <a:ext cx="2487699" cy="2610802"/>
      </dsp:txXfrm>
    </dsp:sp>
    <dsp:sp modelId="{5DC16EE6-921E-9F40-8394-5BA7F2629F6F}">
      <dsp:nvSpPr>
        <dsp:cNvPr id="0" name=""/>
        <dsp:cNvSpPr/>
      </dsp:nvSpPr>
      <dsp:spPr>
        <a:xfrm rot="16200000">
          <a:off x="4419269" y="931819"/>
          <a:ext cx="4351338" cy="2487699"/>
        </a:xfrm>
        <a:prstGeom prst="flowChartManualOperation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5402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explored successful profiles to understand how professionals present themselves</a:t>
          </a:r>
          <a:endParaRPr lang="en-US" sz="2400" kern="1200"/>
        </a:p>
      </dsp:txBody>
      <dsp:txXfrm rot="5400000">
        <a:off x="5351088" y="870268"/>
        <a:ext cx="2487699" cy="2610802"/>
      </dsp:txXfrm>
    </dsp:sp>
    <dsp:sp modelId="{2724923B-C4E9-3540-AF94-77B29031B70F}">
      <dsp:nvSpPr>
        <dsp:cNvPr id="0" name=""/>
        <dsp:cNvSpPr/>
      </dsp:nvSpPr>
      <dsp:spPr>
        <a:xfrm rot="16200000">
          <a:off x="7093546" y="931819"/>
          <a:ext cx="4351338" cy="2487699"/>
        </a:xfrm>
        <a:prstGeom prst="flowChartManualOperation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5402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 also learned about LinkedIn Learning and its courses for Word, Excel, and PowerPoint</a:t>
          </a:r>
          <a:endParaRPr lang="en-US" sz="2400" kern="1200" dirty="0"/>
        </a:p>
      </dsp:txBody>
      <dsp:txXfrm rot="5400000">
        <a:off x="8025365" y="870268"/>
        <a:ext cx="2487699" cy="26108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ED397B-7124-401C-AB0F-E6F477B551EF}">
      <dsp:nvSpPr>
        <dsp:cNvPr id="0" name=""/>
        <dsp:cNvSpPr/>
      </dsp:nvSpPr>
      <dsp:spPr>
        <a:xfrm>
          <a:off x="4621" y="1293397"/>
          <a:ext cx="2020453" cy="176454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Over the past weeks, I developed many digital skills</a:t>
          </a:r>
          <a:endParaRPr lang="en-US" sz="1800" kern="1200"/>
        </a:p>
      </dsp:txBody>
      <dsp:txXfrm>
        <a:off x="56303" y="1345079"/>
        <a:ext cx="1917089" cy="1661178"/>
      </dsp:txXfrm>
    </dsp:sp>
    <dsp:sp modelId="{78438B0E-D9E5-4031-85AE-CD49DCD9D1A1}">
      <dsp:nvSpPr>
        <dsp:cNvPr id="0" name=""/>
        <dsp:cNvSpPr/>
      </dsp:nvSpPr>
      <dsp:spPr>
        <a:xfrm>
          <a:off x="2227119" y="1925132"/>
          <a:ext cx="428336" cy="5010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227119" y="2025346"/>
        <a:ext cx="299835" cy="300644"/>
      </dsp:txXfrm>
    </dsp:sp>
    <dsp:sp modelId="{5729BC97-1CDE-482B-9F66-DC808C7B7071}">
      <dsp:nvSpPr>
        <dsp:cNvPr id="0" name=""/>
        <dsp:cNvSpPr/>
      </dsp:nvSpPr>
      <dsp:spPr>
        <a:xfrm>
          <a:off x="2833255" y="1293397"/>
          <a:ext cx="2020453" cy="176454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learned how to use important tools such as Moodle, Outlook Teams, Word and Excel</a:t>
          </a:r>
          <a:endParaRPr lang="en-US" sz="1800" kern="1200"/>
        </a:p>
      </dsp:txBody>
      <dsp:txXfrm>
        <a:off x="2884937" y="1345079"/>
        <a:ext cx="1917089" cy="1661178"/>
      </dsp:txXfrm>
    </dsp:sp>
    <dsp:sp modelId="{C5E84EEC-2BDD-4672-9220-13528EC969B1}">
      <dsp:nvSpPr>
        <dsp:cNvPr id="0" name=""/>
        <dsp:cNvSpPr/>
      </dsp:nvSpPr>
      <dsp:spPr>
        <a:xfrm>
          <a:off x="5055754" y="1925132"/>
          <a:ext cx="428336" cy="5010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299641"/>
            <a:satOff val="-29101"/>
            <a:lumOff val="245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055754" y="2025346"/>
        <a:ext cx="299835" cy="300644"/>
      </dsp:txXfrm>
    </dsp:sp>
    <dsp:sp modelId="{9C15C4ED-FCD9-421D-96B2-9CA7C1FEC637}">
      <dsp:nvSpPr>
        <dsp:cNvPr id="0" name=""/>
        <dsp:cNvSpPr/>
      </dsp:nvSpPr>
      <dsp:spPr>
        <a:xfrm>
          <a:off x="5661890" y="1293397"/>
          <a:ext cx="2020453" cy="176454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improved my organisation,  communication, and digital confidence</a:t>
          </a:r>
          <a:endParaRPr lang="en-US" sz="1800" kern="1200"/>
        </a:p>
      </dsp:txBody>
      <dsp:txXfrm>
        <a:off x="5713572" y="1345079"/>
        <a:ext cx="1917089" cy="1661178"/>
      </dsp:txXfrm>
    </dsp:sp>
    <dsp:sp modelId="{76177A02-9425-4C74-83D7-90663DA270C7}">
      <dsp:nvSpPr>
        <dsp:cNvPr id="0" name=""/>
        <dsp:cNvSpPr/>
      </dsp:nvSpPr>
      <dsp:spPr>
        <a:xfrm>
          <a:off x="7884389" y="1925132"/>
          <a:ext cx="428336" cy="5010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599282"/>
            <a:satOff val="-58201"/>
            <a:lumOff val="4901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7884389" y="2025346"/>
        <a:ext cx="299835" cy="300644"/>
      </dsp:txXfrm>
    </dsp:sp>
    <dsp:sp modelId="{D0D17F44-F755-41CB-9BF7-6AC0A38C04CC}">
      <dsp:nvSpPr>
        <dsp:cNvPr id="0" name=""/>
        <dsp:cNvSpPr/>
      </dsp:nvSpPr>
      <dsp:spPr>
        <a:xfrm>
          <a:off x="8490525" y="1293397"/>
          <a:ext cx="2020453" cy="176454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These skills will support me in my studies and future career.</a:t>
          </a:r>
          <a:endParaRPr lang="en-US" sz="1800" kern="1200"/>
        </a:p>
      </dsp:txBody>
      <dsp:txXfrm>
        <a:off x="8542207" y="1345079"/>
        <a:ext cx="1917089" cy="166117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554B1-8143-4DE4-A9E7-F976B924FA7B}">
      <dsp:nvSpPr>
        <dsp:cNvPr id="0" name=""/>
        <dsp:cNvSpPr/>
      </dsp:nvSpPr>
      <dsp:spPr>
        <a:xfrm>
          <a:off x="0" y="371054"/>
          <a:ext cx="10515600" cy="3609229"/>
        </a:xfrm>
        <a:prstGeom prst="rightArrow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5B9870-2B2F-4304-887E-2DB262619FE7}">
      <dsp:nvSpPr>
        <dsp:cNvPr id="0" name=""/>
        <dsp:cNvSpPr/>
      </dsp:nvSpPr>
      <dsp:spPr>
        <a:xfrm>
          <a:off x="7589921" y="1273361"/>
          <a:ext cx="1874118" cy="1804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03200" rIns="0" bIns="203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feel more confident and motivated to keep learning new digital skills</a:t>
          </a:r>
          <a:endParaRPr lang="en-US" sz="2000" kern="1200"/>
        </a:p>
      </dsp:txBody>
      <dsp:txXfrm>
        <a:off x="7589921" y="1273361"/>
        <a:ext cx="1874118" cy="1804614"/>
      </dsp:txXfrm>
    </dsp:sp>
    <dsp:sp modelId="{10A0D23E-46CB-4E25-A379-71E6C62E9BAD}">
      <dsp:nvSpPr>
        <dsp:cNvPr id="0" name=""/>
        <dsp:cNvSpPr/>
      </dsp:nvSpPr>
      <dsp:spPr>
        <a:xfrm>
          <a:off x="5340980" y="1273361"/>
          <a:ext cx="1874118" cy="1804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03200" rIns="0" bIns="203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aim to become more organised with digital productivity tools</a:t>
          </a:r>
          <a:endParaRPr lang="en-US" sz="2000" kern="1200"/>
        </a:p>
      </dsp:txBody>
      <dsp:txXfrm>
        <a:off x="5340980" y="1273361"/>
        <a:ext cx="1874118" cy="1804614"/>
      </dsp:txXfrm>
    </dsp:sp>
    <dsp:sp modelId="{2DAD5895-8291-4AAE-B85B-1F5C611412A1}">
      <dsp:nvSpPr>
        <dsp:cNvPr id="0" name=""/>
        <dsp:cNvSpPr/>
      </dsp:nvSpPr>
      <dsp:spPr>
        <a:xfrm>
          <a:off x="3092038" y="1273361"/>
          <a:ext cx="1874118" cy="1804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03200" rIns="0" bIns="203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will continue using </a:t>
          </a:r>
          <a:r>
            <a:rPr lang="en-GB" sz="2000" kern="1200" err="1"/>
            <a:t>Linkedln</a:t>
          </a:r>
          <a:r>
            <a:rPr lang="en-GB" sz="2000" kern="1200"/>
            <a:t> Learning to develop my digital abilities.</a:t>
          </a:r>
          <a:endParaRPr lang="en-US" sz="2000" kern="1200"/>
        </a:p>
      </dsp:txBody>
      <dsp:txXfrm>
        <a:off x="3092038" y="1273361"/>
        <a:ext cx="1874118" cy="1804614"/>
      </dsp:txXfrm>
    </dsp:sp>
    <dsp:sp modelId="{B9F0E48B-E9BE-436C-BC8E-DBB897334303}">
      <dsp:nvSpPr>
        <dsp:cNvPr id="0" name=""/>
        <dsp:cNvSpPr/>
      </dsp:nvSpPr>
      <dsp:spPr>
        <a:xfrm>
          <a:off x="843096" y="1273361"/>
          <a:ext cx="1874118" cy="1804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03200" rIns="0" bIns="203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want to improve my Excel and data analysis skills</a:t>
          </a:r>
          <a:endParaRPr lang="en-US" sz="2000" kern="1200"/>
        </a:p>
      </dsp:txBody>
      <dsp:txXfrm>
        <a:off x="843096" y="1273361"/>
        <a:ext cx="1874118" cy="18046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125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24T18:44:25.31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4392 2813 3423 0 0,'0'7'544'0'0,"6"1"-512"0"0,2 5-64 0 0,0 8-576 0 0,-2 5 352 0 0,-1-1 256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24T18:44:25.31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3912 2926 5983 0 0,'-6'0'224'0'0,"-8"0"-576"0"0,-8 0 256 0 0,-6-6-32 0 0,1-2 128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 /><Relationship Id="rId13" Type="http://schemas.openxmlformats.org/officeDocument/2006/relationships/diagramLayout" Target="../diagrams/layout2.xml" /><Relationship Id="rId18" Type="http://schemas.openxmlformats.org/officeDocument/2006/relationships/diagramLayout" Target="../diagrams/layout3.xml" /><Relationship Id="rId3" Type="http://schemas.openxmlformats.org/officeDocument/2006/relationships/diagramData" Target="../diagrams/data1.xml" /><Relationship Id="rId21" Type="http://schemas.microsoft.com/office/2007/relationships/diagramDrawing" Target="../diagrams/drawing3.xml" /><Relationship Id="rId7" Type="http://schemas.microsoft.com/office/2007/relationships/diagramDrawing" Target="../diagrams/drawing1.xml" /><Relationship Id="rId12" Type="http://schemas.openxmlformats.org/officeDocument/2006/relationships/diagramData" Target="../diagrams/data2.xml" /><Relationship Id="rId17" Type="http://schemas.openxmlformats.org/officeDocument/2006/relationships/diagramData" Target="../diagrams/data3.xml" /><Relationship Id="rId2" Type="http://schemas.openxmlformats.org/officeDocument/2006/relationships/image" Target="../media/image2.jpeg" /><Relationship Id="rId16" Type="http://schemas.microsoft.com/office/2007/relationships/diagramDrawing" Target="../diagrams/drawing2.xml" /><Relationship Id="rId20" Type="http://schemas.openxmlformats.org/officeDocument/2006/relationships/diagramColors" Target="../diagrams/colors3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11" Type="http://schemas.openxmlformats.org/officeDocument/2006/relationships/image" Target="../media/image4.png" /><Relationship Id="rId5" Type="http://schemas.openxmlformats.org/officeDocument/2006/relationships/diagramQuickStyle" Target="../diagrams/quickStyle1.xml" /><Relationship Id="rId15" Type="http://schemas.openxmlformats.org/officeDocument/2006/relationships/diagramColors" Target="../diagrams/colors2.xml" /><Relationship Id="rId10" Type="http://schemas.openxmlformats.org/officeDocument/2006/relationships/customXml" Target="../ink/ink2.xml" /><Relationship Id="rId19" Type="http://schemas.openxmlformats.org/officeDocument/2006/relationships/diagramQuickStyle" Target="../diagrams/quickStyle3.xml" /><Relationship Id="rId4" Type="http://schemas.openxmlformats.org/officeDocument/2006/relationships/diagramLayout" Target="../diagrams/layout1.xml" /><Relationship Id="rId9" Type="http://schemas.openxmlformats.org/officeDocument/2006/relationships/image" Target="../media/image3.png" /><Relationship Id="rId14" Type="http://schemas.openxmlformats.org/officeDocument/2006/relationships/diagramQuickStyle" Target="../diagrams/quickStyle2.xml" 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 /><Relationship Id="rId3" Type="http://schemas.openxmlformats.org/officeDocument/2006/relationships/image" Target="../media/image6.jpeg" /><Relationship Id="rId7" Type="http://schemas.openxmlformats.org/officeDocument/2006/relationships/diagramColors" Target="../diagrams/colors4.xml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4.xml" /><Relationship Id="rId5" Type="http://schemas.openxmlformats.org/officeDocument/2006/relationships/diagramLayout" Target="../diagrams/layout4.xml" /><Relationship Id="rId4" Type="http://schemas.openxmlformats.org/officeDocument/2006/relationships/diagramData" Target="../diagrams/data4.xml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 /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5.xml" /><Relationship Id="rId5" Type="http://schemas.openxmlformats.org/officeDocument/2006/relationships/diagramQuickStyle" Target="../diagrams/quickStyle5.xml" /><Relationship Id="rId4" Type="http://schemas.openxmlformats.org/officeDocument/2006/relationships/diagramLayout" Target="../diagrams/layout5.xml" /><Relationship Id="rId9" Type="http://schemas.microsoft.com/office/2007/relationships/hdphoto" Target="../media/hdphoto1.wdp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 /><Relationship Id="rId3" Type="http://schemas.openxmlformats.org/officeDocument/2006/relationships/diagramData" Target="../diagrams/data6.xml" /><Relationship Id="rId7" Type="http://schemas.microsoft.com/office/2007/relationships/diagramDrawing" Target="../diagrams/drawing6.xml" /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6.xml" /><Relationship Id="rId5" Type="http://schemas.openxmlformats.org/officeDocument/2006/relationships/diagramQuickStyle" Target="../diagrams/quickStyle6.xml" /><Relationship Id="rId4" Type="http://schemas.openxmlformats.org/officeDocument/2006/relationships/diagramLayout" Target="../diagrams/layout6.xml" /><Relationship Id="rId9" Type="http://schemas.microsoft.com/office/2007/relationships/hdphoto" Target="../media/hdphoto2.wdp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 /><Relationship Id="rId3" Type="http://schemas.openxmlformats.org/officeDocument/2006/relationships/diagramData" Target="../diagrams/data7.xml" /><Relationship Id="rId7" Type="http://schemas.microsoft.com/office/2007/relationships/diagramDrawing" Target="../diagrams/drawing7.xml" /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7.xml" /><Relationship Id="rId5" Type="http://schemas.openxmlformats.org/officeDocument/2006/relationships/diagramQuickStyle" Target="../diagrams/quickStyle7.xml" /><Relationship Id="rId4" Type="http://schemas.openxmlformats.org/officeDocument/2006/relationships/diagramLayout" Target="../diagrams/layout7.xml" /><Relationship Id="rId9" Type="http://schemas.microsoft.com/office/2007/relationships/hdphoto" Target="../media/hdphoto3.wdp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 /><Relationship Id="rId3" Type="http://schemas.openxmlformats.org/officeDocument/2006/relationships/diagramData" Target="../diagrams/data8.xml" /><Relationship Id="rId7" Type="http://schemas.microsoft.com/office/2007/relationships/diagramDrawing" Target="../diagrams/drawing8.xml" /><Relationship Id="rId2" Type="http://schemas.openxmlformats.org/officeDocument/2006/relationships/image" Target="../media/image29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8.xml" /><Relationship Id="rId5" Type="http://schemas.openxmlformats.org/officeDocument/2006/relationships/diagramQuickStyle" Target="../diagrams/quickStyle8.xml" /><Relationship Id="rId4" Type="http://schemas.openxmlformats.org/officeDocument/2006/relationships/diagramLayout" Target="../diagrams/layout8.xml" /><Relationship Id="rId9" Type="http://schemas.microsoft.com/office/2007/relationships/hdphoto" Target="../media/hdphoto4.wdp" 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 /><Relationship Id="rId3" Type="http://schemas.openxmlformats.org/officeDocument/2006/relationships/diagramData" Target="../diagrams/data9.xml" /><Relationship Id="rId7" Type="http://schemas.microsoft.com/office/2007/relationships/diagramDrawing" Target="../diagrams/drawing9.xml" /><Relationship Id="rId2" Type="http://schemas.openxmlformats.org/officeDocument/2006/relationships/image" Target="../media/image31.pn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9.xml" /><Relationship Id="rId5" Type="http://schemas.openxmlformats.org/officeDocument/2006/relationships/diagramQuickStyle" Target="../diagrams/quickStyle9.xml" /><Relationship Id="rId4" Type="http://schemas.openxmlformats.org/officeDocument/2006/relationships/diagramLayout" Target="../diagrams/layout9.xml" /><Relationship Id="rId9" Type="http://schemas.microsoft.com/office/2007/relationships/hdphoto" Target="../media/hdphoto5.wdp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 /><Relationship Id="rId3" Type="http://schemas.openxmlformats.org/officeDocument/2006/relationships/diagramData" Target="../diagrams/data10.xml" /><Relationship Id="rId7" Type="http://schemas.microsoft.com/office/2007/relationships/diagramDrawing" Target="../diagrams/drawing10.xml" /><Relationship Id="rId2" Type="http://schemas.openxmlformats.org/officeDocument/2006/relationships/image" Target="../media/image33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0.xml" /><Relationship Id="rId5" Type="http://schemas.openxmlformats.org/officeDocument/2006/relationships/diagramQuickStyle" Target="../diagrams/quickStyle10.xml" /><Relationship Id="rId4" Type="http://schemas.openxmlformats.org/officeDocument/2006/relationships/diagramLayout" Target="../diagrams/layout10.xml" /><Relationship Id="rId9" Type="http://schemas.microsoft.com/office/2007/relationships/hdphoto" Target="../media/hdphoto6.wdp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 /><Relationship Id="rId3" Type="http://schemas.openxmlformats.org/officeDocument/2006/relationships/diagramData" Target="../diagrams/data11.xml" /><Relationship Id="rId7" Type="http://schemas.microsoft.com/office/2007/relationships/diagramDrawing" Target="../diagrams/drawing11.xml" /><Relationship Id="rId2" Type="http://schemas.openxmlformats.org/officeDocument/2006/relationships/image" Target="../media/image35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1.xml" /><Relationship Id="rId5" Type="http://schemas.openxmlformats.org/officeDocument/2006/relationships/diagramQuickStyle" Target="../diagrams/quickStyle11.xml" /><Relationship Id="rId4" Type="http://schemas.openxmlformats.org/officeDocument/2006/relationships/diagramLayout" Target="../diagrams/layout11.xml" /><Relationship Id="rId9" Type="http://schemas.microsoft.com/office/2007/relationships/hdphoto" Target="../media/hdphoto7.wdp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 /><Relationship Id="rId7" Type="http://schemas.microsoft.com/office/2007/relationships/diagramDrawing" Target="../diagrams/drawing12.xml" /><Relationship Id="rId2" Type="http://schemas.openxmlformats.org/officeDocument/2006/relationships/image" Target="../media/image37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2.xml" /><Relationship Id="rId5" Type="http://schemas.openxmlformats.org/officeDocument/2006/relationships/diagramQuickStyle" Target="../diagrams/quickStyle12.xml" /><Relationship Id="rId4" Type="http://schemas.openxmlformats.org/officeDocument/2006/relationships/diagramLayout" Target="../diagrams/layout1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 /><Relationship Id="rId7" Type="http://schemas.microsoft.com/office/2007/relationships/diagramDrawing" Target="../diagrams/drawing13.xml" /><Relationship Id="rId2" Type="http://schemas.openxmlformats.org/officeDocument/2006/relationships/image" Target="../media/image38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3.xml" /><Relationship Id="rId5" Type="http://schemas.openxmlformats.org/officeDocument/2006/relationships/diagramQuickStyle" Target="../diagrams/quickStyle13.xml" /><Relationship Id="rId4" Type="http://schemas.openxmlformats.org/officeDocument/2006/relationships/diagramLayout" Target="../diagrams/layout13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 /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mailto:2441883@student.uwtsd.ac.uk" TargetMode="External" /><Relationship Id="rId2" Type="http://schemas.openxmlformats.org/officeDocument/2006/relationships/image" Target="../media/image40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41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B397AE-114A-50E0-8114-0D7CD60A353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8" r="-1" b="13950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Digital Skills Reflection Presentation.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BMSW4008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08C1C4-591F-CD24-4329-16F886C33B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C69D10E-4058-56AB-D35C-13F7B90EF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2D1511-C584-CE4A-E08C-A29C8C4CD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4CCBBB-7C48-4AED-3B78-D2744D00F7B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8" r="8463"/>
          <a:stretch>
            <a:fillRect/>
          </a:stretch>
        </p:blipFill>
        <p:spPr>
          <a:xfrm>
            <a:off x="-1" y="9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3CAB0D-F4A6-673D-860A-F5BE817B3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72045"/>
            <a:ext cx="10515600" cy="205704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Overview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37D37A6D-2C14-8F55-654D-B987726AB5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0158178"/>
              </p:ext>
            </p:extLst>
          </p:nvPr>
        </p:nvGraphicFramePr>
        <p:xfrm>
          <a:off x="-1176580" y="412772"/>
          <a:ext cx="6240652" cy="2053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1810C22A-19E3-82CA-A631-7D3374BED979}"/>
                  </a:ext>
                </a:extLst>
              </p14:cNvPr>
              <p14:cNvContentPartPr/>
              <p14:nvPr/>
            </p14:nvContentPartPr>
            <p14:xfrm>
              <a:off x="2150390" y="1168830"/>
              <a:ext cx="19372" cy="35901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1810C22A-19E3-82CA-A631-7D3374BED97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121902" y="1151057"/>
                <a:ext cx="75779" cy="7109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ABF7510B-2B47-00B6-9344-B41C6D4C2E34}"/>
                  </a:ext>
                </a:extLst>
              </p14:cNvPr>
              <p14:cNvContentPartPr/>
              <p14:nvPr/>
            </p14:nvContentPartPr>
            <p14:xfrm>
              <a:off x="1728027" y="1241206"/>
              <a:ext cx="34904" cy="19372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BF7510B-2B47-00B6-9344-B41C6D4C2E34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710219" y="1176633"/>
                <a:ext cx="70164" cy="147227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B1E36F1F-9FD0-E710-5BC7-5D5D837CBF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9079391"/>
              </p:ext>
            </p:extLst>
          </p:nvPr>
        </p:nvGraphicFramePr>
        <p:xfrm>
          <a:off x="2376475" y="1717213"/>
          <a:ext cx="6521388" cy="2348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276B816-2F56-1FAC-BAC4-B5A7C9EA7D0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1112999"/>
              </p:ext>
            </p:extLst>
          </p:nvPr>
        </p:nvGraphicFramePr>
        <p:xfrm>
          <a:off x="5636783" y="3461679"/>
          <a:ext cx="8281488" cy="2662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2191615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  <p:bldGraphic spid="9" grpId="0">
        <p:bldAsOne/>
      </p:bldGraphic>
      <p:bldGraphic spid="1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6EAC2-7A2B-BD8E-8462-881EB5FF33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787" y="1590674"/>
            <a:ext cx="3400425" cy="3595757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Content Placeholder 10" descr="A blue background with blue lines and dots&#10;&#10;AI-generated content may be incorrect.">
            <a:extLst>
              <a:ext uri="{FF2B5EF4-FFF2-40B4-BE49-F238E27FC236}">
                <a16:creationId xmlns:a16="http://schemas.microsoft.com/office/drawing/2014/main" id="{F6CE56CA-5475-F87C-5837-6EB2795FE6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 amt="60000"/>
          </a:blip>
          <a:srcRect t="7330" b="12883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BA3A3A-D6F5-DECB-6A66-CF33CD211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69"/>
            <a:ext cx="4155825" cy="4072044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1: Starting the module.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96DA0FF9-B15F-1A27-2D89-6AC6572951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4464634"/>
              </p:ext>
            </p:extLst>
          </p:nvPr>
        </p:nvGraphicFramePr>
        <p:xfrm>
          <a:off x="5134450" y="1392977"/>
          <a:ext cx="6167248" cy="4072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47967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1EAFDC-9FA4-47C8-97A1-B5447842F4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D51EAFDC-9FA4-47C8-97A1-B5447842F4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6D0689-225A-4DCE-A9D9-EF333A34E9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graphicEl>
                                              <a:dgm id="{946D0689-225A-4DCE-A9D9-EF333A34E9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A99CFA-EEF9-411A-95DC-1AFF468872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75A99CFA-EEF9-411A-95DC-1AFF468872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E74152-FBA2-401F-A0FF-5D942245C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2EE74152-FBA2-401F-A0FF-5D942245CA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B7E7F5-2620-431F-9065-53C00B6445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64B7E7F5-2620-431F-9065-53C00B6445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" name="Picture 20" descr="A person sitting on a computer&#10;&#10;AI-generated content may be incorrect.">
            <a:extLst>
              <a:ext uri="{FF2B5EF4-FFF2-40B4-BE49-F238E27FC236}">
                <a16:creationId xmlns:a16="http://schemas.microsoft.com/office/drawing/2014/main" id="{E2DF9675-05CB-046D-A6DA-FFF1D6FA0F0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ECF97E-D963-EBD9-18AA-37A45A3C3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69"/>
            <a:ext cx="4155825" cy="4072044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2 :Microsoft Outlook.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8DA6EDE-D3A0-C9EB-D395-CE4134D8B2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6113393"/>
              </p:ext>
            </p:extLst>
          </p:nvPr>
        </p:nvGraphicFramePr>
        <p:xfrm>
          <a:off x="6100573" y="345998"/>
          <a:ext cx="6167248" cy="54084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AF681679-EA2F-6570-83F4-17B750CA992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2729" y="2759541"/>
            <a:ext cx="582609" cy="811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173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7E2C8A1C-7E9D-42ED-8E0C-8EE955E71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graphicEl>
                                              <a:dgm id="{7E2C8A1C-7E9D-42ED-8E0C-8EE955E71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graphicEl>
                                              <a:dgm id="{7E2C8A1C-7E9D-42ED-8E0C-8EE955E71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9CF2E051-2DCA-4CFC-8A29-9F8B337F83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graphicEl>
                                              <a:dgm id="{9CF2E051-2DCA-4CFC-8A29-9F8B337F83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graphicEl>
                                              <a:dgm id="{9CF2E051-2DCA-4CFC-8A29-9F8B337F83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01EE260-AD5A-444B-9D81-71BAD49DDD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3">
                                            <p:graphicEl>
                                              <a:dgm id="{D01EE260-AD5A-444B-9D81-71BAD49DDD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">
                                            <p:graphicEl>
                                              <a:dgm id="{D01EE260-AD5A-444B-9D81-71BAD49DDD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E8B57375-9173-4493-A038-9DC711EFA3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3">
                                            <p:graphicEl>
                                              <a:dgm id="{E8B57375-9173-4493-A038-9DC711EFA3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>
                                            <p:graphicEl>
                                              <a:dgm id="{E8B57375-9173-4493-A038-9DC711EFA3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8715F28F-5D83-46FB-98EB-308838C66C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3">
                                            <p:graphicEl>
                                              <a:dgm id="{8715F28F-5D83-46FB-98EB-308838C66C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3">
                                            <p:graphicEl>
                                              <a:dgm id="{8715F28F-5D83-46FB-98EB-308838C66C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160C270D-4468-445B-B0FB-808A5A7793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">
                                            <p:graphicEl>
                                              <a:dgm id="{160C270D-4468-445B-B0FB-808A5A7793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3">
                                            <p:graphicEl>
                                              <a:dgm id="{160C270D-4468-445B-B0FB-808A5A7793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B66C6D82-3D03-4DDF-BC23-BD312DA0F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">
                                            <p:graphicEl>
                                              <a:dgm id="{B66C6D82-3D03-4DDF-BC23-BD312DA0F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">
                                            <p:graphicEl>
                                              <a:dgm id="{B66C6D82-3D03-4DDF-BC23-BD312DA0F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07A5DB-9D41-8CE4-8361-64336814FCA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4491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71CD95-E6FD-2A97-A847-E1C349184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3 : Artificial Intelligence.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4">
            <a:extLst>
              <a:ext uri="{FF2B5EF4-FFF2-40B4-BE49-F238E27FC236}">
                <a16:creationId xmlns:a16="http://schemas.microsoft.com/office/drawing/2014/main" id="{1F2B6880-B990-ECCF-8DF1-54B8AFF340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2466387"/>
              </p:ext>
            </p:extLst>
          </p:nvPr>
        </p:nvGraphicFramePr>
        <p:xfrm>
          <a:off x="1106855" y="169068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52AED64-23C7-20DB-F56E-962D785BECB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1283" y="2488"/>
            <a:ext cx="1395756" cy="1496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046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799FC3F1-C647-4425-B0FE-EE79CF40B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>
                                            <p:graphicEl>
                                              <a:dgm id="{799FC3F1-C647-4425-B0FE-EE79CF40B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>
                                            <p:graphicEl>
                                              <a:dgm id="{799FC3F1-C647-4425-B0FE-EE79CF40B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">
                                            <p:graphicEl>
                                              <a:dgm id="{799FC3F1-C647-4425-B0FE-EE79CF40B8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3D4C0137-9F48-4489-99C5-9199A00BE4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>
                                            <p:graphicEl>
                                              <a:dgm id="{3D4C0137-9F48-4489-99C5-9199A00BE4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>
                                            <p:graphicEl>
                                              <a:dgm id="{3D4C0137-9F48-4489-99C5-9199A00BE4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>
                                            <p:graphicEl>
                                              <a:dgm id="{3D4C0137-9F48-4489-99C5-9199A00BE4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E09B71BE-1708-4688-98EB-4D6868DAB3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>
                                            <p:graphicEl>
                                              <a:dgm id="{E09B71BE-1708-4688-98EB-4D6868DAB3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>
                                            <p:graphicEl>
                                              <a:dgm id="{E09B71BE-1708-4688-98EB-4D6868DAB3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>
                                            <p:graphicEl>
                                              <a:dgm id="{E09B71BE-1708-4688-98EB-4D6868DAB3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C5FF1A01-E0F2-4066-960C-926B61045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>
                                            <p:graphicEl>
                                              <a:dgm id="{C5FF1A01-E0F2-4066-960C-926B61045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>
                                            <p:graphicEl>
                                              <a:dgm id="{C5FF1A01-E0F2-4066-960C-926B610459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>
                                            <p:graphicEl>
                                              <a:dgm id="{C5FF1A01-E0F2-4066-960C-926B610459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08182968-471B-4425-9801-14D26AA4C5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>
                                            <p:graphicEl>
                                              <a:dgm id="{08182968-471B-4425-9801-14D26AA4C5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>
                                            <p:graphicEl>
                                              <a:dgm id="{08182968-471B-4425-9801-14D26AA4C5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2">
                                            <p:graphicEl>
                                              <a:dgm id="{08182968-471B-4425-9801-14D26AA4C5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A57B73E4-DC5A-403F-8024-0FD919FAA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>
                                            <p:graphicEl>
                                              <a:dgm id="{A57B73E4-DC5A-403F-8024-0FD919FAA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>
                                            <p:graphicEl>
                                              <a:dgm id="{A57B73E4-DC5A-403F-8024-0FD919FAA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>
                                            <p:graphicEl>
                                              <a:dgm id="{A57B73E4-DC5A-403F-8024-0FD919FAAF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CF1812A0-EBD3-4361-A1D5-F16A9C5CE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>
                                            <p:graphicEl>
                                              <a:dgm id="{CF1812A0-EBD3-4361-A1D5-F16A9C5CE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>
                                            <p:graphicEl>
                                              <a:dgm id="{CF1812A0-EBD3-4361-A1D5-F16A9C5CEF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2">
                                            <p:graphicEl>
                                              <a:dgm id="{CF1812A0-EBD3-4361-A1D5-F16A9C5CEF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F35D54DD-E14F-45D8-A3EB-4F2FF9CDB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>
                                            <p:graphicEl>
                                              <a:dgm id="{F35D54DD-E14F-45D8-A3EB-4F2FF9CDB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>
                                            <p:graphicEl>
                                              <a:dgm id="{F35D54DD-E14F-45D8-A3EB-4F2FF9CDB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2">
                                            <p:graphicEl>
                                              <a:dgm id="{F35D54DD-E14F-45D8-A3EB-4F2FF9CDBA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D3541CC8-13EF-4829-8040-3844D6084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>
                                            <p:graphicEl>
                                              <a:dgm id="{D3541CC8-13EF-4829-8040-3844D6084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>
                                            <p:graphicEl>
                                              <a:dgm id="{D3541CC8-13EF-4829-8040-3844D6084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">
                                            <p:graphicEl>
                                              <a:dgm id="{D3541CC8-13EF-4829-8040-3844D60846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01D0E6E5-184B-457E-AEE6-0C6E8020C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>
                                            <p:graphicEl>
                                              <a:dgm id="{01D0E6E5-184B-457E-AEE6-0C6E8020C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>
                                            <p:graphicEl>
                                              <a:dgm id="{01D0E6E5-184B-457E-AEE6-0C6E8020C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2">
                                            <p:graphicEl>
                                              <a:dgm id="{01D0E6E5-184B-457E-AEE6-0C6E8020C7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08D56438-DEB4-4DA5-8279-93759FEA6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2">
                                            <p:graphicEl>
                                              <a:dgm id="{08D56438-DEB4-4DA5-8279-93759FEA6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2">
                                            <p:graphicEl>
                                              <a:dgm id="{08D56438-DEB4-4DA5-8279-93759FEA6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2">
                                            <p:graphicEl>
                                              <a:dgm id="{08D56438-DEB4-4DA5-8279-93759FEA63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graphicEl>
                                              <a:dgm id="{74609D3A-E2EC-4049-B9A7-29A6B3593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>
                                            <p:graphicEl>
                                              <a:dgm id="{74609D3A-E2EC-4049-B9A7-29A6B3593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>
                                            <p:graphicEl>
                                              <a:dgm id="{74609D3A-E2EC-4049-B9A7-29A6B3593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2">
                                            <p:graphicEl>
                                              <a:dgm id="{74609D3A-E2EC-4049-B9A7-29A6B3593E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6D5E23-98B5-4762-B2F0-5D2E790E71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684574-9F87-D59A-E8CF-5274B4BE4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Week 4 : Microsoft Teams.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DA75D89-C7D0-62E9-2692-7C066B456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55988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56481B4-F277-EB4E-F8C1-7DCE63440BD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2400" y="338666"/>
            <a:ext cx="1362138" cy="136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615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9BC8199-3AAF-4A1C-B9F2-99B773E38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39BC8199-3AAF-4A1C-B9F2-99B773E38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39BC8199-3AAF-4A1C-B9F2-99B773E38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DC1DD45-1E83-437A-A07E-60A5F93A8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>
                                            <p:graphicEl>
                                              <a:dgm id="{CDC1DD45-1E83-437A-A07E-60A5F93A8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graphicEl>
                                              <a:dgm id="{CDC1DD45-1E83-437A-A07E-60A5F93A8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29C8927-0E0F-42E5-82B3-26D3503433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graphicEl>
                                              <a:dgm id="{229C8927-0E0F-42E5-82B3-26D3503433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graphicEl>
                                              <a:dgm id="{229C8927-0E0F-42E5-82B3-26D3503433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34B2E85-55E6-4DDC-8F61-3B7505838A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434B2E85-55E6-4DDC-8F61-3B7505838A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graphicEl>
                                              <a:dgm id="{434B2E85-55E6-4DDC-8F61-3B7505838A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704739-F884-498B-949E-DE1C81E7AC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CC704739-F884-498B-949E-DE1C81E7AC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CC704739-F884-498B-949E-DE1C81E7AC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6BEDA52-80FB-4445-BB14-3BB74E8066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graphicEl>
                                              <a:dgm id="{B6BEDA52-80FB-4445-BB14-3BB74E8066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graphicEl>
                                              <a:dgm id="{B6BEDA52-80FB-4445-BB14-3BB74E8066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EA98829-485A-486A-8B11-A56B18B186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graphicEl>
                                              <a:dgm id="{8EA98829-485A-486A-8B11-A56B18B186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graphicEl>
                                              <a:dgm id="{8EA98829-485A-486A-8B11-A56B18B186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3528919-2487-4890-BEA5-D076360F05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A3528919-2487-4890-BEA5-D076360F05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A3528919-2487-4890-BEA5-D076360F05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FFF3C9A-5342-443A-B485-0F1034FA9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graphicEl>
                                              <a:dgm id="{6FFF3C9A-5342-443A-B485-0F1034FA9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graphicEl>
                                              <a:dgm id="{6FFF3C9A-5342-443A-B485-0F1034FA9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0B5F290-79C2-414C-9259-856986A08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>
                                            <p:graphicEl>
                                              <a:dgm id="{A0B5F290-79C2-414C-9259-856986A08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graphicEl>
                                              <a:dgm id="{A0B5F290-79C2-414C-9259-856986A080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83F93E8-CF32-44D1-856F-7BEC98B7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F83F93E8-CF32-44D1-856F-7BEC98B7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>
                                            <p:graphicEl>
                                              <a:dgm id="{F83F93E8-CF32-44D1-856F-7BEC98B7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30F8828-D60D-424F-9AC9-7B5BFD23C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graphicEl>
                                              <a:dgm id="{230F8828-D60D-424F-9AC9-7B5BFD23C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graphicEl>
                                              <a:dgm id="{230F8828-D60D-424F-9AC9-7B5BFD23C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8EF2B5-5EE4-FE45-C7D0-695E08E99B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14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27A641-A457-8E34-B004-6B5FF7E90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6: PowerPoint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E94D00-8999-C03B-7C6B-6737E370BA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7958645"/>
              </p:ext>
            </p:extLst>
          </p:nvPr>
        </p:nvGraphicFramePr>
        <p:xfrm>
          <a:off x="5186552" y="557189"/>
          <a:ext cx="6167246" cy="5571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BEA28F1-DB3D-5426-6290-83B7EAAC977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5989" y="3778871"/>
            <a:ext cx="1317315" cy="1306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355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2C6B78-6040-4234-A431-E81A4BEA65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6F2C6B78-6040-4234-A431-E81A4BEA65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654315-344E-4983-8E18-072C8F8A0B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graphicEl>
                                              <a:dgm id="{91654315-344E-4983-8E18-072C8F8A0B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59EF72-6612-4072-AE7B-88C376F3ED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A259EF72-6612-4072-AE7B-88C376F3ED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129B7A-05A3-4AB4-8BF6-A511630F80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14129B7A-05A3-4AB4-8BF6-A511630F80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A blue circuit board with lines and dots&#10;&#10;AI-generated content may be incorrect.">
            <a:extLst>
              <a:ext uri="{FF2B5EF4-FFF2-40B4-BE49-F238E27FC236}">
                <a16:creationId xmlns:a16="http://schemas.microsoft.com/office/drawing/2014/main" id="{D9B51C2D-A525-C3DA-CB99-AA57144BB4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247271-C6A1-521F-AD07-DAAE4F22F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758" y="5501"/>
            <a:ext cx="4155825" cy="4072044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7: Data Analysis &amp; Excel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5966A83-B4EC-4628-3A36-B99B17D3F2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7468364"/>
              </p:ext>
            </p:extLst>
          </p:nvPr>
        </p:nvGraphicFramePr>
        <p:xfrm>
          <a:off x="1389467" y="1464925"/>
          <a:ext cx="8944027" cy="4433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DEAE1481-598B-EE8C-8084-FC51E47AE01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666" y="260223"/>
            <a:ext cx="1160432" cy="120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369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3B08CAA-BBF2-4694-8BB6-CFC4D8E48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83B08CAA-BBF2-4694-8BB6-CFC4D8E48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A8524CB-8504-4300-8E1D-FBD667002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1000"/>
                                        <p:tgtEl>
                                          <p:spTgt spid="7">
                                            <p:graphicEl>
                                              <a:dgm id="{1A8524CB-8504-4300-8E1D-FBD667002D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0AD2BDD-30D0-4F36-9F41-B23F7A12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1000"/>
                                        <p:tgtEl>
                                          <p:spTgt spid="7">
                                            <p:graphicEl>
                                              <a:dgm id="{D0AD2BDD-30D0-4F36-9F41-B23F7A1251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F0E1DBB-3F9D-4B3B-B360-24B29AE62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5F0E1DBB-3F9D-4B3B-B360-24B29AE62F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82501ED-8053-4B30-825B-62C9BDBD06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1000"/>
                                        <p:tgtEl>
                                          <p:spTgt spid="7">
                                            <p:graphicEl>
                                              <a:dgm id="{E82501ED-8053-4B30-825B-62C9BDBD06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7B6DF2-80C9-BF8A-7BF4-A92304B66AE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94" b="852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945451-8F57-A8AE-B9E2-CF5402AD2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Week 8 :Questionnaire Design.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838405-94CC-06CC-5852-AA5C396675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2420004"/>
              </p:ext>
            </p:extLst>
          </p:nvPr>
        </p:nvGraphicFramePr>
        <p:xfrm>
          <a:off x="-596911" y="1279766"/>
          <a:ext cx="12174070" cy="5572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DDF28BF-A29F-7B4C-1A68-F44EFAF2B50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8588" y="648818"/>
            <a:ext cx="829236" cy="75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768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B8DB57A-D4F5-4B84-9C5B-4DCB46D58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graphicEl>
                                              <a:dgm id="{CB8DB57A-D4F5-4B84-9C5B-4DCB46D58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CB8DB57A-D4F5-4B84-9C5B-4DCB46D58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CB8DB57A-D4F5-4B84-9C5B-4DCB46D58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graphicEl>
                                              <a:dgm id="{CB8DB57A-D4F5-4B84-9C5B-4DCB46D58A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B9F0A6-F7AC-4263-92D0-53B456E70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A2B9F0A6-F7AC-4263-92D0-53B456E70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A2B9F0A6-F7AC-4263-92D0-53B456E70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A2B9F0A6-F7AC-4263-92D0-53B456E70C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dgm id="{A2B9F0A6-F7AC-4263-92D0-53B456E70C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AC79A1-9153-4E8A-9588-567B75A681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43AC79A1-9153-4E8A-9588-567B75A681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43AC79A1-9153-4E8A-9588-567B75A681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43AC79A1-9153-4E8A-9588-567B75A681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graphicEl>
                                              <a:dgm id="{43AC79A1-9153-4E8A-9588-567B75A681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8508FC-B7FE-4B19-966B-48EF294B1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4C8508FC-B7FE-4B19-966B-48EF294B1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4C8508FC-B7FE-4B19-966B-48EF294B1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4C8508FC-B7FE-4B19-966B-48EF294B1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graphicEl>
                                              <a:dgm id="{4C8508FC-B7FE-4B19-966B-48EF294B14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005746-6C1C-4C03-B6F1-027758F1D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3F005746-6C1C-4C03-B6F1-027758F1D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graphicEl>
                                              <a:dgm id="{3F005746-6C1C-4C03-B6F1-027758F1D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graphicEl>
                                              <a:dgm id="{3F005746-6C1C-4C03-B6F1-027758F1D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graphicEl>
                                              <a:dgm id="{3F005746-6C1C-4C03-B6F1-027758F1D0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17C827-D1F1-4D77-BB50-0EEF73D777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0F17C827-D1F1-4D77-BB50-0EEF73D777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graphicEl>
                                              <a:dgm id="{0F17C827-D1F1-4D77-BB50-0EEF73D777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0F17C827-D1F1-4D77-BB50-0EEF73D777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0F17C827-D1F1-4D77-BB50-0EEF73D777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D19E8B-24C5-4C46-B7A1-2271EBB52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graphicEl>
                                              <a:dgm id="{00D19E8B-24C5-4C46-B7A1-2271EBB52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graphicEl>
                                              <a:dgm id="{00D19E8B-24C5-4C46-B7A1-2271EBB52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00D19E8B-24C5-4C46-B7A1-2271EBB52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graphicEl>
                                              <a:dgm id="{00D19E8B-24C5-4C46-B7A1-2271EBB524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8A9677C-AFEB-482B-84AD-7ECF0DDC65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E8A9677C-AFEB-482B-84AD-7ECF0DDC65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graphicEl>
                                              <a:dgm id="{E8A9677C-AFEB-482B-84AD-7ECF0DDC65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graphicEl>
                                              <a:dgm id="{E8A9677C-AFEB-482B-84AD-7ECF0DDC65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graphicEl>
                                              <a:dgm id="{E8A9677C-AFEB-482B-84AD-7ECF0DDC65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7A7211-9B0F-D97D-E18D-91133B2624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22CBE6-151B-52E2-9DC9-40C0FC781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>
                <a:solidFill>
                  <a:srgbClr val="FFFFFF"/>
                </a:solidFill>
              </a:rPr>
              <a:t>Week 9: LinkedIn &amp; LinkedIn Learning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806202D-61A3-04DF-C491-E27AE87F7D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52887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7B90844B-6022-E0D8-AC2A-62FA95B013A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5783" y="529165"/>
            <a:ext cx="992344" cy="992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428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5C16E666-1B67-E94D-B146-D02142941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>
                                            <p:graphicEl>
                                              <a:dgm id="{5C16E666-1B67-E94D-B146-D02142941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graphicEl>
                                              <a:dgm id="{5C16E666-1B67-E94D-B146-D02142941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>
                                            <p:graphicEl>
                                              <a:dgm id="{5C16E666-1B67-E94D-B146-D02142941C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BE97260D-A2D1-7A4A-AC5F-4B78BD6B4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graphicEl>
                                              <a:dgm id="{BE97260D-A2D1-7A4A-AC5F-4B78BD6B4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graphicEl>
                                              <a:dgm id="{BE97260D-A2D1-7A4A-AC5F-4B78BD6B4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>
                                            <p:graphicEl>
                                              <a:dgm id="{BE97260D-A2D1-7A4A-AC5F-4B78BD6B4F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5DC16EE6-921E-9F40-8394-5BA7F2629F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graphicEl>
                                              <a:dgm id="{5DC16EE6-921E-9F40-8394-5BA7F2629F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graphicEl>
                                              <a:dgm id="{5DC16EE6-921E-9F40-8394-5BA7F2629F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graphicEl>
                                              <a:dgm id="{5DC16EE6-921E-9F40-8394-5BA7F2629F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2724923B-C4E9-3540-AF94-77B29031B7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graphicEl>
                                              <a:dgm id="{2724923B-C4E9-3540-AF94-77B29031B7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graphicEl>
                                              <a:dgm id="{2724923B-C4E9-3540-AF94-77B29031B7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>
                                            <p:graphicEl>
                                              <a:dgm id="{2724923B-C4E9-3540-AF94-77B29031B7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207167-9D89-547C-DF6B-06536275B3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95" b="221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4077B6-9661-0090-96B6-F10677047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Success: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EA628EB-015B-2255-AC1B-881CCB4B9B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514562"/>
              </p:ext>
            </p:extLst>
          </p:nvPr>
        </p:nvGraphicFramePr>
        <p:xfrm>
          <a:off x="838200" y="1515659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92806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0ED397B-7124-401C-AB0F-E6F477B551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80ED397B-7124-401C-AB0F-E6F477B551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8438B0E-D9E5-4031-85AE-CD49DCD9D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>
                                            <p:graphicEl>
                                              <a:dgm id="{78438B0E-D9E5-4031-85AE-CD49DCD9D1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29BC97-1CDE-482B-9F66-DC808C7B70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graphicEl>
                                              <a:dgm id="{5729BC97-1CDE-482B-9F66-DC808C7B70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5E84EEC-2BDD-4672-9220-13528EC969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graphicEl>
                                              <a:dgm id="{C5E84EEC-2BDD-4672-9220-13528EC969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C15C4ED-FCD9-421D-96B2-9CA7C1FEC6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graphicEl>
                                              <a:dgm id="{9C15C4ED-FCD9-421D-96B2-9CA7C1FEC6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6177A02-9425-4C74-83D7-90663DA270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graphicEl>
                                              <a:dgm id="{76177A02-9425-4C74-83D7-90663DA270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0D17F44-F755-41CB-9BF7-6AC0A38C04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graphicEl>
                                              <a:dgm id="{D0D17F44-F755-41CB-9BF7-6AC0A38C04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DC18D6-7CED-78D3-EE7E-7866E466FDD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4" b="2261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C50597-E8EC-AE08-4CE8-E955EC219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Looking forward: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15FAAF-2F21-7787-DD99-7D6B480FBE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817575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70545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C554B1-8143-4DE4-A9E7-F976B924FA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41C554B1-8143-4DE4-A9E7-F976B924FA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F0E48B-E9BE-436C-BC8E-DBB897334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B9F0E48B-E9BE-436C-BC8E-DBB8973343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AD5895-8291-4AAE-B85B-1F5C611412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2DAD5895-8291-4AAE-B85B-1F5C611412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A0D23E-46CB-4E25-A379-71E6C62E9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10A0D23E-46CB-4E25-A379-71E6C62E9B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5B9870-2B2F-4304-887E-2DB262619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graphicEl>
                                              <a:dgm id="{335B9870-2B2F-4304-887E-2DB262619F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6A57BE-96DB-0CA7-1649-BCBFF11DAF3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28" b="2842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16C60D-42F3-6E5A-C719-726DF51A78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9C2D1A1-F307-C17A-CD3D-488A0582C9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None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76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17654E-CE73-F2C4-7022-E4DDFD1422E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49E5B1-8FA0-2F62-50E4-73877E4DB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Thank you for listening.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7AB46-0277-EEE5-961F-34572812A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Kera Ahmed.</a:t>
            </a:r>
            <a:endParaRPr lang="en-US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  <a:hlinkClick r:id="rId3"/>
              </a:rPr>
              <a:t>2441883@student.uwtsd.ac.uk</a:t>
            </a:r>
            <a:r>
              <a:rPr lang="en-GB" sz="2000">
                <a:solidFill>
                  <a:srgbClr val="FFFFFF"/>
                </a:solidFill>
              </a:rPr>
              <a:t> </a:t>
            </a:r>
            <a:endParaRPr lang="en-US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  <p:pic>
        <p:nvPicPr>
          <p:cNvPr id="5" name="Picture 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5E5C415F-F710-99C6-206C-76B8BA51F3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1581" y="1590675"/>
            <a:ext cx="3800475" cy="367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963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Digital Skills Reflection Presentation.</vt:lpstr>
      <vt:lpstr>Overview </vt:lpstr>
      <vt:lpstr>Week 1: Starting the module.</vt:lpstr>
      <vt:lpstr>Week 2 :Microsoft Outlook.</vt:lpstr>
      <vt:lpstr>Week 3 : Artificial Intelligence. </vt:lpstr>
      <vt:lpstr>Week 4 : Microsoft Teams.</vt:lpstr>
      <vt:lpstr>Week 6: PowerPoint</vt:lpstr>
      <vt:lpstr>Week 7: Data Analysis &amp; Excel </vt:lpstr>
      <vt:lpstr>Week 8 :Questionnaire Design.</vt:lpstr>
      <vt:lpstr>Week 9: LinkedIn &amp; LinkedIn Learning</vt:lpstr>
      <vt:lpstr>Success:</vt:lpstr>
      <vt:lpstr>Looking forward:</vt:lpstr>
      <vt:lpstr>Any questions?</vt:lpstr>
      <vt:lpstr>Thank you for listening.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Reflection Presentation.</dc:title>
  <dc:creator/>
  <cp:lastModifiedBy>Kera Ahmed</cp:lastModifiedBy>
  <cp:revision>1</cp:revision>
  <dcterms:created xsi:type="dcterms:W3CDTF">2025-11-23T08:28:53Z</dcterms:created>
  <dcterms:modified xsi:type="dcterms:W3CDTF">2025-11-30T20:24:10Z</dcterms:modified>
</cp:coreProperties>
</file>