
<file path=[Content_Types].xml><?xml version="1.0" encoding="utf-8"?>
<Types xmlns="http://schemas.openxmlformats.org/package/2006/content-types">
  <Default Extension="xml" ContentType="application/xml"/>
  <Default Extension="png" ContentType="image/png"/>
  <Default Extension="gif" ContentType="image/gif"/>
  <Default Extension="jpg" ContentType="image/jpe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package/2006/relationships/metadata/core-properties" Target="docProps/core.xml"/><Relationship Id="rId3"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60" r:id="rId1"/>
  </p:sldMasterIdLst>
  <p:notesMasterIdLst>
    <p:notesMasterId r:id="rId19"/>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Lst>
  <p:sldSz cx="12192000" cy="6858000"/>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7804"/>
    <p:restoredTop sz="94592"/>
  </p:normalViewPr>
  <p:slideViewPr>
    <p:cSldViewPr snapToGrid="0" snapToObjects="1">
      <p:cViewPr varScale="1">
        <p:scale>
          <a:sx n="104" d="100"/>
          <a:sy n="104" d="100"/>
        </p:scale>
        <p:origin x="752"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presProps" Target="presProps.xml"/><Relationship Id="rId21" Type="http://schemas.openxmlformats.org/officeDocument/2006/relationships/viewProps" Target="viewProps.xml"/><Relationship Id="rId22" Type="http://schemas.openxmlformats.org/officeDocument/2006/relationships/theme" Target="theme/theme1.xml"/><Relationship Id="rId23" Type="http://schemas.openxmlformats.org/officeDocument/2006/relationships/tableStyles" Target="tableStyles.xml"/><Relationship Id="rId24" Type="http://schemas.microsoft.com/office/2015/10/relationships/revisionInfo" Target="revisionInfo.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notesMaster" Target="notesMasters/notesMaster1.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Shape 3"/>
          <p:cNvSpPr>
            <a:spLocks noGrp="1" noRot="1" noChangeAspect="1"/>
          </p:cNvSpPr>
          <p:nvPr>
            <p:ph type="sldImg" idx="2"/>
          </p:nvPr>
        </p:nvSpPr>
        <p:spPr>
          <a:xfrm>
            <a:off x="1143225" y="685800"/>
            <a:ext cx="4572225" cy="3429000"/>
          </a:xfrm>
          <a:custGeom>
            <a:avLst/>
            <a:gdLst/>
            <a:ahLst/>
            <a:cxnLst/>
            <a:rect l="0" t="0" r="0" b="0"/>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med" len="med"/>
            <a:tailEnd type="none" w="med" len="med"/>
          </a:ln>
        </p:spPr>
      </p:sp>
      <p:sp>
        <p:nvSpPr>
          <p:cNvPr id="4" name="Shape 4"/>
          <p:cNvSpPr txBox="1">
            <a:spLocks noGrp="1"/>
          </p:cNvSpPr>
          <p:nvPr>
            <p:ph type="body" idx="1"/>
          </p:nvPr>
        </p:nvSpPr>
        <p:spPr>
          <a:xfrm>
            <a:off x="685800" y="4343400"/>
            <a:ext cx="5486400" cy="4114800"/>
          </a:xfrm>
          <a:prstGeom prst="rect">
            <a:avLst/>
          </a:prstGeom>
          <a:noFill/>
          <a:ln>
            <a:noFill/>
          </a:ln>
        </p:spPr>
        <p:txBody>
          <a:bodyPr wrap="square" lIns="91425" tIns="91425" rIns="91425" bIns="91425" anchor="t" anchorCtr="0"/>
          <a:lstStyle>
            <a:lvl1pPr lvl="0">
              <a:spcBef>
                <a:spcPts val="0"/>
              </a:spcBef>
              <a:buSzPts val="1100"/>
              <a:buChar char="●"/>
              <a:defRPr sz="1100"/>
            </a:lvl1pPr>
            <a:lvl2pPr lvl="1">
              <a:spcBef>
                <a:spcPts val="0"/>
              </a:spcBef>
              <a:buSzPts val="1100"/>
              <a:buChar char="○"/>
              <a:defRPr sz="1100"/>
            </a:lvl2pPr>
            <a:lvl3pPr lvl="2">
              <a:spcBef>
                <a:spcPts val="0"/>
              </a:spcBef>
              <a:buSzPts val="1100"/>
              <a:buChar char="■"/>
              <a:defRPr sz="1100"/>
            </a:lvl3pPr>
            <a:lvl4pPr lvl="3">
              <a:spcBef>
                <a:spcPts val="0"/>
              </a:spcBef>
              <a:buSzPts val="1100"/>
              <a:buChar char="●"/>
              <a:defRPr sz="1100"/>
            </a:lvl4pPr>
            <a:lvl5pPr lvl="4">
              <a:spcBef>
                <a:spcPts val="0"/>
              </a:spcBef>
              <a:buSzPts val="1100"/>
              <a:buChar char="○"/>
              <a:defRPr sz="1100"/>
            </a:lvl5pPr>
            <a:lvl6pPr lvl="5">
              <a:spcBef>
                <a:spcPts val="0"/>
              </a:spcBef>
              <a:buSzPts val="1100"/>
              <a:buChar char="■"/>
              <a:defRPr sz="1100"/>
            </a:lvl6pPr>
            <a:lvl7pPr lvl="6">
              <a:spcBef>
                <a:spcPts val="0"/>
              </a:spcBef>
              <a:buSzPts val="1100"/>
              <a:buChar char="●"/>
              <a:defRPr sz="1100"/>
            </a:lvl7pPr>
            <a:lvl8pPr lvl="7">
              <a:spcBef>
                <a:spcPts val="0"/>
              </a:spcBef>
              <a:buSzPts val="1100"/>
              <a:buChar char="○"/>
              <a:defRPr sz="1100"/>
            </a:lvl8pPr>
            <a:lvl9pPr lvl="8">
              <a:spcBef>
                <a:spcPts val="0"/>
              </a:spcBef>
              <a:buSzPts val="1100"/>
              <a:buChar char="■"/>
              <a:defRPr sz="1100"/>
            </a:lvl9pPr>
          </a:lstStyle>
          <a:p>
            <a:endParaRPr/>
          </a:p>
        </p:txBody>
      </p:sp>
    </p:spTree>
  </p:cSld>
  <p:clrMap bg1="lt1" tx1="dk1" bg2="dk2" tx2="lt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6.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7.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6"/>
        <p:cNvGrpSpPr/>
        <p:nvPr/>
      </p:nvGrpSpPr>
      <p:grpSpPr>
        <a:xfrm>
          <a:off x="0" y="0"/>
          <a:ext cx="0" cy="0"/>
          <a:chOff x="0" y="0"/>
          <a:chExt cx="0" cy="0"/>
        </a:xfrm>
      </p:grpSpPr>
      <p:sp>
        <p:nvSpPr>
          <p:cNvPr id="137" name="Shape 137"/>
          <p:cNvSpPr txBox="1">
            <a:spLocks noGrp="1"/>
          </p:cNvSpPr>
          <p:nvPr>
            <p:ph type="body" idx="1"/>
          </p:nvPr>
        </p:nvSpPr>
        <p:spPr>
          <a:xfrm>
            <a:off x="685800" y="4343400"/>
            <a:ext cx="5486400" cy="4114800"/>
          </a:xfrm>
          <a:prstGeom prst="rect">
            <a:avLst/>
          </a:prstGeom>
          <a:noFill/>
          <a:ln>
            <a:noFill/>
          </a:ln>
        </p:spPr>
        <p:txBody>
          <a:bodyPr wrap="square" lIns="91425" tIns="91425" rIns="91425" bIns="91425" anchor="ctr" anchorCtr="0">
            <a:noAutofit/>
          </a:bodyPr>
          <a:lstStyle/>
          <a:p>
            <a:pPr lvl="0">
              <a:spcBef>
                <a:spcPts val="0"/>
              </a:spcBef>
              <a:buNone/>
            </a:pPr>
            <a:endParaRPr/>
          </a:p>
        </p:txBody>
      </p:sp>
      <p:sp>
        <p:nvSpPr>
          <p:cNvPr id="138" name="Shape 138"/>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5"/>
        <p:cNvGrpSpPr/>
        <p:nvPr/>
      </p:nvGrpSpPr>
      <p:grpSpPr>
        <a:xfrm>
          <a:off x="0" y="0"/>
          <a:ext cx="0" cy="0"/>
          <a:chOff x="0" y="0"/>
          <a:chExt cx="0" cy="0"/>
        </a:xfrm>
      </p:grpSpPr>
      <p:sp>
        <p:nvSpPr>
          <p:cNvPr id="146" name="Shape 146"/>
          <p:cNvSpPr txBox="1">
            <a:spLocks noGrp="1"/>
          </p:cNvSpPr>
          <p:nvPr>
            <p:ph type="body" idx="1"/>
          </p:nvPr>
        </p:nvSpPr>
        <p:spPr>
          <a:xfrm>
            <a:off x="685800" y="4343400"/>
            <a:ext cx="5486400" cy="4114800"/>
          </a:xfrm>
          <a:prstGeom prst="rect">
            <a:avLst/>
          </a:prstGeom>
          <a:noFill/>
          <a:ln>
            <a:noFill/>
          </a:ln>
        </p:spPr>
        <p:txBody>
          <a:bodyPr wrap="square" lIns="91425" tIns="91425" rIns="91425" bIns="91425" anchor="ctr" anchorCtr="0">
            <a:noAutofit/>
          </a:bodyPr>
          <a:lstStyle/>
          <a:p>
            <a:pPr lvl="0">
              <a:spcBef>
                <a:spcPts val="0"/>
              </a:spcBef>
              <a:buNone/>
            </a:pPr>
            <a:endParaRPr/>
          </a:p>
        </p:txBody>
      </p:sp>
      <p:sp>
        <p:nvSpPr>
          <p:cNvPr id="147" name="Shape 147"/>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1"/>
        <p:cNvGrpSpPr/>
        <p:nvPr/>
      </p:nvGrpSpPr>
      <p:grpSpPr>
        <a:xfrm>
          <a:off x="0" y="0"/>
          <a:ext cx="0" cy="0"/>
          <a:chOff x="0" y="0"/>
          <a:chExt cx="0" cy="0"/>
        </a:xfrm>
      </p:grpSpPr>
      <p:sp>
        <p:nvSpPr>
          <p:cNvPr id="152" name="Shape 152"/>
          <p:cNvSpPr txBox="1">
            <a:spLocks noGrp="1"/>
          </p:cNvSpPr>
          <p:nvPr>
            <p:ph type="body" idx="1"/>
          </p:nvPr>
        </p:nvSpPr>
        <p:spPr>
          <a:xfrm>
            <a:off x="685800" y="4343400"/>
            <a:ext cx="5486400" cy="4114800"/>
          </a:xfrm>
          <a:prstGeom prst="rect">
            <a:avLst/>
          </a:prstGeom>
          <a:noFill/>
          <a:ln>
            <a:noFill/>
          </a:ln>
        </p:spPr>
        <p:txBody>
          <a:bodyPr wrap="square" lIns="91425" tIns="91425" rIns="91425" bIns="91425" anchor="ctr" anchorCtr="0">
            <a:noAutofit/>
          </a:bodyPr>
          <a:lstStyle/>
          <a:p>
            <a:pPr lvl="0">
              <a:spcBef>
                <a:spcPts val="0"/>
              </a:spcBef>
              <a:buNone/>
            </a:pPr>
            <a:endParaRPr/>
          </a:p>
        </p:txBody>
      </p:sp>
      <p:sp>
        <p:nvSpPr>
          <p:cNvPr id="153" name="Shape 153"/>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7"/>
        <p:cNvGrpSpPr/>
        <p:nvPr/>
      </p:nvGrpSpPr>
      <p:grpSpPr>
        <a:xfrm>
          <a:off x="0" y="0"/>
          <a:ext cx="0" cy="0"/>
          <a:chOff x="0" y="0"/>
          <a:chExt cx="0" cy="0"/>
        </a:xfrm>
      </p:grpSpPr>
      <p:sp>
        <p:nvSpPr>
          <p:cNvPr id="158" name="Shape 158"/>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159" name="Shape 159"/>
          <p:cNvSpPr txBox="1">
            <a:spLocks noGrp="1"/>
          </p:cNvSpPr>
          <p:nvPr>
            <p:ph type="body" idx="1"/>
          </p:nvPr>
        </p:nvSpPr>
        <p:spPr>
          <a:xfrm>
            <a:off x="685800" y="4343400"/>
            <a:ext cx="5486400" cy="4114800"/>
          </a:xfrm>
          <a:prstGeom prst="rect">
            <a:avLst/>
          </a:prstGeom>
        </p:spPr>
        <p:txBody>
          <a:bodyPr wrap="square" lIns="91425" tIns="91425" rIns="91425" bIns="91425" anchor="t" anchorCtr="0">
            <a:noAutofit/>
          </a:bodyPr>
          <a:lstStyle/>
          <a:p>
            <a:pPr lvl="0">
              <a:spcBef>
                <a:spcPts val="0"/>
              </a:spcBef>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4"/>
        <p:cNvGrpSpPr/>
        <p:nvPr/>
      </p:nvGrpSpPr>
      <p:grpSpPr>
        <a:xfrm>
          <a:off x="0" y="0"/>
          <a:ext cx="0" cy="0"/>
          <a:chOff x="0" y="0"/>
          <a:chExt cx="0" cy="0"/>
        </a:xfrm>
      </p:grpSpPr>
      <p:sp>
        <p:nvSpPr>
          <p:cNvPr id="165" name="Shape 165"/>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166" name="Shape 166"/>
          <p:cNvSpPr txBox="1">
            <a:spLocks noGrp="1"/>
          </p:cNvSpPr>
          <p:nvPr>
            <p:ph type="body" idx="1"/>
          </p:nvPr>
        </p:nvSpPr>
        <p:spPr>
          <a:xfrm>
            <a:off x="685800" y="4343400"/>
            <a:ext cx="5486400" cy="4114800"/>
          </a:xfrm>
          <a:prstGeom prst="rect">
            <a:avLst/>
          </a:prstGeom>
        </p:spPr>
        <p:txBody>
          <a:bodyPr wrap="square" lIns="91425" tIns="91425" rIns="91425" bIns="91425" anchor="t" anchorCtr="0">
            <a:noAutofit/>
          </a:bodyPr>
          <a:lstStyle/>
          <a:p>
            <a:pPr lvl="0">
              <a:spcBef>
                <a:spcPts val="0"/>
              </a:spcBef>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2"/>
        <p:cNvGrpSpPr/>
        <p:nvPr/>
      </p:nvGrpSpPr>
      <p:grpSpPr>
        <a:xfrm>
          <a:off x="0" y="0"/>
          <a:ext cx="0" cy="0"/>
          <a:chOff x="0" y="0"/>
          <a:chExt cx="0" cy="0"/>
        </a:xfrm>
      </p:grpSpPr>
      <p:sp>
        <p:nvSpPr>
          <p:cNvPr id="173" name="Shape 173"/>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174" name="Shape 174"/>
          <p:cNvSpPr txBox="1">
            <a:spLocks noGrp="1"/>
          </p:cNvSpPr>
          <p:nvPr>
            <p:ph type="body" idx="1"/>
          </p:nvPr>
        </p:nvSpPr>
        <p:spPr>
          <a:xfrm>
            <a:off x="685800" y="4343400"/>
            <a:ext cx="5486400" cy="4114800"/>
          </a:xfrm>
          <a:prstGeom prst="rect">
            <a:avLst/>
          </a:prstGeom>
        </p:spPr>
        <p:txBody>
          <a:bodyPr wrap="square" lIns="91425" tIns="91425" rIns="91425" bIns="91425" anchor="t" anchorCtr="0">
            <a:noAutofit/>
          </a:bodyPr>
          <a:lstStyle/>
          <a:p>
            <a:pPr lvl="0">
              <a:spcBef>
                <a:spcPts val="0"/>
              </a:spcBef>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0"/>
        <p:cNvGrpSpPr/>
        <p:nvPr/>
      </p:nvGrpSpPr>
      <p:grpSpPr>
        <a:xfrm>
          <a:off x="0" y="0"/>
          <a:ext cx="0" cy="0"/>
          <a:chOff x="0" y="0"/>
          <a:chExt cx="0" cy="0"/>
        </a:xfrm>
      </p:grpSpPr>
      <p:sp>
        <p:nvSpPr>
          <p:cNvPr id="181" name="Shape 181"/>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182" name="Shape 182"/>
          <p:cNvSpPr txBox="1">
            <a:spLocks noGrp="1"/>
          </p:cNvSpPr>
          <p:nvPr>
            <p:ph type="body" idx="1"/>
          </p:nvPr>
        </p:nvSpPr>
        <p:spPr>
          <a:xfrm>
            <a:off x="685800" y="4343400"/>
            <a:ext cx="5486400" cy="4114800"/>
          </a:xfrm>
          <a:prstGeom prst="rect">
            <a:avLst/>
          </a:prstGeom>
        </p:spPr>
        <p:txBody>
          <a:bodyPr wrap="square" lIns="91425" tIns="91425" rIns="91425" bIns="91425" anchor="t" anchorCtr="0">
            <a:noAutofit/>
          </a:bodyPr>
          <a:lstStyle/>
          <a:p>
            <a:pPr lvl="0">
              <a:spcBef>
                <a:spcPts val="0"/>
              </a:spcBef>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7"/>
        <p:cNvGrpSpPr/>
        <p:nvPr/>
      </p:nvGrpSpPr>
      <p:grpSpPr>
        <a:xfrm>
          <a:off x="0" y="0"/>
          <a:ext cx="0" cy="0"/>
          <a:chOff x="0" y="0"/>
          <a:chExt cx="0" cy="0"/>
        </a:xfrm>
      </p:grpSpPr>
      <p:sp>
        <p:nvSpPr>
          <p:cNvPr id="188" name="Shape 188"/>
          <p:cNvSpPr txBox="1">
            <a:spLocks noGrp="1"/>
          </p:cNvSpPr>
          <p:nvPr>
            <p:ph type="body" idx="1"/>
          </p:nvPr>
        </p:nvSpPr>
        <p:spPr>
          <a:xfrm>
            <a:off x="685800" y="4343400"/>
            <a:ext cx="5486400" cy="4114800"/>
          </a:xfrm>
          <a:prstGeom prst="rect">
            <a:avLst/>
          </a:prstGeom>
          <a:noFill/>
          <a:ln>
            <a:noFill/>
          </a:ln>
        </p:spPr>
        <p:txBody>
          <a:bodyPr wrap="square" lIns="91425" tIns="91425" rIns="91425" bIns="91425" anchor="ctr" anchorCtr="0">
            <a:noAutofit/>
          </a:bodyPr>
          <a:lstStyle/>
          <a:p>
            <a:pPr lvl="0">
              <a:spcBef>
                <a:spcPts val="0"/>
              </a:spcBef>
              <a:buNone/>
            </a:pPr>
            <a:endParaRPr/>
          </a:p>
        </p:txBody>
      </p:sp>
      <p:sp>
        <p:nvSpPr>
          <p:cNvPr id="189" name="Shape 189"/>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3"/>
        <p:cNvGrpSpPr/>
        <p:nvPr/>
      </p:nvGrpSpPr>
      <p:grpSpPr>
        <a:xfrm>
          <a:off x="0" y="0"/>
          <a:ext cx="0" cy="0"/>
          <a:chOff x="0" y="0"/>
          <a:chExt cx="0" cy="0"/>
        </a:xfrm>
      </p:grpSpPr>
      <p:sp>
        <p:nvSpPr>
          <p:cNvPr id="194" name="Shape 194"/>
          <p:cNvSpPr txBox="1">
            <a:spLocks noGrp="1"/>
          </p:cNvSpPr>
          <p:nvPr>
            <p:ph type="body" idx="1"/>
          </p:nvPr>
        </p:nvSpPr>
        <p:spPr>
          <a:xfrm>
            <a:off x="685800" y="4343400"/>
            <a:ext cx="5486400" cy="4114800"/>
          </a:xfrm>
          <a:prstGeom prst="rect">
            <a:avLst/>
          </a:prstGeom>
          <a:noFill/>
          <a:ln>
            <a:noFill/>
          </a:ln>
        </p:spPr>
        <p:txBody>
          <a:bodyPr wrap="square" lIns="91425" tIns="91425" rIns="91425" bIns="91425" anchor="ctr" anchorCtr="0">
            <a:noAutofit/>
          </a:bodyPr>
          <a:lstStyle/>
          <a:p>
            <a:pPr lvl="0">
              <a:spcBef>
                <a:spcPts val="0"/>
              </a:spcBef>
              <a:buNone/>
            </a:pPr>
            <a:endParaRPr/>
          </a:p>
        </p:txBody>
      </p:sp>
      <p:sp>
        <p:nvSpPr>
          <p:cNvPr id="195" name="Shape 195"/>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1"/>
        <p:cNvGrpSpPr/>
        <p:nvPr/>
      </p:nvGrpSpPr>
      <p:grpSpPr>
        <a:xfrm>
          <a:off x="0" y="0"/>
          <a:ext cx="0" cy="0"/>
          <a:chOff x="0" y="0"/>
          <a:chExt cx="0" cy="0"/>
        </a:xfrm>
      </p:grpSpPr>
      <p:sp>
        <p:nvSpPr>
          <p:cNvPr id="202" name="Shape 202"/>
          <p:cNvSpPr txBox="1">
            <a:spLocks noGrp="1"/>
          </p:cNvSpPr>
          <p:nvPr>
            <p:ph type="body" idx="1"/>
          </p:nvPr>
        </p:nvSpPr>
        <p:spPr>
          <a:xfrm>
            <a:off x="685800" y="4343400"/>
            <a:ext cx="5486400" cy="4114800"/>
          </a:xfrm>
          <a:prstGeom prst="rect">
            <a:avLst/>
          </a:prstGeom>
          <a:noFill/>
          <a:ln>
            <a:noFill/>
          </a:ln>
        </p:spPr>
        <p:txBody>
          <a:bodyPr wrap="square" lIns="91425" tIns="91425" rIns="91425" bIns="91425" anchor="ctr" anchorCtr="0">
            <a:noAutofit/>
          </a:bodyPr>
          <a:lstStyle/>
          <a:p>
            <a:pPr lvl="0">
              <a:spcBef>
                <a:spcPts val="0"/>
              </a:spcBef>
              <a:buNone/>
            </a:pPr>
            <a:endParaRPr/>
          </a:p>
        </p:txBody>
      </p:sp>
      <p:sp>
        <p:nvSpPr>
          <p:cNvPr id="203" name="Shape 203"/>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8"/>
        <p:cNvGrpSpPr/>
        <p:nvPr/>
      </p:nvGrpSpPr>
      <p:grpSpPr>
        <a:xfrm>
          <a:off x="0" y="0"/>
          <a:ext cx="0" cy="0"/>
          <a:chOff x="0" y="0"/>
          <a:chExt cx="0" cy="0"/>
        </a:xfrm>
      </p:grpSpPr>
      <p:sp>
        <p:nvSpPr>
          <p:cNvPr id="209" name="Shape 209"/>
          <p:cNvSpPr txBox="1">
            <a:spLocks noGrp="1"/>
          </p:cNvSpPr>
          <p:nvPr>
            <p:ph type="body" idx="1"/>
          </p:nvPr>
        </p:nvSpPr>
        <p:spPr>
          <a:xfrm>
            <a:off x="685800" y="4343400"/>
            <a:ext cx="5486400" cy="4114800"/>
          </a:xfrm>
          <a:prstGeom prst="rect">
            <a:avLst/>
          </a:prstGeom>
          <a:noFill/>
          <a:ln>
            <a:noFill/>
          </a:ln>
        </p:spPr>
        <p:txBody>
          <a:bodyPr wrap="square" lIns="91425" tIns="91425" rIns="91425" bIns="91425" anchor="ctr" anchorCtr="0">
            <a:noAutofit/>
          </a:bodyPr>
          <a:lstStyle/>
          <a:p>
            <a:pPr lvl="0">
              <a:spcBef>
                <a:spcPts val="0"/>
              </a:spcBef>
              <a:buNone/>
            </a:pPr>
            <a:endParaRPr/>
          </a:p>
        </p:txBody>
      </p:sp>
      <p:sp>
        <p:nvSpPr>
          <p:cNvPr id="210" name="Shape 210"/>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5"/>
        <p:cNvGrpSpPr/>
        <p:nvPr/>
      </p:nvGrpSpPr>
      <p:grpSpPr>
        <a:xfrm>
          <a:off x="0" y="0"/>
          <a:ext cx="0" cy="0"/>
          <a:chOff x="0" y="0"/>
          <a:chExt cx="0" cy="0"/>
        </a:xfrm>
      </p:grpSpPr>
      <p:sp>
        <p:nvSpPr>
          <p:cNvPr id="216" name="Shape 216"/>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217" name="Shape 217"/>
          <p:cNvSpPr txBox="1">
            <a:spLocks noGrp="1"/>
          </p:cNvSpPr>
          <p:nvPr>
            <p:ph type="body" idx="1"/>
          </p:nvPr>
        </p:nvSpPr>
        <p:spPr>
          <a:xfrm>
            <a:off x="685800" y="4343400"/>
            <a:ext cx="5486400" cy="4114800"/>
          </a:xfrm>
          <a:prstGeom prst="rect">
            <a:avLst/>
          </a:prstGeom>
        </p:spPr>
        <p:txBody>
          <a:bodyPr wrap="square" lIns="91425" tIns="91425" rIns="91425" bIns="91425" anchor="t" anchorCtr="0">
            <a:noAutofit/>
          </a:bodyPr>
          <a:lstStyle/>
          <a:p>
            <a:pPr lvl="0">
              <a:spcBef>
                <a:spcPts val="0"/>
              </a:spcBef>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2"/>
        <p:cNvGrpSpPr/>
        <p:nvPr/>
      </p:nvGrpSpPr>
      <p:grpSpPr>
        <a:xfrm>
          <a:off x="0" y="0"/>
          <a:ext cx="0" cy="0"/>
          <a:chOff x="0" y="0"/>
          <a:chExt cx="0" cy="0"/>
        </a:xfrm>
      </p:grpSpPr>
      <p:sp>
        <p:nvSpPr>
          <p:cNvPr id="223" name="Shape 223"/>
          <p:cNvSpPr txBox="1">
            <a:spLocks noGrp="1"/>
          </p:cNvSpPr>
          <p:nvPr>
            <p:ph type="body" idx="1"/>
          </p:nvPr>
        </p:nvSpPr>
        <p:spPr>
          <a:xfrm>
            <a:off x="685800" y="4343400"/>
            <a:ext cx="5486400" cy="4114800"/>
          </a:xfrm>
          <a:prstGeom prst="rect">
            <a:avLst/>
          </a:prstGeom>
          <a:noFill/>
          <a:ln>
            <a:noFill/>
          </a:ln>
        </p:spPr>
        <p:txBody>
          <a:bodyPr wrap="square" lIns="91425" tIns="91425" rIns="91425" bIns="91425" anchor="ctr" anchorCtr="0">
            <a:noAutofit/>
          </a:bodyPr>
          <a:lstStyle/>
          <a:p>
            <a:pPr marL="0" lvl="0" indent="0" rtl="0">
              <a:lnSpc>
                <a:spcPct val="115000"/>
              </a:lnSpc>
              <a:spcBef>
                <a:spcPts val="0"/>
              </a:spcBef>
              <a:buNone/>
            </a:pPr>
            <a:r>
              <a:rPr lang="en-US" sz="1100"/>
              <a:t>Statistics show that if things don’t change then many families across the country teetering on the edge with 400,000 pensioners and over one million more children likely to fall into poverty. The Prime Minister and Chancellor are looking to put a Budget into place to stop this from happening and to ensure that families can keep more of their earnings under the UC.                </a:t>
            </a:r>
          </a:p>
          <a:p>
            <a:pPr lvl="0">
              <a:spcBef>
                <a:spcPts val="0"/>
              </a:spcBef>
              <a:buNone/>
            </a:pPr>
            <a:endParaRPr/>
          </a:p>
        </p:txBody>
      </p:sp>
      <p:sp>
        <p:nvSpPr>
          <p:cNvPr id="224" name="Shape 224"/>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9"/>
        <p:cNvGrpSpPr/>
        <p:nvPr/>
      </p:nvGrpSpPr>
      <p:grpSpPr>
        <a:xfrm>
          <a:off x="0" y="0"/>
          <a:ext cx="0" cy="0"/>
          <a:chOff x="0" y="0"/>
          <a:chExt cx="0" cy="0"/>
        </a:xfrm>
      </p:grpSpPr>
      <p:sp>
        <p:nvSpPr>
          <p:cNvPr id="230" name="Shape 230"/>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231" name="Shape 231"/>
          <p:cNvSpPr txBox="1">
            <a:spLocks noGrp="1"/>
          </p:cNvSpPr>
          <p:nvPr>
            <p:ph type="body" idx="1"/>
          </p:nvPr>
        </p:nvSpPr>
        <p:spPr>
          <a:xfrm>
            <a:off x="685800" y="4343400"/>
            <a:ext cx="5486400" cy="4114800"/>
          </a:xfrm>
          <a:prstGeom prst="rect">
            <a:avLst/>
          </a:prstGeom>
        </p:spPr>
        <p:txBody>
          <a:bodyPr wrap="square" lIns="91425" tIns="91425" rIns="91425" bIns="91425" anchor="t" anchorCtr="0">
            <a:noAutofit/>
          </a:bodyPr>
          <a:lstStyle/>
          <a:p>
            <a:pPr lvl="0" rtl="0">
              <a:lnSpc>
                <a:spcPct val="115000"/>
              </a:lnSpc>
              <a:spcBef>
                <a:spcPts val="0"/>
              </a:spcBef>
              <a:buNone/>
            </a:pPr>
            <a:r>
              <a:rPr lang="en-US"/>
              <a:t>Three main ways the Government can improve universal credits are:</a:t>
            </a:r>
          </a:p>
          <a:p>
            <a:pPr marL="457200" lvl="0" indent="-298450" rtl="0">
              <a:lnSpc>
                <a:spcPct val="115000"/>
              </a:lnSpc>
              <a:spcBef>
                <a:spcPts val="0"/>
              </a:spcBef>
              <a:buSzPts val="1100"/>
              <a:buChar char="●"/>
            </a:pPr>
            <a:r>
              <a:rPr lang="en-US"/>
              <a:t>Reducing the wait to receive UC, which every 5 weeks. Due to individuals having to wait 5 weeks it puts them in risk of going into debt and eviction. The UC gives out major benefits into one payment, then many people are either left with a few or no other income of money to fall back on whilst they wait for the next payment.</a:t>
            </a:r>
          </a:p>
          <a:p>
            <a:pPr marL="457200" lvl="0" indent="-298450" rtl="0">
              <a:lnSpc>
                <a:spcPct val="115000"/>
              </a:lnSpc>
              <a:spcBef>
                <a:spcPts val="0"/>
              </a:spcBef>
              <a:buSzPts val="1100"/>
              <a:buChar char="●"/>
            </a:pPr>
            <a:r>
              <a:rPr lang="en-US"/>
              <a:t>To reverse the limit of two-child limit on the claims for universal and tax credits, which the IFS could put over 200,000 children into poverty. Research shows that two thirds of the families who are affected by this problem, at least one of the parents are working.</a:t>
            </a:r>
          </a:p>
          <a:p>
            <a:pPr marL="457200" lvl="0" indent="-298450" rtl="0">
              <a:lnSpc>
                <a:spcPct val="115000"/>
              </a:lnSpc>
              <a:spcBef>
                <a:spcPts val="0"/>
              </a:spcBef>
              <a:buSzPts val="1100"/>
              <a:buChar char="●"/>
            </a:pPr>
            <a:r>
              <a:rPr lang="en-US"/>
              <a:t>The DWP and Metro Mayors should work together to be able to develop a sort of employment support deal to be able to help individuals into good jobs and to be able to get to work.</a:t>
            </a: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6"/>
        <p:cNvGrpSpPr/>
        <p:nvPr/>
      </p:nvGrpSpPr>
      <p:grpSpPr>
        <a:xfrm>
          <a:off x="0" y="0"/>
          <a:ext cx="0" cy="0"/>
          <a:chOff x="0" y="0"/>
          <a:chExt cx="0" cy="0"/>
        </a:xfrm>
      </p:grpSpPr>
      <p:sp>
        <p:nvSpPr>
          <p:cNvPr id="237" name="Shape 237"/>
          <p:cNvSpPr txBox="1">
            <a:spLocks noGrp="1"/>
          </p:cNvSpPr>
          <p:nvPr>
            <p:ph type="body" idx="1"/>
          </p:nvPr>
        </p:nvSpPr>
        <p:spPr>
          <a:xfrm>
            <a:off x="685800" y="4343400"/>
            <a:ext cx="5486400" cy="4114800"/>
          </a:xfrm>
          <a:prstGeom prst="rect">
            <a:avLst/>
          </a:prstGeom>
          <a:noFill/>
          <a:ln>
            <a:noFill/>
          </a:ln>
        </p:spPr>
        <p:txBody>
          <a:bodyPr wrap="square" lIns="91425" tIns="91425" rIns="91425" bIns="91425" anchor="ctr" anchorCtr="0">
            <a:noAutofit/>
          </a:bodyPr>
          <a:lstStyle/>
          <a:p>
            <a:pPr lvl="0">
              <a:spcBef>
                <a:spcPts val="0"/>
              </a:spcBef>
              <a:buNone/>
            </a:pPr>
            <a:endParaRPr/>
          </a:p>
        </p:txBody>
      </p:sp>
      <p:sp>
        <p:nvSpPr>
          <p:cNvPr id="238" name="Shape 238"/>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2"/>
        <p:cNvGrpSpPr/>
        <p:nvPr/>
      </p:nvGrpSpPr>
      <p:grpSpPr>
        <a:xfrm>
          <a:off x="0" y="0"/>
          <a:ext cx="0" cy="0"/>
          <a:chOff x="0" y="0"/>
          <a:chExt cx="0" cy="0"/>
        </a:xfrm>
      </p:grpSpPr>
      <p:sp>
        <p:nvSpPr>
          <p:cNvPr id="243" name="Shape 243"/>
          <p:cNvSpPr txBox="1">
            <a:spLocks noGrp="1"/>
          </p:cNvSpPr>
          <p:nvPr>
            <p:ph type="body" idx="1"/>
          </p:nvPr>
        </p:nvSpPr>
        <p:spPr>
          <a:xfrm>
            <a:off x="685800" y="4343400"/>
            <a:ext cx="5486400" cy="4114800"/>
          </a:xfrm>
          <a:prstGeom prst="rect">
            <a:avLst/>
          </a:prstGeom>
          <a:noFill/>
          <a:ln>
            <a:noFill/>
          </a:ln>
        </p:spPr>
        <p:txBody>
          <a:bodyPr wrap="square" lIns="91425" tIns="91425" rIns="91425" bIns="91425" anchor="ctr" anchorCtr="0">
            <a:noAutofit/>
          </a:bodyPr>
          <a:lstStyle/>
          <a:p>
            <a:pPr lvl="0">
              <a:spcBef>
                <a:spcPts val="0"/>
              </a:spcBef>
              <a:buNone/>
            </a:pPr>
            <a:endParaRPr/>
          </a:p>
        </p:txBody>
      </p:sp>
      <p:sp>
        <p:nvSpPr>
          <p:cNvPr id="244" name="Shape 244"/>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8"/>
        <p:cNvGrpSpPr/>
        <p:nvPr/>
      </p:nvGrpSpPr>
      <p:grpSpPr>
        <a:xfrm>
          <a:off x="0" y="0"/>
          <a:ext cx="0" cy="0"/>
          <a:chOff x="0" y="0"/>
          <a:chExt cx="0" cy="0"/>
        </a:xfrm>
      </p:grpSpPr>
      <p:sp>
        <p:nvSpPr>
          <p:cNvPr id="249" name="Shape 249"/>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250" name="Shape 250"/>
          <p:cNvSpPr txBox="1">
            <a:spLocks noGrp="1"/>
          </p:cNvSpPr>
          <p:nvPr>
            <p:ph type="body" idx="1"/>
          </p:nvPr>
        </p:nvSpPr>
        <p:spPr>
          <a:xfrm>
            <a:off x="685800" y="4343400"/>
            <a:ext cx="5486400" cy="4114800"/>
          </a:xfrm>
          <a:prstGeom prst="rect">
            <a:avLst/>
          </a:prstGeom>
        </p:spPr>
        <p:txBody>
          <a:bodyPr wrap="square" lIns="91425" tIns="91425" rIns="91425" bIns="91425" anchor="t" anchorCtr="0">
            <a:noAutofit/>
          </a:bodyPr>
          <a:lstStyle/>
          <a:p>
            <a:pPr lvl="0">
              <a:spcBef>
                <a:spcPts val="0"/>
              </a:spcBef>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Shape 9"/>
        <p:cNvGrpSpPr/>
        <p:nvPr/>
      </p:nvGrpSpPr>
      <p:grpSpPr>
        <a:xfrm>
          <a:off x="0" y="0"/>
          <a:ext cx="0" cy="0"/>
          <a:chOff x="0" y="0"/>
          <a:chExt cx="0" cy="0"/>
        </a:xfrm>
      </p:grpSpPr>
      <p:sp>
        <p:nvSpPr>
          <p:cNvPr id="10" name="Shape 10"/>
          <p:cNvSpPr/>
          <p:nvPr/>
        </p:nvSpPr>
        <p:spPr>
          <a:xfrm rot="5400000">
            <a:off x="10000500" y="673"/>
            <a:ext cx="2191500" cy="2191500"/>
          </a:xfrm>
          <a:prstGeom prst="diagStripe">
            <a:avLst>
              <a:gd name="adj" fmla="val 0"/>
            </a:avLst>
          </a:prstGeom>
          <a:solidFill>
            <a:schemeClr val="lt1">
              <a:alpha val="3030"/>
            </a:schemeClr>
          </a:solidFill>
          <a:ln>
            <a:noFill/>
          </a:ln>
        </p:spPr>
        <p:txBody>
          <a:bodyPr wrap="square" lIns="121900" tIns="121900" rIns="121900" bIns="121900" anchor="ctr" anchorCtr="0">
            <a:noAutofit/>
          </a:bodyPr>
          <a:lstStyle/>
          <a:p>
            <a:pPr lvl="0">
              <a:spcBef>
                <a:spcPts val="0"/>
              </a:spcBef>
              <a:buNone/>
            </a:pPr>
            <a:endParaRPr/>
          </a:p>
        </p:txBody>
      </p:sp>
      <p:grpSp>
        <p:nvGrpSpPr>
          <p:cNvPr id="11" name="Shape 11"/>
          <p:cNvGrpSpPr/>
          <p:nvPr/>
        </p:nvGrpSpPr>
        <p:grpSpPr>
          <a:xfrm>
            <a:off x="0" y="654"/>
            <a:ext cx="6871435" cy="6845694"/>
            <a:chOff x="0" y="75"/>
            <a:chExt cx="5153705" cy="5152950"/>
          </a:xfrm>
        </p:grpSpPr>
        <p:sp>
          <p:nvSpPr>
            <p:cNvPr id="12" name="Shape 12"/>
            <p:cNvSpPr/>
            <p:nvPr/>
          </p:nvSpPr>
          <p:spPr>
            <a:xfrm rot="-5400000">
              <a:off x="455" y="-225"/>
              <a:ext cx="5152800" cy="5153700"/>
            </a:xfrm>
            <a:prstGeom prst="diagStripe">
              <a:avLst>
                <a:gd name="adj" fmla="val 50000"/>
              </a:avLst>
            </a:prstGeom>
            <a:solidFill>
              <a:schemeClr val="lt1">
                <a:alpha val="3030"/>
              </a:schemeClr>
            </a:solidFill>
            <a:ln>
              <a:noFill/>
            </a:ln>
          </p:spPr>
          <p:txBody>
            <a:bodyPr wrap="square" lIns="121900" tIns="121900" rIns="121900" bIns="121900" anchor="ctr" anchorCtr="0">
              <a:noAutofit/>
            </a:bodyPr>
            <a:lstStyle/>
            <a:p>
              <a:pPr lvl="0">
                <a:spcBef>
                  <a:spcPts val="0"/>
                </a:spcBef>
                <a:buNone/>
              </a:pPr>
              <a:endParaRPr/>
            </a:p>
          </p:txBody>
        </p:sp>
        <p:sp>
          <p:nvSpPr>
            <p:cNvPr id="13" name="Shape 13"/>
            <p:cNvSpPr/>
            <p:nvPr/>
          </p:nvSpPr>
          <p:spPr>
            <a:xfrm rot="-5400000">
              <a:off x="150" y="1145825"/>
              <a:ext cx="3996600" cy="3996900"/>
            </a:xfrm>
            <a:prstGeom prst="diagStripe">
              <a:avLst>
                <a:gd name="adj" fmla="val 58774"/>
              </a:avLst>
            </a:prstGeom>
            <a:solidFill>
              <a:schemeClr val="lt1">
                <a:alpha val="3030"/>
              </a:schemeClr>
            </a:solidFill>
            <a:ln>
              <a:noFill/>
            </a:ln>
          </p:spPr>
          <p:txBody>
            <a:bodyPr wrap="square" lIns="121900" tIns="121900" rIns="121900" bIns="121900" anchor="ctr" anchorCtr="0">
              <a:noAutofit/>
            </a:bodyPr>
            <a:lstStyle/>
            <a:p>
              <a:pPr lvl="0">
                <a:spcBef>
                  <a:spcPts val="0"/>
                </a:spcBef>
                <a:buNone/>
              </a:pPr>
              <a:endParaRPr/>
            </a:p>
          </p:txBody>
        </p:sp>
        <p:sp>
          <p:nvSpPr>
            <p:cNvPr id="14" name="Shape 14"/>
            <p:cNvSpPr/>
            <p:nvPr/>
          </p:nvSpPr>
          <p:spPr>
            <a:xfrm rot="-5400000">
              <a:off x="1646" y="-75"/>
              <a:ext cx="2299800" cy="2300100"/>
            </a:xfrm>
            <a:prstGeom prst="diagStripe">
              <a:avLst>
                <a:gd name="adj" fmla="val 50000"/>
              </a:avLst>
            </a:prstGeom>
            <a:solidFill>
              <a:schemeClr val="accent1"/>
            </a:solidFill>
            <a:ln>
              <a:noFill/>
            </a:ln>
          </p:spPr>
          <p:txBody>
            <a:bodyPr wrap="square" lIns="121900" tIns="121900" rIns="121900" bIns="121900" anchor="ctr" anchorCtr="0">
              <a:noAutofit/>
            </a:bodyPr>
            <a:lstStyle/>
            <a:p>
              <a:pPr lvl="0">
                <a:spcBef>
                  <a:spcPts val="0"/>
                </a:spcBef>
                <a:buNone/>
              </a:pPr>
              <a:endParaRPr/>
            </a:p>
          </p:txBody>
        </p:sp>
        <p:sp>
          <p:nvSpPr>
            <p:cNvPr id="15" name="Shape 15"/>
            <p:cNvSpPr/>
            <p:nvPr/>
          </p:nvSpPr>
          <p:spPr>
            <a:xfrm flipH="1">
              <a:off x="652821" y="590035"/>
              <a:ext cx="2300100" cy="2299800"/>
            </a:xfrm>
            <a:prstGeom prst="diagStripe">
              <a:avLst>
                <a:gd name="adj" fmla="val 50000"/>
              </a:avLst>
            </a:prstGeom>
            <a:solidFill>
              <a:schemeClr val="lt2"/>
            </a:solidFill>
            <a:ln>
              <a:noFill/>
            </a:ln>
          </p:spPr>
          <p:txBody>
            <a:bodyPr wrap="square" lIns="121900" tIns="121900" rIns="121900" bIns="121900" anchor="ctr" anchorCtr="0">
              <a:noAutofit/>
            </a:bodyPr>
            <a:lstStyle/>
            <a:p>
              <a:pPr lvl="0">
                <a:spcBef>
                  <a:spcPts val="0"/>
                </a:spcBef>
                <a:buNone/>
              </a:pPr>
              <a:endParaRPr/>
            </a:p>
          </p:txBody>
        </p:sp>
      </p:grpSp>
      <p:sp>
        <p:nvSpPr>
          <p:cNvPr id="16" name="Shape 16"/>
          <p:cNvSpPr txBox="1">
            <a:spLocks noGrp="1"/>
          </p:cNvSpPr>
          <p:nvPr>
            <p:ph type="ctrTitle"/>
          </p:nvPr>
        </p:nvSpPr>
        <p:spPr>
          <a:xfrm>
            <a:off x="4716200" y="2104533"/>
            <a:ext cx="6690000" cy="2105100"/>
          </a:xfrm>
          <a:prstGeom prst="rect">
            <a:avLst/>
          </a:prstGeom>
        </p:spPr>
        <p:txBody>
          <a:bodyPr wrap="square" lIns="121900" tIns="121900" rIns="121900" bIns="121900" anchor="t" anchorCtr="0"/>
          <a:lstStyle>
            <a:lvl1pPr lvl="0">
              <a:spcBef>
                <a:spcPts val="0"/>
              </a:spcBef>
              <a:buSzPts val="5300"/>
              <a:buNone/>
              <a:defRPr sz="5300"/>
            </a:lvl1pPr>
            <a:lvl2pPr lvl="1">
              <a:spcBef>
                <a:spcPts val="0"/>
              </a:spcBef>
              <a:buSzPts val="5300"/>
              <a:buNone/>
              <a:defRPr sz="5300"/>
            </a:lvl2pPr>
            <a:lvl3pPr lvl="2">
              <a:spcBef>
                <a:spcPts val="0"/>
              </a:spcBef>
              <a:buSzPts val="5300"/>
              <a:buNone/>
              <a:defRPr sz="5300"/>
            </a:lvl3pPr>
            <a:lvl4pPr lvl="3">
              <a:spcBef>
                <a:spcPts val="0"/>
              </a:spcBef>
              <a:buSzPts val="5300"/>
              <a:buNone/>
              <a:defRPr sz="5300"/>
            </a:lvl4pPr>
            <a:lvl5pPr lvl="4">
              <a:spcBef>
                <a:spcPts val="0"/>
              </a:spcBef>
              <a:buSzPts val="5300"/>
              <a:buNone/>
              <a:defRPr sz="5300"/>
            </a:lvl5pPr>
            <a:lvl6pPr lvl="5">
              <a:spcBef>
                <a:spcPts val="0"/>
              </a:spcBef>
              <a:buSzPts val="5300"/>
              <a:buNone/>
              <a:defRPr sz="5300"/>
            </a:lvl6pPr>
            <a:lvl7pPr lvl="6">
              <a:spcBef>
                <a:spcPts val="0"/>
              </a:spcBef>
              <a:buSzPts val="5300"/>
              <a:buNone/>
              <a:defRPr sz="5300"/>
            </a:lvl7pPr>
            <a:lvl8pPr lvl="7">
              <a:spcBef>
                <a:spcPts val="0"/>
              </a:spcBef>
              <a:buSzPts val="5300"/>
              <a:buNone/>
              <a:defRPr sz="5300"/>
            </a:lvl8pPr>
            <a:lvl9pPr lvl="8">
              <a:spcBef>
                <a:spcPts val="0"/>
              </a:spcBef>
              <a:buSzPts val="5300"/>
              <a:buNone/>
              <a:defRPr sz="5300"/>
            </a:lvl9pPr>
          </a:lstStyle>
          <a:p>
            <a:endParaRPr/>
          </a:p>
        </p:txBody>
      </p:sp>
      <p:sp>
        <p:nvSpPr>
          <p:cNvPr id="17" name="Shape 17"/>
          <p:cNvSpPr txBox="1">
            <a:spLocks noGrp="1"/>
          </p:cNvSpPr>
          <p:nvPr>
            <p:ph type="subTitle" idx="1"/>
          </p:nvPr>
        </p:nvSpPr>
        <p:spPr>
          <a:xfrm>
            <a:off x="6778600" y="5233233"/>
            <a:ext cx="4627500" cy="674700"/>
          </a:xfrm>
          <a:prstGeom prst="rect">
            <a:avLst/>
          </a:prstGeom>
        </p:spPr>
        <p:txBody>
          <a:bodyPr wrap="square" lIns="121900" tIns="121900" rIns="121900" bIns="121900" anchor="t" anchorCtr="0"/>
          <a:lstStyle>
            <a:lvl1pPr lvl="0">
              <a:lnSpc>
                <a:spcPct val="100000"/>
              </a:lnSpc>
              <a:spcBef>
                <a:spcPts val="0"/>
              </a:spcBef>
              <a:spcAft>
                <a:spcPts val="0"/>
              </a:spcAft>
              <a:buSzPts val="1700"/>
              <a:buNone/>
              <a:defRPr/>
            </a:lvl1pPr>
            <a:lvl2pPr lvl="1">
              <a:lnSpc>
                <a:spcPct val="100000"/>
              </a:lnSpc>
              <a:spcBef>
                <a:spcPts val="0"/>
              </a:spcBef>
              <a:spcAft>
                <a:spcPts val="0"/>
              </a:spcAft>
              <a:buSzPts val="1700"/>
              <a:buNone/>
              <a:defRPr sz="1700"/>
            </a:lvl2pPr>
            <a:lvl3pPr lvl="2">
              <a:lnSpc>
                <a:spcPct val="100000"/>
              </a:lnSpc>
              <a:spcBef>
                <a:spcPts val="0"/>
              </a:spcBef>
              <a:spcAft>
                <a:spcPts val="0"/>
              </a:spcAft>
              <a:buSzPts val="1700"/>
              <a:buNone/>
              <a:defRPr sz="1700"/>
            </a:lvl3pPr>
            <a:lvl4pPr lvl="3">
              <a:lnSpc>
                <a:spcPct val="100000"/>
              </a:lnSpc>
              <a:spcBef>
                <a:spcPts val="0"/>
              </a:spcBef>
              <a:spcAft>
                <a:spcPts val="0"/>
              </a:spcAft>
              <a:buSzPts val="1700"/>
              <a:buNone/>
              <a:defRPr sz="1700"/>
            </a:lvl4pPr>
            <a:lvl5pPr lvl="4">
              <a:lnSpc>
                <a:spcPct val="100000"/>
              </a:lnSpc>
              <a:spcBef>
                <a:spcPts val="0"/>
              </a:spcBef>
              <a:spcAft>
                <a:spcPts val="0"/>
              </a:spcAft>
              <a:buSzPts val="1700"/>
              <a:buNone/>
              <a:defRPr sz="1700"/>
            </a:lvl5pPr>
            <a:lvl6pPr lvl="5">
              <a:lnSpc>
                <a:spcPct val="100000"/>
              </a:lnSpc>
              <a:spcBef>
                <a:spcPts val="0"/>
              </a:spcBef>
              <a:spcAft>
                <a:spcPts val="0"/>
              </a:spcAft>
              <a:buSzPts val="1700"/>
              <a:buNone/>
              <a:defRPr sz="1700"/>
            </a:lvl6pPr>
            <a:lvl7pPr lvl="6">
              <a:lnSpc>
                <a:spcPct val="100000"/>
              </a:lnSpc>
              <a:spcBef>
                <a:spcPts val="0"/>
              </a:spcBef>
              <a:spcAft>
                <a:spcPts val="0"/>
              </a:spcAft>
              <a:buSzPts val="1700"/>
              <a:buNone/>
              <a:defRPr sz="1700"/>
            </a:lvl7pPr>
            <a:lvl8pPr lvl="7">
              <a:lnSpc>
                <a:spcPct val="100000"/>
              </a:lnSpc>
              <a:spcBef>
                <a:spcPts val="0"/>
              </a:spcBef>
              <a:spcAft>
                <a:spcPts val="0"/>
              </a:spcAft>
              <a:buSzPts val="1700"/>
              <a:buNone/>
              <a:defRPr sz="1700"/>
            </a:lvl8pPr>
            <a:lvl9pPr lvl="8">
              <a:lnSpc>
                <a:spcPct val="100000"/>
              </a:lnSpc>
              <a:spcBef>
                <a:spcPts val="0"/>
              </a:spcBef>
              <a:spcAft>
                <a:spcPts val="0"/>
              </a:spcAft>
              <a:buSzPts val="1700"/>
              <a:buNone/>
              <a:defRPr sz="1700"/>
            </a:lvl9pPr>
          </a:lstStyle>
          <a:p>
            <a:endParaRPr/>
          </a:p>
        </p:txBody>
      </p:sp>
      <p:sp>
        <p:nvSpPr>
          <p:cNvPr id="18" name="Shape 18"/>
          <p:cNvSpPr txBox="1">
            <a:spLocks noGrp="1"/>
          </p:cNvSpPr>
          <p:nvPr>
            <p:ph type="sldNum" idx="12"/>
          </p:nvPr>
        </p:nvSpPr>
        <p:spPr>
          <a:xfrm>
            <a:off x="11296610" y="6217622"/>
            <a:ext cx="731700" cy="524700"/>
          </a:xfrm>
          <a:prstGeom prst="rect">
            <a:avLst/>
          </a:prstGeom>
        </p:spPr>
        <p:txBody>
          <a:bodyPr wrap="square" lIns="121900" tIns="121900" rIns="121900" bIns="121900" anchor="ctr" anchorCtr="0">
            <a:noAutofit/>
          </a:bodyPr>
          <a:lstStyle/>
          <a:p>
            <a:pPr lvl="0">
              <a:spcBef>
                <a:spcPts val="0"/>
              </a:spcBef>
              <a:buNone/>
            </a:pPr>
            <a:fld id="{00000000-1234-1234-1234-123412341234}" type="slidenum">
              <a:rPr lang="en-US"/>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secHead">
  <p:cSld name="Section header">
    <p:spTree>
      <p:nvGrpSpPr>
        <p:cNvPr id="1" name="Shape 19"/>
        <p:cNvGrpSpPr/>
        <p:nvPr/>
      </p:nvGrpSpPr>
      <p:grpSpPr>
        <a:xfrm>
          <a:off x="0" y="0"/>
          <a:ext cx="0" cy="0"/>
          <a:chOff x="0" y="0"/>
          <a:chExt cx="0" cy="0"/>
        </a:xfrm>
      </p:grpSpPr>
      <p:grpSp>
        <p:nvGrpSpPr>
          <p:cNvPr id="20" name="Shape 20"/>
          <p:cNvGrpSpPr/>
          <p:nvPr/>
        </p:nvGrpSpPr>
        <p:grpSpPr>
          <a:xfrm>
            <a:off x="5875053" y="0"/>
            <a:ext cx="6316642" cy="6857248"/>
            <a:chOff x="4406400" y="0"/>
            <a:chExt cx="4737600" cy="5143065"/>
          </a:xfrm>
        </p:grpSpPr>
        <p:sp>
          <p:nvSpPr>
            <p:cNvPr id="21" name="Shape 21"/>
            <p:cNvSpPr/>
            <p:nvPr/>
          </p:nvSpPr>
          <p:spPr>
            <a:xfrm rot="5400000">
              <a:off x="4408200" y="-1800"/>
              <a:ext cx="4734000" cy="4737600"/>
            </a:xfrm>
            <a:prstGeom prst="diagStripe">
              <a:avLst>
                <a:gd name="adj" fmla="val 49469"/>
              </a:avLst>
            </a:prstGeom>
            <a:solidFill>
              <a:schemeClr val="lt1">
                <a:alpha val="3460"/>
              </a:schemeClr>
            </a:solidFill>
            <a:ln>
              <a:noFill/>
            </a:ln>
          </p:spPr>
          <p:txBody>
            <a:bodyPr wrap="square" lIns="121900" tIns="121900" rIns="121900" bIns="121900" anchor="ctr" anchorCtr="0">
              <a:noAutofit/>
            </a:bodyPr>
            <a:lstStyle/>
            <a:p>
              <a:pPr lvl="0">
                <a:spcBef>
                  <a:spcPts val="0"/>
                </a:spcBef>
                <a:buNone/>
              </a:pPr>
              <a:endParaRPr/>
            </a:p>
          </p:txBody>
        </p:sp>
        <p:sp>
          <p:nvSpPr>
            <p:cNvPr id="22" name="Shape 22"/>
            <p:cNvSpPr/>
            <p:nvPr/>
          </p:nvSpPr>
          <p:spPr>
            <a:xfrm rot="5400000">
              <a:off x="4841125" y="5700"/>
              <a:ext cx="4298100" cy="4286700"/>
            </a:xfrm>
            <a:prstGeom prst="diagStripe">
              <a:avLst>
                <a:gd name="adj" fmla="val 0"/>
              </a:avLst>
            </a:prstGeom>
            <a:solidFill>
              <a:schemeClr val="lt1">
                <a:alpha val="3460"/>
              </a:schemeClr>
            </a:solidFill>
            <a:ln>
              <a:noFill/>
            </a:ln>
          </p:spPr>
          <p:txBody>
            <a:bodyPr wrap="square" lIns="121900" tIns="121900" rIns="121900" bIns="121900" anchor="ctr" anchorCtr="0">
              <a:noAutofit/>
            </a:bodyPr>
            <a:lstStyle/>
            <a:p>
              <a:pPr lvl="0">
                <a:spcBef>
                  <a:spcPts val="0"/>
                </a:spcBef>
                <a:buNone/>
              </a:pPr>
              <a:endParaRPr/>
            </a:p>
          </p:txBody>
        </p:sp>
        <p:sp>
          <p:nvSpPr>
            <p:cNvPr id="23" name="Shape 23"/>
            <p:cNvSpPr/>
            <p:nvPr/>
          </p:nvSpPr>
          <p:spPr>
            <a:xfrm rot="-5400000">
              <a:off x="5618399" y="1236468"/>
              <a:ext cx="808800" cy="808800"/>
            </a:xfrm>
            <a:prstGeom prst="diagStripe">
              <a:avLst>
                <a:gd name="adj" fmla="val 50000"/>
              </a:avLst>
            </a:prstGeom>
            <a:solidFill>
              <a:schemeClr val="lt1">
                <a:alpha val="7310"/>
              </a:schemeClr>
            </a:solidFill>
            <a:ln>
              <a:noFill/>
            </a:ln>
          </p:spPr>
          <p:txBody>
            <a:bodyPr wrap="square" lIns="121900" tIns="121900" rIns="121900" bIns="121900" anchor="ctr" anchorCtr="0">
              <a:noAutofit/>
            </a:bodyPr>
            <a:lstStyle/>
            <a:p>
              <a:pPr lvl="0">
                <a:spcBef>
                  <a:spcPts val="0"/>
                </a:spcBef>
                <a:buNone/>
              </a:pPr>
              <a:endParaRPr/>
            </a:p>
          </p:txBody>
        </p:sp>
        <p:sp>
          <p:nvSpPr>
            <p:cNvPr id="24" name="Shape 24"/>
            <p:cNvSpPr/>
            <p:nvPr/>
          </p:nvSpPr>
          <p:spPr>
            <a:xfrm flipH="1">
              <a:off x="5849857" y="1443956"/>
              <a:ext cx="808800" cy="808800"/>
            </a:xfrm>
            <a:prstGeom prst="diagStripe">
              <a:avLst>
                <a:gd name="adj" fmla="val 50000"/>
              </a:avLst>
            </a:prstGeom>
            <a:solidFill>
              <a:schemeClr val="lt1">
                <a:alpha val="7310"/>
              </a:schemeClr>
            </a:solidFill>
            <a:ln>
              <a:noFill/>
            </a:ln>
          </p:spPr>
          <p:txBody>
            <a:bodyPr wrap="square" lIns="121900" tIns="121900" rIns="121900" bIns="121900" anchor="ctr" anchorCtr="0">
              <a:noAutofit/>
            </a:bodyPr>
            <a:lstStyle/>
            <a:p>
              <a:pPr lvl="0">
                <a:spcBef>
                  <a:spcPts val="0"/>
                </a:spcBef>
                <a:buNone/>
              </a:pPr>
              <a:endParaRPr/>
            </a:p>
          </p:txBody>
        </p:sp>
        <p:sp>
          <p:nvSpPr>
            <p:cNvPr id="25" name="Shape 25"/>
            <p:cNvSpPr/>
            <p:nvPr/>
          </p:nvSpPr>
          <p:spPr>
            <a:xfrm rot="-5400000">
              <a:off x="5987081" y="2469465"/>
              <a:ext cx="808800" cy="808800"/>
            </a:xfrm>
            <a:prstGeom prst="diagStripe">
              <a:avLst>
                <a:gd name="adj" fmla="val 50000"/>
              </a:avLst>
            </a:prstGeom>
            <a:solidFill>
              <a:schemeClr val="lt1">
                <a:alpha val="7310"/>
              </a:schemeClr>
            </a:solidFill>
            <a:ln>
              <a:noFill/>
            </a:ln>
          </p:spPr>
          <p:txBody>
            <a:bodyPr wrap="square" lIns="121900" tIns="121900" rIns="121900" bIns="121900" anchor="ctr" anchorCtr="0">
              <a:noAutofit/>
            </a:bodyPr>
            <a:lstStyle/>
            <a:p>
              <a:pPr lvl="0">
                <a:spcBef>
                  <a:spcPts val="0"/>
                </a:spcBef>
                <a:buNone/>
              </a:pPr>
              <a:endParaRPr/>
            </a:p>
          </p:txBody>
        </p:sp>
        <p:sp>
          <p:nvSpPr>
            <p:cNvPr id="26" name="Shape 26"/>
            <p:cNvSpPr/>
            <p:nvPr/>
          </p:nvSpPr>
          <p:spPr>
            <a:xfrm flipH="1">
              <a:off x="6222115" y="2676953"/>
              <a:ext cx="808800" cy="808800"/>
            </a:xfrm>
            <a:prstGeom prst="diagStripe">
              <a:avLst>
                <a:gd name="adj" fmla="val 50000"/>
              </a:avLst>
            </a:prstGeom>
            <a:solidFill>
              <a:schemeClr val="lt1">
                <a:alpha val="7310"/>
              </a:schemeClr>
            </a:solidFill>
            <a:ln>
              <a:noFill/>
            </a:ln>
          </p:spPr>
          <p:txBody>
            <a:bodyPr wrap="square" lIns="121900" tIns="121900" rIns="121900" bIns="121900" anchor="ctr" anchorCtr="0">
              <a:noAutofit/>
            </a:bodyPr>
            <a:lstStyle/>
            <a:p>
              <a:pPr lvl="0">
                <a:spcBef>
                  <a:spcPts val="0"/>
                </a:spcBef>
                <a:buNone/>
              </a:pPr>
              <a:endParaRPr/>
            </a:p>
          </p:txBody>
        </p:sp>
        <p:sp>
          <p:nvSpPr>
            <p:cNvPr id="27" name="Shape 27"/>
            <p:cNvSpPr/>
            <p:nvPr/>
          </p:nvSpPr>
          <p:spPr>
            <a:xfrm rot="-5400000">
              <a:off x="6675341" y="1862018"/>
              <a:ext cx="808800" cy="808800"/>
            </a:xfrm>
            <a:prstGeom prst="diagStripe">
              <a:avLst>
                <a:gd name="adj" fmla="val 50000"/>
              </a:avLst>
            </a:prstGeom>
            <a:solidFill>
              <a:schemeClr val="lt1">
                <a:alpha val="7310"/>
              </a:schemeClr>
            </a:solidFill>
            <a:ln>
              <a:noFill/>
            </a:ln>
          </p:spPr>
          <p:txBody>
            <a:bodyPr wrap="square" lIns="121900" tIns="121900" rIns="121900" bIns="121900" anchor="ctr" anchorCtr="0">
              <a:noAutofit/>
            </a:bodyPr>
            <a:lstStyle/>
            <a:p>
              <a:pPr lvl="0">
                <a:spcBef>
                  <a:spcPts val="0"/>
                </a:spcBef>
                <a:buNone/>
              </a:pPr>
              <a:endParaRPr/>
            </a:p>
          </p:txBody>
        </p:sp>
        <p:sp>
          <p:nvSpPr>
            <p:cNvPr id="28" name="Shape 28"/>
            <p:cNvSpPr/>
            <p:nvPr/>
          </p:nvSpPr>
          <p:spPr>
            <a:xfrm flipH="1">
              <a:off x="6908099" y="2069505"/>
              <a:ext cx="808800" cy="808800"/>
            </a:xfrm>
            <a:prstGeom prst="diagStripe">
              <a:avLst>
                <a:gd name="adj" fmla="val 50000"/>
              </a:avLst>
            </a:prstGeom>
            <a:solidFill>
              <a:schemeClr val="lt2"/>
            </a:solidFill>
            <a:ln>
              <a:noFill/>
            </a:ln>
          </p:spPr>
          <p:txBody>
            <a:bodyPr wrap="square" lIns="121900" tIns="121900" rIns="121900" bIns="121900" anchor="ctr" anchorCtr="0">
              <a:noAutofit/>
            </a:bodyPr>
            <a:lstStyle/>
            <a:p>
              <a:pPr lvl="0">
                <a:spcBef>
                  <a:spcPts val="0"/>
                </a:spcBef>
                <a:buNone/>
              </a:pPr>
              <a:endParaRPr/>
            </a:p>
          </p:txBody>
        </p:sp>
        <p:sp>
          <p:nvSpPr>
            <p:cNvPr id="29" name="Shape 29"/>
            <p:cNvSpPr/>
            <p:nvPr/>
          </p:nvSpPr>
          <p:spPr>
            <a:xfrm rot="-5400000">
              <a:off x="6861141" y="2477810"/>
              <a:ext cx="808800" cy="808800"/>
            </a:xfrm>
            <a:prstGeom prst="diagStripe">
              <a:avLst>
                <a:gd name="adj" fmla="val 50000"/>
              </a:avLst>
            </a:prstGeom>
            <a:solidFill>
              <a:schemeClr val="lt1">
                <a:alpha val="7310"/>
              </a:schemeClr>
            </a:solidFill>
            <a:ln>
              <a:noFill/>
            </a:ln>
          </p:spPr>
          <p:txBody>
            <a:bodyPr wrap="square" lIns="121900" tIns="121900" rIns="121900" bIns="121900" anchor="ctr" anchorCtr="0">
              <a:noAutofit/>
            </a:bodyPr>
            <a:lstStyle/>
            <a:p>
              <a:pPr lvl="0">
                <a:spcBef>
                  <a:spcPts val="0"/>
                </a:spcBef>
                <a:buNone/>
              </a:pPr>
              <a:endParaRPr/>
            </a:p>
          </p:txBody>
        </p:sp>
        <p:sp>
          <p:nvSpPr>
            <p:cNvPr id="30" name="Shape 30"/>
            <p:cNvSpPr/>
            <p:nvPr/>
          </p:nvSpPr>
          <p:spPr>
            <a:xfrm flipH="1">
              <a:off x="7965266" y="2692963"/>
              <a:ext cx="808800" cy="808800"/>
            </a:xfrm>
            <a:prstGeom prst="diagStripe">
              <a:avLst>
                <a:gd name="adj" fmla="val 50000"/>
              </a:avLst>
            </a:prstGeom>
            <a:solidFill>
              <a:schemeClr val="lt1">
                <a:alpha val="7310"/>
              </a:schemeClr>
            </a:solidFill>
            <a:ln>
              <a:noFill/>
            </a:ln>
          </p:spPr>
          <p:txBody>
            <a:bodyPr wrap="square" lIns="121900" tIns="121900" rIns="121900" bIns="121900" anchor="ctr" anchorCtr="0">
              <a:noAutofit/>
            </a:bodyPr>
            <a:lstStyle/>
            <a:p>
              <a:pPr lvl="0">
                <a:spcBef>
                  <a:spcPts val="0"/>
                </a:spcBef>
                <a:buNone/>
              </a:pPr>
              <a:endParaRPr/>
            </a:p>
          </p:txBody>
        </p:sp>
        <p:sp>
          <p:nvSpPr>
            <p:cNvPr id="31" name="Shape 31"/>
            <p:cNvSpPr/>
            <p:nvPr/>
          </p:nvSpPr>
          <p:spPr>
            <a:xfrm flipH="1">
              <a:off x="8145082" y="3308755"/>
              <a:ext cx="808800" cy="808800"/>
            </a:xfrm>
            <a:prstGeom prst="diagStripe">
              <a:avLst>
                <a:gd name="adj" fmla="val 50000"/>
              </a:avLst>
            </a:prstGeom>
            <a:solidFill>
              <a:schemeClr val="lt1">
                <a:alpha val="7310"/>
              </a:schemeClr>
            </a:solidFill>
            <a:ln>
              <a:noFill/>
            </a:ln>
          </p:spPr>
          <p:txBody>
            <a:bodyPr wrap="square" lIns="121900" tIns="121900" rIns="121900" bIns="121900" anchor="ctr" anchorCtr="0">
              <a:noAutofit/>
            </a:bodyPr>
            <a:lstStyle/>
            <a:p>
              <a:pPr lvl="0">
                <a:spcBef>
                  <a:spcPts val="0"/>
                </a:spcBef>
                <a:buNone/>
              </a:pPr>
              <a:endParaRPr/>
            </a:p>
          </p:txBody>
        </p:sp>
        <p:sp>
          <p:nvSpPr>
            <p:cNvPr id="32" name="Shape 32"/>
            <p:cNvSpPr/>
            <p:nvPr/>
          </p:nvSpPr>
          <p:spPr>
            <a:xfrm rot="-5400000">
              <a:off x="7047599" y="3095015"/>
              <a:ext cx="808800" cy="808800"/>
            </a:xfrm>
            <a:prstGeom prst="diagStripe">
              <a:avLst>
                <a:gd name="adj" fmla="val 50000"/>
              </a:avLst>
            </a:prstGeom>
            <a:solidFill>
              <a:schemeClr val="lt1">
                <a:alpha val="7310"/>
              </a:schemeClr>
            </a:solidFill>
            <a:ln>
              <a:noFill/>
            </a:ln>
          </p:spPr>
          <p:txBody>
            <a:bodyPr wrap="square" lIns="121900" tIns="121900" rIns="121900" bIns="121900" anchor="ctr" anchorCtr="0">
              <a:noAutofit/>
            </a:bodyPr>
            <a:lstStyle/>
            <a:p>
              <a:pPr lvl="0">
                <a:spcBef>
                  <a:spcPts val="0"/>
                </a:spcBef>
                <a:buNone/>
              </a:pPr>
              <a:endParaRPr/>
            </a:p>
          </p:txBody>
        </p:sp>
        <p:sp>
          <p:nvSpPr>
            <p:cNvPr id="33" name="Shape 33"/>
            <p:cNvSpPr/>
            <p:nvPr/>
          </p:nvSpPr>
          <p:spPr>
            <a:xfrm flipH="1">
              <a:off x="7276649" y="3302502"/>
              <a:ext cx="808800" cy="808800"/>
            </a:xfrm>
            <a:prstGeom prst="diagStripe">
              <a:avLst>
                <a:gd name="adj" fmla="val 50000"/>
              </a:avLst>
            </a:prstGeom>
            <a:solidFill>
              <a:schemeClr val="lt1">
                <a:alpha val="7310"/>
              </a:schemeClr>
            </a:solidFill>
            <a:ln>
              <a:noFill/>
            </a:ln>
          </p:spPr>
          <p:txBody>
            <a:bodyPr wrap="square" lIns="121900" tIns="121900" rIns="121900" bIns="121900" anchor="ctr" anchorCtr="0">
              <a:noAutofit/>
            </a:bodyPr>
            <a:lstStyle/>
            <a:p>
              <a:pPr lvl="0">
                <a:spcBef>
                  <a:spcPts val="0"/>
                </a:spcBef>
                <a:buNone/>
              </a:pPr>
              <a:endParaRPr/>
            </a:p>
          </p:txBody>
        </p:sp>
        <p:sp>
          <p:nvSpPr>
            <p:cNvPr id="34" name="Shape 34"/>
            <p:cNvSpPr/>
            <p:nvPr/>
          </p:nvSpPr>
          <p:spPr>
            <a:xfrm rot="-5400000">
              <a:off x="7227414" y="3710807"/>
              <a:ext cx="808800" cy="808800"/>
            </a:xfrm>
            <a:prstGeom prst="diagStripe">
              <a:avLst>
                <a:gd name="adj" fmla="val 50000"/>
              </a:avLst>
            </a:prstGeom>
            <a:solidFill>
              <a:schemeClr val="accent1"/>
            </a:solidFill>
            <a:ln>
              <a:noFill/>
            </a:ln>
          </p:spPr>
          <p:txBody>
            <a:bodyPr wrap="square" lIns="121900" tIns="121900" rIns="121900" bIns="121900" anchor="ctr" anchorCtr="0">
              <a:noAutofit/>
            </a:bodyPr>
            <a:lstStyle/>
            <a:p>
              <a:pPr lvl="0">
                <a:spcBef>
                  <a:spcPts val="0"/>
                </a:spcBef>
                <a:buNone/>
              </a:pPr>
              <a:endParaRPr/>
            </a:p>
          </p:txBody>
        </p:sp>
        <p:sp>
          <p:nvSpPr>
            <p:cNvPr id="35" name="Shape 35"/>
            <p:cNvSpPr/>
            <p:nvPr/>
          </p:nvSpPr>
          <p:spPr>
            <a:xfrm flipH="1">
              <a:off x="7462448" y="3918294"/>
              <a:ext cx="808800" cy="808800"/>
            </a:xfrm>
            <a:prstGeom prst="diagStripe">
              <a:avLst>
                <a:gd name="adj" fmla="val 50000"/>
              </a:avLst>
            </a:prstGeom>
            <a:solidFill>
              <a:schemeClr val="lt1">
                <a:alpha val="7310"/>
              </a:schemeClr>
            </a:solidFill>
            <a:ln>
              <a:noFill/>
            </a:ln>
          </p:spPr>
          <p:txBody>
            <a:bodyPr wrap="square" lIns="121900" tIns="121900" rIns="121900" bIns="121900" anchor="ctr" anchorCtr="0">
              <a:noAutofit/>
            </a:bodyPr>
            <a:lstStyle/>
            <a:p>
              <a:pPr lvl="0">
                <a:spcBef>
                  <a:spcPts val="0"/>
                </a:spcBef>
                <a:buNone/>
              </a:pPr>
              <a:endParaRPr/>
            </a:p>
          </p:txBody>
        </p:sp>
        <p:sp>
          <p:nvSpPr>
            <p:cNvPr id="36" name="Shape 36"/>
            <p:cNvSpPr/>
            <p:nvPr/>
          </p:nvSpPr>
          <p:spPr>
            <a:xfrm rot="-5400000">
              <a:off x="8102491" y="3718473"/>
              <a:ext cx="808800" cy="808800"/>
            </a:xfrm>
            <a:prstGeom prst="diagStripe">
              <a:avLst>
                <a:gd name="adj" fmla="val 50000"/>
              </a:avLst>
            </a:prstGeom>
            <a:solidFill>
              <a:schemeClr val="lt1">
                <a:alpha val="7310"/>
              </a:schemeClr>
            </a:solidFill>
            <a:ln>
              <a:noFill/>
            </a:ln>
          </p:spPr>
          <p:txBody>
            <a:bodyPr wrap="square" lIns="121900" tIns="121900" rIns="121900" bIns="121900" anchor="ctr" anchorCtr="0">
              <a:noAutofit/>
            </a:bodyPr>
            <a:lstStyle/>
            <a:p>
              <a:pPr lvl="0">
                <a:spcBef>
                  <a:spcPts val="0"/>
                </a:spcBef>
                <a:buNone/>
              </a:pPr>
              <a:endParaRPr/>
            </a:p>
          </p:txBody>
        </p:sp>
        <p:sp>
          <p:nvSpPr>
            <p:cNvPr id="37" name="Shape 37"/>
            <p:cNvSpPr/>
            <p:nvPr/>
          </p:nvSpPr>
          <p:spPr>
            <a:xfrm flipH="1">
              <a:off x="8334533" y="3925960"/>
              <a:ext cx="808800" cy="808800"/>
            </a:xfrm>
            <a:prstGeom prst="diagStripe">
              <a:avLst>
                <a:gd name="adj" fmla="val 50000"/>
              </a:avLst>
            </a:prstGeom>
            <a:solidFill>
              <a:schemeClr val="lt1">
                <a:alpha val="7310"/>
              </a:schemeClr>
            </a:solidFill>
            <a:ln>
              <a:noFill/>
            </a:ln>
          </p:spPr>
          <p:txBody>
            <a:bodyPr wrap="square" lIns="121900" tIns="121900" rIns="121900" bIns="121900" anchor="ctr" anchorCtr="0">
              <a:noAutofit/>
            </a:bodyPr>
            <a:lstStyle/>
            <a:p>
              <a:pPr lvl="0">
                <a:spcBef>
                  <a:spcPts val="0"/>
                </a:spcBef>
                <a:buNone/>
              </a:pPr>
              <a:endParaRPr/>
            </a:p>
          </p:txBody>
        </p:sp>
        <p:sp>
          <p:nvSpPr>
            <p:cNvPr id="38" name="Shape 38"/>
            <p:cNvSpPr/>
            <p:nvPr/>
          </p:nvSpPr>
          <p:spPr>
            <a:xfrm rot="-5400000">
              <a:off x="8288290" y="4334265"/>
              <a:ext cx="808800" cy="808800"/>
            </a:xfrm>
            <a:prstGeom prst="diagStripe">
              <a:avLst>
                <a:gd name="adj" fmla="val 50000"/>
              </a:avLst>
            </a:prstGeom>
            <a:solidFill>
              <a:schemeClr val="lt1">
                <a:alpha val="7310"/>
              </a:schemeClr>
            </a:solidFill>
            <a:ln>
              <a:noFill/>
            </a:ln>
          </p:spPr>
          <p:txBody>
            <a:bodyPr wrap="square" lIns="121900" tIns="121900" rIns="121900" bIns="121900" anchor="ctr" anchorCtr="0">
              <a:noAutofit/>
            </a:bodyPr>
            <a:lstStyle/>
            <a:p>
              <a:pPr lvl="0">
                <a:spcBef>
                  <a:spcPts val="0"/>
                </a:spcBef>
                <a:buNone/>
              </a:pPr>
              <a:endParaRPr/>
            </a:p>
          </p:txBody>
        </p:sp>
      </p:grpSp>
      <p:sp>
        <p:nvSpPr>
          <p:cNvPr id="39" name="Shape 39"/>
          <p:cNvSpPr txBox="1">
            <a:spLocks noGrp="1"/>
          </p:cNvSpPr>
          <p:nvPr>
            <p:ph type="title"/>
          </p:nvPr>
        </p:nvSpPr>
        <p:spPr>
          <a:xfrm>
            <a:off x="1098467" y="2737333"/>
            <a:ext cx="6116100" cy="1531500"/>
          </a:xfrm>
          <a:prstGeom prst="rect">
            <a:avLst/>
          </a:prstGeom>
        </p:spPr>
        <p:txBody>
          <a:bodyPr wrap="square" lIns="121900" tIns="121900" rIns="121900" bIns="121900" anchor="ctr" anchorCtr="0"/>
          <a:lstStyle>
            <a:lvl1pPr lvl="0">
              <a:spcBef>
                <a:spcPts val="0"/>
              </a:spcBef>
              <a:buSzPts val="3700"/>
              <a:buNone/>
              <a:defRPr/>
            </a:lvl1pPr>
            <a:lvl2pPr lvl="1">
              <a:spcBef>
                <a:spcPts val="0"/>
              </a:spcBef>
              <a:buSzPts val="3700"/>
              <a:buNone/>
              <a:defRPr/>
            </a:lvl2pPr>
            <a:lvl3pPr lvl="2">
              <a:spcBef>
                <a:spcPts val="0"/>
              </a:spcBef>
              <a:buSzPts val="3700"/>
              <a:buNone/>
              <a:defRPr/>
            </a:lvl3pPr>
            <a:lvl4pPr lvl="3">
              <a:spcBef>
                <a:spcPts val="0"/>
              </a:spcBef>
              <a:buSzPts val="3700"/>
              <a:buNone/>
              <a:defRPr/>
            </a:lvl4pPr>
            <a:lvl5pPr lvl="4">
              <a:spcBef>
                <a:spcPts val="0"/>
              </a:spcBef>
              <a:buSzPts val="3700"/>
              <a:buNone/>
              <a:defRPr/>
            </a:lvl5pPr>
            <a:lvl6pPr lvl="5">
              <a:spcBef>
                <a:spcPts val="0"/>
              </a:spcBef>
              <a:buSzPts val="3700"/>
              <a:buNone/>
              <a:defRPr/>
            </a:lvl6pPr>
            <a:lvl7pPr lvl="6">
              <a:spcBef>
                <a:spcPts val="0"/>
              </a:spcBef>
              <a:buSzPts val="3700"/>
              <a:buNone/>
              <a:defRPr/>
            </a:lvl7pPr>
            <a:lvl8pPr lvl="7">
              <a:spcBef>
                <a:spcPts val="0"/>
              </a:spcBef>
              <a:buSzPts val="3700"/>
              <a:buNone/>
              <a:defRPr/>
            </a:lvl8pPr>
            <a:lvl9pPr lvl="8">
              <a:spcBef>
                <a:spcPts val="0"/>
              </a:spcBef>
              <a:buSzPts val="3700"/>
              <a:buNone/>
              <a:defRPr/>
            </a:lvl9pPr>
          </a:lstStyle>
          <a:p>
            <a:endParaRPr/>
          </a:p>
        </p:txBody>
      </p:sp>
      <p:sp>
        <p:nvSpPr>
          <p:cNvPr id="40" name="Shape 40"/>
          <p:cNvSpPr txBox="1">
            <a:spLocks noGrp="1"/>
          </p:cNvSpPr>
          <p:nvPr>
            <p:ph type="sldNum" idx="12"/>
          </p:nvPr>
        </p:nvSpPr>
        <p:spPr>
          <a:xfrm>
            <a:off x="11296610" y="6217622"/>
            <a:ext cx="731700" cy="524700"/>
          </a:xfrm>
          <a:prstGeom prst="rect">
            <a:avLst/>
          </a:prstGeom>
        </p:spPr>
        <p:txBody>
          <a:bodyPr wrap="square" lIns="121900" tIns="121900" rIns="121900" bIns="121900" anchor="ctr" anchorCtr="0">
            <a:noAutofit/>
          </a:bodyPr>
          <a:lstStyle/>
          <a:p>
            <a:pPr lvl="0">
              <a:spcBef>
                <a:spcPts val="0"/>
              </a:spcBef>
              <a:buNone/>
            </a:pPr>
            <a:fld id="{00000000-1234-1234-1234-123412341234}" type="slidenum">
              <a:rPr lang="en-US"/>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x">
  <p:cSld name="Title and body">
    <p:spTree>
      <p:nvGrpSpPr>
        <p:cNvPr id="1" name="Shape 41"/>
        <p:cNvGrpSpPr/>
        <p:nvPr/>
      </p:nvGrpSpPr>
      <p:grpSpPr>
        <a:xfrm>
          <a:off x="0" y="0"/>
          <a:ext cx="0" cy="0"/>
          <a:chOff x="0" y="0"/>
          <a:chExt cx="0" cy="0"/>
        </a:xfrm>
      </p:grpSpPr>
      <p:grpSp>
        <p:nvGrpSpPr>
          <p:cNvPr id="42" name="Shape 42"/>
          <p:cNvGrpSpPr/>
          <p:nvPr/>
        </p:nvGrpSpPr>
        <p:grpSpPr>
          <a:xfrm>
            <a:off x="0" y="507989"/>
            <a:ext cx="1383765" cy="1355016"/>
            <a:chOff x="0" y="381001"/>
            <a:chExt cx="1037850" cy="1016287"/>
          </a:xfrm>
        </p:grpSpPr>
        <p:sp>
          <p:nvSpPr>
            <p:cNvPr id="43" name="Shape 43"/>
            <p:cNvSpPr/>
            <p:nvPr/>
          </p:nvSpPr>
          <p:spPr>
            <a:xfrm rot="-5400000">
              <a:off x="0" y="381001"/>
              <a:ext cx="808800" cy="808800"/>
            </a:xfrm>
            <a:prstGeom prst="diagStripe">
              <a:avLst>
                <a:gd name="adj" fmla="val 50000"/>
              </a:avLst>
            </a:prstGeom>
            <a:solidFill>
              <a:schemeClr val="accent1"/>
            </a:solidFill>
            <a:ln>
              <a:noFill/>
            </a:ln>
          </p:spPr>
          <p:txBody>
            <a:bodyPr wrap="square" lIns="121900" tIns="121900" rIns="121900" bIns="121900" anchor="ctr" anchorCtr="0">
              <a:noAutofit/>
            </a:bodyPr>
            <a:lstStyle/>
            <a:p>
              <a:pPr lvl="0">
                <a:spcBef>
                  <a:spcPts val="0"/>
                </a:spcBef>
                <a:buNone/>
              </a:pPr>
              <a:endParaRPr/>
            </a:p>
          </p:txBody>
        </p:sp>
        <p:sp>
          <p:nvSpPr>
            <p:cNvPr id="44" name="Shape 44"/>
            <p:cNvSpPr/>
            <p:nvPr/>
          </p:nvSpPr>
          <p:spPr>
            <a:xfrm flipH="1">
              <a:off x="229050" y="588489"/>
              <a:ext cx="808800" cy="808800"/>
            </a:xfrm>
            <a:prstGeom prst="diagStripe">
              <a:avLst>
                <a:gd name="adj" fmla="val 50000"/>
              </a:avLst>
            </a:prstGeom>
            <a:solidFill>
              <a:schemeClr val="lt2"/>
            </a:solidFill>
            <a:ln>
              <a:noFill/>
            </a:ln>
          </p:spPr>
          <p:txBody>
            <a:bodyPr wrap="square" lIns="121900" tIns="121900" rIns="121900" bIns="121900" anchor="ctr" anchorCtr="0">
              <a:noAutofit/>
            </a:bodyPr>
            <a:lstStyle/>
            <a:p>
              <a:pPr lvl="0">
                <a:spcBef>
                  <a:spcPts val="0"/>
                </a:spcBef>
                <a:buNone/>
              </a:pPr>
              <a:endParaRPr/>
            </a:p>
          </p:txBody>
        </p:sp>
      </p:grpSp>
      <p:sp>
        <p:nvSpPr>
          <p:cNvPr id="45" name="Shape 45"/>
          <p:cNvSpPr txBox="1">
            <a:spLocks noGrp="1"/>
          </p:cNvSpPr>
          <p:nvPr>
            <p:ph type="title"/>
          </p:nvPr>
        </p:nvSpPr>
        <p:spPr>
          <a:xfrm>
            <a:off x="1730000" y="525000"/>
            <a:ext cx="9385200" cy="1218900"/>
          </a:xfrm>
          <a:prstGeom prst="rect">
            <a:avLst/>
          </a:prstGeom>
        </p:spPr>
        <p:txBody>
          <a:bodyPr wrap="square" lIns="121900" tIns="121900" rIns="121900" bIns="121900" anchor="t" anchorCtr="0"/>
          <a:lstStyle>
            <a:lvl1pPr lvl="0">
              <a:spcBef>
                <a:spcPts val="0"/>
              </a:spcBef>
              <a:buSzPts val="3200"/>
              <a:buNone/>
              <a:defRPr sz="3200"/>
            </a:lvl1pPr>
            <a:lvl2pPr lvl="1">
              <a:spcBef>
                <a:spcPts val="0"/>
              </a:spcBef>
              <a:buSzPts val="3200"/>
              <a:buNone/>
              <a:defRPr sz="3200"/>
            </a:lvl2pPr>
            <a:lvl3pPr lvl="2">
              <a:spcBef>
                <a:spcPts val="0"/>
              </a:spcBef>
              <a:buSzPts val="3200"/>
              <a:buNone/>
              <a:defRPr sz="3200"/>
            </a:lvl3pPr>
            <a:lvl4pPr lvl="3">
              <a:spcBef>
                <a:spcPts val="0"/>
              </a:spcBef>
              <a:buSzPts val="3200"/>
              <a:buNone/>
              <a:defRPr sz="3200"/>
            </a:lvl4pPr>
            <a:lvl5pPr lvl="4">
              <a:spcBef>
                <a:spcPts val="0"/>
              </a:spcBef>
              <a:buSzPts val="3200"/>
              <a:buNone/>
              <a:defRPr sz="3200"/>
            </a:lvl5pPr>
            <a:lvl6pPr lvl="5">
              <a:spcBef>
                <a:spcPts val="0"/>
              </a:spcBef>
              <a:buSzPts val="3200"/>
              <a:buNone/>
              <a:defRPr sz="3200"/>
            </a:lvl6pPr>
            <a:lvl7pPr lvl="6">
              <a:spcBef>
                <a:spcPts val="0"/>
              </a:spcBef>
              <a:buSzPts val="3200"/>
              <a:buNone/>
              <a:defRPr sz="3200"/>
            </a:lvl7pPr>
            <a:lvl8pPr lvl="7">
              <a:spcBef>
                <a:spcPts val="0"/>
              </a:spcBef>
              <a:buSzPts val="3200"/>
              <a:buNone/>
              <a:defRPr sz="3200"/>
            </a:lvl8pPr>
            <a:lvl9pPr lvl="8">
              <a:spcBef>
                <a:spcPts val="0"/>
              </a:spcBef>
              <a:buSzPts val="3200"/>
              <a:buNone/>
              <a:defRPr sz="3200"/>
            </a:lvl9pPr>
          </a:lstStyle>
          <a:p>
            <a:endParaRPr/>
          </a:p>
        </p:txBody>
      </p:sp>
      <p:sp>
        <p:nvSpPr>
          <p:cNvPr id="46" name="Shape 46"/>
          <p:cNvSpPr txBox="1">
            <a:spLocks noGrp="1"/>
          </p:cNvSpPr>
          <p:nvPr>
            <p:ph type="body" idx="1"/>
          </p:nvPr>
        </p:nvSpPr>
        <p:spPr>
          <a:xfrm>
            <a:off x="1730000" y="2090067"/>
            <a:ext cx="9385200" cy="3881700"/>
          </a:xfrm>
          <a:prstGeom prst="rect">
            <a:avLst/>
          </a:prstGeom>
        </p:spPr>
        <p:txBody>
          <a:bodyPr wrap="square" lIns="121900" tIns="121900" rIns="121900" bIns="121900" anchor="t" anchorCtr="0"/>
          <a:lstStyle>
            <a:lvl1pPr lvl="0">
              <a:spcBef>
                <a:spcPts val="0"/>
              </a:spcBef>
              <a:buSzPts val="1700"/>
              <a:buChar char="●"/>
              <a:defRPr/>
            </a:lvl1pPr>
            <a:lvl2pPr lvl="1">
              <a:spcBef>
                <a:spcPts val="0"/>
              </a:spcBef>
              <a:buSzPts val="1500"/>
              <a:buChar char="○"/>
              <a:defRPr/>
            </a:lvl2pPr>
            <a:lvl3pPr lvl="2">
              <a:spcBef>
                <a:spcPts val="0"/>
              </a:spcBef>
              <a:buSzPts val="1500"/>
              <a:buChar char="■"/>
              <a:defRPr/>
            </a:lvl3pPr>
            <a:lvl4pPr lvl="3">
              <a:spcBef>
                <a:spcPts val="0"/>
              </a:spcBef>
              <a:buSzPts val="1500"/>
              <a:buChar char="●"/>
              <a:defRPr/>
            </a:lvl4pPr>
            <a:lvl5pPr lvl="4">
              <a:spcBef>
                <a:spcPts val="0"/>
              </a:spcBef>
              <a:buSzPts val="1500"/>
              <a:buChar char="○"/>
              <a:defRPr/>
            </a:lvl5pPr>
            <a:lvl6pPr lvl="5">
              <a:spcBef>
                <a:spcPts val="0"/>
              </a:spcBef>
              <a:buSzPts val="1500"/>
              <a:buChar char="■"/>
              <a:defRPr/>
            </a:lvl6pPr>
            <a:lvl7pPr lvl="6">
              <a:spcBef>
                <a:spcPts val="0"/>
              </a:spcBef>
              <a:buSzPts val="1500"/>
              <a:buChar char="●"/>
              <a:defRPr/>
            </a:lvl7pPr>
            <a:lvl8pPr lvl="7">
              <a:spcBef>
                <a:spcPts val="0"/>
              </a:spcBef>
              <a:buSzPts val="1500"/>
              <a:buChar char="○"/>
              <a:defRPr/>
            </a:lvl8pPr>
            <a:lvl9pPr lvl="8">
              <a:spcBef>
                <a:spcPts val="0"/>
              </a:spcBef>
              <a:buSzPts val="1500"/>
              <a:buChar char="■"/>
              <a:defRPr/>
            </a:lvl9pPr>
          </a:lstStyle>
          <a:p>
            <a:endParaRPr/>
          </a:p>
        </p:txBody>
      </p:sp>
      <p:sp>
        <p:nvSpPr>
          <p:cNvPr id="47" name="Shape 47"/>
          <p:cNvSpPr txBox="1">
            <a:spLocks noGrp="1"/>
          </p:cNvSpPr>
          <p:nvPr>
            <p:ph type="sldNum" idx="12"/>
          </p:nvPr>
        </p:nvSpPr>
        <p:spPr>
          <a:xfrm>
            <a:off x="11296610" y="6217622"/>
            <a:ext cx="731700" cy="524700"/>
          </a:xfrm>
          <a:prstGeom prst="rect">
            <a:avLst/>
          </a:prstGeom>
        </p:spPr>
        <p:txBody>
          <a:bodyPr wrap="square" lIns="121900" tIns="121900" rIns="121900" bIns="121900" anchor="ctr" anchorCtr="0">
            <a:noAutofit/>
          </a:bodyPr>
          <a:lstStyle/>
          <a:p>
            <a:pPr lvl="0">
              <a:spcBef>
                <a:spcPts val="0"/>
              </a:spcBef>
              <a:buNone/>
            </a:pPr>
            <a:fld id="{00000000-1234-1234-1234-123412341234}" type="slidenum">
              <a:rPr lang="en-US"/>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ColTx">
  <p:cSld name="Title and two columns">
    <p:spTree>
      <p:nvGrpSpPr>
        <p:cNvPr id="1" name="Shape 48"/>
        <p:cNvGrpSpPr/>
        <p:nvPr/>
      </p:nvGrpSpPr>
      <p:grpSpPr>
        <a:xfrm>
          <a:off x="0" y="0"/>
          <a:ext cx="0" cy="0"/>
          <a:chOff x="0" y="0"/>
          <a:chExt cx="0" cy="0"/>
        </a:xfrm>
      </p:grpSpPr>
      <p:grpSp>
        <p:nvGrpSpPr>
          <p:cNvPr id="49" name="Shape 49"/>
          <p:cNvGrpSpPr/>
          <p:nvPr/>
        </p:nvGrpSpPr>
        <p:grpSpPr>
          <a:xfrm>
            <a:off x="0" y="507989"/>
            <a:ext cx="1383765" cy="1355016"/>
            <a:chOff x="0" y="381001"/>
            <a:chExt cx="1037850" cy="1016287"/>
          </a:xfrm>
        </p:grpSpPr>
        <p:sp>
          <p:nvSpPr>
            <p:cNvPr id="50" name="Shape 50"/>
            <p:cNvSpPr/>
            <p:nvPr/>
          </p:nvSpPr>
          <p:spPr>
            <a:xfrm rot="-5400000">
              <a:off x="0" y="381001"/>
              <a:ext cx="808800" cy="808800"/>
            </a:xfrm>
            <a:prstGeom prst="diagStripe">
              <a:avLst>
                <a:gd name="adj" fmla="val 50000"/>
              </a:avLst>
            </a:prstGeom>
            <a:solidFill>
              <a:schemeClr val="accent1"/>
            </a:solidFill>
            <a:ln>
              <a:noFill/>
            </a:ln>
          </p:spPr>
          <p:txBody>
            <a:bodyPr wrap="square" lIns="121900" tIns="121900" rIns="121900" bIns="121900" anchor="ctr" anchorCtr="0">
              <a:noAutofit/>
            </a:bodyPr>
            <a:lstStyle/>
            <a:p>
              <a:pPr lvl="0">
                <a:spcBef>
                  <a:spcPts val="0"/>
                </a:spcBef>
                <a:buNone/>
              </a:pPr>
              <a:endParaRPr/>
            </a:p>
          </p:txBody>
        </p:sp>
        <p:sp>
          <p:nvSpPr>
            <p:cNvPr id="51" name="Shape 51"/>
            <p:cNvSpPr/>
            <p:nvPr/>
          </p:nvSpPr>
          <p:spPr>
            <a:xfrm flipH="1">
              <a:off x="229050" y="588489"/>
              <a:ext cx="808800" cy="808800"/>
            </a:xfrm>
            <a:prstGeom prst="diagStripe">
              <a:avLst>
                <a:gd name="adj" fmla="val 50000"/>
              </a:avLst>
            </a:prstGeom>
            <a:solidFill>
              <a:schemeClr val="lt2"/>
            </a:solidFill>
            <a:ln>
              <a:noFill/>
            </a:ln>
          </p:spPr>
          <p:txBody>
            <a:bodyPr wrap="square" lIns="121900" tIns="121900" rIns="121900" bIns="121900" anchor="ctr" anchorCtr="0">
              <a:noAutofit/>
            </a:bodyPr>
            <a:lstStyle/>
            <a:p>
              <a:pPr lvl="0">
                <a:spcBef>
                  <a:spcPts val="0"/>
                </a:spcBef>
                <a:buNone/>
              </a:pPr>
              <a:endParaRPr/>
            </a:p>
          </p:txBody>
        </p:sp>
      </p:grpSp>
      <p:sp>
        <p:nvSpPr>
          <p:cNvPr id="52" name="Shape 52"/>
          <p:cNvSpPr txBox="1">
            <a:spLocks noGrp="1"/>
          </p:cNvSpPr>
          <p:nvPr>
            <p:ph type="title"/>
          </p:nvPr>
        </p:nvSpPr>
        <p:spPr>
          <a:xfrm>
            <a:off x="1730000" y="525000"/>
            <a:ext cx="9385200" cy="1218900"/>
          </a:xfrm>
          <a:prstGeom prst="rect">
            <a:avLst/>
          </a:prstGeom>
        </p:spPr>
        <p:txBody>
          <a:bodyPr wrap="square" lIns="121900" tIns="121900" rIns="121900" bIns="121900" anchor="t" anchorCtr="0"/>
          <a:lstStyle>
            <a:lvl1pPr lvl="0">
              <a:spcBef>
                <a:spcPts val="0"/>
              </a:spcBef>
              <a:buSzPts val="3200"/>
              <a:buNone/>
              <a:defRPr sz="3200"/>
            </a:lvl1pPr>
            <a:lvl2pPr lvl="1">
              <a:spcBef>
                <a:spcPts val="0"/>
              </a:spcBef>
              <a:buSzPts val="3200"/>
              <a:buNone/>
              <a:defRPr sz="3200"/>
            </a:lvl2pPr>
            <a:lvl3pPr lvl="2">
              <a:spcBef>
                <a:spcPts val="0"/>
              </a:spcBef>
              <a:buSzPts val="3200"/>
              <a:buNone/>
              <a:defRPr sz="3200"/>
            </a:lvl3pPr>
            <a:lvl4pPr lvl="3">
              <a:spcBef>
                <a:spcPts val="0"/>
              </a:spcBef>
              <a:buSzPts val="3200"/>
              <a:buNone/>
              <a:defRPr sz="3200"/>
            </a:lvl4pPr>
            <a:lvl5pPr lvl="4">
              <a:spcBef>
                <a:spcPts val="0"/>
              </a:spcBef>
              <a:buSzPts val="3200"/>
              <a:buNone/>
              <a:defRPr sz="3200"/>
            </a:lvl5pPr>
            <a:lvl6pPr lvl="5">
              <a:spcBef>
                <a:spcPts val="0"/>
              </a:spcBef>
              <a:buSzPts val="3200"/>
              <a:buNone/>
              <a:defRPr sz="3200"/>
            </a:lvl6pPr>
            <a:lvl7pPr lvl="6">
              <a:spcBef>
                <a:spcPts val="0"/>
              </a:spcBef>
              <a:buSzPts val="3200"/>
              <a:buNone/>
              <a:defRPr sz="3200"/>
            </a:lvl7pPr>
            <a:lvl8pPr lvl="7">
              <a:spcBef>
                <a:spcPts val="0"/>
              </a:spcBef>
              <a:buSzPts val="3200"/>
              <a:buNone/>
              <a:defRPr sz="3200"/>
            </a:lvl8pPr>
            <a:lvl9pPr lvl="8">
              <a:spcBef>
                <a:spcPts val="0"/>
              </a:spcBef>
              <a:buSzPts val="3200"/>
              <a:buNone/>
              <a:defRPr sz="3200"/>
            </a:lvl9pPr>
          </a:lstStyle>
          <a:p>
            <a:endParaRPr/>
          </a:p>
        </p:txBody>
      </p:sp>
      <p:sp>
        <p:nvSpPr>
          <p:cNvPr id="53" name="Shape 53"/>
          <p:cNvSpPr txBox="1">
            <a:spLocks noGrp="1"/>
          </p:cNvSpPr>
          <p:nvPr>
            <p:ph type="body" idx="1"/>
          </p:nvPr>
        </p:nvSpPr>
        <p:spPr>
          <a:xfrm>
            <a:off x="1730000" y="2090067"/>
            <a:ext cx="4537500" cy="3881700"/>
          </a:xfrm>
          <a:prstGeom prst="rect">
            <a:avLst/>
          </a:prstGeom>
        </p:spPr>
        <p:txBody>
          <a:bodyPr wrap="square" lIns="121900" tIns="121900" rIns="121900" bIns="121900" anchor="t" anchorCtr="0"/>
          <a:lstStyle>
            <a:lvl1pPr lvl="0">
              <a:spcBef>
                <a:spcPts val="0"/>
              </a:spcBef>
              <a:buSzPts val="1700"/>
              <a:buChar char="●"/>
              <a:defRPr/>
            </a:lvl1pPr>
            <a:lvl2pPr lvl="1">
              <a:spcBef>
                <a:spcPts val="0"/>
              </a:spcBef>
              <a:buSzPts val="1500"/>
              <a:buChar char="○"/>
              <a:defRPr/>
            </a:lvl2pPr>
            <a:lvl3pPr lvl="2">
              <a:spcBef>
                <a:spcPts val="0"/>
              </a:spcBef>
              <a:buSzPts val="1500"/>
              <a:buChar char="■"/>
              <a:defRPr/>
            </a:lvl3pPr>
            <a:lvl4pPr lvl="3">
              <a:spcBef>
                <a:spcPts val="0"/>
              </a:spcBef>
              <a:buSzPts val="1500"/>
              <a:buChar char="●"/>
              <a:defRPr/>
            </a:lvl4pPr>
            <a:lvl5pPr lvl="4">
              <a:spcBef>
                <a:spcPts val="0"/>
              </a:spcBef>
              <a:buSzPts val="1500"/>
              <a:buChar char="○"/>
              <a:defRPr/>
            </a:lvl5pPr>
            <a:lvl6pPr lvl="5">
              <a:spcBef>
                <a:spcPts val="0"/>
              </a:spcBef>
              <a:buSzPts val="1500"/>
              <a:buChar char="■"/>
              <a:defRPr/>
            </a:lvl6pPr>
            <a:lvl7pPr lvl="6">
              <a:spcBef>
                <a:spcPts val="0"/>
              </a:spcBef>
              <a:buSzPts val="1500"/>
              <a:buChar char="●"/>
              <a:defRPr/>
            </a:lvl7pPr>
            <a:lvl8pPr lvl="7">
              <a:spcBef>
                <a:spcPts val="0"/>
              </a:spcBef>
              <a:buSzPts val="1500"/>
              <a:buChar char="○"/>
              <a:defRPr/>
            </a:lvl8pPr>
            <a:lvl9pPr lvl="8">
              <a:spcBef>
                <a:spcPts val="0"/>
              </a:spcBef>
              <a:buSzPts val="1500"/>
              <a:buChar char="■"/>
              <a:defRPr/>
            </a:lvl9pPr>
          </a:lstStyle>
          <a:p>
            <a:endParaRPr/>
          </a:p>
        </p:txBody>
      </p:sp>
      <p:sp>
        <p:nvSpPr>
          <p:cNvPr id="54" name="Shape 54"/>
          <p:cNvSpPr txBox="1">
            <a:spLocks noGrp="1"/>
          </p:cNvSpPr>
          <p:nvPr>
            <p:ph type="body" idx="2"/>
          </p:nvPr>
        </p:nvSpPr>
        <p:spPr>
          <a:xfrm>
            <a:off x="6577628" y="2090067"/>
            <a:ext cx="4537500" cy="3881700"/>
          </a:xfrm>
          <a:prstGeom prst="rect">
            <a:avLst/>
          </a:prstGeom>
        </p:spPr>
        <p:txBody>
          <a:bodyPr wrap="square" lIns="121900" tIns="121900" rIns="121900" bIns="121900" anchor="t" anchorCtr="0"/>
          <a:lstStyle>
            <a:lvl1pPr lvl="0">
              <a:spcBef>
                <a:spcPts val="0"/>
              </a:spcBef>
              <a:buSzPts val="1700"/>
              <a:buChar char="●"/>
              <a:defRPr/>
            </a:lvl1pPr>
            <a:lvl2pPr lvl="1">
              <a:spcBef>
                <a:spcPts val="0"/>
              </a:spcBef>
              <a:buSzPts val="1500"/>
              <a:buChar char="○"/>
              <a:defRPr/>
            </a:lvl2pPr>
            <a:lvl3pPr lvl="2">
              <a:spcBef>
                <a:spcPts val="0"/>
              </a:spcBef>
              <a:buSzPts val="1500"/>
              <a:buChar char="■"/>
              <a:defRPr/>
            </a:lvl3pPr>
            <a:lvl4pPr lvl="3">
              <a:spcBef>
                <a:spcPts val="0"/>
              </a:spcBef>
              <a:buSzPts val="1500"/>
              <a:buChar char="●"/>
              <a:defRPr/>
            </a:lvl4pPr>
            <a:lvl5pPr lvl="4">
              <a:spcBef>
                <a:spcPts val="0"/>
              </a:spcBef>
              <a:buSzPts val="1500"/>
              <a:buChar char="○"/>
              <a:defRPr/>
            </a:lvl5pPr>
            <a:lvl6pPr lvl="5">
              <a:spcBef>
                <a:spcPts val="0"/>
              </a:spcBef>
              <a:buSzPts val="1500"/>
              <a:buChar char="■"/>
              <a:defRPr/>
            </a:lvl6pPr>
            <a:lvl7pPr lvl="6">
              <a:spcBef>
                <a:spcPts val="0"/>
              </a:spcBef>
              <a:buSzPts val="1500"/>
              <a:buChar char="●"/>
              <a:defRPr/>
            </a:lvl7pPr>
            <a:lvl8pPr lvl="7">
              <a:spcBef>
                <a:spcPts val="0"/>
              </a:spcBef>
              <a:buSzPts val="1500"/>
              <a:buChar char="○"/>
              <a:defRPr/>
            </a:lvl8pPr>
            <a:lvl9pPr lvl="8">
              <a:spcBef>
                <a:spcPts val="0"/>
              </a:spcBef>
              <a:buSzPts val="1500"/>
              <a:buChar char="■"/>
              <a:defRPr/>
            </a:lvl9pPr>
          </a:lstStyle>
          <a:p>
            <a:endParaRPr/>
          </a:p>
        </p:txBody>
      </p:sp>
      <p:sp>
        <p:nvSpPr>
          <p:cNvPr id="55" name="Shape 55"/>
          <p:cNvSpPr txBox="1">
            <a:spLocks noGrp="1"/>
          </p:cNvSpPr>
          <p:nvPr>
            <p:ph type="sldNum" idx="12"/>
          </p:nvPr>
        </p:nvSpPr>
        <p:spPr>
          <a:xfrm>
            <a:off x="11296610" y="6217622"/>
            <a:ext cx="731700" cy="524700"/>
          </a:xfrm>
          <a:prstGeom prst="rect">
            <a:avLst/>
          </a:prstGeom>
        </p:spPr>
        <p:txBody>
          <a:bodyPr wrap="square" lIns="121900" tIns="121900" rIns="121900" bIns="121900" anchor="ctr" anchorCtr="0">
            <a:noAutofit/>
          </a:bodyPr>
          <a:lstStyle/>
          <a:p>
            <a:pPr lvl="0">
              <a:spcBef>
                <a:spcPts val="0"/>
              </a:spcBef>
              <a:buNone/>
            </a:pPr>
            <a:fld id="{00000000-1234-1234-1234-123412341234}" type="slidenum">
              <a:rPr lang="en-US"/>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Shape 56"/>
        <p:cNvGrpSpPr/>
        <p:nvPr/>
      </p:nvGrpSpPr>
      <p:grpSpPr>
        <a:xfrm>
          <a:off x="0" y="0"/>
          <a:ext cx="0" cy="0"/>
          <a:chOff x="0" y="0"/>
          <a:chExt cx="0" cy="0"/>
        </a:xfrm>
      </p:grpSpPr>
      <p:grpSp>
        <p:nvGrpSpPr>
          <p:cNvPr id="57" name="Shape 57"/>
          <p:cNvGrpSpPr/>
          <p:nvPr/>
        </p:nvGrpSpPr>
        <p:grpSpPr>
          <a:xfrm>
            <a:off x="0" y="507989"/>
            <a:ext cx="1383765" cy="1355016"/>
            <a:chOff x="0" y="381001"/>
            <a:chExt cx="1037850" cy="1016287"/>
          </a:xfrm>
        </p:grpSpPr>
        <p:sp>
          <p:nvSpPr>
            <p:cNvPr id="58" name="Shape 58"/>
            <p:cNvSpPr/>
            <p:nvPr/>
          </p:nvSpPr>
          <p:spPr>
            <a:xfrm rot="-5400000">
              <a:off x="0" y="381001"/>
              <a:ext cx="808800" cy="808800"/>
            </a:xfrm>
            <a:prstGeom prst="diagStripe">
              <a:avLst>
                <a:gd name="adj" fmla="val 50000"/>
              </a:avLst>
            </a:prstGeom>
            <a:solidFill>
              <a:schemeClr val="accent1"/>
            </a:solidFill>
            <a:ln>
              <a:noFill/>
            </a:ln>
          </p:spPr>
          <p:txBody>
            <a:bodyPr wrap="square" lIns="121900" tIns="121900" rIns="121900" bIns="121900" anchor="ctr" anchorCtr="0">
              <a:noAutofit/>
            </a:bodyPr>
            <a:lstStyle/>
            <a:p>
              <a:pPr lvl="0">
                <a:spcBef>
                  <a:spcPts val="0"/>
                </a:spcBef>
                <a:buNone/>
              </a:pPr>
              <a:endParaRPr/>
            </a:p>
          </p:txBody>
        </p:sp>
        <p:sp>
          <p:nvSpPr>
            <p:cNvPr id="59" name="Shape 59"/>
            <p:cNvSpPr/>
            <p:nvPr/>
          </p:nvSpPr>
          <p:spPr>
            <a:xfrm flipH="1">
              <a:off x="229050" y="588489"/>
              <a:ext cx="808800" cy="808800"/>
            </a:xfrm>
            <a:prstGeom prst="diagStripe">
              <a:avLst>
                <a:gd name="adj" fmla="val 50000"/>
              </a:avLst>
            </a:prstGeom>
            <a:solidFill>
              <a:schemeClr val="lt2"/>
            </a:solidFill>
            <a:ln>
              <a:noFill/>
            </a:ln>
          </p:spPr>
          <p:txBody>
            <a:bodyPr wrap="square" lIns="121900" tIns="121900" rIns="121900" bIns="121900" anchor="ctr" anchorCtr="0">
              <a:noAutofit/>
            </a:bodyPr>
            <a:lstStyle/>
            <a:p>
              <a:pPr lvl="0">
                <a:spcBef>
                  <a:spcPts val="0"/>
                </a:spcBef>
                <a:buNone/>
              </a:pPr>
              <a:endParaRPr/>
            </a:p>
          </p:txBody>
        </p:sp>
      </p:grpSp>
      <p:sp>
        <p:nvSpPr>
          <p:cNvPr id="60" name="Shape 60"/>
          <p:cNvSpPr txBox="1">
            <a:spLocks noGrp="1"/>
          </p:cNvSpPr>
          <p:nvPr>
            <p:ph type="title"/>
          </p:nvPr>
        </p:nvSpPr>
        <p:spPr>
          <a:xfrm>
            <a:off x="1730000" y="525000"/>
            <a:ext cx="9385200" cy="1218900"/>
          </a:xfrm>
          <a:prstGeom prst="rect">
            <a:avLst/>
          </a:prstGeom>
        </p:spPr>
        <p:txBody>
          <a:bodyPr wrap="square" lIns="121900" tIns="121900" rIns="121900" bIns="121900" anchor="t" anchorCtr="0"/>
          <a:lstStyle>
            <a:lvl1pPr lvl="0">
              <a:spcBef>
                <a:spcPts val="0"/>
              </a:spcBef>
              <a:buSzPts val="3200"/>
              <a:buNone/>
              <a:defRPr sz="3200"/>
            </a:lvl1pPr>
            <a:lvl2pPr lvl="1">
              <a:spcBef>
                <a:spcPts val="0"/>
              </a:spcBef>
              <a:buSzPts val="3200"/>
              <a:buNone/>
              <a:defRPr sz="3200"/>
            </a:lvl2pPr>
            <a:lvl3pPr lvl="2">
              <a:spcBef>
                <a:spcPts val="0"/>
              </a:spcBef>
              <a:buSzPts val="3200"/>
              <a:buNone/>
              <a:defRPr sz="3200"/>
            </a:lvl3pPr>
            <a:lvl4pPr lvl="3">
              <a:spcBef>
                <a:spcPts val="0"/>
              </a:spcBef>
              <a:buSzPts val="3200"/>
              <a:buNone/>
              <a:defRPr sz="3200"/>
            </a:lvl4pPr>
            <a:lvl5pPr lvl="4">
              <a:spcBef>
                <a:spcPts val="0"/>
              </a:spcBef>
              <a:buSzPts val="3200"/>
              <a:buNone/>
              <a:defRPr sz="3200"/>
            </a:lvl5pPr>
            <a:lvl6pPr lvl="5">
              <a:spcBef>
                <a:spcPts val="0"/>
              </a:spcBef>
              <a:buSzPts val="3200"/>
              <a:buNone/>
              <a:defRPr sz="3200"/>
            </a:lvl6pPr>
            <a:lvl7pPr lvl="6">
              <a:spcBef>
                <a:spcPts val="0"/>
              </a:spcBef>
              <a:buSzPts val="3200"/>
              <a:buNone/>
              <a:defRPr sz="3200"/>
            </a:lvl7pPr>
            <a:lvl8pPr lvl="7">
              <a:spcBef>
                <a:spcPts val="0"/>
              </a:spcBef>
              <a:buSzPts val="3200"/>
              <a:buNone/>
              <a:defRPr sz="3200"/>
            </a:lvl8pPr>
            <a:lvl9pPr lvl="8">
              <a:spcBef>
                <a:spcPts val="0"/>
              </a:spcBef>
              <a:buSzPts val="3200"/>
              <a:buNone/>
              <a:defRPr sz="3200"/>
            </a:lvl9pPr>
          </a:lstStyle>
          <a:p>
            <a:endParaRPr/>
          </a:p>
        </p:txBody>
      </p:sp>
      <p:sp>
        <p:nvSpPr>
          <p:cNvPr id="61" name="Shape 61"/>
          <p:cNvSpPr txBox="1">
            <a:spLocks noGrp="1"/>
          </p:cNvSpPr>
          <p:nvPr>
            <p:ph type="sldNum" idx="12"/>
          </p:nvPr>
        </p:nvSpPr>
        <p:spPr>
          <a:xfrm>
            <a:off x="11296610" y="6217622"/>
            <a:ext cx="731700" cy="524700"/>
          </a:xfrm>
          <a:prstGeom prst="rect">
            <a:avLst/>
          </a:prstGeom>
        </p:spPr>
        <p:txBody>
          <a:bodyPr wrap="square" lIns="121900" tIns="121900" rIns="121900" bIns="121900" anchor="ctr" anchorCtr="0">
            <a:noAutofit/>
          </a:bodyPr>
          <a:lstStyle/>
          <a:p>
            <a:pPr lvl="0">
              <a:spcBef>
                <a:spcPts val="0"/>
              </a:spcBef>
              <a:buNone/>
            </a:pPr>
            <a:fld id="{00000000-1234-1234-1234-123412341234}" type="slidenum">
              <a:rPr lang="en-US"/>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cSld name="One column text">
    <p:spTree>
      <p:nvGrpSpPr>
        <p:cNvPr id="1" name="Shape 62"/>
        <p:cNvGrpSpPr/>
        <p:nvPr/>
      </p:nvGrpSpPr>
      <p:grpSpPr>
        <a:xfrm>
          <a:off x="0" y="0"/>
          <a:ext cx="0" cy="0"/>
          <a:chOff x="0" y="0"/>
          <a:chExt cx="0" cy="0"/>
        </a:xfrm>
      </p:grpSpPr>
      <p:grpSp>
        <p:nvGrpSpPr>
          <p:cNvPr id="63" name="Shape 63"/>
          <p:cNvGrpSpPr/>
          <p:nvPr/>
        </p:nvGrpSpPr>
        <p:grpSpPr>
          <a:xfrm>
            <a:off x="0" y="507989"/>
            <a:ext cx="1383765" cy="1355016"/>
            <a:chOff x="0" y="381001"/>
            <a:chExt cx="1037850" cy="1016287"/>
          </a:xfrm>
        </p:grpSpPr>
        <p:sp>
          <p:nvSpPr>
            <p:cNvPr id="64" name="Shape 64"/>
            <p:cNvSpPr/>
            <p:nvPr/>
          </p:nvSpPr>
          <p:spPr>
            <a:xfrm rot="-5400000">
              <a:off x="0" y="381001"/>
              <a:ext cx="808800" cy="808800"/>
            </a:xfrm>
            <a:prstGeom prst="diagStripe">
              <a:avLst>
                <a:gd name="adj" fmla="val 50000"/>
              </a:avLst>
            </a:prstGeom>
            <a:solidFill>
              <a:schemeClr val="accent1"/>
            </a:solidFill>
            <a:ln>
              <a:noFill/>
            </a:ln>
          </p:spPr>
          <p:txBody>
            <a:bodyPr wrap="square" lIns="121900" tIns="121900" rIns="121900" bIns="121900" anchor="ctr" anchorCtr="0">
              <a:noAutofit/>
            </a:bodyPr>
            <a:lstStyle/>
            <a:p>
              <a:pPr lvl="0">
                <a:spcBef>
                  <a:spcPts val="0"/>
                </a:spcBef>
                <a:buNone/>
              </a:pPr>
              <a:endParaRPr/>
            </a:p>
          </p:txBody>
        </p:sp>
        <p:sp>
          <p:nvSpPr>
            <p:cNvPr id="65" name="Shape 65"/>
            <p:cNvSpPr/>
            <p:nvPr/>
          </p:nvSpPr>
          <p:spPr>
            <a:xfrm flipH="1">
              <a:off x="229050" y="588489"/>
              <a:ext cx="808800" cy="808800"/>
            </a:xfrm>
            <a:prstGeom prst="diagStripe">
              <a:avLst>
                <a:gd name="adj" fmla="val 50000"/>
              </a:avLst>
            </a:prstGeom>
            <a:solidFill>
              <a:schemeClr val="lt2"/>
            </a:solidFill>
            <a:ln>
              <a:noFill/>
            </a:ln>
          </p:spPr>
          <p:txBody>
            <a:bodyPr wrap="square" lIns="121900" tIns="121900" rIns="121900" bIns="121900" anchor="ctr" anchorCtr="0">
              <a:noAutofit/>
            </a:bodyPr>
            <a:lstStyle/>
            <a:p>
              <a:pPr lvl="0">
                <a:spcBef>
                  <a:spcPts val="0"/>
                </a:spcBef>
                <a:buNone/>
              </a:pPr>
              <a:endParaRPr/>
            </a:p>
          </p:txBody>
        </p:sp>
      </p:grpSp>
      <p:sp>
        <p:nvSpPr>
          <p:cNvPr id="66" name="Shape 66"/>
          <p:cNvSpPr txBox="1">
            <a:spLocks noGrp="1"/>
          </p:cNvSpPr>
          <p:nvPr>
            <p:ph type="title"/>
          </p:nvPr>
        </p:nvSpPr>
        <p:spPr>
          <a:xfrm>
            <a:off x="1730000" y="525000"/>
            <a:ext cx="5065200" cy="1990800"/>
          </a:xfrm>
          <a:prstGeom prst="rect">
            <a:avLst/>
          </a:prstGeom>
        </p:spPr>
        <p:txBody>
          <a:bodyPr wrap="square" lIns="121900" tIns="121900" rIns="121900" bIns="121900" anchor="t" anchorCtr="0"/>
          <a:lstStyle>
            <a:lvl1pPr lvl="0">
              <a:spcBef>
                <a:spcPts val="0"/>
              </a:spcBef>
              <a:buSzPts val="3200"/>
              <a:buNone/>
              <a:defRPr sz="3200"/>
            </a:lvl1pPr>
            <a:lvl2pPr lvl="1">
              <a:spcBef>
                <a:spcPts val="0"/>
              </a:spcBef>
              <a:buSzPts val="3200"/>
              <a:buNone/>
              <a:defRPr sz="3200"/>
            </a:lvl2pPr>
            <a:lvl3pPr lvl="2">
              <a:spcBef>
                <a:spcPts val="0"/>
              </a:spcBef>
              <a:buSzPts val="3200"/>
              <a:buNone/>
              <a:defRPr sz="3200"/>
            </a:lvl3pPr>
            <a:lvl4pPr lvl="3">
              <a:spcBef>
                <a:spcPts val="0"/>
              </a:spcBef>
              <a:buSzPts val="3200"/>
              <a:buNone/>
              <a:defRPr sz="3200"/>
            </a:lvl4pPr>
            <a:lvl5pPr lvl="4">
              <a:spcBef>
                <a:spcPts val="0"/>
              </a:spcBef>
              <a:buSzPts val="3200"/>
              <a:buNone/>
              <a:defRPr sz="3200"/>
            </a:lvl5pPr>
            <a:lvl6pPr lvl="5">
              <a:spcBef>
                <a:spcPts val="0"/>
              </a:spcBef>
              <a:buSzPts val="3200"/>
              <a:buNone/>
              <a:defRPr sz="3200"/>
            </a:lvl6pPr>
            <a:lvl7pPr lvl="6">
              <a:spcBef>
                <a:spcPts val="0"/>
              </a:spcBef>
              <a:buSzPts val="3200"/>
              <a:buNone/>
              <a:defRPr sz="3200"/>
            </a:lvl7pPr>
            <a:lvl8pPr lvl="7">
              <a:spcBef>
                <a:spcPts val="0"/>
              </a:spcBef>
              <a:buSzPts val="3200"/>
              <a:buNone/>
              <a:defRPr sz="3200"/>
            </a:lvl8pPr>
            <a:lvl9pPr lvl="8">
              <a:spcBef>
                <a:spcPts val="0"/>
              </a:spcBef>
              <a:buSzPts val="3200"/>
              <a:buNone/>
              <a:defRPr sz="3200"/>
            </a:lvl9pPr>
          </a:lstStyle>
          <a:p>
            <a:endParaRPr/>
          </a:p>
        </p:txBody>
      </p:sp>
      <p:sp>
        <p:nvSpPr>
          <p:cNvPr id="67" name="Shape 67"/>
          <p:cNvSpPr txBox="1">
            <a:spLocks noGrp="1"/>
          </p:cNvSpPr>
          <p:nvPr>
            <p:ph type="body" idx="1"/>
          </p:nvPr>
        </p:nvSpPr>
        <p:spPr>
          <a:xfrm>
            <a:off x="1730000" y="2630067"/>
            <a:ext cx="5065200" cy="3221100"/>
          </a:xfrm>
          <a:prstGeom prst="rect">
            <a:avLst/>
          </a:prstGeom>
        </p:spPr>
        <p:txBody>
          <a:bodyPr wrap="square" lIns="121900" tIns="121900" rIns="121900" bIns="121900" anchor="t" anchorCtr="0"/>
          <a:lstStyle>
            <a:lvl1pPr lvl="0">
              <a:spcBef>
                <a:spcPts val="0"/>
              </a:spcBef>
              <a:buSzPts val="1700"/>
              <a:buChar char="●"/>
              <a:defRPr/>
            </a:lvl1pPr>
            <a:lvl2pPr lvl="1">
              <a:spcBef>
                <a:spcPts val="0"/>
              </a:spcBef>
              <a:buSzPts val="1500"/>
              <a:buChar char="○"/>
              <a:defRPr/>
            </a:lvl2pPr>
            <a:lvl3pPr lvl="2">
              <a:spcBef>
                <a:spcPts val="0"/>
              </a:spcBef>
              <a:buSzPts val="1500"/>
              <a:buChar char="■"/>
              <a:defRPr/>
            </a:lvl3pPr>
            <a:lvl4pPr lvl="3">
              <a:spcBef>
                <a:spcPts val="0"/>
              </a:spcBef>
              <a:buSzPts val="1500"/>
              <a:buChar char="●"/>
              <a:defRPr/>
            </a:lvl4pPr>
            <a:lvl5pPr lvl="4">
              <a:spcBef>
                <a:spcPts val="0"/>
              </a:spcBef>
              <a:buSzPts val="1500"/>
              <a:buChar char="○"/>
              <a:defRPr/>
            </a:lvl5pPr>
            <a:lvl6pPr lvl="5">
              <a:spcBef>
                <a:spcPts val="0"/>
              </a:spcBef>
              <a:buSzPts val="1500"/>
              <a:buChar char="■"/>
              <a:defRPr/>
            </a:lvl6pPr>
            <a:lvl7pPr lvl="6">
              <a:spcBef>
                <a:spcPts val="0"/>
              </a:spcBef>
              <a:buSzPts val="1500"/>
              <a:buChar char="●"/>
              <a:defRPr/>
            </a:lvl7pPr>
            <a:lvl8pPr lvl="7">
              <a:spcBef>
                <a:spcPts val="0"/>
              </a:spcBef>
              <a:buSzPts val="1500"/>
              <a:buChar char="○"/>
              <a:defRPr/>
            </a:lvl8pPr>
            <a:lvl9pPr lvl="8">
              <a:spcBef>
                <a:spcPts val="0"/>
              </a:spcBef>
              <a:buSzPts val="1500"/>
              <a:buChar char="■"/>
              <a:defRPr/>
            </a:lvl9pPr>
          </a:lstStyle>
          <a:p>
            <a:endParaRPr/>
          </a:p>
        </p:txBody>
      </p:sp>
      <p:sp>
        <p:nvSpPr>
          <p:cNvPr id="68" name="Shape 68"/>
          <p:cNvSpPr txBox="1">
            <a:spLocks noGrp="1"/>
          </p:cNvSpPr>
          <p:nvPr>
            <p:ph type="sldNum" idx="12"/>
          </p:nvPr>
        </p:nvSpPr>
        <p:spPr>
          <a:xfrm>
            <a:off x="11296610" y="6217622"/>
            <a:ext cx="731700" cy="524700"/>
          </a:xfrm>
          <a:prstGeom prst="rect">
            <a:avLst/>
          </a:prstGeom>
        </p:spPr>
        <p:txBody>
          <a:bodyPr wrap="square" lIns="121900" tIns="121900" rIns="121900" bIns="121900" anchor="ctr" anchorCtr="0">
            <a:noAutofit/>
          </a:bodyPr>
          <a:lstStyle/>
          <a:p>
            <a:pPr lvl="0">
              <a:spcBef>
                <a:spcPts val="0"/>
              </a:spcBef>
              <a:buNone/>
            </a:pPr>
            <a:fld id="{00000000-1234-1234-1234-123412341234}" type="slidenum">
              <a:rPr lang="en-US"/>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cSld name="Main point">
    <p:spTree>
      <p:nvGrpSpPr>
        <p:cNvPr id="1" name="Shape 69"/>
        <p:cNvGrpSpPr/>
        <p:nvPr/>
      </p:nvGrpSpPr>
      <p:grpSpPr>
        <a:xfrm>
          <a:off x="0" y="0"/>
          <a:ext cx="0" cy="0"/>
          <a:chOff x="0" y="0"/>
          <a:chExt cx="0" cy="0"/>
        </a:xfrm>
      </p:grpSpPr>
      <p:grpSp>
        <p:nvGrpSpPr>
          <p:cNvPr id="70" name="Shape 70"/>
          <p:cNvGrpSpPr/>
          <p:nvPr/>
        </p:nvGrpSpPr>
        <p:grpSpPr>
          <a:xfrm>
            <a:off x="5875053" y="0"/>
            <a:ext cx="6316642" cy="6857829"/>
            <a:chOff x="4406400" y="0"/>
            <a:chExt cx="4737600" cy="5143500"/>
          </a:xfrm>
        </p:grpSpPr>
        <p:sp>
          <p:nvSpPr>
            <p:cNvPr id="71" name="Shape 71"/>
            <p:cNvSpPr/>
            <p:nvPr/>
          </p:nvSpPr>
          <p:spPr>
            <a:xfrm rot="5400000">
              <a:off x="4407900" y="-1500"/>
              <a:ext cx="4734600" cy="4737600"/>
            </a:xfrm>
            <a:prstGeom prst="diagStripe">
              <a:avLst>
                <a:gd name="adj" fmla="val 49469"/>
              </a:avLst>
            </a:prstGeom>
            <a:solidFill>
              <a:schemeClr val="lt1">
                <a:alpha val="3460"/>
              </a:schemeClr>
            </a:solidFill>
            <a:ln>
              <a:noFill/>
            </a:ln>
          </p:spPr>
          <p:txBody>
            <a:bodyPr wrap="square" lIns="121900" tIns="121900" rIns="121900" bIns="121900" anchor="ctr" anchorCtr="0">
              <a:noAutofit/>
            </a:bodyPr>
            <a:lstStyle/>
            <a:p>
              <a:pPr lvl="0">
                <a:spcBef>
                  <a:spcPts val="0"/>
                </a:spcBef>
                <a:buNone/>
              </a:pPr>
              <a:endParaRPr/>
            </a:p>
          </p:txBody>
        </p:sp>
        <p:sp>
          <p:nvSpPr>
            <p:cNvPr id="72" name="Shape 72"/>
            <p:cNvSpPr/>
            <p:nvPr/>
          </p:nvSpPr>
          <p:spPr>
            <a:xfrm rot="5400000">
              <a:off x="4840825" y="6000"/>
              <a:ext cx="4298700" cy="4286700"/>
            </a:xfrm>
            <a:prstGeom prst="diagStripe">
              <a:avLst>
                <a:gd name="adj" fmla="val 0"/>
              </a:avLst>
            </a:prstGeom>
            <a:solidFill>
              <a:schemeClr val="lt1">
                <a:alpha val="3460"/>
              </a:schemeClr>
            </a:solidFill>
            <a:ln>
              <a:noFill/>
            </a:ln>
          </p:spPr>
          <p:txBody>
            <a:bodyPr wrap="square" lIns="121900" tIns="121900" rIns="121900" bIns="121900" anchor="ctr" anchorCtr="0">
              <a:noAutofit/>
            </a:bodyPr>
            <a:lstStyle/>
            <a:p>
              <a:pPr lvl="0">
                <a:spcBef>
                  <a:spcPts val="0"/>
                </a:spcBef>
                <a:buNone/>
              </a:pPr>
              <a:endParaRPr/>
            </a:p>
          </p:txBody>
        </p:sp>
        <p:sp>
          <p:nvSpPr>
            <p:cNvPr id="73" name="Shape 73"/>
            <p:cNvSpPr/>
            <p:nvPr/>
          </p:nvSpPr>
          <p:spPr>
            <a:xfrm rot="-5400000">
              <a:off x="5618399" y="1236641"/>
              <a:ext cx="808800" cy="808800"/>
            </a:xfrm>
            <a:prstGeom prst="diagStripe">
              <a:avLst>
                <a:gd name="adj" fmla="val 50000"/>
              </a:avLst>
            </a:prstGeom>
            <a:solidFill>
              <a:schemeClr val="lt1">
                <a:alpha val="7310"/>
              </a:schemeClr>
            </a:solidFill>
            <a:ln>
              <a:noFill/>
            </a:ln>
          </p:spPr>
          <p:txBody>
            <a:bodyPr wrap="square" lIns="121900" tIns="121900" rIns="121900" bIns="121900" anchor="ctr" anchorCtr="0">
              <a:noAutofit/>
            </a:bodyPr>
            <a:lstStyle/>
            <a:p>
              <a:pPr lvl="0">
                <a:spcBef>
                  <a:spcPts val="0"/>
                </a:spcBef>
                <a:buNone/>
              </a:pPr>
              <a:endParaRPr/>
            </a:p>
          </p:txBody>
        </p:sp>
        <p:sp>
          <p:nvSpPr>
            <p:cNvPr id="74" name="Shape 74"/>
            <p:cNvSpPr/>
            <p:nvPr/>
          </p:nvSpPr>
          <p:spPr>
            <a:xfrm flipH="1">
              <a:off x="5849857" y="1444078"/>
              <a:ext cx="808800" cy="808800"/>
            </a:xfrm>
            <a:prstGeom prst="diagStripe">
              <a:avLst>
                <a:gd name="adj" fmla="val 50000"/>
              </a:avLst>
            </a:prstGeom>
            <a:solidFill>
              <a:schemeClr val="lt1">
                <a:alpha val="7310"/>
              </a:schemeClr>
            </a:solidFill>
            <a:ln>
              <a:noFill/>
            </a:ln>
          </p:spPr>
          <p:txBody>
            <a:bodyPr wrap="square" lIns="121900" tIns="121900" rIns="121900" bIns="121900" anchor="ctr" anchorCtr="0">
              <a:noAutofit/>
            </a:bodyPr>
            <a:lstStyle/>
            <a:p>
              <a:pPr lvl="0">
                <a:spcBef>
                  <a:spcPts val="0"/>
                </a:spcBef>
                <a:buNone/>
              </a:pPr>
              <a:endParaRPr/>
            </a:p>
          </p:txBody>
        </p:sp>
        <p:sp>
          <p:nvSpPr>
            <p:cNvPr id="75" name="Shape 75"/>
            <p:cNvSpPr/>
            <p:nvPr/>
          </p:nvSpPr>
          <p:spPr>
            <a:xfrm rot="-5400000">
              <a:off x="5987081" y="2469743"/>
              <a:ext cx="808800" cy="808800"/>
            </a:xfrm>
            <a:prstGeom prst="diagStripe">
              <a:avLst>
                <a:gd name="adj" fmla="val 50000"/>
              </a:avLst>
            </a:prstGeom>
            <a:solidFill>
              <a:schemeClr val="lt1">
                <a:alpha val="7310"/>
              </a:schemeClr>
            </a:solidFill>
            <a:ln>
              <a:noFill/>
            </a:ln>
          </p:spPr>
          <p:txBody>
            <a:bodyPr wrap="square" lIns="121900" tIns="121900" rIns="121900" bIns="121900" anchor="ctr" anchorCtr="0">
              <a:noAutofit/>
            </a:bodyPr>
            <a:lstStyle/>
            <a:p>
              <a:pPr lvl="0">
                <a:spcBef>
                  <a:spcPts val="0"/>
                </a:spcBef>
                <a:buNone/>
              </a:pPr>
              <a:endParaRPr/>
            </a:p>
          </p:txBody>
        </p:sp>
        <p:sp>
          <p:nvSpPr>
            <p:cNvPr id="76" name="Shape 76"/>
            <p:cNvSpPr/>
            <p:nvPr/>
          </p:nvSpPr>
          <p:spPr>
            <a:xfrm flipH="1">
              <a:off x="6222115" y="2677179"/>
              <a:ext cx="808800" cy="808800"/>
            </a:xfrm>
            <a:prstGeom prst="diagStripe">
              <a:avLst>
                <a:gd name="adj" fmla="val 50000"/>
              </a:avLst>
            </a:prstGeom>
            <a:solidFill>
              <a:schemeClr val="lt1">
                <a:alpha val="7310"/>
              </a:schemeClr>
            </a:solidFill>
            <a:ln>
              <a:noFill/>
            </a:ln>
          </p:spPr>
          <p:txBody>
            <a:bodyPr wrap="square" lIns="121900" tIns="121900" rIns="121900" bIns="121900" anchor="ctr" anchorCtr="0">
              <a:noAutofit/>
            </a:bodyPr>
            <a:lstStyle/>
            <a:p>
              <a:pPr lvl="0">
                <a:spcBef>
                  <a:spcPts val="0"/>
                </a:spcBef>
                <a:buNone/>
              </a:pPr>
              <a:endParaRPr/>
            </a:p>
          </p:txBody>
        </p:sp>
        <p:sp>
          <p:nvSpPr>
            <p:cNvPr id="77" name="Shape 77"/>
            <p:cNvSpPr/>
            <p:nvPr/>
          </p:nvSpPr>
          <p:spPr>
            <a:xfrm rot="-5400000">
              <a:off x="6675341" y="1862244"/>
              <a:ext cx="808800" cy="808800"/>
            </a:xfrm>
            <a:prstGeom prst="diagStripe">
              <a:avLst>
                <a:gd name="adj" fmla="val 50000"/>
              </a:avLst>
            </a:prstGeom>
            <a:solidFill>
              <a:schemeClr val="lt1">
                <a:alpha val="7310"/>
              </a:schemeClr>
            </a:solidFill>
            <a:ln>
              <a:noFill/>
            </a:ln>
          </p:spPr>
          <p:txBody>
            <a:bodyPr wrap="square" lIns="121900" tIns="121900" rIns="121900" bIns="121900" anchor="ctr" anchorCtr="0">
              <a:noAutofit/>
            </a:bodyPr>
            <a:lstStyle/>
            <a:p>
              <a:pPr lvl="0">
                <a:spcBef>
                  <a:spcPts val="0"/>
                </a:spcBef>
                <a:buNone/>
              </a:pPr>
              <a:endParaRPr/>
            </a:p>
          </p:txBody>
        </p:sp>
        <p:sp>
          <p:nvSpPr>
            <p:cNvPr id="78" name="Shape 78"/>
            <p:cNvSpPr/>
            <p:nvPr/>
          </p:nvSpPr>
          <p:spPr>
            <a:xfrm flipH="1">
              <a:off x="6908099" y="2069680"/>
              <a:ext cx="808800" cy="808800"/>
            </a:xfrm>
            <a:prstGeom prst="diagStripe">
              <a:avLst>
                <a:gd name="adj" fmla="val 50000"/>
              </a:avLst>
            </a:prstGeom>
            <a:solidFill>
              <a:schemeClr val="lt2"/>
            </a:solidFill>
            <a:ln>
              <a:noFill/>
            </a:ln>
          </p:spPr>
          <p:txBody>
            <a:bodyPr wrap="square" lIns="121900" tIns="121900" rIns="121900" bIns="121900" anchor="ctr" anchorCtr="0">
              <a:noAutofit/>
            </a:bodyPr>
            <a:lstStyle/>
            <a:p>
              <a:pPr lvl="0">
                <a:spcBef>
                  <a:spcPts val="0"/>
                </a:spcBef>
                <a:buNone/>
              </a:pPr>
              <a:endParaRPr/>
            </a:p>
          </p:txBody>
        </p:sp>
        <p:sp>
          <p:nvSpPr>
            <p:cNvPr id="79" name="Shape 79"/>
            <p:cNvSpPr/>
            <p:nvPr/>
          </p:nvSpPr>
          <p:spPr>
            <a:xfrm rot="-5400000">
              <a:off x="6861141" y="2478088"/>
              <a:ext cx="808800" cy="808800"/>
            </a:xfrm>
            <a:prstGeom prst="diagStripe">
              <a:avLst>
                <a:gd name="adj" fmla="val 50000"/>
              </a:avLst>
            </a:prstGeom>
            <a:solidFill>
              <a:schemeClr val="lt1">
                <a:alpha val="7310"/>
              </a:schemeClr>
            </a:solidFill>
            <a:ln>
              <a:noFill/>
            </a:ln>
          </p:spPr>
          <p:txBody>
            <a:bodyPr wrap="square" lIns="121900" tIns="121900" rIns="121900" bIns="121900" anchor="ctr" anchorCtr="0">
              <a:noAutofit/>
            </a:bodyPr>
            <a:lstStyle/>
            <a:p>
              <a:pPr lvl="0">
                <a:spcBef>
                  <a:spcPts val="0"/>
                </a:spcBef>
                <a:buNone/>
              </a:pPr>
              <a:endParaRPr/>
            </a:p>
          </p:txBody>
        </p:sp>
        <p:sp>
          <p:nvSpPr>
            <p:cNvPr id="80" name="Shape 80"/>
            <p:cNvSpPr/>
            <p:nvPr/>
          </p:nvSpPr>
          <p:spPr>
            <a:xfrm flipH="1">
              <a:off x="7965266" y="2693191"/>
              <a:ext cx="808800" cy="808800"/>
            </a:xfrm>
            <a:prstGeom prst="diagStripe">
              <a:avLst>
                <a:gd name="adj" fmla="val 50000"/>
              </a:avLst>
            </a:prstGeom>
            <a:solidFill>
              <a:schemeClr val="lt1">
                <a:alpha val="7310"/>
              </a:schemeClr>
            </a:solidFill>
            <a:ln>
              <a:noFill/>
            </a:ln>
          </p:spPr>
          <p:txBody>
            <a:bodyPr wrap="square" lIns="121900" tIns="121900" rIns="121900" bIns="121900" anchor="ctr" anchorCtr="0">
              <a:noAutofit/>
            </a:bodyPr>
            <a:lstStyle/>
            <a:p>
              <a:pPr lvl="0">
                <a:spcBef>
                  <a:spcPts val="0"/>
                </a:spcBef>
                <a:buNone/>
              </a:pPr>
              <a:endParaRPr/>
            </a:p>
          </p:txBody>
        </p:sp>
        <p:sp>
          <p:nvSpPr>
            <p:cNvPr id="81" name="Shape 81"/>
            <p:cNvSpPr/>
            <p:nvPr/>
          </p:nvSpPr>
          <p:spPr>
            <a:xfrm flipH="1">
              <a:off x="8145082" y="3309036"/>
              <a:ext cx="808800" cy="808800"/>
            </a:xfrm>
            <a:prstGeom prst="diagStripe">
              <a:avLst>
                <a:gd name="adj" fmla="val 50000"/>
              </a:avLst>
            </a:prstGeom>
            <a:solidFill>
              <a:schemeClr val="lt1">
                <a:alpha val="7310"/>
              </a:schemeClr>
            </a:solidFill>
            <a:ln>
              <a:noFill/>
            </a:ln>
          </p:spPr>
          <p:txBody>
            <a:bodyPr wrap="square" lIns="121900" tIns="121900" rIns="121900" bIns="121900" anchor="ctr" anchorCtr="0">
              <a:noAutofit/>
            </a:bodyPr>
            <a:lstStyle/>
            <a:p>
              <a:pPr lvl="0">
                <a:spcBef>
                  <a:spcPts val="0"/>
                </a:spcBef>
                <a:buNone/>
              </a:pPr>
              <a:endParaRPr/>
            </a:p>
          </p:txBody>
        </p:sp>
        <p:sp>
          <p:nvSpPr>
            <p:cNvPr id="82" name="Shape 82"/>
            <p:cNvSpPr/>
            <p:nvPr/>
          </p:nvSpPr>
          <p:spPr>
            <a:xfrm rot="-5400000">
              <a:off x="7047599" y="3095345"/>
              <a:ext cx="808800" cy="808800"/>
            </a:xfrm>
            <a:prstGeom prst="diagStripe">
              <a:avLst>
                <a:gd name="adj" fmla="val 50000"/>
              </a:avLst>
            </a:prstGeom>
            <a:solidFill>
              <a:schemeClr val="lt1">
                <a:alpha val="7310"/>
              </a:schemeClr>
            </a:solidFill>
            <a:ln>
              <a:noFill/>
            </a:ln>
          </p:spPr>
          <p:txBody>
            <a:bodyPr wrap="square" lIns="121900" tIns="121900" rIns="121900" bIns="121900" anchor="ctr" anchorCtr="0">
              <a:noAutofit/>
            </a:bodyPr>
            <a:lstStyle/>
            <a:p>
              <a:pPr lvl="0">
                <a:spcBef>
                  <a:spcPts val="0"/>
                </a:spcBef>
                <a:buNone/>
              </a:pPr>
              <a:endParaRPr/>
            </a:p>
          </p:txBody>
        </p:sp>
        <p:sp>
          <p:nvSpPr>
            <p:cNvPr id="83" name="Shape 83"/>
            <p:cNvSpPr/>
            <p:nvPr/>
          </p:nvSpPr>
          <p:spPr>
            <a:xfrm flipH="1">
              <a:off x="7276649" y="3302781"/>
              <a:ext cx="808800" cy="808800"/>
            </a:xfrm>
            <a:prstGeom prst="diagStripe">
              <a:avLst>
                <a:gd name="adj" fmla="val 50000"/>
              </a:avLst>
            </a:prstGeom>
            <a:solidFill>
              <a:schemeClr val="lt1">
                <a:alpha val="7310"/>
              </a:schemeClr>
            </a:solidFill>
            <a:ln>
              <a:noFill/>
            </a:ln>
          </p:spPr>
          <p:txBody>
            <a:bodyPr wrap="square" lIns="121900" tIns="121900" rIns="121900" bIns="121900" anchor="ctr" anchorCtr="0">
              <a:noAutofit/>
            </a:bodyPr>
            <a:lstStyle/>
            <a:p>
              <a:pPr lvl="0">
                <a:spcBef>
                  <a:spcPts val="0"/>
                </a:spcBef>
                <a:buNone/>
              </a:pPr>
              <a:endParaRPr/>
            </a:p>
          </p:txBody>
        </p:sp>
        <p:sp>
          <p:nvSpPr>
            <p:cNvPr id="84" name="Shape 84"/>
            <p:cNvSpPr/>
            <p:nvPr/>
          </p:nvSpPr>
          <p:spPr>
            <a:xfrm rot="-5400000">
              <a:off x="7227414" y="3711189"/>
              <a:ext cx="808800" cy="808800"/>
            </a:xfrm>
            <a:prstGeom prst="diagStripe">
              <a:avLst>
                <a:gd name="adj" fmla="val 50000"/>
              </a:avLst>
            </a:prstGeom>
            <a:solidFill>
              <a:schemeClr val="accent1"/>
            </a:solidFill>
            <a:ln>
              <a:noFill/>
            </a:ln>
          </p:spPr>
          <p:txBody>
            <a:bodyPr wrap="square" lIns="121900" tIns="121900" rIns="121900" bIns="121900" anchor="ctr" anchorCtr="0">
              <a:noAutofit/>
            </a:bodyPr>
            <a:lstStyle/>
            <a:p>
              <a:pPr lvl="0">
                <a:spcBef>
                  <a:spcPts val="0"/>
                </a:spcBef>
                <a:buNone/>
              </a:pPr>
              <a:endParaRPr/>
            </a:p>
          </p:txBody>
        </p:sp>
        <p:sp>
          <p:nvSpPr>
            <p:cNvPr id="85" name="Shape 85"/>
            <p:cNvSpPr/>
            <p:nvPr/>
          </p:nvSpPr>
          <p:spPr>
            <a:xfrm flipH="1">
              <a:off x="7462448" y="3918625"/>
              <a:ext cx="808800" cy="808800"/>
            </a:xfrm>
            <a:prstGeom prst="diagStripe">
              <a:avLst>
                <a:gd name="adj" fmla="val 50000"/>
              </a:avLst>
            </a:prstGeom>
            <a:solidFill>
              <a:schemeClr val="lt1">
                <a:alpha val="7310"/>
              </a:schemeClr>
            </a:solidFill>
            <a:ln>
              <a:noFill/>
            </a:ln>
          </p:spPr>
          <p:txBody>
            <a:bodyPr wrap="square" lIns="121900" tIns="121900" rIns="121900" bIns="121900" anchor="ctr" anchorCtr="0">
              <a:noAutofit/>
            </a:bodyPr>
            <a:lstStyle/>
            <a:p>
              <a:pPr lvl="0">
                <a:spcBef>
                  <a:spcPts val="0"/>
                </a:spcBef>
                <a:buNone/>
              </a:pPr>
              <a:endParaRPr/>
            </a:p>
          </p:txBody>
        </p:sp>
        <p:sp>
          <p:nvSpPr>
            <p:cNvPr id="86" name="Shape 86"/>
            <p:cNvSpPr/>
            <p:nvPr/>
          </p:nvSpPr>
          <p:spPr>
            <a:xfrm rot="-5400000">
              <a:off x="8102491" y="3718856"/>
              <a:ext cx="808800" cy="808800"/>
            </a:xfrm>
            <a:prstGeom prst="diagStripe">
              <a:avLst>
                <a:gd name="adj" fmla="val 50000"/>
              </a:avLst>
            </a:prstGeom>
            <a:solidFill>
              <a:schemeClr val="lt1">
                <a:alpha val="7310"/>
              </a:schemeClr>
            </a:solidFill>
            <a:ln>
              <a:noFill/>
            </a:ln>
          </p:spPr>
          <p:txBody>
            <a:bodyPr wrap="square" lIns="121900" tIns="121900" rIns="121900" bIns="121900" anchor="ctr" anchorCtr="0">
              <a:noAutofit/>
            </a:bodyPr>
            <a:lstStyle/>
            <a:p>
              <a:pPr lvl="0">
                <a:spcBef>
                  <a:spcPts val="0"/>
                </a:spcBef>
                <a:buNone/>
              </a:pPr>
              <a:endParaRPr/>
            </a:p>
          </p:txBody>
        </p:sp>
        <p:sp>
          <p:nvSpPr>
            <p:cNvPr id="87" name="Shape 87"/>
            <p:cNvSpPr/>
            <p:nvPr/>
          </p:nvSpPr>
          <p:spPr>
            <a:xfrm flipH="1">
              <a:off x="8334533" y="3926292"/>
              <a:ext cx="808800" cy="808800"/>
            </a:xfrm>
            <a:prstGeom prst="diagStripe">
              <a:avLst>
                <a:gd name="adj" fmla="val 50000"/>
              </a:avLst>
            </a:prstGeom>
            <a:solidFill>
              <a:schemeClr val="lt1">
                <a:alpha val="7310"/>
              </a:schemeClr>
            </a:solidFill>
            <a:ln>
              <a:noFill/>
            </a:ln>
          </p:spPr>
          <p:txBody>
            <a:bodyPr wrap="square" lIns="121900" tIns="121900" rIns="121900" bIns="121900" anchor="ctr" anchorCtr="0">
              <a:noAutofit/>
            </a:bodyPr>
            <a:lstStyle/>
            <a:p>
              <a:pPr lvl="0">
                <a:spcBef>
                  <a:spcPts val="0"/>
                </a:spcBef>
                <a:buNone/>
              </a:pPr>
              <a:endParaRPr/>
            </a:p>
          </p:txBody>
        </p:sp>
        <p:sp>
          <p:nvSpPr>
            <p:cNvPr id="88" name="Shape 88"/>
            <p:cNvSpPr/>
            <p:nvPr/>
          </p:nvSpPr>
          <p:spPr>
            <a:xfrm rot="-5400000">
              <a:off x="8288290" y="4334700"/>
              <a:ext cx="808800" cy="808800"/>
            </a:xfrm>
            <a:prstGeom prst="diagStripe">
              <a:avLst>
                <a:gd name="adj" fmla="val 50000"/>
              </a:avLst>
            </a:prstGeom>
            <a:solidFill>
              <a:schemeClr val="lt1">
                <a:alpha val="7310"/>
              </a:schemeClr>
            </a:solidFill>
            <a:ln>
              <a:noFill/>
            </a:ln>
          </p:spPr>
          <p:txBody>
            <a:bodyPr wrap="square" lIns="121900" tIns="121900" rIns="121900" bIns="121900" anchor="ctr" anchorCtr="0">
              <a:noAutofit/>
            </a:bodyPr>
            <a:lstStyle/>
            <a:p>
              <a:pPr lvl="0">
                <a:spcBef>
                  <a:spcPts val="0"/>
                </a:spcBef>
                <a:buNone/>
              </a:pPr>
              <a:endParaRPr/>
            </a:p>
          </p:txBody>
        </p:sp>
      </p:grpSp>
      <p:sp>
        <p:nvSpPr>
          <p:cNvPr id="89" name="Shape 89"/>
          <p:cNvSpPr txBox="1">
            <a:spLocks noGrp="1"/>
          </p:cNvSpPr>
          <p:nvPr>
            <p:ph type="title"/>
          </p:nvPr>
        </p:nvSpPr>
        <p:spPr>
          <a:xfrm>
            <a:off x="1098467" y="1155700"/>
            <a:ext cx="6116100" cy="4694700"/>
          </a:xfrm>
          <a:prstGeom prst="rect">
            <a:avLst/>
          </a:prstGeom>
        </p:spPr>
        <p:txBody>
          <a:bodyPr wrap="square" lIns="121900" tIns="121900" rIns="121900" bIns="121900" anchor="ctr" anchorCtr="0"/>
          <a:lstStyle>
            <a:lvl1pPr lvl="0">
              <a:spcBef>
                <a:spcPts val="0"/>
              </a:spcBef>
              <a:buSzPts val="3700"/>
              <a:buNone/>
              <a:defRPr/>
            </a:lvl1pPr>
            <a:lvl2pPr lvl="1">
              <a:spcBef>
                <a:spcPts val="0"/>
              </a:spcBef>
              <a:buSzPts val="3700"/>
              <a:buNone/>
              <a:defRPr/>
            </a:lvl2pPr>
            <a:lvl3pPr lvl="2">
              <a:spcBef>
                <a:spcPts val="0"/>
              </a:spcBef>
              <a:buSzPts val="3700"/>
              <a:buNone/>
              <a:defRPr/>
            </a:lvl3pPr>
            <a:lvl4pPr lvl="3">
              <a:spcBef>
                <a:spcPts val="0"/>
              </a:spcBef>
              <a:buSzPts val="3700"/>
              <a:buNone/>
              <a:defRPr/>
            </a:lvl4pPr>
            <a:lvl5pPr lvl="4">
              <a:spcBef>
                <a:spcPts val="0"/>
              </a:spcBef>
              <a:buSzPts val="3700"/>
              <a:buNone/>
              <a:defRPr/>
            </a:lvl5pPr>
            <a:lvl6pPr lvl="5">
              <a:spcBef>
                <a:spcPts val="0"/>
              </a:spcBef>
              <a:buSzPts val="3700"/>
              <a:buNone/>
              <a:defRPr/>
            </a:lvl6pPr>
            <a:lvl7pPr lvl="6">
              <a:spcBef>
                <a:spcPts val="0"/>
              </a:spcBef>
              <a:buSzPts val="3700"/>
              <a:buNone/>
              <a:defRPr/>
            </a:lvl7pPr>
            <a:lvl8pPr lvl="7">
              <a:spcBef>
                <a:spcPts val="0"/>
              </a:spcBef>
              <a:buSzPts val="3700"/>
              <a:buNone/>
              <a:defRPr/>
            </a:lvl8pPr>
            <a:lvl9pPr lvl="8">
              <a:spcBef>
                <a:spcPts val="0"/>
              </a:spcBef>
              <a:buSzPts val="3700"/>
              <a:buNone/>
              <a:defRPr/>
            </a:lvl9pPr>
          </a:lstStyle>
          <a:p>
            <a:endParaRPr/>
          </a:p>
        </p:txBody>
      </p:sp>
      <p:sp>
        <p:nvSpPr>
          <p:cNvPr id="90" name="Shape 90"/>
          <p:cNvSpPr txBox="1">
            <a:spLocks noGrp="1"/>
          </p:cNvSpPr>
          <p:nvPr>
            <p:ph type="sldNum" idx="12"/>
          </p:nvPr>
        </p:nvSpPr>
        <p:spPr>
          <a:xfrm>
            <a:off x="11296610" y="6217622"/>
            <a:ext cx="731700" cy="524700"/>
          </a:xfrm>
          <a:prstGeom prst="rect">
            <a:avLst/>
          </a:prstGeom>
        </p:spPr>
        <p:txBody>
          <a:bodyPr wrap="square" lIns="121900" tIns="121900" rIns="121900" bIns="121900" anchor="ctr" anchorCtr="0">
            <a:noAutofit/>
          </a:bodyPr>
          <a:lstStyle/>
          <a:p>
            <a:pPr lvl="0">
              <a:spcBef>
                <a:spcPts val="0"/>
              </a:spcBef>
              <a:buNone/>
            </a:pPr>
            <a:fld id="{00000000-1234-1234-1234-123412341234}" type="slidenum">
              <a:rPr lang="en-US"/>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cSld name="Section title and description">
    <p:spTree>
      <p:nvGrpSpPr>
        <p:cNvPr id="1" name="Shape 91"/>
        <p:cNvGrpSpPr/>
        <p:nvPr/>
      </p:nvGrpSpPr>
      <p:grpSpPr>
        <a:xfrm>
          <a:off x="0" y="0"/>
          <a:ext cx="0" cy="0"/>
          <a:chOff x="0" y="0"/>
          <a:chExt cx="0" cy="0"/>
        </a:xfrm>
      </p:grpSpPr>
      <p:grpSp>
        <p:nvGrpSpPr>
          <p:cNvPr id="92" name="Shape 92"/>
          <p:cNvGrpSpPr/>
          <p:nvPr/>
        </p:nvGrpSpPr>
        <p:grpSpPr>
          <a:xfrm>
            <a:off x="0" y="507989"/>
            <a:ext cx="1383765" cy="1355016"/>
            <a:chOff x="0" y="381001"/>
            <a:chExt cx="1037850" cy="1016287"/>
          </a:xfrm>
        </p:grpSpPr>
        <p:sp>
          <p:nvSpPr>
            <p:cNvPr id="93" name="Shape 93"/>
            <p:cNvSpPr/>
            <p:nvPr/>
          </p:nvSpPr>
          <p:spPr>
            <a:xfrm rot="-5400000">
              <a:off x="0" y="381001"/>
              <a:ext cx="808800" cy="808800"/>
            </a:xfrm>
            <a:prstGeom prst="diagStripe">
              <a:avLst>
                <a:gd name="adj" fmla="val 50000"/>
              </a:avLst>
            </a:prstGeom>
            <a:solidFill>
              <a:schemeClr val="accent1"/>
            </a:solidFill>
            <a:ln>
              <a:noFill/>
            </a:ln>
          </p:spPr>
          <p:txBody>
            <a:bodyPr wrap="square" lIns="121900" tIns="121900" rIns="121900" bIns="121900" anchor="ctr" anchorCtr="0">
              <a:noAutofit/>
            </a:bodyPr>
            <a:lstStyle/>
            <a:p>
              <a:pPr lvl="0">
                <a:spcBef>
                  <a:spcPts val="0"/>
                </a:spcBef>
                <a:buNone/>
              </a:pPr>
              <a:endParaRPr/>
            </a:p>
          </p:txBody>
        </p:sp>
        <p:sp>
          <p:nvSpPr>
            <p:cNvPr id="94" name="Shape 94"/>
            <p:cNvSpPr/>
            <p:nvPr/>
          </p:nvSpPr>
          <p:spPr>
            <a:xfrm flipH="1">
              <a:off x="229050" y="588489"/>
              <a:ext cx="808800" cy="808800"/>
            </a:xfrm>
            <a:prstGeom prst="diagStripe">
              <a:avLst>
                <a:gd name="adj" fmla="val 50000"/>
              </a:avLst>
            </a:prstGeom>
            <a:solidFill>
              <a:schemeClr val="lt2"/>
            </a:solidFill>
            <a:ln>
              <a:noFill/>
            </a:ln>
          </p:spPr>
          <p:txBody>
            <a:bodyPr wrap="square" lIns="121900" tIns="121900" rIns="121900" bIns="121900" anchor="ctr" anchorCtr="0">
              <a:noAutofit/>
            </a:bodyPr>
            <a:lstStyle/>
            <a:p>
              <a:pPr lvl="0">
                <a:spcBef>
                  <a:spcPts val="0"/>
                </a:spcBef>
                <a:buNone/>
              </a:pPr>
              <a:endParaRPr/>
            </a:p>
          </p:txBody>
        </p:sp>
      </p:grpSp>
      <p:sp>
        <p:nvSpPr>
          <p:cNvPr id="95" name="Shape 95"/>
          <p:cNvSpPr txBox="1">
            <a:spLocks noGrp="1"/>
          </p:cNvSpPr>
          <p:nvPr>
            <p:ph type="title"/>
          </p:nvPr>
        </p:nvSpPr>
        <p:spPr>
          <a:xfrm>
            <a:off x="1730000" y="2211100"/>
            <a:ext cx="4048500" cy="2335500"/>
          </a:xfrm>
          <a:prstGeom prst="rect">
            <a:avLst/>
          </a:prstGeom>
        </p:spPr>
        <p:txBody>
          <a:bodyPr wrap="square" lIns="121900" tIns="121900" rIns="121900" bIns="121900" anchor="t" anchorCtr="0"/>
          <a:lstStyle>
            <a:lvl1pPr lvl="0">
              <a:spcBef>
                <a:spcPts val="0"/>
              </a:spcBef>
              <a:buSzPts val="3200"/>
              <a:buNone/>
              <a:defRPr sz="3200"/>
            </a:lvl1pPr>
            <a:lvl2pPr lvl="1">
              <a:spcBef>
                <a:spcPts val="0"/>
              </a:spcBef>
              <a:buSzPts val="3200"/>
              <a:buNone/>
              <a:defRPr sz="3200"/>
            </a:lvl2pPr>
            <a:lvl3pPr lvl="2">
              <a:spcBef>
                <a:spcPts val="0"/>
              </a:spcBef>
              <a:buSzPts val="3200"/>
              <a:buNone/>
              <a:defRPr sz="3200"/>
            </a:lvl3pPr>
            <a:lvl4pPr lvl="3">
              <a:spcBef>
                <a:spcPts val="0"/>
              </a:spcBef>
              <a:buSzPts val="3200"/>
              <a:buNone/>
              <a:defRPr sz="3200"/>
            </a:lvl4pPr>
            <a:lvl5pPr lvl="4">
              <a:spcBef>
                <a:spcPts val="0"/>
              </a:spcBef>
              <a:buSzPts val="3200"/>
              <a:buNone/>
              <a:defRPr sz="3200"/>
            </a:lvl5pPr>
            <a:lvl6pPr lvl="5">
              <a:spcBef>
                <a:spcPts val="0"/>
              </a:spcBef>
              <a:buSzPts val="3200"/>
              <a:buNone/>
              <a:defRPr sz="3200"/>
            </a:lvl6pPr>
            <a:lvl7pPr lvl="6">
              <a:spcBef>
                <a:spcPts val="0"/>
              </a:spcBef>
              <a:buSzPts val="3200"/>
              <a:buNone/>
              <a:defRPr sz="3200"/>
            </a:lvl7pPr>
            <a:lvl8pPr lvl="7">
              <a:spcBef>
                <a:spcPts val="0"/>
              </a:spcBef>
              <a:buSzPts val="3200"/>
              <a:buNone/>
              <a:defRPr sz="3200"/>
            </a:lvl8pPr>
            <a:lvl9pPr lvl="8">
              <a:spcBef>
                <a:spcPts val="0"/>
              </a:spcBef>
              <a:buSzPts val="3200"/>
              <a:buNone/>
              <a:defRPr sz="3200"/>
            </a:lvl9pPr>
          </a:lstStyle>
          <a:p>
            <a:endParaRPr/>
          </a:p>
        </p:txBody>
      </p:sp>
      <p:sp>
        <p:nvSpPr>
          <p:cNvPr id="96" name="Shape 96"/>
          <p:cNvSpPr txBox="1">
            <a:spLocks noGrp="1"/>
          </p:cNvSpPr>
          <p:nvPr>
            <p:ph type="subTitle" idx="1"/>
          </p:nvPr>
        </p:nvSpPr>
        <p:spPr>
          <a:xfrm>
            <a:off x="1730000" y="4717333"/>
            <a:ext cx="4048500" cy="674700"/>
          </a:xfrm>
          <a:prstGeom prst="rect">
            <a:avLst/>
          </a:prstGeom>
        </p:spPr>
        <p:txBody>
          <a:bodyPr wrap="square" lIns="121900" tIns="121900" rIns="121900" bIns="121900" anchor="t" anchorCtr="0"/>
          <a:lstStyle>
            <a:lvl1pPr lvl="0">
              <a:lnSpc>
                <a:spcPct val="100000"/>
              </a:lnSpc>
              <a:spcBef>
                <a:spcPts val="0"/>
              </a:spcBef>
              <a:spcAft>
                <a:spcPts val="0"/>
              </a:spcAft>
              <a:buSzPts val="1700"/>
              <a:buNone/>
              <a:defRPr/>
            </a:lvl1pPr>
            <a:lvl2pPr lvl="1">
              <a:lnSpc>
                <a:spcPct val="100000"/>
              </a:lnSpc>
              <a:spcBef>
                <a:spcPts val="0"/>
              </a:spcBef>
              <a:spcAft>
                <a:spcPts val="0"/>
              </a:spcAft>
              <a:buSzPts val="1700"/>
              <a:buNone/>
              <a:defRPr sz="1700"/>
            </a:lvl2pPr>
            <a:lvl3pPr lvl="2">
              <a:lnSpc>
                <a:spcPct val="100000"/>
              </a:lnSpc>
              <a:spcBef>
                <a:spcPts val="0"/>
              </a:spcBef>
              <a:spcAft>
                <a:spcPts val="0"/>
              </a:spcAft>
              <a:buSzPts val="1700"/>
              <a:buNone/>
              <a:defRPr sz="1700"/>
            </a:lvl3pPr>
            <a:lvl4pPr lvl="3">
              <a:lnSpc>
                <a:spcPct val="100000"/>
              </a:lnSpc>
              <a:spcBef>
                <a:spcPts val="0"/>
              </a:spcBef>
              <a:spcAft>
                <a:spcPts val="0"/>
              </a:spcAft>
              <a:buSzPts val="1700"/>
              <a:buNone/>
              <a:defRPr sz="1700"/>
            </a:lvl4pPr>
            <a:lvl5pPr lvl="4">
              <a:lnSpc>
                <a:spcPct val="100000"/>
              </a:lnSpc>
              <a:spcBef>
                <a:spcPts val="0"/>
              </a:spcBef>
              <a:spcAft>
                <a:spcPts val="0"/>
              </a:spcAft>
              <a:buSzPts val="1700"/>
              <a:buNone/>
              <a:defRPr sz="1700"/>
            </a:lvl5pPr>
            <a:lvl6pPr lvl="5">
              <a:lnSpc>
                <a:spcPct val="100000"/>
              </a:lnSpc>
              <a:spcBef>
                <a:spcPts val="0"/>
              </a:spcBef>
              <a:spcAft>
                <a:spcPts val="0"/>
              </a:spcAft>
              <a:buSzPts val="1700"/>
              <a:buNone/>
              <a:defRPr sz="1700"/>
            </a:lvl6pPr>
            <a:lvl7pPr lvl="6">
              <a:lnSpc>
                <a:spcPct val="100000"/>
              </a:lnSpc>
              <a:spcBef>
                <a:spcPts val="0"/>
              </a:spcBef>
              <a:spcAft>
                <a:spcPts val="0"/>
              </a:spcAft>
              <a:buSzPts val="1700"/>
              <a:buNone/>
              <a:defRPr sz="1700"/>
            </a:lvl7pPr>
            <a:lvl8pPr lvl="7">
              <a:lnSpc>
                <a:spcPct val="100000"/>
              </a:lnSpc>
              <a:spcBef>
                <a:spcPts val="0"/>
              </a:spcBef>
              <a:spcAft>
                <a:spcPts val="0"/>
              </a:spcAft>
              <a:buSzPts val="1700"/>
              <a:buNone/>
              <a:defRPr sz="1700"/>
            </a:lvl8pPr>
            <a:lvl9pPr lvl="8">
              <a:lnSpc>
                <a:spcPct val="100000"/>
              </a:lnSpc>
              <a:spcBef>
                <a:spcPts val="0"/>
              </a:spcBef>
              <a:spcAft>
                <a:spcPts val="0"/>
              </a:spcAft>
              <a:buSzPts val="1700"/>
              <a:buNone/>
              <a:defRPr sz="1700"/>
            </a:lvl9pPr>
          </a:lstStyle>
          <a:p>
            <a:endParaRPr/>
          </a:p>
        </p:txBody>
      </p:sp>
      <p:sp>
        <p:nvSpPr>
          <p:cNvPr id="97" name="Shape 97"/>
          <p:cNvSpPr txBox="1">
            <a:spLocks noGrp="1"/>
          </p:cNvSpPr>
          <p:nvPr>
            <p:ph type="body" idx="2"/>
          </p:nvPr>
        </p:nvSpPr>
        <p:spPr>
          <a:xfrm>
            <a:off x="6197600" y="2262133"/>
            <a:ext cx="4902300" cy="3129900"/>
          </a:xfrm>
          <a:prstGeom prst="rect">
            <a:avLst/>
          </a:prstGeom>
        </p:spPr>
        <p:txBody>
          <a:bodyPr wrap="square" lIns="121900" tIns="121900" rIns="121900" bIns="121900" anchor="t" anchorCtr="0"/>
          <a:lstStyle>
            <a:lvl1pPr lvl="0">
              <a:spcBef>
                <a:spcPts val="0"/>
              </a:spcBef>
              <a:buSzPts val="1700"/>
              <a:buChar char="●"/>
              <a:defRPr/>
            </a:lvl1pPr>
            <a:lvl2pPr lvl="1">
              <a:spcBef>
                <a:spcPts val="0"/>
              </a:spcBef>
              <a:buSzPts val="1500"/>
              <a:buChar char="○"/>
              <a:defRPr/>
            </a:lvl2pPr>
            <a:lvl3pPr lvl="2">
              <a:spcBef>
                <a:spcPts val="0"/>
              </a:spcBef>
              <a:buSzPts val="1500"/>
              <a:buChar char="■"/>
              <a:defRPr/>
            </a:lvl3pPr>
            <a:lvl4pPr lvl="3">
              <a:spcBef>
                <a:spcPts val="0"/>
              </a:spcBef>
              <a:buSzPts val="1500"/>
              <a:buChar char="●"/>
              <a:defRPr/>
            </a:lvl4pPr>
            <a:lvl5pPr lvl="4">
              <a:spcBef>
                <a:spcPts val="0"/>
              </a:spcBef>
              <a:buSzPts val="1500"/>
              <a:buChar char="○"/>
              <a:defRPr/>
            </a:lvl5pPr>
            <a:lvl6pPr lvl="5">
              <a:spcBef>
                <a:spcPts val="0"/>
              </a:spcBef>
              <a:buSzPts val="1500"/>
              <a:buChar char="■"/>
              <a:defRPr/>
            </a:lvl6pPr>
            <a:lvl7pPr lvl="6">
              <a:spcBef>
                <a:spcPts val="0"/>
              </a:spcBef>
              <a:buSzPts val="1500"/>
              <a:buChar char="●"/>
              <a:defRPr/>
            </a:lvl7pPr>
            <a:lvl8pPr lvl="7">
              <a:spcBef>
                <a:spcPts val="0"/>
              </a:spcBef>
              <a:buSzPts val="1500"/>
              <a:buChar char="○"/>
              <a:defRPr/>
            </a:lvl8pPr>
            <a:lvl9pPr lvl="8">
              <a:spcBef>
                <a:spcPts val="0"/>
              </a:spcBef>
              <a:buSzPts val="1500"/>
              <a:buChar char="■"/>
              <a:defRPr/>
            </a:lvl9pPr>
          </a:lstStyle>
          <a:p>
            <a:endParaRPr/>
          </a:p>
        </p:txBody>
      </p:sp>
      <p:sp>
        <p:nvSpPr>
          <p:cNvPr id="98" name="Shape 98"/>
          <p:cNvSpPr txBox="1">
            <a:spLocks noGrp="1"/>
          </p:cNvSpPr>
          <p:nvPr>
            <p:ph type="sldNum" idx="12"/>
          </p:nvPr>
        </p:nvSpPr>
        <p:spPr>
          <a:xfrm>
            <a:off x="11296610" y="6217622"/>
            <a:ext cx="731700" cy="524700"/>
          </a:xfrm>
          <a:prstGeom prst="rect">
            <a:avLst/>
          </a:prstGeom>
        </p:spPr>
        <p:txBody>
          <a:bodyPr wrap="square" lIns="121900" tIns="121900" rIns="121900" bIns="121900" anchor="ctr" anchorCtr="0">
            <a:noAutofit/>
          </a:bodyPr>
          <a:lstStyle/>
          <a:p>
            <a:pPr lvl="0">
              <a:spcBef>
                <a:spcPts val="0"/>
              </a:spcBef>
              <a:buNone/>
            </a:pPr>
            <a:fld id="{00000000-1234-1234-1234-123412341234}" type="slidenum">
              <a:rPr lang="en-US"/>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cSld name="Caption">
    <p:spTree>
      <p:nvGrpSpPr>
        <p:cNvPr id="1" name="Shape 99"/>
        <p:cNvGrpSpPr/>
        <p:nvPr/>
      </p:nvGrpSpPr>
      <p:grpSpPr>
        <a:xfrm>
          <a:off x="0" y="0"/>
          <a:ext cx="0" cy="0"/>
          <a:chOff x="0" y="0"/>
          <a:chExt cx="0" cy="0"/>
        </a:xfrm>
      </p:grpSpPr>
      <p:grpSp>
        <p:nvGrpSpPr>
          <p:cNvPr id="100" name="Shape 100"/>
          <p:cNvGrpSpPr/>
          <p:nvPr/>
        </p:nvGrpSpPr>
        <p:grpSpPr>
          <a:xfrm>
            <a:off x="0" y="5504636"/>
            <a:ext cx="931877" cy="912853"/>
            <a:chOff x="0" y="3785672"/>
            <a:chExt cx="698925" cy="684657"/>
          </a:xfrm>
        </p:grpSpPr>
        <p:sp>
          <p:nvSpPr>
            <p:cNvPr id="101" name="Shape 101"/>
            <p:cNvSpPr/>
            <p:nvPr/>
          </p:nvSpPr>
          <p:spPr>
            <a:xfrm rot="-5400000">
              <a:off x="0" y="3785672"/>
              <a:ext cx="544800" cy="544800"/>
            </a:xfrm>
            <a:prstGeom prst="diagStripe">
              <a:avLst>
                <a:gd name="adj" fmla="val 50000"/>
              </a:avLst>
            </a:prstGeom>
            <a:solidFill>
              <a:schemeClr val="lt1">
                <a:alpha val="9620"/>
              </a:schemeClr>
            </a:solidFill>
            <a:ln>
              <a:noFill/>
            </a:ln>
          </p:spPr>
          <p:txBody>
            <a:bodyPr wrap="square" lIns="121900" tIns="121900" rIns="121900" bIns="121900" anchor="ctr" anchorCtr="0">
              <a:noAutofit/>
            </a:bodyPr>
            <a:lstStyle/>
            <a:p>
              <a:pPr lvl="0">
                <a:spcBef>
                  <a:spcPts val="0"/>
                </a:spcBef>
                <a:buNone/>
              </a:pPr>
              <a:endParaRPr/>
            </a:p>
          </p:txBody>
        </p:sp>
        <p:sp>
          <p:nvSpPr>
            <p:cNvPr id="102" name="Shape 102"/>
            <p:cNvSpPr/>
            <p:nvPr/>
          </p:nvSpPr>
          <p:spPr>
            <a:xfrm flipH="1">
              <a:off x="154125" y="3925529"/>
              <a:ext cx="544800" cy="544800"/>
            </a:xfrm>
            <a:prstGeom prst="diagStripe">
              <a:avLst>
                <a:gd name="adj" fmla="val 50000"/>
              </a:avLst>
            </a:prstGeom>
            <a:solidFill>
              <a:schemeClr val="lt1">
                <a:alpha val="9620"/>
              </a:schemeClr>
            </a:solidFill>
            <a:ln>
              <a:noFill/>
            </a:ln>
          </p:spPr>
          <p:txBody>
            <a:bodyPr wrap="square" lIns="121900" tIns="121900" rIns="121900" bIns="121900" anchor="ctr" anchorCtr="0">
              <a:noAutofit/>
            </a:bodyPr>
            <a:lstStyle/>
            <a:p>
              <a:pPr lvl="0">
                <a:spcBef>
                  <a:spcPts val="0"/>
                </a:spcBef>
                <a:buNone/>
              </a:pPr>
              <a:endParaRPr/>
            </a:p>
          </p:txBody>
        </p:sp>
      </p:grpSp>
      <p:sp>
        <p:nvSpPr>
          <p:cNvPr id="103" name="Shape 103"/>
          <p:cNvSpPr txBox="1">
            <a:spLocks noGrp="1"/>
          </p:cNvSpPr>
          <p:nvPr>
            <p:ph type="body" idx="1"/>
          </p:nvPr>
        </p:nvSpPr>
        <p:spPr>
          <a:xfrm>
            <a:off x="1083633" y="5740500"/>
            <a:ext cx="9248100" cy="698400"/>
          </a:xfrm>
          <a:prstGeom prst="rect">
            <a:avLst/>
          </a:prstGeom>
        </p:spPr>
        <p:txBody>
          <a:bodyPr wrap="square" lIns="121900" tIns="121900" rIns="121900" bIns="121900" anchor="ctr" anchorCtr="0"/>
          <a:lstStyle>
            <a:lvl1pPr lvl="0">
              <a:lnSpc>
                <a:spcPct val="100000"/>
              </a:lnSpc>
              <a:spcBef>
                <a:spcPts val="0"/>
              </a:spcBef>
              <a:spcAft>
                <a:spcPts val="0"/>
              </a:spcAft>
              <a:buSzPts val="1700"/>
              <a:buNone/>
              <a:defRPr/>
            </a:lvl1pPr>
          </a:lstStyle>
          <a:p>
            <a:endParaRPr/>
          </a:p>
        </p:txBody>
      </p:sp>
      <p:sp>
        <p:nvSpPr>
          <p:cNvPr id="104" name="Shape 104"/>
          <p:cNvSpPr txBox="1">
            <a:spLocks noGrp="1"/>
          </p:cNvSpPr>
          <p:nvPr>
            <p:ph type="sldNum" idx="12"/>
          </p:nvPr>
        </p:nvSpPr>
        <p:spPr>
          <a:xfrm>
            <a:off x="11296610" y="6217622"/>
            <a:ext cx="731700" cy="524700"/>
          </a:xfrm>
          <a:prstGeom prst="rect">
            <a:avLst/>
          </a:prstGeom>
        </p:spPr>
        <p:txBody>
          <a:bodyPr wrap="square" lIns="121900" tIns="121900" rIns="121900" bIns="121900" anchor="ctr" anchorCtr="0">
            <a:noAutofit/>
          </a:bodyPr>
          <a:lstStyle/>
          <a:p>
            <a:pPr lvl="0">
              <a:spcBef>
                <a:spcPts val="0"/>
              </a:spcBef>
              <a:buNone/>
            </a:pPr>
            <a:fld id="{00000000-1234-1234-1234-123412341234}" type="slidenum">
              <a:rPr lang="en-US"/>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cSld name="Big number">
    <p:spTree>
      <p:nvGrpSpPr>
        <p:cNvPr id="1" name="Shape 105"/>
        <p:cNvGrpSpPr/>
        <p:nvPr/>
      </p:nvGrpSpPr>
      <p:grpSpPr>
        <a:xfrm>
          <a:off x="0" y="0"/>
          <a:ext cx="0" cy="0"/>
          <a:chOff x="0" y="0"/>
          <a:chExt cx="0" cy="0"/>
        </a:xfrm>
      </p:grpSpPr>
      <p:grpSp>
        <p:nvGrpSpPr>
          <p:cNvPr id="106" name="Shape 106"/>
          <p:cNvGrpSpPr/>
          <p:nvPr/>
        </p:nvGrpSpPr>
        <p:grpSpPr>
          <a:xfrm>
            <a:off x="5875053" y="0"/>
            <a:ext cx="6316642" cy="6857248"/>
            <a:chOff x="4406400" y="0"/>
            <a:chExt cx="4737600" cy="5143065"/>
          </a:xfrm>
        </p:grpSpPr>
        <p:sp>
          <p:nvSpPr>
            <p:cNvPr id="107" name="Shape 107"/>
            <p:cNvSpPr/>
            <p:nvPr/>
          </p:nvSpPr>
          <p:spPr>
            <a:xfrm rot="5400000">
              <a:off x="4408200" y="-1800"/>
              <a:ext cx="4734000" cy="4737600"/>
            </a:xfrm>
            <a:prstGeom prst="diagStripe">
              <a:avLst>
                <a:gd name="adj" fmla="val 49469"/>
              </a:avLst>
            </a:prstGeom>
            <a:solidFill>
              <a:schemeClr val="lt1">
                <a:alpha val="3460"/>
              </a:schemeClr>
            </a:solidFill>
            <a:ln>
              <a:noFill/>
            </a:ln>
          </p:spPr>
          <p:txBody>
            <a:bodyPr wrap="square" lIns="121900" tIns="121900" rIns="121900" bIns="121900" anchor="ctr" anchorCtr="0">
              <a:noAutofit/>
            </a:bodyPr>
            <a:lstStyle/>
            <a:p>
              <a:pPr lvl="0">
                <a:spcBef>
                  <a:spcPts val="0"/>
                </a:spcBef>
                <a:buNone/>
              </a:pPr>
              <a:endParaRPr/>
            </a:p>
          </p:txBody>
        </p:sp>
        <p:sp>
          <p:nvSpPr>
            <p:cNvPr id="108" name="Shape 108"/>
            <p:cNvSpPr/>
            <p:nvPr/>
          </p:nvSpPr>
          <p:spPr>
            <a:xfrm rot="5400000">
              <a:off x="4841125" y="5700"/>
              <a:ext cx="4298100" cy="4286700"/>
            </a:xfrm>
            <a:prstGeom prst="diagStripe">
              <a:avLst>
                <a:gd name="adj" fmla="val 0"/>
              </a:avLst>
            </a:prstGeom>
            <a:solidFill>
              <a:schemeClr val="lt1">
                <a:alpha val="3460"/>
              </a:schemeClr>
            </a:solidFill>
            <a:ln>
              <a:noFill/>
            </a:ln>
          </p:spPr>
          <p:txBody>
            <a:bodyPr wrap="square" lIns="121900" tIns="121900" rIns="121900" bIns="121900" anchor="ctr" anchorCtr="0">
              <a:noAutofit/>
            </a:bodyPr>
            <a:lstStyle/>
            <a:p>
              <a:pPr lvl="0">
                <a:spcBef>
                  <a:spcPts val="0"/>
                </a:spcBef>
                <a:buNone/>
              </a:pPr>
              <a:endParaRPr/>
            </a:p>
          </p:txBody>
        </p:sp>
        <p:sp>
          <p:nvSpPr>
            <p:cNvPr id="109" name="Shape 109"/>
            <p:cNvSpPr/>
            <p:nvPr/>
          </p:nvSpPr>
          <p:spPr>
            <a:xfrm rot="-5400000">
              <a:off x="5618399" y="1236468"/>
              <a:ext cx="808800" cy="808800"/>
            </a:xfrm>
            <a:prstGeom prst="diagStripe">
              <a:avLst>
                <a:gd name="adj" fmla="val 50000"/>
              </a:avLst>
            </a:prstGeom>
            <a:solidFill>
              <a:schemeClr val="lt1">
                <a:alpha val="7310"/>
              </a:schemeClr>
            </a:solidFill>
            <a:ln>
              <a:noFill/>
            </a:ln>
          </p:spPr>
          <p:txBody>
            <a:bodyPr wrap="square" lIns="121900" tIns="121900" rIns="121900" bIns="121900" anchor="ctr" anchorCtr="0">
              <a:noAutofit/>
            </a:bodyPr>
            <a:lstStyle/>
            <a:p>
              <a:pPr lvl="0">
                <a:spcBef>
                  <a:spcPts val="0"/>
                </a:spcBef>
                <a:buNone/>
              </a:pPr>
              <a:endParaRPr/>
            </a:p>
          </p:txBody>
        </p:sp>
        <p:sp>
          <p:nvSpPr>
            <p:cNvPr id="110" name="Shape 110"/>
            <p:cNvSpPr/>
            <p:nvPr/>
          </p:nvSpPr>
          <p:spPr>
            <a:xfrm flipH="1">
              <a:off x="5849857" y="1443956"/>
              <a:ext cx="808800" cy="808800"/>
            </a:xfrm>
            <a:prstGeom prst="diagStripe">
              <a:avLst>
                <a:gd name="adj" fmla="val 50000"/>
              </a:avLst>
            </a:prstGeom>
            <a:solidFill>
              <a:schemeClr val="lt1">
                <a:alpha val="7310"/>
              </a:schemeClr>
            </a:solidFill>
            <a:ln>
              <a:noFill/>
            </a:ln>
          </p:spPr>
          <p:txBody>
            <a:bodyPr wrap="square" lIns="121900" tIns="121900" rIns="121900" bIns="121900" anchor="ctr" anchorCtr="0">
              <a:noAutofit/>
            </a:bodyPr>
            <a:lstStyle/>
            <a:p>
              <a:pPr lvl="0">
                <a:spcBef>
                  <a:spcPts val="0"/>
                </a:spcBef>
                <a:buNone/>
              </a:pPr>
              <a:endParaRPr/>
            </a:p>
          </p:txBody>
        </p:sp>
        <p:sp>
          <p:nvSpPr>
            <p:cNvPr id="111" name="Shape 111"/>
            <p:cNvSpPr/>
            <p:nvPr/>
          </p:nvSpPr>
          <p:spPr>
            <a:xfrm rot="-5400000">
              <a:off x="5987081" y="2469465"/>
              <a:ext cx="808800" cy="808800"/>
            </a:xfrm>
            <a:prstGeom prst="diagStripe">
              <a:avLst>
                <a:gd name="adj" fmla="val 50000"/>
              </a:avLst>
            </a:prstGeom>
            <a:solidFill>
              <a:schemeClr val="lt1">
                <a:alpha val="7310"/>
              </a:schemeClr>
            </a:solidFill>
            <a:ln>
              <a:noFill/>
            </a:ln>
          </p:spPr>
          <p:txBody>
            <a:bodyPr wrap="square" lIns="121900" tIns="121900" rIns="121900" bIns="121900" anchor="ctr" anchorCtr="0">
              <a:noAutofit/>
            </a:bodyPr>
            <a:lstStyle/>
            <a:p>
              <a:pPr lvl="0">
                <a:spcBef>
                  <a:spcPts val="0"/>
                </a:spcBef>
                <a:buNone/>
              </a:pPr>
              <a:endParaRPr/>
            </a:p>
          </p:txBody>
        </p:sp>
        <p:sp>
          <p:nvSpPr>
            <p:cNvPr id="112" name="Shape 112"/>
            <p:cNvSpPr/>
            <p:nvPr/>
          </p:nvSpPr>
          <p:spPr>
            <a:xfrm flipH="1">
              <a:off x="6222115" y="2676953"/>
              <a:ext cx="808800" cy="808800"/>
            </a:xfrm>
            <a:prstGeom prst="diagStripe">
              <a:avLst>
                <a:gd name="adj" fmla="val 50000"/>
              </a:avLst>
            </a:prstGeom>
            <a:solidFill>
              <a:schemeClr val="lt1">
                <a:alpha val="7310"/>
              </a:schemeClr>
            </a:solidFill>
            <a:ln>
              <a:noFill/>
            </a:ln>
          </p:spPr>
          <p:txBody>
            <a:bodyPr wrap="square" lIns="121900" tIns="121900" rIns="121900" bIns="121900" anchor="ctr" anchorCtr="0">
              <a:noAutofit/>
            </a:bodyPr>
            <a:lstStyle/>
            <a:p>
              <a:pPr lvl="0">
                <a:spcBef>
                  <a:spcPts val="0"/>
                </a:spcBef>
                <a:buNone/>
              </a:pPr>
              <a:endParaRPr/>
            </a:p>
          </p:txBody>
        </p:sp>
        <p:sp>
          <p:nvSpPr>
            <p:cNvPr id="113" name="Shape 113"/>
            <p:cNvSpPr/>
            <p:nvPr/>
          </p:nvSpPr>
          <p:spPr>
            <a:xfrm rot="-5400000">
              <a:off x="6675341" y="1862018"/>
              <a:ext cx="808800" cy="808800"/>
            </a:xfrm>
            <a:prstGeom prst="diagStripe">
              <a:avLst>
                <a:gd name="adj" fmla="val 50000"/>
              </a:avLst>
            </a:prstGeom>
            <a:solidFill>
              <a:schemeClr val="lt1">
                <a:alpha val="7310"/>
              </a:schemeClr>
            </a:solidFill>
            <a:ln>
              <a:noFill/>
            </a:ln>
          </p:spPr>
          <p:txBody>
            <a:bodyPr wrap="square" lIns="121900" tIns="121900" rIns="121900" bIns="121900" anchor="ctr" anchorCtr="0">
              <a:noAutofit/>
            </a:bodyPr>
            <a:lstStyle/>
            <a:p>
              <a:pPr lvl="0">
                <a:spcBef>
                  <a:spcPts val="0"/>
                </a:spcBef>
                <a:buNone/>
              </a:pPr>
              <a:endParaRPr/>
            </a:p>
          </p:txBody>
        </p:sp>
        <p:sp>
          <p:nvSpPr>
            <p:cNvPr id="114" name="Shape 114"/>
            <p:cNvSpPr/>
            <p:nvPr/>
          </p:nvSpPr>
          <p:spPr>
            <a:xfrm flipH="1">
              <a:off x="6908099" y="2069505"/>
              <a:ext cx="808800" cy="808800"/>
            </a:xfrm>
            <a:prstGeom prst="diagStripe">
              <a:avLst>
                <a:gd name="adj" fmla="val 50000"/>
              </a:avLst>
            </a:prstGeom>
            <a:solidFill>
              <a:schemeClr val="lt2"/>
            </a:solidFill>
            <a:ln>
              <a:noFill/>
            </a:ln>
          </p:spPr>
          <p:txBody>
            <a:bodyPr wrap="square" lIns="121900" tIns="121900" rIns="121900" bIns="121900" anchor="ctr" anchorCtr="0">
              <a:noAutofit/>
            </a:bodyPr>
            <a:lstStyle/>
            <a:p>
              <a:pPr lvl="0">
                <a:spcBef>
                  <a:spcPts val="0"/>
                </a:spcBef>
                <a:buNone/>
              </a:pPr>
              <a:endParaRPr/>
            </a:p>
          </p:txBody>
        </p:sp>
        <p:sp>
          <p:nvSpPr>
            <p:cNvPr id="115" name="Shape 115"/>
            <p:cNvSpPr/>
            <p:nvPr/>
          </p:nvSpPr>
          <p:spPr>
            <a:xfrm rot="-5400000">
              <a:off x="6861141" y="2477810"/>
              <a:ext cx="808800" cy="808800"/>
            </a:xfrm>
            <a:prstGeom prst="diagStripe">
              <a:avLst>
                <a:gd name="adj" fmla="val 50000"/>
              </a:avLst>
            </a:prstGeom>
            <a:solidFill>
              <a:schemeClr val="lt1">
                <a:alpha val="7310"/>
              </a:schemeClr>
            </a:solidFill>
            <a:ln>
              <a:noFill/>
            </a:ln>
          </p:spPr>
          <p:txBody>
            <a:bodyPr wrap="square" lIns="121900" tIns="121900" rIns="121900" bIns="121900" anchor="ctr" anchorCtr="0">
              <a:noAutofit/>
            </a:bodyPr>
            <a:lstStyle/>
            <a:p>
              <a:pPr lvl="0">
                <a:spcBef>
                  <a:spcPts val="0"/>
                </a:spcBef>
                <a:buNone/>
              </a:pPr>
              <a:endParaRPr/>
            </a:p>
          </p:txBody>
        </p:sp>
        <p:sp>
          <p:nvSpPr>
            <p:cNvPr id="116" name="Shape 116"/>
            <p:cNvSpPr/>
            <p:nvPr/>
          </p:nvSpPr>
          <p:spPr>
            <a:xfrm flipH="1">
              <a:off x="7965266" y="2692963"/>
              <a:ext cx="808800" cy="808800"/>
            </a:xfrm>
            <a:prstGeom prst="diagStripe">
              <a:avLst>
                <a:gd name="adj" fmla="val 50000"/>
              </a:avLst>
            </a:prstGeom>
            <a:solidFill>
              <a:schemeClr val="lt1">
                <a:alpha val="7310"/>
              </a:schemeClr>
            </a:solidFill>
            <a:ln>
              <a:noFill/>
            </a:ln>
          </p:spPr>
          <p:txBody>
            <a:bodyPr wrap="square" lIns="121900" tIns="121900" rIns="121900" bIns="121900" anchor="ctr" anchorCtr="0">
              <a:noAutofit/>
            </a:bodyPr>
            <a:lstStyle/>
            <a:p>
              <a:pPr lvl="0">
                <a:spcBef>
                  <a:spcPts val="0"/>
                </a:spcBef>
                <a:buNone/>
              </a:pPr>
              <a:endParaRPr/>
            </a:p>
          </p:txBody>
        </p:sp>
        <p:sp>
          <p:nvSpPr>
            <p:cNvPr id="117" name="Shape 117"/>
            <p:cNvSpPr/>
            <p:nvPr/>
          </p:nvSpPr>
          <p:spPr>
            <a:xfrm flipH="1">
              <a:off x="8145082" y="3308755"/>
              <a:ext cx="808800" cy="808800"/>
            </a:xfrm>
            <a:prstGeom prst="diagStripe">
              <a:avLst>
                <a:gd name="adj" fmla="val 50000"/>
              </a:avLst>
            </a:prstGeom>
            <a:solidFill>
              <a:schemeClr val="lt1">
                <a:alpha val="7310"/>
              </a:schemeClr>
            </a:solidFill>
            <a:ln>
              <a:noFill/>
            </a:ln>
          </p:spPr>
          <p:txBody>
            <a:bodyPr wrap="square" lIns="121900" tIns="121900" rIns="121900" bIns="121900" anchor="ctr" anchorCtr="0">
              <a:noAutofit/>
            </a:bodyPr>
            <a:lstStyle/>
            <a:p>
              <a:pPr lvl="0">
                <a:spcBef>
                  <a:spcPts val="0"/>
                </a:spcBef>
                <a:buNone/>
              </a:pPr>
              <a:endParaRPr/>
            </a:p>
          </p:txBody>
        </p:sp>
        <p:sp>
          <p:nvSpPr>
            <p:cNvPr id="118" name="Shape 118"/>
            <p:cNvSpPr/>
            <p:nvPr/>
          </p:nvSpPr>
          <p:spPr>
            <a:xfrm rot="-5400000">
              <a:off x="7047599" y="3095015"/>
              <a:ext cx="808800" cy="808800"/>
            </a:xfrm>
            <a:prstGeom prst="diagStripe">
              <a:avLst>
                <a:gd name="adj" fmla="val 50000"/>
              </a:avLst>
            </a:prstGeom>
            <a:solidFill>
              <a:schemeClr val="lt1">
                <a:alpha val="7310"/>
              </a:schemeClr>
            </a:solidFill>
            <a:ln>
              <a:noFill/>
            </a:ln>
          </p:spPr>
          <p:txBody>
            <a:bodyPr wrap="square" lIns="121900" tIns="121900" rIns="121900" bIns="121900" anchor="ctr" anchorCtr="0">
              <a:noAutofit/>
            </a:bodyPr>
            <a:lstStyle/>
            <a:p>
              <a:pPr lvl="0">
                <a:spcBef>
                  <a:spcPts val="0"/>
                </a:spcBef>
                <a:buNone/>
              </a:pPr>
              <a:endParaRPr/>
            </a:p>
          </p:txBody>
        </p:sp>
        <p:sp>
          <p:nvSpPr>
            <p:cNvPr id="119" name="Shape 119"/>
            <p:cNvSpPr/>
            <p:nvPr/>
          </p:nvSpPr>
          <p:spPr>
            <a:xfrm flipH="1">
              <a:off x="7276649" y="3302502"/>
              <a:ext cx="808800" cy="808800"/>
            </a:xfrm>
            <a:prstGeom prst="diagStripe">
              <a:avLst>
                <a:gd name="adj" fmla="val 50000"/>
              </a:avLst>
            </a:prstGeom>
            <a:solidFill>
              <a:schemeClr val="lt1">
                <a:alpha val="7310"/>
              </a:schemeClr>
            </a:solidFill>
            <a:ln>
              <a:noFill/>
            </a:ln>
          </p:spPr>
          <p:txBody>
            <a:bodyPr wrap="square" lIns="121900" tIns="121900" rIns="121900" bIns="121900" anchor="ctr" anchorCtr="0">
              <a:noAutofit/>
            </a:bodyPr>
            <a:lstStyle/>
            <a:p>
              <a:pPr lvl="0">
                <a:spcBef>
                  <a:spcPts val="0"/>
                </a:spcBef>
                <a:buNone/>
              </a:pPr>
              <a:endParaRPr/>
            </a:p>
          </p:txBody>
        </p:sp>
        <p:sp>
          <p:nvSpPr>
            <p:cNvPr id="120" name="Shape 120"/>
            <p:cNvSpPr/>
            <p:nvPr/>
          </p:nvSpPr>
          <p:spPr>
            <a:xfrm rot="-5400000">
              <a:off x="7227414" y="3710807"/>
              <a:ext cx="808800" cy="808800"/>
            </a:xfrm>
            <a:prstGeom prst="diagStripe">
              <a:avLst>
                <a:gd name="adj" fmla="val 50000"/>
              </a:avLst>
            </a:prstGeom>
            <a:solidFill>
              <a:schemeClr val="accent1"/>
            </a:solidFill>
            <a:ln>
              <a:noFill/>
            </a:ln>
          </p:spPr>
          <p:txBody>
            <a:bodyPr wrap="square" lIns="121900" tIns="121900" rIns="121900" bIns="121900" anchor="ctr" anchorCtr="0">
              <a:noAutofit/>
            </a:bodyPr>
            <a:lstStyle/>
            <a:p>
              <a:pPr lvl="0">
                <a:spcBef>
                  <a:spcPts val="0"/>
                </a:spcBef>
                <a:buNone/>
              </a:pPr>
              <a:endParaRPr/>
            </a:p>
          </p:txBody>
        </p:sp>
        <p:sp>
          <p:nvSpPr>
            <p:cNvPr id="121" name="Shape 121"/>
            <p:cNvSpPr/>
            <p:nvPr/>
          </p:nvSpPr>
          <p:spPr>
            <a:xfrm flipH="1">
              <a:off x="7462448" y="3918294"/>
              <a:ext cx="808800" cy="808800"/>
            </a:xfrm>
            <a:prstGeom prst="diagStripe">
              <a:avLst>
                <a:gd name="adj" fmla="val 50000"/>
              </a:avLst>
            </a:prstGeom>
            <a:solidFill>
              <a:schemeClr val="lt1">
                <a:alpha val="7310"/>
              </a:schemeClr>
            </a:solidFill>
            <a:ln>
              <a:noFill/>
            </a:ln>
          </p:spPr>
          <p:txBody>
            <a:bodyPr wrap="square" lIns="121900" tIns="121900" rIns="121900" bIns="121900" anchor="ctr" anchorCtr="0">
              <a:noAutofit/>
            </a:bodyPr>
            <a:lstStyle/>
            <a:p>
              <a:pPr lvl="0">
                <a:spcBef>
                  <a:spcPts val="0"/>
                </a:spcBef>
                <a:buNone/>
              </a:pPr>
              <a:endParaRPr/>
            </a:p>
          </p:txBody>
        </p:sp>
        <p:sp>
          <p:nvSpPr>
            <p:cNvPr id="122" name="Shape 122"/>
            <p:cNvSpPr/>
            <p:nvPr/>
          </p:nvSpPr>
          <p:spPr>
            <a:xfrm rot="-5400000">
              <a:off x="8102491" y="3718473"/>
              <a:ext cx="808800" cy="808800"/>
            </a:xfrm>
            <a:prstGeom prst="diagStripe">
              <a:avLst>
                <a:gd name="adj" fmla="val 50000"/>
              </a:avLst>
            </a:prstGeom>
            <a:solidFill>
              <a:schemeClr val="lt1">
                <a:alpha val="7310"/>
              </a:schemeClr>
            </a:solidFill>
            <a:ln>
              <a:noFill/>
            </a:ln>
          </p:spPr>
          <p:txBody>
            <a:bodyPr wrap="square" lIns="121900" tIns="121900" rIns="121900" bIns="121900" anchor="ctr" anchorCtr="0">
              <a:noAutofit/>
            </a:bodyPr>
            <a:lstStyle/>
            <a:p>
              <a:pPr lvl="0">
                <a:spcBef>
                  <a:spcPts val="0"/>
                </a:spcBef>
                <a:buNone/>
              </a:pPr>
              <a:endParaRPr/>
            </a:p>
          </p:txBody>
        </p:sp>
        <p:sp>
          <p:nvSpPr>
            <p:cNvPr id="123" name="Shape 123"/>
            <p:cNvSpPr/>
            <p:nvPr/>
          </p:nvSpPr>
          <p:spPr>
            <a:xfrm flipH="1">
              <a:off x="8334533" y="3925960"/>
              <a:ext cx="808800" cy="808800"/>
            </a:xfrm>
            <a:prstGeom prst="diagStripe">
              <a:avLst>
                <a:gd name="adj" fmla="val 50000"/>
              </a:avLst>
            </a:prstGeom>
            <a:solidFill>
              <a:schemeClr val="lt1">
                <a:alpha val="7310"/>
              </a:schemeClr>
            </a:solidFill>
            <a:ln>
              <a:noFill/>
            </a:ln>
          </p:spPr>
          <p:txBody>
            <a:bodyPr wrap="square" lIns="121900" tIns="121900" rIns="121900" bIns="121900" anchor="ctr" anchorCtr="0">
              <a:noAutofit/>
            </a:bodyPr>
            <a:lstStyle/>
            <a:p>
              <a:pPr lvl="0">
                <a:spcBef>
                  <a:spcPts val="0"/>
                </a:spcBef>
                <a:buNone/>
              </a:pPr>
              <a:endParaRPr/>
            </a:p>
          </p:txBody>
        </p:sp>
        <p:sp>
          <p:nvSpPr>
            <p:cNvPr id="124" name="Shape 124"/>
            <p:cNvSpPr/>
            <p:nvPr/>
          </p:nvSpPr>
          <p:spPr>
            <a:xfrm rot="-5400000">
              <a:off x="8288290" y="4334265"/>
              <a:ext cx="808800" cy="808800"/>
            </a:xfrm>
            <a:prstGeom prst="diagStripe">
              <a:avLst>
                <a:gd name="adj" fmla="val 50000"/>
              </a:avLst>
            </a:prstGeom>
            <a:solidFill>
              <a:schemeClr val="lt1">
                <a:alpha val="7310"/>
              </a:schemeClr>
            </a:solidFill>
            <a:ln>
              <a:noFill/>
            </a:ln>
          </p:spPr>
          <p:txBody>
            <a:bodyPr wrap="square" lIns="121900" tIns="121900" rIns="121900" bIns="121900" anchor="ctr" anchorCtr="0">
              <a:noAutofit/>
            </a:bodyPr>
            <a:lstStyle/>
            <a:p>
              <a:pPr lvl="0">
                <a:spcBef>
                  <a:spcPts val="0"/>
                </a:spcBef>
                <a:buNone/>
              </a:pPr>
              <a:endParaRPr/>
            </a:p>
          </p:txBody>
        </p:sp>
      </p:grpSp>
      <p:sp>
        <p:nvSpPr>
          <p:cNvPr id="125" name="Shape 125"/>
          <p:cNvSpPr txBox="1">
            <a:spLocks noGrp="1"/>
          </p:cNvSpPr>
          <p:nvPr>
            <p:ph type="title"/>
          </p:nvPr>
        </p:nvSpPr>
        <p:spPr>
          <a:xfrm>
            <a:off x="1098467" y="1712900"/>
            <a:ext cx="6368100" cy="1734300"/>
          </a:xfrm>
          <a:prstGeom prst="rect">
            <a:avLst/>
          </a:prstGeom>
        </p:spPr>
        <p:txBody>
          <a:bodyPr wrap="square" lIns="121900" tIns="121900" rIns="121900" bIns="121900" anchor="t" anchorCtr="0"/>
          <a:lstStyle>
            <a:lvl1pPr lvl="0">
              <a:spcBef>
                <a:spcPts val="0"/>
              </a:spcBef>
              <a:buSzPts val="10700"/>
              <a:buNone/>
              <a:defRPr sz="10700"/>
            </a:lvl1pPr>
            <a:lvl2pPr lvl="1">
              <a:spcBef>
                <a:spcPts val="0"/>
              </a:spcBef>
              <a:buSzPts val="10700"/>
              <a:buNone/>
              <a:defRPr sz="10700"/>
            </a:lvl2pPr>
            <a:lvl3pPr lvl="2">
              <a:spcBef>
                <a:spcPts val="0"/>
              </a:spcBef>
              <a:buSzPts val="10700"/>
              <a:buNone/>
              <a:defRPr sz="10700"/>
            </a:lvl3pPr>
            <a:lvl4pPr lvl="3">
              <a:spcBef>
                <a:spcPts val="0"/>
              </a:spcBef>
              <a:buSzPts val="10700"/>
              <a:buNone/>
              <a:defRPr sz="10700"/>
            </a:lvl4pPr>
            <a:lvl5pPr lvl="4">
              <a:spcBef>
                <a:spcPts val="0"/>
              </a:spcBef>
              <a:buSzPts val="10700"/>
              <a:buNone/>
              <a:defRPr sz="10700"/>
            </a:lvl5pPr>
            <a:lvl6pPr lvl="5">
              <a:spcBef>
                <a:spcPts val="0"/>
              </a:spcBef>
              <a:buSzPts val="10700"/>
              <a:buNone/>
              <a:defRPr sz="10700"/>
            </a:lvl6pPr>
            <a:lvl7pPr lvl="6">
              <a:spcBef>
                <a:spcPts val="0"/>
              </a:spcBef>
              <a:buSzPts val="10700"/>
              <a:buNone/>
              <a:defRPr sz="10700"/>
            </a:lvl7pPr>
            <a:lvl8pPr lvl="7">
              <a:spcBef>
                <a:spcPts val="0"/>
              </a:spcBef>
              <a:buSzPts val="10700"/>
              <a:buNone/>
              <a:defRPr sz="10700"/>
            </a:lvl8pPr>
            <a:lvl9pPr lvl="8">
              <a:spcBef>
                <a:spcPts val="0"/>
              </a:spcBef>
              <a:buSzPts val="10700"/>
              <a:buNone/>
              <a:defRPr sz="10700"/>
            </a:lvl9pPr>
          </a:lstStyle>
          <a:p>
            <a:endParaRPr/>
          </a:p>
        </p:txBody>
      </p:sp>
      <p:sp>
        <p:nvSpPr>
          <p:cNvPr id="126" name="Shape 126"/>
          <p:cNvSpPr txBox="1">
            <a:spLocks noGrp="1"/>
          </p:cNvSpPr>
          <p:nvPr>
            <p:ph type="body" idx="1"/>
          </p:nvPr>
        </p:nvSpPr>
        <p:spPr>
          <a:xfrm>
            <a:off x="1098467" y="3524166"/>
            <a:ext cx="6368100" cy="1625100"/>
          </a:xfrm>
          <a:prstGeom prst="rect">
            <a:avLst/>
          </a:prstGeom>
        </p:spPr>
        <p:txBody>
          <a:bodyPr wrap="square" lIns="121900" tIns="121900" rIns="121900" bIns="121900" anchor="t" anchorCtr="0"/>
          <a:lstStyle>
            <a:lvl1pPr lvl="0">
              <a:spcBef>
                <a:spcPts val="0"/>
              </a:spcBef>
              <a:buSzPts val="1700"/>
              <a:buChar char="●"/>
              <a:defRPr/>
            </a:lvl1pPr>
            <a:lvl2pPr lvl="1">
              <a:spcBef>
                <a:spcPts val="0"/>
              </a:spcBef>
              <a:buSzPts val="1500"/>
              <a:buChar char="○"/>
              <a:defRPr/>
            </a:lvl2pPr>
            <a:lvl3pPr lvl="2">
              <a:spcBef>
                <a:spcPts val="0"/>
              </a:spcBef>
              <a:buSzPts val="1500"/>
              <a:buChar char="■"/>
              <a:defRPr/>
            </a:lvl3pPr>
            <a:lvl4pPr lvl="3">
              <a:spcBef>
                <a:spcPts val="0"/>
              </a:spcBef>
              <a:buSzPts val="1500"/>
              <a:buChar char="●"/>
              <a:defRPr/>
            </a:lvl4pPr>
            <a:lvl5pPr lvl="4">
              <a:spcBef>
                <a:spcPts val="0"/>
              </a:spcBef>
              <a:buSzPts val="1500"/>
              <a:buChar char="○"/>
              <a:defRPr/>
            </a:lvl5pPr>
            <a:lvl6pPr lvl="5">
              <a:spcBef>
                <a:spcPts val="0"/>
              </a:spcBef>
              <a:buSzPts val="1500"/>
              <a:buChar char="■"/>
              <a:defRPr/>
            </a:lvl6pPr>
            <a:lvl7pPr lvl="6">
              <a:spcBef>
                <a:spcPts val="0"/>
              </a:spcBef>
              <a:buSzPts val="1500"/>
              <a:buChar char="●"/>
              <a:defRPr/>
            </a:lvl7pPr>
            <a:lvl8pPr lvl="7">
              <a:spcBef>
                <a:spcPts val="0"/>
              </a:spcBef>
              <a:buSzPts val="1500"/>
              <a:buChar char="○"/>
              <a:defRPr/>
            </a:lvl8pPr>
            <a:lvl9pPr lvl="8">
              <a:spcBef>
                <a:spcPts val="0"/>
              </a:spcBef>
              <a:buSzPts val="1500"/>
              <a:buChar char="■"/>
              <a:defRPr/>
            </a:lvl9pPr>
          </a:lstStyle>
          <a:p>
            <a:endParaRPr/>
          </a:p>
        </p:txBody>
      </p:sp>
      <p:sp>
        <p:nvSpPr>
          <p:cNvPr id="127" name="Shape 127"/>
          <p:cNvSpPr txBox="1">
            <a:spLocks noGrp="1"/>
          </p:cNvSpPr>
          <p:nvPr>
            <p:ph type="sldNum" idx="12"/>
          </p:nvPr>
        </p:nvSpPr>
        <p:spPr>
          <a:xfrm>
            <a:off x="11296610" y="6217622"/>
            <a:ext cx="731700" cy="524700"/>
          </a:xfrm>
          <a:prstGeom prst="rect">
            <a:avLst/>
          </a:prstGeom>
        </p:spPr>
        <p:txBody>
          <a:bodyPr wrap="square" lIns="121900" tIns="121900" rIns="121900" bIns="121900" anchor="ctr" anchorCtr="0">
            <a:noAutofit/>
          </a:bodyPr>
          <a:lstStyle/>
          <a:p>
            <a:pPr lvl="0">
              <a:spcBef>
                <a:spcPts val="0"/>
              </a:spcBef>
              <a:buNone/>
            </a:pPr>
            <a:fld id="{00000000-1234-1234-1234-123412341234}" type="slidenum">
              <a:rPr lang="en-US"/>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cSld name="Blank">
    <p:spTree>
      <p:nvGrpSpPr>
        <p:cNvPr id="1" name="Shape 128"/>
        <p:cNvGrpSpPr/>
        <p:nvPr/>
      </p:nvGrpSpPr>
      <p:grpSpPr>
        <a:xfrm>
          <a:off x="0" y="0"/>
          <a:ext cx="0" cy="0"/>
          <a:chOff x="0" y="0"/>
          <a:chExt cx="0" cy="0"/>
        </a:xfrm>
      </p:grpSpPr>
      <p:sp>
        <p:nvSpPr>
          <p:cNvPr id="129" name="Shape 129"/>
          <p:cNvSpPr txBox="1">
            <a:spLocks noGrp="1"/>
          </p:cNvSpPr>
          <p:nvPr>
            <p:ph type="sldNum" idx="12"/>
          </p:nvPr>
        </p:nvSpPr>
        <p:spPr>
          <a:xfrm>
            <a:off x="11296610" y="6217622"/>
            <a:ext cx="731700" cy="524700"/>
          </a:xfrm>
          <a:prstGeom prst="rect">
            <a:avLst/>
          </a:prstGeom>
        </p:spPr>
        <p:txBody>
          <a:bodyPr wrap="square" lIns="121900" tIns="121900" rIns="121900" bIns="121900" anchor="ctr" anchorCtr="0">
            <a:noAutofit/>
          </a:bodyPr>
          <a:lstStyle/>
          <a:p>
            <a:pPr lvl="0">
              <a:spcBef>
                <a:spcPts val="0"/>
              </a:spcBef>
              <a:buNone/>
            </a:pPr>
            <a:fld id="{00000000-1234-1234-1234-123412341234}" type="slidenum">
              <a:rPr lang="en-US"/>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Shape 130"/>
        <p:cNvGrpSpPr/>
        <p:nvPr/>
      </p:nvGrpSpPr>
      <p:grpSpPr>
        <a:xfrm>
          <a:off x="0" y="0"/>
          <a:ext cx="0" cy="0"/>
          <a:chOff x="0" y="0"/>
          <a:chExt cx="0" cy="0"/>
        </a:xfrm>
      </p:grpSpPr>
      <p:sp>
        <p:nvSpPr>
          <p:cNvPr id="131" name="Shape 131"/>
          <p:cNvSpPr txBox="1">
            <a:spLocks noGrp="1"/>
          </p:cNvSpPr>
          <p:nvPr>
            <p:ph type="title"/>
          </p:nvPr>
        </p:nvSpPr>
        <p:spPr>
          <a:xfrm>
            <a:off x="838200" y="365125"/>
            <a:ext cx="10515600" cy="1325700"/>
          </a:xfrm>
          <a:prstGeom prst="rect">
            <a:avLst/>
          </a:prstGeom>
          <a:noFill/>
          <a:ln>
            <a:noFill/>
          </a:ln>
        </p:spPr>
        <p:txBody>
          <a:bodyPr wrap="square" lIns="121900" tIns="121900" rIns="121900" bIns="121900" anchor="ctr" anchorCtr="0"/>
          <a:lstStyle>
            <a:lvl1pPr marL="0" marR="0" lvl="0" indent="0" algn="l" rtl="0">
              <a:lnSpc>
                <a:spcPct val="90000"/>
              </a:lnSpc>
              <a:spcBef>
                <a:spcPts val="0"/>
              </a:spcBef>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indent="0" rtl="0">
              <a:spcBef>
                <a:spcPts val="0"/>
              </a:spcBef>
              <a:buSzPts val="3700"/>
              <a:buNone/>
              <a:defRPr sz="1800"/>
            </a:lvl2pPr>
            <a:lvl3pPr lvl="2" indent="0" rtl="0">
              <a:spcBef>
                <a:spcPts val="0"/>
              </a:spcBef>
              <a:buSzPts val="3700"/>
              <a:buNone/>
              <a:defRPr sz="1800"/>
            </a:lvl3pPr>
            <a:lvl4pPr lvl="3" indent="0" rtl="0">
              <a:spcBef>
                <a:spcPts val="0"/>
              </a:spcBef>
              <a:buSzPts val="3700"/>
              <a:buNone/>
              <a:defRPr sz="1800"/>
            </a:lvl4pPr>
            <a:lvl5pPr lvl="4" indent="0" rtl="0">
              <a:spcBef>
                <a:spcPts val="0"/>
              </a:spcBef>
              <a:buSzPts val="3700"/>
              <a:buNone/>
              <a:defRPr sz="1800"/>
            </a:lvl5pPr>
            <a:lvl6pPr lvl="5" indent="0" rtl="0">
              <a:spcBef>
                <a:spcPts val="0"/>
              </a:spcBef>
              <a:buSzPts val="3700"/>
              <a:buNone/>
              <a:defRPr sz="1800"/>
            </a:lvl6pPr>
            <a:lvl7pPr lvl="6" indent="0" rtl="0">
              <a:spcBef>
                <a:spcPts val="0"/>
              </a:spcBef>
              <a:buSzPts val="3700"/>
              <a:buNone/>
              <a:defRPr sz="1800"/>
            </a:lvl7pPr>
            <a:lvl8pPr lvl="7" indent="0" rtl="0">
              <a:spcBef>
                <a:spcPts val="0"/>
              </a:spcBef>
              <a:buSzPts val="3700"/>
              <a:buNone/>
              <a:defRPr sz="1800"/>
            </a:lvl8pPr>
            <a:lvl9pPr lvl="8" indent="0" rtl="0">
              <a:spcBef>
                <a:spcPts val="0"/>
              </a:spcBef>
              <a:buSzPts val="3700"/>
              <a:buNone/>
              <a:defRPr sz="1800"/>
            </a:lvl9pPr>
          </a:lstStyle>
          <a:p>
            <a:endParaRPr/>
          </a:p>
        </p:txBody>
      </p:sp>
      <p:sp>
        <p:nvSpPr>
          <p:cNvPr id="132" name="Shape 132"/>
          <p:cNvSpPr txBox="1">
            <a:spLocks noGrp="1"/>
          </p:cNvSpPr>
          <p:nvPr>
            <p:ph type="body" idx="1"/>
          </p:nvPr>
        </p:nvSpPr>
        <p:spPr>
          <a:xfrm>
            <a:off x="838200" y="1825625"/>
            <a:ext cx="10515600" cy="4351200"/>
          </a:xfrm>
          <a:prstGeom prst="rect">
            <a:avLst/>
          </a:prstGeom>
          <a:noFill/>
          <a:ln>
            <a:noFill/>
          </a:ln>
        </p:spPr>
        <p:txBody>
          <a:bodyPr wrap="square" lIns="121900" tIns="121900" rIns="121900" bIns="121900" anchor="t" anchorCtr="0"/>
          <a:lstStyle>
            <a:lvl1pPr marL="228600" marR="0" lvl="0" indent="-50800" algn="l" rtl="0">
              <a:lnSpc>
                <a:spcPct val="90000"/>
              </a:lnSpc>
              <a:spcBef>
                <a:spcPts val="1000"/>
              </a:spcBef>
              <a:buClr>
                <a:schemeClr val="dk1"/>
              </a:buClr>
              <a:buSzPts val="2800"/>
              <a:buFont typeface="Arial"/>
              <a:buChar char="•"/>
              <a:defRPr sz="2800" b="0" i="0" u="none" strike="noStrike" cap="none">
                <a:solidFill>
                  <a:schemeClr val="dk1"/>
                </a:solidFill>
                <a:latin typeface="Calibri"/>
                <a:ea typeface="Calibri"/>
                <a:cs typeface="Calibri"/>
                <a:sym typeface="Calibri"/>
              </a:defRPr>
            </a:lvl1pPr>
            <a:lvl2pPr marL="685800" marR="0" lvl="1" indent="-76200" algn="l" rtl="0">
              <a:lnSpc>
                <a:spcPct val="90000"/>
              </a:lnSpc>
              <a:spcBef>
                <a:spcPts val="500"/>
              </a:spcBef>
              <a:buClr>
                <a:schemeClr val="dk1"/>
              </a:buClr>
              <a:buSzPts val="2400"/>
              <a:buFont typeface="Arial"/>
              <a:buChar char="•"/>
              <a:defRPr sz="2400" b="0" i="0" u="none" strike="noStrike" cap="none">
                <a:solidFill>
                  <a:schemeClr val="dk1"/>
                </a:solidFill>
                <a:latin typeface="Calibri"/>
                <a:ea typeface="Calibri"/>
                <a:cs typeface="Calibri"/>
                <a:sym typeface="Calibri"/>
              </a:defRPr>
            </a:lvl2pPr>
            <a:lvl3pPr marL="1143000" marR="0" lvl="2" indent="-101600" algn="l" rtl="0">
              <a:lnSpc>
                <a:spcPct val="90000"/>
              </a:lnSpc>
              <a:spcBef>
                <a:spcPts val="500"/>
              </a:spcBef>
              <a:buClr>
                <a:schemeClr val="dk1"/>
              </a:buClr>
              <a:buSzPts val="2000"/>
              <a:buFont typeface="Arial"/>
              <a:buChar char="•"/>
              <a:defRPr sz="2000" b="0" i="0" u="none" strike="noStrike" cap="none">
                <a:solidFill>
                  <a:schemeClr val="dk1"/>
                </a:solidFill>
                <a:latin typeface="Calibri"/>
                <a:ea typeface="Calibri"/>
                <a:cs typeface="Calibri"/>
                <a:sym typeface="Calibri"/>
              </a:defRPr>
            </a:lvl3pPr>
            <a:lvl4pPr marL="1600200" marR="0" lvl="3" indent="-114300" algn="l" rtl="0">
              <a:lnSpc>
                <a:spcPct val="90000"/>
              </a:lnSpc>
              <a:spcBef>
                <a:spcPts val="500"/>
              </a:spcBef>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057400" marR="0" lvl="4" indent="-114300" algn="l" rtl="0">
              <a:lnSpc>
                <a:spcPct val="90000"/>
              </a:lnSpc>
              <a:spcBef>
                <a:spcPts val="500"/>
              </a:spcBef>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514600" marR="0" lvl="5" indent="-114300" algn="l" rtl="0">
              <a:lnSpc>
                <a:spcPct val="90000"/>
              </a:lnSpc>
              <a:spcBef>
                <a:spcPts val="500"/>
              </a:spcBef>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2971800" marR="0" lvl="6" indent="-114300" algn="l" rtl="0">
              <a:lnSpc>
                <a:spcPct val="90000"/>
              </a:lnSpc>
              <a:spcBef>
                <a:spcPts val="500"/>
              </a:spcBef>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429000" marR="0" lvl="7" indent="-114300" algn="l" rtl="0">
              <a:lnSpc>
                <a:spcPct val="90000"/>
              </a:lnSpc>
              <a:spcBef>
                <a:spcPts val="500"/>
              </a:spcBef>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3886200" marR="0" lvl="8" indent="-114300" algn="l" rtl="0">
              <a:lnSpc>
                <a:spcPct val="90000"/>
              </a:lnSpc>
              <a:spcBef>
                <a:spcPts val="500"/>
              </a:spcBef>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133" name="Shape 133"/>
          <p:cNvSpPr txBox="1">
            <a:spLocks noGrp="1"/>
          </p:cNvSpPr>
          <p:nvPr>
            <p:ph type="dt" idx="10"/>
          </p:nvPr>
        </p:nvSpPr>
        <p:spPr>
          <a:xfrm>
            <a:off x="838200" y="6356350"/>
            <a:ext cx="2743200" cy="365100"/>
          </a:xfrm>
          <a:prstGeom prst="rect">
            <a:avLst/>
          </a:prstGeom>
          <a:noFill/>
          <a:ln>
            <a:noFill/>
          </a:ln>
        </p:spPr>
        <p:txBody>
          <a:bodyPr wrap="square" lIns="91425" tIns="91425" rIns="91425" bIns="91425" anchor="ctr" anchorCtr="0"/>
          <a:lstStyle>
            <a:lvl1pPr marL="0" marR="0" lvl="0" indent="0" algn="l" rtl="0">
              <a:spcBef>
                <a:spcPts val="0"/>
              </a:spcBef>
              <a:buSzPts val="1400"/>
              <a:buNone/>
              <a:defRPr sz="1200" b="0" i="0" u="none" strike="noStrike" cap="none">
                <a:solidFill>
                  <a:srgbClr val="888888"/>
                </a:solidFill>
                <a:latin typeface="Calibri"/>
                <a:ea typeface="Calibri"/>
                <a:cs typeface="Calibri"/>
                <a:sym typeface="Calibri"/>
              </a:defRPr>
            </a:lvl1pPr>
            <a:lvl2pPr marL="457200" marR="0" lvl="1" indent="0" algn="l" rtl="0">
              <a:spcBef>
                <a:spcPts val="0"/>
              </a:spcBef>
              <a:buSzPts val="1400"/>
              <a:buNone/>
              <a:defRPr sz="1800" b="0" i="0" u="none" strike="noStrike" cap="none">
                <a:solidFill>
                  <a:schemeClr val="dk1"/>
                </a:solidFill>
                <a:latin typeface="Calibri"/>
                <a:ea typeface="Calibri"/>
                <a:cs typeface="Calibri"/>
                <a:sym typeface="Calibri"/>
              </a:defRPr>
            </a:lvl2pPr>
            <a:lvl3pPr marL="914400" marR="0" lvl="2" indent="0" algn="l" rtl="0">
              <a:spcBef>
                <a:spcPts val="0"/>
              </a:spcBef>
              <a:buSzPts val="1400"/>
              <a:buNone/>
              <a:defRPr sz="1800" b="0" i="0" u="none" strike="noStrike" cap="none">
                <a:solidFill>
                  <a:schemeClr val="dk1"/>
                </a:solidFill>
                <a:latin typeface="Calibri"/>
                <a:ea typeface="Calibri"/>
                <a:cs typeface="Calibri"/>
                <a:sym typeface="Calibri"/>
              </a:defRPr>
            </a:lvl3pPr>
            <a:lvl4pPr marL="1371600" marR="0" lvl="3" indent="0" algn="l" rtl="0">
              <a:spcBef>
                <a:spcPts val="0"/>
              </a:spcBef>
              <a:buSzPts val="1400"/>
              <a:buNone/>
              <a:defRPr sz="1800" b="0" i="0" u="none" strike="noStrike" cap="none">
                <a:solidFill>
                  <a:schemeClr val="dk1"/>
                </a:solidFill>
                <a:latin typeface="Calibri"/>
                <a:ea typeface="Calibri"/>
                <a:cs typeface="Calibri"/>
                <a:sym typeface="Calibri"/>
              </a:defRPr>
            </a:lvl4pPr>
            <a:lvl5pPr marL="1828800" marR="0" lvl="4" indent="0" algn="l" rtl="0">
              <a:spcBef>
                <a:spcPts val="0"/>
              </a:spcBef>
              <a:buSzPts val="1400"/>
              <a:buNone/>
              <a:defRPr sz="1800" b="0" i="0" u="none" strike="noStrike" cap="none">
                <a:solidFill>
                  <a:schemeClr val="dk1"/>
                </a:solidFill>
                <a:latin typeface="Calibri"/>
                <a:ea typeface="Calibri"/>
                <a:cs typeface="Calibri"/>
                <a:sym typeface="Calibri"/>
              </a:defRPr>
            </a:lvl5pPr>
            <a:lvl6pPr marL="2286000" marR="0" lvl="5" indent="0" algn="l" rtl="0">
              <a:spcBef>
                <a:spcPts val="0"/>
              </a:spcBef>
              <a:buSzPts val="1400"/>
              <a:buNone/>
              <a:defRPr sz="1800" b="0" i="0" u="none" strike="noStrike" cap="none">
                <a:solidFill>
                  <a:schemeClr val="dk1"/>
                </a:solidFill>
                <a:latin typeface="Calibri"/>
                <a:ea typeface="Calibri"/>
                <a:cs typeface="Calibri"/>
                <a:sym typeface="Calibri"/>
              </a:defRPr>
            </a:lvl6pPr>
            <a:lvl7pPr marL="2743200" marR="0" lvl="6" indent="0" algn="l" rtl="0">
              <a:spcBef>
                <a:spcPts val="0"/>
              </a:spcBef>
              <a:buSzPts val="1400"/>
              <a:buNone/>
              <a:defRPr sz="1800" b="0" i="0" u="none" strike="noStrike" cap="none">
                <a:solidFill>
                  <a:schemeClr val="dk1"/>
                </a:solidFill>
                <a:latin typeface="Calibri"/>
                <a:ea typeface="Calibri"/>
                <a:cs typeface="Calibri"/>
                <a:sym typeface="Calibri"/>
              </a:defRPr>
            </a:lvl7pPr>
            <a:lvl8pPr marL="3200400" marR="0" lvl="7" indent="0" algn="l" rtl="0">
              <a:spcBef>
                <a:spcPts val="0"/>
              </a:spcBef>
              <a:buSzPts val="1400"/>
              <a:buNone/>
              <a:defRPr sz="1800" b="0" i="0" u="none" strike="noStrike" cap="none">
                <a:solidFill>
                  <a:schemeClr val="dk1"/>
                </a:solidFill>
                <a:latin typeface="Calibri"/>
                <a:ea typeface="Calibri"/>
                <a:cs typeface="Calibri"/>
                <a:sym typeface="Calibri"/>
              </a:defRPr>
            </a:lvl8pPr>
            <a:lvl9pPr marL="3657600" marR="0" lvl="8" indent="0" algn="l" rtl="0">
              <a:spcBef>
                <a:spcPts val="0"/>
              </a:spcBef>
              <a:buSzPts val="1400"/>
              <a:buNone/>
              <a:defRPr sz="1800" b="0" i="0" u="none" strike="noStrike" cap="none">
                <a:solidFill>
                  <a:schemeClr val="dk1"/>
                </a:solidFill>
                <a:latin typeface="Calibri"/>
                <a:ea typeface="Calibri"/>
                <a:cs typeface="Calibri"/>
                <a:sym typeface="Calibri"/>
              </a:defRPr>
            </a:lvl9pPr>
          </a:lstStyle>
          <a:p>
            <a:endParaRPr/>
          </a:p>
        </p:txBody>
      </p:sp>
      <p:sp>
        <p:nvSpPr>
          <p:cNvPr id="134" name="Shape 134"/>
          <p:cNvSpPr txBox="1">
            <a:spLocks noGrp="1"/>
          </p:cNvSpPr>
          <p:nvPr>
            <p:ph type="ftr" idx="11"/>
          </p:nvPr>
        </p:nvSpPr>
        <p:spPr>
          <a:xfrm>
            <a:off x="4038600" y="6356350"/>
            <a:ext cx="4114800" cy="365100"/>
          </a:xfrm>
          <a:prstGeom prst="rect">
            <a:avLst/>
          </a:prstGeom>
          <a:noFill/>
          <a:ln>
            <a:noFill/>
          </a:ln>
        </p:spPr>
        <p:txBody>
          <a:bodyPr wrap="square" lIns="91425" tIns="91425" rIns="91425" bIns="91425" anchor="ctr" anchorCtr="0"/>
          <a:lstStyle>
            <a:lvl1pPr marL="0" marR="0" lvl="0" indent="0" algn="ctr" rtl="0">
              <a:spcBef>
                <a:spcPts val="0"/>
              </a:spcBef>
              <a:buSzPts val="1400"/>
              <a:buNone/>
              <a:defRPr sz="1200" b="0" i="0" u="none" strike="noStrike" cap="none">
                <a:solidFill>
                  <a:srgbClr val="888888"/>
                </a:solidFill>
                <a:latin typeface="Calibri"/>
                <a:ea typeface="Calibri"/>
                <a:cs typeface="Calibri"/>
                <a:sym typeface="Calibri"/>
              </a:defRPr>
            </a:lvl1pPr>
            <a:lvl2pPr marL="457200" marR="0" lvl="1" indent="0" algn="l" rtl="0">
              <a:spcBef>
                <a:spcPts val="0"/>
              </a:spcBef>
              <a:buSzPts val="1400"/>
              <a:buNone/>
              <a:defRPr sz="1800" b="0" i="0" u="none" strike="noStrike" cap="none">
                <a:solidFill>
                  <a:schemeClr val="dk1"/>
                </a:solidFill>
                <a:latin typeface="Calibri"/>
                <a:ea typeface="Calibri"/>
                <a:cs typeface="Calibri"/>
                <a:sym typeface="Calibri"/>
              </a:defRPr>
            </a:lvl2pPr>
            <a:lvl3pPr marL="914400" marR="0" lvl="2" indent="0" algn="l" rtl="0">
              <a:spcBef>
                <a:spcPts val="0"/>
              </a:spcBef>
              <a:buSzPts val="1400"/>
              <a:buNone/>
              <a:defRPr sz="1800" b="0" i="0" u="none" strike="noStrike" cap="none">
                <a:solidFill>
                  <a:schemeClr val="dk1"/>
                </a:solidFill>
                <a:latin typeface="Calibri"/>
                <a:ea typeface="Calibri"/>
                <a:cs typeface="Calibri"/>
                <a:sym typeface="Calibri"/>
              </a:defRPr>
            </a:lvl3pPr>
            <a:lvl4pPr marL="1371600" marR="0" lvl="3" indent="0" algn="l" rtl="0">
              <a:spcBef>
                <a:spcPts val="0"/>
              </a:spcBef>
              <a:buSzPts val="1400"/>
              <a:buNone/>
              <a:defRPr sz="1800" b="0" i="0" u="none" strike="noStrike" cap="none">
                <a:solidFill>
                  <a:schemeClr val="dk1"/>
                </a:solidFill>
                <a:latin typeface="Calibri"/>
                <a:ea typeface="Calibri"/>
                <a:cs typeface="Calibri"/>
                <a:sym typeface="Calibri"/>
              </a:defRPr>
            </a:lvl4pPr>
            <a:lvl5pPr marL="1828800" marR="0" lvl="4" indent="0" algn="l" rtl="0">
              <a:spcBef>
                <a:spcPts val="0"/>
              </a:spcBef>
              <a:buSzPts val="1400"/>
              <a:buNone/>
              <a:defRPr sz="1800" b="0" i="0" u="none" strike="noStrike" cap="none">
                <a:solidFill>
                  <a:schemeClr val="dk1"/>
                </a:solidFill>
                <a:latin typeface="Calibri"/>
                <a:ea typeface="Calibri"/>
                <a:cs typeface="Calibri"/>
                <a:sym typeface="Calibri"/>
              </a:defRPr>
            </a:lvl5pPr>
            <a:lvl6pPr marL="2286000" marR="0" lvl="5" indent="0" algn="l" rtl="0">
              <a:spcBef>
                <a:spcPts val="0"/>
              </a:spcBef>
              <a:buSzPts val="1400"/>
              <a:buNone/>
              <a:defRPr sz="1800" b="0" i="0" u="none" strike="noStrike" cap="none">
                <a:solidFill>
                  <a:schemeClr val="dk1"/>
                </a:solidFill>
                <a:latin typeface="Calibri"/>
                <a:ea typeface="Calibri"/>
                <a:cs typeface="Calibri"/>
                <a:sym typeface="Calibri"/>
              </a:defRPr>
            </a:lvl6pPr>
            <a:lvl7pPr marL="2743200" marR="0" lvl="6" indent="0" algn="l" rtl="0">
              <a:spcBef>
                <a:spcPts val="0"/>
              </a:spcBef>
              <a:buSzPts val="1400"/>
              <a:buNone/>
              <a:defRPr sz="1800" b="0" i="0" u="none" strike="noStrike" cap="none">
                <a:solidFill>
                  <a:schemeClr val="dk1"/>
                </a:solidFill>
                <a:latin typeface="Calibri"/>
                <a:ea typeface="Calibri"/>
                <a:cs typeface="Calibri"/>
                <a:sym typeface="Calibri"/>
              </a:defRPr>
            </a:lvl7pPr>
            <a:lvl8pPr marL="3200400" marR="0" lvl="7" indent="0" algn="l" rtl="0">
              <a:spcBef>
                <a:spcPts val="0"/>
              </a:spcBef>
              <a:buSzPts val="1400"/>
              <a:buNone/>
              <a:defRPr sz="1800" b="0" i="0" u="none" strike="noStrike" cap="none">
                <a:solidFill>
                  <a:schemeClr val="dk1"/>
                </a:solidFill>
                <a:latin typeface="Calibri"/>
                <a:ea typeface="Calibri"/>
                <a:cs typeface="Calibri"/>
                <a:sym typeface="Calibri"/>
              </a:defRPr>
            </a:lvl8pPr>
            <a:lvl9pPr marL="3657600" marR="0" lvl="8" indent="0" algn="l" rtl="0">
              <a:spcBef>
                <a:spcPts val="0"/>
              </a:spcBef>
              <a:buSzPts val="1400"/>
              <a:buNone/>
              <a:defRPr sz="1800" b="0" i="0" u="none" strike="noStrike" cap="none">
                <a:solidFill>
                  <a:schemeClr val="dk1"/>
                </a:solidFill>
                <a:latin typeface="Calibri"/>
                <a:ea typeface="Calibri"/>
                <a:cs typeface="Calibri"/>
                <a:sym typeface="Calibri"/>
              </a:defRPr>
            </a:lvl9pPr>
          </a:lstStyle>
          <a:p>
            <a:endParaRPr/>
          </a:p>
        </p:txBody>
      </p:sp>
      <p:sp>
        <p:nvSpPr>
          <p:cNvPr id="135" name="Shape 135"/>
          <p:cNvSpPr txBox="1">
            <a:spLocks noGrp="1"/>
          </p:cNvSpPr>
          <p:nvPr>
            <p:ph type="sldNum" idx="12"/>
          </p:nvPr>
        </p:nvSpPr>
        <p:spPr>
          <a:xfrm>
            <a:off x="8610600" y="6356350"/>
            <a:ext cx="2743200" cy="365100"/>
          </a:xfrm>
          <a:prstGeom prst="rect">
            <a:avLst/>
          </a:prstGeom>
          <a:noFill/>
          <a:ln>
            <a:noFill/>
          </a:ln>
        </p:spPr>
        <p:txBody>
          <a:bodyPr wrap="square" lIns="91425" tIns="45700" rIns="91425" bIns="45700" anchor="ctr" anchorCtr="0">
            <a:noAutofit/>
          </a:bodyPr>
          <a:lstStyle/>
          <a:p>
            <a:pPr marL="0" marR="0" lvl="0" indent="0" algn="r" rtl="0">
              <a:spcBef>
                <a:spcPts val="0"/>
              </a:spcBef>
              <a:buNone/>
            </a:pPr>
            <a:fld id="{00000000-1234-1234-1234-123412341234}" type="slidenum">
              <a:rPr lang="en-US" sz="1200" b="0" i="0" u="none" strike="noStrike" cap="none">
                <a:solidFill>
                  <a:srgbClr val="888888"/>
                </a:solidFill>
                <a:latin typeface="Calibri"/>
                <a:ea typeface="Calibri"/>
                <a:cs typeface="Calibri"/>
                <a:sym typeface="Calibri"/>
              </a:rPr>
              <a:t>‹#›</a:t>
            </a:fld>
            <a:endParaRPr lang="en-US" sz="1200" b="0" i="0" u="none" strike="noStrike" cap="none">
              <a:solidFill>
                <a:srgbClr val="888888"/>
              </a:solidFill>
              <a:latin typeface="Calibri"/>
              <a:ea typeface="Calibri"/>
              <a:cs typeface="Calibri"/>
              <a:sym typeface="Calibri"/>
            </a:endParaRPr>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focus">
    <p:bg>
      <p:bgPr>
        <a:solidFill>
          <a:schemeClr val="lt1"/>
        </a:solidFill>
        <a:effectLst/>
      </p:bgPr>
    </p:bg>
    <p:spTree>
      <p:nvGrpSpPr>
        <p:cNvPr id="1" name="Shape 5"/>
        <p:cNvGrpSpPr/>
        <p:nvPr/>
      </p:nvGrpSpPr>
      <p:grpSpPr>
        <a:xfrm>
          <a:off x="0" y="0"/>
          <a:ext cx="0" cy="0"/>
          <a:chOff x="0" y="0"/>
          <a:chExt cx="0" cy="0"/>
        </a:xfrm>
      </p:grpSpPr>
      <p:sp>
        <p:nvSpPr>
          <p:cNvPr id="6" name="Shape 6"/>
          <p:cNvSpPr txBox="1">
            <a:spLocks noGrp="1"/>
          </p:cNvSpPr>
          <p:nvPr>
            <p:ph type="title"/>
          </p:nvPr>
        </p:nvSpPr>
        <p:spPr>
          <a:xfrm>
            <a:off x="415600" y="593367"/>
            <a:ext cx="11360700" cy="763500"/>
          </a:xfrm>
          <a:prstGeom prst="rect">
            <a:avLst/>
          </a:prstGeom>
          <a:noFill/>
          <a:ln>
            <a:noFill/>
          </a:ln>
        </p:spPr>
        <p:txBody>
          <a:bodyPr wrap="square" lIns="121900" tIns="121900" rIns="121900" bIns="121900" anchor="t" anchorCtr="0"/>
          <a:lstStyle>
            <a:lvl1pPr lvl="0">
              <a:spcBef>
                <a:spcPts val="0"/>
              </a:spcBef>
              <a:buClr>
                <a:schemeClr val="lt1"/>
              </a:buClr>
              <a:buSzPts val="3700"/>
              <a:buFont typeface="Montserrat"/>
              <a:buNone/>
              <a:defRPr sz="3700">
                <a:solidFill>
                  <a:schemeClr val="lt1"/>
                </a:solidFill>
                <a:latin typeface="Montserrat"/>
                <a:ea typeface="Montserrat"/>
                <a:cs typeface="Montserrat"/>
                <a:sym typeface="Montserrat"/>
              </a:defRPr>
            </a:lvl1pPr>
            <a:lvl2pPr lvl="1">
              <a:spcBef>
                <a:spcPts val="0"/>
              </a:spcBef>
              <a:buClr>
                <a:schemeClr val="lt1"/>
              </a:buClr>
              <a:buSzPts val="3700"/>
              <a:buFont typeface="Montserrat"/>
              <a:buNone/>
              <a:defRPr sz="3700">
                <a:solidFill>
                  <a:schemeClr val="lt1"/>
                </a:solidFill>
                <a:latin typeface="Montserrat"/>
                <a:ea typeface="Montserrat"/>
                <a:cs typeface="Montserrat"/>
                <a:sym typeface="Montserrat"/>
              </a:defRPr>
            </a:lvl2pPr>
            <a:lvl3pPr lvl="2">
              <a:spcBef>
                <a:spcPts val="0"/>
              </a:spcBef>
              <a:buClr>
                <a:schemeClr val="lt1"/>
              </a:buClr>
              <a:buSzPts val="3700"/>
              <a:buFont typeface="Montserrat"/>
              <a:buNone/>
              <a:defRPr sz="3700">
                <a:solidFill>
                  <a:schemeClr val="lt1"/>
                </a:solidFill>
                <a:latin typeface="Montserrat"/>
                <a:ea typeface="Montserrat"/>
                <a:cs typeface="Montserrat"/>
                <a:sym typeface="Montserrat"/>
              </a:defRPr>
            </a:lvl3pPr>
            <a:lvl4pPr lvl="3">
              <a:spcBef>
                <a:spcPts val="0"/>
              </a:spcBef>
              <a:buClr>
                <a:schemeClr val="lt1"/>
              </a:buClr>
              <a:buSzPts val="3700"/>
              <a:buFont typeface="Montserrat"/>
              <a:buNone/>
              <a:defRPr sz="3700">
                <a:solidFill>
                  <a:schemeClr val="lt1"/>
                </a:solidFill>
                <a:latin typeface="Montserrat"/>
                <a:ea typeface="Montserrat"/>
                <a:cs typeface="Montserrat"/>
                <a:sym typeface="Montserrat"/>
              </a:defRPr>
            </a:lvl4pPr>
            <a:lvl5pPr lvl="4">
              <a:spcBef>
                <a:spcPts val="0"/>
              </a:spcBef>
              <a:buClr>
                <a:schemeClr val="lt1"/>
              </a:buClr>
              <a:buSzPts val="3700"/>
              <a:buFont typeface="Montserrat"/>
              <a:buNone/>
              <a:defRPr sz="3700">
                <a:solidFill>
                  <a:schemeClr val="lt1"/>
                </a:solidFill>
                <a:latin typeface="Montserrat"/>
                <a:ea typeface="Montserrat"/>
                <a:cs typeface="Montserrat"/>
                <a:sym typeface="Montserrat"/>
              </a:defRPr>
            </a:lvl5pPr>
            <a:lvl6pPr lvl="5">
              <a:spcBef>
                <a:spcPts val="0"/>
              </a:spcBef>
              <a:buClr>
                <a:schemeClr val="lt1"/>
              </a:buClr>
              <a:buSzPts val="3700"/>
              <a:buFont typeface="Montserrat"/>
              <a:buNone/>
              <a:defRPr sz="3700">
                <a:solidFill>
                  <a:schemeClr val="lt1"/>
                </a:solidFill>
                <a:latin typeface="Montserrat"/>
                <a:ea typeface="Montserrat"/>
                <a:cs typeface="Montserrat"/>
                <a:sym typeface="Montserrat"/>
              </a:defRPr>
            </a:lvl6pPr>
            <a:lvl7pPr lvl="6">
              <a:spcBef>
                <a:spcPts val="0"/>
              </a:spcBef>
              <a:buClr>
                <a:schemeClr val="lt1"/>
              </a:buClr>
              <a:buSzPts val="3700"/>
              <a:buFont typeface="Montserrat"/>
              <a:buNone/>
              <a:defRPr sz="3700">
                <a:solidFill>
                  <a:schemeClr val="lt1"/>
                </a:solidFill>
                <a:latin typeface="Montserrat"/>
                <a:ea typeface="Montserrat"/>
                <a:cs typeface="Montserrat"/>
                <a:sym typeface="Montserrat"/>
              </a:defRPr>
            </a:lvl7pPr>
            <a:lvl8pPr lvl="7">
              <a:spcBef>
                <a:spcPts val="0"/>
              </a:spcBef>
              <a:buClr>
                <a:schemeClr val="lt1"/>
              </a:buClr>
              <a:buSzPts val="3700"/>
              <a:buFont typeface="Montserrat"/>
              <a:buNone/>
              <a:defRPr sz="3700">
                <a:solidFill>
                  <a:schemeClr val="lt1"/>
                </a:solidFill>
                <a:latin typeface="Montserrat"/>
                <a:ea typeface="Montserrat"/>
                <a:cs typeface="Montserrat"/>
                <a:sym typeface="Montserrat"/>
              </a:defRPr>
            </a:lvl8pPr>
            <a:lvl9pPr lvl="8">
              <a:spcBef>
                <a:spcPts val="0"/>
              </a:spcBef>
              <a:buClr>
                <a:schemeClr val="lt1"/>
              </a:buClr>
              <a:buSzPts val="3700"/>
              <a:buFont typeface="Montserrat"/>
              <a:buNone/>
              <a:defRPr sz="3700">
                <a:solidFill>
                  <a:schemeClr val="lt1"/>
                </a:solidFill>
                <a:latin typeface="Montserrat"/>
                <a:ea typeface="Montserrat"/>
                <a:cs typeface="Montserrat"/>
                <a:sym typeface="Montserrat"/>
              </a:defRPr>
            </a:lvl9pPr>
          </a:lstStyle>
          <a:p>
            <a:endParaRPr/>
          </a:p>
        </p:txBody>
      </p:sp>
      <p:sp>
        <p:nvSpPr>
          <p:cNvPr id="7" name="Shape 7"/>
          <p:cNvSpPr txBox="1">
            <a:spLocks noGrp="1"/>
          </p:cNvSpPr>
          <p:nvPr>
            <p:ph type="body" idx="1"/>
          </p:nvPr>
        </p:nvSpPr>
        <p:spPr>
          <a:xfrm>
            <a:off x="415600" y="1536633"/>
            <a:ext cx="11360700" cy="4555200"/>
          </a:xfrm>
          <a:prstGeom prst="rect">
            <a:avLst/>
          </a:prstGeom>
          <a:noFill/>
          <a:ln>
            <a:noFill/>
          </a:ln>
        </p:spPr>
        <p:txBody>
          <a:bodyPr wrap="square" lIns="121900" tIns="121900" rIns="121900" bIns="121900" anchor="t" anchorCtr="0"/>
          <a:lstStyle>
            <a:lvl1pPr lvl="0">
              <a:lnSpc>
                <a:spcPct val="115000"/>
              </a:lnSpc>
              <a:spcBef>
                <a:spcPts val="0"/>
              </a:spcBef>
              <a:spcAft>
                <a:spcPts val="2100"/>
              </a:spcAft>
              <a:buClr>
                <a:schemeClr val="lt1"/>
              </a:buClr>
              <a:buSzPts val="1700"/>
              <a:buFont typeface="Lato"/>
              <a:buChar char="●"/>
              <a:defRPr sz="1700">
                <a:solidFill>
                  <a:schemeClr val="lt1"/>
                </a:solidFill>
                <a:latin typeface="Lato"/>
                <a:ea typeface="Lato"/>
                <a:cs typeface="Lato"/>
                <a:sym typeface="Lato"/>
              </a:defRPr>
            </a:lvl1pPr>
            <a:lvl2pPr lvl="1">
              <a:lnSpc>
                <a:spcPct val="115000"/>
              </a:lnSpc>
              <a:spcBef>
                <a:spcPts val="0"/>
              </a:spcBef>
              <a:spcAft>
                <a:spcPts val="2100"/>
              </a:spcAft>
              <a:buClr>
                <a:schemeClr val="lt1"/>
              </a:buClr>
              <a:buSzPts val="1500"/>
              <a:buFont typeface="Lato"/>
              <a:buChar char="○"/>
              <a:defRPr sz="1500">
                <a:solidFill>
                  <a:schemeClr val="lt1"/>
                </a:solidFill>
                <a:latin typeface="Lato"/>
                <a:ea typeface="Lato"/>
                <a:cs typeface="Lato"/>
                <a:sym typeface="Lato"/>
              </a:defRPr>
            </a:lvl2pPr>
            <a:lvl3pPr lvl="2">
              <a:lnSpc>
                <a:spcPct val="115000"/>
              </a:lnSpc>
              <a:spcBef>
                <a:spcPts val="0"/>
              </a:spcBef>
              <a:spcAft>
                <a:spcPts val="2100"/>
              </a:spcAft>
              <a:buClr>
                <a:schemeClr val="lt1"/>
              </a:buClr>
              <a:buSzPts val="1500"/>
              <a:buFont typeface="Lato"/>
              <a:buChar char="■"/>
              <a:defRPr sz="1500">
                <a:solidFill>
                  <a:schemeClr val="lt1"/>
                </a:solidFill>
                <a:latin typeface="Lato"/>
                <a:ea typeface="Lato"/>
                <a:cs typeface="Lato"/>
                <a:sym typeface="Lato"/>
              </a:defRPr>
            </a:lvl3pPr>
            <a:lvl4pPr lvl="3">
              <a:lnSpc>
                <a:spcPct val="115000"/>
              </a:lnSpc>
              <a:spcBef>
                <a:spcPts val="0"/>
              </a:spcBef>
              <a:spcAft>
                <a:spcPts val="2100"/>
              </a:spcAft>
              <a:buClr>
                <a:schemeClr val="lt1"/>
              </a:buClr>
              <a:buSzPts val="1500"/>
              <a:buFont typeface="Lato"/>
              <a:buChar char="●"/>
              <a:defRPr sz="1500">
                <a:solidFill>
                  <a:schemeClr val="lt1"/>
                </a:solidFill>
                <a:latin typeface="Lato"/>
                <a:ea typeface="Lato"/>
                <a:cs typeface="Lato"/>
                <a:sym typeface="Lato"/>
              </a:defRPr>
            </a:lvl4pPr>
            <a:lvl5pPr lvl="4">
              <a:lnSpc>
                <a:spcPct val="115000"/>
              </a:lnSpc>
              <a:spcBef>
                <a:spcPts val="0"/>
              </a:spcBef>
              <a:spcAft>
                <a:spcPts val="2100"/>
              </a:spcAft>
              <a:buClr>
                <a:schemeClr val="lt1"/>
              </a:buClr>
              <a:buSzPts val="1500"/>
              <a:buFont typeface="Lato"/>
              <a:buChar char="○"/>
              <a:defRPr sz="1500">
                <a:solidFill>
                  <a:schemeClr val="lt1"/>
                </a:solidFill>
                <a:latin typeface="Lato"/>
                <a:ea typeface="Lato"/>
                <a:cs typeface="Lato"/>
                <a:sym typeface="Lato"/>
              </a:defRPr>
            </a:lvl5pPr>
            <a:lvl6pPr lvl="5">
              <a:lnSpc>
                <a:spcPct val="115000"/>
              </a:lnSpc>
              <a:spcBef>
                <a:spcPts val="0"/>
              </a:spcBef>
              <a:spcAft>
                <a:spcPts val="2100"/>
              </a:spcAft>
              <a:buClr>
                <a:schemeClr val="lt1"/>
              </a:buClr>
              <a:buSzPts val="1500"/>
              <a:buFont typeface="Lato"/>
              <a:buChar char="■"/>
              <a:defRPr sz="1500">
                <a:solidFill>
                  <a:schemeClr val="lt1"/>
                </a:solidFill>
                <a:latin typeface="Lato"/>
                <a:ea typeface="Lato"/>
                <a:cs typeface="Lato"/>
                <a:sym typeface="Lato"/>
              </a:defRPr>
            </a:lvl6pPr>
            <a:lvl7pPr lvl="6">
              <a:lnSpc>
                <a:spcPct val="115000"/>
              </a:lnSpc>
              <a:spcBef>
                <a:spcPts val="0"/>
              </a:spcBef>
              <a:spcAft>
                <a:spcPts val="2100"/>
              </a:spcAft>
              <a:buClr>
                <a:schemeClr val="lt1"/>
              </a:buClr>
              <a:buSzPts val="1500"/>
              <a:buFont typeface="Lato"/>
              <a:buChar char="●"/>
              <a:defRPr sz="1500">
                <a:solidFill>
                  <a:schemeClr val="lt1"/>
                </a:solidFill>
                <a:latin typeface="Lato"/>
                <a:ea typeface="Lato"/>
                <a:cs typeface="Lato"/>
                <a:sym typeface="Lato"/>
              </a:defRPr>
            </a:lvl7pPr>
            <a:lvl8pPr lvl="7">
              <a:lnSpc>
                <a:spcPct val="115000"/>
              </a:lnSpc>
              <a:spcBef>
                <a:spcPts val="0"/>
              </a:spcBef>
              <a:spcAft>
                <a:spcPts val="2100"/>
              </a:spcAft>
              <a:buClr>
                <a:schemeClr val="lt1"/>
              </a:buClr>
              <a:buSzPts val="1500"/>
              <a:buFont typeface="Lato"/>
              <a:buChar char="○"/>
              <a:defRPr sz="1500">
                <a:solidFill>
                  <a:schemeClr val="lt1"/>
                </a:solidFill>
                <a:latin typeface="Lato"/>
                <a:ea typeface="Lato"/>
                <a:cs typeface="Lato"/>
                <a:sym typeface="Lato"/>
              </a:defRPr>
            </a:lvl8pPr>
            <a:lvl9pPr lvl="8">
              <a:lnSpc>
                <a:spcPct val="115000"/>
              </a:lnSpc>
              <a:spcBef>
                <a:spcPts val="0"/>
              </a:spcBef>
              <a:spcAft>
                <a:spcPts val="2100"/>
              </a:spcAft>
              <a:buClr>
                <a:schemeClr val="lt1"/>
              </a:buClr>
              <a:buSzPts val="1500"/>
              <a:buFont typeface="Lato"/>
              <a:buChar char="■"/>
              <a:defRPr sz="1500">
                <a:solidFill>
                  <a:schemeClr val="lt1"/>
                </a:solidFill>
                <a:latin typeface="Lato"/>
                <a:ea typeface="Lato"/>
                <a:cs typeface="Lato"/>
                <a:sym typeface="Lato"/>
              </a:defRPr>
            </a:lvl9pPr>
          </a:lstStyle>
          <a:p>
            <a:endParaRPr/>
          </a:p>
        </p:txBody>
      </p:sp>
      <p:sp>
        <p:nvSpPr>
          <p:cNvPr id="8" name="Shape 8"/>
          <p:cNvSpPr txBox="1">
            <a:spLocks noGrp="1"/>
          </p:cNvSpPr>
          <p:nvPr>
            <p:ph type="sldNum" idx="12"/>
          </p:nvPr>
        </p:nvSpPr>
        <p:spPr>
          <a:xfrm>
            <a:off x="11296610" y="6217622"/>
            <a:ext cx="731700" cy="524700"/>
          </a:xfrm>
          <a:prstGeom prst="rect">
            <a:avLst/>
          </a:prstGeom>
          <a:noFill/>
          <a:ln>
            <a:noFill/>
          </a:ln>
        </p:spPr>
        <p:txBody>
          <a:bodyPr wrap="square" lIns="121900" tIns="121900" rIns="121900" bIns="121900" anchor="ctr" anchorCtr="0">
            <a:noAutofit/>
          </a:bodyPr>
          <a:lstStyle/>
          <a:p>
            <a:pPr lvl="0" algn="r">
              <a:spcBef>
                <a:spcPts val="0"/>
              </a:spcBef>
              <a:buNone/>
            </a:pPr>
            <a:fld id="{00000000-1234-1234-1234-123412341234}" type="slidenum">
              <a:rPr lang="en-US" sz="1300">
                <a:solidFill>
                  <a:schemeClr val="lt1"/>
                </a:solidFill>
                <a:latin typeface="Lato"/>
                <a:ea typeface="Lato"/>
                <a:cs typeface="Lato"/>
                <a:sym typeface="Lato"/>
              </a:rPr>
              <a:t>‹#›</a:t>
            </a:fld>
            <a:endParaRPr lang="en-US" sz="1300">
              <a:solidFill>
                <a:schemeClr val="lt1"/>
              </a:solidFill>
              <a:latin typeface="Lato"/>
              <a:ea typeface="Lato"/>
              <a:cs typeface="Lato"/>
              <a:sym typeface="Lato"/>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p:titleStyle>
    <p:body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4" Type="http://schemas.openxmlformats.org/officeDocument/2006/relationships/image" Target="../media/image2.png"/><Relationship Id="rId5" Type="http://schemas.openxmlformats.org/officeDocument/2006/relationships/image" Target="../media/image3.gif"/><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2.xml"/><Relationship Id="rId3" Type="http://schemas.openxmlformats.org/officeDocument/2006/relationships/image" Target="../media/image4.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3.xml"/><Relationship Id="rId3" Type="http://schemas.openxmlformats.org/officeDocument/2006/relationships/image" Target="../media/image5.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4.xml"/><Relationship Id="rId3"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4" Type="http://schemas.openxmlformats.org/officeDocument/2006/relationships/image" Target="../media/image8.png"/><Relationship Id="rId1" Type="http://schemas.openxmlformats.org/officeDocument/2006/relationships/slideLayout" Target="../slideLayouts/slideLayout12.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hyperlink" Target="http://www.bbc.co.uk/news/video_and_audio/headlines/41446746/universal-credit-i-don-t-even-have-4p-to-my-name" TargetMode="External"/><Relationship Id="rId4" Type="http://schemas.openxmlformats.org/officeDocument/2006/relationships/image" Target="../media/image9.jpg"/><Relationship Id="rId5" Type="http://schemas.openxmlformats.org/officeDocument/2006/relationships/image" Target="../media/image10.jpg"/><Relationship Id="rId1" Type="http://schemas.openxmlformats.org/officeDocument/2006/relationships/slideLayout" Target="../slideLayouts/slideLayout12.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7.xml"/><Relationship Id="rId3" Type="http://schemas.openxmlformats.org/officeDocument/2006/relationships/image" Target="../media/image11.png"/></Relationships>
</file>

<file path=ppt/slides/_rels/slide8.xml.rels><?xml version="1.0" encoding="UTF-8" standalone="yes"?>
<Relationships xmlns="http://schemas.openxmlformats.org/package/2006/relationships"><Relationship Id="rId3" Type="http://schemas.openxmlformats.org/officeDocument/2006/relationships/hyperlink" Target="https://www.theguardian.com/commentisfree/2017/nov/16/neglect-benefit-cuts-deaths-elaine-morrall" TargetMode="External"/><Relationship Id="rId4" Type="http://schemas.openxmlformats.org/officeDocument/2006/relationships/hyperlink" Target="https://www.google.co.uk/amp/www.independent.co.uk/news/uk/home-news/anorexic-woman-dead-universal-credit-benefits-cut-found-freezing-cold-flat-too-ill-meeting-elaine-a8045796.html?amp" TargetMode="External"/><Relationship Id="rId5" Type="http://schemas.openxmlformats.org/officeDocument/2006/relationships/hyperlink" Target="http://www.independent.co.uk/news/uk/politics/theresa-may-universal-credit-claimants-benefits-report-work-pensions-committeee-dwp-a8020646.html" TargetMode="External"/><Relationship Id="rId6" Type="http://schemas.openxmlformats.org/officeDocument/2006/relationships/hyperlink" Target="http://www.bbc.co.uk/news/video_and_audio/headlines/41446746/universal-credit-i-don-t-even-have-4p-to-my-name" TargetMode="External"/><Relationship Id="rId1" Type="http://schemas.openxmlformats.org/officeDocument/2006/relationships/slideLayout" Target="../slideLayouts/slideLayout12.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4" Type="http://schemas.openxmlformats.org/officeDocument/2006/relationships/image" Target="../media/image13.png"/><Relationship Id="rId1" Type="http://schemas.openxmlformats.org/officeDocument/2006/relationships/slideLayout" Target="../slideLayouts/slideLayout12.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10.xml"/><Relationship Id="rId3" Type="http://schemas.openxmlformats.org/officeDocument/2006/relationships/image" Target="../media/image14.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11.xml"/><Relationship Id="rId3" Type="http://schemas.openxmlformats.org/officeDocument/2006/relationships/image" Target="../media/image15.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12.xml"/><Relationship Id="rId3" Type="http://schemas.openxmlformats.org/officeDocument/2006/relationships/image" Target="../media/image16.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13.xml"/><Relationship Id="rId3" Type="http://schemas.openxmlformats.org/officeDocument/2006/relationships/image" Target="../media/image17.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14.xml"/><Relationship Id="rId3" Type="http://schemas.openxmlformats.org/officeDocument/2006/relationships/image" Target="../media/image15.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17.xml"/><Relationship Id="rId3" Type="http://schemas.openxmlformats.org/officeDocument/2006/relationships/image" Target="../media/image18.jp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39"/>
        <p:cNvGrpSpPr/>
        <p:nvPr/>
      </p:nvGrpSpPr>
      <p:grpSpPr>
        <a:xfrm>
          <a:off x="0" y="0"/>
          <a:ext cx="0" cy="0"/>
          <a:chOff x="0" y="0"/>
          <a:chExt cx="0" cy="0"/>
        </a:xfrm>
      </p:grpSpPr>
      <p:sp>
        <p:nvSpPr>
          <p:cNvPr id="140" name="Shape 140"/>
          <p:cNvSpPr txBox="1">
            <a:spLocks noGrp="1"/>
          </p:cNvSpPr>
          <p:nvPr>
            <p:ph type="ctrTitle"/>
          </p:nvPr>
        </p:nvSpPr>
        <p:spPr>
          <a:xfrm>
            <a:off x="4122725" y="1671208"/>
            <a:ext cx="6690000" cy="2105100"/>
          </a:xfrm>
          <a:prstGeom prst="rect">
            <a:avLst/>
          </a:prstGeom>
          <a:noFill/>
          <a:ln>
            <a:noFill/>
          </a:ln>
        </p:spPr>
        <p:txBody>
          <a:bodyPr wrap="square" lIns="91425" tIns="45700" rIns="91425" bIns="45700" anchor="b" anchorCtr="0">
            <a:noAutofit/>
          </a:bodyPr>
          <a:lstStyle/>
          <a:p>
            <a:pPr marL="0" marR="0" lvl="0" indent="-381000" algn="ctr" rtl="0">
              <a:lnSpc>
                <a:spcPct val="90000"/>
              </a:lnSpc>
              <a:spcBef>
                <a:spcPts val="0"/>
              </a:spcBef>
              <a:buClr>
                <a:schemeClr val="dk1"/>
              </a:buClr>
              <a:buSzPts val="6000"/>
              <a:buFont typeface="Calibri"/>
              <a:buNone/>
            </a:pPr>
            <a:r>
              <a:rPr lang="en-US" sz="6000" b="1" i="0" u="none" strike="noStrike" cap="none">
                <a:solidFill>
                  <a:schemeClr val="dk1"/>
                </a:solidFill>
                <a:latin typeface="Bree Serif"/>
                <a:ea typeface="Bree Serif"/>
                <a:cs typeface="Bree Serif"/>
                <a:sym typeface="Bree Serif"/>
              </a:rPr>
              <a:t>Universal credit</a:t>
            </a:r>
          </a:p>
        </p:txBody>
      </p:sp>
      <p:sp>
        <p:nvSpPr>
          <p:cNvPr id="141" name="Shape 141"/>
          <p:cNvSpPr txBox="1">
            <a:spLocks noGrp="1"/>
          </p:cNvSpPr>
          <p:nvPr>
            <p:ph type="subTitle" idx="1"/>
          </p:nvPr>
        </p:nvSpPr>
        <p:spPr>
          <a:xfrm>
            <a:off x="6000750" y="3776300"/>
            <a:ext cx="5925300" cy="674700"/>
          </a:xfrm>
          <a:prstGeom prst="rect">
            <a:avLst/>
          </a:prstGeom>
          <a:noFill/>
          <a:ln>
            <a:noFill/>
          </a:ln>
        </p:spPr>
        <p:txBody>
          <a:bodyPr wrap="square" lIns="91425" tIns="45700" rIns="91425" bIns="45700" anchor="t" anchorCtr="0">
            <a:noAutofit/>
          </a:bodyPr>
          <a:lstStyle/>
          <a:p>
            <a:pPr marL="0" marR="0" lvl="0" indent="-152400" algn="ctr" rtl="0">
              <a:lnSpc>
                <a:spcPct val="90000"/>
              </a:lnSpc>
              <a:spcBef>
                <a:spcPts val="0"/>
              </a:spcBef>
              <a:buClr>
                <a:schemeClr val="dk1"/>
              </a:buClr>
              <a:buSzPts val="2400"/>
              <a:buFont typeface="Arial"/>
              <a:buNone/>
            </a:pPr>
            <a:r>
              <a:rPr lang="en-US" sz="2400" i="0" u="none" strike="noStrike" cap="none">
                <a:solidFill>
                  <a:schemeClr val="dk1"/>
                </a:solidFill>
                <a:latin typeface="Bree Serif"/>
                <a:ea typeface="Bree Serif"/>
                <a:cs typeface="Bree Serif"/>
                <a:sym typeface="Bree Serif"/>
              </a:rPr>
              <a:t>By Riley Jenkins, Zoe Thomas, Sophie Darling, Jade Evans and Llyr Taylor</a:t>
            </a:r>
          </a:p>
        </p:txBody>
      </p:sp>
      <p:pic>
        <p:nvPicPr>
          <p:cNvPr id="142" name="Shape 142"/>
          <p:cNvPicPr preferRelativeResize="0"/>
          <p:nvPr/>
        </p:nvPicPr>
        <p:blipFill rotWithShape="1">
          <a:blip r:embed="rId3">
            <a:alphaModFix/>
          </a:blip>
          <a:srcRect t="24104" b="8844"/>
          <a:stretch/>
        </p:blipFill>
        <p:spPr>
          <a:xfrm>
            <a:off x="8387775" y="5143500"/>
            <a:ext cx="3841924" cy="1714500"/>
          </a:xfrm>
          <a:prstGeom prst="rect">
            <a:avLst/>
          </a:prstGeom>
          <a:noFill/>
          <a:ln>
            <a:noFill/>
          </a:ln>
        </p:spPr>
      </p:pic>
      <p:pic>
        <p:nvPicPr>
          <p:cNvPr id="143" name="Shape 143"/>
          <p:cNvPicPr preferRelativeResize="0"/>
          <p:nvPr/>
        </p:nvPicPr>
        <p:blipFill>
          <a:blip r:embed="rId4">
            <a:alphaModFix/>
          </a:blip>
          <a:stretch>
            <a:fillRect/>
          </a:stretch>
        </p:blipFill>
        <p:spPr>
          <a:xfrm>
            <a:off x="8610600" y="0"/>
            <a:ext cx="3581400" cy="2387600"/>
          </a:xfrm>
          <a:prstGeom prst="rect">
            <a:avLst/>
          </a:prstGeom>
          <a:noFill/>
          <a:ln>
            <a:noFill/>
          </a:ln>
        </p:spPr>
      </p:pic>
      <p:pic>
        <p:nvPicPr>
          <p:cNvPr id="144" name="Shape 144" descr="Image result for universal credit"/>
          <p:cNvPicPr preferRelativeResize="0"/>
          <p:nvPr/>
        </p:nvPicPr>
        <p:blipFill>
          <a:blip r:embed="rId5">
            <a:alphaModFix/>
          </a:blip>
          <a:stretch>
            <a:fillRect/>
          </a:stretch>
        </p:blipFill>
        <p:spPr>
          <a:xfrm>
            <a:off x="1" y="4174325"/>
            <a:ext cx="4028798" cy="2683675"/>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48"/>
        <p:cNvGrpSpPr/>
        <p:nvPr/>
      </p:nvGrpSpPr>
      <p:grpSpPr>
        <a:xfrm>
          <a:off x="0" y="0"/>
          <a:ext cx="0" cy="0"/>
          <a:chOff x="0" y="0"/>
          <a:chExt cx="0" cy="0"/>
        </a:xfrm>
      </p:grpSpPr>
      <p:sp>
        <p:nvSpPr>
          <p:cNvPr id="149" name="Shape 149"/>
          <p:cNvSpPr txBox="1">
            <a:spLocks noGrp="1"/>
          </p:cNvSpPr>
          <p:nvPr>
            <p:ph type="title"/>
          </p:nvPr>
        </p:nvSpPr>
        <p:spPr>
          <a:xfrm>
            <a:off x="838200" y="365125"/>
            <a:ext cx="10515600" cy="1325563"/>
          </a:xfrm>
          <a:prstGeom prst="rect">
            <a:avLst/>
          </a:prstGeom>
          <a:noFill/>
          <a:ln>
            <a:noFill/>
          </a:ln>
        </p:spPr>
        <p:txBody>
          <a:bodyPr wrap="square" lIns="91425" tIns="45700" rIns="91425" bIns="45700" anchor="ctr" anchorCtr="0">
            <a:noAutofit/>
          </a:bodyPr>
          <a:lstStyle/>
          <a:p>
            <a:pPr marL="0" marR="0" lvl="0" indent="-279400" algn="l" rtl="0">
              <a:lnSpc>
                <a:spcPct val="90000"/>
              </a:lnSpc>
              <a:spcBef>
                <a:spcPts val="0"/>
              </a:spcBef>
              <a:buClr>
                <a:schemeClr val="dk1"/>
              </a:buClr>
              <a:buSzPts val="4400"/>
              <a:buFont typeface="Calibri"/>
              <a:buNone/>
            </a:pPr>
            <a:r>
              <a:rPr lang="en-US" sz="4400" b="1" i="0" u="none" strike="noStrike" cap="none">
                <a:solidFill>
                  <a:schemeClr val="dk1"/>
                </a:solidFill>
                <a:latin typeface="Bree Serif"/>
                <a:ea typeface="Bree Serif"/>
                <a:cs typeface="Bree Serif"/>
                <a:sym typeface="Bree Serif"/>
              </a:rPr>
              <a:t>Introduction (jade)</a:t>
            </a:r>
          </a:p>
        </p:txBody>
      </p:sp>
      <p:sp>
        <p:nvSpPr>
          <p:cNvPr id="150" name="Shape 150"/>
          <p:cNvSpPr txBox="1">
            <a:spLocks noGrp="1"/>
          </p:cNvSpPr>
          <p:nvPr>
            <p:ph type="body" idx="1"/>
          </p:nvPr>
        </p:nvSpPr>
        <p:spPr>
          <a:xfrm>
            <a:off x="838200" y="1825625"/>
            <a:ext cx="4991100" cy="4351338"/>
          </a:xfrm>
          <a:prstGeom prst="rect">
            <a:avLst/>
          </a:prstGeom>
          <a:noFill/>
          <a:ln>
            <a:noFill/>
          </a:ln>
        </p:spPr>
        <p:txBody>
          <a:bodyPr wrap="square" lIns="91425" tIns="45700" rIns="91425" bIns="45700" anchor="t" anchorCtr="0">
            <a:noAutofit/>
          </a:bodyPr>
          <a:lstStyle/>
          <a:p>
            <a:r>
              <a:rPr lang="en-GB" dirty="0"/>
              <a:t>What is Universal Credit?</a:t>
            </a:r>
          </a:p>
          <a:p>
            <a:r>
              <a:rPr lang="en-GB" dirty="0"/>
              <a:t>Legislations and Policies.</a:t>
            </a:r>
          </a:p>
          <a:p>
            <a:r>
              <a:rPr lang="en-GB" dirty="0"/>
              <a:t>The history.</a:t>
            </a:r>
          </a:p>
          <a:p>
            <a:r>
              <a:rPr lang="en-GB" dirty="0"/>
              <a:t> Case studies.</a:t>
            </a:r>
          </a:p>
          <a:p>
            <a:r>
              <a:rPr lang="en-GB" dirty="0"/>
              <a:t>Benefits available.</a:t>
            </a:r>
          </a:p>
          <a:p>
            <a:pPr marL="228600" marR="0" lvl="0" indent="-228600" algn="l" rtl="0">
              <a:lnSpc>
                <a:spcPct val="90000"/>
              </a:lnSpc>
              <a:spcBef>
                <a:spcPts val="0"/>
              </a:spcBef>
              <a:buClr>
                <a:schemeClr val="dk1"/>
              </a:buClr>
              <a:buSzPts val="2800"/>
              <a:buFont typeface="Arial"/>
              <a:buNone/>
            </a:pPr>
            <a:endParaRPr sz="2800" i="0" u="none" strike="noStrike" cap="none" dirty="0">
              <a:solidFill>
                <a:schemeClr val="dk1"/>
              </a:solidFill>
              <a:latin typeface="Bree Serif"/>
              <a:ea typeface="Bree Serif"/>
              <a:cs typeface="Bree Serif"/>
              <a:sym typeface="Bree Serif"/>
            </a:endParaRPr>
          </a:p>
        </p:txBody>
      </p:sp>
      <p:sp>
        <p:nvSpPr>
          <p:cNvPr id="4" name="Shape 150">
            <a:extLst>
              <a:ext uri="{FF2B5EF4-FFF2-40B4-BE49-F238E27FC236}">
                <a16:creationId xmlns:a16="http://schemas.microsoft.com/office/drawing/2014/main" xmlns="" id="{811D66A6-A5A4-4A99-8C8C-7EFC2BC4EF19}"/>
              </a:ext>
            </a:extLst>
          </p:cNvPr>
          <p:cNvSpPr txBox="1">
            <a:spLocks/>
          </p:cNvSpPr>
          <p:nvPr/>
        </p:nvSpPr>
        <p:spPr>
          <a:xfrm>
            <a:off x="6096000" y="1825625"/>
            <a:ext cx="4991100" cy="4351338"/>
          </a:xfrm>
          <a:prstGeom prst="rect">
            <a:avLst/>
          </a:prstGeom>
          <a:noFill/>
          <a:ln>
            <a:noFill/>
          </a:ln>
        </p:spPr>
        <p:txBody>
          <a:bodyPr wrap="square" lIns="91425" tIns="45700" rIns="91425" bIns="45700" anchor="t" anchorCtr="0">
            <a:noAutofit/>
          </a:bodyPr>
          <a:lstStyle>
            <a:defPPr marR="0" lvl="0" algn="l" rtl="0">
              <a:lnSpc>
                <a:spcPct val="100000"/>
              </a:lnSpc>
              <a:spcBef>
                <a:spcPts val="0"/>
              </a:spcBef>
              <a:spcAft>
                <a:spcPts val="0"/>
              </a:spcAft>
            </a:defPPr>
            <a:lvl1pPr marL="228600" marR="0" lvl="0" indent="-50800" algn="l" rtl="0">
              <a:lnSpc>
                <a:spcPct val="90000"/>
              </a:lnSpc>
              <a:spcBef>
                <a:spcPts val="1000"/>
              </a:spcBef>
              <a:spcAft>
                <a:spcPts val="210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1pPr>
            <a:lvl2pPr marL="685800" marR="0" lvl="1" indent="-76200" algn="l" rtl="0">
              <a:lnSpc>
                <a:spcPct val="90000"/>
              </a:lnSpc>
              <a:spcBef>
                <a:spcPts val="500"/>
              </a:spcBef>
              <a:spcAft>
                <a:spcPts val="210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2pPr>
            <a:lvl3pPr marL="1143000" marR="0" lvl="2" indent="-101600" algn="l" rtl="0">
              <a:lnSpc>
                <a:spcPct val="90000"/>
              </a:lnSpc>
              <a:spcBef>
                <a:spcPts val="500"/>
              </a:spcBef>
              <a:spcAft>
                <a:spcPts val="210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3pPr>
            <a:lvl4pPr marL="1600200" marR="0" lvl="3" indent="-114300" algn="l" rtl="0">
              <a:lnSpc>
                <a:spcPct val="90000"/>
              </a:lnSpc>
              <a:spcBef>
                <a:spcPts val="500"/>
              </a:spcBef>
              <a:spcAft>
                <a:spcPts val="210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057400" marR="0" lvl="4" indent="-114300" algn="l" rtl="0">
              <a:lnSpc>
                <a:spcPct val="90000"/>
              </a:lnSpc>
              <a:spcBef>
                <a:spcPts val="500"/>
              </a:spcBef>
              <a:spcAft>
                <a:spcPts val="210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514600" marR="0" lvl="5" indent="-114300" algn="l" rtl="0">
              <a:lnSpc>
                <a:spcPct val="90000"/>
              </a:lnSpc>
              <a:spcBef>
                <a:spcPts val="500"/>
              </a:spcBef>
              <a:spcAft>
                <a:spcPts val="210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2971800" marR="0" lvl="6" indent="-114300" algn="l" rtl="0">
              <a:lnSpc>
                <a:spcPct val="90000"/>
              </a:lnSpc>
              <a:spcBef>
                <a:spcPts val="500"/>
              </a:spcBef>
              <a:spcAft>
                <a:spcPts val="210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429000" marR="0" lvl="7" indent="-114300" algn="l" rtl="0">
              <a:lnSpc>
                <a:spcPct val="90000"/>
              </a:lnSpc>
              <a:spcBef>
                <a:spcPts val="500"/>
              </a:spcBef>
              <a:spcAft>
                <a:spcPts val="210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3886200" marR="0" lvl="8" indent="-114300" algn="l" rtl="0">
              <a:lnSpc>
                <a:spcPct val="90000"/>
              </a:lnSpc>
              <a:spcBef>
                <a:spcPts val="500"/>
              </a:spcBef>
              <a:spcAft>
                <a:spcPts val="210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pPr marL="457200" indent="-457200">
              <a:spcBef>
                <a:spcPts val="0"/>
              </a:spcBef>
            </a:pPr>
            <a:r>
              <a:rPr lang="en-GB" dirty="0"/>
              <a:t>Who is eligible to what income?</a:t>
            </a:r>
            <a:endParaRPr lang="en-GB" dirty="0">
              <a:latin typeface="Bree Serif"/>
              <a:ea typeface="Bree Serif"/>
              <a:cs typeface="Bree Serif"/>
              <a:sym typeface="Bree Serif"/>
            </a:endParaRPr>
          </a:p>
          <a:p>
            <a:pPr marL="457200" indent="-457200">
              <a:spcBef>
                <a:spcPts val="0"/>
              </a:spcBef>
            </a:pPr>
            <a:r>
              <a:rPr lang="en-GB" dirty="0">
                <a:latin typeface="Bree Serif"/>
                <a:ea typeface="Bree Serif"/>
                <a:cs typeface="Bree Serif"/>
                <a:sym typeface="Bree Serif"/>
              </a:rPr>
              <a:t>Impact on families.</a:t>
            </a:r>
          </a:p>
          <a:p>
            <a:pPr marL="457200" indent="-457200">
              <a:spcBef>
                <a:spcPts val="0"/>
              </a:spcBef>
            </a:pPr>
            <a:r>
              <a:rPr lang="en-GB" dirty="0">
                <a:latin typeface="Bree Serif"/>
                <a:ea typeface="Bree Serif"/>
                <a:cs typeface="Bree Serif"/>
                <a:sym typeface="Bree Serif"/>
              </a:rPr>
              <a:t>How to improve Universal Credits? </a:t>
            </a:r>
          </a:p>
        </p:txBody>
      </p:sp>
      <p:pic>
        <p:nvPicPr>
          <p:cNvPr id="2" name="Picture 1">
            <a:extLst>
              <a:ext uri="{FF2B5EF4-FFF2-40B4-BE49-F238E27FC236}">
                <a16:creationId xmlns:a16="http://schemas.microsoft.com/office/drawing/2014/main" xmlns="" id="{669019CA-84A2-4F26-933E-24A26C1CA18B}"/>
              </a:ext>
            </a:extLst>
          </p:cNvPr>
          <p:cNvPicPr>
            <a:picLocks noChangeAspect="1"/>
          </p:cNvPicPr>
          <p:nvPr/>
        </p:nvPicPr>
        <p:blipFill>
          <a:blip r:embed="rId3"/>
          <a:stretch>
            <a:fillRect/>
          </a:stretch>
        </p:blipFill>
        <p:spPr>
          <a:xfrm>
            <a:off x="4093210" y="4394835"/>
            <a:ext cx="4005580" cy="2371725"/>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54"/>
        <p:cNvGrpSpPr/>
        <p:nvPr/>
      </p:nvGrpSpPr>
      <p:grpSpPr>
        <a:xfrm>
          <a:off x="0" y="0"/>
          <a:ext cx="0" cy="0"/>
          <a:chOff x="0" y="0"/>
          <a:chExt cx="0" cy="0"/>
        </a:xfrm>
      </p:grpSpPr>
      <p:sp>
        <p:nvSpPr>
          <p:cNvPr id="155" name="Shape 155"/>
          <p:cNvSpPr txBox="1">
            <a:spLocks noGrp="1"/>
          </p:cNvSpPr>
          <p:nvPr>
            <p:ph type="title"/>
          </p:nvPr>
        </p:nvSpPr>
        <p:spPr>
          <a:xfrm>
            <a:off x="838200" y="365125"/>
            <a:ext cx="10515600" cy="1325563"/>
          </a:xfrm>
          <a:prstGeom prst="rect">
            <a:avLst/>
          </a:prstGeom>
          <a:noFill/>
          <a:ln>
            <a:noFill/>
          </a:ln>
        </p:spPr>
        <p:txBody>
          <a:bodyPr wrap="square" lIns="91425" tIns="45700" rIns="91425" bIns="45700" anchor="ctr" anchorCtr="0">
            <a:noAutofit/>
          </a:bodyPr>
          <a:lstStyle/>
          <a:p>
            <a:pPr marL="0" marR="0" lvl="0" indent="-279400" algn="l" rtl="0">
              <a:lnSpc>
                <a:spcPct val="90000"/>
              </a:lnSpc>
              <a:spcBef>
                <a:spcPts val="0"/>
              </a:spcBef>
              <a:buClr>
                <a:schemeClr val="dk1"/>
              </a:buClr>
              <a:buSzPts val="4400"/>
              <a:buFont typeface="Calibri"/>
              <a:buNone/>
            </a:pPr>
            <a:r>
              <a:rPr lang="en-US" sz="4400" b="1" i="0" u="none" strike="noStrike" cap="none">
                <a:solidFill>
                  <a:schemeClr val="dk1"/>
                </a:solidFill>
                <a:latin typeface="Bree Serif"/>
                <a:ea typeface="Bree Serif"/>
                <a:cs typeface="Bree Serif"/>
                <a:sym typeface="Bree Serif"/>
              </a:rPr>
              <a:t>What is Universal credit (jade)</a:t>
            </a:r>
          </a:p>
        </p:txBody>
      </p:sp>
      <p:sp>
        <p:nvSpPr>
          <p:cNvPr id="5" name="Content Placeholder 2">
            <a:extLst>
              <a:ext uri="{FF2B5EF4-FFF2-40B4-BE49-F238E27FC236}">
                <a16:creationId xmlns:a16="http://schemas.microsoft.com/office/drawing/2014/main" xmlns="" id="{90C97021-46A6-4BD1-B051-72FF744A2009}"/>
              </a:ext>
            </a:extLst>
          </p:cNvPr>
          <p:cNvSpPr txBox="1">
            <a:spLocks/>
          </p:cNvSpPr>
          <p:nvPr/>
        </p:nvSpPr>
        <p:spPr>
          <a:xfrm>
            <a:off x="685800" y="2194560"/>
            <a:ext cx="10820400" cy="402412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200" b="0" i="0" u="none" strike="noStrike" kern="1200" cap="none" spc="0" normalizeH="0" baseline="0" noProof="0">
                <a:ln>
                  <a:noFill/>
                </a:ln>
                <a:solidFill>
                  <a:sysClr val="windowText" lastClr="000000"/>
                </a:solidFill>
                <a:effectLst/>
                <a:uLnTx/>
                <a:uFillTx/>
                <a:latin typeface="Century Gothic" panose="020B0502020202020204"/>
                <a:ea typeface="+mn-ea"/>
                <a:cs typeface="+mn-cs"/>
              </a:rPr>
              <a:t>Social security payment that is available monthly for people in and out of employment.</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2200" b="0" i="0" u="none" strike="noStrike" kern="1200" cap="none" spc="0" normalizeH="0" baseline="0" noProof="0">
              <a:ln>
                <a:noFill/>
              </a:ln>
              <a:solidFill>
                <a:sysClr val="windowText" lastClr="000000"/>
              </a:solidFill>
              <a:effectLst/>
              <a:uLnTx/>
              <a:uFillTx/>
              <a:latin typeface="Century Gothic" panose="020B0502020202020204"/>
              <a:ea typeface="+mn-ea"/>
              <a:cs typeface="+mn-cs"/>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200" b="0" i="0" u="none" strike="noStrike" kern="1200" cap="none" spc="0" normalizeH="0" baseline="0" noProof="0">
                <a:ln>
                  <a:noFill/>
                </a:ln>
                <a:solidFill>
                  <a:sysClr val="windowText" lastClr="000000"/>
                </a:solidFill>
                <a:effectLst/>
                <a:uLnTx/>
                <a:uFillTx/>
                <a:latin typeface="Century Gothic" panose="020B0502020202020204"/>
                <a:ea typeface="+mn-ea"/>
                <a:cs typeface="+mn-cs"/>
              </a:rPr>
              <a:t>Available in England, Scotland or Wales, since 2013.</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GB" sz="2200" b="0" i="0" u="none" strike="noStrike" kern="1200" cap="none" spc="0" normalizeH="0" baseline="0" noProof="0">
              <a:ln>
                <a:noFill/>
              </a:ln>
              <a:solidFill>
                <a:sysClr val="windowText" lastClr="000000"/>
              </a:solidFill>
              <a:effectLst/>
              <a:uLnTx/>
              <a:uFillTx/>
              <a:latin typeface="Century Gothic" panose="020B0502020202020204"/>
              <a:ea typeface="+mn-ea"/>
              <a:cs typeface="+mn-cs"/>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200" b="0" i="0" u="none" strike="noStrike" kern="1200" cap="none" spc="0" normalizeH="0" baseline="0" noProof="0">
                <a:ln>
                  <a:noFill/>
                </a:ln>
                <a:solidFill>
                  <a:sysClr val="windowText" lastClr="000000"/>
                </a:solidFill>
                <a:effectLst/>
                <a:uLnTx/>
                <a:uFillTx/>
                <a:latin typeface="Century Gothic" panose="020B0502020202020204"/>
                <a:ea typeface="+mn-ea"/>
                <a:cs typeface="+mn-cs"/>
              </a:rPr>
              <a:t>Northern Ireland this year.</a:t>
            </a:r>
            <a:endParaRPr kumimoji="0" lang="en-GB" sz="2200" b="0" i="0" u="none" strike="noStrike" kern="1200" cap="none" spc="0" normalizeH="0" baseline="0" noProof="0" dirty="0">
              <a:ln>
                <a:noFill/>
              </a:ln>
              <a:solidFill>
                <a:sysClr val="windowText" lastClr="000000"/>
              </a:solidFill>
              <a:effectLst/>
              <a:uLnTx/>
              <a:uFillTx/>
              <a:latin typeface="Century Gothic" panose="020B0502020202020204"/>
              <a:ea typeface="+mn-ea"/>
              <a:cs typeface="+mn-cs"/>
            </a:endParaRPr>
          </a:p>
        </p:txBody>
      </p:sp>
      <p:pic>
        <p:nvPicPr>
          <p:cNvPr id="6" name="Picture 5">
            <a:extLst>
              <a:ext uri="{FF2B5EF4-FFF2-40B4-BE49-F238E27FC236}">
                <a16:creationId xmlns:a16="http://schemas.microsoft.com/office/drawing/2014/main" xmlns="" id="{5763DF69-C3C0-4081-9F17-97FC03CC0F24}"/>
              </a:ext>
            </a:extLst>
          </p:cNvPr>
          <p:cNvPicPr>
            <a:picLocks noChangeAspect="1"/>
          </p:cNvPicPr>
          <p:nvPr/>
        </p:nvPicPr>
        <p:blipFill>
          <a:blip r:embed="rId3"/>
          <a:stretch>
            <a:fillRect/>
          </a:stretch>
        </p:blipFill>
        <p:spPr>
          <a:xfrm>
            <a:off x="4876800" y="4355594"/>
            <a:ext cx="6629400" cy="2000250"/>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60"/>
        <p:cNvGrpSpPr/>
        <p:nvPr/>
      </p:nvGrpSpPr>
      <p:grpSpPr>
        <a:xfrm>
          <a:off x="0" y="0"/>
          <a:ext cx="0" cy="0"/>
          <a:chOff x="0" y="0"/>
          <a:chExt cx="0" cy="0"/>
        </a:xfrm>
      </p:grpSpPr>
      <p:sp>
        <p:nvSpPr>
          <p:cNvPr id="161" name="Shape 161"/>
          <p:cNvSpPr txBox="1">
            <a:spLocks noGrp="1"/>
          </p:cNvSpPr>
          <p:nvPr>
            <p:ph type="title"/>
          </p:nvPr>
        </p:nvSpPr>
        <p:spPr>
          <a:xfrm>
            <a:off x="838200" y="365125"/>
            <a:ext cx="10515600" cy="1325700"/>
          </a:xfrm>
          <a:prstGeom prst="rect">
            <a:avLst/>
          </a:prstGeom>
        </p:spPr>
        <p:txBody>
          <a:bodyPr wrap="square" lIns="121900" tIns="121900" rIns="121900" bIns="121900" anchor="ctr" anchorCtr="0">
            <a:noAutofit/>
          </a:bodyPr>
          <a:lstStyle/>
          <a:p>
            <a:pPr lvl="0">
              <a:spcBef>
                <a:spcPts val="0"/>
              </a:spcBef>
              <a:buNone/>
            </a:pPr>
            <a:r>
              <a:rPr lang="en-US" b="1">
                <a:latin typeface="Bree Serif"/>
                <a:ea typeface="Bree Serif"/>
                <a:cs typeface="Bree Serif"/>
                <a:sym typeface="Bree Serif"/>
              </a:rPr>
              <a:t>Brief History (llyr)</a:t>
            </a:r>
          </a:p>
        </p:txBody>
      </p:sp>
      <p:sp>
        <p:nvSpPr>
          <p:cNvPr id="162" name="Shape 162"/>
          <p:cNvSpPr txBox="1">
            <a:spLocks noGrp="1"/>
          </p:cNvSpPr>
          <p:nvPr>
            <p:ph type="body" idx="1"/>
          </p:nvPr>
        </p:nvSpPr>
        <p:spPr>
          <a:xfrm>
            <a:off x="838200" y="1825625"/>
            <a:ext cx="10515600" cy="4351200"/>
          </a:xfrm>
          <a:prstGeom prst="rect">
            <a:avLst/>
          </a:prstGeom>
        </p:spPr>
        <p:txBody>
          <a:bodyPr wrap="square" lIns="121900" tIns="121900" rIns="121900" bIns="121900" anchor="t" anchorCtr="0">
            <a:noAutofit/>
          </a:bodyPr>
          <a:lstStyle/>
          <a:p>
            <a:pPr marL="0" lvl="0" indent="0" rtl="0">
              <a:spcBef>
                <a:spcPts val="0"/>
              </a:spcBef>
              <a:buNone/>
            </a:pPr>
            <a:r>
              <a:rPr lang="en-US">
                <a:latin typeface="Bree Serif"/>
                <a:ea typeface="Bree Serif"/>
                <a:cs typeface="Bree Serif"/>
                <a:sym typeface="Bree Serif"/>
              </a:rPr>
              <a:t>(Ian-duncan smith)</a:t>
            </a:r>
          </a:p>
          <a:p>
            <a:pPr marL="0" lvl="0" indent="0" rtl="0">
              <a:spcBef>
                <a:spcPts val="0"/>
              </a:spcBef>
              <a:buNone/>
            </a:pPr>
            <a:r>
              <a:rPr lang="en-US">
                <a:latin typeface="Bree Serif"/>
                <a:ea typeface="Bree Serif"/>
                <a:cs typeface="Bree Serif"/>
                <a:sym typeface="Bree Serif"/>
              </a:rPr>
              <a:t>green and white paper</a:t>
            </a:r>
          </a:p>
          <a:p>
            <a:pPr marL="0" lvl="0" indent="0">
              <a:spcBef>
                <a:spcPts val="0"/>
              </a:spcBef>
              <a:buNone/>
            </a:pPr>
            <a:r>
              <a:rPr lang="en-US">
                <a:latin typeface="Bree Serif"/>
                <a:ea typeface="Bree Serif"/>
                <a:cs typeface="Bree Serif"/>
                <a:sym typeface="Bree Serif"/>
              </a:rPr>
              <a:t>three main criticisms</a:t>
            </a:r>
            <a:r>
              <a:rPr lang="en-US"/>
              <a:t> </a:t>
            </a:r>
          </a:p>
        </p:txBody>
      </p:sp>
      <p:pic>
        <p:nvPicPr>
          <p:cNvPr id="163" name="Shape 163"/>
          <p:cNvPicPr preferRelativeResize="0"/>
          <p:nvPr/>
        </p:nvPicPr>
        <p:blipFill>
          <a:blip r:embed="rId3">
            <a:alphaModFix/>
          </a:blip>
          <a:stretch>
            <a:fillRect/>
          </a:stretch>
        </p:blipFill>
        <p:spPr>
          <a:xfrm>
            <a:off x="5448300" y="1690825"/>
            <a:ext cx="5905500" cy="3943350"/>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67"/>
        <p:cNvGrpSpPr/>
        <p:nvPr/>
      </p:nvGrpSpPr>
      <p:grpSpPr>
        <a:xfrm>
          <a:off x="0" y="0"/>
          <a:ext cx="0" cy="0"/>
          <a:chOff x="0" y="0"/>
          <a:chExt cx="0" cy="0"/>
        </a:xfrm>
      </p:grpSpPr>
      <p:sp>
        <p:nvSpPr>
          <p:cNvPr id="168" name="Shape 168"/>
          <p:cNvSpPr txBox="1">
            <a:spLocks noGrp="1"/>
          </p:cNvSpPr>
          <p:nvPr>
            <p:ph type="title"/>
          </p:nvPr>
        </p:nvSpPr>
        <p:spPr>
          <a:xfrm>
            <a:off x="838200" y="365125"/>
            <a:ext cx="10515600" cy="1325700"/>
          </a:xfrm>
          <a:prstGeom prst="rect">
            <a:avLst/>
          </a:prstGeom>
        </p:spPr>
        <p:txBody>
          <a:bodyPr wrap="square" lIns="121900" tIns="121900" rIns="121900" bIns="121900" anchor="ctr" anchorCtr="0">
            <a:noAutofit/>
          </a:bodyPr>
          <a:lstStyle/>
          <a:p>
            <a:pPr lvl="0">
              <a:spcBef>
                <a:spcPts val="0"/>
              </a:spcBef>
              <a:buNone/>
            </a:pPr>
            <a:r>
              <a:rPr lang="en-US" sz="6000" b="1">
                <a:latin typeface="Bree Serif"/>
                <a:ea typeface="Bree Serif"/>
                <a:cs typeface="Bree Serif"/>
                <a:sym typeface="Bree Serif"/>
              </a:rPr>
              <a:t>Case Study (Zoe)</a:t>
            </a:r>
          </a:p>
        </p:txBody>
      </p:sp>
      <p:sp>
        <p:nvSpPr>
          <p:cNvPr id="169" name="Shape 169"/>
          <p:cNvSpPr txBox="1">
            <a:spLocks noGrp="1"/>
          </p:cNvSpPr>
          <p:nvPr>
            <p:ph type="body" idx="1"/>
          </p:nvPr>
        </p:nvSpPr>
        <p:spPr>
          <a:xfrm>
            <a:off x="838200" y="1825625"/>
            <a:ext cx="10515600" cy="4351200"/>
          </a:xfrm>
          <a:prstGeom prst="rect">
            <a:avLst/>
          </a:prstGeom>
        </p:spPr>
        <p:txBody>
          <a:bodyPr wrap="square" lIns="121900" tIns="121900" rIns="121900" bIns="121900" anchor="t" anchorCtr="0">
            <a:noAutofit/>
          </a:bodyPr>
          <a:lstStyle/>
          <a:p>
            <a:pPr marL="0" lvl="0" indent="0" rtl="0">
              <a:lnSpc>
                <a:spcPct val="108333"/>
              </a:lnSpc>
              <a:spcBef>
                <a:spcPts val="0"/>
              </a:spcBef>
              <a:spcAft>
                <a:spcPts val="900"/>
              </a:spcAft>
              <a:buNone/>
            </a:pPr>
            <a:r>
              <a:rPr lang="en-US" sz="3000">
                <a:solidFill>
                  <a:srgbClr val="281E1E"/>
                </a:solidFill>
                <a:highlight>
                  <a:srgbClr val="FFFFFF"/>
                </a:highlight>
                <a:latin typeface="Bree Serif"/>
                <a:ea typeface="Bree Serif"/>
                <a:cs typeface="Bree Serif"/>
                <a:sym typeface="Bree Serif"/>
              </a:rPr>
              <a:t>Pressure grows on Theresa May to ease pain of universal credit claimants after damning report.</a:t>
            </a:r>
            <a:r>
              <a:rPr lang="en-US" sz="2400">
                <a:solidFill>
                  <a:srgbClr val="281E1E"/>
                </a:solidFill>
                <a:highlight>
                  <a:srgbClr val="FFFFFF"/>
                </a:highlight>
                <a:latin typeface="Bree Serif"/>
                <a:ea typeface="Bree Serif"/>
                <a:cs typeface="Bree Serif"/>
                <a:sym typeface="Bree Serif"/>
              </a:rPr>
              <a:t/>
            </a:r>
            <a:br>
              <a:rPr lang="en-US" sz="2400">
                <a:solidFill>
                  <a:srgbClr val="281E1E"/>
                </a:solidFill>
                <a:highlight>
                  <a:srgbClr val="FFFFFF"/>
                </a:highlight>
                <a:latin typeface="Bree Serif"/>
                <a:ea typeface="Bree Serif"/>
                <a:cs typeface="Bree Serif"/>
                <a:sym typeface="Bree Serif"/>
              </a:rPr>
            </a:br>
            <a:endParaRPr lang="en-US" sz="2400">
              <a:solidFill>
                <a:srgbClr val="281E1E"/>
              </a:solidFill>
              <a:highlight>
                <a:srgbClr val="FFFFFF"/>
              </a:highlight>
              <a:latin typeface="Bree Serif"/>
              <a:ea typeface="Bree Serif"/>
              <a:cs typeface="Bree Serif"/>
              <a:sym typeface="Bree Serif"/>
            </a:endParaRPr>
          </a:p>
          <a:p>
            <a:pPr lvl="0">
              <a:spcBef>
                <a:spcPts val="0"/>
              </a:spcBef>
              <a:buNone/>
            </a:pPr>
            <a:endParaRPr>
              <a:latin typeface="Bree Serif"/>
              <a:ea typeface="Bree Serif"/>
              <a:cs typeface="Bree Serif"/>
              <a:sym typeface="Bree Serif"/>
            </a:endParaRPr>
          </a:p>
        </p:txBody>
      </p:sp>
      <p:pic>
        <p:nvPicPr>
          <p:cNvPr id="170" name="Shape 170"/>
          <p:cNvPicPr preferRelativeResize="0"/>
          <p:nvPr/>
        </p:nvPicPr>
        <p:blipFill>
          <a:blip r:embed="rId3">
            <a:alphaModFix/>
          </a:blip>
          <a:stretch>
            <a:fillRect/>
          </a:stretch>
        </p:blipFill>
        <p:spPr>
          <a:xfrm>
            <a:off x="7181625" y="3084525"/>
            <a:ext cx="4579151" cy="3434350"/>
          </a:xfrm>
          <a:prstGeom prst="rect">
            <a:avLst/>
          </a:prstGeom>
          <a:noFill/>
          <a:ln>
            <a:noFill/>
          </a:ln>
        </p:spPr>
      </p:pic>
      <p:pic>
        <p:nvPicPr>
          <p:cNvPr id="171" name="Shape 171"/>
          <p:cNvPicPr preferRelativeResize="0"/>
          <p:nvPr/>
        </p:nvPicPr>
        <p:blipFill>
          <a:blip r:embed="rId4">
            <a:alphaModFix/>
          </a:blip>
          <a:stretch>
            <a:fillRect/>
          </a:stretch>
        </p:blipFill>
        <p:spPr>
          <a:xfrm>
            <a:off x="947825" y="3264425"/>
            <a:ext cx="4579150" cy="3074547"/>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75"/>
        <p:cNvGrpSpPr/>
        <p:nvPr/>
      </p:nvGrpSpPr>
      <p:grpSpPr>
        <a:xfrm>
          <a:off x="0" y="0"/>
          <a:ext cx="0" cy="0"/>
          <a:chOff x="0" y="0"/>
          <a:chExt cx="0" cy="0"/>
        </a:xfrm>
      </p:grpSpPr>
      <p:sp>
        <p:nvSpPr>
          <p:cNvPr id="176" name="Shape 176"/>
          <p:cNvSpPr txBox="1">
            <a:spLocks noGrp="1"/>
          </p:cNvSpPr>
          <p:nvPr>
            <p:ph type="title"/>
          </p:nvPr>
        </p:nvSpPr>
        <p:spPr>
          <a:xfrm>
            <a:off x="838200" y="365125"/>
            <a:ext cx="10515600" cy="1325700"/>
          </a:xfrm>
          <a:prstGeom prst="rect">
            <a:avLst/>
          </a:prstGeom>
        </p:spPr>
        <p:txBody>
          <a:bodyPr wrap="square" lIns="121900" tIns="121900" rIns="121900" bIns="121900" anchor="ctr" anchorCtr="0">
            <a:noAutofit/>
          </a:bodyPr>
          <a:lstStyle/>
          <a:p>
            <a:pPr lvl="0">
              <a:spcBef>
                <a:spcPts val="0"/>
              </a:spcBef>
              <a:buNone/>
            </a:pPr>
            <a:r>
              <a:rPr lang="en-US" sz="6000" b="1">
                <a:latin typeface="Bree Serif"/>
                <a:ea typeface="Bree Serif"/>
                <a:cs typeface="Bree Serif"/>
                <a:sym typeface="Bree Serif"/>
              </a:rPr>
              <a:t>Case Study (Zoe)</a:t>
            </a:r>
          </a:p>
        </p:txBody>
      </p:sp>
      <p:sp>
        <p:nvSpPr>
          <p:cNvPr id="177" name="Shape 177"/>
          <p:cNvSpPr txBox="1">
            <a:spLocks noGrp="1"/>
          </p:cNvSpPr>
          <p:nvPr>
            <p:ph type="body" idx="1"/>
          </p:nvPr>
        </p:nvSpPr>
        <p:spPr>
          <a:xfrm>
            <a:off x="838200" y="1825625"/>
            <a:ext cx="10515600" cy="4351200"/>
          </a:xfrm>
          <a:prstGeom prst="rect">
            <a:avLst/>
          </a:prstGeom>
        </p:spPr>
        <p:txBody>
          <a:bodyPr wrap="square" lIns="121900" tIns="121900" rIns="121900" bIns="121900" anchor="t" anchorCtr="0">
            <a:noAutofit/>
          </a:bodyPr>
          <a:lstStyle/>
          <a:p>
            <a:pPr lvl="0">
              <a:spcBef>
                <a:spcPts val="0"/>
              </a:spcBef>
              <a:buNone/>
            </a:pPr>
            <a:r>
              <a:rPr lang="en-US">
                <a:latin typeface="Bree Serif"/>
                <a:ea typeface="Bree Serif"/>
                <a:cs typeface="Bree Serif"/>
                <a:sym typeface="Bree Serif"/>
              </a:rPr>
              <a:t>I don’t even have 4p to my name.</a:t>
            </a:r>
            <a:br>
              <a:rPr lang="en-US">
                <a:latin typeface="Bree Serif"/>
                <a:ea typeface="Bree Serif"/>
                <a:cs typeface="Bree Serif"/>
                <a:sym typeface="Bree Serif"/>
              </a:rPr>
            </a:br>
            <a:r>
              <a:rPr lang="en-US" u="sng">
                <a:solidFill>
                  <a:schemeClr val="hlink"/>
                </a:solidFill>
                <a:latin typeface="Bree Serif"/>
                <a:ea typeface="Bree Serif"/>
                <a:cs typeface="Bree Serif"/>
                <a:sym typeface="Bree Serif"/>
                <a:hlinkClick r:id="rId3"/>
              </a:rPr>
              <a:t>http://www.bbc.co.uk/news/video_and_audio/headlines/41446746/universal-credit-i-don-t-even-have-4p-to-my-name</a:t>
            </a:r>
            <a:r>
              <a:rPr lang="en-US">
                <a:latin typeface="Bree Serif"/>
                <a:ea typeface="Bree Serif"/>
                <a:cs typeface="Bree Serif"/>
                <a:sym typeface="Bree Serif"/>
              </a:rPr>
              <a:t> </a:t>
            </a:r>
          </a:p>
        </p:txBody>
      </p:sp>
      <p:pic>
        <p:nvPicPr>
          <p:cNvPr id="178" name="Shape 178" descr="Image result for i dont even have 4p to my name universal credits"/>
          <p:cNvPicPr preferRelativeResize="0"/>
          <p:nvPr/>
        </p:nvPicPr>
        <p:blipFill>
          <a:blip r:embed="rId4">
            <a:alphaModFix/>
          </a:blip>
          <a:stretch>
            <a:fillRect/>
          </a:stretch>
        </p:blipFill>
        <p:spPr>
          <a:xfrm>
            <a:off x="5268462" y="3582500"/>
            <a:ext cx="4911025" cy="2762450"/>
          </a:xfrm>
          <a:prstGeom prst="rect">
            <a:avLst/>
          </a:prstGeom>
          <a:noFill/>
          <a:ln>
            <a:noFill/>
          </a:ln>
        </p:spPr>
      </p:pic>
      <p:pic>
        <p:nvPicPr>
          <p:cNvPr id="179" name="Shape 179" descr="Image result for coppers uk money"/>
          <p:cNvPicPr preferRelativeResize="0"/>
          <p:nvPr/>
        </p:nvPicPr>
        <p:blipFill rotWithShape="1">
          <a:blip r:embed="rId5">
            <a:alphaModFix/>
          </a:blip>
          <a:srcRect b="4870"/>
          <a:stretch/>
        </p:blipFill>
        <p:spPr>
          <a:xfrm>
            <a:off x="2466600" y="3582500"/>
            <a:ext cx="1938344" cy="2762450"/>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83"/>
        <p:cNvGrpSpPr/>
        <p:nvPr/>
      </p:nvGrpSpPr>
      <p:grpSpPr>
        <a:xfrm>
          <a:off x="0" y="0"/>
          <a:ext cx="0" cy="0"/>
          <a:chOff x="0" y="0"/>
          <a:chExt cx="0" cy="0"/>
        </a:xfrm>
      </p:grpSpPr>
      <p:sp>
        <p:nvSpPr>
          <p:cNvPr id="184" name="Shape 184"/>
          <p:cNvSpPr txBox="1">
            <a:spLocks noGrp="1"/>
          </p:cNvSpPr>
          <p:nvPr>
            <p:ph type="title"/>
          </p:nvPr>
        </p:nvSpPr>
        <p:spPr>
          <a:xfrm>
            <a:off x="838200" y="365125"/>
            <a:ext cx="10515600" cy="1325700"/>
          </a:xfrm>
          <a:prstGeom prst="rect">
            <a:avLst/>
          </a:prstGeom>
        </p:spPr>
        <p:txBody>
          <a:bodyPr wrap="square" lIns="121900" tIns="121900" rIns="121900" bIns="121900" anchor="ctr" anchorCtr="0">
            <a:noAutofit/>
          </a:bodyPr>
          <a:lstStyle/>
          <a:p>
            <a:pPr lvl="0">
              <a:spcBef>
                <a:spcPts val="0"/>
              </a:spcBef>
              <a:buNone/>
            </a:pPr>
            <a:r>
              <a:rPr lang="en-US" sz="6000" b="1">
                <a:latin typeface="Bree Serif"/>
                <a:ea typeface="Bree Serif"/>
                <a:cs typeface="Bree Serif"/>
                <a:sym typeface="Bree Serif"/>
              </a:rPr>
              <a:t>Case Study (Zoe)</a:t>
            </a:r>
          </a:p>
        </p:txBody>
      </p:sp>
      <p:sp>
        <p:nvSpPr>
          <p:cNvPr id="185" name="Shape 185"/>
          <p:cNvSpPr txBox="1">
            <a:spLocks noGrp="1"/>
          </p:cNvSpPr>
          <p:nvPr>
            <p:ph type="body" idx="1"/>
          </p:nvPr>
        </p:nvSpPr>
        <p:spPr>
          <a:xfrm>
            <a:off x="533250" y="2273275"/>
            <a:ext cx="8078400" cy="4351200"/>
          </a:xfrm>
          <a:prstGeom prst="rect">
            <a:avLst/>
          </a:prstGeom>
        </p:spPr>
        <p:txBody>
          <a:bodyPr wrap="square" lIns="121900" tIns="121900" rIns="121900" bIns="121900" anchor="t" anchorCtr="0">
            <a:noAutofit/>
          </a:bodyPr>
          <a:lstStyle/>
          <a:p>
            <a:pPr marL="0" lvl="0" indent="0" rtl="0">
              <a:spcBef>
                <a:spcPts val="0"/>
              </a:spcBef>
              <a:buNone/>
            </a:pPr>
            <a:r>
              <a:rPr lang="en-US" sz="3000">
                <a:latin typeface="Bree Serif"/>
                <a:ea typeface="Bree Serif"/>
                <a:cs typeface="Bree Serif"/>
                <a:sym typeface="Bree Serif"/>
              </a:rPr>
              <a:t>Mother is found dead in her freezing cold flat </a:t>
            </a:r>
            <a:br>
              <a:rPr lang="en-US" sz="3000">
                <a:latin typeface="Bree Serif"/>
                <a:ea typeface="Bree Serif"/>
                <a:cs typeface="Bree Serif"/>
                <a:sym typeface="Bree Serif"/>
              </a:rPr>
            </a:br>
            <a:r>
              <a:rPr lang="en-US" sz="3000">
                <a:latin typeface="Bree Serif"/>
                <a:ea typeface="Bree Serif"/>
                <a:cs typeface="Bree Serif"/>
                <a:sym typeface="Bree Serif"/>
              </a:rPr>
              <a:t>wearing a hat and scarf after her benefits </a:t>
            </a:r>
            <a:br>
              <a:rPr lang="en-US" sz="3000">
                <a:latin typeface="Bree Serif"/>
                <a:ea typeface="Bree Serif"/>
                <a:cs typeface="Bree Serif"/>
                <a:sym typeface="Bree Serif"/>
              </a:rPr>
            </a:br>
            <a:r>
              <a:rPr lang="en-US" sz="3000">
                <a:latin typeface="Bree Serif"/>
                <a:ea typeface="Bree Serif"/>
                <a:cs typeface="Bree Serif"/>
                <a:sym typeface="Bree Serif"/>
              </a:rPr>
              <a:t>were cut when she was too ill to attend a </a:t>
            </a:r>
            <a:br>
              <a:rPr lang="en-US" sz="3000">
                <a:latin typeface="Bree Serif"/>
                <a:ea typeface="Bree Serif"/>
                <a:cs typeface="Bree Serif"/>
                <a:sym typeface="Bree Serif"/>
              </a:rPr>
            </a:br>
            <a:r>
              <a:rPr lang="en-US" sz="3000">
                <a:latin typeface="Bree Serif"/>
                <a:ea typeface="Bree Serif"/>
                <a:cs typeface="Bree Serif"/>
                <a:sym typeface="Bree Serif"/>
              </a:rPr>
              <a:t>meeting.</a:t>
            </a:r>
          </a:p>
        </p:txBody>
      </p:sp>
      <p:pic>
        <p:nvPicPr>
          <p:cNvPr id="186" name="Shape 186"/>
          <p:cNvPicPr preferRelativeResize="0"/>
          <p:nvPr/>
        </p:nvPicPr>
        <p:blipFill>
          <a:blip r:embed="rId3">
            <a:alphaModFix/>
          </a:blip>
          <a:stretch>
            <a:fillRect/>
          </a:stretch>
        </p:blipFill>
        <p:spPr>
          <a:xfrm>
            <a:off x="8611650" y="1358887"/>
            <a:ext cx="3014925" cy="5015075"/>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90"/>
        <p:cNvGrpSpPr/>
        <p:nvPr/>
      </p:nvGrpSpPr>
      <p:grpSpPr>
        <a:xfrm>
          <a:off x="0" y="0"/>
          <a:ext cx="0" cy="0"/>
          <a:chOff x="0" y="0"/>
          <a:chExt cx="0" cy="0"/>
        </a:xfrm>
      </p:grpSpPr>
      <p:sp>
        <p:nvSpPr>
          <p:cNvPr id="191" name="Shape 191"/>
          <p:cNvSpPr txBox="1">
            <a:spLocks noGrp="1"/>
          </p:cNvSpPr>
          <p:nvPr>
            <p:ph type="title"/>
          </p:nvPr>
        </p:nvSpPr>
        <p:spPr>
          <a:xfrm>
            <a:off x="838200" y="365125"/>
            <a:ext cx="10515600" cy="1325563"/>
          </a:xfrm>
          <a:prstGeom prst="rect">
            <a:avLst/>
          </a:prstGeom>
          <a:noFill/>
          <a:ln>
            <a:noFill/>
          </a:ln>
        </p:spPr>
        <p:txBody>
          <a:bodyPr wrap="square" lIns="91425" tIns="45700" rIns="91425" bIns="45700" anchor="ctr" anchorCtr="0">
            <a:noAutofit/>
          </a:bodyPr>
          <a:lstStyle/>
          <a:p>
            <a:pPr marL="0" marR="0" lvl="0" indent="-279400" algn="l" rtl="0">
              <a:lnSpc>
                <a:spcPct val="90000"/>
              </a:lnSpc>
              <a:spcBef>
                <a:spcPts val="0"/>
              </a:spcBef>
              <a:buClr>
                <a:schemeClr val="dk1"/>
              </a:buClr>
              <a:buSzPts val="4400"/>
              <a:buFont typeface="Calibri"/>
              <a:buNone/>
            </a:pPr>
            <a:r>
              <a:rPr lang="en-US" sz="4400" b="1" i="0" u="none" strike="noStrike" cap="none">
                <a:solidFill>
                  <a:schemeClr val="dk1"/>
                </a:solidFill>
                <a:latin typeface="Bree Serif"/>
                <a:ea typeface="Bree Serif"/>
                <a:cs typeface="Bree Serif"/>
                <a:sym typeface="Bree Serif"/>
              </a:rPr>
              <a:t> case study links - to reference later (zoe)</a:t>
            </a:r>
          </a:p>
        </p:txBody>
      </p:sp>
      <p:sp>
        <p:nvSpPr>
          <p:cNvPr id="192" name="Shape 192"/>
          <p:cNvSpPr txBox="1">
            <a:spLocks noGrp="1"/>
          </p:cNvSpPr>
          <p:nvPr>
            <p:ph type="body" idx="1"/>
          </p:nvPr>
        </p:nvSpPr>
        <p:spPr>
          <a:xfrm>
            <a:off x="838200" y="1690700"/>
            <a:ext cx="10515600" cy="4351200"/>
          </a:xfrm>
          <a:prstGeom prst="rect">
            <a:avLst/>
          </a:prstGeom>
          <a:noFill/>
          <a:ln>
            <a:noFill/>
          </a:ln>
        </p:spPr>
        <p:txBody>
          <a:bodyPr wrap="square" lIns="91425" tIns="45700" rIns="91425" bIns="45700" anchor="t" anchorCtr="0">
            <a:noAutofit/>
          </a:bodyPr>
          <a:lstStyle/>
          <a:p>
            <a:pPr marL="0" marR="0" lvl="0" indent="0" algn="l" rtl="0">
              <a:lnSpc>
                <a:spcPct val="90000"/>
              </a:lnSpc>
              <a:spcBef>
                <a:spcPts val="0"/>
              </a:spcBef>
              <a:buNone/>
            </a:pPr>
            <a:r>
              <a:rPr lang="en-US" sz="1400" i="0" u="sng" strike="noStrike" cap="none">
                <a:solidFill>
                  <a:schemeClr val="hlink"/>
                </a:solidFill>
                <a:latin typeface="Bree Serif"/>
                <a:ea typeface="Bree Serif"/>
                <a:cs typeface="Bree Serif"/>
                <a:sym typeface="Bree Serif"/>
                <a:hlinkClick r:id="rId3"/>
              </a:rPr>
              <a:t>https://www.theguardian.com/commentisfree/2017/nov/16/neglect-benefit-cuts-deaths-elaine-morrall#</a:t>
            </a:r>
          </a:p>
          <a:p>
            <a:pPr marL="0" marR="0" lvl="0" indent="0" algn="l" rtl="0">
              <a:lnSpc>
                <a:spcPct val="90000"/>
              </a:lnSpc>
              <a:spcBef>
                <a:spcPts val="0"/>
              </a:spcBef>
              <a:buNone/>
            </a:pPr>
            <a:r>
              <a:rPr lang="en-US" sz="1400" u="sng">
                <a:solidFill>
                  <a:schemeClr val="hlink"/>
                </a:solidFill>
                <a:latin typeface="Bree Serif"/>
                <a:ea typeface="Bree Serif"/>
                <a:cs typeface="Bree Serif"/>
                <a:sym typeface="Bree Serif"/>
                <a:hlinkClick r:id="rId4"/>
              </a:rPr>
              <a:t>https://www.google.co.uk/amp/www.independent.co.uk/news/uk/home-news/anorexic-woman-dead-universal-credit-benefits-cut-found-freezing-cold-flat-too-ill-meeting-elaine-a8045796.html%3famp</a:t>
            </a:r>
          </a:p>
          <a:p>
            <a:pPr marL="0" marR="0" lvl="0" indent="0" algn="l" rtl="0">
              <a:lnSpc>
                <a:spcPct val="90000"/>
              </a:lnSpc>
              <a:spcBef>
                <a:spcPts val="0"/>
              </a:spcBef>
              <a:buNone/>
            </a:pPr>
            <a:r>
              <a:rPr lang="en-US" sz="1400" u="sng">
                <a:solidFill>
                  <a:schemeClr val="hlink"/>
                </a:solidFill>
                <a:latin typeface="Bree Serif"/>
                <a:ea typeface="Bree Serif"/>
                <a:cs typeface="Bree Serif"/>
                <a:sym typeface="Bree Serif"/>
                <a:hlinkClick r:id="rId5"/>
              </a:rPr>
              <a:t>http://www.independent.co.uk/news/uk/politics/theresa-may-universal-credit-claimants-benefits-report-work-pensions-committeee-dwp-a8020646.html</a:t>
            </a:r>
          </a:p>
          <a:p>
            <a:pPr marL="0" marR="0" lvl="0" indent="0" algn="l" rtl="0">
              <a:lnSpc>
                <a:spcPct val="90000"/>
              </a:lnSpc>
              <a:spcBef>
                <a:spcPts val="0"/>
              </a:spcBef>
              <a:buNone/>
            </a:pPr>
            <a:r>
              <a:rPr lang="en-US" sz="1400" u="sng">
                <a:solidFill>
                  <a:schemeClr val="hlink"/>
                </a:solidFill>
                <a:latin typeface="Bree Serif"/>
                <a:ea typeface="Bree Serif"/>
                <a:cs typeface="Bree Serif"/>
                <a:sym typeface="Bree Serif"/>
                <a:hlinkClick r:id="rId6"/>
              </a:rPr>
              <a:t>http://www.bbc.co.uk/news/video_and_audio/headlines/41446746/universal-credit-i-don-t-even-have-4p-to-my-name</a:t>
            </a:r>
          </a:p>
          <a:p>
            <a:pPr marL="0" marR="0" lvl="0" indent="0" algn="l" rtl="0">
              <a:lnSpc>
                <a:spcPct val="90000"/>
              </a:lnSpc>
              <a:spcBef>
                <a:spcPts val="0"/>
              </a:spcBef>
              <a:buNone/>
            </a:pPr>
            <a:r>
              <a:rPr lang="en-US" sz="1400" u="sng">
                <a:solidFill>
                  <a:schemeClr val="hlink"/>
                </a:solidFill>
                <a:latin typeface="Bree Serif"/>
                <a:ea typeface="Bree Serif"/>
                <a:cs typeface="Bree Serif"/>
                <a:sym typeface="Bree Serif"/>
                <a:hlinkClick r:id="rId5"/>
              </a:rPr>
              <a:t>http://www.independent.co.uk/news/uk/politics/theresa-may-universal-credit-claimants-benefits-report-work-pensions-committeee-dwp-a8020646.html</a:t>
            </a:r>
          </a:p>
          <a:p>
            <a:pPr marL="0" marR="0" lvl="0" indent="0" algn="l" rtl="0">
              <a:lnSpc>
                <a:spcPct val="90000"/>
              </a:lnSpc>
              <a:spcBef>
                <a:spcPts val="0"/>
              </a:spcBef>
              <a:buNone/>
            </a:pPr>
            <a:endParaRPr sz="1400">
              <a:latin typeface="Bree Serif"/>
              <a:ea typeface="Bree Serif"/>
              <a:cs typeface="Bree Serif"/>
              <a:sym typeface="Bree Serif"/>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96"/>
        <p:cNvGrpSpPr/>
        <p:nvPr/>
      </p:nvGrpSpPr>
      <p:grpSpPr>
        <a:xfrm>
          <a:off x="0" y="0"/>
          <a:ext cx="0" cy="0"/>
          <a:chOff x="0" y="0"/>
          <a:chExt cx="0" cy="0"/>
        </a:xfrm>
      </p:grpSpPr>
      <p:sp>
        <p:nvSpPr>
          <p:cNvPr id="197" name="Shape 197"/>
          <p:cNvSpPr txBox="1">
            <a:spLocks noGrp="1"/>
          </p:cNvSpPr>
          <p:nvPr>
            <p:ph type="title"/>
          </p:nvPr>
        </p:nvSpPr>
        <p:spPr>
          <a:xfrm>
            <a:off x="838200" y="365125"/>
            <a:ext cx="10515600" cy="1325563"/>
          </a:xfrm>
          <a:prstGeom prst="rect">
            <a:avLst/>
          </a:prstGeom>
          <a:noFill/>
          <a:ln>
            <a:noFill/>
          </a:ln>
        </p:spPr>
        <p:txBody>
          <a:bodyPr wrap="square" lIns="91425" tIns="45700" rIns="91425" bIns="45700" anchor="ctr" anchorCtr="0">
            <a:noAutofit/>
          </a:bodyPr>
          <a:lstStyle/>
          <a:p>
            <a:pPr marL="0" marR="0" lvl="0" indent="-279400" algn="l" rtl="0">
              <a:lnSpc>
                <a:spcPct val="90000"/>
              </a:lnSpc>
              <a:spcBef>
                <a:spcPts val="0"/>
              </a:spcBef>
              <a:buClr>
                <a:schemeClr val="dk1"/>
              </a:buClr>
              <a:buSzPts val="4400"/>
              <a:buFont typeface="Calibri"/>
              <a:buNone/>
            </a:pPr>
            <a:r>
              <a:rPr lang="en-US" sz="4400" b="1" i="0" u="none" strike="noStrike" cap="none">
                <a:solidFill>
                  <a:schemeClr val="dk1"/>
                </a:solidFill>
                <a:latin typeface="Bree Serif"/>
                <a:ea typeface="Bree Serif"/>
                <a:cs typeface="Bree Serif"/>
                <a:sym typeface="Bree Serif"/>
              </a:rPr>
              <a:t>Legislations that could have prevented this from happening (zoe)</a:t>
            </a:r>
            <a:r>
              <a:rPr lang="en-US" sz="4400" b="1" i="0" u="none" strike="noStrike" cap="none">
                <a:solidFill>
                  <a:schemeClr val="dk1"/>
                </a:solidFill>
              </a:rPr>
              <a:t> </a:t>
            </a:r>
          </a:p>
        </p:txBody>
      </p:sp>
      <p:sp>
        <p:nvSpPr>
          <p:cNvPr id="198" name="Shape 198"/>
          <p:cNvSpPr txBox="1">
            <a:spLocks noGrp="1"/>
          </p:cNvSpPr>
          <p:nvPr>
            <p:ph type="body" idx="1"/>
          </p:nvPr>
        </p:nvSpPr>
        <p:spPr>
          <a:xfrm>
            <a:off x="838200" y="1825625"/>
            <a:ext cx="10515600" cy="4351338"/>
          </a:xfrm>
          <a:prstGeom prst="rect">
            <a:avLst/>
          </a:prstGeom>
          <a:noFill/>
          <a:ln>
            <a:noFill/>
          </a:ln>
        </p:spPr>
        <p:txBody>
          <a:bodyPr wrap="square" lIns="91425" tIns="45700" rIns="91425" bIns="45700" anchor="t" anchorCtr="0">
            <a:noAutofit/>
          </a:bodyPr>
          <a:lstStyle/>
          <a:p>
            <a:pPr marL="228600" marR="0" lvl="0" indent="-228600" algn="l" rtl="0">
              <a:lnSpc>
                <a:spcPct val="90000"/>
              </a:lnSpc>
              <a:spcBef>
                <a:spcPts val="0"/>
              </a:spcBef>
              <a:buClr>
                <a:schemeClr val="dk1"/>
              </a:buClr>
              <a:buSzPts val="2800"/>
              <a:buFont typeface="Arial"/>
              <a:buNone/>
            </a:pPr>
            <a:endParaRPr sz="2800" i="0" u="none" strike="noStrike" cap="none">
              <a:solidFill>
                <a:schemeClr val="dk1"/>
              </a:solidFill>
              <a:latin typeface="Bree Serif"/>
              <a:ea typeface="Bree Serif"/>
              <a:cs typeface="Bree Serif"/>
              <a:sym typeface="Bree Serif"/>
            </a:endParaRPr>
          </a:p>
        </p:txBody>
      </p:sp>
      <p:pic>
        <p:nvPicPr>
          <p:cNvPr id="199" name="Shape 199" descr="Image result for legislations"/>
          <p:cNvPicPr preferRelativeResize="0"/>
          <p:nvPr/>
        </p:nvPicPr>
        <p:blipFill>
          <a:blip r:embed="rId3">
            <a:alphaModFix/>
          </a:blip>
          <a:stretch>
            <a:fillRect/>
          </a:stretch>
        </p:blipFill>
        <p:spPr>
          <a:xfrm>
            <a:off x="9619250" y="4417150"/>
            <a:ext cx="1930400" cy="1930400"/>
          </a:xfrm>
          <a:prstGeom prst="rect">
            <a:avLst/>
          </a:prstGeom>
          <a:noFill/>
          <a:ln>
            <a:noFill/>
          </a:ln>
        </p:spPr>
      </p:pic>
      <p:pic>
        <p:nvPicPr>
          <p:cNvPr id="200" name="Shape 200" descr="Image result for legislations"/>
          <p:cNvPicPr preferRelativeResize="0"/>
          <p:nvPr/>
        </p:nvPicPr>
        <p:blipFill>
          <a:blip r:embed="rId4">
            <a:alphaModFix/>
          </a:blip>
          <a:stretch>
            <a:fillRect/>
          </a:stretch>
        </p:blipFill>
        <p:spPr>
          <a:xfrm>
            <a:off x="7608675" y="1825625"/>
            <a:ext cx="3745124" cy="2333800"/>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04"/>
        <p:cNvGrpSpPr/>
        <p:nvPr/>
      </p:nvGrpSpPr>
      <p:grpSpPr>
        <a:xfrm>
          <a:off x="0" y="0"/>
          <a:ext cx="0" cy="0"/>
          <a:chOff x="0" y="0"/>
          <a:chExt cx="0" cy="0"/>
        </a:xfrm>
      </p:grpSpPr>
      <p:sp>
        <p:nvSpPr>
          <p:cNvPr id="205" name="Shape 205"/>
          <p:cNvSpPr txBox="1">
            <a:spLocks noGrp="1"/>
          </p:cNvSpPr>
          <p:nvPr>
            <p:ph type="title"/>
          </p:nvPr>
        </p:nvSpPr>
        <p:spPr>
          <a:xfrm>
            <a:off x="838200" y="0"/>
            <a:ext cx="10515600" cy="1325700"/>
          </a:xfrm>
          <a:prstGeom prst="rect">
            <a:avLst/>
          </a:prstGeom>
          <a:noFill/>
          <a:ln>
            <a:noFill/>
          </a:ln>
        </p:spPr>
        <p:txBody>
          <a:bodyPr wrap="square" lIns="91425" tIns="45700" rIns="91425" bIns="45700" anchor="ctr" anchorCtr="0">
            <a:noAutofit/>
          </a:bodyPr>
          <a:lstStyle/>
          <a:p>
            <a:pPr marL="0" marR="0" lvl="0" indent="-279400" algn="l" rtl="0">
              <a:lnSpc>
                <a:spcPct val="90000"/>
              </a:lnSpc>
              <a:spcBef>
                <a:spcPts val="0"/>
              </a:spcBef>
              <a:buClr>
                <a:schemeClr val="dk1"/>
              </a:buClr>
              <a:buSzPts val="4400"/>
              <a:buFont typeface="Calibri"/>
              <a:buNone/>
            </a:pPr>
            <a:r>
              <a:rPr lang="en-US" sz="3600" b="1" i="0" u="none" strike="noStrike" cap="none">
                <a:solidFill>
                  <a:schemeClr val="dk1"/>
                </a:solidFill>
                <a:latin typeface="Bree Serif"/>
                <a:ea typeface="Bree Serif"/>
                <a:cs typeface="Bree Serif"/>
                <a:sym typeface="Bree Serif"/>
              </a:rPr>
              <a:t>What type of Universal credits are there (Riley)</a:t>
            </a:r>
          </a:p>
        </p:txBody>
      </p:sp>
      <p:sp>
        <p:nvSpPr>
          <p:cNvPr id="206" name="Shape 206"/>
          <p:cNvSpPr txBox="1">
            <a:spLocks noGrp="1"/>
          </p:cNvSpPr>
          <p:nvPr>
            <p:ph type="body" idx="1"/>
          </p:nvPr>
        </p:nvSpPr>
        <p:spPr>
          <a:xfrm>
            <a:off x="331375" y="1002025"/>
            <a:ext cx="10515600" cy="5713500"/>
          </a:xfrm>
          <a:prstGeom prst="rect">
            <a:avLst/>
          </a:prstGeom>
          <a:noFill/>
          <a:ln>
            <a:noFill/>
          </a:ln>
        </p:spPr>
        <p:txBody>
          <a:bodyPr wrap="square" lIns="91425" tIns="45700" rIns="91425" bIns="45700" anchor="t" anchorCtr="0">
            <a:noAutofit/>
          </a:bodyPr>
          <a:lstStyle/>
          <a:p>
            <a:pPr marL="228600" marR="0" lvl="0" indent="-228600" algn="l" rtl="0">
              <a:lnSpc>
                <a:spcPct val="90000"/>
              </a:lnSpc>
              <a:spcBef>
                <a:spcPts val="0"/>
              </a:spcBef>
              <a:buClr>
                <a:schemeClr val="dk1"/>
              </a:buClr>
              <a:buSzPts val="2800"/>
              <a:buFont typeface="Arial"/>
              <a:buNone/>
            </a:pPr>
            <a:r>
              <a:rPr lang="en-US">
                <a:latin typeface="Bree Serif"/>
                <a:ea typeface="Bree Serif"/>
                <a:cs typeface="Bree Serif"/>
                <a:sym typeface="Bree Serif"/>
              </a:rPr>
              <a:t>There are many types of universal credits that people are entitled to and these are: </a:t>
            </a:r>
          </a:p>
          <a:p>
            <a:pPr marL="228600" marR="0" lvl="0" indent="-228600" algn="l" rtl="0">
              <a:lnSpc>
                <a:spcPct val="90000"/>
              </a:lnSpc>
              <a:spcBef>
                <a:spcPts val="0"/>
              </a:spcBef>
              <a:buClr>
                <a:schemeClr val="dk1"/>
              </a:buClr>
              <a:buSzPts val="2800"/>
              <a:buFont typeface="Arial"/>
              <a:buNone/>
            </a:pPr>
            <a:endParaRPr>
              <a:latin typeface="Bree Serif"/>
              <a:ea typeface="Bree Serif"/>
              <a:cs typeface="Bree Serif"/>
              <a:sym typeface="Bree Serif"/>
            </a:endParaRPr>
          </a:p>
          <a:p>
            <a:pPr marL="0" marR="0" lvl="0" indent="-177800" algn="l" rtl="0">
              <a:lnSpc>
                <a:spcPct val="90000"/>
              </a:lnSpc>
              <a:spcBef>
                <a:spcPts val="0"/>
              </a:spcBef>
              <a:buClr>
                <a:schemeClr val="dk1"/>
              </a:buClr>
              <a:buSzPts val="2800"/>
              <a:buFont typeface="Arial"/>
              <a:buNone/>
            </a:pPr>
            <a:r>
              <a:rPr lang="en-US">
                <a:latin typeface="Bree Serif"/>
                <a:ea typeface="Bree Serif"/>
                <a:cs typeface="Bree Serif"/>
                <a:sym typeface="Bree Serif"/>
              </a:rPr>
              <a:t>-Adult social care </a:t>
            </a:r>
          </a:p>
          <a:p>
            <a:pPr marL="0" marR="0" lvl="0" indent="-177800" algn="l" rtl="0">
              <a:lnSpc>
                <a:spcPct val="90000"/>
              </a:lnSpc>
              <a:spcBef>
                <a:spcPts val="0"/>
              </a:spcBef>
              <a:buClr>
                <a:schemeClr val="dk1"/>
              </a:buClr>
              <a:buSzPts val="2800"/>
              <a:buFont typeface="Arial"/>
              <a:buNone/>
            </a:pPr>
            <a:r>
              <a:rPr lang="en-US">
                <a:latin typeface="Bree Serif"/>
                <a:ea typeface="Bree Serif"/>
                <a:cs typeface="Bree Serif"/>
                <a:sym typeface="Bree Serif"/>
              </a:rPr>
              <a:t>-Attendance allowance </a:t>
            </a:r>
          </a:p>
          <a:p>
            <a:pPr marL="0" marR="0" lvl="0" indent="-177800" algn="l" rtl="0">
              <a:lnSpc>
                <a:spcPct val="90000"/>
              </a:lnSpc>
              <a:spcBef>
                <a:spcPts val="0"/>
              </a:spcBef>
              <a:buClr>
                <a:schemeClr val="dk1"/>
              </a:buClr>
              <a:buSzPts val="2800"/>
              <a:buFont typeface="Arial"/>
              <a:buNone/>
            </a:pPr>
            <a:r>
              <a:rPr lang="en-US">
                <a:latin typeface="Bree Serif"/>
                <a:ea typeface="Bree Serif"/>
                <a:cs typeface="Bree Serif"/>
                <a:sym typeface="Bree Serif"/>
              </a:rPr>
              <a:t>-Bereavement allowance </a:t>
            </a:r>
          </a:p>
          <a:p>
            <a:pPr marL="0" marR="0" lvl="0" indent="-177800" algn="l" rtl="0">
              <a:lnSpc>
                <a:spcPct val="90000"/>
              </a:lnSpc>
              <a:spcBef>
                <a:spcPts val="0"/>
              </a:spcBef>
              <a:buClr>
                <a:schemeClr val="dk1"/>
              </a:buClr>
              <a:buSzPts val="2800"/>
              <a:buFont typeface="Arial"/>
              <a:buNone/>
            </a:pPr>
            <a:r>
              <a:rPr lang="en-US">
                <a:latin typeface="Bree Serif"/>
                <a:ea typeface="Bree Serif"/>
                <a:cs typeface="Bree Serif"/>
                <a:sym typeface="Bree Serif"/>
              </a:rPr>
              <a:t>-Carer’s allowance </a:t>
            </a:r>
          </a:p>
          <a:p>
            <a:pPr marL="0" marR="0" lvl="0" indent="-177800" algn="l" rtl="0">
              <a:lnSpc>
                <a:spcPct val="90000"/>
              </a:lnSpc>
              <a:spcBef>
                <a:spcPts val="0"/>
              </a:spcBef>
              <a:buClr>
                <a:schemeClr val="dk1"/>
              </a:buClr>
              <a:buSzPts val="2800"/>
              <a:buFont typeface="Arial"/>
              <a:buNone/>
            </a:pPr>
            <a:r>
              <a:rPr lang="en-US">
                <a:latin typeface="Bree Serif"/>
                <a:ea typeface="Bree Serif"/>
                <a:cs typeface="Bree Serif"/>
                <a:sym typeface="Bree Serif"/>
              </a:rPr>
              <a:t>-Child benefits </a:t>
            </a:r>
          </a:p>
          <a:p>
            <a:pPr marL="0" marR="0" lvl="0" indent="-177800" algn="l" rtl="0">
              <a:lnSpc>
                <a:spcPct val="90000"/>
              </a:lnSpc>
              <a:spcBef>
                <a:spcPts val="0"/>
              </a:spcBef>
              <a:buClr>
                <a:schemeClr val="dk1"/>
              </a:buClr>
              <a:buSzPts val="2800"/>
              <a:buFont typeface="Arial"/>
              <a:buNone/>
            </a:pPr>
            <a:r>
              <a:rPr lang="en-US">
                <a:latin typeface="Bree Serif"/>
                <a:ea typeface="Bree Serif"/>
                <a:cs typeface="Bree Serif"/>
                <a:sym typeface="Bree Serif"/>
              </a:rPr>
              <a:t>-Child tax credit </a:t>
            </a:r>
          </a:p>
          <a:p>
            <a:pPr marL="0" marR="0" lvl="0" indent="-177800" algn="l" rtl="0">
              <a:lnSpc>
                <a:spcPct val="90000"/>
              </a:lnSpc>
              <a:spcBef>
                <a:spcPts val="0"/>
              </a:spcBef>
              <a:buClr>
                <a:schemeClr val="dk1"/>
              </a:buClr>
              <a:buSzPts val="2800"/>
              <a:buFont typeface="Arial"/>
              <a:buNone/>
            </a:pPr>
            <a:r>
              <a:rPr lang="en-US"/>
              <a:t>-Council tax benefit </a:t>
            </a:r>
          </a:p>
          <a:p>
            <a:pPr marL="0" marR="0" lvl="0" indent="-177800" algn="l" rtl="0">
              <a:lnSpc>
                <a:spcPct val="90000"/>
              </a:lnSpc>
              <a:spcBef>
                <a:spcPts val="0"/>
              </a:spcBef>
              <a:buClr>
                <a:schemeClr val="dk1"/>
              </a:buClr>
              <a:buSzPts val="2800"/>
              <a:buFont typeface="Arial"/>
              <a:buNone/>
            </a:pPr>
            <a:endParaRPr/>
          </a:p>
          <a:p>
            <a:pPr marL="0" marR="0" lvl="0" indent="-177800" algn="l" rtl="0">
              <a:lnSpc>
                <a:spcPct val="90000"/>
              </a:lnSpc>
              <a:spcBef>
                <a:spcPts val="0"/>
              </a:spcBef>
              <a:buClr>
                <a:schemeClr val="dk1"/>
              </a:buClr>
              <a:buSzPts val="2800"/>
              <a:buFont typeface="Arial"/>
              <a:buNone/>
            </a:pPr>
            <a:r>
              <a:rPr lang="en-US"/>
              <a:t>In total there are 59 different types of universal credits that people can claim. </a:t>
            </a:r>
          </a:p>
        </p:txBody>
      </p:sp>
      <p:pic>
        <p:nvPicPr>
          <p:cNvPr id="207" name="Shape 207"/>
          <p:cNvPicPr preferRelativeResize="0"/>
          <p:nvPr/>
        </p:nvPicPr>
        <p:blipFill>
          <a:blip r:embed="rId3">
            <a:alphaModFix/>
          </a:blip>
          <a:stretch>
            <a:fillRect/>
          </a:stretch>
        </p:blipFill>
        <p:spPr>
          <a:xfrm>
            <a:off x="4667250" y="2000250"/>
            <a:ext cx="2857500" cy="2857500"/>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11"/>
        <p:cNvGrpSpPr/>
        <p:nvPr/>
      </p:nvGrpSpPr>
      <p:grpSpPr>
        <a:xfrm>
          <a:off x="0" y="0"/>
          <a:ext cx="0" cy="0"/>
          <a:chOff x="0" y="0"/>
          <a:chExt cx="0" cy="0"/>
        </a:xfrm>
      </p:grpSpPr>
      <p:sp>
        <p:nvSpPr>
          <p:cNvPr id="212" name="Shape 212"/>
          <p:cNvSpPr txBox="1">
            <a:spLocks noGrp="1"/>
          </p:cNvSpPr>
          <p:nvPr>
            <p:ph type="title"/>
          </p:nvPr>
        </p:nvSpPr>
        <p:spPr>
          <a:xfrm>
            <a:off x="838200" y="365125"/>
            <a:ext cx="10515600" cy="1325563"/>
          </a:xfrm>
          <a:prstGeom prst="rect">
            <a:avLst/>
          </a:prstGeom>
          <a:noFill/>
          <a:ln>
            <a:noFill/>
          </a:ln>
        </p:spPr>
        <p:txBody>
          <a:bodyPr wrap="square" lIns="91425" tIns="45700" rIns="91425" bIns="45700" anchor="ctr" anchorCtr="0">
            <a:noAutofit/>
          </a:bodyPr>
          <a:lstStyle/>
          <a:p>
            <a:pPr marL="0" marR="0" lvl="0" indent="-279400" algn="l" rtl="0">
              <a:lnSpc>
                <a:spcPct val="90000"/>
              </a:lnSpc>
              <a:spcBef>
                <a:spcPts val="0"/>
              </a:spcBef>
              <a:buClr>
                <a:schemeClr val="dk1"/>
              </a:buClr>
              <a:buSzPts val="4400"/>
              <a:buFont typeface="Calibri"/>
              <a:buNone/>
            </a:pPr>
            <a:r>
              <a:rPr lang="en-US" sz="3600" b="1" i="0" u="none" strike="noStrike" cap="none">
                <a:solidFill>
                  <a:schemeClr val="dk1"/>
                </a:solidFill>
                <a:latin typeface="Bree Serif"/>
                <a:ea typeface="Bree Serif"/>
                <a:cs typeface="Bree Serif"/>
                <a:sym typeface="Bree Serif"/>
              </a:rPr>
              <a:t>Who is compatible for Universal credits (riley)(Llyr Taylor)</a:t>
            </a:r>
          </a:p>
        </p:txBody>
      </p:sp>
      <p:pic>
        <p:nvPicPr>
          <p:cNvPr id="213" name="Shape 213"/>
          <p:cNvPicPr preferRelativeResize="0"/>
          <p:nvPr/>
        </p:nvPicPr>
        <p:blipFill>
          <a:blip r:embed="rId3">
            <a:alphaModFix/>
          </a:blip>
          <a:stretch>
            <a:fillRect/>
          </a:stretch>
        </p:blipFill>
        <p:spPr>
          <a:xfrm>
            <a:off x="8885300" y="3636675"/>
            <a:ext cx="3062949" cy="3062949"/>
          </a:xfrm>
          <a:prstGeom prst="rect">
            <a:avLst/>
          </a:prstGeom>
          <a:noFill/>
          <a:ln>
            <a:noFill/>
          </a:ln>
        </p:spPr>
      </p:pic>
      <p:sp>
        <p:nvSpPr>
          <p:cNvPr id="214" name="Shape 214"/>
          <p:cNvSpPr txBox="1"/>
          <p:nvPr/>
        </p:nvSpPr>
        <p:spPr>
          <a:xfrm>
            <a:off x="220050" y="1773900"/>
            <a:ext cx="11751900" cy="3737700"/>
          </a:xfrm>
          <a:prstGeom prst="rect">
            <a:avLst/>
          </a:prstGeom>
          <a:noFill/>
          <a:ln>
            <a:noFill/>
          </a:ln>
        </p:spPr>
        <p:txBody>
          <a:bodyPr wrap="square" lIns="91425" tIns="91425" rIns="91425" bIns="91425" anchor="t" anchorCtr="0">
            <a:noAutofit/>
          </a:bodyPr>
          <a:lstStyle/>
          <a:p>
            <a:pPr lvl="0">
              <a:spcBef>
                <a:spcPts val="0"/>
              </a:spcBef>
              <a:buNone/>
            </a:pPr>
            <a:r>
              <a:rPr lang="en-US" sz="2400">
                <a:latin typeface="Bree Serif"/>
                <a:ea typeface="Bree Serif"/>
                <a:cs typeface="Bree Serif"/>
                <a:sym typeface="Bree Serif"/>
              </a:rPr>
              <a:t>Many people find it hard to see if they are compatible to claim universal credit but the people who can claim it are: </a:t>
            </a:r>
          </a:p>
          <a:p>
            <a:pPr lvl="0">
              <a:spcBef>
                <a:spcPts val="0"/>
              </a:spcBef>
              <a:buNone/>
            </a:pPr>
            <a:endParaRPr sz="2400">
              <a:latin typeface="Bree Serif"/>
              <a:ea typeface="Bree Serif"/>
              <a:cs typeface="Bree Serif"/>
              <a:sym typeface="Bree Serif"/>
            </a:endParaRPr>
          </a:p>
          <a:p>
            <a:pPr marL="457200" lvl="0" indent="-381000" rtl="0">
              <a:spcBef>
                <a:spcPts val="0"/>
              </a:spcBef>
              <a:spcAft>
                <a:spcPts val="0"/>
              </a:spcAft>
              <a:buSzPts val="2400"/>
              <a:buFont typeface="Bree Serif"/>
              <a:buChar char="-"/>
            </a:pPr>
            <a:r>
              <a:rPr lang="en-US" sz="2400">
                <a:latin typeface="Bree Serif"/>
                <a:ea typeface="Bree Serif"/>
                <a:cs typeface="Bree Serif"/>
                <a:sym typeface="Bree Serif"/>
              </a:rPr>
              <a:t>people who are unemployed </a:t>
            </a:r>
          </a:p>
          <a:p>
            <a:pPr marL="457200" lvl="0" indent="-381000" rtl="0">
              <a:spcBef>
                <a:spcPts val="0"/>
              </a:spcBef>
              <a:spcAft>
                <a:spcPts val="0"/>
              </a:spcAft>
              <a:buSzPts val="2400"/>
              <a:buFont typeface="Bree Serif"/>
              <a:buChar char="-"/>
            </a:pPr>
            <a:r>
              <a:rPr lang="en-US" sz="2400">
                <a:latin typeface="Bree Serif"/>
                <a:ea typeface="Bree Serif"/>
                <a:cs typeface="Bree Serif"/>
                <a:sym typeface="Bree Serif"/>
              </a:rPr>
              <a:t>16 to 17 year olds </a:t>
            </a:r>
          </a:p>
          <a:p>
            <a:pPr marL="457200" lvl="0" indent="-381000" rtl="0">
              <a:spcBef>
                <a:spcPts val="0"/>
              </a:spcBef>
              <a:spcAft>
                <a:spcPts val="0"/>
              </a:spcAft>
              <a:buSzPts val="2400"/>
              <a:buFont typeface="Bree Serif"/>
              <a:buChar char="-"/>
            </a:pPr>
            <a:r>
              <a:rPr lang="en-US" sz="2400">
                <a:latin typeface="Bree Serif"/>
                <a:ea typeface="Bree Serif"/>
                <a:cs typeface="Bree Serif"/>
                <a:sym typeface="Bree Serif"/>
              </a:rPr>
              <a:t>single people </a:t>
            </a:r>
          </a:p>
          <a:p>
            <a:pPr marL="457200" lvl="0" indent="-381000" rtl="0">
              <a:spcBef>
                <a:spcPts val="0"/>
              </a:spcBef>
              <a:spcAft>
                <a:spcPts val="0"/>
              </a:spcAft>
              <a:buSzPts val="2400"/>
              <a:buFont typeface="Bree Serif"/>
              <a:buChar char="-"/>
            </a:pPr>
            <a:r>
              <a:rPr lang="en-US" sz="2400">
                <a:latin typeface="Bree Serif"/>
                <a:ea typeface="Bree Serif"/>
                <a:cs typeface="Bree Serif"/>
                <a:sym typeface="Bree Serif"/>
              </a:rPr>
              <a:t>mothers who have children </a:t>
            </a:r>
          </a:p>
          <a:p>
            <a:pPr marL="457200" lvl="0" indent="-381000" rtl="0">
              <a:spcBef>
                <a:spcPts val="0"/>
              </a:spcBef>
              <a:buSzPts val="2400"/>
              <a:buFont typeface="Bree Serif"/>
              <a:buChar char="-"/>
            </a:pPr>
            <a:r>
              <a:rPr lang="en-US" sz="2400">
                <a:latin typeface="Bree Serif"/>
                <a:ea typeface="Bree Serif"/>
                <a:cs typeface="Bree Serif"/>
                <a:sym typeface="Bree Serif"/>
              </a:rPr>
              <a:t>low income households </a:t>
            </a:r>
          </a:p>
          <a:p>
            <a:pPr lvl="0">
              <a:spcBef>
                <a:spcPts val="0"/>
              </a:spcBef>
              <a:buNone/>
            </a:pPr>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18"/>
        <p:cNvGrpSpPr/>
        <p:nvPr/>
      </p:nvGrpSpPr>
      <p:grpSpPr>
        <a:xfrm>
          <a:off x="0" y="0"/>
          <a:ext cx="0" cy="0"/>
          <a:chOff x="0" y="0"/>
          <a:chExt cx="0" cy="0"/>
        </a:xfrm>
      </p:grpSpPr>
      <p:sp>
        <p:nvSpPr>
          <p:cNvPr id="219" name="Shape 219"/>
          <p:cNvSpPr txBox="1">
            <a:spLocks noGrp="1"/>
          </p:cNvSpPr>
          <p:nvPr>
            <p:ph type="title"/>
          </p:nvPr>
        </p:nvSpPr>
        <p:spPr>
          <a:xfrm>
            <a:off x="838200" y="365125"/>
            <a:ext cx="10515600" cy="1325700"/>
          </a:xfrm>
          <a:prstGeom prst="rect">
            <a:avLst/>
          </a:prstGeom>
        </p:spPr>
        <p:txBody>
          <a:bodyPr wrap="square" lIns="121900" tIns="121900" rIns="121900" bIns="121900" anchor="ctr" anchorCtr="0">
            <a:noAutofit/>
          </a:bodyPr>
          <a:lstStyle/>
          <a:p>
            <a:pPr lvl="0">
              <a:spcBef>
                <a:spcPts val="0"/>
              </a:spcBef>
              <a:buNone/>
            </a:pPr>
            <a:r>
              <a:rPr lang="en-US" b="1">
                <a:latin typeface="Bree Serif"/>
                <a:ea typeface="Bree Serif"/>
                <a:cs typeface="Bree Serif"/>
                <a:sym typeface="Bree Serif"/>
              </a:rPr>
              <a:t>Means testing (llyr)</a:t>
            </a:r>
          </a:p>
        </p:txBody>
      </p:sp>
      <p:sp>
        <p:nvSpPr>
          <p:cNvPr id="220" name="Shape 220"/>
          <p:cNvSpPr txBox="1">
            <a:spLocks noGrp="1"/>
          </p:cNvSpPr>
          <p:nvPr>
            <p:ph type="body" idx="1"/>
          </p:nvPr>
        </p:nvSpPr>
        <p:spPr>
          <a:xfrm>
            <a:off x="838200" y="1797375"/>
            <a:ext cx="10515600" cy="4351200"/>
          </a:xfrm>
          <a:prstGeom prst="rect">
            <a:avLst/>
          </a:prstGeom>
        </p:spPr>
        <p:txBody>
          <a:bodyPr wrap="square" lIns="121900" tIns="121900" rIns="121900" bIns="121900" anchor="t" anchorCtr="0">
            <a:noAutofit/>
          </a:bodyPr>
          <a:lstStyle/>
          <a:p>
            <a:pPr lvl="0">
              <a:spcBef>
                <a:spcPts val="0"/>
              </a:spcBef>
              <a:buNone/>
            </a:pPr>
            <a:r>
              <a:rPr lang="en-US">
                <a:latin typeface="Bree Serif"/>
                <a:ea typeface="Bree Serif"/>
                <a:cs typeface="Bree Serif"/>
                <a:sym typeface="Bree Serif"/>
              </a:rPr>
              <a:t>who does the means test support?</a:t>
            </a:r>
          </a:p>
        </p:txBody>
      </p:sp>
      <p:pic>
        <p:nvPicPr>
          <p:cNvPr id="221" name="Shape 221"/>
          <p:cNvPicPr preferRelativeResize="0"/>
          <p:nvPr/>
        </p:nvPicPr>
        <p:blipFill>
          <a:blip r:embed="rId3">
            <a:alphaModFix/>
          </a:blip>
          <a:stretch>
            <a:fillRect/>
          </a:stretch>
        </p:blipFill>
        <p:spPr>
          <a:xfrm>
            <a:off x="838200" y="3199550"/>
            <a:ext cx="4572000" cy="2571750"/>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25"/>
        <p:cNvGrpSpPr/>
        <p:nvPr/>
      </p:nvGrpSpPr>
      <p:grpSpPr>
        <a:xfrm>
          <a:off x="0" y="0"/>
          <a:ext cx="0" cy="0"/>
          <a:chOff x="0" y="0"/>
          <a:chExt cx="0" cy="0"/>
        </a:xfrm>
      </p:grpSpPr>
      <p:sp>
        <p:nvSpPr>
          <p:cNvPr id="226" name="Shape 226"/>
          <p:cNvSpPr txBox="1">
            <a:spLocks noGrp="1"/>
          </p:cNvSpPr>
          <p:nvPr>
            <p:ph type="title"/>
          </p:nvPr>
        </p:nvSpPr>
        <p:spPr>
          <a:xfrm>
            <a:off x="838200" y="499925"/>
            <a:ext cx="10515600" cy="1325700"/>
          </a:xfrm>
          <a:prstGeom prst="rect">
            <a:avLst/>
          </a:prstGeom>
          <a:noFill/>
          <a:ln>
            <a:noFill/>
          </a:ln>
        </p:spPr>
        <p:txBody>
          <a:bodyPr wrap="square" lIns="91425" tIns="45700" rIns="91425" bIns="45700" anchor="ctr" anchorCtr="0">
            <a:noAutofit/>
          </a:bodyPr>
          <a:lstStyle/>
          <a:p>
            <a:pPr marL="0" marR="0" lvl="0" indent="-279400" algn="l" rtl="0">
              <a:lnSpc>
                <a:spcPct val="90000"/>
              </a:lnSpc>
              <a:spcBef>
                <a:spcPts val="0"/>
              </a:spcBef>
              <a:buClr>
                <a:schemeClr val="dk1"/>
              </a:buClr>
              <a:buSzPts val="4400"/>
              <a:buFont typeface="Calibri"/>
              <a:buNone/>
            </a:pPr>
            <a:r>
              <a:rPr lang="en-US" b="1">
                <a:latin typeface="Bree Serif"/>
                <a:ea typeface="Bree Serif"/>
                <a:cs typeface="Bree Serif"/>
                <a:sym typeface="Bree Serif"/>
              </a:rPr>
              <a:t>Impact on families</a:t>
            </a:r>
            <a:r>
              <a:rPr lang="en-US" sz="4400" b="1" i="0" u="none" strike="noStrike" cap="none">
                <a:solidFill>
                  <a:schemeClr val="dk1"/>
                </a:solidFill>
                <a:latin typeface="Bree Serif"/>
                <a:ea typeface="Bree Serif"/>
                <a:cs typeface="Bree Serif"/>
                <a:sym typeface="Bree Serif"/>
              </a:rPr>
              <a:t> (Sophie)</a:t>
            </a:r>
          </a:p>
        </p:txBody>
      </p:sp>
      <p:sp>
        <p:nvSpPr>
          <p:cNvPr id="227" name="Shape 227"/>
          <p:cNvSpPr txBox="1">
            <a:spLocks noGrp="1"/>
          </p:cNvSpPr>
          <p:nvPr>
            <p:ph type="body" idx="1"/>
          </p:nvPr>
        </p:nvSpPr>
        <p:spPr>
          <a:xfrm>
            <a:off x="838200" y="1825625"/>
            <a:ext cx="10515600" cy="4351338"/>
          </a:xfrm>
          <a:prstGeom prst="rect">
            <a:avLst/>
          </a:prstGeom>
          <a:noFill/>
          <a:ln>
            <a:noFill/>
          </a:ln>
        </p:spPr>
        <p:txBody>
          <a:bodyPr wrap="square" lIns="91425" tIns="45700" rIns="91425" bIns="45700" anchor="t" anchorCtr="0">
            <a:noAutofit/>
          </a:bodyPr>
          <a:lstStyle/>
          <a:p>
            <a:pPr marL="228600" marR="0" lvl="0" indent="-228600" algn="l" rtl="0">
              <a:lnSpc>
                <a:spcPct val="90000"/>
              </a:lnSpc>
              <a:spcBef>
                <a:spcPts val="0"/>
              </a:spcBef>
              <a:buClr>
                <a:schemeClr val="dk1"/>
              </a:buClr>
              <a:buSzPts val="2800"/>
              <a:buFont typeface="Bree Serif"/>
              <a:buChar char="•"/>
            </a:pPr>
            <a:r>
              <a:rPr lang="en-US">
                <a:latin typeface="Bree Serif"/>
                <a:ea typeface="Bree Serif"/>
                <a:cs typeface="Bree Serif"/>
                <a:sym typeface="Bree Serif"/>
              </a:rPr>
              <a:t>children falling into poverty </a:t>
            </a:r>
            <a:r>
              <a:rPr lang="en-US" sz="2800" i="0" u="none" strike="noStrike" cap="none">
                <a:solidFill>
                  <a:schemeClr val="dk1"/>
                </a:solidFill>
                <a:latin typeface="Bree Serif"/>
                <a:ea typeface="Bree Serif"/>
                <a:cs typeface="Bree Serif"/>
                <a:sym typeface="Bree Serif"/>
              </a:rPr>
              <a:t> </a:t>
            </a:r>
          </a:p>
        </p:txBody>
      </p:sp>
      <p:pic>
        <p:nvPicPr>
          <p:cNvPr id="228" name="Shape 228"/>
          <p:cNvPicPr preferRelativeResize="0"/>
          <p:nvPr/>
        </p:nvPicPr>
        <p:blipFill>
          <a:blip r:embed="rId3">
            <a:alphaModFix/>
          </a:blip>
          <a:stretch>
            <a:fillRect/>
          </a:stretch>
        </p:blipFill>
        <p:spPr>
          <a:xfrm>
            <a:off x="3238500" y="3319475"/>
            <a:ext cx="5715000" cy="2857500"/>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32"/>
        <p:cNvGrpSpPr/>
        <p:nvPr/>
      </p:nvGrpSpPr>
      <p:grpSpPr>
        <a:xfrm>
          <a:off x="0" y="0"/>
          <a:ext cx="0" cy="0"/>
          <a:chOff x="0" y="0"/>
          <a:chExt cx="0" cy="0"/>
        </a:xfrm>
      </p:grpSpPr>
      <p:sp>
        <p:nvSpPr>
          <p:cNvPr id="233" name="Shape 233"/>
          <p:cNvSpPr txBox="1">
            <a:spLocks noGrp="1"/>
          </p:cNvSpPr>
          <p:nvPr>
            <p:ph type="title"/>
          </p:nvPr>
        </p:nvSpPr>
        <p:spPr>
          <a:xfrm>
            <a:off x="838200" y="365125"/>
            <a:ext cx="10515600" cy="1325700"/>
          </a:xfrm>
          <a:prstGeom prst="rect">
            <a:avLst/>
          </a:prstGeom>
        </p:spPr>
        <p:txBody>
          <a:bodyPr wrap="square" lIns="121900" tIns="121900" rIns="121900" bIns="121900" anchor="ctr" anchorCtr="0">
            <a:noAutofit/>
          </a:bodyPr>
          <a:lstStyle/>
          <a:p>
            <a:pPr lvl="0">
              <a:spcBef>
                <a:spcPts val="0"/>
              </a:spcBef>
              <a:buNone/>
            </a:pPr>
            <a:r>
              <a:rPr lang="en-US" b="1">
                <a:latin typeface="Bree Serif"/>
                <a:ea typeface="Bree Serif"/>
                <a:cs typeface="Bree Serif"/>
                <a:sym typeface="Bree Serif"/>
              </a:rPr>
              <a:t>How to improve universal credit (sophie)</a:t>
            </a:r>
          </a:p>
        </p:txBody>
      </p:sp>
      <p:sp>
        <p:nvSpPr>
          <p:cNvPr id="234" name="Shape 234"/>
          <p:cNvSpPr txBox="1">
            <a:spLocks noGrp="1"/>
          </p:cNvSpPr>
          <p:nvPr>
            <p:ph type="body" idx="1"/>
          </p:nvPr>
        </p:nvSpPr>
        <p:spPr>
          <a:xfrm>
            <a:off x="838200" y="1825625"/>
            <a:ext cx="10515600" cy="4351200"/>
          </a:xfrm>
          <a:prstGeom prst="rect">
            <a:avLst/>
          </a:prstGeom>
        </p:spPr>
        <p:txBody>
          <a:bodyPr wrap="square" lIns="121900" tIns="121900" rIns="121900" bIns="121900" anchor="t" anchorCtr="0">
            <a:noAutofit/>
          </a:bodyPr>
          <a:lstStyle/>
          <a:p>
            <a:pPr lvl="0" rtl="0">
              <a:spcBef>
                <a:spcPts val="0"/>
              </a:spcBef>
              <a:buSzPts val="2800"/>
              <a:buFont typeface="Bree Serif"/>
              <a:buChar char="•"/>
            </a:pPr>
            <a:r>
              <a:rPr lang="en-US">
                <a:latin typeface="Bree Serif"/>
                <a:ea typeface="Bree Serif"/>
                <a:cs typeface="Bree Serif"/>
                <a:sym typeface="Bree Serif"/>
              </a:rPr>
              <a:t>reduce five week minimum wait</a:t>
            </a:r>
          </a:p>
          <a:p>
            <a:pPr lvl="0" rtl="0">
              <a:spcBef>
                <a:spcPts val="0"/>
              </a:spcBef>
              <a:buSzPts val="2800"/>
              <a:buFont typeface="Bree Serif"/>
              <a:buChar char="•"/>
            </a:pPr>
            <a:r>
              <a:rPr lang="en-US">
                <a:latin typeface="Bree Serif"/>
                <a:ea typeface="Bree Serif"/>
                <a:cs typeface="Bree Serif"/>
                <a:sym typeface="Bree Serif"/>
              </a:rPr>
              <a:t>reverse the two child limit claims</a:t>
            </a:r>
          </a:p>
          <a:p>
            <a:pPr lvl="0" rtl="0">
              <a:spcBef>
                <a:spcPts val="0"/>
              </a:spcBef>
              <a:buSzPts val="2800"/>
              <a:buFont typeface="Bree Serif"/>
              <a:buChar char="•"/>
            </a:pPr>
            <a:r>
              <a:rPr lang="en-US">
                <a:latin typeface="Bree Serif"/>
                <a:ea typeface="Bree Serif"/>
                <a:cs typeface="Bree Serif"/>
                <a:sym typeface="Bree Serif"/>
              </a:rPr>
              <a:t>work together and develop an employment support</a:t>
            </a:r>
          </a:p>
        </p:txBody>
      </p:sp>
      <p:pic>
        <p:nvPicPr>
          <p:cNvPr id="235" name="Shape 235"/>
          <p:cNvPicPr preferRelativeResize="0"/>
          <p:nvPr/>
        </p:nvPicPr>
        <p:blipFill>
          <a:blip r:embed="rId3">
            <a:alphaModFix/>
          </a:blip>
          <a:stretch>
            <a:fillRect/>
          </a:stretch>
        </p:blipFill>
        <p:spPr>
          <a:xfrm>
            <a:off x="8695425" y="3469575"/>
            <a:ext cx="3253275" cy="3253275"/>
          </a:xfrm>
          <a:prstGeom prst="rect">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239"/>
        <p:cNvGrpSpPr/>
        <p:nvPr/>
      </p:nvGrpSpPr>
      <p:grpSpPr>
        <a:xfrm>
          <a:off x="0" y="0"/>
          <a:ext cx="0" cy="0"/>
          <a:chOff x="0" y="0"/>
          <a:chExt cx="0" cy="0"/>
        </a:xfrm>
      </p:grpSpPr>
      <p:sp>
        <p:nvSpPr>
          <p:cNvPr id="240" name="Shape 240"/>
          <p:cNvSpPr txBox="1">
            <a:spLocks noGrp="1"/>
          </p:cNvSpPr>
          <p:nvPr>
            <p:ph type="title"/>
          </p:nvPr>
        </p:nvSpPr>
        <p:spPr>
          <a:xfrm>
            <a:off x="838200" y="365125"/>
            <a:ext cx="10515600" cy="1325563"/>
          </a:xfrm>
          <a:prstGeom prst="rect">
            <a:avLst/>
          </a:prstGeom>
          <a:noFill/>
          <a:ln>
            <a:noFill/>
          </a:ln>
        </p:spPr>
        <p:txBody>
          <a:bodyPr wrap="square" lIns="91425" tIns="45700" rIns="91425" bIns="45700" anchor="ctr" anchorCtr="0">
            <a:noAutofit/>
          </a:bodyPr>
          <a:lstStyle/>
          <a:p>
            <a:pPr marL="0" marR="0" lvl="0" indent="-279400" algn="l" rtl="0">
              <a:lnSpc>
                <a:spcPct val="90000"/>
              </a:lnSpc>
              <a:spcBef>
                <a:spcPts val="0"/>
              </a:spcBef>
              <a:buClr>
                <a:schemeClr val="dk1"/>
              </a:buClr>
              <a:buSzPts val="4400"/>
              <a:buFont typeface="Calibri"/>
              <a:buNone/>
            </a:pPr>
            <a:r>
              <a:rPr lang="en-US" sz="4400" b="1" i="0" u="none" strike="noStrike" cap="none">
                <a:solidFill>
                  <a:schemeClr val="dk1"/>
                </a:solidFill>
                <a:latin typeface="Bree Serif"/>
                <a:ea typeface="Bree Serif"/>
                <a:cs typeface="Bree Serif"/>
                <a:sym typeface="Bree Serif"/>
              </a:rPr>
              <a:t>YouTube video</a:t>
            </a:r>
            <a:r>
              <a:rPr lang="en-US" sz="4400" i="0" u="none" strike="noStrike" cap="none">
                <a:solidFill>
                  <a:schemeClr val="dk1"/>
                </a:solidFill>
                <a:latin typeface="Bree Serif"/>
                <a:ea typeface="Bree Serif"/>
                <a:cs typeface="Bree Serif"/>
                <a:sym typeface="Bree Serif"/>
              </a:rPr>
              <a:t> </a:t>
            </a:r>
          </a:p>
        </p:txBody>
      </p:sp>
      <p:sp>
        <p:nvSpPr>
          <p:cNvPr id="241" name="Shape 241"/>
          <p:cNvSpPr txBox="1">
            <a:spLocks noGrp="1"/>
          </p:cNvSpPr>
          <p:nvPr>
            <p:ph type="body" idx="1"/>
          </p:nvPr>
        </p:nvSpPr>
        <p:spPr>
          <a:xfrm>
            <a:off x="838200" y="1825625"/>
            <a:ext cx="10515600" cy="4351338"/>
          </a:xfrm>
          <a:prstGeom prst="rect">
            <a:avLst/>
          </a:prstGeom>
          <a:noFill/>
          <a:ln>
            <a:noFill/>
          </a:ln>
        </p:spPr>
        <p:txBody>
          <a:bodyPr wrap="square" lIns="91425" tIns="45700" rIns="91425" bIns="45700" anchor="t" anchorCtr="0">
            <a:noAutofit/>
          </a:bodyPr>
          <a:lstStyle/>
          <a:p>
            <a:pPr marL="228600" marR="0" lvl="0" indent="-228600" algn="l" rtl="0">
              <a:lnSpc>
                <a:spcPct val="90000"/>
              </a:lnSpc>
              <a:spcBef>
                <a:spcPts val="0"/>
              </a:spcBef>
              <a:buClr>
                <a:schemeClr val="dk1"/>
              </a:buClr>
              <a:buSzPts val="2800"/>
              <a:buFont typeface="Arial"/>
              <a:buNone/>
            </a:pPr>
            <a:endParaRPr sz="2800" b="0" i="0" u="none" strike="noStrike" cap="none">
              <a:solidFill>
                <a:schemeClr val="dk1"/>
              </a:solidFill>
              <a:latin typeface="Calibri"/>
              <a:ea typeface="Calibri"/>
              <a:cs typeface="Calibri"/>
              <a:sym typeface="Calibri"/>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245"/>
        <p:cNvGrpSpPr/>
        <p:nvPr/>
      </p:nvGrpSpPr>
      <p:grpSpPr>
        <a:xfrm>
          <a:off x="0" y="0"/>
          <a:ext cx="0" cy="0"/>
          <a:chOff x="0" y="0"/>
          <a:chExt cx="0" cy="0"/>
        </a:xfrm>
      </p:grpSpPr>
      <p:sp>
        <p:nvSpPr>
          <p:cNvPr id="246" name="Shape 246"/>
          <p:cNvSpPr txBox="1">
            <a:spLocks noGrp="1"/>
          </p:cNvSpPr>
          <p:nvPr>
            <p:ph type="title"/>
          </p:nvPr>
        </p:nvSpPr>
        <p:spPr>
          <a:xfrm>
            <a:off x="838200" y="365125"/>
            <a:ext cx="10515600" cy="1325563"/>
          </a:xfrm>
          <a:prstGeom prst="rect">
            <a:avLst/>
          </a:prstGeom>
          <a:noFill/>
          <a:ln>
            <a:noFill/>
          </a:ln>
        </p:spPr>
        <p:txBody>
          <a:bodyPr wrap="square" lIns="91425" tIns="45700" rIns="91425" bIns="45700" anchor="ctr" anchorCtr="0">
            <a:noAutofit/>
          </a:bodyPr>
          <a:lstStyle/>
          <a:p>
            <a:pPr marL="0" marR="0" lvl="0" indent="-279400" algn="l" rtl="0">
              <a:lnSpc>
                <a:spcPct val="90000"/>
              </a:lnSpc>
              <a:spcBef>
                <a:spcPts val="0"/>
              </a:spcBef>
              <a:buClr>
                <a:schemeClr val="dk1"/>
              </a:buClr>
              <a:buSzPts val="4400"/>
              <a:buFont typeface="Calibri"/>
              <a:buNone/>
            </a:pPr>
            <a:r>
              <a:rPr lang="en-US" sz="4400" b="1" i="0" u="none" strike="noStrike" cap="none">
                <a:solidFill>
                  <a:schemeClr val="dk1"/>
                </a:solidFill>
                <a:latin typeface="Bree Serif"/>
                <a:ea typeface="Bree Serif"/>
                <a:cs typeface="Bree Serif"/>
                <a:sym typeface="Bree Serif"/>
              </a:rPr>
              <a:t>Quiz </a:t>
            </a:r>
          </a:p>
        </p:txBody>
      </p:sp>
      <p:sp>
        <p:nvSpPr>
          <p:cNvPr id="247" name="Shape 247"/>
          <p:cNvSpPr txBox="1">
            <a:spLocks noGrp="1"/>
          </p:cNvSpPr>
          <p:nvPr>
            <p:ph type="body" idx="1"/>
          </p:nvPr>
        </p:nvSpPr>
        <p:spPr>
          <a:xfrm>
            <a:off x="838200" y="1825625"/>
            <a:ext cx="10515600" cy="4351338"/>
          </a:xfrm>
          <a:prstGeom prst="rect">
            <a:avLst/>
          </a:prstGeom>
          <a:noFill/>
          <a:ln>
            <a:noFill/>
          </a:ln>
        </p:spPr>
        <p:txBody>
          <a:bodyPr wrap="square" lIns="91425" tIns="45700" rIns="91425" bIns="45700" anchor="t" anchorCtr="0">
            <a:noAutofit/>
          </a:bodyPr>
          <a:lstStyle/>
          <a:p>
            <a:pPr marL="228600" marR="0" lvl="0" indent="-228600" algn="l" rtl="0">
              <a:lnSpc>
                <a:spcPct val="90000"/>
              </a:lnSpc>
              <a:spcBef>
                <a:spcPts val="0"/>
              </a:spcBef>
              <a:buClr>
                <a:schemeClr val="dk1"/>
              </a:buClr>
              <a:buSzPts val="2800"/>
              <a:buFont typeface="Arial"/>
              <a:buNone/>
            </a:pPr>
            <a:r>
              <a:rPr lang="en-US"/>
              <a:t>How many types of benefits are there? </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251"/>
        <p:cNvGrpSpPr/>
        <p:nvPr/>
      </p:nvGrpSpPr>
      <p:grpSpPr>
        <a:xfrm>
          <a:off x="0" y="0"/>
          <a:ext cx="0" cy="0"/>
          <a:chOff x="0" y="0"/>
          <a:chExt cx="0" cy="0"/>
        </a:xfrm>
      </p:grpSpPr>
      <p:pic>
        <p:nvPicPr>
          <p:cNvPr id="252" name="Shape 252" descr="Image result for universal credit"/>
          <p:cNvPicPr preferRelativeResize="0"/>
          <p:nvPr/>
        </p:nvPicPr>
        <p:blipFill>
          <a:blip r:embed="rId3">
            <a:alphaModFix/>
          </a:blip>
          <a:stretch>
            <a:fillRect/>
          </a:stretch>
        </p:blipFill>
        <p:spPr>
          <a:xfrm>
            <a:off x="50551" y="0"/>
            <a:ext cx="12293849" cy="7369075"/>
          </a:xfrm>
          <a:prstGeom prst="rect">
            <a:avLst/>
          </a:prstGeom>
          <a:noFill/>
          <a:ln>
            <a:noFill/>
          </a:ln>
        </p:spPr>
      </p:pic>
    </p:spTree>
  </p:cSld>
  <p:clrMapOvr>
    <a:masterClrMapping/>
  </p:clrMapOvr>
</p:sld>
</file>

<file path=ppt/theme/theme1.xml><?xml version="1.0" encoding="utf-8"?>
<a:theme xmlns:a="http://schemas.openxmlformats.org/drawingml/2006/main" name="Focus">
  <a:themeElements>
    <a:clrScheme name="Focus">
      <a:dk1>
        <a:srgbClr val="1B212C"/>
      </a:dk1>
      <a:lt1>
        <a:srgbClr val="FFFFFF"/>
      </a:lt1>
      <a:dk2>
        <a:srgbClr val="D9D9D9"/>
      </a:dk2>
      <a:lt2>
        <a:srgbClr val="82C7A5"/>
      </a:lt2>
      <a:accent1>
        <a:srgbClr val="0145AC"/>
      </a:accent1>
      <a:accent2>
        <a:srgbClr val="EECE1A"/>
      </a:accent2>
      <a:accent3>
        <a:srgbClr val="4E5567"/>
      </a:accent3>
      <a:accent4>
        <a:srgbClr val="F4D6AD"/>
      </a:accent4>
      <a:accent5>
        <a:srgbClr val="7890CD"/>
      </a:accent5>
      <a:accent6>
        <a:srgbClr val="F15E22"/>
      </a:accent6>
      <a:hlink>
        <a:srgbClr val="7890CD"/>
      </a:hlink>
      <a:folHlink>
        <a:srgbClr val="7890C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Custom Theme">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13</TotalTime>
  <Words>609</Words>
  <Application>Microsoft Macintosh PowerPoint</Application>
  <PresentationFormat>Widescreen</PresentationFormat>
  <Paragraphs>70</Paragraphs>
  <Slides>17</Slides>
  <Notes>17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17</vt:i4>
      </vt:variant>
    </vt:vector>
  </HeadingPairs>
  <TitlesOfParts>
    <vt:vector size="24" baseType="lpstr">
      <vt:lpstr>Arial</vt:lpstr>
      <vt:lpstr>Bree Serif</vt:lpstr>
      <vt:lpstr>Calibri</vt:lpstr>
      <vt:lpstr>Century Gothic</vt:lpstr>
      <vt:lpstr>Lato</vt:lpstr>
      <vt:lpstr>Montserrat</vt:lpstr>
      <vt:lpstr>Focus</vt:lpstr>
      <vt:lpstr>Universal credit</vt:lpstr>
      <vt:lpstr>Introduction (jade)</vt:lpstr>
      <vt:lpstr>What is Universal credit (jade)</vt:lpstr>
      <vt:lpstr>Brief History (llyr)</vt:lpstr>
      <vt:lpstr>Case Study (Zoe)</vt:lpstr>
      <vt:lpstr>Case Study (Zoe)</vt:lpstr>
      <vt:lpstr>Case Study (Zoe)</vt:lpstr>
      <vt:lpstr> case study links - to reference later (zoe)</vt:lpstr>
      <vt:lpstr>Legislations that could have prevented this from happening (zoe) </vt:lpstr>
      <vt:lpstr>What type of Universal credits are there (Riley)</vt:lpstr>
      <vt:lpstr>Who is compatible for Universal credits (riley)(Llyr Taylor)</vt:lpstr>
      <vt:lpstr>Means testing (llyr)</vt:lpstr>
      <vt:lpstr>Impact on families (Sophie)</vt:lpstr>
      <vt:lpstr>How to improve universal credit (sophie)</vt:lpstr>
      <vt:lpstr>YouTube video </vt:lpstr>
      <vt:lpstr>Quiz </vt:lpstr>
      <vt:lpstr>PowerPoint Presentation</vt:lpstr>
    </vt:vector>
  </TitlesOfParts>
  <LinksUpToDate>false</LinksUpToDate>
  <SharedDoc>false</SharedDoc>
  <HyperlinksChanged>false</HyperlinksChanged>
  <AppVersion>15.0031</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Universal credit</dc:title>
  <cp:lastModifiedBy>llyr taylor</cp:lastModifiedBy>
  <cp:revision>3</cp:revision>
  <dcterms:modified xsi:type="dcterms:W3CDTF">2017-12-01T20:54:26Z</dcterms:modified>
</cp:coreProperties>
</file>