
<file path=[Content_Types].xml><?xml version="1.0" encoding="utf-8"?>
<Types xmlns="http://schemas.openxmlformats.org/package/2006/content-types">
  <Default Extension="aac" ContentType="audio/aac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AF3836-266B-614B-A0E3-34F09201764D}" v="42" dt="2022-06-08T13:09:34.843"/>
    <p1510:client id="{C6B06770-88A0-47CE-8E26-B5ECBA5692A2}" v="7" dt="2022-06-08T11:41:04.2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aac"/><Relationship Id="rId1" Type="http://schemas.microsoft.com/office/2007/relationships/media" Target="../media/media1.aac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4667" y="2736674"/>
            <a:ext cx="9584266" cy="2353734"/>
          </a:xfrm>
        </p:spPr>
        <p:txBody>
          <a:bodyPr>
            <a:normAutofit/>
          </a:bodyPr>
          <a:lstStyle/>
          <a:p>
            <a:pPr algn="l"/>
            <a:r>
              <a:rPr lang="es-ES" sz="1800" dirty="0" err="1">
                <a:latin typeface="Arial"/>
                <a:ea typeface="+mj-lt"/>
                <a:cs typeface="+mj-lt"/>
              </a:rPr>
              <a:t>Assignment</a:t>
            </a:r>
            <a:r>
              <a:rPr lang="es-ES" sz="1800" dirty="0">
                <a:latin typeface="Arial"/>
                <a:ea typeface="+mj-lt"/>
                <a:cs typeface="+mj-lt"/>
              </a:rPr>
              <a:t> 2 – </a:t>
            </a:r>
            <a:r>
              <a:rPr lang="es-ES" sz="1800" dirty="0" err="1">
                <a:latin typeface="Arial"/>
                <a:ea typeface="+mj-lt"/>
                <a:cs typeface="+mj-lt"/>
              </a:rPr>
              <a:t>foreign</a:t>
            </a:r>
            <a:r>
              <a:rPr lang="es-ES" sz="1800" dirty="0">
                <a:latin typeface="Arial"/>
                <a:ea typeface="+mj-lt"/>
                <a:cs typeface="+mj-lt"/>
              </a:rPr>
              <a:t> </a:t>
            </a:r>
            <a:r>
              <a:rPr lang="es-ES" sz="1800" dirty="0" err="1">
                <a:latin typeface="Arial"/>
                <a:ea typeface="+mj-lt"/>
                <a:cs typeface="+mj-lt"/>
              </a:rPr>
              <a:t>language</a:t>
            </a:r>
            <a:r>
              <a:rPr lang="es-ES" sz="1800" dirty="0">
                <a:latin typeface="Arial"/>
                <a:ea typeface="+mj-lt"/>
                <a:cs typeface="+mj-lt"/>
              </a:rPr>
              <a:t> (</a:t>
            </a:r>
            <a:r>
              <a:rPr lang="es-ES" sz="1800" dirty="0" err="1">
                <a:latin typeface="Arial"/>
                <a:ea typeface="+mj-lt"/>
                <a:cs typeface="+mj-lt"/>
              </a:rPr>
              <a:t>spanish</a:t>
            </a:r>
            <a:r>
              <a:rPr lang="es-ES" sz="1800" dirty="0">
                <a:latin typeface="Arial"/>
                <a:ea typeface="+mj-lt"/>
                <a:cs typeface="+mj-lt"/>
              </a:rPr>
              <a:t>) BMIH5003</a:t>
            </a:r>
            <a:endParaRPr lang="en-GB" sz="1800">
              <a:latin typeface="Arial"/>
              <a:ea typeface="+mj-lt"/>
              <a:cs typeface="+mj-lt"/>
            </a:endParaRPr>
          </a:p>
          <a:p>
            <a:pPr algn="l"/>
            <a:r>
              <a:rPr lang="es-ES" sz="1800" dirty="0" err="1">
                <a:latin typeface="Arial"/>
                <a:ea typeface="+mj-lt"/>
                <a:cs typeface="+mj-lt"/>
              </a:rPr>
              <a:t>Lecturer</a:t>
            </a:r>
            <a:r>
              <a:rPr lang="es-ES" sz="1800" dirty="0">
                <a:latin typeface="Arial"/>
                <a:ea typeface="+mj-lt"/>
                <a:cs typeface="+mj-lt"/>
              </a:rPr>
              <a:t> – Rodrigo </a:t>
            </a:r>
            <a:r>
              <a:rPr lang="es-ES" sz="1800" dirty="0" err="1">
                <a:latin typeface="Arial"/>
                <a:ea typeface="+mj-lt"/>
                <a:cs typeface="+mj-lt"/>
              </a:rPr>
              <a:t>Fernandes</a:t>
            </a:r>
            <a:endParaRPr lang="en-GB" sz="1800">
              <a:latin typeface="Arial"/>
              <a:ea typeface="+mj-lt"/>
              <a:cs typeface="+mj-lt"/>
            </a:endParaRPr>
          </a:p>
          <a:p>
            <a:pPr algn="l"/>
            <a:r>
              <a:rPr lang="es-ES" sz="1800" dirty="0" err="1">
                <a:latin typeface="Arial"/>
                <a:ea typeface="+mj-lt"/>
                <a:cs typeface="+mj-lt"/>
              </a:rPr>
              <a:t>Student</a:t>
            </a:r>
            <a:r>
              <a:rPr lang="es-ES" sz="1800" dirty="0">
                <a:latin typeface="Arial"/>
                <a:ea typeface="+mj-lt"/>
                <a:cs typeface="+mj-lt"/>
              </a:rPr>
              <a:t> – </a:t>
            </a:r>
            <a:r>
              <a:rPr lang="es-ES" sz="1800" dirty="0" err="1">
                <a:latin typeface="Arial"/>
                <a:ea typeface="+mj-lt"/>
                <a:cs typeface="+mj-lt"/>
              </a:rPr>
              <a:t>Narcis</a:t>
            </a:r>
            <a:r>
              <a:rPr lang="es-ES" sz="1800" dirty="0">
                <a:latin typeface="Arial"/>
                <a:ea typeface="+mj-lt"/>
                <a:cs typeface="+mj-lt"/>
              </a:rPr>
              <a:t> </a:t>
            </a:r>
            <a:r>
              <a:rPr lang="es-ES" sz="1800" dirty="0" err="1">
                <a:latin typeface="Arial"/>
                <a:ea typeface="+mj-lt"/>
                <a:cs typeface="+mj-lt"/>
              </a:rPr>
              <a:t>Ciubotariu</a:t>
            </a:r>
            <a:r>
              <a:rPr lang="es-ES" sz="1800" dirty="0">
                <a:latin typeface="Arial"/>
                <a:ea typeface="+mj-lt"/>
                <a:cs typeface="+mj-lt"/>
              </a:rPr>
              <a:t> (2027610)</a:t>
            </a:r>
            <a:endParaRPr lang="en-GB" sz="1800">
              <a:latin typeface="Arial"/>
              <a:ea typeface="+mj-lt"/>
              <a:cs typeface="+mj-lt"/>
            </a:endParaRPr>
          </a:p>
          <a:p>
            <a:pPr algn="l"/>
            <a:endParaRPr lang="en-GB" sz="1800" dirty="0">
              <a:latin typeface="Arial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89775C-89B0-D44A-3821-4661C9A01776}"/>
              </a:ext>
            </a:extLst>
          </p:cNvPr>
          <p:cNvSpPr txBox="1"/>
          <p:nvPr/>
        </p:nvSpPr>
        <p:spPr>
          <a:xfrm>
            <a:off x="702611" y="851686"/>
            <a:ext cx="10588977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dirty="0"/>
              <a:t>Recepcionista: Buenos días! Hotel Mágico, Como le puedo ayudar?</a:t>
            </a:r>
            <a:r>
              <a:rPr lang="en-US" dirty="0"/>
              <a:t> </a:t>
            </a:r>
          </a:p>
          <a:p>
            <a:r>
              <a:rPr lang="es-ES" dirty="0"/>
              <a:t>Señor </a:t>
            </a:r>
            <a:r>
              <a:rPr lang="es-ES" dirty="0" err="1"/>
              <a:t>Magical</a:t>
            </a:r>
            <a:r>
              <a:rPr lang="es-ES" dirty="0"/>
              <a:t>: Buenos días! Me gustaría reservar una habitación en el hotel. 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Recepcionista: Muy bien. Como se llama usted?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Señor </a:t>
            </a:r>
            <a:r>
              <a:rPr lang="es-ES" dirty="0" err="1"/>
              <a:t>Magical</a:t>
            </a:r>
            <a:r>
              <a:rPr lang="es-ES" dirty="0"/>
              <a:t>: Me llamo </a:t>
            </a:r>
            <a:r>
              <a:rPr lang="es-ES" dirty="0" err="1"/>
              <a:t>Magical</a:t>
            </a:r>
            <a:r>
              <a:rPr lang="es-ES" dirty="0"/>
              <a:t> Mo.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Recepcionista: Muy bien Señor </a:t>
            </a:r>
            <a:r>
              <a:rPr lang="es-ES" dirty="0" err="1"/>
              <a:t>Magical</a:t>
            </a:r>
            <a:r>
              <a:rPr lang="es-ES" dirty="0"/>
              <a:t> Mo. Para cuantas personas? 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Señor </a:t>
            </a:r>
            <a:r>
              <a:rPr lang="es-ES" dirty="0" err="1"/>
              <a:t>Magical</a:t>
            </a:r>
            <a:r>
              <a:rPr lang="es-ES" dirty="0"/>
              <a:t>: Para quince personas.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Recepcionista: Cuantos habitaciones?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Señor </a:t>
            </a:r>
            <a:r>
              <a:rPr lang="es-ES" dirty="0" err="1"/>
              <a:t>Magical</a:t>
            </a:r>
            <a:r>
              <a:rPr lang="es-ES" dirty="0"/>
              <a:t>: Ocho habitaciones.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Recepcionista: Camas dobles o individuales? 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Señor </a:t>
            </a:r>
            <a:r>
              <a:rPr lang="es-ES" dirty="0" err="1"/>
              <a:t>Magical</a:t>
            </a:r>
            <a:r>
              <a:rPr lang="es-ES" dirty="0"/>
              <a:t>: Una cama individual y siete dobles.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Recepcionista: Para que fecha?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Señor </a:t>
            </a:r>
            <a:r>
              <a:rPr lang="es-ES" dirty="0" err="1"/>
              <a:t>Magical</a:t>
            </a:r>
            <a:r>
              <a:rPr lang="es-ES" dirty="0"/>
              <a:t>: Para el nueve de Diciembre de 2022</a:t>
            </a:r>
            <a:endParaRPr lang="en-US" dirty="0"/>
          </a:p>
          <a:p>
            <a:r>
              <a:rPr lang="es-ES" dirty="0"/>
              <a:t>Recepcionista: Por cuantas noches? 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Señor </a:t>
            </a:r>
            <a:r>
              <a:rPr lang="es-ES" dirty="0" err="1"/>
              <a:t>Magical</a:t>
            </a:r>
            <a:r>
              <a:rPr lang="es-ES" dirty="0"/>
              <a:t>: Por seis noches.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Recepcionista: Bueno. Todo está reservado. 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Señor </a:t>
            </a:r>
            <a:r>
              <a:rPr lang="es-ES" dirty="0" err="1"/>
              <a:t>Magical</a:t>
            </a:r>
            <a:r>
              <a:rPr lang="es-ES" dirty="0"/>
              <a:t>: Genial! Muchas Gracias. Adiós.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r>
              <a:rPr lang="es-ES" dirty="0"/>
              <a:t>Recepcionista: Muchas gracias. Adiós.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endParaRPr lang="en-GB"/>
          </a:p>
          <a:p>
            <a:endParaRPr lang="en-GB"/>
          </a:p>
        </p:txBody>
      </p:sp>
      <p:pic>
        <p:nvPicPr>
          <p:cNvPr id="3" name="Jun 8, 12.25​">
            <a:hlinkClick r:id="" action="ppaction://media"/>
            <a:extLst>
              <a:ext uri="{FF2B5EF4-FFF2-40B4-BE49-F238E27FC236}">
                <a16:creationId xmlns:a16="http://schemas.microsoft.com/office/drawing/2014/main" id="{540AD70B-737D-48B5-C292-E68D57863F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17542" y="98671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348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Assignment 2 – foreign language (spanish) BMIH5003 Lecturer – Rodrigo Fernandes Student – Narcis Ciubotariu (2027610)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34</cp:revision>
  <dcterms:created xsi:type="dcterms:W3CDTF">2022-06-08T11:32:28Z</dcterms:created>
  <dcterms:modified xsi:type="dcterms:W3CDTF">2022-06-08T13:09:50Z</dcterms:modified>
</cp:coreProperties>
</file>