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7" r:id="rId1"/>
  </p:sldMasterIdLst>
  <p:sldIdLst>
    <p:sldId id="256" r:id="rId2"/>
    <p:sldId id="257" r:id="rId3"/>
    <p:sldId id="258" r:id="rId4"/>
    <p:sldId id="259" r:id="rId5"/>
    <p:sldId id="260" r:id="rId6"/>
    <p:sldId id="262" r:id="rId7"/>
    <p:sldId id="261" r:id="rId8"/>
    <p:sldId id="263" r:id="rId9"/>
    <p:sldId id="264" r:id="rId10"/>
    <p:sldId id="265" r:id="rId11"/>
    <p:sldId id="266" r:id="rId12"/>
    <p:sldId id="275" r:id="rId13"/>
    <p:sldId id="276" r:id="rId14"/>
    <p:sldId id="267" r:id="rId15"/>
    <p:sldId id="268" r:id="rId16"/>
    <p:sldId id="270" r:id="rId17"/>
    <p:sldId id="271"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7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5038A5-BD87-40F6-9219-573726ED0A55}" type="doc">
      <dgm:prSet loTypeId="urn:microsoft.com/office/officeart/2005/8/layout/radial6" loCatId="cycle" qsTypeId="urn:microsoft.com/office/officeart/2005/8/quickstyle/simple1" qsCatId="simple" csTypeId="urn:microsoft.com/office/officeart/2005/8/colors/accent0_1" csCatId="mainScheme" phldr="1"/>
      <dgm:spPr/>
      <dgm:t>
        <a:bodyPr/>
        <a:lstStyle/>
        <a:p>
          <a:endParaRPr lang="en-US"/>
        </a:p>
      </dgm:t>
    </dgm:pt>
    <dgm:pt modelId="{9B89FE8F-3E98-4B03-B09C-E2A6190AE496}">
      <dgm:prSet phldrT="[Text]"/>
      <dgm:spPr/>
      <dgm:t>
        <a:bodyPr/>
        <a:lstStyle/>
        <a:p>
          <a:r>
            <a:rPr lang="en-US">
              <a:latin typeface="Times New Roman" pitchFamily="18" charset="0"/>
              <a:cs typeface="Times New Roman" pitchFamily="18" charset="0"/>
            </a:rPr>
            <a:t>Types of Team Members</a:t>
          </a:r>
        </a:p>
      </dgm:t>
    </dgm:pt>
    <dgm:pt modelId="{482890B9-D4DB-4318-B0F5-A1C9A1524395}" type="parTrans" cxnId="{26770306-225A-4E82-8253-5EF34AB7EEFA}">
      <dgm:prSet/>
      <dgm:spPr/>
      <dgm:t>
        <a:bodyPr/>
        <a:lstStyle/>
        <a:p>
          <a:endParaRPr lang="en-US">
            <a:latin typeface="Times New Roman" pitchFamily="18" charset="0"/>
            <a:cs typeface="Times New Roman" pitchFamily="18" charset="0"/>
          </a:endParaRPr>
        </a:p>
      </dgm:t>
    </dgm:pt>
    <dgm:pt modelId="{E8B91EE4-1584-4492-8E66-3D6A33811389}" type="sibTrans" cxnId="{26770306-225A-4E82-8253-5EF34AB7EEFA}">
      <dgm:prSet/>
      <dgm:spPr/>
      <dgm:t>
        <a:bodyPr/>
        <a:lstStyle/>
        <a:p>
          <a:endParaRPr lang="en-US">
            <a:latin typeface="Times New Roman" pitchFamily="18" charset="0"/>
            <a:cs typeface="Times New Roman" pitchFamily="18" charset="0"/>
          </a:endParaRPr>
        </a:p>
      </dgm:t>
    </dgm:pt>
    <dgm:pt modelId="{CDBF52A3-5565-44D7-91B5-DF2AB313E9FE}">
      <dgm:prSet phldrT="[Text]"/>
      <dgm:spPr/>
      <dgm:t>
        <a:bodyPr/>
        <a:lstStyle/>
        <a:p>
          <a:r>
            <a:rPr lang="en-US">
              <a:latin typeface="Times New Roman" pitchFamily="18" charset="0"/>
              <a:cs typeface="Times New Roman" pitchFamily="18" charset="0"/>
            </a:rPr>
            <a:t>Team leader</a:t>
          </a:r>
        </a:p>
      </dgm:t>
    </dgm:pt>
    <dgm:pt modelId="{834BC514-70B4-424A-97AB-8EB406A5C8F5}" type="parTrans" cxnId="{60E6DAF3-46BD-4E72-9BA4-56E518F8CB77}">
      <dgm:prSet/>
      <dgm:spPr/>
      <dgm:t>
        <a:bodyPr/>
        <a:lstStyle/>
        <a:p>
          <a:endParaRPr lang="en-US">
            <a:latin typeface="Times New Roman" pitchFamily="18" charset="0"/>
            <a:cs typeface="Times New Roman" pitchFamily="18" charset="0"/>
          </a:endParaRPr>
        </a:p>
      </dgm:t>
    </dgm:pt>
    <dgm:pt modelId="{1719BF8C-81A6-4441-BB1F-2A94F9E4F792}" type="sibTrans" cxnId="{60E6DAF3-46BD-4E72-9BA4-56E518F8CB77}">
      <dgm:prSet/>
      <dgm:spPr/>
      <dgm:t>
        <a:bodyPr/>
        <a:lstStyle/>
        <a:p>
          <a:endParaRPr lang="en-US">
            <a:latin typeface="Times New Roman" pitchFamily="18" charset="0"/>
            <a:cs typeface="Times New Roman" pitchFamily="18" charset="0"/>
          </a:endParaRPr>
        </a:p>
      </dgm:t>
    </dgm:pt>
    <dgm:pt modelId="{B3FE96B0-24F2-46EA-8A69-B51DF939049C}">
      <dgm:prSet phldrT="[Text]"/>
      <dgm:spPr/>
      <dgm:t>
        <a:bodyPr/>
        <a:lstStyle/>
        <a:p>
          <a:r>
            <a:rPr lang="en-US">
              <a:latin typeface="Times New Roman" pitchFamily="18" charset="0"/>
              <a:cs typeface="Times New Roman" pitchFamily="18" charset="0"/>
            </a:rPr>
            <a:t>Facilitator</a:t>
          </a:r>
        </a:p>
      </dgm:t>
    </dgm:pt>
    <dgm:pt modelId="{151C3C0F-4771-4343-8A89-2D60BB05ECA0}" type="parTrans" cxnId="{1D3A5C42-B0AB-42EF-83E4-3A4F2CE1B611}">
      <dgm:prSet/>
      <dgm:spPr/>
      <dgm:t>
        <a:bodyPr/>
        <a:lstStyle/>
        <a:p>
          <a:endParaRPr lang="en-US">
            <a:latin typeface="Times New Roman" pitchFamily="18" charset="0"/>
            <a:cs typeface="Times New Roman" pitchFamily="18" charset="0"/>
          </a:endParaRPr>
        </a:p>
      </dgm:t>
    </dgm:pt>
    <dgm:pt modelId="{792C22D5-20FB-4A10-A317-E75DD3C4FC6D}" type="sibTrans" cxnId="{1D3A5C42-B0AB-42EF-83E4-3A4F2CE1B611}">
      <dgm:prSet/>
      <dgm:spPr/>
      <dgm:t>
        <a:bodyPr/>
        <a:lstStyle/>
        <a:p>
          <a:endParaRPr lang="en-US">
            <a:latin typeface="Times New Roman" pitchFamily="18" charset="0"/>
            <a:cs typeface="Times New Roman" pitchFamily="18" charset="0"/>
          </a:endParaRPr>
        </a:p>
      </dgm:t>
    </dgm:pt>
    <dgm:pt modelId="{7081B1DF-8A60-4011-837D-C252914C4A96}">
      <dgm:prSet phldrT="[Text]"/>
      <dgm:spPr/>
      <dgm:t>
        <a:bodyPr/>
        <a:lstStyle/>
        <a:p>
          <a:r>
            <a:rPr lang="en-US">
              <a:latin typeface="Times New Roman" pitchFamily="18" charset="0"/>
              <a:cs typeface="Times New Roman" pitchFamily="18" charset="0"/>
            </a:rPr>
            <a:t>Team recorder</a:t>
          </a:r>
        </a:p>
      </dgm:t>
    </dgm:pt>
    <dgm:pt modelId="{4EF0CF77-4511-4ADB-BA93-D36C52BB1B22}" type="parTrans" cxnId="{2905D884-1BC6-42C5-989E-60AD5C1DC1B8}">
      <dgm:prSet/>
      <dgm:spPr/>
      <dgm:t>
        <a:bodyPr/>
        <a:lstStyle/>
        <a:p>
          <a:endParaRPr lang="en-US">
            <a:latin typeface="Times New Roman" pitchFamily="18" charset="0"/>
            <a:cs typeface="Times New Roman" pitchFamily="18" charset="0"/>
          </a:endParaRPr>
        </a:p>
      </dgm:t>
    </dgm:pt>
    <dgm:pt modelId="{9239973C-9B79-41BC-9E21-4177267A1DCA}" type="sibTrans" cxnId="{2905D884-1BC6-42C5-989E-60AD5C1DC1B8}">
      <dgm:prSet/>
      <dgm:spPr/>
      <dgm:t>
        <a:bodyPr/>
        <a:lstStyle/>
        <a:p>
          <a:endParaRPr lang="en-US">
            <a:latin typeface="Times New Roman" pitchFamily="18" charset="0"/>
            <a:cs typeface="Times New Roman" pitchFamily="18" charset="0"/>
          </a:endParaRPr>
        </a:p>
      </dgm:t>
    </dgm:pt>
    <dgm:pt modelId="{229A7095-5696-433A-91AA-DAECEB01A2A2}">
      <dgm:prSet phldrT="[Text]"/>
      <dgm:spPr/>
      <dgm:t>
        <a:bodyPr/>
        <a:lstStyle/>
        <a:p>
          <a:r>
            <a:rPr lang="en-US">
              <a:latin typeface="Times New Roman" pitchFamily="18" charset="0"/>
              <a:cs typeface="Times New Roman" pitchFamily="18" charset="0"/>
            </a:rPr>
            <a:t>Time Keeper</a:t>
          </a:r>
        </a:p>
      </dgm:t>
    </dgm:pt>
    <dgm:pt modelId="{3105F9F8-6ECB-4FB8-8761-1B5F60DF1856}" type="parTrans" cxnId="{EED881E4-C88C-40A5-A373-FA65B2E75950}">
      <dgm:prSet/>
      <dgm:spPr/>
      <dgm:t>
        <a:bodyPr/>
        <a:lstStyle/>
        <a:p>
          <a:endParaRPr lang="en-US">
            <a:latin typeface="Times New Roman" pitchFamily="18" charset="0"/>
            <a:cs typeface="Times New Roman" pitchFamily="18" charset="0"/>
          </a:endParaRPr>
        </a:p>
      </dgm:t>
    </dgm:pt>
    <dgm:pt modelId="{BB8990DE-904F-4D99-AC3E-1B5E9D30C34C}" type="sibTrans" cxnId="{EED881E4-C88C-40A5-A373-FA65B2E75950}">
      <dgm:prSet/>
      <dgm:spPr/>
      <dgm:t>
        <a:bodyPr/>
        <a:lstStyle/>
        <a:p>
          <a:endParaRPr lang="en-US">
            <a:latin typeface="Times New Roman" pitchFamily="18" charset="0"/>
            <a:cs typeface="Times New Roman" pitchFamily="18" charset="0"/>
          </a:endParaRPr>
        </a:p>
      </dgm:t>
    </dgm:pt>
    <dgm:pt modelId="{B5C48D3E-BBEE-4836-AEA8-A50E2F1E9BBB}">
      <dgm:prSet phldrT="[Text]"/>
      <dgm:spPr/>
      <dgm:t>
        <a:bodyPr/>
        <a:lstStyle/>
        <a:p>
          <a:r>
            <a:rPr lang="en-US">
              <a:latin typeface="Times New Roman" pitchFamily="18" charset="0"/>
              <a:cs typeface="Times New Roman" pitchFamily="18" charset="0"/>
            </a:rPr>
            <a:t>Individual member</a:t>
          </a:r>
        </a:p>
      </dgm:t>
    </dgm:pt>
    <dgm:pt modelId="{6AD03B7A-FFF1-438B-A391-147EB2ABF995}" type="parTrans" cxnId="{2A7CB804-4ED0-40AA-A340-3CFB101FC833}">
      <dgm:prSet/>
      <dgm:spPr/>
      <dgm:t>
        <a:bodyPr/>
        <a:lstStyle/>
        <a:p>
          <a:endParaRPr lang="en-US">
            <a:latin typeface="Times New Roman" pitchFamily="18" charset="0"/>
            <a:cs typeface="Times New Roman" pitchFamily="18" charset="0"/>
          </a:endParaRPr>
        </a:p>
      </dgm:t>
    </dgm:pt>
    <dgm:pt modelId="{011D8472-04C6-409C-98A3-81D49CBCFD2E}" type="sibTrans" cxnId="{2A7CB804-4ED0-40AA-A340-3CFB101FC833}">
      <dgm:prSet/>
      <dgm:spPr/>
      <dgm:t>
        <a:bodyPr/>
        <a:lstStyle/>
        <a:p>
          <a:endParaRPr lang="en-US">
            <a:latin typeface="Times New Roman" pitchFamily="18" charset="0"/>
            <a:cs typeface="Times New Roman" pitchFamily="18" charset="0"/>
          </a:endParaRPr>
        </a:p>
      </dgm:t>
    </dgm:pt>
    <dgm:pt modelId="{AF092AA0-6DAB-4706-9A72-777C30C641FE}" type="pres">
      <dgm:prSet presAssocID="{265038A5-BD87-40F6-9219-573726ED0A55}" presName="Name0" presStyleCnt="0">
        <dgm:presLayoutVars>
          <dgm:chMax val="1"/>
          <dgm:dir/>
          <dgm:animLvl val="ctr"/>
          <dgm:resizeHandles val="exact"/>
        </dgm:presLayoutVars>
      </dgm:prSet>
      <dgm:spPr/>
      <dgm:t>
        <a:bodyPr/>
        <a:lstStyle/>
        <a:p>
          <a:endParaRPr lang="en-US"/>
        </a:p>
      </dgm:t>
    </dgm:pt>
    <dgm:pt modelId="{CBE3CAE3-C988-403C-B9C8-5ACC3CBB53C2}" type="pres">
      <dgm:prSet presAssocID="{9B89FE8F-3E98-4B03-B09C-E2A6190AE496}" presName="centerShape" presStyleLbl="node0" presStyleIdx="0" presStyleCnt="1"/>
      <dgm:spPr/>
      <dgm:t>
        <a:bodyPr/>
        <a:lstStyle/>
        <a:p>
          <a:endParaRPr lang="en-US"/>
        </a:p>
      </dgm:t>
    </dgm:pt>
    <dgm:pt modelId="{9F497E89-34D5-4CFC-84DC-583A4029E5EF}" type="pres">
      <dgm:prSet presAssocID="{CDBF52A3-5565-44D7-91B5-DF2AB313E9FE}" presName="node" presStyleLbl="node1" presStyleIdx="0" presStyleCnt="5">
        <dgm:presLayoutVars>
          <dgm:bulletEnabled val="1"/>
        </dgm:presLayoutVars>
      </dgm:prSet>
      <dgm:spPr/>
      <dgm:t>
        <a:bodyPr/>
        <a:lstStyle/>
        <a:p>
          <a:endParaRPr lang="en-US"/>
        </a:p>
      </dgm:t>
    </dgm:pt>
    <dgm:pt modelId="{057A5085-4130-4AEC-87BB-EEA3D657A863}" type="pres">
      <dgm:prSet presAssocID="{CDBF52A3-5565-44D7-91B5-DF2AB313E9FE}" presName="dummy" presStyleCnt="0"/>
      <dgm:spPr/>
    </dgm:pt>
    <dgm:pt modelId="{85540A82-32D8-4A38-A908-CACB75633E55}" type="pres">
      <dgm:prSet presAssocID="{1719BF8C-81A6-4441-BB1F-2A94F9E4F792}" presName="sibTrans" presStyleLbl="sibTrans2D1" presStyleIdx="0" presStyleCnt="5"/>
      <dgm:spPr/>
      <dgm:t>
        <a:bodyPr/>
        <a:lstStyle/>
        <a:p>
          <a:endParaRPr lang="en-US"/>
        </a:p>
      </dgm:t>
    </dgm:pt>
    <dgm:pt modelId="{874B9A53-7908-48DD-B891-3C38ACDF7DED}" type="pres">
      <dgm:prSet presAssocID="{B3FE96B0-24F2-46EA-8A69-B51DF939049C}" presName="node" presStyleLbl="node1" presStyleIdx="1" presStyleCnt="5">
        <dgm:presLayoutVars>
          <dgm:bulletEnabled val="1"/>
        </dgm:presLayoutVars>
      </dgm:prSet>
      <dgm:spPr/>
      <dgm:t>
        <a:bodyPr/>
        <a:lstStyle/>
        <a:p>
          <a:endParaRPr lang="en-US"/>
        </a:p>
      </dgm:t>
    </dgm:pt>
    <dgm:pt modelId="{7B993706-06C5-42FF-BAF4-DBEE63273A59}" type="pres">
      <dgm:prSet presAssocID="{B3FE96B0-24F2-46EA-8A69-B51DF939049C}" presName="dummy" presStyleCnt="0"/>
      <dgm:spPr/>
    </dgm:pt>
    <dgm:pt modelId="{C2C45288-1A96-4955-B74E-E843EAA980B8}" type="pres">
      <dgm:prSet presAssocID="{792C22D5-20FB-4A10-A317-E75DD3C4FC6D}" presName="sibTrans" presStyleLbl="sibTrans2D1" presStyleIdx="1" presStyleCnt="5"/>
      <dgm:spPr/>
      <dgm:t>
        <a:bodyPr/>
        <a:lstStyle/>
        <a:p>
          <a:endParaRPr lang="en-US"/>
        </a:p>
      </dgm:t>
    </dgm:pt>
    <dgm:pt modelId="{25FFDE95-1A33-46ED-9822-9C36F3D0980B}" type="pres">
      <dgm:prSet presAssocID="{7081B1DF-8A60-4011-837D-C252914C4A96}" presName="node" presStyleLbl="node1" presStyleIdx="2" presStyleCnt="5">
        <dgm:presLayoutVars>
          <dgm:bulletEnabled val="1"/>
        </dgm:presLayoutVars>
      </dgm:prSet>
      <dgm:spPr/>
      <dgm:t>
        <a:bodyPr/>
        <a:lstStyle/>
        <a:p>
          <a:endParaRPr lang="en-US"/>
        </a:p>
      </dgm:t>
    </dgm:pt>
    <dgm:pt modelId="{3AE8D5E2-E6C4-4B1C-B5F0-4ADA6C498798}" type="pres">
      <dgm:prSet presAssocID="{7081B1DF-8A60-4011-837D-C252914C4A96}" presName="dummy" presStyleCnt="0"/>
      <dgm:spPr/>
    </dgm:pt>
    <dgm:pt modelId="{C396F5E6-4822-49CF-80A2-992AF1C98E79}" type="pres">
      <dgm:prSet presAssocID="{9239973C-9B79-41BC-9E21-4177267A1DCA}" presName="sibTrans" presStyleLbl="sibTrans2D1" presStyleIdx="2" presStyleCnt="5"/>
      <dgm:spPr/>
      <dgm:t>
        <a:bodyPr/>
        <a:lstStyle/>
        <a:p>
          <a:endParaRPr lang="en-US"/>
        </a:p>
      </dgm:t>
    </dgm:pt>
    <dgm:pt modelId="{23E62798-7094-406C-ACF5-4865BE784AED}" type="pres">
      <dgm:prSet presAssocID="{229A7095-5696-433A-91AA-DAECEB01A2A2}" presName="node" presStyleLbl="node1" presStyleIdx="3" presStyleCnt="5">
        <dgm:presLayoutVars>
          <dgm:bulletEnabled val="1"/>
        </dgm:presLayoutVars>
      </dgm:prSet>
      <dgm:spPr/>
      <dgm:t>
        <a:bodyPr/>
        <a:lstStyle/>
        <a:p>
          <a:endParaRPr lang="en-US"/>
        </a:p>
      </dgm:t>
    </dgm:pt>
    <dgm:pt modelId="{6B3A978C-FB1D-450A-B94D-0B417759F583}" type="pres">
      <dgm:prSet presAssocID="{229A7095-5696-433A-91AA-DAECEB01A2A2}" presName="dummy" presStyleCnt="0"/>
      <dgm:spPr/>
    </dgm:pt>
    <dgm:pt modelId="{3FFB4212-8E26-4968-AA23-C8418F88736F}" type="pres">
      <dgm:prSet presAssocID="{BB8990DE-904F-4D99-AC3E-1B5E9D30C34C}" presName="sibTrans" presStyleLbl="sibTrans2D1" presStyleIdx="3" presStyleCnt="5"/>
      <dgm:spPr/>
      <dgm:t>
        <a:bodyPr/>
        <a:lstStyle/>
        <a:p>
          <a:endParaRPr lang="en-US"/>
        </a:p>
      </dgm:t>
    </dgm:pt>
    <dgm:pt modelId="{4D7F1D19-B59E-442B-8F15-3D820E2FEECF}" type="pres">
      <dgm:prSet presAssocID="{B5C48D3E-BBEE-4836-AEA8-A50E2F1E9BBB}" presName="node" presStyleLbl="node1" presStyleIdx="4" presStyleCnt="5">
        <dgm:presLayoutVars>
          <dgm:bulletEnabled val="1"/>
        </dgm:presLayoutVars>
      </dgm:prSet>
      <dgm:spPr/>
      <dgm:t>
        <a:bodyPr/>
        <a:lstStyle/>
        <a:p>
          <a:endParaRPr lang="en-US"/>
        </a:p>
      </dgm:t>
    </dgm:pt>
    <dgm:pt modelId="{8BF275A5-1356-4B62-B9C0-26800DBE408E}" type="pres">
      <dgm:prSet presAssocID="{B5C48D3E-BBEE-4836-AEA8-A50E2F1E9BBB}" presName="dummy" presStyleCnt="0"/>
      <dgm:spPr/>
    </dgm:pt>
    <dgm:pt modelId="{A0D59456-853F-46B7-8831-FE3F729C7665}" type="pres">
      <dgm:prSet presAssocID="{011D8472-04C6-409C-98A3-81D49CBCFD2E}" presName="sibTrans" presStyleLbl="sibTrans2D1" presStyleIdx="4" presStyleCnt="5"/>
      <dgm:spPr/>
      <dgm:t>
        <a:bodyPr/>
        <a:lstStyle/>
        <a:p>
          <a:endParaRPr lang="en-US"/>
        </a:p>
      </dgm:t>
    </dgm:pt>
  </dgm:ptLst>
  <dgm:cxnLst>
    <dgm:cxn modelId="{26770306-225A-4E82-8253-5EF34AB7EEFA}" srcId="{265038A5-BD87-40F6-9219-573726ED0A55}" destId="{9B89FE8F-3E98-4B03-B09C-E2A6190AE496}" srcOrd="0" destOrd="0" parTransId="{482890B9-D4DB-4318-B0F5-A1C9A1524395}" sibTransId="{E8B91EE4-1584-4492-8E66-3D6A33811389}"/>
    <dgm:cxn modelId="{60E6DAF3-46BD-4E72-9BA4-56E518F8CB77}" srcId="{9B89FE8F-3E98-4B03-B09C-E2A6190AE496}" destId="{CDBF52A3-5565-44D7-91B5-DF2AB313E9FE}" srcOrd="0" destOrd="0" parTransId="{834BC514-70B4-424A-97AB-8EB406A5C8F5}" sibTransId="{1719BF8C-81A6-4441-BB1F-2A94F9E4F792}"/>
    <dgm:cxn modelId="{1C199958-A54F-45BC-8EB2-B7D41818EDA2}" type="presOf" srcId="{9239973C-9B79-41BC-9E21-4177267A1DCA}" destId="{C396F5E6-4822-49CF-80A2-992AF1C98E79}" srcOrd="0" destOrd="0" presId="urn:microsoft.com/office/officeart/2005/8/layout/radial6"/>
    <dgm:cxn modelId="{02F2AD2A-25BC-43D7-9851-AA47C2A54407}" type="presOf" srcId="{B5C48D3E-BBEE-4836-AEA8-A50E2F1E9BBB}" destId="{4D7F1D19-B59E-442B-8F15-3D820E2FEECF}" srcOrd="0" destOrd="0" presId="urn:microsoft.com/office/officeart/2005/8/layout/radial6"/>
    <dgm:cxn modelId="{C18ED196-8FE7-4DC0-B4EC-FADC173C4867}" type="presOf" srcId="{9B89FE8F-3E98-4B03-B09C-E2A6190AE496}" destId="{CBE3CAE3-C988-403C-B9C8-5ACC3CBB53C2}" srcOrd="0" destOrd="0" presId="urn:microsoft.com/office/officeart/2005/8/layout/radial6"/>
    <dgm:cxn modelId="{BAADD10E-0528-4705-AE02-572ACBC6C9DD}" type="presOf" srcId="{7081B1DF-8A60-4011-837D-C252914C4A96}" destId="{25FFDE95-1A33-46ED-9822-9C36F3D0980B}" srcOrd="0" destOrd="0" presId="urn:microsoft.com/office/officeart/2005/8/layout/radial6"/>
    <dgm:cxn modelId="{EED881E4-C88C-40A5-A373-FA65B2E75950}" srcId="{9B89FE8F-3E98-4B03-B09C-E2A6190AE496}" destId="{229A7095-5696-433A-91AA-DAECEB01A2A2}" srcOrd="3" destOrd="0" parTransId="{3105F9F8-6ECB-4FB8-8761-1B5F60DF1856}" sibTransId="{BB8990DE-904F-4D99-AC3E-1B5E9D30C34C}"/>
    <dgm:cxn modelId="{2A7CB804-4ED0-40AA-A340-3CFB101FC833}" srcId="{9B89FE8F-3E98-4B03-B09C-E2A6190AE496}" destId="{B5C48D3E-BBEE-4836-AEA8-A50E2F1E9BBB}" srcOrd="4" destOrd="0" parTransId="{6AD03B7A-FFF1-438B-A391-147EB2ABF995}" sibTransId="{011D8472-04C6-409C-98A3-81D49CBCFD2E}"/>
    <dgm:cxn modelId="{1D3A5C42-B0AB-42EF-83E4-3A4F2CE1B611}" srcId="{9B89FE8F-3E98-4B03-B09C-E2A6190AE496}" destId="{B3FE96B0-24F2-46EA-8A69-B51DF939049C}" srcOrd="1" destOrd="0" parTransId="{151C3C0F-4771-4343-8A89-2D60BB05ECA0}" sibTransId="{792C22D5-20FB-4A10-A317-E75DD3C4FC6D}"/>
    <dgm:cxn modelId="{8D6244CA-9C79-4BF1-8DB5-E59208F8C943}" type="presOf" srcId="{B3FE96B0-24F2-46EA-8A69-B51DF939049C}" destId="{874B9A53-7908-48DD-B891-3C38ACDF7DED}" srcOrd="0" destOrd="0" presId="urn:microsoft.com/office/officeart/2005/8/layout/radial6"/>
    <dgm:cxn modelId="{92B9A2A9-D10C-47FA-B0AF-F393AA022AC8}" type="presOf" srcId="{BB8990DE-904F-4D99-AC3E-1B5E9D30C34C}" destId="{3FFB4212-8E26-4968-AA23-C8418F88736F}" srcOrd="0" destOrd="0" presId="urn:microsoft.com/office/officeart/2005/8/layout/radial6"/>
    <dgm:cxn modelId="{92B748DC-3A82-4384-89BE-5A35CC6D627A}" type="presOf" srcId="{792C22D5-20FB-4A10-A317-E75DD3C4FC6D}" destId="{C2C45288-1A96-4955-B74E-E843EAA980B8}" srcOrd="0" destOrd="0" presId="urn:microsoft.com/office/officeart/2005/8/layout/radial6"/>
    <dgm:cxn modelId="{E9DFF7F7-91D6-4F5F-9FBE-20C05984318C}" type="presOf" srcId="{229A7095-5696-433A-91AA-DAECEB01A2A2}" destId="{23E62798-7094-406C-ACF5-4865BE784AED}" srcOrd="0" destOrd="0" presId="urn:microsoft.com/office/officeart/2005/8/layout/radial6"/>
    <dgm:cxn modelId="{B0D598CB-6274-49ED-A402-8A977D20703D}" type="presOf" srcId="{265038A5-BD87-40F6-9219-573726ED0A55}" destId="{AF092AA0-6DAB-4706-9A72-777C30C641FE}" srcOrd="0" destOrd="0" presId="urn:microsoft.com/office/officeart/2005/8/layout/radial6"/>
    <dgm:cxn modelId="{00C118A9-A5CD-4566-81A9-776CE99D6A87}" type="presOf" srcId="{CDBF52A3-5565-44D7-91B5-DF2AB313E9FE}" destId="{9F497E89-34D5-4CFC-84DC-583A4029E5EF}" srcOrd="0" destOrd="0" presId="urn:microsoft.com/office/officeart/2005/8/layout/radial6"/>
    <dgm:cxn modelId="{F6C992CA-732C-4E22-80A3-07BB8905DBE7}" type="presOf" srcId="{011D8472-04C6-409C-98A3-81D49CBCFD2E}" destId="{A0D59456-853F-46B7-8831-FE3F729C7665}" srcOrd="0" destOrd="0" presId="urn:microsoft.com/office/officeart/2005/8/layout/radial6"/>
    <dgm:cxn modelId="{03DCE193-045B-460F-AE6C-C4C4AE6E15E3}" type="presOf" srcId="{1719BF8C-81A6-4441-BB1F-2A94F9E4F792}" destId="{85540A82-32D8-4A38-A908-CACB75633E55}" srcOrd="0" destOrd="0" presId="urn:microsoft.com/office/officeart/2005/8/layout/radial6"/>
    <dgm:cxn modelId="{2905D884-1BC6-42C5-989E-60AD5C1DC1B8}" srcId="{9B89FE8F-3E98-4B03-B09C-E2A6190AE496}" destId="{7081B1DF-8A60-4011-837D-C252914C4A96}" srcOrd="2" destOrd="0" parTransId="{4EF0CF77-4511-4ADB-BA93-D36C52BB1B22}" sibTransId="{9239973C-9B79-41BC-9E21-4177267A1DCA}"/>
    <dgm:cxn modelId="{83E08893-4AA6-413E-9536-D6ACEF351AFE}" type="presParOf" srcId="{AF092AA0-6DAB-4706-9A72-777C30C641FE}" destId="{CBE3CAE3-C988-403C-B9C8-5ACC3CBB53C2}" srcOrd="0" destOrd="0" presId="urn:microsoft.com/office/officeart/2005/8/layout/radial6"/>
    <dgm:cxn modelId="{40184B45-7E8C-491B-90FF-BDE55B5CF51B}" type="presParOf" srcId="{AF092AA0-6DAB-4706-9A72-777C30C641FE}" destId="{9F497E89-34D5-4CFC-84DC-583A4029E5EF}" srcOrd="1" destOrd="0" presId="urn:microsoft.com/office/officeart/2005/8/layout/radial6"/>
    <dgm:cxn modelId="{317C0755-700F-40F7-B984-E8BB6F12D8A4}" type="presParOf" srcId="{AF092AA0-6DAB-4706-9A72-777C30C641FE}" destId="{057A5085-4130-4AEC-87BB-EEA3D657A863}" srcOrd="2" destOrd="0" presId="urn:microsoft.com/office/officeart/2005/8/layout/radial6"/>
    <dgm:cxn modelId="{0D00585D-4989-4DEC-BAB7-789078464D0E}" type="presParOf" srcId="{AF092AA0-6DAB-4706-9A72-777C30C641FE}" destId="{85540A82-32D8-4A38-A908-CACB75633E55}" srcOrd="3" destOrd="0" presId="urn:microsoft.com/office/officeart/2005/8/layout/radial6"/>
    <dgm:cxn modelId="{FF4D7CAB-A7EC-48EB-B110-AF0403557AB6}" type="presParOf" srcId="{AF092AA0-6DAB-4706-9A72-777C30C641FE}" destId="{874B9A53-7908-48DD-B891-3C38ACDF7DED}" srcOrd="4" destOrd="0" presId="urn:microsoft.com/office/officeart/2005/8/layout/radial6"/>
    <dgm:cxn modelId="{CB270C5A-BC08-4889-8597-9011446ECB02}" type="presParOf" srcId="{AF092AA0-6DAB-4706-9A72-777C30C641FE}" destId="{7B993706-06C5-42FF-BAF4-DBEE63273A59}" srcOrd="5" destOrd="0" presId="urn:microsoft.com/office/officeart/2005/8/layout/radial6"/>
    <dgm:cxn modelId="{10E8FAF4-9C64-4A9F-94F7-B61D3166AB94}" type="presParOf" srcId="{AF092AA0-6DAB-4706-9A72-777C30C641FE}" destId="{C2C45288-1A96-4955-B74E-E843EAA980B8}" srcOrd="6" destOrd="0" presId="urn:microsoft.com/office/officeart/2005/8/layout/radial6"/>
    <dgm:cxn modelId="{914FDB95-7467-4147-8356-2DC34FF551A3}" type="presParOf" srcId="{AF092AA0-6DAB-4706-9A72-777C30C641FE}" destId="{25FFDE95-1A33-46ED-9822-9C36F3D0980B}" srcOrd="7" destOrd="0" presId="urn:microsoft.com/office/officeart/2005/8/layout/radial6"/>
    <dgm:cxn modelId="{7A6036B4-29F4-4696-929C-0315D09D1223}" type="presParOf" srcId="{AF092AA0-6DAB-4706-9A72-777C30C641FE}" destId="{3AE8D5E2-E6C4-4B1C-B5F0-4ADA6C498798}" srcOrd="8" destOrd="0" presId="urn:microsoft.com/office/officeart/2005/8/layout/radial6"/>
    <dgm:cxn modelId="{202A9FDF-9956-48D4-A77E-8AD18C47AC74}" type="presParOf" srcId="{AF092AA0-6DAB-4706-9A72-777C30C641FE}" destId="{C396F5E6-4822-49CF-80A2-992AF1C98E79}" srcOrd="9" destOrd="0" presId="urn:microsoft.com/office/officeart/2005/8/layout/radial6"/>
    <dgm:cxn modelId="{E3ECC2EF-F91C-4728-B0D2-CDD7E405C377}" type="presParOf" srcId="{AF092AA0-6DAB-4706-9A72-777C30C641FE}" destId="{23E62798-7094-406C-ACF5-4865BE784AED}" srcOrd="10" destOrd="0" presId="urn:microsoft.com/office/officeart/2005/8/layout/radial6"/>
    <dgm:cxn modelId="{B497347B-D512-4A96-8616-3B2B47B29632}" type="presParOf" srcId="{AF092AA0-6DAB-4706-9A72-777C30C641FE}" destId="{6B3A978C-FB1D-450A-B94D-0B417759F583}" srcOrd="11" destOrd="0" presId="urn:microsoft.com/office/officeart/2005/8/layout/radial6"/>
    <dgm:cxn modelId="{C6B69FEB-D11A-4FA8-AB5D-1299C49DFA96}" type="presParOf" srcId="{AF092AA0-6DAB-4706-9A72-777C30C641FE}" destId="{3FFB4212-8E26-4968-AA23-C8418F88736F}" srcOrd="12" destOrd="0" presId="urn:microsoft.com/office/officeart/2005/8/layout/radial6"/>
    <dgm:cxn modelId="{1F282107-79DD-4F1B-8A5C-9D9D72E76ED1}" type="presParOf" srcId="{AF092AA0-6DAB-4706-9A72-777C30C641FE}" destId="{4D7F1D19-B59E-442B-8F15-3D820E2FEECF}" srcOrd="13" destOrd="0" presId="urn:microsoft.com/office/officeart/2005/8/layout/radial6"/>
    <dgm:cxn modelId="{D1371A73-0BC9-45B0-AF45-6A2C2828984E}" type="presParOf" srcId="{AF092AA0-6DAB-4706-9A72-777C30C641FE}" destId="{8BF275A5-1356-4B62-B9C0-26800DBE408E}" srcOrd="14" destOrd="0" presId="urn:microsoft.com/office/officeart/2005/8/layout/radial6"/>
    <dgm:cxn modelId="{635E6B98-64EE-4B33-A4CB-7D8AA8DC1481}" type="presParOf" srcId="{AF092AA0-6DAB-4706-9A72-777C30C641FE}" destId="{A0D59456-853F-46B7-8831-FE3F729C7665}" srcOrd="15"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06BFE8-093D-4EF4-A9CF-49F3819F2823}" type="doc">
      <dgm:prSet loTypeId="urn:microsoft.com/office/officeart/2005/8/layout/radial1" loCatId="cycle" qsTypeId="urn:microsoft.com/office/officeart/2005/8/quickstyle/simple1" qsCatId="simple" csTypeId="urn:microsoft.com/office/officeart/2005/8/colors/accent0_1" csCatId="mainScheme" phldr="1"/>
      <dgm:spPr/>
      <dgm:t>
        <a:bodyPr/>
        <a:lstStyle/>
        <a:p>
          <a:endParaRPr lang="en-US"/>
        </a:p>
      </dgm:t>
    </dgm:pt>
    <dgm:pt modelId="{4F264ED2-C48F-4E9B-98F7-A9F6D28F4805}">
      <dgm:prSet phldrT="[Text]" custT="1"/>
      <dgm:spPr/>
      <dgm:t>
        <a:bodyPr/>
        <a:lstStyle/>
        <a:p>
          <a:r>
            <a:rPr lang="en-US" sz="900">
              <a:latin typeface="Times New Roman" pitchFamily="18" charset="0"/>
              <a:cs typeface="Times New Roman" pitchFamily="18" charset="0"/>
            </a:rPr>
            <a:t>Tools of effective communication</a:t>
          </a:r>
        </a:p>
      </dgm:t>
    </dgm:pt>
    <dgm:pt modelId="{00F63CD0-0D91-4F92-9F6E-6216E72CD511}" type="parTrans" cxnId="{8F878AB8-B5AC-4DA9-8DD2-56F04B0481E5}">
      <dgm:prSet/>
      <dgm:spPr/>
      <dgm:t>
        <a:bodyPr/>
        <a:lstStyle/>
        <a:p>
          <a:endParaRPr lang="en-US" sz="2000">
            <a:latin typeface="Times New Roman" pitchFamily="18" charset="0"/>
            <a:cs typeface="Times New Roman" pitchFamily="18" charset="0"/>
          </a:endParaRPr>
        </a:p>
      </dgm:t>
    </dgm:pt>
    <dgm:pt modelId="{79D37905-C121-4611-B52F-4EA48726B4E6}" type="sibTrans" cxnId="{8F878AB8-B5AC-4DA9-8DD2-56F04B0481E5}">
      <dgm:prSet/>
      <dgm:spPr/>
      <dgm:t>
        <a:bodyPr/>
        <a:lstStyle/>
        <a:p>
          <a:endParaRPr lang="en-US" sz="2000">
            <a:latin typeface="Times New Roman" pitchFamily="18" charset="0"/>
            <a:cs typeface="Times New Roman" pitchFamily="18" charset="0"/>
          </a:endParaRPr>
        </a:p>
      </dgm:t>
    </dgm:pt>
    <dgm:pt modelId="{9C92EC4C-C2FD-4549-88C6-97DBEC2C428D}">
      <dgm:prSet phldrT="[Text]" custT="1"/>
      <dgm:spPr/>
      <dgm:t>
        <a:bodyPr/>
        <a:lstStyle/>
        <a:p>
          <a:r>
            <a:rPr lang="en-US" sz="1000">
              <a:latin typeface="Times New Roman" pitchFamily="18" charset="0"/>
              <a:cs typeface="Times New Roman" pitchFamily="18" charset="0"/>
            </a:rPr>
            <a:t>Email.</a:t>
          </a:r>
        </a:p>
      </dgm:t>
    </dgm:pt>
    <dgm:pt modelId="{AFFECD3C-B92A-492D-93D1-833745D59F9A}" type="parTrans" cxnId="{75EB9A4A-889C-4950-B82F-E264497F71D1}">
      <dgm:prSet custT="1"/>
      <dgm:spPr/>
      <dgm:t>
        <a:bodyPr/>
        <a:lstStyle/>
        <a:p>
          <a:endParaRPr lang="en-US" sz="600">
            <a:latin typeface="Times New Roman" pitchFamily="18" charset="0"/>
            <a:cs typeface="Times New Roman" pitchFamily="18" charset="0"/>
          </a:endParaRPr>
        </a:p>
      </dgm:t>
    </dgm:pt>
    <dgm:pt modelId="{7615F67E-735C-45DA-95C8-0B25CC3BA2F3}" type="sibTrans" cxnId="{75EB9A4A-889C-4950-B82F-E264497F71D1}">
      <dgm:prSet/>
      <dgm:spPr/>
      <dgm:t>
        <a:bodyPr/>
        <a:lstStyle/>
        <a:p>
          <a:endParaRPr lang="en-US" sz="2000">
            <a:latin typeface="Times New Roman" pitchFamily="18" charset="0"/>
            <a:cs typeface="Times New Roman" pitchFamily="18" charset="0"/>
          </a:endParaRPr>
        </a:p>
      </dgm:t>
    </dgm:pt>
    <dgm:pt modelId="{8B258FA9-2FE8-4392-B558-8017370920A3}">
      <dgm:prSet custT="1"/>
      <dgm:spPr/>
      <dgm:t>
        <a:bodyPr/>
        <a:lstStyle/>
        <a:p>
          <a:r>
            <a:rPr lang="en-US" sz="1000">
              <a:latin typeface="Times New Roman" pitchFamily="18" charset="0"/>
              <a:cs typeface="Times New Roman" pitchFamily="18" charset="0"/>
            </a:rPr>
            <a:t>Direct messaging.</a:t>
          </a:r>
        </a:p>
      </dgm:t>
    </dgm:pt>
    <dgm:pt modelId="{BD50261D-5030-4AE1-812F-A873FB5CF639}" type="parTrans" cxnId="{59DAB6AE-F5B1-4941-AEF1-F68AAE9CE2AA}">
      <dgm:prSet custT="1"/>
      <dgm:spPr/>
      <dgm:t>
        <a:bodyPr/>
        <a:lstStyle/>
        <a:p>
          <a:endParaRPr lang="en-US" sz="600">
            <a:latin typeface="Times New Roman" pitchFamily="18" charset="0"/>
            <a:cs typeface="Times New Roman" pitchFamily="18" charset="0"/>
          </a:endParaRPr>
        </a:p>
      </dgm:t>
    </dgm:pt>
    <dgm:pt modelId="{01AEC32D-62BA-4C73-872A-DC6E8E6582BA}" type="sibTrans" cxnId="{59DAB6AE-F5B1-4941-AEF1-F68AAE9CE2AA}">
      <dgm:prSet/>
      <dgm:spPr/>
      <dgm:t>
        <a:bodyPr/>
        <a:lstStyle/>
        <a:p>
          <a:endParaRPr lang="en-US" sz="2000">
            <a:latin typeface="Times New Roman" pitchFamily="18" charset="0"/>
            <a:cs typeface="Times New Roman" pitchFamily="18" charset="0"/>
          </a:endParaRPr>
        </a:p>
      </dgm:t>
    </dgm:pt>
    <dgm:pt modelId="{6AB72F76-44D1-4FDA-B365-E25B1768F029}">
      <dgm:prSet custT="1"/>
      <dgm:spPr/>
      <dgm:t>
        <a:bodyPr/>
        <a:lstStyle/>
        <a:p>
          <a:r>
            <a:rPr lang="en-US" sz="1000">
              <a:latin typeface="Times New Roman" pitchFamily="18" charset="0"/>
              <a:cs typeface="Times New Roman" pitchFamily="18" charset="0"/>
            </a:rPr>
            <a:t>Video conferencing.</a:t>
          </a:r>
        </a:p>
      </dgm:t>
    </dgm:pt>
    <dgm:pt modelId="{456049F3-9FC5-4E0D-8CE9-0874C36367B2}" type="parTrans" cxnId="{C65824D9-2284-4FE6-BFC1-6822DFDD8739}">
      <dgm:prSet custT="1"/>
      <dgm:spPr/>
      <dgm:t>
        <a:bodyPr/>
        <a:lstStyle/>
        <a:p>
          <a:endParaRPr lang="en-US" sz="600">
            <a:latin typeface="Times New Roman" pitchFamily="18" charset="0"/>
            <a:cs typeface="Times New Roman" pitchFamily="18" charset="0"/>
          </a:endParaRPr>
        </a:p>
      </dgm:t>
    </dgm:pt>
    <dgm:pt modelId="{E3C382CC-D037-44FC-955C-12E35EB728D0}" type="sibTrans" cxnId="{C65824D9-2284-4FE6-BFC1-6822DFDD8739}">
      <dgm:prSet/>
      <dgm:spPr/>
      <dgm:t>
        <a:bodyPr/>
        <a:lstStyle/>
        <a:p>
          <a:endParaRPr lang="en-US" sz="2000">
            <a:latin typeface="Times New Roman" pitchFamily="18" charset="0"/>
            <a:cs typeface="Times New Roman" pitchFamily="18" charset="0"/>
          </a:endParaRPr>
        </a:p>
      </dgm:t>
    </dgm:pt>
    <dgm:pt modelId="{E664775A-3106-4FBA-84C0-BAB6805F47B2}">
      <dgm:prSet custT="1"/>
      <dgm:spPr/>
      <dgm:t>
        <a:bodyPr/>
        <a:lstStyle/>
        <a:p>
          <a:r>
            <a:rPr lang="en-US" sz="1000">
              <a:latin typeface="Times New Roman" pitchFamily="18" charset="0"/>
              <a:cs typeface="Times New Roman" pitchFamily="18" charset="0"/>
            </a:rPr>
            <a:t>Human conversation.</a:t>
          </a:r>
        </a:p>
      </dgm:t>
    </dgm:pt>
    <dgm:pt modelId="{61E923B4-0990-4308-ADC0-1F3C6D59ABFB}" type="parTrans" cxnId="{EAF3017A-F43E-4187-8E7A-56FEFF3F4F45}">
      <dgm:prSet custT="1"/>
      <dgm:spPr/>
      <dgm:t>
        <a:bodyPr/>
        <a:lstStyle/>
        <a:p>
          <a:endParaRPr lang="en-US" sz="600">
            <a:latin typeface="Times New Roman" pitchFamily="18" charset="0"/>
            <a:cs typeface="Times New Roman" pitchFamily="18" charset="0"/>
          </a:endParaRPr>
        </a:p>
      </dgm:t>
    </dgm:pt>
    <dgm:pt modelId="{BEC01CD6-3130-49CC-BF08-09E53E014C3D}" type="sibTrans" cxnId="{EAF3017A-F43E-4187-8E7A-56FEFF3F4F45}">
      <dgm:prSet/>
      <dgm:spPr/>
      <dgm:t>
        <a:bodyPr/>
        <a:lstStyle/>
        <a:p>
          <a:endParaRPr lang="en-US" sz="2000">
            <a:latin typeface="Times New Roman" pitchFamily="18" charset="0"/>
            <a:cs typeface="Times New Roman" pitchFamily="18" charset="0"/>
          </a:endParaRPr>
        </a:p>
      </dgm:t>
    </dgm:pt>
    <dgm:pt modelId="{5B13ECB0-A3F7-4C4D-9A7B-9EE9F4B0A04E}" type="pres">
      <dgm:prSet presAssocID="{4906BFE8-093D-4EF4-A9CF-49F3819F2823}" presName="cycle" presStyleCnt="0">
        <dgm:presLayoutVars>
          <dgm:chMax val="1"/>
          <dgm:dir/>
          <dgm:animLvl val="ctr"/>
          <dgm:resizeHandles val="exact"/>
        </dgm:presLayoutVars>
      </dgm:prSet>
      <dgm:spPr/>
      <dgm:t>
        <a:bodyPr/>
        <a:lstStyle/>
        <a:p>
          <a:endParaRPr lang="en-US"/>
        </a:p>
      </dgm:t>
    </dgm:pt>
    <dgm:pt modelId="{FF726134-71F0-4BEE-B55A-023A168A15BB}" type="pres">
      <dgm:prSet presAssocID="{4F264ED2-C48F-4E9B-98F7-A9F6D28F4805}" presName="centerShape" presStyleLbl="node0" presStyleIdx="0" presStyleCnt="1"/>
      <dgm:spPr/>
      <dgm:t>
        <a:bodyPr/>
        <a:lstStyle/>
        <a:p>
          <a:endParaRPr lang="en-US"/>
        </a:p>
      </dgm:t>
    </dgm:pt>
    <dgm:pt modelId="{F1D8FBBC-2805-4EFA-93CA-7489FC1D1938}" type="pres">
      <dgm:prSet presAssocID="{AFFECD3C-B92A-492D-93D1-833745D59F9A}" presName="Name9" presStyleLbl="parChTrans1D2" presStyleIdx="0" presStyleCnt="4"/>
      <dgm:spPr/>
      <dgm:t>
        <a:bodyPr/>
        <a:lstStyle/>
        <a:p>
          <a:endParaRPr lang="en-US"/>
        </a:p>
      </dgm:t>
    </dgm:pt>
    <dgm:pt modelId="{50FB17B1-C193-4A31-AE6B-027CEE9A5AEA}" type="pres">
      <dgm:prSet presAssocID="{AFFECD3C-B92A-492D-93D1-833745D59F9A}" presName="connTx" presStyleLbl="parChTrans1D2" presStyleIdx="0" presStyleCnt="4"/>
      <dgm:spPr/>
      <dgm:t>
        <a:bodyPr/>
        <a:lstStyle/>
        <a:p>
          <a:endParaRPr lang="en-US"/>
        </a:p>
      </dgm:t>
    </dgm:pt>
    <dgm:pt modelId="{A1963AF1-7073-4621-A811-FD0C1875F235}" type="pres">
      <dgm:prSet presAssocID="{9C92EC4C-C2FD-4549-88C6-97DBEC2C428D}" presName="node" presStyleLbl="node1" presStyleIdx="0" presStyleCnt="4">
        <dgm:presLayoutVars>
          <dgm:bulletEnabled val="1"/>
        </dgm:presLayoutVars>
      </dgm:prSet>
      <dgm:spPr/>
      <dgm:t>
        <a:bodyPr/>
        <a:lstStyle/>
        <a:p>
          <a:endParaRPr lang="en-US"/>
        </a:p>
      </dgm:t>
    </dgm:pt>
    <dgm:pt modelId="{72150DF8-1742-4B9C-AC8F-D481C48703AD}" type="pres">
      <dgm:prSet presAssocID="{BD50261D-5030-4AE1-812F-A873FB5CF639}" presName="Name9" presStyleLbl="parChTrans1D2" presStyleIdx="1" presStyleCnt="4"/>
      <dgm:spPr/>
      <dgm:t>
        <a:bodyPr/>
        <a:lstStyle/>
        <a:p>
          <a:endParaRPr lang="en-US"/>
        </a:p>
      </dgm:t>
    </dgm:pt>
    <dgm:pt modelId="{3782D1E9-893F-450D-9BF9-8F28BB108390}" type="pres">
      <dgm:prSet presAssocID="{BD50261D-5030-4AE1-812F-A873FB5CF639}" presName="connTx" presStyleLbl="parChTrans1D2" presStyleIdx="1" presStyleCnt="4"/>
      <dgm:spPr/>
      <dgm:t>
        <a:bodyPr/>
        <a:lstStyle/>
        <a:p>
          <a:endParaRPr lang="en-US"/>
        </a:p>
      </dgm:t>
    </dgm:pt>
    <dgm:pt modelId="{78350C69-6ADE-4DBE-A80B-FCE7A6117FF3}" type="pres">
      <dgm:prSet presAssocID="{8B258FA9-2FE8-4392-B558-8017370920A3}" presName="node" presStyleLbl="node1" presStyleIdx="1" presStyleCnt="4">
        <dgm:presLayoutVars>
          <dgm:bulletEnabled val="1"/>
        </dgm:presLayoutVars>
      </dgm:prSet>
      <dgm:spPr/>
      <dgm:t>
        <a:bodyPr/>
        <a:lstStyle/>
        <a:p>
          <a:endParaRPr lang="en-US"/>
        </a:p>
      </dgm:t>
    </dgm:pt>
    <dgm:pt modelId="{6BE467CC-F613-4F72-8E6F-E4D90D9B765D}" type="pres">
      <dgm:prSet presAssocID="{456049F3-9FC5-4E0D-8CE9-0874C36367B2}" presName="Name9" presStyleLbl="parChTrans1D2" presStyleIdx="2" presStyleCnt="4"/>
      <dgm:spPr/>
      <dgm:t>
        <a:bodyPr/>
        <a:lstStyle/>
        <a:p>
          <a:endParaRPr lang="en-US"/>
        </a:p>
      </dgm:t>
    </dgm:pt>
    <dgm:pt modelId="{C0B5DEDD-1171-428E-8F18-2031343EB9B4}" type="pres">
      <dgm:prSet presAssocID="{456049F3-9FC5-4E0D-8CE9-0874C36367B2}" presName="connTx" presStyleLbl="parChTrans1D2" presStyleIdx="2" presStyleCnt="4"/>
      <dgm:spPr/>
      <dgm:t>
        <a:bodyPr/>
        <a:lstStyle/>
        <a:p>
          <a:endParaRPr lang="en-US"/>
        </a:p>
      </dgm:t>
    </dgm:pt>
    <dgm:pt modelId="{2B965B42-2602-4A8C-B288-A5185341C792}" type="pres">
      <dgm:prSet presAssocID="{6AB72F76-44D1-4FDA-B365-E25B1768F029}" presName="node" presStyleLbl="node1" presStyleIdx="2" presStyleCnt="4">
        <dgm:presLayoutVars>
          <dgm:bulletEnabled val="1"/>
        </dgm:presLayoutVars>
      </dgm:prSet>
      <dgm:spPr/>
      <dgm:t>
        <a:bodyPr/>
        <a:lstStyle/>
        <a:p>
          <a:endParaRPr lang="en-US"/>
        </a:p>
      </dgm:t>
    </dgm:pt>
    <dgm:pt modelId="{18200278-4A60-4984-AA02-DE3EB94D80B0}" type="pres">
      <dgm:prSet presAssocID="{61E923B4-0990-4308-ADC0-1F3C6D59ABFB}" presName="Name9" presStyleLbl="parChTrans1D2" presStyleIdx="3" presStyleCnt="4"/>
      <dgm:spPr/>
      <dgm:t>
        <a:bodyPr/>
        <a:lstStyle/>
        <a:p>
          <a:endParaRPr lang="en-US"/>
        </a:p>
      </dgm:t>
    </dgm:pt>
    <dgm:pt modelId="{9A56DCF0-FC15-4752-995B-E4D7868D4A45}" type="pres">
      <dgm:prSet presAssocID="{61E923B4-0990-4308-ADC0-1F3C6D59ABFB}" presName="connTx" presStyleLbl="parChTrans1D2" presStyleIdx="3" presStyleCnt="4"/>
      <dgm:spPr/>
      <dgm:t>
        <a:bodyPr/>
        <a:lstStyle/>
        <a:p>
          <a:endParaRPr lang="en-US"/>
        </a:p>
      </dgm:t>
    </dgm:pt>
    <dgm:pt modelId="{95FEEBCA-0670-4597-B244-3647C9935714}" type="pres">
      <dgm:prSet presAssocID="{E664775A-3106-4FBA-84C0-BAB6805F47B2}" presName="node" presStyleLbl="node1" presStyleIdx="3" presStyleCnt="4">
        <dgm:presLayoutVars>
          <dgm:bulletEnabled val="1"/>
        </dgm:presLayoutVars>
      </dgm:prSet>
      <dgm:spPr/>
      <dgm:t>
        <a:bodyPr/>
        <a:lstStyle/>
        <a:p>
          <a:endParaRPr lang="en-US"/>
        </a:p>
      </dgm:t>
    </dgm:pt>
  </dgm:ptLst>
  <dgm:cxnLst>
    <dgm:cxn modelId="{EFB6C244-3900-405B-8608-F3F92021FA59}" type="presOf" srcId="{E664775A-3106-4FBA-84C0-BAB6805F47B2}" destId="{95FEEBCA-0670-4597-B244-3647C9935714}" srcOrd="0" destOrd="0" presId="urn:microsoft.com/office/officeart/2005/8/layout/radial1"/>
    <dgm:cxn modelId="{F5386307-D761-4005-866B-6DEB51580400}" type="presOf" srcId="{BD50261D-5030-4AE1-812F-A873FB5CF639}" destId="{72150DF8-1742-4B9C-AC8F-D481C48703AD}" srcOrd="0" destOrd="0" presId="urn:microsoft.com/office/officeart/2005/8/layout/radial1"/>
    <dgm:cxn modelId="{885E3057-ACB0-400D-AB95-9D5CCB6CAD00}" type="presOf" srcId="{8B258FA9-2FE8-4392-B558-8017370920A3}" destId="{78350C69-6ADE-4DBE-A80B-FCE7A6117FF3}" srcOrd="0" destOrd="0" presId="urn:microsoft.com/office/officeart/2005/8/layout/radial1"/>
    <dgm:cxn modelId="{7C6059C4-9DAE-49FD-A434-F35545C5FBC1}" type="presOf" srcId="{456049F3-9FC5-4E0D-8CE9-0874C36367B2}" destId="{6BE467CC-F613-4F72-8E6F-E4D90D9B765D}" srcOrd="0" destOrd="0" presId="urn:microsoft.com/office/officeart/2005/8/layout/radial1"/>
    <dgm:cxn modelId="{E9AE90B3-5B8C-43A6-A895-DDCD5B06E22E}" type="presOf" srcId="{AFFECD3C-B92A-492D-93D1-833745D59F9A}" destId="{F1D8FBBC-2805-4EFA-93CA-7489FC1D1938}" srcOrd="0" destOrd="0" presId="urn:microsoft.com/office/officeart/2005/8/layout/radial1"/>
    <dgm:cxn modelId="{59DAB6AE-F5B1-4941-AEF1-F68AAE9CE2AA}" srcId="{4F264ED2-C48F-4E9B-98F7-A9F6D28F4805}" destId="{8B258FA9-2FE8-4392-B558-8017370920A3}" srcOrd="1" destOrd="0" parTransId="{BD50261D-5030-4AE1-812F-A873FB5CF639}" sibTransId="{01AEC32D-62BA-4C73-872A-DC6E8E6582BA}"/>
    <dgm:cxn modelId="{C13C4F15-FF39-48A6-9672-AF6F42B4A6D4}" type="presOf" srcId="{456049F3-9FC5-4E0D-8CE9-0874C36367B2}" destId="{C0B5DEDD-1171-428E-8F18-2031343EB9B4}" srcOrd="1" destOrd="0" presId="urn:microsoft.com/office/officeart/2005/8/layout/radial1"/>
    <dgm:cxn modelId="{1BC678A0-A02A-42C4-83E6-98BBC98C8FC8}" type="presOf" srcId="{6AB72F76-44D1-4FDA-B365-E25B1768F029}" destId="{2B965B42-2602-4A8C-B288-A5185341C792}" srcOrd="0" destOrd="0" presId="urn:microsoft.com/office/officeart/2005/8/layout/radial1"/>
    <dgm:cxn modelId="{764FB0E6-D925-421C-90F8-BD8137A85487}" type="presOf" srcId="{61E923B4-0990-4308-ADC0-1F3C6D59ABFB}" destId="{18200278-4A60-4984-AA02-DE3EB94D80B0}" srcOrd="0" destOrd="0" presId="urn:microsoft.com/office/officeart/2005/8/layout/radial1"/>
    <dgm:cxn modelId="{999ADAA5-D54B-4B2A-896E-3447170E81D1}" type="presOf" srcId="{BD50261D-5030-4AE1-812F-A873FB5CF639}" destId="{3782D1E9-893F-450D-9BF9-8F28BB108390}" srcOrd="1" destOrd="0" presId="urn:microsoft.com/office/officeart/2005/8/layout/radial1"/>
    <dgm:cxn modelId="{C97E1158-082F-493D-8B6C-166FBBE927E5}" type="presOf" srcId="{AFFECD3C-B92A-492D-93D1-833745D59F9A}" destId="{50FB17B1-C193-4A31-AE6B-027CEE9A5AEA}" srcOrd="1" destOrd="0" presId="urn:microsoft.com/office/officeart/2005/8/layout/radial1"/>
    <dgm:cxn modelId="{CA2F1272-F2A0-4693-B69C-23BD9DBBC3FD}" type="presOf" srcId="{4906BFE8-093D-4EF4-A9CF-49F3819F2823}" destId="{5B13ECB0-A3F7-4C4D-9A7B-9EE9F4B0A04E}" srcOrd="0" destOrd="0" presId="urn:microsoft.com/office/officeart/2005/8/layout/radial1"/>
    <dgm:cxn modelId="{2BBD2A2B-CAF0-4D14-8B4C-5DA75B9680CB}" type="presOf" srcId="{61E923B4-0990-4308-ADC0-1F3C6D59ABFB}" destId="{9A56DCF0-FC15-4752-995B-E4D7868D4A45}" srcOrd="1" destOrd="0" presId="urn:microsoft.com/office/officeart/2005/8/layout/radial1"/>
    <dgm:cxn modelId="{75EB9A4A-889C-4950-B82F-E264497F71D1}" srcId="{4F264ED2-C48F-4E9B-98F7-A9F6D28F4805}" destId="{9C92EC4C-C2FD-4549-88C6-97DBEC2C428D}" srcOrd="0" destOrd="0" parTransId="{AFFECD3C-B92A-492D-93D1-833745D59F9A}" sibTransId="{7615F67E-735C-45DA-95C8-0B25CC3BA2F3}"/>
    <dgm:cxn modelId="{C65824D9-2284-4FE6-BFC1-6822DFDD8739}" srcId="{4F264ED2-C48F-4E9B-98F7-A9F6D28F4805}" destId="{6AB72F76-44D1-4FDA-B365-E25B1768F029}" srcOrd="2" destOrd="0" parTransId="{456049F3-9FC5-4E0D-8CE9-0874C36367B2}" sibTransId="{E3C382CC-D037-44FC-955C-12E35EB728D0}"/>
    <dgm:cxn modelId="{669687DB-0F37-4E5A-8966-20BDC81D0897}" type="presOf" srcId="{4F264ED2-C48F-4E9B-98F7-A9F6D28F4805}" destId="{FF726134-71F0-4BEE-B55A-023A168A15BB}" srcOrd="0" destOrd="0" presId="urn:microsoft.com/office/officeart/2005/8/layout/radial1"/>
    <dgm:cxn modelId="{8F878AB8-B5AC-4DA9-8DD2-56F04B0481E5}" srcId="{4906BFE8-093D-4EF4-A9CF-49F3819F2823}" destId="{4F264ED2-C48F-4E9B-98F7-A9F6D28F4805}" srcOrd="0" destOrd="0" parTransId="{00F63CD0-0D91-4F92-9F6E-6216E72CD511}" sibTransId="{79D37905-C121-4611-B52F-4EA48726B4E6}"/>
    <dgm:cxn modelId="{EAF3017A-F43E-4187-8E7A-56FEFF3F4F45}" srcId="{4F264ED2-C48F-4E9B-98F7-A9F6D28F4805}" destId="{E664775A-3106-4FBA-84C0-BAB6805F47B2}" srcOrd="3" destOrd="0" parTransId="{61E923B4-0990-4308-ADC0-1F3C6D59ABFB}" sibTransId="{BEC01CD6-3130-49CC-BF08-09E53E014C3D}"/>
    <dgm:cxn modelId="{999A002C-1290-45A5-8BDB-DF792B4C4F7F}" type="presOf" srcId="{9C92EC4C-C2FD-4549-88C6-97DBEC2C428D}" destId="{A1963AF1-7073-4621-A811-FD0C1875F235}" srcOrd="0" destOrd="0" presId="urn:microsoft.com/office/officeart/2005/8/layout/radial1"/>
    <dgm:cxn modelId="{DB7B1C6D-EA98-4FC4-818E-9D17E91EBA28}" type="presParOf" srcId="{5B13ECB0-A3F7-4C4D-9A7B-9EE9F4B0A04E}" destId="{FF726134-71F0-4BEE-B55A-023A168A15BB}" srcOrd="0" destOrd="0" presId="urn:microsoft.com/office/officeart/2005/8/layout/radial1"/>
    <dgm:cxn modelId="{7A9E58BE-7EE6-4049-BEDF-9E7F45166D5B}" type="presParOf" srcId="{5B13ECB0-A3F7-4C4D-9A7B-9EE9F4B0A04E}" destId="{F1D8FBBC-2805-4EFA-93CA-7489FC1D1938}" srcOrd="1" destOrd="0" presId="urn:microsoft.com/office/officeart/2005/8/layout/radial1"/>
    <dgm:cxn modelId="{948551D6-F98F-4015-A66D-0E393AF1F3A6}" type="presParOf" srcId="{F1D8FBBC-2805-4EFA-93CA-7489FC1D1938}" destId="{50FB17B1-C193-4A31-AE6B-027CEE9A5AEA}" srcOrd="0" destOrd="0" presId="urn:microsoft.com/office/officeart/2005/8/layout/radial1"/>
    <dgm:cxn modelId="{EC1CABD3-6073-4945-9A83-D293CD07676E}" type="presParOf" srcId="{5B13ECB0-A3F7-4C4D-9A7B-9EE9F4B0A04E}" destId="{A1963AF1-7073-4621-A811-FD0C1875F235}" srcOrd="2" destOrd="0" presId="urn:microsoft.com/office/officeart/2005/8/layout/radial1"/>
    <dgm:cxn modelId="{5E075B24-1DEB-44F7-945C-E32E5B0A157F}" type="presParOf" srcId="{5B13ECB0-A3F7-4C4D-9A7B-9EE9F4B0A04E}" destId="{72150DF8-1742-4B9C-AC8F-D481C48703AD}" srcOrd="3" destOrd="0" presId="urn:microsoft.com/office/officeart/2005/8/layout/radial1"/>
    <dgm:cxn modelId="{0D4F8677-3F13-4A88-B7E4-C016DB777B0F}" type="presParOf" srcId="{72150DF8-1742-4B9C-AC8F-D481C48703AD}" destId="{3782D1E9-893F-450D-9BF9-8F28BB108390}" srcOrd="0" destOrd="0" presId="urn:microsoft.com/office/officeart/2005/8/layout/radial1"/>
    <dgm:cxn modelId="{70B24C90-7179-463F-849E-425202D5EA0A}" type="presParOf" srcId="{5B13ECB0-A3F7-4C4D-9A7B-9EE9F4B0A04E}" destId="{78350C69-6ADE-4DBE-A80B-FCE7A6117FF3}" srcOrd="4" destOrd="0" presId="urn:microsoft.com/office/officeart/2005/8/layout/radial1"/>
    <dgm:cxn modelId="{6E2ECF8C-429F-4ECA-A8C3-23D12E816F34}" type="presParOf" srcId="{5B13ECB0-A3F7-4C4D-9A7B-9EE9F4B0A04E}" destId="{6BE467CC-F613-4F72-8E6F-E4D90D9B765D}" srcOrd="5" destOrd="0" presId="urn:microsoft.com/office/officeart/2005/8/layout/radial1"/>
    <dgm:cxn modelId="{75A250C9-DD31-4328-A0FD-3483CC7924BA}" type="presParOf" srcId="{6BE467CC-F613-4F72-8E6F-E4D90D9B765D}" destId="{C0B5DEDD-1171-428E-8F18-2031343EB9B4}" srcOrd="0" destOrd="0" presId="urn:microsoft.com/office/officeart/2005/8/layout/radial1"/>
    <dgm:cxn modelId="{F20A0BE5-5E33-40EA-8B58-0985B89EE907}" type="presParOf" srcId="{5B13ECB0-A3F7-4C4D-9A7B-9EE9F4B0A04E}" destId="{2B965B42-2602-4A8C-B288-A5185341C792}" srcOrd="6" destOrd="0" presId="urn:microsoft.com/office/officeart/2005/8/layout/radial1"/>
    <dgm:cxn modelId="{AF2FF842-EC70-4F59-9454-C54E37AF911A}" type="presParOf" srcId="{5B13ECB0-A3F7-4C4D-9A7B-9EE9F4B0A04E}" destId="{18200278-4A60-4984-AA02-DE3EB94D80B0}" srcOrd="7" destOrd="0" presId="urn:microsoft.com/office/officeart/2005/8/layout/radial1"/>
    <dgm:cxn modelId="{8981F6E3-AEFC-453A-8460-303C7F2A3F1E}" type="presParOf" srcId="{18200278-4A60-4984-AA02-DE3EB94D80B0}" destId="{9A56DCF0-FC15-4752-995B-E4D7868D4A45}" srcOrd="0" destOrd="0" presId="urn:microsoft.com/office/officeart/2005/8/layout/radial1"/>
    <dgm:cxn modelId="{8CD9B60C-4797-4E29-BDF9-B693E7273BFB}" type="presParOf" srcId="{5B13ECB0-A3F7-4C4D-9A7B-9EE9F4B0A04E}" destId="{95FEEBCA-0670-4597-B244-3647C9935714}" srcOrd="8"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16375B-259E-40EE-AA29-7F04FF4BA93A}" type="doc">
      <dgm:prSet loTypeId="urn:microsoft.com/office/officeart/2005/8/layout/bProcess4" loCatId="process" qsTypeId="urn:microsoft.com/office/officeart/2005/8/quickstyle/simple1" qsCatId="simple" csTypeId="urn:microsoft.com/office/officeart/2005/8/colors/accent0_1" csCatId="mainScheme" phldr="1"/>
      <dgm:spPr/>
      <dgm:t>
        <a:bodyPr/>
        <a:lstStyle/>
        <a:p>
          <a:endParaRPr lang="en-US"/>
        </a:p>
      </dgm:t>
    </dgm:pt>
    <dgm:pt modelId="{4A695D6B-D3B3-41D4-BE81-60E09B9E8C3F}">
      <dgm:prSet phldrT="[Text]"/>
      <dgm:spPr/>
      <dgm:t>
        <a:bodyPr/>
        <a:lstStyle/>
        <a:p>
          <a:r>
            <a:rPr lang="en-US"/>
            <a:t>Set SMART goals</a:t>
          </a:r>
        </a:p>
      </dgm:t>
    </dgm:pt>
    <dgm:pt modelId="{266AD93E-A998-4195-879F-BFA34C43CCD3}" type="parTrans" cxnId="{A7CD4D2F-6545-4F44-B505-8C96CAC65B88}">
      <dgm:prSet/>
      <dgm:spPr/>
      <dgm:t>
        <a:bodyPr/>
        <a:lstStyle/>
        <a:p>
          <a:endParaRPr lang="en-US"/>
        </a:p>
      </dgm:t>
    </dgm:pt>
    <dgm:pt modelId="{34A4CA17-77B8-4E29-B50C-937C82826AAE}" type="sibTrans" cxnId="{A7CD4D2F-6545-4F44-B505-8C96CAC65B88}">
      <dgm:prSet/>
      <dgm:spPr/>
      <dgm:t>
        <a:bodyPr/>
        <a:lstStyle/>
        <a:p>
          <a:endParaRPr lang="en-US"/>
        </a:p>
      </dgm:t>
    </dgm:pt>
    <dgm:pt modelId="{ADC9276E-57DF-4BB2-B4CD-1FC59B401F84}">
      <dgm:prSet/>
      <dgm:spPr/>
      <dgm:t>
        <a:bodyPr/>
        <a:lstStyle/>
        <a:p>
          <a:r>
            <a:rPr lang="en-US"/>
            <a:t>Perform well-defined roles</a:t>
          </a:r>
        </a:p>
      </dgm:t>
    </dgm:pt>
    <dgm:pt modelId="{D758E15C-BD8E-4241-B230-D9F85E0C0CC2}" type="parTrans" cxnId="{AEFA8A98-CA79-490A-AF5C-F33DD12A36A6}">
      <dgm:prSet/>
      <dgm:spPr/>
      <dgm:t>
        <a:bodyPr/>
        <a:lstStyle/>
        <a:p>
          <a:endParaRPr lang="en-US"/>
        </a:p>
      </dgm:t>
    </dgm:pt>
    <dgm:pt modelId="{C7225FFF-23E8-4DDD-9BB3-07810B450290}" type="sibTrans" cxnId="{AEFA8A98-CA79-490A-AF5C-F33DD12A36A6}">
      <dgm:prSet/>
      <dgm:spPr/>
      <dgm:t>
        <a:bodyPr/>
        <a:lstStyle/>
        <a:p>
          <a:endParaRPr lang="en-US"/>
        </a:p>
      </dgm:t>
    </dgm:pt>
    <dgm:pt modelId="{69E4C3FE-7BB3-475E-AF89-96A797D0ABA8}">
      <dgm:prSet/>
      <dgm:spPr/>
      <dgm:t>
        <a:bodyPr/>
        <a:lstStyle/>
        <a:p>
          <a:r>
            <a:rPr lang="en-US"/>
            <a:t>Experiment regularly</a:t>
          </a:r>
        </a:p>
      </dgm:t>
    </dgm:pt>
    <dgm:pt modelId="{702A837F-3D07-4ECE-9804-6EF5CCCEE567}" type="parTrans" cxnId="{BBAE70DB-3A5F-42F3-B8F4-E903E5F0E0D8}">
      <dgm:prSet/>
      <dgm:spPr/>
      <dgm:t>
        <a:bodyPr/>
        <a:lstStyle/>
        <a:p>
          <a:endParaRPr lang="en-US"/>
        </a:p>
      </dgm:t>
    </dgm:pt>
    <dgm:pt modelId="{E471BA63-7C6C-413C-9DB3-98FF147FFB08}" type="sibTrans" cxnId="{BBAE70DB-3A5F-42F3-B8F4-E903E5F0E0D8}">
      <dgm:prSet/>
      <dgm:spPr/>
      <dgm:t>
        <a:bodyPr/>
        <a:lstStyle/>
        <a:p>
          <a:endParaRPr lang="en-US"/>
        </a:p>
      </dgm:t>
    </dgm:pt>
    <dgm:pt modelId="{F9C332A2-CDF0-4896-B42D-29B168D2951D}">
      <dgm:prSet/>
      <dgm:spPr/>
      <dgm:t>
        <a:bodyPr/>
        <a:lstStyle/>
        <a:p>
          <a:r>
            <a:rPr lang="en-US"/>
            <a:t>Embrace diversity</a:t>
          </a:r>
        </a:p>
      </dgm:t>
    </dgm:pt>
    <dgm:pt modelId="{60F0E2C1-2C24-4D76-A972-5D2E8D1D29A0}" type="parTrans" cxnId="{00F7DFEF-E56C-4399-871B-5268476379B1}">
      <dgm:prSet/>
      <dgm:spPr/>
      <dgm:t>
        <a:bodyPr/>
        <a:lstStyle/>
        <a:p>
          <a:endParaRPr lang="en-US"/>
        </a:p>
      </dgm:t>
    </dgm:pt>
    <dgm:pt modelId="{C58C8EEE-F5CE-4C65-8446-6D0B0ECDDE8A}" type="sibTrans" cxnId="{00F7DFEF-E56C-4399-871B-5268476379B1}">
      <dgm:prSet/>
      <dgm:spPr/>
      <dgm:t>
        <a:bodyPr/>
        <a:lstStyle/>
        <a:p>
          <a:endParaRPr lang="en-US"/>
        </a:p>
      </dgm:t>
    </dgm:pt>
    <dgm:pt modelId="{07C22DA6-5876-40BD-A79E-BC54A4DAFF5B}">
      <dgm:prSet/>
      <dgm:spPr/>
      <dgm:t>
        <a:bodyPr/>
        <a:lstStyle/>
        <a:p>
          <a:r>
            <a:rPr lang="en-US"/>
            <a:t>Share a common culture</a:t>
          </a:r>
        </a:p>
      </dgm:t>
    </dgm:pt>
    <dgm:pt modelId="{F4BEC200-E2CD-4FE4-AC02-1B67FD7AF163}" type="parTrans" cxnId="{B16C26AA-3667-4CCE-8ACC-BEC520E12526}">
      <dgm:prSet/>
      <dgm:spPr/>
      <dgm:t>
        <a:bodyPr/>
        <a:lstStyle/>
        <a:p>
          <a:endParaRPr lang="en-US"/>
        </a:p>
      </dgm:t>
    </dgm:pt>
    <dgm:pt modelId="{18ACFC09-E106-4BE7-891B-73197FDFB366}" type="sibTrans" cxnId="{B16C26AA-3667-4CCE-8ACC-BEC520E12526}">
      <dgm:prSet/>
      <dgm:spPr/>
      <dgm:t>
        <a:bodyPr/>
        <a:lstStyle/>
        <a:p>
          <a:endParaRPr lang="en-US"/>
        </a:p>
      </dgm:t>
    </dgm:pt>
    <dgm:pt modelId="{D721424E-6DD9-4A09-9DF9-76EBB96F50FB}">
      <dgm:prSet/>
      <dgm:spPr/>
      <dgm:t>
        <a:bodyPr/>
        <a:lstStyle/>
        <a:p>
          <a:r>
            <a:rPr lang="en-US"/>
            <a:t>Be accountable to the </a:t>
          </a:r>
          <a:r>
            <a:rPr lang="en-US" b="1"/>
            <a:t>team</a:t>
          </a:r>
          <a:endParaRPr lang="en-US"/>
        </a:p>
      </dgm:t>
    </dgm:pt>
    <dgm:pt modelId="{39510BA2-939B-41D2-AB2F-48C8FFBE7A7D}" type="parTrans" cxnId="{39D20ACF-8A6E-4EBA-B6A4-3663CEEB73F7}">
      <dgm:prSet/>
      <dgm:spPr/>
      <dgm:t>
        <a:bodyPr/>
        <a:lstStyle/>
        <a:p>
          <a:endParaRPr lang="en-US"/>
        </a:p>
      </dgm:t>
    </dgm:pt>
    <dgm:pt modelId="{93F785A3-6205-459C-8BE7-6E80E39AC190}" type="sibTrans" cxnId="{39D20ACF-8A6E-4EBA-B6A4-3663CEEB73F7}">
      <dgm:prSet/>
      <dgm:spPr/>
      <dgm:t>
        <a:bodyPr/>
        <a:lstStyle/>
        <a:p>
          <a:endParaRPr lang="en-US"/>
        </a:p>
      </dgm:t>
    </dgm:pt>
    <dgm:pt modelId="{2EAD91B1-0528-4529-9B47-FE06BB3CB228}">
      <dgm:prSet/>
      <dgm:spPr/>
      <dgm:t>
        <a:bodyPr/>
        <a:lstStyle/>
        <a:p>
          <a:r>
            <a:rPr lang="en-US"/>
            <a:t>Communicate effectively</a:t>
          </a:r>
        </a:p>
      </dgm:t>
    </dgm:pt>
    <dgm:pt modelId="{93032047-B4E1-4B3C-AC00-1D2FA22AC5B6}" type="parTrans" cxnId="{EE2617AD-C5A4-465D-B26C-4F836ECBFA8A}">
      <dgm:prSet/>
      <dgm:spPr/>
      <dgm:t>
        <a:bodyPr/>
        <a:lstStyle/>
        <a:p>
          <a:endParaRPr lang="en-US"/>
        </a:p>
      </dgm:t>
    </dgm:pt>
    <dgm:pt modelId="{80B5F37E-B28E-4083-BE09-4A3C934C9C90}" type="sibTrans" cxnId="{EE2617AD-C5A4-465D-B26C-4F836ECBFA8A}">
      <dgm:prSet/>
      <dgm:spPr/>
      <dgm:t>
        <a:bodyPr/>
        <a:lstStyle/>
        <a:p>
          <a:endParaRPr lang="en-US"/>
        </a:p>
      </dgm:t>
    </dgm:pt>
    <dgm:pt modelId="{9A40999F-32B5-44B6-86F1-3AD7BD1B4234}">
      <dgm:prSet/>
      <dgm:spPr/>
      <dgm:t>
        <a:bodyPr/>
        <a:lstStyle/>
        <a:p>
          <a:r>
            <a:rPr lang="en-US"/>
            <a:t>Welcome strong leadership</a:t>
          </a:r>
        </a:p>
      </dgm:t>
    </dgm:pt>
    <dgm:pt modelId="{6505C404-A813-4263-80B4-7C670AFC03D4}" type="parTrans" cxnId="{22F5AFAB-5328-4C42-AC03-FB1EBD233625}">
      <dgm:prSet/>
      <dgm:spPr/>
      <dgm:t>
        <a:bodyPr/>
        <a:lstStyle/>
        <a:p>
          <a:endParaRPr lang="en-US"/>
        </a:p>
      </dgm:t>
    </dgm:pt>
    <dgm:pt modelId="{EB082363-6F5F-48B1-88E7-515B41FDDB35}" type="sibTrans" cxnId="{22F5AFAB-5328-4C42-AC03-FB1EBD233625}">
      <dgm:prSet/>
      <dgm:spPr/>
      <dgm:t>
        <a:bodyPr/>
        <a:lstStyle/>
        <a:p>
          <a:endParaRPr lang="en-US"/>
        </a:p>
      </dgm:t>
    </dgm:pt>
    <dgm:pt modelId="{FCB4044D-9CDA-4570-95E3-78C05094F6AB}" type="pres">
      <dgm:prSet presAssocID="{2616375B-259E-40EE-AA29-7F04FF4BA93A}" presName="Name0" presStyleCnt="0">
        <dgm:presLayoutVars>
          <dgm:dir/>
          <dgm:resizeHandles/>
        </dgm:presLayoutVars>
      </dgm:prSet>
      <dgm:spPr/>
      <dgm:t>
        <a:bodyPr/>
        <a:lstStyle/>
        <a:p>
          <a:endParaRPr lang="en-US"/>
        </a:p>
      </dgm:t>
    </dgm:pt>
    <dgm:pt modelId="{426FB9C5-220A-4DDE-9794-27958471841C}" type="pres">
      <dgm:prSet presAssocID="{4A695D6B-D3B3-41D4-BE81-60E09B9E8C3F}" presName="compNode" presStyleCnt="0"/>
      <dgm:spPr/>
    </dgm:pt>
    <dgm:pt modelId="{A4BB874A-4681-4222-B4CB-F9F81F0ECBB3}" type="pres">
      <dgm:prSet presAssocID="{4A695D6B-D3B3-41D4-BE81-60E09B9E8C3F}" presName="dummyConnPt" presStyleCnt="0"/>
      <dgm:spPr/>
    </dgm:pt>
    <dgm:pt modelId="{8235B71D-69D1-47C1-A987-3E8CA3E13731}" type="pres">
      <dgm:prSet presAssocID="{4A695D6B-D3B3-41D4-BE81-60E09B9E8C3F}" presName="node" presStyleLbl="node1" presStyleIdx="0" presStyleCnt="8">
        <dgm:presLayoutVars>
          <dgm:bulletEnabled val="1"/>
        </dgm:presLayoutVars>
      </dgm:prSet>
      <dgm:spPr/>
      <dgm:t>
        <a:bodyPr/>
        <a:lstStyle/>
        <a:p>
          <a:endParaRPr lang="en-US"/>
        </a:p>
      </dgm:t>
    </dgm:pt>
    <dgm:pt modelId="{EF36902D-9365-4297-B6A6-C5C978B491F8}" type="pres">
      <dgm:prSet presAssocID="{34A4CA17-77B8-4E29-B50C-937C82826AAE}" presName="sibTrans" presStyleLbl="bgSibTrans2D1" presStyleIdx="0" presStyleCnt="7"/>
      <dgm:spPr/>
      <dgm:t>
        <a:bodyPr/>
        <a:lstStyle/>
        <a:p>
          <a:endParaRPr lang="en-US"/>
        </a:p>
      </dgm:t>
    </dgm:pt>
    <dgm:pt modelId="{0AEA2A0E-C967-428E-BF8B-1BE13386BB1A}" type="pres">
      <dgm:prSet presAssocID="{ADC9276E-57DF-4BB2-B4CD-1FC59B401F84}" presName="compNode" presStyleCnt="0"/>
      <dgm:spPr/>
    </dgm:pt>
    <dgm:pt modelId="{A8D6FC60-0B3C-43FF-92FB-7B2BCBE8DED7}" type="pres">
      <dgm:prSet presAssocID="{ADC9276E-57DF-4BB2-B4CD-1FC59B401F84}" presName="dummyConnPt" presStyleCnt="0"/>
      <dgm:spPr/>
    </dgm:pt>
    <dgm:pt modelId="{4F511E82-91E9-4914-BADE-1AC27732DED6}" type="pres">
      <dgm:prSet presAssocID="{ADC9276E-57DF-4BB2-B4CD-1FC59B401F84}" presName="node" presStyleLbl="node1" presStyleIdx="1" presStyleCnt="8">
        <dgm:presLayoutVars>
          <dgm:bulletEnabled val="1"/>
        </dgm:presLayoutVars>
      </dgm:prSet>
      <dgm:spPr/>
      <dgm:t>
        <a:bodyPr/>
        <a:lstStyle/>
        <a:p>
          <a:endParaRPr lang="en-US"/>
        </a:p>
      </dgm:t>
    </dgm:pt>
    <dgm:pt modelId="{44514A88-1BA0-46EE-833C-790145842D6D}" type="pres">
      <dgm:prSet presAssocID="{C7225FFF-23E8-4DDD-9BB3-07810B450290}" presName="sibTrans" presStyleLbl="bgSibTrans2D1" presStyleIdx="1" presStyleCnt="7"/>
      <dgm:spPr/>
      <dgm:t>
        <a:bodyPr/>
        <a:lstStyle/>
        <a:p>
          <a:endParaRPr lang="en-US"/>
        </a:p>
      </dgm:t>
    </dgm:pt>
    <dgm:pt modelId="{47EA27E4-13D2-4481-A98F-EA5808E69BCB}" type="pres">
      <dgm:prSet presAssocID="{69E4C3FE-7BB3-475E-AF89-96A797D0ABA8}" presName="compNode" presStyleCnt="0"/>
      <dgm:spPr/>
    </dgm:pt>
    <dgm:pt modelId="{3A88244D-B1C3-46A2-A93D-111581D0BBCB}" type="pres">
      <dgm:prSet presAssocID="{69E4C3FE-7BB3-475E-AF89-96A797D0ABA8}" presName="dummyConnPt" presStyleCnt="0"/>
      <dgm:spPr/>
    </dgm:pt>
    <dgm:pt modelId="{3F4FDE8D-D5C6-4F48-9CCE-A4C39D0E71F0}" type="pres">
      <dgm:prSet presAssocID="{69E4C3FE-7BB3-475E-AF89-96A797D0ABA8}" presName="node" presStyleLbl="node1" presStyleIdx="2" presStyleCnt="8">
        <dgm:presLayoutVars>
          <dgm:bulletEnabled val="1"/>
        </dgm:presLayoutVars>
      </dgm:prSet>
      <dgm:spPr/>
      <dgm:t>
        <a:bodyPr/>
        <a:lstStyle/>
        <a:p>
          <a:endParaRPr lang="en-US"/>
        </a:p>
      </dgm:t>
    </dgm:pt>
    <dgm:pt modelId="{ACE257D3-8228-4D93-96BF-E0224C16D458}" type="pres">
      <dgm:prSet presAssocID="{E471BA63-7C6C-413C-9DB3-98FF147FFB08}" presName="sibTrans" presStyleLbl="bgSibTrans2D1" presStyleIdx="2" presStyleCnt="7"/>
      <dgm:spPr/>
      <dgm:t>
        <a:bodyPr/>
        <a:lstStyle/>
        <a:p>
          <a:endParaRPr lang="en-US"/>
        </a:p>
      </dgm:t>
    </dgm:pt>
    <dgm:pt modelId="{D301F6E3-3FE8-4632-B246-99A8D9358483}" type="pres">
      <dgm:prSet presAssocID="{F9C332A2-CDF0-4896-B42D-29B168D2951D}" presName="compNode" presStyleCnt="0"/>
      <dgm:spPr/>
    </dgm:pt>
    <dgm:pt modelId="{A564A4F7-E3C8-4360-A315-8409A72AA440}" type="pres">
      <dgm:prSet presAssocID="{F9C332A2-CDF0-4896-B42D-29B168D2951D}" presName="dummyConnPt" presStyleCnt="0"/>
      <dgm:spPr/>
    </dgm:pt>
    <dgm:pt modelId="{91402F64-8F65-4EE6-A462-72EC5B85CEFC}" type="pres">
      <dgm:prSet presAssocID="{F9C332A2-CDF0-4896-B42D-29B168D2951D}" presName="node" presStyleLbl="node1" presStyleIdx="3" presStyleCnt="8">
        <dgm:presLayoutVars>
          <dgm:bulletEnabled val="1"/>
        </dgm:presLayoutVars>
      </dgm:prSet>
      <dgm:spPr/>
      <dgm:t>
        <a:bodyPr/>
        <a:lstStyle/>
        <a:p>
          <a:endParaRPr lang="en-US"/>
        </a:p>
      </dgm:t>
    </dgm:pt>
    <dgm:pt modelId="{6ED420DF-95AB-4F77-A82C-FD4419442511}" type="pres">
      <dgm:prSet presAssocID="{C58C8EEE-F5CE-4C65-8446-6D0B0ECDDE8A}" presName="sibTrans" presStyleLbl="bgSibTrans2D1" presStyleIdx="3" presStyleCnt="7"/>
      <dgm:spPr/>
      <dgm:t>
        <a:bodyPr/>
        <a:lstStyle/>
        <a:p>
          <a:endParaRPr lang="en-US"/>
        </a:p>
      </dgm:t>
    </dgm:pt>
    <dgm:pt modelId="{3FEC7CE3-FC5B-4512-83AD-37EE8E1D85E2}" type="pres">
      <dgm:prSet presAssocID="{07C22DA6-5876-40BD-A79E-BC54A4DAFF5B}" presName="compNode" presStyleCnt="0"/>
      <dgm:spPr/>
    </dgm:pt>
    <dgm:pt modelId="{93C4B9D1-9FD5-4338-A59F-ECA788E11856}" type="pres">
      <dgm:prSet presAssocID="{07C22DA6-5876-40BD-A79E-BC54A4DAFF5B}" presName="dummyConnPt" presStyleCnt="0"/>
      <dgm:spPr/>
    </dgm:pt>
    <dgm:pt modelId="{133F3448-8DA0-4DEA-9180-8460D6581C0B}" type="pres">
      <dgm:prSet presAssocID="{07C22DA6-5876-40BD-A79E-BC54A4DAFF5B}" presName="node" presStyleLbl="node1" presStyleIdx="4" presStyleCnt="8">
        <dgm:presLayoutVars>
          <dgm:bulletEnabled val="1"/>
        </dgm:presLayoutVars>
      </dgm:prSet>
      <dgm:spPr/>
      <dgm:t>
        <a:bodyPr/>
        <a:lstStyle/>
        <a:p>
          <a:endParaRPr lang="en-US"/>
        </a:p>
      </dgm:t>
    </dgm:pt>
    <dgm:pt modelId="{2C1FB9E3-186F-48F4-9742-422B13D00B4F}" type="pres">
      <dgm:prSet presAssocID="{18ACFC09-E106-4BE7-891B-73197FDFB366}" presName="sibTrans" presStyleLbl="bgSibTrans2D1" presStyleIdx="4" presStyleCnt="7"/>
      <dgm:spPr/>
      <dgm:t>
        <a:bodyPr/>
        <a:lstStyle/>
        <a:p>
          <a:endParaRPr lang="en-US"/>
        </a:p>
      </dgm:t>
    </dgm:pt>
    <dgm:pt modelId="{CC0A66BE-9CAF-478E-94E2-E452863D4DEA}" type="pres">
      <dgm:prSet presAssocID="{D721424E-6DD9-4A09-9DF9-76EBB96F50FB}" presName="compNode" presStyleCnt="0"/>
      <dgm:spPr/>
    </dgm:pt>
    <dgm:pt modelId="{D008E28B-5C4B-41B7-A94D-3EDD25780B2A}" type="pres">
      <dgm:prSet presAssocID="{D721424E-6DD9-4A09-9DF9-76EBB96F50FB}" presName="dummyConnPt" presStyleCnt="0"/>
      <dgm:spPr/>
    </dgm:pt>
    <dgm:pt modelId="{81B50AD8-FD9F-4453-98E7-D424E115181A}" type="pres">
      <dgm:prSet presAssocID="{D721424E-6DD9-4A09-9DF9-76EBB96F50FB}" presName="node" presStyleLbl="node1" presStyleIdx="5" presStyleCnt="8">
        <dgm:presLayoutVars>
          <dgm:bulletEnabled val="1"/>
        </dgm:presLayoutVars>
      </dgm:prSet>
      <dgm:spPr/>
      <dgm:t>
        <a:bodyPr/>
        <a:lstStyle/>
        <a:p>
          <a:endParaRPr lang="en-US"/>
        </a:p>
      </dgm:t>
    </dgm:pt>
    <dgm:pt modelId="{3C438C12-7BC2-4A45-B54D-47277733DD8F}" type="pres">
      <dgm:prSet presAssocID="{93F785A3-6205-459C-8BE7-6E80E39AC190}" presName="sibTrans" presStyleLbl="bgSibTrans2D1" presStyleIdx="5" presStyleCnt="7"/>
      <dgm:spPr/>
      <dgm:t>
        <a:bodyPr/>
        <a:lstStyle/>
        <a:p>
          <a:endParaRPr lang="en-US"/>
        </a:p>
      </dgm:t>
    </dgm:pt>
    <dgm:pt modelId="{C64AFAC4-42C5-480E-8D7B-827504A7A4D6}" type="pres">
      <dgm:prSet presAssocID="{2EAD91B1-0528-4529-9B47-FE06BB3CB228}" presName="compNode" presStyleCnt="0"/>
      <dgm:spPr/>
    </dgm:pt>
    <dgm:pt modelId="{DE461696-41FC-46B8-864E-B5BC918EF52C}" type="pres">
      <dgm:prSet presAssocID="{2EAD91B1-0528-4529-9B47-FE06BB3CB228}" presName="dummyConnPt" presStyleCnt="0"/>
      <dgm:spPr/>
    </dgm:pt>
    <dgm:pt modelId="{E7F1E0CB-BA82-4928-B02B-F9497841A5C7}" type="pres">
      <dgm:prSet presAssocID="{2EAD91B1-0528-4529-9B47-FE06BB3CB228}" presName="node" presStyleLbl="node1" presStyleIdx="6" presStyleCnt="8">
        <dgm:presLayoutVars>
          <dgm:bulletEnabled val="1"/>
        </dgm:presLayoutVars>
      </dgm:prSet>
      <dgm:spPr/>
      <dgm:t>
        <a:bodyPr/>
        <a:lstStyle/>
        <a:p>
          <a:endParaRPr lang="en-US"/>
        </a:p>
      </dgm:t>
    </dgm:pt>
    <dgm:pt modelId="{25042BD7-7CF2-4372-BA03-62E813442A34}" type="pres">
      <dgm:prSet presAssocID="{80B5F37E-B28E-4083-BE09-4A3C934C9C90}" presName="sibTrans" presStyleLbl="bgSibTrans2D1" presStyleIdx="6" presStyleCnt="7"/>
      <dgm:spPr/>
      <dgm:t>
        <a:bodyPr/>
        <a:lstStyle/>
        <a:p>
          <a:endParaRPr lang="en-US"/>
        </a:p>
      </dgm:t>
    </dgm:pt>
    <dgm:pt modelId="{0C92C688-3756-41E2-8D80-D62CEE88386B}" type="pres">
      <dgm:prSet presAssocID="{9A40999F-32B5-44B6-86F1-3AD7BD1B4234}" presName="compNode" presStyleCnt="0"/>
      <dgm:spPr/>
    </dgm:pt>
    <dgm:pt modelId="{BA934060-B0C5-4C19-9874-721E56A25784}" type="pres">
      <dgm:prSet presAssocID="{9A40999F-32B5-44B6-86F1-3AD7BD1B4234}" presName="dummyConnPt" presStyleCnt="0"/>
      <dgm:spPr/>
    </dgm:pt>
    <dgm:pt modelId="{49721F31-EB69-490D-8402-A4C3491DB7E7}" type="pres">
      <dgm:prSet presAssocID="{9A40999F-32B5-44B6-86F1-3AD7BD1B4234}" presName="node" presStyleLbl="node1" presStyleIdx="7" presStyleCnt="8">
        <dgm:presLayoutVars>
          <dgm:bulletEnabled val="1"/>
        </dgm:presLayoutVars>
      </dgm:prSet>
      <dgm:spPr/>
      <dgm:t>
        <a:bodyPr/>
        <a:lstStyle/>
        <a:p>
          <a:endParaRPr lang="en-US"/>
        </a:p>
      </dgm:t>
    </dgm:pt>
  </dgm:ptLst>
  <dgm:cxnLst>
    <dgm:cxn modelId="{BBAE70DB-3A5F-42F3-B8F4-E903E5F0E0D8}" srcId="{2616375B-259E-40EE-AA29-7F04FF4BA93A}" destId="{69E4C3FE-7BB3-475E-AF89-96A797D0ABA8}" srcOrd="2" destOrd="0" parTransId="{702A837F-3D07-4ECE-9804-6EF5CCCEE567}" sibTransId="{E471BA63-7C6C-413C-9DB3-98FF147FFB08}"/>
    <dgm:cxn modelId="{EF6B3AA2-8224-4980-8122-F7DE100BC8D9}" type="presOf" srcId="{ADC9276E-57DF-4BB2-B4CD-1FC59B401F84}" destId="{4F511E82-91E9-4914-BADE-1AC27732DED6}" srcOrd="0" destOrd="0" presId="urn:microsoft.com/office/officeart/2005/8/layout/bProcess4"/>
    <dgm:cxn modelId="{022B7ACB-473A-4D8E-844C-FD6E79EC5C35}" type="presOf" srcId="{F9C332A2-CDF0-4896-B42D-29B168D2951D}" destId="{91402F64-8F65-4EE6-A462-72EC5B85CEFC}" srcOrd="0" destOrd="0" presId="urn:microsoft.com/office/officeart/2005/8/layout/bProcess4"/>
    <dgm:cxn modelId="{3CA70791-D85F-4EA7-A4B3-93FE9CD68789}" type="presOf" srcId="{34A4CA17-77B8-4E29-B50C-937C82826AAE}" destId="{EF36902D-9365-4297-B6A6-C5C978B491F8}" srcOrd="0" destOrd="0" presId="urn:microsoft.com/office/officeart/2005/8/layout/bProcess4"/>
    <dgm:cxn modelId="{D08D5049-67E8-489C-A5CD-C3E73EE32FBA}" type="presOf" srcId="{69E4C3FE-7BB3-475E-AF89-96A797D0ABA8}" destId="{3F4FDE8D-D5C6-4F48-9CCE-A4C39D0E71F0}" srcOrd="0" destOrd="0" presId="urn:microsoft.com/office/officeart/2005/8/layout/bProcess4"/>
    <dgm:cxn modelId="{A7CD4D2F-6545-4F44-B505-8C96CAC65B88}" srcId="{2616375B-259E-40EE-AA29-7F04FF4BA93A}" destId="{4A695D6B-D3B3-41D4-BE81-60E09B9E8C3F}" srcOrd="0" destOrd="0" parTransId="{266AD93E-A998-4195-879F-BFA34C43CCD3}" sibTransId="{34A4CA17-77B8-4E29-B50C-937C82826AAE}"/>
    <dgm:cxn modelId="{EE2617AD-C5A4-465D-B26C-4F836ECBFA8A}" srcId="{2616375B-259E-40EE-AA29-7F04FF4BA93A}" destId="{2EAD91B1-0528-4529-9B47-FE06BB3CB228}" srcOrd="6" destOrd="0" parTransId="{93032047-B4E1-4B3C-AC00-1D2FA22AC5B6}" sibTransId="{80B5F37E-B28E-4083-BE09-4A3C934C9C90}"/>
    <dgm:cxn modelId="{39D20ACF-8A6E-4EBA-B6A4-3663CEEB73F7}" srcId="{2616375B-259E-40EE-AA29-7F04FF4BA93A}" destId="{D721424E-6DD9-4A09-9DF9-76EBB96F50FB}" srcOrd="5" destOrd="0" parTransId="{39510BA2-939B-41D2-AB2F-48C8FFBE7A7D}" sibTransId="{93F785A3-6205-459C-8BE7-6E80E39AC190}"/>
    <dgm:cxn modelId="{AEFA8A98-CA79-490A-AF5C-F33DD12A36A6}" srcId="{2616375B-259E-40EE-AA29-7F04FF4BA93A}" destId="{ADC9276E-57DF-4BB2-B4CD-1FC59B401F84}" srcOrd="1" destOrd="0" parTransId="{D758E15C-BD8E-4241-B230-D9F85E0C0CC2}" sibTransId="{C7225FFF-23E8-4DDD-9BB3-07810B450290}"/>
    <dgm:cxn modelId="{DBF7EB39-127E-4F9F-887A-95A96B0BD166}" type="presOf" srcId="{2EAD91B1-0528-4529-9B47-FE06BB3CB228}" destId="{E7F1E0CB-BA82-4928-B02B-F9497841A5C7}" srcOrd="0" destOrd="0" presId="urn:microsoft.com/office/officeart/2005/8/layout/bProcess4"/>
    <dgm:cxn modelId="{07C90DAB-DD6D-46E7-BF3A-147AF655D3E3}" type="presOf" srcId="{9A40999F-32B5-44B6-86F1-3AD7BD1B4234}" destId="{49721F31-EB69-490D-8402-A4C3491DB7E7}" srcOrd="0" destOrd="0" presId="urn:microsoft.com/office/officeart/2005/8/layout/bProcess4"/>
    <dgm:cxn modelId="{22F5AFAB-5328-4C42-AC03-FB1EBD233625}" srcId="{2616375B-259E-40EE-AA29-7F04FF4BA93A}" destId="{9A40999F-32B5-44B6-86F1-3AD7BD1B4234}" srcOrd="7" destOrd="0" parTransId="{6505C404-A813-4263-80B4-7C670AFC03D4}" sibTransId="{EB082363-6F5F-48B1-88E7-515B41FDDB35}"/>
    <dgm:cxn modelId="{A35274BD-CA65-41B8-B04E-7617FC069DCA}" type="presOf" srcId="{93F785A3-6205-459C-8BE7-6E80E39AC190}" destId="{3C438C12-7BC2-4A45-B54D-47277733DD8F}" srcOrd="0" destOrd="0" presId="urn:microsoft.com/office/officeart/2005/8/layout/bProcess4"/>
    <dgm:cxn modelId="{7F334C74-A639-4EFA-B38E-EC592BDD2F42}" type="presOf" srcId="{4A695D6B-D3B3-41D4-BE81-60E09B9E8C3F}" destId="{8235B71D-69D1-47C1-A987-3E8CA3E13731}" srcOrd="0" destOrd="0" presId="urn:microsoft.com/office/officeart/2005/8/layout/bProcess4"/>
    <dgm:cxn modelId="{B16C26AA-3667-4CCE-8ACC-BEC520E12526}" srcId="{2616375B-259E-40EE-AA29-7F04FF4BA93A}" destId="{07C22DA6-5876-40BD-A79E-BC54A4DAFF5B}" srcOrd="4" destOrd="0" parTransId="{F4BEC200-E2CD-4FE4-AC02-1B67FD7AF163}" sibTransId="{18ACFC09-E106-4BE7-891B-73197FDFB366}"/>
    <dgm:cxn modelId="{BE18B38B-021C-47CF-BE3B-0DC8937081E9}" type="presOf" srcId="{07C22DA6-5876-40BD-A79E-BC54A4DAFF5B}" destId="{133F3448-8DA0-4DEA-9180-8460D6581C0B}" srcOrd="0" destOrd="0" presId="urn:microsoft.com/office/officeart/2005/8/layout/bProcess4"/>
    <dgm:cxn modelId="{E13213E9-2762-4FC9-A877-825D22AB06DA}" type="presOf" srcId="{C7225FFF-23E8-4DDD-9BB3-07810B450290}" destId="{44514A88-1BA0-46EE-833C-790145842D6D}" srcOrd="0" destOrd="0" presId="urn:microsoft.com/office/officeart/2005/8/layout/bProcess4"/>
    <dgm:cxn modelId="{0BD6BC8B-E029-4B75-8D50-F8F12A659790}" type="presOf" srcId="{E471BA63-7C6C-413C-9DB3-98FF147FFB08}" destId="{ACE257D3-8228-4D93-96BF-E0224C16D458}" srcOrd="0" destOrd="0" presId="urn:microsoft.com/office/officeart/2005/8/layout/bProcess4"/>
    <dgm:cxn modelId="{00F7DFEF-E56C-4399-871B-5268476379B1}" srcId="{2616375B-259E-40EE-AA29-7F04FF4BA93A}" destId="{F9C332A2-CDF0-4896-B42D-29B168D2951D}" srcOrd="3" destOrd="0" parTransId="{60F0E2C1-2C24-4D76-A972-5D2E8D1D29A0}" sibTransId="{C58C8EEE-F5CE-4C65-8446-6D0B0ECDDE8A}"/>
    <dgm:cxn modelId="{7CC8E495-EEC7-4205-B0D1-FFB9C8A2AC3E}" type="presOf" srcId="{18ACFC09-E106-4BE7-891B-73197FDFB366}" destId="{2C1FB9E3-186F-48F4-9742-422B13D00B4F}" srcOrd="0" destOrd="0" presId="urn:microsoft.com/office/officeart/2005/8/layout/bProcess4"/>
    <dgm:cxn modelId="{2AB0CB9F-2987-4460-85A5-80D776CC1638}" type="presOf" srcId="{D721424E-6DD9-4A09-9DF9-76EBB96F50FB}" destId="{81B50AD8-FD9F-4453-98E7-D424E115181A}" srcOrd="0" destOrd="0" presId="urn:microsoft.com/office/officeart/2005/8/layout/bProcess4"/>
    <dgm:cxn modelId="{7CF9DA4E-C6DF-4660-B20F-F82442520AE6}" type="presOf" srcId="{C58C8EEE-F5CE-4C65-8446-6D0B0ECDDE8A}" destId="{6ED420DF-95AB-4F77-A82C-FD4419442511}" srcOrd="0" destOrd="0" presId="urn:microsoft.com/office/officeart/2005/8/layout/bProcess4"/>
    <dgm:cxn modelId="{BAFB00F2-987A-41F4-AE31-CACFAAD0CC76}" type="presOf" srcId="{80B5F37E-B28E-4083-BE09-4A3C934C9C90}" destId="{25042BD7-7CF2-4372-BA03-62E813442A34}" srcOrd="0" destOrd="0" presId="urn:microsoft.com/office/officeart/2005/8/layout/bProcess4"/>
    <dgm:cxn modelId="{90BCF3E6-5648-49E1-A30A-187918E0E194}" type="presOf" srcId="{2616375B-259E-40EE-AA29-7F04FF4BA93A}" destId="{FCB4044D-9CDA-4570-95E3-78C05094F6AB}" srcOrd="0" destOrd="0" presId="urn:microsoft.com/office/officeart/2005/8/layout/bProcess4"/>
    <dgm:cxn modelId="{30F804D8-069F-42F6-A62D-195BBA112E31}" type="presParOf" srcId="{FCB4044D-9CDA-4570-95E3-78C05094F6AB}" destId="{426FB9C5-220A-4DDE-9794-27958471841C}" srcOrd="0" destOrd="0" presId="urn:microsoft.com/office/officeart/2005/8/layout/bProcess4"/>
    <dgm:cxn modelId="{52FDEA17-A6B1-4545-A202-3F3C764EE71F}" type="presParOf" srcId="{426FB9C5-220A-4DDE-9794-27958471841C}" destId="{A4BB874A-4681-4222-B4CB-F9F81F0ECBB3}" srcOrd="0" destOrd="0" presId="urn:microsoft.com/office/officeart/2005/8/layout/bProcess4"/>
    <dgm:cxn modelId="{46B82F25-CDD7-4B90-944A-C108994F2038}" type="presParOf" srcId="{426FB9C5-220A-4DDE-9794-27958471841C}" destId="{8235B71D-69D1-47C1-A987-3E8CA3E13731}" srcOrd="1" destOrd="0" presId="urn:microsoft.com/office/officeart/2005/8/layout/bProcess4"/>
    <dgm:cxn modelId="{5738ED13-AC4E-4CEB-BD96-3E292769E9B5}" type="presParOf" srcId="{FCB4044D-9CDA-4570-95E3-78C05094F6AB}" destId="{EF36902D-9365-4297-B6A6-C5C978B491F8}" srcOrd="1" destOrd="0" presId="urn:microsoft.com/office/officeart/2005/8/layout/bProcess4"/>
    <dgm:cxn modelId="{0EA68ED7-A08A-47D0-8C85-36CADF7F5AD0}" type="presParOf" srcId="{FCB4044D-9CDA-4570-95E3-78C05094F6AB}" destId="{0AEA2A0E-C967-428E-BF8B-1BE13386BB1A}" srcOrd="2" destOrd="0" presId="urn:microsoft.com/office/officeart/2005/8/layout/bProcess4"/>
    <dgm:cxn modelId="{8F8C23D7-BC6D-47E9-A7D4-AD4F1A91C6ED}" type="presParOf" srcId="{0AEA2A0E-C967-428E-BF8B-1BE13386BB1A}" destId="{A8D6FC60-0B3C-43FF-92FB-7B2BCBE8DED7}" srcOrd="0" destOrd="0" presId="urn:microsoft.com/office/officeart/2005/8/layout/bProcess4"/>
    <dgm:cxn modelId="{D89B9C78-13C7-45C6-94FB-1A22E969B703}" type="presParOf" srcId="{0AEA2A0E-C967-428E-BF8B-1BE13386BB1A}" destId="{4F511E82-91E9-4914-BADE-1AC27732DED6}" srcOrd="1" destOrd="0" presId="urn:microsoft.com/office/officeart/2005/8/layout/bProcess4"/>
    <dgm:cxn modelId="{A671A35B-D610-46F8-A150-7B2770D74153}" type="presParOf" srcId="{FCB4044D-9CDA-4570-95E3-78C05094F6AB}" destId="{44514A88-1BA0-46EE-833C-790145842D6D}" srcOrd="3" destOrd="0" presId="urn:microsoft.com/office/officeart/2005/8/layout/bProcess4"/>
    <dgm:cxn modelId="{A3C47A44-A6E4-45E1-A326-BA47DFFA9159}" type="presParOf" srcId="{FCB4044D-9CDA-4570-95E3-78C05094F6AB}" destId="{47EA27E4-13D2-4481-A98F-EA5808E69BCB}" srcOrd="4" destOrd="0" presId="urn:microsoft.com/office/officeart/2005/8/layout/bProcess4"/>
    <dgm:cxn modelId="{8BF35F0C-421B-48F6-95AF-2305F48EDCDF}" type="presParOf" srcId="{47EA27E4-13D2-4481-A98F-EA5808E69BCB}" destId="{3A88244D-B1C3-46A2-A93D-111581D0BBCB}" srcOrd="0" destOrd="0" presId="urn:microsoft.com/office/officeart/2005/8/layout/bProcess4"/>
    <dgm:cxn modelId="{A4455D28-FDB5-4934-8D4F-4C7D8049232F}" type="presParOf" srcId="{47EA27E4-13D2-4481-A98F-EA5808E69BCB}" destId="{3F4FDE8D-D5C6-4F48-9CCE-A4C39D0E71F0}" srcOrd="1" destOrd="0" presId="urn:microsoft.com/office/officeart/2005/8/layout/bProcess4"/>
    <dgm:cxn modelId="{2486E02B-DA1F-4ADB-9D67-97322CCC485D}" type="presParOf" srcId="{FCB4044D-9CDA-4570-95E3-78C05094F6AB}" destId="{ACE257D3-8228-4D93-96BF-E0224C16D458}" srcOrd="5" destOrd="0" presId="urn:microsoft.com/office/officeart/2005/8/layout/bProcess4"/>
    <dgm:cxn modelId="{BBA8CFDB-0DF1-4A1F-8B47-725A636253DD}" type="presParOf" srcId="{FCB4044D-9CDA-4570-95E3-78C05094F6AB}" destId="{D301F6E3-3FE8-4632-B246-99A8D9358483}" srcOrd="6" destOrd="0" presId="urn:microsoft.com/office/officeart/2005/8/layout/bProcess4"/>
    <dgm:cxn modelId="{D375556F-418D-4628-B4A6-BC671F20A860}" type="presParOf" srcId="{D301F6E3-3FE8-4632-B246-99A8D9358483}" destId="{A564A4F7-E3C8-4360-A315-8409A72AA440}" srcOrd="0" destOrd="0" presId="urn:microsoft.com/office/officeart/2005/8/layout/bProcess4"/>
    <dgm:cxn modelId="{F4485735-9054-432D-B34B-45DB99BC267C}" type="presParOf" srcId="{D301F6E3-3FE8-4632-B246-99A8D9358483}" destId="{91402F64-8F65-4EE6-A462-72EC5B85CEFC}" srcOrd="1" destOrd="0" presId="urn:microsoft.com/office/officeart/2005/8/layout/bProcess4"/>
    <dgm:cxn modelId="{232B50B7-B1DB-47F7-A623-C51C01DA1A17}" type="presParOf" srcId="{FCB4044D-9CDA-4570-95E3-78C05094F6AB}" destId="{6ED420DF-95AB-4F77-A82C-FD4419442511}" srcOrd="7" destOrd="0" presId="urn:microsoft.com/office/officeart/2005/8/layout/bProcess4"/>
    <dgm:cxn modelId="{C1CED75D-89DF-424C-A25E-8B714F61465A}" type="presParOf" srcId="{FCB4044D-9CDA-4570-95E3-78C05094F6AB}" destId="{3FEC7CE3-FC5B-4512-83AD-37EE8E1D85E2}" srcOrd="8" destOrd="0" presId="urn:microsoft.com/office/officeart/2005/8/layout/bProcess4"/>
    <dgm:cxn modelId="{D38B07D7-5419-4C57-86D8-7B207E324914}" type="presParOf" srcId="{3FEC7CE3-FC5B-4512-83AD-37EE8E1D85E2}" destId="{93C4B9D1-9FD5-4338-A59F-ECA788E11856}" srcOrd="0" destOrd="0" presId="urn:microsoft.com/office/officeart/2005/8/layout/bProcess4"/>
    <dgm:cxn modelId="{2D731FD6-0896-42F2-871F-2D9D5E8E21D0}" type="presParOf" srcId="{3FEC7CE3-FC5B-4512-83AD-37EE8E1D85E2}" destId="{133F3448-8DA0-4DEA-9180-8460D6581C0B}" srcOrd="1" destOrd="0" presId="urn:microsoft.com/office/officeart/2005/8/layout/bProcess4"/>
    <dgm:cxn modelId="{B60C9848-CE72-4727-8B5A-6FBE6632A090}" type="presParOf" srcId="{FCB4044D-9CDA-4570-95E3-78C05094F6AB}" destId="{2C1FB9E3-186F-48F4-9742-422B13D00B4F}" srcOrd="9" destOrd="0" presId="urn:microsoft.com/office/officeart/2005/8/layout/bProcess4"/>
    <dgm:cxn modelId="{B4375210-E18F-43A1-8CF0-4B2C704374BE}" type="presParOf" srcId="{FCB4044D-9CDA-4570-95E3-78C05094F6AB}" destId="{CC0A66BE-9CAF-478E-94E2-E452863D4DEA}" srcOrd="10" destOrd="0" presId="urn:microsoft.com/office/officeart/2005/8/layout/bProcess4"/>
    <dgm:cxn modelId="{B606166D-8FDC-4B23-B0E4-F150B5BE33BA}" type="presParOf" srcId="{CC0A66BE-9CAF-478E-94E2-E452863D4DEA}" destId="{D008E28B-5C4B-41B7-A94D-3EDD25780B2A}" srcOrd="0" destOrd="0" presId="urn:microsoft.com/office/officeart/2005/8/layout/bProcess4"/>
    <dgm:cxn modelId="{F9DCDAC4-A26F-4B65-959D-DB156B963B94}" type="presParOf" srcId="{CC0A66BE-9CAF-478E-94E2-E452863D4DEA}" destId="{81B50AD8-FD9F-4453-98E7-D424E115181A}" srcOrd="1" destOrd="0" presId="urn:microsoft.com/office/officeart/2005/8/layout/bProcess4"/>
    <dgm:cxn modelId="{9CF6A248-21C0-4001-AACE-F5619B63E158}" type="presParOf" srcId="{FCB4044D-9CDA-4570-95E3-78C05094F6AB}" destId="{3C438C12-7BC2-4A45-B54D-47277733DD8F}" srcOrd="11" destOrd="0" presId="urn:microsoft.com/office/officeart/2005/8/layout/bProcess4"/>
    <dgm:cxn modelId="{D0F8BDEB-F2FF-4F51-AC5C-D44617C20B72}" type="presParOf" srcId="{FCB4044D-9CDA-4570-95E3-78C05094F6AB}" destId="{C64AFAC4-42C5-480E-8D7B-827504A7A4D6}" srcOrd="12" destOrd="0" presId="urn:microsoft.com/office/officeart/2005/8/layout/bProcess4"/>
    <dgm:cxn modelId="{110FBBCE-D3D1-4BF5-9404-A979907353D8}" type="presParOf" srcId="{C64AFAC4-42C5-480E-8D7B-827504A7A4D6}" destId="{DE461696-41FC-46B8-864E-B5BC918EF52C}" srcOrd="0" destOrd="0" presId="urn:microsoft.com/office/officeart/2005/8/layout/bProcess4"/>
    <dgm:cxn modelId="{7FF850C7-B3D3-4E27-8400-428A178CB278}" type="presParOf" srcId="{C64AFAC4-42C5-480E-8D7B-827504A7A4D6}" destId="{E7F1E0CB-BA82-4928-B02B-F9497841A5C7}" srcOrd="1" destOrd="0" presId="urn:microsoft.com/office/officeart/2005/8/layout/bProcess4"/>
    <dgm:cxn modelId="{3B18A632-F17C-46D3-B854-22A78667E8EE}" type="presParOf" srcId="{FCB4044D-9CDA-4570-95E3-78C05094F6AB}" destId="{25042BD7-7CF2-4372-BA03-62E813442A34}" srcOrd="13" destOrd="0" presId="urn:microsoft.com/office/officeart/2005/8/layout/bProcess4"/>
    <dgm:cxn modelId="{ACFAA672-EA12-48DF-84B7-98BA27339A21}" type="presParOf" srcId="{FCB4044D-9CDA-4570-95E3-78C05094F6AB}" destId="{0C92C688-3756-41E2-8D80-D62CEE88386B}" srcOrd="14" destOrd="0" presId="urn:microsoft.com/office/officeart/2005/8/layout/bProcess4"/>
    <dgm:cxn modelId="{5EC44A88-36BC-4390-ABCA-59023B389D6D}" type="presParOf" srcId="{0C92C688-3756-41E2-8D80-D62CEE88386B}" destId="{BA934060-B0C5-4C19-9874-721E56A25784}" srcOrd="0" destOrd="0" presId="urn:microsoft.com/office/officeart/2005/8/layout/bProcess4"/>
    <dgm:cxn modelId="{BCE2D9F5-65DE-4DDD-8A85-49AB8E286EE4}" type="presParOf" srcId="{0C92C688-3756-41E2-8D80-D62CEE88386B}" destId="{49721F31-EB69-490D-8402-A4C3491DB7E7}"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59456-853F-46B7-8831-FE3F729C7665}">
      <dsp:nvSpPr>
        <dsp:cNvPr id="0" name=""/>
        <dsp:cNvSpPr/>
      </dsp:nvSpPr>
      <dsp:spPr>
        <a:xfrm>
          <a:off x="996032" y="408625"/>
          <a:ext cx="2725984" cy="2725984"/>
        </a:xfrm>
        <a:prstGeom prst="blockArc">
          <a:avLst>
            <a:gd name="adj1" fmla="val 11880000"/>
            <a:gd name="adj2" fmla="val 16200000"/>
            <a:gd name="adj3" fmla="val 4643"/>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FB4212-8E26-4968-AA23-C8418F88736F}">
      <dsp:nvSpPr>
        <dsp:cNvPr id="0" name=""/>
        <dsp:cNvSpPr/>
      </dsp:nvSpPr>
      <dsp:spPr>
        <a:xfrm>
          <a:off x="996032" y="408625"/>
          <a:ext cx="2725984" cy="2725984"/>
        </a:xfrm>
        <a:prstGeom prst="blockArc">
          <a:avLst>
            <a:gd name="adj1" fmla="val 7560000"/>
            <a:gd name="adj2" fmla="val 11880000"/>
            <a:gd name="adj3" fmla="val 4643"/>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96F5E6-4822-49CF-80A2-992AF1C98E79}">
      <dsp:nvSpPr>
        <dsp:cNvPr id="0" name=""/>
        <dsp:cNvSpPr/>
      </dsp:nvSpPr>
      <dsp:spPr>
        <a:xfrm>
          <a:off x="996032" y="408625"/>
          <a:ext cx="2725984" cy="2725984"/>
        </a:xfrm>
        <a:prstGeom prst="blockArc">
          <a:avLst>
            <a:gd name="adj1" fmla="val 3240000"/>
            <a:gd name="adj2" fmla="val 7560000"/>
            <a:gd name="adj3" fmla="val 4643"/>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C45288-1A96-4955-B74E-E843EAA980B8}">
      <dsp:nvSpPr>
        <dsp:cNvPr id="0" name=""/>
        <dsp:cNvSpPr/>
      </dsp:nvSpPr>
      <dsp:spPr>
        <a:xfrm>
          <a:off x="996032" y="408625"/>
          <a:ext cx="2725984" cy="2725984"/>
        </a:xfrm>
        <a:prstGeom prst="blockArc">
          <a:avLst>
            <a:gd name="adj1" fmla="val 20520000"/>
            <a:gd name="adj2" fmla="val 3240000"/>
            <a:gd name="adj3" fmla="val 4643"/>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540A82-32D8-4A38-A908-CACB75633E55}">
      <dsp:nvSpPr>
        <dsp:cNvPr id="0" name=""/>
        <dsp:cNvSpPr/>
      </dsp:nvSpPr>
      <dsp:spPr>
        <a:xfrm>
          <a:off x="996032" y="408625"/>
          <a:ext cx="2725984" cy="2725984"/>
        </a:xfrm>
        <a:prstGeom prst="blockArc">
          <a:avLst>
            <a:gd name="adj1" fmla="val 16200000"/>
            <a:gd name="adj2" fmla="val 20520000"/>
            <a:gd name="adj3" fmla="val 4643"/>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E3CAE3-C988-403C-B9C8-5ACC3CBB53C2}">
      <dsp:nvSpPr>
        <dsp:cNvPr id="0" name=""/>
        <dsp:cNvSpPr/>
      </dsp:nvSpPr>
      <dsp:spPr>
        <a:xfrm>
          <a:off x="1731257" y="1143849"/>
          <a:ext cx="1255535" cy="1255535"/>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US" sz="1700" kern="1200">
              <a:latin typeface="Times New Roman" pitchFamily="18" charset="0"/>
              <a:cs typeface="Times New Roman" pitchFamily="18" charset="0"/>
            </a:rPr>
            <a:t>Types of Team Members</a:t>
          </a:r>
        </a:p>
      </dsp:txBody>
      <dsp:txXfrm>
        <a:off x="1915126" y="1327718"/>
        <a:ext cx="887797" cy="887797"/>
      </dsp:txXfrm>
    </dsp:sp>
    <dsp:sp modelId="{9F497E89-34D5-4CFC-84DC-583A4029E5EF}">
      <dsp:nvSpPr>
        <dsp:cNvPr id="0" name=""/>
        <dsp:cNvSpPr/>
      </dsp:nvSpPr>
      <dsp:spPr>
        <a:xfrm>
          <a:off x="1919587" y="826"/>
          <a:ext cx="878875" cy="878875"/>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Times New Roman" pitchFamily="18" charset="0"/>
              <a:cs typeface="Times New Roman" pitchFamily="18" charset="0"/>
            </a:rPr>
            <a:t>Team leader</a:t>
          </a:r>
        </a:p>
      </dsp:txBody>
      <dsp:txXfrm>
        <a:off x="2048295" y="129534"/>
        <a:ext cx="621459" cy="621459"/>
      </dsp:txXfrm>
    </dsp:sp>
    <dsp:sp modelId="{874B9A53-7908-48DD-B891-3C38ACDF7DED}">
      <dsp:nvSpPr>
        <dsp:cNvPr id="0" name=""/>
        <dsp:cNvSpPr/>
      </dsp:nvSpPr>
      <dsp:spPr>
        <a:xfrm>
          <a:off x="3185779" y="920769"/>
          <a:ext cx="878875" cy="878875"/>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Times New Roman" pitchFamily="18" charset="0"/>
              <a:cs typeface="Times New Roman" pitchFamily="18" charset="0"/>
            </a:rPr>
            <a:t>Facilitator</a:t>
          </a:r>
        </a:p>
      </dsp:txBody>
      <dsp:txXfrm>
        <a:off x="3314487" y="1049477"/>
        <a:ext cx="621459" cy="621459"/>
      </dsp:txXfrm>
    </dsp:sp>
    <dsp:sp modelId="{25FFDE95-1A33-46ED-9822-9C36F3D0980B}">
      <dsp:nvSpPr>
        <dsp:cNvPr id="0" name=""/>
        <dsp:cNvSpPr/>
      </dsp:nvSpPr>
      <dsp:spPr>
        <a:xfrm>
          <a:off x="2702137" y="2409266"/>
          <a:ext cx="878875" cy="878875"/>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Times New Roman" pitchFamily="18" charset="0"/>
              <a:cs typeface="Times New Roman" pitchFamily="18" charset="0"/>
            </a:rPr>
            <a:t>Team recorder</a:t>
          </a:r>
        </a:p>
      </dsp:txBody>
      <dsp:txXfrm>
        <a:off x="2830845" y="2537974"/>
        <a:ext cx="621459" cy="621459"/>
      </dsp:txXfrm>
    </dsp:sp>
    <dsp:sp modelId="{23E62798-7094-406C-ACF5-4865BE784AED}">
      <dsp:nvSpPr>
        <dsp:cNvPr id="0" name=""/>
        <dsp:cNvSpPr/>
      </dsp:nvSpPr>
      <dsp:spPr>
        <a:xfrm>
          <a:off x="1137037" y="2409266"/>
          <a:ext cx="878875" cy="878875"/>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Times New Roman" pitchFamily="18" charset="0"/>
              <a:cs typeface="Times New Roman" pitchFamily="18" charset="0"/>
            </a:rPr>
            <a:t>Time Keeper</a:t>
          </a:r>
        </a:p>
      </dsp:txBody>
      <dsp:txXfrm>
        <a:off x="1265745" y="2537974"/>
        <a:ext cx="621459" cy="621459"/>
      </dsp:txXfrm>
    </dsp:sp>
    <dsp:sp modelId="{4D7F1D19-B59E-442B-8F15-3D820E2FEECF}">
      <dsp:nvSpPr>
        <dsp:cNvPr id="0" name=""/>
        <dsp:cNvSpPr/>
      </dsp:nvSpPr>
      <dsp:spPr>
        <a:xfrm>
          <a:off x="653395" y="920769"/>
          <a:ext cx="878875" cy="878875"/>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latin typeface="Times New Roman" pitchFamily="18" charset="0"/>
              <a:cs typeface="Times New Roman" pitchFamily="18" charset="0"/>
            </a:rPr>
            <a:t>Individual member</a:t>
          </a:r>
        </a:p>
      </dsp:txBody>
      <dsp:txXfrm>
        <a:off x="782103" y="1049477"/>
        <a:ext cx="621459" cy="6214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26134-71F0-4BEE-B55A-023A168A15BB}">
      <dsp:nvSpPr>
        <dsp:cNvPr id="0" name=""/>
        <dsp:cNvSpPr/>
      </dsp:nvSpPr>
      <dsp:spPr>
        <a:xfrm>
          <a:off x="1903591" y="1199535"/>
          <a:ext cx="910866" cy="910866"/>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a:latin typeface="Times New Roman" pitchFamily="18" charset="0"/>
              <a:cs typeface="Times New Roman" pitchFamily="18" charset="0"/>
            </a:rPr>
            <a:t>Tools of effective communication</a:t>
          </a:r>
        </a:p>
      </dsp:txBody>
      <dsp:txXfrm>
        <a:off x="2036984" y="1332928"/>
        <a:ext cx="644080" cy="644080"/>
      </dsp:txXfrm>
    </dsp:sp>
    <dsp:sp modelId="{F1D8FBBC-2805-4EFA-93CA-7489FC1D1938}">
      <dsp:nvSpPr>
        <dsp:cNvPr id="0" name=""/>
        <dsp:cNvSpPr/>
      </dsp:nvSpPr>
      <dsp:spPr>
        <a:xfrm rot="16200000">
          <a:off x="2221427" y="1044562"/>
          <a:ext cx="275194" cy="34750"/>
        </a:xfrm>
        <a:custGeom>
          <a:avLst/>
          <a:gdLst/>
          <a:ahLst/>
          <a:cxnLst/>
          <a:rect l="0" t="0" r="0" b="0"/>
          <a:pathLst>
            <a:path>
              <a:moveTo>
                <a:pt x="0" y="17375"/>
              </a:moveTo>
              <a:lnTo>
                <a:pt x="275194" y="17375"/>
              </a:lnTo>
            </a:path>
          </a:pathLst>
        </a:custGeom>
        <a:noFill/>
        <a:ln w="15875"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latin typeface="Times New Roman" pitchFamily="18" charset="0"/>
            <a:cs typeface="Times New Roman" pitchFamily="18" charset="0"/>
          </a:endParaRPr>
        </a:p>
      </dsp:txBody>
      <dsp:txXfrm>
        <a:off x="2352145" y="1055058"/>
        <a:ext cx="13759" cy="13759"/>
      </dsp:txXfrm>
    </dsp:sp>
    <dsp:sp modelId="{A1963AF1-7073-4621-A811-FD0C1875F235}">
      <dsp:nvSpPr>
        <dsp:cNvPr id="0" name=""/>
        <dsp:cNvSpPr/>
      </dsp:nvSpPr>
      <dsp:spPr>
        <a:xfrm>
          <a:off x="1903591" y="13474"/>
          <a:ext cx="910866" cy="910866"/>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kern="1200">
              <a:latin typeface="Times New Roman" pitchFamily="18" charset="0"/>
              <a:cs typeface="Times New Roman" pitchFamily="18" charset="0"/>
            </a:rPr>
            <a:t>Email.</a:t>
          </a:r>
        </a:p>
      </dsp:txBody>
      <dsp:txXfrm>
        <a:off x="2036984" y="146867"/>
        <a:ext cx="644080" cy="644080"/>
      </dsp:txXfrm>
    </dsp:sp>
    <dsp:sp modelId="{72150DF8-1742-4B9C-AC8F-D481C48703AD}">
      <dsp:nvSpPr>
        <dsp:cNvPr id="0" name=""/>
        <dsp:cNvSpPr/>
      </dsp:nvSpPr>
      <dsp:spPr>
        <a:xfrm>
          <a:off x="2814458" y="1637593"/>
          <a:ext cx="275194" cy="34750"/>
        </a:xfrm>
        <a:custGeom>
          <a:avLst/>
          <a:gdLst/>
          <a:ahLst/>
          <a:cxnLst/>
          <a:rect l="0" t="0" r="0" b="0"/>
          <a:pathLst>
            <a:path>
              <a:moveTo>
                <a:pt x="0" y="17375"/>
              </a:moveTo>
              <a:lnTo>
                <a:pt x="275194" y="17375"/>
              </a:lnTo>
            </a:path>
          </a:pathLst>
        </a:custGeom>
        <a:noFill/>
        <a:ln w="15875"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latin typeface="Times New Roman" pitchFamily="18" charset="0"/>
            <a:cs typeface="Times New Roman" pitchFamily="18" charset="0"/>
          </a:endParaRPr>
        </a:p>
      </dsp:txBody>
      <dsp:txXfrm>
        <a:off x="2945175" y="1648088"/>
        <a:ext cx="13759" cy="13759"/>
      </dsp:txXfrm>
    </dsp:sp>
    <dsp:sp modelId="{78350C69-6ADE-4DBE-A80B-FCE7A6117FF3}">
      <dsp:nvSpPr>
        <dsp:cNvPr id="0" name=""/>
        <dsp:cNvSpPr/>
      </dsp:nvSpPr>
      <dsp:spPr>
        <a:xfrm>
          <a:off x="3089652" y="1199535"/>
          <a:ext cx="910866" cy="910866"/>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kern="1200">
              <a:latin typeface="Times New Roman" pitchFamily="18" charset="0"/>
              <a:cs typeface="Times New Roman" pitchFamily="18" charset="0"/>
            </a:rPr>
            <a:t>Direct messaging.</a:t>
          </a:r>
        </a:p>
      </dsp:txBody>
      <dsp:txXfrm>
        <a:off x="3223045" y="1332928"/>
        <a:ext cx="644080" cy="644080"/>
      </dsp:txXfrm>
    </dsp:sp>
    <dsp:sp modelId="{6BE467CC-F613-4F72-8E6F-E4D90D9B765D}">
      <dsp:nvSpPr>
        <dsp:cNvPr id="0" name=""/>
        <dsp:cNvSpPr/>
      </dsp:nvSpPr>
      <dsp:spPr>
        <a:xfrm rot="5400000">
          <a:off x="2221427" y="2230623"/>
          <a:ext cx="275194" cy="34750"/>
        </a:xfrm>
        <a:custGeom>
          <a:avLst/>
          <a:gdLst/>
          <a:ahLst/>
          <a:cxnLst/>
          <a:rect l="0" t="0" r="0" b="0"/>
          <a:pathLst>
            <a:path>
              <a:moveTo>
                <a:pt x="0" y="17375"/>
              </a:moveTo>
              <a:lnTo>
                <a:pt x="275194" y="17375"/>
              </a:lnTo>
            </a:path>
          </a:pathLst>
        </a:custGeom>
        <a:noFill/>
        <a:ln w="15875"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latin typeface="Times New Roman" pitchFamily="18" charset="0"/>
            <a:cs typeface="Times New Roman" pitchFamily="18" charset="0"/>
          </a:endParaRPr>
        </a:p>
      </dsp:txBody>
      <dsp:txXfrm>
        <a:off x="2352145" y="2241118"/>
        <a:ext cx="13759" cy="13759"/>
      </dsp:txXfrm>
    </dsp:sp>
    <dsp:sp modelId="{2B965B42-2602-4A8C-B288-A5185341C792}">
      <dsp:nvSpPr>
        <dsp:cNvPr id="0" name=""/>
        <dsp:cNvSpPr/>
      </dsp:nvSpPr>
      <dsp:spPr>
        <a:xfrm>
          <a:off x="1903591" y="2385596"/>
          <a:ext cx="910866" cy="910866"/>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kern="1200">
              <a:latin typeface="Times New Roman" pitchFamily="18" charset="0"/>
              <a:cs typeface="Times New Roman" pitchFamily="18" charset="0"/>
            </a:rPr>
            <a:t>Video conferencing.</a:t>
          </a:r>
        </a:p>
      </dsp:txBody>
      <dsp:txXfrm>
        <a:off x="2036984" y="2518989"/>
        <a:ext cx="644080" cy="644080"/>
      </dsp:txXfrm>
    </dsp:sp>
    <dsp:sp modelId="{18200278-4A60-4984-AA02-DE3EB94D80B0}">
      <dsp:nvSpPr>
        <dsp:cNvPr id="0" name=""/>
        <dsp:cNvSpPr/>
      </dsp:nvSpPr>
      <dsp:spPr>
        <a:xfrm rot="10800000">
          <a:off x="1628397" y="1637593"/>
          <a:ext cx="275194" cy="34750"/>
        </a:xfrm>
        <a:custGeom>
          <a:avLst/>
          <a:gdLst/>
          <a:ahLst/>
          <a:cxnLst/>
          <a:rect l="0" t="0" r="0" b="0"/>
          <a:pathLst>
            <a:path>
              <a:moveTo>
                <a:pt x="0" y="17375"/>
              </a:moveTo>
              <a:lnTo>
                <a:pt x="275194" y="17375"/>
              </a:lnTo>
            </a:path>
          </a:pathLst>
        </a:custGeom>
        <a:noFill/>
        <a:ln w="15875"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latin typeface="Times New Roman" pitchFamily="18" charset="0"/>
            <a:cs typeface="Times New Roman" pitchFamily="18" charset="0"/>
          </a:endParaRPr>
        </a:p>
      </dsp:txBody>
      <dsp:txXfrm rot="10800000">
        <a:off x="1759114" y="1648088"/>
        <a:ext cx="13759" cy="13759"/>
      </dsp:txXfrm>
    </dsp:sp>
    <dsp:sp modelId="{95FEEBCA-0670-4597-B244-3647C9935714}">
      <dsp:nvSpPr>
        <dsp:cNvPr id="0" name=""/>
        <dsp:cNvSpPr/>
      </dsp:nvSpPr>
      <dsp:spPr>
        <a:xfrm>
          <a:off x="717531" y="1199535"/>
          <a:ext cx="910866" cy="910866"/>
        </a:xfrm>
        <a:prstGeom prst="ellipse">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lvl="0" algn="ctr" defTabSz="444500">
            <a:lnSpc>
              <a:spcPct val="90000"/>
            </a:lnSpc>
            <a:spcBef>
              <a:spcPct val="0"/>
            </a:spcBef>
            <a:spcAft>
              <a:spcPct val="35000"/>
            </a:spcAft>
          </a:pPr>
          <a:r>
            <a:rPr lang="en-US" sz="1000" kern="1200">
              <a:latin typeface="Times New Roman" pitchFamily="18" charset="0"/>
              <a:cs typeface="Times New Roman" pitchFamily="18" charset="0"/>
            </a:rPr>
            <a:t>Human conversation.</a:t>
          </a:r>
        </a:p>
      </dsp:txBody>
      <dsp:txXfrm>
        <a:off x="850924" y="1332928"/>
        <a:ext cx="644080" cy="6440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6902D-9365-4297-B6A6-C5C978B491F8}">
      <dsp:nvSpPr>
        <dsp:cNvPr id="0" name=""/>
        <dsp:cNvSpPr/>
      </dsp:nvSpPr>
      <dsp:spPr>
        <a:xfrm rot="5400000">
          <a:off x="-213163" y="919403"/>
          <a:ext cx="956014"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35B71D-69D1-47C1-A987-3E8CA3E13731}">
      <dsp:nvSpPr>
        <dsp:cNvPr id="0" name=""/>
        <dsp:cNvSpPr/>
      </dsp:nvSpPr>
      <dsp:spPr>
        <a:xfrm>
          <a:off x="2372" y="302791"/>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Set SMART goals</a:t>
          </a:r>
        </a:p>
      </dsp:txBody>
      <dsp:txXfrm>
        <a:off x="25003" y="325422"/>
        <a:ext cx="1242526" cy="727410"/>
      </dsp:txXfrm>
    </dsp:sp>
    <dsp:sp modelId="{44514A88-1BA0-46EE-833C-790145842D6D}">
      <dsp:nvSpPr>
        <dsp:cNvPr id="0" name=""/>
        <dsp:cNvSpPr/>
      </dsp:nvSpPr>
      <dsp:spPr>
        <a:xfrm rot="5400000">
          <a:off x="-213163" y="1885244"/>
          <a:ext cx="956014"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F511E82-91E9-4914-BADE-1AC27732DED6}">
      <dsp:nvSpPr>
        <dsp:cNvPr id="0" name=""/>
        <dsp:cNvSpPr/>
      </dsp:nvSpPr>
      <dsp:spPr>
        <a:xfrm>
          <a:off x="2372" y="1268632"/>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Perform well-defined roles</a:t>
          </a:r>
        </a:p>
      </dsp:txBody>
      <dsp:txXfrm>
        <a:off x="25003" y="1291263"/>
        <a:ext cx="1242526" cy="727410"/>
      </dsp:txXfrm>
    </dsp:sp>
    <dsp:sp modelId="{ACE257D3-8228-4D93-96BF-E0224C16D458}">
      <dsp:nvSpPr>
        <dsp:cNvPr id="0" name=""/>
        <dsp:cNvSpPr/>
      </dsp:nvSpPr>
      <dsp:spPr>
        <a:xfrm>
          <a:off x="269756" y="2368165"/>
          <a:ext cx="1702931"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4FDE8D-D5C6-4F48-9CCE-A4C39D0E71F0}">
      <dsp:nvSpPr>
        <dsp:cNvPr id="0" name=""/>
        <dsp:cNvSpPr/>
      </dsp:nvSpPr>
      <dsp:spPr>
        <a:xfrm>
          <a:off x="2372" y="2234473"/>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Experiment regularly</a:t>
          </a:r>
        </a:p>
      </dsp:txBody>
      <dsp:txXfrm>
        <a:off x="25003" y="2257104"/>
        <a:ext cx="1242526" cy="727410"/>
      </dsp:txXfrm>
    </dsp:sp>
    <dsp:sp modelId="{6ED420DF-95AB-4F77-A82C-FD4419442511}">
      <dsp:nvSpPr>
        <dsp:cNvPr id="0" name=""/>
        <dsp:cNvSpPr/>
      </dsp:nvSpPr>
      <dsp:spPr>
        <a:xfrm rot="16200000">
          <a:off x="1499594" y="1885244"/>
          <a:ext cx="956014"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402F64-8F65-4EE6-A462-72EC5B85CEFC}">
      <dsp:nvSpPr>
        <dsp:cNvPr id="0" name=""/>
        <dsp:cNvSpPr/>
      </dsp:nvSpPr>
      <dsp:spPr>
        <a:xfrm>
          <a:off x="1715130" y="2234473"/>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Embrace diversity</a:t>
          </a:r>
        </a:p>
      </dsp:txBody>
      <dsp:txXfrm>
        <a:off x="1737761" y="2257104"/>
        <a:ext cx="1242526" cy="727410"/>
      </dsp:txXfrm>
    </dsp:sp>
    <dsp:sp modelId="{2C1FB9E3-186F-48F4-9742-422B13D00B4F}">
      <dsp:nvSpPr>
        <dsp:cNvPr id="0" name=""/>
        <dsp:cNvSpPr/>
      </dsp:nvSpPr>
      <dsp:spPr>
        <a:xfrm rot="16200000">
          <a:off x="1499594" y="919403"/>
          <a:ext cx="956014"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3F3448-8DA0-4DEA-9180-8460D6581C0B}">
      <dsp:nvSpPr>
        <dsp:cNvPr id="0" name=""/>
        <dsp:cNvSpPr/>
      </dsp:nvSpPr>
      <dsp:spPr>
        <a:xfrm>
          <a:off x="1715130" y="1268632"/>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Share a common culture</a:t>
          </a:r>
        </a:p>
      </dsp:txBody>
      <dsp:txXfrm>
        <a:off x="1737761" y="1291263"/>
        <a:ext cx="1242526" cy="727410"/>
      </dsp:txXfrm>
    </dsp:sp>
    <dsp:sp modelId="{3C438C12-7BC2-4A45-B54D-47277733DD8F}">
      <dsp:nvSpPr>
        <dsp:cNvPr id="0" name=""/>
        <dsp:cNvSpPr/>
      </dsp:nvSpPr>
      <dsp:spPr>
        <a:xfrm>
          <a:off x="1982514" y="436482"/>
          <a:ext cx="1702931"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1B50AD8-FD9F-4453-98E7-D424E115181A}">
      <dsp:nvSpPr>
        <dsp:cNvPr id="0" name=""/>
        <dsp:cNvSpPr/>
      </dsp:nvSpPr>
      <dsp:spPr>
        <a:xfrm>
          <a:off x="1715130" y="302791"/>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Be accountable to the </a:t>
          </a:r>
          <a:r>
            <a:rPr lang="en-US" sz="1500" b="1" kern="1200"/>
            <a:t>team</a:t>
          </a:r>
          <a:endParaRPr lang="en-US" sz="1500" kern="1200"/>
        </a:p>
      </dsp:txBody>
      <dsp:txXfrm>
        <a:off x="1737761" y="325422"/>
        <a:ext cx="1242526" cy="727410"/>
      </dsp:txXfrm>
    </dsp:sp>
    <dsp:sp modelId="{25042BD7-7CF2-4372-BA03-62E813442A34}">
      <dsp:nvSpPr>
        <dsp:cNvPr id="0" name=""/>
        <dsp:cNvSpPr/>
      </dsp:nvSpPr>
      <dsp:spPr>
        <a:xfrm rot="5400000">
          <a:off x="3212352" y="919403"/>
          <a:ext cx="956014" cy="115900"/>
        </a:xfrm>
        <a:prstGeom prst="rect">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F1E0CB-BA82-4928-B02B-F9497841A5C7}">
      <dsp:nvSpPr>
        <dsp:cNvPr id="0" name=""/>
        <dsp:cNvSpPr/>
      </dsp:nvSpPr>
      <dsp:spPr>
        <a:xfrm>
          <a:off x="3427889" y="302791"/>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Communicate effectively</a:t>
          </a:r>
        </a:p>
      </dsp:txBody>
      <dsp:txXfrm>
        <a:off x="3450520" y="325422"/>
        <a:ext cx="1242526" cy="727410"/>
      </dsp:txXfrm>
    </dsp:sp>
    <dsp:sp modelId="{49721F31-EB69-490D-8402-A4C3491DB7E7}">
      <dsp:nvSpPr>
        <dsp:cNvPr id="0" name=""/>
        <dsp:cNvSpPr/>
      </dsp:nvSpPr>
      <dsp:spPr>
        <a:xfrm>
          <a:off x="3427889" y="1268632"/>
          <a:ext cx="1287788" cy="772672"/>
        </a:xfrm>
        <a:prstGeom prst="roundRect">
          <a:avLst>
            <a:gd name="adj" fmla="val 10000"/>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Welcome strong leadership</a:t>
          </a:r>
        </a:p>
      </dsp:txBody>
      <dsp:txXfrm>
        <a:off x="3450520" y="1291263"/>
        <a:ext cx="1242526" cy="72741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EE743779-F31D-4450-AFF5-293A0059FBB8}"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2761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spTree>
    <p:extLst>
      <p:ext uri="{BB962C8B-B14F-4D97-AF65-F5344CB8AC3E}">
        <p14:creationId xmlns:p14="http://schemas.microsoft.com/office/powerpoint/2010/main" val="1133108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8815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1D760E6-E646-49A3-8181-81806AF4B53B}"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743779-F31D-4450-AFF5-293A0059FBB8}" type="slidenum">
              <a:rPr lang="en-US" smtClean="0"/>
              <a:t>‹#›</a:t>
            </a:fld>
            <a:endParaRPr lang="en-US"/>
          </a:p>
        </p:txBody>
      </p:sp>
    </p:spTree>
    <p:extLst>
      <p:ext uri="{BB962C8B-B14F-4D97-AF65-F5344CB8AC3E}">
        <p14:creationId xmlns:p14="http://schemas.microsoft.com/office/powerpoint/2010/main" val="3065337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1D760E6-E646-49A3-8181-81806AF4B53B}" type="datetimeFigureOut">
              <a:rPr lang="en-US" smtClean="0"/>
              <a:t>8/14/2020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E743779-F31D-4450-AFF5-293A0059FBB8}"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2051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1D760E6-E646-49A3-8181-81806AF4B53B}" type="datetimeFigureOut">
              <a:rPr lang="en-US" smtClean="0"/>
              <a:t>8/14/2020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E743779-F31D-4450-AFF5-293A0059FBB8}"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6163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D760E6-E646-49A3-8181-81806AF4B53B}" type="datetimeFigureOut">
              <a:rPr lang="en-US" smtClean="0"/>
              <a:t>8/14/2020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E743779-F31D-4450-AFF5-293A0059FBB8}" type="slidenum">
              <a:rPr lang="en-US" smtClean="0"/>
              <a:t>‹#›</a:t>
            </a:fld>
            <a:endParaRPr lang="en-US"/>
          </a:p>
        </p:txBody>
      </p:sp>
    </p:spTree>
    <p:extLst>
      <p:ext uri="{BB962C8B-B14F-4D97-AF65-F5344CB8AC3E}">
        <p14:creationId xmlns:p14="http://schemas.microsoft.com/office/powerpoint/2010/main" val="347347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D760E6-E646-49A3-8181-81806AF4B53B}"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743779-F31D-4450-AFF5-293A0059FBB8}"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0901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D760E6-E646-49A3-8181-81806AF4B53B}"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743779-F31D-4450-AFF5-293A0059FBB8}" type="slidenum">
              <a:rPr lang="en-US" smtClean="0"/>
              <a:t>‹#›</a:t>
            </a:fld>
            <a:endParaRPr lang="en-US"/>
          </a:p>
        </p:txBody>
      </p:sp>
    </p:spTree>
    <p:extLst>
      <p:ext uri="{BB962C8B-B14F-4D97-AF65-F5344CB8AC3E}">
        <p14:creationId xmlns:p14="http://schemas.microsoft.com/office/powerpoint/2010/main" val="4036103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D760E6-E646-49A3-8181-81806AF4B53B}" type="datetimeFigureOut">
              <a:rPr lang="en-US" smtClean="0"/>
              <a:t>8/14/2020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E743779-F31D-4450-AFF5-293A0059FBB8}" type="slidenum">
              <a:rPr lang="en-US" smtClean="0"/>
              <a:t>‹#›</a:t>
            </a:fld>
            <a:endParaRPr lang="en-US"/>
          </a:p>
        </p:txBody>
      </p:sp>
    </p:spTree>
    <p:extLst>
      <p:ext uri="{BB962C8B-B14F-4D97-AF65-F5344CB8AC3E}">
        <p14:creationId xmlns:p14="http://schemas.microsoft.com/office/powerpoint/2010/main" val="3184950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776084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4679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spTree>
    <p:extLst>
      <p:ext uri="{BB962C8B-B14F-4D97-AF65-F5344CB8AC3E}">
        <p14:creationId xmlns:p14="http://schemas.microsoft.com/office/powerpoint/2010/main" val="604234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10654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7006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6861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1D760E6-E646-49A3-8181-81806AF4B53B}" type="datetimeFigureOut">
              <a:rPr lang="en-US" smtClean="0"/>
              <a:t>8/14/2020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E743779-F31D-4450-AFF5-293A0059FBB8}"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7122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D760E6-E646-49A3-8181-81806AF4B53B}" type="datetimeFigureOut">
              <a:rPr lang="en-US" smtClean="0"/>
              <a:t>8/14/2020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E743779-F31D-4450-AFF5-293A0059FBB8}" type="slidenum">
              <a:rPr lang="en-US" smtClean="0"/>
              <a:t>‹#›</a:t>
            </a:fld>
            <a:endParaRPr lang="en-US"/>
          </a:p>
        </p:txBody>
      </p:sp>
    </p:spTree>
    <p:extLst>
      <p:ext uri="{BB962C8B-B14F-4D97-AF65-F5344CB8AC3E}">
        <p14:creationId xmlns:p14="http://schemas.microsoft.com/office/powerpoint/2010/main" val="399704810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Effective Team Work and </a:t>
            </a:r>
            <a:r>
              <a:rPr lang="en-US" b="1" dirty="0" smtClean="0"/>
              <a:t>Communication</a:t>
            </a:r>
            <a:endParaRPr lang="en-US" dirty="0"/>
          </a:p>
        </p:txBody>
      </p:sp>
      <p:sp>
        <p:nvSpPr>
          <p:cNvPr id="3" name="Subtitle 2"/>
          <p:cNvSpPr>
            <a:spLocks noGrp="1"/>
          </p:cNvSpPr>
          <p:nvPr>
            <p:ph type="subTitle" idx="1"/>
          </p:nvPr>
        </p:nvSpPr>
        <p:spPr/>
        <p:txBody>
          <a:bodyPr/>
          <a:lstStyle/>
          <a:p>
            <a:r>
              <a:rPr lang="en-US" dirty="0"/>
              <a:t> </a:t>
            </a:r>
          </a:p>
        </p:txBody>
      </p:sp>
    </p:spTree>
    <p:extLst>
      <p:ext uri="{BB962C8B-B14F-4D97-AF65-F5344CB8AC3E}">
        <p14:creationId xmlns:p14="http://schemas.microsoft.com/office/powerpoint/2010/main" val="634408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p:txBody>
          <a:bodyPr>
            <a:normAutofit fontScale="85000" lnSpcReduction="10000"/>
          </a:bodyPr>
          <a:lstStyle/>
          <a:p>
            <a:pPr algn="just"/>
            <a:r>
              <a:rPr lang="en-US" dirty="0"/>
              <a:t>Team working is a very common phenomenon especially for the case of problem solving and achieving collective goal for the organization or any particular mission. As there is high opportunity of achieving better result from team working, there is also possibility of having disaster in this case. Under team working, there is more than one member and they work together to achieve a predetermined goal and interest and they interact with each other and try to maintain and manage the boundaries and try to maintain the context of their outline. So the individual which tries to co-operate with the team members and has an intension to cover the limitation of the individual, he will increase the problem solving skills. So it can say that team working is a combined effort of a group members in order to achieve a predetermine goal and objective in the most effective and efficient ways so that the team members can achieve the predetermined goal. </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7181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benefit of the team working</a:t>
            </a:r>
          </a:p>
        </p:txBody>
      </p:sp>
      <p:sp>
        <p:nvSpPr>
          <p:cNvPr id="3" name="Content Placeholder 2"/>
          <p:cNvSpPr>
            <a:spLocks noGrp="1"/>
          </p:cNvSpPr>
          <p:nvPr>
            <p:ph idx="1"/>
          </p:nvPr>
        </p:nvSpPr>
        <p:spPr/>
        <p:txBody>
          <a:bodyPr>
            <a:normAutofit fontScale="85000" lnSpcReduction="20000"/>
          </a:bodyPr>
          <a:lstStyle/>
          <a:p>
            <a:pPr algn="just"/>
            <a:r>
              <a:rPr lang="en-US" dirty="0">
                <a:latin typeface="Times New Roman" panose="02020603050405020304" pitchFamily="18" charset="0"/>
                <a:cs typeface="Times New Roman" panose="02020603050405020304" pitchFamily="18" charset="0"/>
              </a:rPr>
              <a:t>There are a lot of benefits of the team working for which, team working has become a very effective and better way of the development of the employees. So this section will explain different benefits and advantages for which different multination companies and organizations are now a day’s focusing on the team working in their project accomplishment.</a:t>
            </a:r>
          </a:p>
          <a:p>
            <a:pPr algn="just"/>
            <a:r>
              <a:rPr lang="en-US" dirty="0">
                <a:latin typeface="Times New Roman" panose="02020603050405020304" pitchFamily="18" charset="0"/>
                <a:cs typeface="Times New Roman" panose="02020603050405020304" pitchFamily="18" charset="0"/>
              </a:rPr>
              <a:t>Enhances the creativity and learning of the employees:</a:t>
            </a:r>
          </a:p>
          <a:p>
            <a:pPr algn="just"/>
            <a:r>
              <a:rPr lang="en-US" dirty="0">
                <a:latin typeface="Times New Roman" panose="02020603050405020304" pitchFamily="18" charset="0"/>
                <a:cs typeface="Times New Roman" panose="02020603050405020304" pitchFamily="18" charset="0"/>
              </a:rPr>
              <a:t>Team working will help the people to work perfectly and also inspire the employees to thrive together in a team. Working in a team is more productive than working in the isolation. Team members can sit together to work together to create a more and effective solution for the problem and team members can learn from experience from one to other team member experience (</a:t>
            </a:r>
            <a:r>
              <a:rPr lang="en-US" dirty="0" err="1">
                <a:latin typeface="Times New Roman" panose="02020603050405020304" pitchFamily="18" charset="0"/>
                <a:cs typeface="Times New Roman" panose="02020603050405020304" pitchFamily="18" charset="0"/>
              </a:rPr>
              <a:t>Staniforth</a:t>
            </a:r>
            <a:r>
              <a:rPr lang="en-US" dirty="0">
                <a:latin typeface="Times New Roman" panose="02020603050405020304" pitchFamily="18" charset="0"/>
                <a:cs typeface="Times New Roman" panose="02020603050405020304" pitchFamily="18" charset="0"/>
              </a:rPr>
              <a:t>, 2018).</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9198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The benefit of the team working</a:t>
            </a:r>
          </a:p>
        </p:txBody>
      </p:sp>
      <p:sp>
        <p:nvSpPr>
          <p:cNvPr id="3" name="Content Placeholder 2"/>
          <p:cNvSpPr>
            <a:spLocks noGrp="1"/>
          </p:cNvSpPr>
          <p:nvPr>
            <p:ph idx="1"/>
          </p:nvPr>
        </p:nvSpPr>
        <p:spPr/>
        <p:txBody>
          <a:bodyPr>
            <a:normAutofit fontScale="62500" lnSpcReduction="20000"/>
          </a:bodyPr>
          <a:lstStyle/>
          <a:p>
            <a:pPr algn="just"/>
            <a:r>
              <a:rPr lang="en-US" dirty="0">
                <a:latin typeface="Times New Roman" panose="02020603050405020304" pitchFamily="18" charset="0"/>
                <a:cs typeface="Times New Roman" panose="02020603050405020304" pitchFamily="18" charset="0"/>
              </a:rPr>
              <a:t>Teamwork provides perspective and feedback:</a:t>
            </a:r>
          </a:p>
          <a:p>
            <a:pPr algn="just"/>
            <a:r>
              <a:rPr lang="en-US" dirty="0">
                <a:latin typeface="Times New Roman" panose="02020603050405020304" pitchFamily="18" charset="0"/>
                <a:cs typeface="Times New Roman" panose="02020603050405020304" pitchFamily="18" charset="0"/>
              </a:rPr>
              <a:t>The organization which has different in their thought and creativity, they have better skills in problem-solving approaches and opportunities in their future growth. Sharing different opinions among the team members will help to increase the experience and innovative ideas of the other people. Team effort is also increased by getting instant feedback from the team members and this increases accountability and instant problem solving of the new idea (Stewart and Powell, 2016). So we also see that effective team working also helps with designing, planning, and implementing the idea of the team function properly.</a:t>
            </a:r>
          </a:p>
          <a:p>
            <a:pPr algn="just"/>
            <a:r>
              <a:rPr lang="en-US" dirty="0">
                <a:latin typeface="Times New Roman" panose="02020603050405020304" pitchFamily="18" charset="0"/>
                <a:cs typeface="Times New Roman" panose="02020603050405020304" pitchFamily="18" charset="0"/>
              </a:rPr>
              <a:t>Self-monitoring of the team members:</a:t>
            </a:r>
          </a:p>
          <a:p>
            <a:pPr algn="just"/>
            <a:r>
              <a:rPr lang="en-US" dirty="0">
                <a:latin typeface="Times New Roman" panose="02020603050405020304" pitchFamily="18" charset="0"/>
                <a:cs typeface="Times New Roman" panose="02020603050405020304" pitchFamily="18" charset="0"/>
              </a:rPr>
              <a:t>Each team member is allocated with full power according to their power. So team members have full control of their work and they can perform better. The performances of the team members are measured based on the quality of each other’s performance and that’s why each member tries to increase the efficiency of him and here self-monitoring power increases than before (</a:t>
            </a:r>
            <a:r>
              <a:rPr lang="en-US" dirty="0" err="1">
                <a:latin typeface="Times New Roman" panose="02020603050405020304" pitchFamily="18" charset="0"/>
                <a:cs typeface="Times New Roman" panose="02020603050405020304" pitchFamily="18" charset="0"/>
              </a:rPr>
              <a:t>Woodfield</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Kennie</a:t>
            </a:r>
            <a:r>
              <a:rPr lang="en-US" dirty="0">
                <a:latin typeface="Times New Roman" panose="02020603050405020304" pitchFamily="18" charset="0"/>
                <a:cs typeface="Times New Roman" panose="02020603050405020304" pitchFamily="18" charset="0"/>
              </a:rPr>
              <a:t>, 2018). So it is called that without the intervention of the management, the team members perform better and can regulate it.</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713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Stages of team development</a:t>
            </a:r>
          </a:p>
        </p:txBody>
      </p:sp>
      <p:sp>
        <p:nvSpPr>
          <p:cNvPr id="5" name="Content Placeholder 4"/>
          <p:cNvSpPr>
            <a:spLocks noGrp="1"/>
          </p:cNvSpPr>
          <p:nvPr>
            <p:ph sz="half" idx="1"/>
          </p:nvPr>
        </p:nvSpPr>
        <p:spPr/>
        <p:txBody>
          <a:bodyPr>
            <a:normAutofit fontScale="70000" lnSpcReduction="20000"/>
          </a:bodyPr>
          <a:lstStyle/>
          <a:p>
            <a:pPr algn="just"/>
            <a:r>
              <a:rPr lang="en-US" dirty="0">
                <a:latin typeface="Times New Roman" panose="02020603050405020304" pitchFamily="18" charset="0"/>
                <a:cs typeface="Times New Roman" panose="02020603050405020304" pitchFamily="18" charset="0"/>
              </a:rPr>
              <a:t>There are five stages of team development that play a very vital part in performing better and effective high functioning team. These five stages are first introduced by Bruce </a:t>
            </a:r>
            <a:r>
              <a:rPr lang="en-US" dirty="0" err="1">
                <a:latin typeface="Times New Roman" panose="02020603050405020304" pitchFamily="18" charset="0"/>
                <a:cs typeface="Times New Roman" panose="02020603050405020304" pitchFamily="18" charset="0"/>
              </a:rPr>
              <a:t>Tuckman</a:t>
            </a:r>
            <a:r>
              <a:rPr lang="en-US" dirty="0">
                <a:latin typeface="Times New Roman" panose="02020603050405020304" pitchFamily="18" charset="0"/>
                <a:cs typeface="Times New Roman" panose="02020603050405020304" pitchFamily="18" charset="0"/>
              </a:rPr>
              <a:t> in where he expressed the five stages by forming, storming, norming, performing, and adjourning (</a:t>
            </a:r>
            <a:r>
              <a:rPr lang="en-US" dirty="0" err="1">
                <a:latin typeface="Times New Roman" panose="02020603050405020304" pitchFamily="18" charset="0"/>
                <a:cs typeface="Times New Roman" panose="02020603050405020304" pitchFamily="18" charset="0"/>
              </a:rPr>
              <a:t>McSherry</a:t>
            </a:r>
            <a:r>
              <a:rPr lang="en-US" dirty="0">
                <a:latin typeface="Times New Roman" panose="02020603050405020304" pitchFamily="18" charset="0"/>
                <a:cs typeface="Times New Roman" panose="02020603050405020304" pitchFamily="18" charset="0"/>
              </a:rPr>
              <a:t>, 2018). These five stages will be explained in the following ways. So to introduce the effective team building to the senior management, I will first explain this fives stages of forming the team development and how this development plays a vital role to form a better team:</a:t>
            </a:r>
          </a:p>
        </p:txBody>
      </p:sp>
      <p:sp>
        <p:nvSpPr>
          <p:cNvPr id="7" name="Rectangle 2"/>
          <p:cNvSpPr>
            <a:spLocks noChangeArrowheads="1"/>
          </p:cNvSpPr>
          <p:nvPr/>
        </p:nvSpPr>
        <p:spPr bwMode="auto">
          <a:xfrm>
            <a:off x="6496334" y="210312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0" descr="Screen-Shot-2017-08-04-at-3.25.50-PM-300x17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6334" y="2560320"/>
            <a:ext cx="3409950" cy="203835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p:cNvSpPr>
            <a:spLocks noChangeArrowheads="1"/>
          </p:cNvSpPr>
          <p:nvPr/>
        </p:nvSpPr>
        <p:spPr bwMode="auto">
          <a:xfrm>
            <a:off x="6496334" y="459867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900" b="1" i="0" u="none" strike="noStrike" cap="none" normalizeH="0" baseline="0" smtClean="0">
                <a:ln>
                  <a:noFill/>
                </a:ln>
                <a:solidFill>
                  <a:srgbClr val="4F81BD"/>
                </a:solidFill>
                <a:effectLst/>
                <a:latin typeface="Arial" panose="020B0604020202020204" pitchFamily="34" charset="0"/>
                <a:ea typeface="Times New Roman" panose="02020603050405020304" pitchFamily="18" charset="0"/>
                <a:cs typeface="Vrinda" panose="02000500000000020004" pitchFamily="2" charset="0"/>
              </a:rPr>
              <a:t>Figure 1 five stages of forming team building (Woodfield and Kennie, 2018)</a:t>
            </a:r>
            <a:endParaRPr kumimoji="0" 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34931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Stages of team development</a:t>
            </a:r>
            <a:endParaRPr lang="en-US"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sz="half" idx="1"/>
          </p:nvPr>
        </p:nvSpPr>
        <p:spPr/>
        <p:txBody>
          <a:bodyPr>
            <a:normAutofit fontScale="92500" lnSpcReduction="20000"/>
          </a:bodyPr>
          <a:lstStyle/>
          <a:p>
            <a:r>
              <a:rPr lang="en-US" b="1" i="1" dirty="0">
                <a:latin typeface="Times New Roman" panose="02020603050405020304" pitchFamily="18" charset="0"/>
                <a:cs typeface="Times New Roman" panose="02020603050405020304" pitchFamily="18" charset="0"/>
              </a:rPr>
              <a:t>Forming:</a:t>
            </a:r>
          </a:p>
          <a:p>
            <a:r>
              <a:rPr lang="en-US" dirty="0">
                <a:latin typeface="Times New Roman" panose="02020603050405020304" pitchFamily="18" charset="0"/>
                <a:cs typeface="Times New Roman" panose="02020603050405020304" pitchFamily="18" charset="0"/>
              </a:rPr>
              <a:t>The first stage of team building is the most excited and important thing which is frequently can compare with the first date. In this stage, team members are excited to start a new task or performing something new (</a:t>
            </a:r>
            <a:r>
              <a:rPr lang="en-US" dirty="0" err="1">
                <a:latin typeface="Times New Roman" panose="02020603050405020304" pitchFamily="18" charset="0"/>
                <a:cs typeface="Times New Roman" panose="02020603050405020304" pitchFamily="18" charset="0"/>
              </a:rPr>
              <a:t>McSherry</a:t>
            </a:r>
            <a:r>
              <a:rPr lang="en-US" dirty="0">
                <a:latin typeface="Times New Roman" panose="02020603050405020304" pitchFamily="18" charset="0"/>
                <a:cs typeface="Times New Roman" panose="02020603050405020304" pitchFamily="18" charset="0"/>
              </a:rPr>
              <a:t>, 2018).  The facts that are discussed in this stage are given the following tables:</a:t>
            </a:r>
          </a:p>
          <a:p>
            <a:endParaRPr lang="en-US" dirty="0">
              <a:latin typeface="Times New Roman" panose="02020603050405020304" pitchFamily="18" charset="0"/>
              <a:cs typeface="Times New Roman" panose="02020603050405020304" pitchFamily="18" charset="0"/>
            </a:endParaRPr>
          </a:p>
        </p:txBody>
      </p:sp>
      <p:sp>
        <p:nvSpPr>
          <p:cNvPr id="7" name="Content Placeholder 6"/>
          <p:cNvSpPr>
            <a:spLocks noGrp="1"/>
          </p:cNvSpPr>
          <p:nvPr>
            <p:ph sz="half" idx="2"/>
          </p:nvPr>
        </p:nvSpPr>
        <p:spPr/>
        <p:txBody>
          <a:bodyPr>
            <a:normAutofit fontScale="92500" lnSpcReduction="20000"/>
          </a:bodyPr>
          <a:lstStyle/>
          <a:p>
            <a:pPr lvl="0"/>
            <a:r>
              <a:rPr lang="en-US" dirty="0">
                <a:latin typeface="Times New Roman" panose="02020603050405020304" pitchFamily="18" charset="0"/>
                <a:cs typeface="Times New Roman" panose="02020603050405020304" pitchFamily="18" charset="0"/>
              </a:rPr>
              <a:t>The skills and interests of the team members are discussed first.</a:t>
            </a:r>
          </a:p>
          <a:p>
            <a:pPr lvl="0"/>
            <a:r>
              <a:rPr lang="en-US" dirty="0">
                <a:latin typeface="Times New Roman" panose="02020603050405020304" pitchFamily="18" charset="0"/>
                <a:cs typeface="Times New Roman" panose="02020603050405020304" pitchFamily="18" charset="0"/>
              </a:rPr>
              <a:t>The goal of the team is set and the timeframe of the project is also fixed during this time.</a:t>
            </a:r>
          </a:p>
          <a:p>
            <a:pPr lvl="0"/>
            <a:r>
              <a:rPr lang="en-US" dirty="0">
                <a:latin typeface="Times New Roman" panose="02020603050405020304" pitchFamily="18" charset="0"/>
                <a:cs typeface="Times New Roman" panose="02020603050405020304" pitchFamily="18" charset="0"/>
              </a:rPr>
              <a:t>The general rule of running the team is discussed and builds a better instruction plan for the team.</a:t>
            </a:r>
          </a:p>
          <a:p>
            <a:r>
              <a:rPr lang="en-US" dirty="0">
                <a:latin typeface="Times New Roman" panose="02020603050405020304" pitchFamily="18" charset="0"/>
                <a:cs typeface="Times New Roman" panose="02020603050405020304" pitchFamily="18" charset="0"/>
              </a:rPr>
              <a:t>The individual roles of the members are set but may not be so productive.</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53100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Stages of team development</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62500" lnSpcReduction="20000"/>
          </a:bodyPr>
          <a:lstStyle/>
          <a:p>
            <a:pPr algn="just"/>
            <a:r>
              <a:rPr lang="en-US" dirty="0">
                <a:latin typeface="Times New Roman" panose="02020603050405020304" pitchFamily="18" charset="0"/>
                <a:cs typeface="Times New Roman" panose="02020603050405020304" pitchFamily="18" charset="0"/>
              </a:rPr>
              <a:t>Storming stage:</a:t>
            </a:r>
          </a:p>
          <a:p>
            <a:pPr algn="just"/>
            <a:r>
              <a:rPr lang="en-US" dirty="0">
                <a:latin typeface="Times New Roman" panose="02020603050405020304" pitchFamily="18" charset="0"/>
                <a:cs typeface="Times New Roman" panose="02020603050405020304" pitchFamily="18" charset="0"/>
              </a:rPr>
              <a:t>This is the second stage in where it feels like team members in a relationship but some conflicts may arise in this stage. We know no one is perfect in the world and there is flow in everyone’s task. So there is the chance of being broken in the relationship and ends the team first. So during this stage, the responsibility and duties of their task come out along with their skills and experience. So the initial feeling is no more the same in this stage and has questions about the skills and quality of the team members (Wakefield, </a:t>
            </a:r>
            <a:r>
              <a:rPr lang="en-US" dirty="0" err="1">
                <a:latin typeface="Times New Roman" panose="02020603050405020304" pitchFamily="18" charset="0"/>
                <a:cs typeface="Times New Roman" panose="02020603050405020304" pitchFamily="18" charset="0"/>
              </a:rPr>
              <a:t>Boggis</a:t>
            </a:r>
            <a:r>
              <a:rPr lang="en-US" dirty="0">
                <a:latin typeface="Times New Roman" panose="02020603050405020304" pitchFamily="18" charset="0"/>
                <a:cs typeface="Times New Roman" panose="02020603050405020304" pitchFamily="18" charset="0"/>
              </a:rPr>
              <a:t> and Holland, 2006). However, some teams can skip this stage and sacrifice some costs and resolve the problem.</a:t>
            </a:r>
          </a:p>
          <a:p>
            <a:pPr algn="just"/>
            <a:r>
              <a:rPr lang="en-US" dirty="0">
                <a:latin typeface="Times New Roman" panose="02020603050405020304" pitchFamily="18" charset="0"/>
                <a:cs typeface="Times New Roman" panose="02020603050405020304" pitchFamily="18" charset="0"/>
              </a:rPr>
              <a:t>Norming:</a:t>
            </a:r>
          </a:p>
          <a:p>
            <a:pPr algn="just"/>
            <a:r>
              <a:rPr lang="en-US" dirty="0">
                <a:latin typeface="Times New Roman" panose="02020603050405020304" pitchFamily="18" charset="0"/>
                <a:cs typeface="Times New Roman" panose="02020603050405020304" pitchFamily="18" charset="0"/>
              </a:rPr>
              <a:t>This is the third stage is where team members can see and notice the strength and weaknesses of the team members and groups start to solve the problem. So in this stage, everyone is contributing to solving the problem (Smart and </a:t>
            </a:r>
            <a:r>
              <a:rPr lang="en-US" dirty="0" err="1">
                <a:latin typeface="Times New Roman" panose="02020603050405020304" pitchFamily="18" charset="0"/>
                <a:cs typeface="Times New Roman" panose="02020603050405020304" pitchFamily="18" charset="0"/>
              </a:rPr>
              <a:t>Featheringham</a:t>
            </a:r>
            <a:r>
              <a:rPr lang="en-US" dirty="0">
                <a:latin typeface="Times New Roman" panose="02020603050405020304" pitchFamily="18" charset="0"/>
                <a:cs typeface="Times New Roman" panose="02020603050405020304" pitchFamily="18" charset="0"/>
              </a:rPr>
              <a:t>, 2018). Team members should admire the skills of other team members. Team members who have already the experience of disagreement before, it may help to find this stage easily.</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2958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Stages of team development</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77500" lnSpcReduction="20000"/>
          </a:bodyPr>
          <a:lstStyle/>
          <a:p>
            <a:pPr algn="just"/>
            <a:r>
              <a:rPr lang="en-US" dirty="0">
                <a:latin typeface="Times New Roman" panose="02020603050405020304" pitchFamily="18" charset="0"/>
                <a:cs typeface="Times New Roman" panose="02020603050405020304" pitchFamily="18" charset="0"/>
              </a:rPr>
              <a:t>Performing:</a:t>
            </a:r>
          </a:p>
          <a:p>
            <a:pPr algn="just"/>
            <a:r>
              <a:rPr lang="en-US" dirty="0">
                <a:latin typeface="Times New Roman" panose="02020603050405020304" pitchFamily="18" charset="0"/>
                <a:cs typeface="Times New Roman" panose="02020603050405020304" pitchFamily="18" charset="0"/>
              </a:rPr>
              <a:t>This is the fourth stage of the team building and team members have enough confidence with each other and they know everyone’s experience. So team members can operate with their allocated duties and responsibilities independently. So team members allocate their duties and responsibilities based on their skills and qualification and everyone has on the same stage on the same ground (</a:t>
            </a:r>
            <a:r>
              <a:rPr lang="en-US" dirty="0" err="1">
                <a:latin typeface="Times New Roman" panose="02020603050405020304" pitchFamily="18" charset="0"/>
                <a:cs typeface="Times New Roman" panose="02020603050405020304" pitchFamily="18" charset="0"/>
              </a:rPr>
              <a:t>Staniforth</a:t>
            </a:r>
            <a:r>
              <a:rPr lang="en-US" dirty="0">
                <a:latin typeface="Times New Roman" panose="02020603050405020304" pitchFamily="18" charset="0"/>
                <a:cs typeface="Times New Roman" panose="02020603050405020304" pitchFamily="18" charset="0"/>
              </a:rPr>
              <a:t>, 2018). So in this stage, people perfectly learn to strive and if they fail to meet this stage, the team member will fall in conflict and they will not be able to work together in the long run</a:t>
            </a:r>
            <a:r>
              <a:rPr lang="en-US" dirty="0" smtClean="0">
                <a:latin typeface="Times New Roman" panose="02020603050405020304" pitchFamily="18" charset="0"/>
                <a:cs typeface="Times New Roman" panose="02020603050405020304" pitchFamily="18" charset="0"/>
              </a:rPr>
              <a:t>.</a:t>
            </a:r>
          </a:p>
          <a:p>
            <a:pPr algn="just"/>
            <a:r>
              <a:rPr lang="en-US" dirty="0">
                <a:latin typeface="Times New Roman" panose="02020603050405020304" pitchFamily="18" charset="0"/>
                <a:cs typeface="Times New Roman" panose="02020603050405020304" pitchFamily="18" charset="0"/>
              </a:rPr>
              <a:t>Adjourning: </a:t>
            </a:r>
          </a:p>
          <a:p>
            <a:pPr algn="just"/>
            <a:r>
              <a:rPr lang="en-US" dirty="0">
                <a:latin typeface="Times New Roman" panose="02020603050405020304" pitchFamily="18" charset="0"/>
                <a:cs typeface="Times New Roman" panose="02020603050405020304" pitchFamily="18" charset="0"/>
              </a:rPr>
              <a:t>In this stage, people analysis their learning and findings from the team building. This is the last stage of the team building. The project is completed and everyone analysis their findings. They enhance their experience and increase their ability to grow (Stewart and Powell, 2016). </a:t>
            </a:r>
          </a:p>
        </p:txBody>
      </p:sp>
    </p:spTree>
    <p:extLst>
      <p:ext uri="{BB962C8B-B14F-4D97-AF65-F5344CB8AC3E}">
        <p14:creationId xmlns:p14="http://schemas.microsoft.com/office/powerpoint/2010/main" val="1550939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Team roles</a:t>
            </a:r>
          </a:p>
        </p:txBody>
      </p:sp>
      <p:sp>
        <p:nvSpPr>
          <p:cNvPr id="4" name="Content Placeholder 3"/>
          <p:cNvSpPr>
            <a:spLocks noGrp="1"/>
          </p:cNvSpPr>
          <p:nvPr>
            <p:ph sz="half" idx="1"/>
          </p:nvPr>
        </p:nvSpPr>
        <p:spPr>
          <a:xfrm>
            <a:off x="887104" y="2560320"/>
            <a:ext cx="5129648" cy="3310128"/>
          </a:xfrm>
        </p:spPr>
        <p:txBody>
          <a:bodyPr>
            <a:noAutofit/>
          </a:bodyPr>
          <a:lstStyle/>
          <a:p>
            <a:pPr algn="just"/>
            <a:r>
              <a:rPr lang="en-US" sz="1600" dirty="0">
                <a:latin typeface="Times New Roman" panose="02020603050405020304" pitchFamily="18" charset="0"/>
                <a:cs typeface="Times New Roman" panose="02020603050405020304" pitchFamily="18" charset="0"/>
              </a:rPr>
              <a:t>There are some rules and responsibilities of each team member. Every team member has some duties that are assigned during the forming content of the project plan. So here every team member should first understand their duties and responsibilities and perform their duties according to their assigned ones (Smart and </a:t>
            </a:r>
            <a:r>
              <a:rPr lang="en-US" sz="1600" dirty="0" err="1">
                <a:latin typeface="Times New Roman" panose="02020603050405020304" pitchFamily="18" charset="0"/>
                <a:cs typeface="Times New Roman" panose="02020603050405020304" pitchFamily="18" charset="0"/>
              </a:rPr>
              <a:t>Featheringham</a:t>
            </a:r>
            <a:r>
              <a:rPr lang="en-US" sz="1600" dirty="0">
                <a:latin typeface="Times New Roman" panose="02020603050405020304" pitchFamily="18" charset="0"/>
                <a:cs typeface="Times New Roman" panose="02020603050405020304" pitchFamily="18" charset="0"/>
              </a:rPr>
              <a:t>, 2018). However, there is some common task that has to perform all the team members in a team to maintain the standard of the team and avoid unwanted conflicts which are going to explain briefly:</a:t>
            </a:r>
          </a:p>
          <a:p>
            <a:pPr algn="just"/>
            <a:r>
              <a:rPr lang="en-US" sz="1600" dirty="0">
                <a:latin typeface="Times New Roman" panose="02020603050405020304" pitchFamily="18" charset="0"/>
                <a:cs typeface="Times New Roman" panose="02020603050405020304" pitchFamily="18" charset="0"/>
              </a:rPr>
              <a:t>In a team there are different types of members who perform their duties based on their position in the team which is given below:</a:t>
            </a:r>
          </a:p>
          <a:p>
            <a:pPr algn="just"/>
            <a:endParaRPr lang="en-US" sz="1600" dirty="0">
              <a:latin typeface="Times New Roman" panose="02020603050405020304" pitchFamily="18" charset="0"/>
              <a:cs typeface="Times New Roman" panose="02020603050405020304" pitchFamily="18" charset="0"/>
            </a:endParaRPr>
          </a:p>
        </p:txBody>
      </p:sp>
      <p:graphicFrame>
        <p:nvGraphicFramePr>
          <p:cNvPr id="6" name="Content Placeholder 5"/>
          <p:cNvGraphicFramePr>
            <a:graphicFrameLocks noGrp="1"/>
          </p:cNvGraphicFramePr>
          <p:nvPr>
            <p:ph sz="half" idx="2"/>
          </p:nvPr>
        </p:nvGraphicFramePr>
        <p:xfrm>
          <a:off x="6181725" y="2560638"/>
          <a:ext cx="4718050" cy="3309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5490950" y="5849037"/>
            <a:ext cx="6096000" cy="461665"/>
          </a:xfrm>
          <a:prstGeom prst="rect">
            <a:avLst/>
          </a:prstGeom>
        </p:spPr>
        <p:txBody>
          <a:bodyPr>
            <a:spAutoFit/>
          </a:bodyPr>
          <a:lstStyle/>
          <a:p>
            <a:pPr algn="ctr">
              <a:spcAft>
                <a:spcPts val="1000"/>
              </a:spcAft>
            </a:pPr>
            <a:r>
              <a:rPr lang="en-US" sz="1200" b="1" dirty="0" smtClean="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rPr>
              <a:t>Figure 2 Different categories of team members in a team (Mumford, Todd, Higgs and McIntosh, 2017)</a:t>
            </a:r>
            <a:endParaRPr lang="en-US" sz="1200" b="1" dirty="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endParaRPr>
          </a:p>
        </p:txBody>
      </p:sp>
    </p:spTree>
    <p:extLst>
      <p:ext uri="{BB962C8B-B14F-4D97-AF65-F5344CB8AC3E}">
        <p14:creationId xmlns:p14="http://schemas.microsoft.com/office/powerpoint/2010/main" val="397685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Team roles</a:t>
            </a:r>
          </a:p>
        </p:txBody>
      </p:sp>
      <p:sp>
        <p:nvSpPr>
          <p:cNvPr id="4" name="Content Placeholder 3"/>
          <p:cNvSpPr>
            <a:spLocks noGrp="1"/>
          </p:cNvSpPr>
          <p:nvPr>
            <p:ph sz="half" idx="1"/>
          </p:nvPr>
        </p:nvSpPr>
        <p:spPr/>
        <p:txBody>
          <a:bodyPr>
            <a:normAutofit fontScale="70000" lnSpcReduction="20000"/>
          </a:bodyPr>
          <a:lstStyle/>
          <a:p>
            <a:r>
              <a:rPr lang="en-US" b="1" i="1" dirty="0">
                <a:latin typeface="Times New Roman" panose="02020603050405020304" pitchFamily="18" charset="0"/>
                <a:cs typeface="Times New Roman" panose="02020603050405020304" pitchFamily="18" charset="0"/>
              </a:rPr>
              <a:t>Roles of the Team Leader:</a:t>
            </a:r>
          </a:p>
          <a:p>
            <a:r>
              <a:rPr lang="en-US" dirty="0">
                <a:latin typeface="Times New Roman" panose="02020603050405020304" pitchFamily="18" charset="0"/>
                <a:cs typeface="Times New Roman" panose="02020603050405020304" pitchFamily="18" charset="0"/>
              </a:rPr>
              <a:t>The team leader is the heart and councilor of the team and the success of the team depends largely depends on the skills of operating teams by the team leaders. The team should maintain the following roles in his team to get the best outcomes from the team:</a:t>
            </a:r>
          </a:p>
          <a:p>
            <a:endParaRPr lang="en-US"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2"/>
          </p:nvPr>
        </p:nvSpPr>
        <p:spPr/>
        <p:txBody>
          <a:bodyPr>
            <a:normAutofit fontScale="70000" lnSpcReduction="20000"/>
          </a:bodyPr>
          <a:lstStyle/>
          <a:p>
            <a:pPr lvl="0"/>
            <a:r>
              <a:rPr lang="en-US" dirty="0">
                <a:latin typeface="Times New Roman" panose="02020603050405020304" pitchFamily="18" charset="0"/>
                <a:cs typeface="Times New Roman" panose="02020603050405020304" pitchFamily="18" charset="0"/>
              </a:rPr>
              <a:t>Should maintain effective and smooth operation.</a:t>
            </a:r>
          </a:p>
          <a:p>
            <a:pPr lvl="0"/>
            <a:r>
              <a:rPr lang="en-US" dirty="0">
                <a:latin typeface="Times New Roman" panose="02020603050405020304" pitchFamily="18" charset="0"/>
                <a:cs typeface="Times New Roman" panose="02020603050405020304" pitchFamily="18" charset="0"/>
              </a:rPr>
              <a:t>Ensure the participation of each team member.</a:t>
            </a:r>
          </a:p>
          <a:p>
            <a:pPr lvl="0"/>
            <a:r>
              <a:rPr lang="en-US" dirty="0">
                <a:latin typeface="Times New Roman" panose="02020603050405020304" pitchFamily="18" charset="0"/>
                <a:cs typeface="Times New Roman" panose="02020603050405020304" pitchFamily="18" charset="0"/>
              </a:rPr>
              <a:t>Play as a mediator for both team and quality council.</a:t>
            </a:r>
          </a:p>
          <a:p>
            <a:pPr lvl="0"/>
            <a:r>
              <a:rPr lang="en-US" dirty="0">
                <a:latin typeface="Times New Roman" panose="02020603050405020304" pitchFamily="18" charset="0"/>
                <a:cs typeface="Times New Roman" panose="02020603050405020304" pitchFamily="18" charset="0"/>
              </a:rPr>
              <a:t>Should adjust accordingly from the recommendation of the team members.</a:t>
            </a:r>
          </a:p>
          <a:p>
            <a:pPr lvl="0"/>
            <a:r>
              <a:rPr lang="en-US" dirty="0">
                <a:latin typeface="Times New Roman" panose="02020603050405020304" pitchFamily="18" charset="0"/>
                <a:cs typeface="Times New Roman" panose="02020603050405020304" pitchFamily="18" charset="0"/>
              </a:rPr>
              <a:t>Make ages for meetings and take proper actions so that the required resources are available (Schwarz, 2014).</a:t>
            </a:r>
          </a:p>
          <a:p>
            <a:r>
              <a:rPr lang="en-US" dirty="0">
                <a:latin typeface="Times New Roman" panose="02020603050405020304" pitchFamily="18" charset="0"/>
                <a:cs typeface="Times New Roman" panose="02020603050405020304" pitchFamily="18" charset="0"/>
              </a:rPr>
              <a:t>All the decisions should be taken proper action planning and analysis before allocating tasks.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6272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Team roles</a:t>
            </a:r>
          </a:p>
        </p:txBody>
      </p:sp>
      <p:sp>
        <p:nvSpPr>
          <p:cNvPr id="4" name="Content Placeholder 3"/>
          <p:cNvSpPr>
            <a:spLocks noGrp="1"/>
          </p:cNvSpPr>
          <p:nvPr>
            <p:ph sz="half" idx="1"/>
          </p:nvPr>
        </p:nvSpPr>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Roles of the facilitators:</a:t>
            </a:r>
          </a:p>
          <a:p>
            <a:r>
              <a:rPr lang="en-US" dirty="0">
                <a:latin typeface="Times New Roman" panose="02020603050405020304" pitchFamily="18" charset="0"/>
                <a:cs typeface="Times New Roman" panose="02020603050405020304" pitchFamily="18" charset="0"/>
              </a:rPr>
              <a:t>Although the facilitator is not a team member, he plays a very vital role in performing better team performance. The role that facilitators have to perform is given below:</a:t>
            </a:r>
          </a:p>
          <a:p>
            <a:endParaRPr lang="en-US"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2"/>
          </p:nvPr>
        </p:nvSpPr>
        <p:spPr/>
        <p:txBody>
          <a:bodyPr>
            <a:normAutofit fontScale="85000" lnSpcReduction="20000"/>
          </a:bodyPr>
          <a:lstStyle/>
          <a:p>
            <a:pPr lvl="0"/>
            <a:r>
              <a:rPr lang="en-US" dirty="0"/>
              <a:t>He ensures the team process so that it performs perfectly.</a:t>
            </a:r>
          </a:p>
          <a:p>
            <a:pPr lvl="0"/>
            <a:r>
              <a:rPr lang="en-US" dirty="0"/>
              <a:t>He provides directions and insights to the leader in the initial stage of team forming.</a:t>
            </a:r>
          </a:p>
          <a:p>
            <a:pPr lvl="0"/>
            <a:r>
              <a:rPr lang="en-US" dirty="0"/>
              <a:t>He co-ordinates the resources and also acts as a resource for the team (</a:t>
            </a:r>
            <a:r>
              <a:rPr lang="en-US" dirty="0" err="1"/>
              <a:t>McSherry</a:t>
            </a:r>
            <a:r>
              <a:rPr lang="en-US" dirty="0"/>
              <a:t>, 2018).</a:t>
            </a:r>
          </a:p>
          <a:p>
            <a:r>
              <a:rPr lang="en-US" dirty="0"/>
              <a:t>He collects team feedback from the team, informs the leaders, and update the team process according to the instructions of the team leader.</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50109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Team roles</a:t>
            </a:r>
          </a:p>
        </p:txBody>
      </p:sp>
      <p:sp>
        <p:nvSpPr>
          <p:cNvPr id="4" name="Content Placeholder 3"/>
          <p:cNvSpPr>
            <a:spLocks noGrp="1"/>
          </p:cNvSpPr>
          <p:nvPr>
            <p:ph sz="half" idx="1"/>
          </p:nvPr>
        </p:nvSpPr>
        <p:spPr/>
        <p:txBody>
          <a:bodyPr/>
          <a:lstStyle/>
          <a:p>
            <a:r>
              <a:rPr lang="en-US" b="1" i="1" dirty="0"/>
              <a:t>Roles of the team recorder:</a:t>
            </a:r>
          </a:p>
          <a:p>
            <a:r>
              <a:rPr lang="en-US" dirty="0"/>
              <a:t>The team leader selects the team recorder to perform his duties properly and rotates the team recorder after a certain interval. The function of team leaders is given below:</a:t>
            </a:r>
          </a:p>
          <a:p>
            <a:endParaRPr lang="en-US"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2"/>
          </p:nvPr>
        </p:nvSpPr>
        <p:spPr/>
        <p:txBody>
          <a:bodyPr/>
          <a:lstStyle/>
          <a:p>
            <a:pPr lvl="0"/>
            <a:r>
              <a:rPr lang="en-US" dirty="0"/>
              <a:t>Documents the agenda and instructions of the team discussion.</a:t>
            </a:r>
          </a:p>
          <a:p>
            <a:pPr lvl="0"/>
            <a:r>
              <a:rPr lang="en-US" dirty="0"/>
              <a:t>Prepares the minutes of board meetings and sent to the team members for review.</a:t>
            </a:r>
          </a:p>
          <a:p>
            <a:r>
              <a:rPr lang="en-US" dirty="0"/>
              <a:t>Performs as a team member.</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5511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Team roles</a:t>
            </a:r>
          </a:p>
        </p:txBody>
      </p:sp>
      <p:sp>
        <p:nvSpPr>
          <p:cNvPr id="4" name="Content Placeholder 3"/>
          <p:cNvSpPr>
            <a:spLocks noGrp="1"/>
          </p:cNvSpPr>
          <p:nvPr>
            <p:ph sz="half" idx="1"/>
          </p:nvPr>
        </p:nvSpPr>
        <p:spPr/>
        <p:txBody>
          <a:bodyPr>
            <a:normAutofit fontScale="77500" lnSpcReduction="20000"/>
          </a:bodyPr>
          <a:lstStyle/>
          <a:p>
            <a:r>
              <a:rPr lang="en-US" b="1" i="1" dirty="0"/>
              <a:t>Role of the Timekeeper:</a:t>
            </a:r>
          </a:p>
          <a:p>
            <a:pPr marL="0" indent="0">
              <a:buNone/>
            </a:pPr>
            <a:r>
              <a:rPr lang="en-US" dirty="0"/>
              <a:t>The roles that are performed by the timekeeper are given below:</a:t>
            </a:r>
          </a:p>
          <a:p>
            <a:pPr lvl="0"/>
            <a:r>
              <a:rPr lang="en-US" dirty="0"/>
              <a:t>Ensures proper time management in the team as a far schedule or Gantt chart.</a:t>
            </a:r>
          </a:p>
          <a:p>
            <a:pPr lvl="0"/>
            <a:r>
              <a:rPr lang="en-US" dirty="0"/>
              <a:t>He is also rotated periodically by the team leader (Lockett and Boyd, 2012).</a:t>
            </a:r>
          </a:p>
          <a:p>
            <a:r>
              <a:rPr lang="en-US" dirty="0"/>
              <a:t>Acts as a team member.</a:t>
            </a:r>
            <a:endParaRPr lang="en-US"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sz="half" idx="2"/>
          </p:nvPr>
        </p:nvSpPr>
        <p:spPr/>
        <p:txBody>
          <a:bodyPr>
            <a:normAutofit fontScale="77500" lnSpcReduction="20000"/>
          </a:bodyPr>
          <a:lstStyle/>
          <a:p>
            <a:r>
              <a:rPr lang="en-US" b="1" i="1" dirty="0"/>
              <a:t>Role of the Individual members:</a:t>
            </a:r>
          </a:p>
          <a:p>
            <a:pPr marL="0" indent="0">
              <a:buNone/>
            </a:pPr>
            <a:r>
              <a:rPr lang="en-US" dirty="0"/>
              <a:t>They are the person who acts according to the instructions of the team leaders and here the role of the individual members are given below:</a:t>
            </a:r>
          </a:p>
          <a:p>
            <a:pPr lvl="0"/>
            <a:r>
              <a:rPr lang="en-US" dirty="0"/>
              <a:t>They are selected by the team leader.</a:t>
            </a:r>
          </a:p>
          <a:p>
            <a:pPr lvl="0"/>
            <a:r>
              <a:rPr lang="en-US" dirty="0"/>
              <a:t>The duties and responsibilities are directly allocated to the team members.</a:t>
            </a:r>
          </a:p>
          <a:p>
            <a:pPr lvl="0"/>
            <a:r>
              <a:rPr lang="en-US" dirty="0"/>
              <a:t>They share their experience, knowledge, and ideas.</a:t>
            </a:r>
          </a:p>
          <a:p>
            <a:pPr lvl="0"/>
            <a:r>
              <a:rPr lang="en-US" dirty="0"/>
              <a:t>Should respect the other members and maintain their duties</a:t>
            </a:r>
            <a:r>
              <a:rPr lang="en-US" dirty="0" smtClean="0"/>
              <a:t>.</a:t>
            </a:r>
            <a:endParaRPr lang="en-US" dirty="0"/>
          </a:p>
        </p:txBody>
      </p:sp>
    </p:spTree>
    <p:extLst>
      <p:ext uri="{BB962C8B-B14F-4D97-AF65-F5344CB8AC3E}">
        <p14:creationId xmlns:p14="http://schemas.microsoft.com/office/powerpoint/2010/main" val="3382920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Managing conflict</a:t>
            </a:r>
          </a:p>
        </p:txBody>
      </p:sp>
      <p:sp>
        <p:nvSpPr>
          <p:cNvPr id="4" name="Content Placeholder 3"/>
          <p:cNvSpPr>
            <a:spLocks noGrp="1"/>
          </p:cNvSpPr>
          <p:nvPr>
            <p:ph sz="half" idx="1"/>
          </p:nvPr>
        </p:nvSpPr>
        <p:spPr/>
        <p:txBody>
          <a:bodyPr>
            <a:normAutofit fontScale="85000" lnSpcReduction="10000"/>
          </a:bodyPr>
          <a:lstStyle/>
          <a:p>
            <a:pPr algn="just"/>
            <a:r>
              <a:rPr lang="en-US" dirty="0">
                <a:latin typeface="Times New Roman" panose="02020603050405020304" pitchFamily="18" charset="0"/>
                <a:cs typeface="Times New Roman" panose="02020603050405020304" pitchFamily="18" charset="0"/>
              </a:rPr>
              <a:t>To manage the conflict in the team, the most powerful tool is communication and the leader has the responsibility to ensure effective communication among all the team members so that there is no miscommunication and better team performance can achieve (Lindsay, 2017). There is the number of tools which can be used as effective tools of a team to resolve the workplace conflict which is given below:</a:t>
            </a:r>
          </a:p>
          <a:p>
            <a:pPr algn="just"/>
            <a:endParaRPr lang="en-US" dirty="0">
              <a:latin typeface="Times New Roman" panose="02020603050405020304" pitchFamily="18" charset="0"/>
              <a:cs typeface="Times New Roman" panose="02020603050405020304" pitchFamily="18" charset="0"/>
            </a:endParaRPr>
          </a:p>
        </p:txBody>
      </p:sp>
      <p:graphicFrame>
        <p:nvGraphicFramePr>
          <p:cNvPr id="6" name="Content Placeholder 5"/>
          <p:cNvGraphicFramePr>
            <a:graphicFrameLocks noGrp="1"/>
          </p:cNvGraphicFramePr>
          <p:nvPr>
            <p:ph sz="half" idx="2"/>
            <p:extLst>
              <p:ext uri="{D42A27DB-BD31-4B8C-83A1-F6EECF244321}">
                <p14:modId xmlns:p14="http://schemas.microsoft.com/office/powerpoint/2010/main" val="3518781783"/>
              </p:ext>
            </p:extLst>
          </p:nvPr>
        </p:nvGraphicFramePr>
        <p:xfrm>
          <a:off x="6181725" y="2560638"/>
          <a:ext cx="4718050" cy="3309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5832143" y="5821603"/>
            <a:ext cx="6096000" cy="307777"/>
          </a:xfrm>
          <a:prstGeom prst="rect">
            <a:avLst/>
          </a:prstGeom>
        </p:spPr>
        <p:txBody>
          <a:bodyPr>
            <a:spAutoFit/>
          </a:bodyPr>
          <a:lstStyle/>
          <a:p>
            <a:pPr algn="ctr">
              <a:spcAft>
                <a:spcPts val="1000"/>
              </a:spcAft>
            </a:pPr>
            <a:r>
              <a:rPr lang="en-US" sz="1400" b="1" dirty="0" smtClean="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rPr>
              <a:t>Figure 3 Different tools of communication (Davis and </a:t>
            </a:r>
            <a:r>
              <a:rPr lang="en-US" sz="1400" b="1" dirty="0" err="1" smtClean="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rPr>
              <a:t>Klingler</a:t>
            </a:r>
            <a:r>
              <a:rPr lang="en-US" sz="1400" b="1" dirty="0" smtClean="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rPr>
              <a:t>, 1987)</a:t>
            </a:r>
            <a:endParaRPr lang="en-US" sz="1400" b="1" dirty="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endParaRPr>
          </a:p>
        </p:txBody>
      </p:sp>
    </p:spTree>
    <p:extLst>
      <p:ext uri="{BB962C8B-B14F-4D97-AF65-F5344CB8AC3E}">
        <p14:creationId xmlns:p14="http://schemas.microsoft.com/office/powerpoint/2010/main" val="2983253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Managing conflict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27612874"/>
              </p:ext>
            </p:extLst>
          </p:nvPr>
        </p:nvGraphicFramePr>
        <p:xfrm>
          <a:off x="1910687" y="2557463"/>
          <a:ext cx="9130351" cy="3741978"/>
        </p:xfrm>
        <a:graphic>
          <a:graphicData uri="http://schemas.openxmlformats.org/drawingml/2006/table">
            <a:tbl>
              <a:tblPr firstRow="1" firstCol="1" bandRow="1">
                <a:tableStyleId>{5C22544A-7EE6-4342-B048-85BDC9FD1C3A}</a:tableStyleId>
              </a:tblPr>
              <a:tblGrid>
                <a:gridCol w="2505698"/>
                <a:gridCol w="6624653"/>
              </a:tblGrid>
              <a:tr h="212913">
                <a:tc>
                  <a:txBody>
                    <a:bodyPr/>
                    <a:lstStyle/>
                    <a:p>
                      <a:pPr algn="ctr">
                        <a:lnSpc>
                          <a:spcPct val="150000"/>
                        </a:lnSpc>
                        <a:spcAft>
                          <a:spcPts val="0"/>
                        </a:spcAft>
                      </a:pPr>
                      <a:r>
                        <a:rPr lang="en-US" sz="1400">
                          <a:effectLst/>
                        </a:rPr>
                        <a:t>Tools</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c>
                  <a:txBody>
                    <a:bodyPr/>
                    <a:lstStyle/>
                    <a:p>
                      <a:pPr algn="ctr">
                        <a:lnSpc>
                          <a:spcPct val="150000"/>
                        </a:lnSpc>
                        <a:spcAft>
                          <a:spcPts val="0"/>
                        </a:spcAft>
                      </a:pPr>
                      <a:r>
                        <a:rPr lang="en-US" sz="1400">
                          <a:effectLst/>
                        </a:rPr>
                        <a:t>Description</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r>
              <a:tr h="851652">
                <a:tc>
                  <a:txBody>
                    <a:bodyPr/>
                    <a:lstStyle/>
                    <a:p>
                      <a:pPr algn="just">
                        <a:lnSpc>
                          <a:spcPct val="150000"/>
                        </a:lnSpc>
                        <a:spcAft>
                          <a:spcPts val="0"/>
                        </a:spcAft>
                      </a:pPr>
                      <a:r>
                        <a:rPr lang="en-US" sz="1400">
                          <a:effectLst/>
                        </a:rPr>
                        <a:t>Email</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c>
                  <a:txBody>
                    <a:bodyPr/>
                    <a:lstStyle/>
                    <a:p>
                      <a:pPr algn="just">
                        <a:lnSpc>
                          <a:spcPct val="150000"/>
                        </a:lnSpc>
                        <a:spcAft>
                          <a:spcPts val="0"/>
                        </a:spcAft>
                      </a:pPr>
                      <a:r>
                        <a:rPr lang="en-US" sz="1400">
                          <a:effectLst/>
                        </a:rPr>
                        <a:t>This is the most advanced and widely used tools of communication. The sender can send in information quickly and attached files to the receivers. This is the most formal way of communication and can be used as evidence for future work (Khambayat, 2017). </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r>
              <a:tr h="638739">
                <a:tc>
                  <a:txBody>
                    <a:bodyPr/>
                    <a:lstStyle/>
                    <a:p>
                      <a:pPr algn="just">
                        <a:lnSpc>
                          <a:spcPct val="150000"/>
                        </a:lnSpc>
                        <a:spcAft>
                          <a:spcPts val="0"/>
                        </a:spcAft>
                      </a:pPr>
                      <a:r>
                        <a:rPr lang="en-US" sz="1400">
                          <a:effectLst/>
                        </a:rPr>
                        <a:t>Direct messaging </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c>
                  <a:txBody>
                    <a:bodyPr/>
                    <a:lstStyle/>
                    <a:p>
                      <a:pPr algn="just">
                        <a:lnSpc>
                          <a:spcPct val="150000"/>
                        </a:lnSpc>
                        <a:spcAft>
                          <a:spcPts val="0"/>
                        </a:spcAft>
                      </a:pPr>
                      <a:r>
                        <a:rPr lang="en-US" sz="1400">
                          <a:effectLst/>
                        </a:rPr>
                        <a:t>Under this method, the leader can directly send SMS or MMS through mobile phones and the receiver can get quick access to the information.</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r>
              <a:tr h="1064565">
                <a:tc>
                  <a:txBody>
                    <a:bodyPr/>
                    <a:lstStyle/>
                    <a:p>
                      <a:pPr algn="just">
                        <a:lnSpc>
                          <a:spcPct val="150000"/>
                        </a:lnSpc>
                        <a:spcAft>
                          <a:spcPts val="0"/>
                        </a:spcAft>
                      </a:pPr>
                      <a:r>
                        <a:rPr lang="en-US" sz="1400">
                          <a:effectLst/>
                        </a:rPr>
                        <a:t>Video conferencing</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c>
                  <a:txBody>
                    <a:bodyPr/>
                    <a:lstStyle/>
                    <a:p>
                      <a:pPr algn="just">
                        <a:lnSpc>
                          <a:spcPct val="150000"/>
                        </a:lnSpc>
                        <a:spcAft>
                          <a:spcPts val="0"/>
                        </a:spcAft>
                      </a:pPr>
                      <a:r>
                        <a:rPr lang="en-US" sz="1400">
                          <a:effectLst/>
                        </a:rPr>
                        <a:t>This is used through the internet likes mail but in this case, the sender and receiver communicate with each other through the smartphone, laptop, or Tablet. Now a day’s many meetings and conference is holding through video conference by using different software like Zoom (Chilcutt, 2010).</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r>
              <a:tr h="638739">
                <a:tc>
                  <a:txBody>
                    <a:bodyPr/>
                    <a:lstStyle/>
                    <a:p>
                      <a:pPr algn="just">
                        <a:lnSpc>
                          <a:spcPct val="150000"/>
                        </a:lnSpc>
                        <a:spcAft>
                          <a:spcPts val="0"/>
                        </a:spcAft>
                      </a:pPr>
                      <a:r>
                        <a:rPr lang="en-US" sz="1400">
                          <a:effectLst/>
                        </a:rPr>
                        <a:t>Human conversation</a:t>
                      </a:r>
                      <a:endParaRPr lang="en-US" sz="140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c>
                  <a:txBody>
                    <a:bodyPr/>
                    <a:lstStyle/>
                    <a:p>
                      <a:pPr algn="just">
                        <a:lnSpc>
                          <a:spcPct val="150000"/>
                        </a:lnSpc>
                        <a:spcAft>
                          <a:spcPts val="0"/>
                        </a:spcAft>
                      </a:pPr>
                      <a:r>
                        <a:rPr lang="en-US" sz="1400" dirty="0">
                          <a:effectLst/>
                        </a:rPr>
                        <a:t>This is the face to face human conversation. To resolve the problem, the leader can talk with the team members quickly and take action according to that.</a:t>
                      </a:r>
                      <a:endParaRPr lang="en-US" sz="1400" dirty="0">
                        <a:solidFill>
                          <a:srgbClr val="000000"/>
                        </a:solidFill>
                        <a:effectLst/>
                        <a:latin typeface="Times New Roman" panose="02020603050405020304" pitchFamily="18" charset="0"/>
                        <a:ea typeface="Times New Roman" panose="02020603050405020304" pitchFamily="18" charset="0"/>
                        <a:cs typeface="Vrinda" panose="02000500000000020004" pitchFamily="2" charset="0"/>
                      </a:endParaRPr>
                    </a:p>
                  </a:txBody>
                  <a:tcPr marL="51842" marR="51842" marT="0" marB="0"/>
                </a:tc>
              </a:tr>
            </a:tbl>
          </a:graphicData>
        </a:graphic>
      </p:graphicFrame>
    </p:spTree>
    <p:extLst>
      <p:ext uri="{BB962C8B-B14F-4D97-AF65-F5344CB8AC3E}">
        <p14:creationId xmlns:p14="http://schemas.microsoft.com/office/powerpoint/2010/main" val="21283443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Managing conflict</a:t>
            </a:r>
          </a:p>
        </p:txBody>
      </p:sp>
      <p:sp>
        <p:nvSpPr>
          <p:cNvPr id="3" name="Content Placeholder 2"/>
          <p:cNvSpPr>
            <a:spLocks noGrp="1"/>
          </p:cNvSpPr>
          <p:nvPr>
            <p:ph idx="1"/>
          </p:nvPr>
        </p:nvSpPr>
        <p:spPr/>
        <p:txBody>
          <a:bodyPr>
            <a:normAutofit/>
          </a:bodyPr>
          <a:lstStyle/>
          <a:p>
            <a:pPr algn="just"/>
            <a:r>
              <a:rPr lang="en-US" dirty="0"/>
              <a:t>Team conflict is a very common phenomenon especially in the case of the initial stage of team forming. So as a team leader, he should strictly maintain and formulate the policy to resolve the problem and should have a very smooth communication system with each team member.</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5196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Successful team development</a:t>
            </a:r>
          </a:p>
        </p:txBody>
      </p:sp>
      <p:sp>
        <p:nvSpPr>
          <p:cNvPr id="4" name="Content Placeholder 3"/>
          <p:cNvSpPr>
            <a:spLocks noGrp="1"/>
          </p:cNvSpPr>
          <p:nvPr>
            <p:ph sz="half" idx="1"/>
          </p:nvPr>
        </p:nvSpPr>
        <p:spPr/>
        <p:txBody>
          <a:bodyPr/>
          <a:lstStyle/>
          <a:p>
            <a:r>
              <a:rPr lang="en-US" dirty="0"/>
              <a:t>Successful team development will help to increase the performance of the team and will also bring better output. So there are some action programs which need to be followed properly which are given below:</a:t>
            </a:r>
          </a:p>
          <a:p>
            <a:endParaRPr lang="en-US" dirty="0"/>
          </a:p>
        </p:txBody>
      </p:sp>
      <p:graphicFrame>
        <p:nvGraphicFramePr>
          <p:cNvPr id="6" name="Content Placeholder 5"/>
          <p:cNvGraphicFramePr>
            <a:graphicFrameLocks noGrp="1"/>
          </p:cNvGraphicFramePr>
          <p:nvPr>
            <p:ph sz="half" idx="2"/>
          </p:nvPr>
        </p:nvGraphicFramePr>
        <p:xfrm>
          <a:off x="6181725" y="2560638"/>
          <a:ext cx="4718050" cy="33099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5613779" y="5671614"/>
            <a:ext cx="6096000" cy="307777"/>
          </a:xfrm>
          <a:prstGeom prst="rect">
            <a:avLst/>
          </a:prstGeom>
        </p:spPr>
        <p:txBody>
          <a:bodyPr>
            <a:spAutoFit/>
          </a:bodyPr>
          <a:lstStyle/>
          <a:p>
            <a:pPr algn="just">
              <a:spcAft>
                <a:spcPts val="1000"/>
              </a:spcAft>
            </a:pPr>
            <a:r>
              <a:rPr lang="en-US" sz="1400" b="1" dirty="0" smtClean="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rPr>
              <a:t>Figure 4 steps of successful team development (Boyd and Brummell, 2016)</a:t>
            </a:r>
            <a:endParaRPr lang="en-US" sz="1400" b="1" dirty="0">
              <a:solidFill>
                <a:srgbClr val="4F81BD"/>
              </a:solidFill>
              <a:effectLst/>
              <a:latin typeface="Times New Roman" panose="02020603050405020304" pitchFamily="18" charset="0"/>
              <a:ea typeface="Times New Roman" panose="02020603050405020304" pitchFamily="18" charset="0"/>
              <a:cs typeface="Vrinda" panose="02000500000000020004" pitchFamily="2" charset="0"/>
            </a:endParaRPr>
          </a:p>
        </p:txBody>
      </p:sp>
    </p:spTree>
    <p:extLst>
      <p:ext uri="{BB962C8B-B14F-4D97-AF65-F5344CB8AC3E}">
        <p14:creationId xmlns:p14="http://schemas.microsoft.com/office/powerpoint/2010/main" val="2451472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Successful team development</a:t>
            </a:r>
          </a:p>
        </p:txBody>
      </p:sp>
      <p:sp>
        <p:nvSpPr>
          <p:cNvPr id="3" name="Content Placeholder 2"/>
          <p:cNvSpPr>
            <a:spLocks noGrp="1"/>
          </p:cNvSpPr>
          <p:nvPr>
            <p:ph idx="1"/>
          </p:nvPr>
        </p:nvSpPr>
        <p:spPr/>
        <p:txBody>
          <a:bodyPr>
            <a:normAutofit fontScale="62500" lnSpcReduction="20000"/>
          </a:bodyPr>
          <a:lstStyle/>
          <a:p>
            <a:pPr lvl="0"/>
            <a:r>
              <a:rPr lang="en-US" dirty="0">
                <a:latin typeface="Times New Roman" panose="02020603050405020304" pitchFamily="18" charset="0"/>
                <a:cs typeface="Times New Roman" panose="02020603050405020304" pitchFamily="18" charset="0"/>
              </a:rPr>
              <a:t>The first thing that should be done is setting the goal of the team by ensuring SMART (specific, measurable, attainable, realistic, and timely (Bhatt, 2011).</a:t>
            </a:r>
          </a:p>
          <a:p>
            <a:pPr lvl="0"/>
            <a:r>
              <a:rPr lang="en-US" dirty="0">
                <a:latin typeface="Times New Roman" panose="02020603050405020304" pitchFamily="18" charset="0"/>
                <a:cs typeface="Times New Roman" panose="02020603050405020304" pitchFamily="18" charset="0"/>
              </a:rPr>
              <a:t>Team members should be allocated with proper duties and responsibilities.</a:t>
            </a:r>
          </a:p>
          <a:p>
            <a:pPr lvl="0"/>
            <a:r>
              <a:rPr lang="en-US" dirty="0">
                <a:latin typeface="Times New Roman" panose="02020603050405020304" pitchFamily="18" charset="0"/>
                <a:cs typeface="Times New Roman" panose="02020603050405020304" pitchFamily="18" charset="0"/>
              </a:rPr>
              <a:t>Leaders should innovate with new ideas regularly and try to implement that.</a:t>
            </a:r>
          </a:p>
          <a:p>
            <a:pPr lvl="0"/>
            <a:r>
              <a:rPr lang="en-US" dirty="0">
                <a:latin typeface="Times New Roman" panose="02020603050405020304" pitchFamily="18" charset="0"/>
                <a:cs typeface="Times New Roman" panose="02020603050405020304" pitchFamily="18" charset="0"/>
              </a:rPr>
              <a:t>There should be diversity in the team members and their duties but should have an alignment. </a:t>
            </a:r>
          </a:p>
          <a:p>
            <a:pPr lvl="0"/>
            <a:r>
              <a:rPr lang="en-US" dirty="0">
                <a:latin typeface="Times New Roman" panose="02020603050405020304" pitchFamily="18" charset="0"/>
                <a:cs typeface="Times New Roman" panose="02020603050405020304" pitchFamily="18" charset="0"/>
              </a:rPr>
              <a:t>They must perform a common goal for which they will work on that.</a:t>
            </a:r>
          </a:p>
          <a:p>
            <a:pPr lvl="0"/>
            <a:r>
              <a:rPr lang="en-US" dirty="0">
                <a:latin typeface="Times New Roman" panose="02020603050405020304" pitchFamily="18" charset="0"/>
                <a:cs typeface="Times New Roman" panose="02020603050405020304" pitchFamily="18" charset="0"/>
              </a:rPr>
              <a:t>The team members should be accountable for their duties and will be treated accordingly (Boyd and Brummell, 2016). </a:t>
            </a:r>
          </a:p>
          <a:p>
            <a:pPr lvl="0"/>
            <a:r>
              <a:rPr lang="en-US" dirty="0">
                <a:latin typeface="Times New Roman" panose="02020603050405020304" pitchFamily="18" charset="0"/>
                <a:cs typeface="Times New Roman" panose="02020603050405020304" pitchFamily="18" charset="0"/>
              </a:rPr>
              <a:t>Leaders should communicate effectively will all members.</a:t>
            </a:r>
          </a:p>
          <a:p>
            <a:r>
              <a:rPr lang="en-US" dirty="0">
                <a:latin typeface="Times New Roman" panose="02020603050405020304" pitchFamily="18" charset="0"/>
                <a:cs typeface="Times New Roman" panose="02020603050405020304" pitchFamily="18" charset="0"/>
              </a:rPr>
              <a:t>There should have very strong leadership from the team leader</a:t>
            </a:r>
            <a:r>
              <a:rPr lang="en-US" dirty="0" smtClean="0">
                <a:latin typeface="Times New Roman" panose="02020603050405020304" pitchFamily="18" charset="0"/>
                <a:cs typeface="Times New Roman" panose="02020603050405020304" pitchFamily="18" charset="0"/>
              </a:rPr>
              <a:t>.</a:t>
            </a:r>
          </a:p>
          <a:p>
            <a:pPr marL="0" indent="0">
              <a:buNone/>
            </a:pPr>
            <a:r>
              <a:rPr lang="en-US" dirty="0" smtClean="0">
                <a:latin typeface="Times New Roman" panose="02020603050405020304" pitchFamily="18" charset="0"/>
                <a:cs typeface="Times New Roman" panose="02020603050405020304" pitchFamily="18" charset="0"/>
              </a:rPr>
              <a:t>So </a:t>
            </a:r>
            <a:r>
              <a:rPr lang="en-US" dirty="0">
                <a:latin typeface="Times New Roman" panose="02020603050405020304" pitchFamily="18" charset="0"/>
                <a:cs typeface="Times New Roman" panose="02020603050405020304" pitchFamily="18" charset="0"/>
              </a:rPr>
              <a:t>by using the above action program, it is possible to perform properly and have a very successful team development.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1078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normAutofit lnSpcReduction="10000"/>
          </a:bodyPr>
          <a:lstStyle/>
          <a:p>
            <a:pPr algn="just"/>
            <a:r>
              <a:rPr lang="en-US" dirty="0">
                <a:latin typeface="Times New Roman" panose="02020603050405020304" pitchFamily="18" charset="0"/>
                <a:cs typeface="Times New Roman" panose="02020603050405020304" pitchFamily="18" charset="0"/>
              </a:rPr>
              <a:t>So after analyzing different areas of a team working, it will help my senior manager to understand the importance of teamwork and how teamwork can contribute more to achieve the goal of the organization. This will also provide insights into the process of teamwork and how the action program will be performed. So working in this area will help to understand the importance and different crucial point of them working. This assignment will also make clear about the justified reason of why people do form the team working and how to increase the knowledge and experience of workplace experience.</a:t>
            </a:r>
          </a:p>
        </p:txBody>
      </p:sp>
    </p:spTree>
    <p:extLst>
      <p:ext uri="{BB962C8B-B14F-4D97-AF65-F5344CB8AC3E}">
        <p14:creationId xmlns:p14="http://schemas.microsoft.com/office/powerpoint/2010/main" val="3969815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fontScale="62500" lnSpcReduction="20000"/>
          </a:bodyPr>
          <a:lstStyle/>
          <a:p>
            <a:pPr algn="just"/>
            <a:r>
              <a:rPr lang="en-US" dirty="0">
                <a:latin typeface="Times New Roman" panose="02020603050405020304" pitchFamily="18" charset="0"/>
                <a:cs typeface="Times New Roman" panose="02020603050405020304" pitchFamily="18" charset="0"/>
              </a:rPr>
              <a:t>Bhatt, R., 2011. Tips for Effective Communication Skills. Indian Journal of Applied Research, 3(1), pp.83-84.</a:t>
            </a:r>
          </a:p>
          <a:p>
            <a:pPr algn="just"/>
            <a:r>
              <a:rPr lang="en-US" dirty="0">
                <a:latin typeface="Times New Roman" panose="02020603050405020304" pitchFamily="18" charset="0"/>
                <a:cs typeface="Times New Roman" panose="02020603050405020304" pitchFamily="18" charset="0"/>
              </a:rPr>
              <a:t>Boyd, M. and Brummell, K., 2016. Working as a team. Primary Health Care, 3(5), pp.3-4.</a:t>
            </a:r>
          </a:p>
          <a:p>
            <a:pPr algn="just"/>
            <a:r>
              <a:rPr lang="en-US" dirty="0" err="1">
                <a:latin typeface="Times New Roman" panose="02020603050405020304" pitchFamily="18" charset="0"/>
                <a:cs typeface="Times New Roman" panose="02020603050405020304" pitchFamily="18" charset="0"/>
              </a:rPr>
              <a:t>Chilcutt</a:t>
            </a:r>
            <a:r>
              <a:rPr lang="en-US" dirty="0">
                <a:latin typeface="Times New Roman" panose="02020603050405020304" pitchFamily="18" charset="0"/>
                <a:cs typeface="Times New Roman" panose="02020603050405020304" pitchFamily="18" charset="0"/>
              </a:rPr>
              <a:t>, A., 2010. Introduction to Effective Communication Skills. </a:t>
            </a:r>
            <a:r>
              <a:rPr lang="en-US" dirty="0" err="1">
                <a:latin typeface="Times New Roman" panose="02020603050405020304" pitchFamily="18" charset="0"/>
                <a:cs typeface="Times New Roman" panose="02020603050405020304" pitchFamily="18" charset="0"/>
              </a:rPr>
              <a:t>MedEdPORTAL</a:t>
            </a:r>
            <a:r>
              <a:rPr lang="en-US" dirty="0">
                <a:latin typeface="Times New Roman" panose="02020603050405020304" pitchFamily="18" charset="0"/>
                <a:cs typeface="Times New Roman" panose="02020603050405020304" pitchFamily="18" charset="0"/>
              </a:rPr>
              <a:t>, 6(1).</a:t>
            </a:r>
          </a:p>
          <a:p>
            <a:pPr algn="just"/>
            <a:r>
              <a:rPr lang="en-US" dirty="0">
                <a:latin typeface="Times New Roman" panose="02020603050405020304" pitchFamily="18" charset="0"/>
                <a:cs typeface="Times New Roman" panose="02020603050405020304" pitchFamily="18" charset="0"/>
              </a:rPr>
              <a:t>Davis, G. and </a:t>
            </a:r>
            <a:r>
              <a:rPr lang="en-US" dirty="0" err="1">
                <a:latin typeface="Times New Roman" panose="02020603050405020304" pitchFamily="18" charset="0"/>
                <a:cs typeface="Times New Roman" panose="02020603050405020304" pitchFamily="18" charset="0"/>
              </a:rPr>
              <a:t>Klingler</a:t>
            </a:r>
            <a:r>
              <a:rPr lang="en-US" dirty="0">
                <a:latin typeface="Times New Roman" panose="02020603050405020304" pitchFamily="18" charset="0"/>
                <a:cs typeface="Times New Roman" panose="02020603050405020304" pitchFamily="18" charset="0"/>
              </a:rPr>
              <a:t>, D., 1987. The Successful Development Team: A Case Study. Drug Information Journal, 21(3), pp.353-360.</a:t>
            </a:r>
          </a:p>
          <a:p>
            <a:pPr algn="just"/>
            <a:r>
              <a:rPr lang="en-US" dirty="0" err="1">
                <a:latin typeface="Times New Roman" panose="02020603050405020304" pitchFamily="18" charset="0"/>
                <a:cs typeface="Times New Roman" panose="02020603050405020304" pitchFamily="18" charset="0"/>
              </a:rPr>
              <a:t>Khambayat</a:t>
            </a:r>
            <a:r>
              <a:rPr lang="en-US" dirty="0">
                <a:latin typeface="Times New Roman" panose="02020603050405020304" pitchFamily="18" charset="0"/>
                <a:cs typeface="Times New Roman" panose="02020603050405020304" pitchFamily="18" charset="0"/>
              </a:rPr>
              <a:t>, S., 2017. DEVELOPING EFFECTIVE COMMUNICATION SKILLS IN STUDENTS. Scholarly Research Journal for Interdisciplinary Studies, 4(37).</a:t>
            </a:r>
          </a:p>
          <a:p>
            <a:pPr algn="just"/>
            <a:r>
              <a:rPr lang="en-US" dirty="0">
                <a:latin typeface="Times New Roman" panose="02020603050405020304" pitchFamily="18" charset="0"/>
                <a:cs typeface="Times New Roman" panose="02020603050405020304" pitchFamily="18" charset="0"/>
              </a:rPr>
              <a:t>Lindsay, E., 2017. The importance of team working in wound management. British Journal of Community Nursing, 22(Sup12), pp.S52-S53.</a:t>
            </a:r>
          </a:p>
          <a:p>
            <a:pPr algn="just"/>
            <a:r>
              <a:rPr lang="en-US" dirty="0">
                <a:latin typeface="Times New Roman" panose="02020603050405020304" pitchFamily="18" charset="0"/>
                <a:cs typeface="Times New Roman" panose="02020603050405020304" pitchFamily="18" charset="0"/>
              </a:rPr>
              <a:t>Lockett, L. and Boyd, B., 2012. Enhancing Leadership Skills in Volunteers. Journal of Leadership Education, 11(1), pp.233-244</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21388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TM02900743[[fn=Organic]]</Template>
  <TotalTime>32</TotalTime>
  <Words>2583</Words>
  <Application>Microsoft Office PowerPoint</Application>
  <PresentationFormat>Widescreen</PresentationFormat>
  <Paragraphs>129</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Garamond</vt:lpstr>
      <vt:lpstr>Times New Roman</vt:lpstr>
      <vt:lpstr>Vrinda</vt:lpstr>
      <vt:lpstr>Organic</vt:lpstr>
      <vt:lpstr>Effective Team Work and Communication</vt:lpstr>
      <vt:lpstr>Introduction </vt:lpstr>
      <vt:lpstr>The benefit of the team working</vt:lpstr>
      <vt:lpstr>The benefit of the team working</vt:lpstr>
      <vt:lpstr>Stages of team development</vt:lpstr>
      <vt:lpstr>Stages of team development</vt:lpstr>
      <vt:lpstr>Stages of team development</vt:lpstr>
      <vt:lpstr>Stages of team development</vt:lpstr>
      <vt:lpstr>Team roles</vt:lpstr>
      <vt:lpstr>Team roles</vt:lpstr>
      <vt:lpstr>Team roles</vt:lpstr>
      <vt:lpstr>Team roles</vt:lpstr>
      <vt:lpstr>Team roles</vt:lpstr>
      <vt:lpstr>Managing conflict</vt:lpstr>
      <vt:lpstr>Managing conflict</vt:lpstr>
      <vt:lpstr>Managing conflict</vt:lpstr>
      <vt:lpstr>Successful team development</vt:lpstr>
      <vt:lpstr>Successful team development</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and Communication</dc:title>
  <dc:creator>Nazim Hossain</dc:creator>
  <cp:lastModifiedBy>Nazim Hossain</cp:lastModifiedBy>
  <cp:revision>9</cp:revision>
  <dcterms:created xsi:type="dcterms:W3CDTF">2020-08-13T19:07:04Z</dcterms:created>
  <dcterms:modified xsi:type="dcterms:W3CDTF">2020-08-13T19:39:36Z</dcterms:modified>
</cp:coreProperties>
</file>