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351" r:id="rId6"/>
    <p:sldId id="327" r:id="rId7"/>
    <p:sldId id="328" r:id="rId8"/>
    <p:sldId id="367" r:id="rId9"/>
    <p:sldId id="350" r:id="rId10"/>
    <p:sldId id="363" r:id="rId11"/>
    <p:sldId id="364" r:id="rId12"/>
    <p:sldId id="365" r:id="rId13"/>
    <p:sldId id="366" r:id="rId14"/>
    <p:sldId id="358" r:id="rId15"/>
    <p:sldId id="346" r:id="rId16"/>
    <p:sldId id="361" r:id="rId17"/>
    <p:sldId id="356" r:id="rId18"/>
    <p:sldId id="332" r:id="rId19"/>
    <p:sldId id="36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249" autoAdjust="0"/>
  </p:normalViewPr>
  <p:slideViewPr>
    <p:cSldViewPr>
      <p:cViewPr varScale="1">
        <p:scale>
          <a:sx n="82" d="100"/>
          <a:sy n="82" d="100"/>
        </p:scale>
        <p:origin x="149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b="1" dirty="0"/>
              <a:t>Bachelor of Arts Business Management</a:t>
            </a:r>
            <a:br>
              <a:rPr lang="en-GB" altLang="en-US" sz="2400" b="1" dirty="0"/>
            </a:br>
            <a:r>
              <a:rPr lang="en-US" altLang="en-US" sz="2400" b="1" dirty="0"/>
              <a:t>Module: Module: International Business Communications Module code:	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LCBB6001</a:t>
            </a:r>
            <a:r>
              <a:rPr lang="en-US" altLang="en-US" sz="2400" b="1" dirty="0"/>
              <a:t>	</a:t>
            </a: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Contribution to Overall Module Assessment 50%</a:t>
            </a:r>
            <a:br>
              <a:rPr lang="en-US" altLang="en-US" sz="2400" b="1" dirty="0"/>
            </a:br>
            <a:r>
              <a:rPr lang="en-US" altLang="en-US" sz="2400" b="1" dirty="0"/>
              <a:t>Assignment structure  (Component 2 )</a:t>
            </a:r>
            <a:br>
              <a:rPr lang="en-GB" altLang="en-US" b="1" dirty="0"/>
            </a:br>
            <a:r>
              <a:rPr lang="en-GB" dirty="0"/>
              <a:t> 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 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3200" b="1" dirty="0"/>
              <a:t>Assessment Component 2 </a:t>
            </a:r>
            <a:br>
              <a:rPr lang="en-GB" sz="3200" b="1" dirty="0"/>
            </a:br>
            <a:r>
              <a:rPr lang="en-GB" sz="3200" b="1" dirty="0"/>
              <a:t>Individual presentation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                     </a:t>
            </a: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5897-54B3-4481-BEFD-23806869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r>
              <a:rPr lang="en-US" sz="2700" b="1" dirty="0"/>
              <a:t>Assignment brief  (</a:t>
            </a:r>
            <a:r>
              <a:rPr lang="en-GB" sz="27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Individual Presentation)</a:t>
            </a:r>
            <a:br>
              <a:rPr lang="en-US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72AE4-CF73-499E-9AA6-67B8880DD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spcBef>
                <a:spcPts val="770"/>
              </a:spcBef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 algn="just">
              <a:spcBef>
                <a:spcPts val="770"/>
              </a:spcBef>
              <a:buNone/>
            </a:pPr>
            <a:endParaRPr lang="en-US" sz="18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just">
              <a:spcBef>
                <a:spcPts val="770"/>
              </a:spcBef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this presentation, you are required to discuss how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Corporate Social Responsibility (CSR) and Ethics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enhances the reputation and competitiveness of a business of your choice operating in a particular region/market of your choice. Note: you can consider a particular business and where it operates, what they do and how they consider culture in their operations.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 algn="just">
              <a:spcBef>
                <a:spcPts val="770"/>
              </a:spcBef>
              <a:spcAft>
                <a:spcPts val="0"/>
              </a:spcAft>
              <a:buNone/>
            </a:pPr>
            <a:endParaRPr lang="en-GB" sz="1800" b="1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b="1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39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34BD-FD5A-4C95-AC8A-4D9D7840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US" sz="2800" b="1" dirty="0"/>
              <a:t>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84F74-8094-4CD5-82BF-BC1B65B4D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20000"/>
          </a:bodyPr>
          <a:lstStyle/>
          <a:p>
            <a:pPr marL="0" lvl="0" indent="0" algn="just">
              <a:buNone/>
            </a:pPr>
            <a:r>
              <a:rPr lang="en-GB" sz="1700" b="1" i="1" dirty="0"/>
              <a:t>Within your presentation  you must discuss the following:</a:t>
            </a:r>
          </a:p>
          <a:p>
            <a:pPr marL="0" lvl="0" indent="0" algn="just">
              <a:buNone/>
            </a:pPr>
            <a:endParaRPr lang="en-GB" sz="1700" b="1" i="1" dirty="0"/>
          </a:p>
          <a:p>
            <a:pPr algn="just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Meaning of Culture and its elements</a:t>
            </a:r>
          </a:p>
          <a:p>
            <a:pPr algn="just"/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CSR</a:t>
            </a:r>
          </a:p>
          <a:p>
            <a:pPr algn="just"/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Ethics</a:t>
            </a:r>
            <a:endParaRPr lang="en-GB" sz="2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theories should be used and linked to your analyses  </a:t>
            </a:r>
          </a:p>
          <a:p>
            <a:pPr algn="just"/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Please note that </a:t>
            </a:r>
            <a:r>
              <a:rPr lang="en-GB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skills such as researching materials, analysing, synthesising and critically evaluating the application of theory in practice will be assessed.</a:t>
            </a:r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just">
              <a:buFont typeface="Wingdings" panose="05000000000000000000" pitchFamily="2" charset="2"/>
              <a:buChar char="v"/>
            </a:pPr>
            <a:endParaRPr lang="en-US" dirty="0"/>
          </a:p>
          <a:p>
            <a:pPr lvl="0" algn="just">
              <a:buFont typeface="Wingdings" panose="05000000000000000000" pitchFamily="2" charset="2"/>
              <a:buChar char="v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5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7F62E-2343-3313-CF87-B844EC2DC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E243C-28D0-BF79-3955-B71708575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Critically analyse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these concepts enhances the business reputation and competitiveness of your chosen business and market.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75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3E78D-0022-414B-A050-8C7A30F2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147-226A-46B3-97E3-12C685E5F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code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lecturer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component?  Individual Assignment 1 </a:t>
            </a:r>
          </a:p>
        </p:txBody>
      </p:sp>
    </p:spTree>
    <p:extLst>
      <p:ext uri="{BB962C8B-B14F-4D97-AF65-F5344CB8AC3E}">
        <p14:creationId xmlns:p14="http://schemas.microsoft.com/office/powerpoint/2010/main" val="367574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BB38-8945-64A9-129F-9BF6C664B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543BC-5123-C1AB-E4E4-40E3A20D0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Types of Presentation: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b="1" i="1" dirty="0"/>
              <a:t>Informative: </a:t>
            </a:r>
            <a:r>
              <a:rPr lang="en-GB" dirty="0"/>
              <a:t>Present findings on a researched topic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Demonstrative:</a:t>
            </a:r>
            <a:r>
              <a:rPr lang="en-GB" dirty="0"/>
              <a:t> show an approach, method or implantation of a task, process or activity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Persuasive:</a:t>
            </a:r>
            <a:r>
              <a:rPr lang="en-GB" dirty="0"/>
              <a:t> convey a view on a topic to inform and potentially change behaviour or approach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Inspirational:</a:t>
            </a:r>
            <a:r>
              <a:rPr lang="en-GB" dirty="0"/>
              <a:t> motivational speeches designed to obtained an emotive response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presentations have aspects of all of the above types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52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FC8E-2EBC-FBB7-DC84-DCFFB0FB3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Structuring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418D3-C05D-1CA9-5241-BA29160F4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Opening/Introduction</a:t>
            </a:r>
          </a:p>
          <a:p>
            <a:pPr lvl="1"/>
            <a:r>
              <a:rPr lang="en-GB" dirty="0"/>
              <a:t>Welcome and Introduction of  yourself and topics</a:t>
            </a:r>
          </a:p>
          <a:p>
            <a:pPr lvl="1"/>
            <a:r>
              <a:rPr lang="en-GB" dirty="0"/>
              <a:t>Provide main purpose of your presentation  and outline</a:t>
            </a:r>
          </a:p>
          <a:p>
            <a:endParaRPr lang="en-GB" b="1" dirty="0"/>
          </a:p>
          <a:p>
            <a:r>
              <a:rPr lang="en-GB" b="1" dirty="0"/>
              <a:t>Main Body/Core Delivery </a:t>
            </a:r>
          </a:p>
          <a:p>
            <a:pPr lvl="1"/>
            <a:r>
              <a:rPr lang="en-GB" dirty="0"/>
              <a:t>Provide important but brief background</a:t>
            </a:r>
          </a:p>
          <a:p>
            <a:pPr lvl="1"/>
            <a:r>
              <a:rPr lang="en-GB" dirty="0"/>
              <a:t>Address the objectives in a practical manner</a:t>
            </a:r>
          </a:p>
          <a:p>
            <a:pPr lvl="1"/>
            <a:r>
              <a:rPr lang="en-GB" dirty="0"/>
              <a:t> Follow the outline that you had provided and link back to your objectives</a:t>
            </a:r>
          </a:p>
          <a:p>
            <a:pPr lvl="1"/>
            <a:r>
              <a:rPr lang="en-GB" dirty="0"/>
              <a:t>Try to ensure smooth transition between topics and  themes</a:t>
            </a:r>
          </a:p>
          <a:p>
            <a:pPr lvl="1"/>
            <a:endParaRPr lang="en-GB" dirty="0"/>
          </a:p>
          <a:p>
            <a:endParaRPr lang="en-GB" b="1" dirty="0"/>
          </a:p>
          <a:p>
            <a:r>
              <a:rPr lang="en-GB" b="1" dirty="0"/>
              <a:t>Closing/Conclusion</a:t>
            </a:r>
          </a:p>
          <a:p>
            <a:pPr lvl="1"/>
            <a:r>
              <a:rPr lang="en-GB" dirty="0"/>
              <a:t>Review key points/aspects</a:t>
            </a:r>
          </a:p>
          <a:p>
            <a:pPr lvl="1"/>
            <a:r>
              <a:rPr lang="en-GB" dirty="0"/>
              <a:t>Directly address initial questions/objectives</a:t>
            </a:r>
          </a:p>
          <a:p>
            <a:pPr lvl="1"/>
            <a:r>
              <a:rPr lang="en-GB" dirty="0"/>
              <a:t>Where applicable welcome questions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148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2169-0525-AC8F-CCB3-E31C9EFD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40CC-EC94-7243-C31D-B652BF055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i="1" dirty="0"/>
              <a:t>Be Enthusiastic </a:t>
            </a:r>
          </a:p>
          <a:p>
            <a:pPr lvl="1"/>
            <a:r>
              <a:rPr lang="en-GB" sz="1800" dirty="0"/>
              <a:t>if you do not convey importance and enjoyment with your topic, how will the audience. </a:t>
            </a:r>
          </a:p>
          <a:p>
            <a:pPr lvl="1"/>
            <a:r>
              <a:rPr lang="en-GB" sz="1800" dirty="0"/>
              <a:t>Ensure to convey interest and enthusiasm through all delivery not just some part of the presentation </a:t>
            </a:r>
          </a:p>
          <a:p>
            <a:endParaRPr lang="en-GB" sz="2000" dirty="0"/>
          </a:p>
          <a:p>
            <a:r>
              <a:rPr lang="en-GB" sz="2000" b="1" i="1" dirty="0"/>
              <a:t>Eye Contact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maintain eye contact in a comfortable and confident manner. It demonstrates engagement as well as confidence</a:t>
            </a:r>
          </a:p>
          <a:p>
            <a:endParaRPr lang="en-GB" sz="2000" dirty="0"/>
          </a:p>
          <a:p>
            <a:r>
              <a:rPr lang="en-GB" sz="2000" b="1" dirty="0"/>
              <a:t>Body Language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be comfortable with professional posture (not slouching or learning). </a:t>
            </a:r>
          </a:p>
          <a:p>
            <a:pPr lvl="1"/>
            <a:r>
              <a:rPr lang="en-GB" sz="1800" dirty="0"/>
              <a:t>Think about how you are positioned; proximity to audience, are you in the way of the projector etc. </a:t>
            </a:r>
          </a:p>
          <a:p>
            <a:pPr lvl="1"/>
            <a:r>
              <a:rPr lang="en-GB" sz="1800" dirty="0"/>
              <a:t>Ensure that you do not have your back to the audience at any point.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881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D822-2C53-D4B8-3F27-4F2B4262F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A1589-8886-B30A-8CE0-53FCC85A1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Voice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Think about your volume. </a:t>
            </a:r>
          </a:p>
          <a:p>
            <a:pPr lvl="1"/>
            <a:r>
              <a:rPr lang="en-GB" sz="1800" dirty="0"/>
              <a:t>Try to be natural but consider your tone; avoid monotone, change pitch and tone to emphasise importance of key points/points of consideration. </a:t>
            </a:r>
          </a:p>
          <a:p>
            <a:pPr lvl="1"/>
            <a:r>
              <a:rPr lang="en-GB" sz="1800" b="1" dirty="0"/>
              <a:t>Your voice is one of the most powerful tools during a presentation. You have the opportunity to be heard, try to enjoy the opportunity and use it to your advantage.</a:t>
            </a:r>
          </a:p>
          <a:p>
            <a:pPr marL="457200" lvl="1" indent="0">
              <a:buNone/>
            </a:pPr>
            <a:endParaRPr lang="en-GB" sz="1800" b="1" dirty="0"/>
          </a:p>
          <a:p>
            <a:pPr marL="457200" lvl="1" indent="0">
              <a:buNone/>
            </a:pPr>
            <a:r>
              <a:rPr lang="en-GB" b="1" dirty="0"/>
              <a:t>Practice, Practice, Practice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	- the best way to build confidence</a:t>
            </a:r>
          </a:p>
          <a:p>
            <a:pPr marL="457200" lvl="1" indent="0">
              <a:buNone/>
            </a:pPr>
            <a:r>
              <a:rPr lang="en-GB" sz="1800" b="1" dirty="0"/>
              <a:t>	</a:t>
            </a:r>
            <a:r>
              <a:rPr lang="en-GB" sz="1800" dirty="0"/>
              <a:t>- Ensure timing and smooth transitions</a:t>
            </a:r>
          </a:p>
          <a:p>
            <a:pPr marL="457200" lvl="1" indent="0">
              <a:buNone/>
            </a:pPr>
            <a:r>
              <a:rPr lang="en-GB" sz="1800" b="1" dirty="0"/>
              <a:t>	- The only way you will know that your presentation is on the right track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499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1F27-C431-071D-BE17-CE08C3BA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86E5-9269-20C2-F9D2-CE3356409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your evaluation and analysis above, summarise your discussions/arguments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Just the key points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206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9EE8-5858-4761-98B4-284AED26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4FC0-183C-4E63-956D-0B0FC6DF12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use minimum of 8 relevant and credible references for this assignment.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style (Both intext and reference list)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list of references should be in alphabetical order 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75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E615-C299-2C59-CA40-9817976EB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F22B-312E-5166-825B-A4D4BFAC9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Slides – what you heard in class and discussed to gain knowledge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Seminar activities – you used to apply your knowledge to situations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Handout Readers – for each topic that you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E-Books/Textbooks – Textbook chapters on  management , leadership ,  etc organizational behaviour  etc you have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– what you can find on the topic Textbook chapters on  management , leadership ,  etc organizational behaviour including examples of where firms have done this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 articles 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– Company websites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820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1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dirty="0"/>
              <a:t>	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Submission of Slides - </a:t>
            </a:r>
            <a:r>
              <a:rPr lang="en-GB" sz="20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Weekday 28/03/2024 by 3 PM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Weekend 31/03/2024 by 3 PM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8A630-73F6-F31E-F47C-D39CBB67E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class Formative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625C1-CB71-EA34-CA68-A68BED734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Each student will have the opportunity to show  their lecturer their work in class and get formative feedback </a:t>
            </a:r>
          </a:p>
          <a:p>
            <a:endParaRPr lang="en-US" dirty="0"/>
          </a:p>
          <a:p>
            <a:r>
              <a:rPr lang="en-US" dirty="0"/>
              <a:t>Everyone will be allocated 15mins each for a  constructive feedback </a:t>
            </a:r>
          </a:p>
        </p:txBody>
      </p:sp>
    </p:spTree>
    <p:extLst>
      <p:ext uri="{BB962C8B-B14F-4D97-AF65-F5344CB8AC3E}">
        <p14:creationId xmlns:p14="http://schemas.microsoft.com/office/powerpoint/2010/main" val="39793794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790</Words>
  <Application>Microsoft Office PowerPoint</Application>
  <PresentationFormat>On-screen Show (4:3)</PresentationFormat>
  <Paragraphs>114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Myriad Pro</vt:lpstr>
      <vt:lpstr>Symbol</vt:lpstr>
      <vt:lpstr>Times New Roman</vt:lpstr>
      <vt:lpstr>Wingdings</vt:lpstr>
      <vt:lpstr>20140311PresentationUWTSDTemplate</vt:lpstr>
      <vt:lpstr>   Bachelor of Arts Business Management Module: Module: International Business Communications Module code: LCBB6001   Contribution to Overall Module Assessment 50% Assignment structure  (Component 2 )   Assignment  Guide Individual presentation   </vt:lpstr>
      <vt:lpstr>PowerPoint Presentation</vt:lpstr>
      <vt:lpstr> Assignment brief  (Individual Presentation) </vt:lpstr>
      <vt:lpstr> </vt:lpstr>
      <vt:lpstr>Cont’d</vt:lpstr>
      <vt:lpstr>Cover page</vt:lpstr>
      <vt:lpstr>Presentation skills</vt:lpstr>
      <vt:lpstr>Structuring your presentation </vt:lpstr>
      <vt:lpstr>Tips during delivery </vt:lpstr>
      <vt:lpstr>Tips during delivery </vt:lpstr>
      <vt:lpstr>Conclusion </vt:lpstr>
      <vt:lpstr>Reference </vt:lpstr>
      <vt:lpstr>PowerPoint Presentation</vt:lpstr>
      <vt:lpstr>Submission deadline Component 1</vt:lpstr>
      <vt:lpstr>PowerPoint Presentation</vt:lpstr>
      <vt:lpstr>In class Formative feedback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Samuel ofori</cp:lastModifiedBy>
  <cp:revision>14</cp:revision>
  <dcterms:created xsi:type="dcterms:W3CDTF">2021-02-17T00:30:12Z</dcterms:created>
  <dcterms:modified xsi:type="dcterms:W3CDTF">2024-03-05T11:09:07Z</dcterms:modified>
</cp:coreProperties>
</file>