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8" r:id="rId1"/>
  </p:sldMasterIdLst>
  <p:sldIdLst>
    <p:sldId id="274" r:id="rId2"/>
    <p:sldId id="275" r:id="rId3"/>
    <p:sldId id="264" r:id="rId4"/>
    <p:sldId id="265" r:id="rId5"/>
    <p:sldId id="266" r:id="rId6"/>
    <p:sldId id="267" r:id="rId7"/>
    <p:sldId id="269" r:id="rId8"/>
    <p:sldId id="268" r:id="rId9"/>
    <p:sldId id="270" r:id="rId10"/>
    <p:sldId id="271" r:id="rId11"/>
    <p:sldId id="272" r:id="rId12"/>
    <p:sldId id="273" r:id="rId13"/>
    <p:sldId id="276" r:id="rId14"/>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205AB44-7AD1-B35D-8143-3A15C4A71936}" v="40" dt="2024-01-08T05:01:44.873"/>
    <p1510:client id="{A6648564-C110-41F8-8094-C6CEB82D14FC}" v="683" dt="2024-01-08T04:49:45.98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clId="Web-{A6648564-C110-41F8-8094-C6CEB82D14FC}"/>
    <pc:docChg chg="modSld">
      <pc:chgData name="" userId="" providerId="" clId="Web-{A6648564-C110-41F8-8094-C6CEB82D14FC}" dt="2024-01-08T03:19:57.245" v="2" actId="20577"/>
      <pc:docMkLst>
        <pc:docMk/>
      </pc:docMkLst>
      <pc:sldChg chg="modSp">
        <pc:chgData name="" userId="" providerId="" clId="Web-{A6648564-C110-41F8-8094-C6CEB82D14FC}" dt="2024-01-08T03:19:57.245" v="2" actId="20577"/>
        <pc:sldMkLst>
          <pc:docMk/>
          <pc:sldMk cId="109857222" sldId="256"/>
        </pc:sldMkLst>
        <pc:spChg chg="mod">
          <ac:chgData name="" userId="" providerId="" clId="Web-{A6648564-C110-41F8-8094-C6CEB82D14FC}" dt="2024-01-08T03:19:57.245" v="2" actId="20577"/>
          <ac:spMkLst>
            <pc:docMk/>
            <pc:sldMk cId="109857222" sldId="256"/>
            <ac:spMk id="2" creationId="{00000000-0000-0000-0000-000000000000}"/>
          </ac:spMkLst>
        </pc:spChg>
      </pc:sldChg>
    </pc:docChg>
  </pc:docChgLst>
  <pc:docChgLst>
    <pc:chgData name="Ajir Ali (2232684)" userId="S::2232684@student.uwtsd.ac.uk::101218c1-b4c0-4ff8-8f6f-d0a45e007157" providerId="AD" clId="Web-{A6648564-C110-41F8-8094-C6CEB82D14FC}"/>
    <pc:docChg chg="addSld delSld modSld sldOrd addMainMaster delMainMaster">
      <pc:chgData name="Ajir Ali (2232684)" userId="S::2232684@student.uwtsd.ac.uk::101218c1-b4c0-4ff8-8f6f-d0a45e007157" providerId="AD" clId="Web-{A6648564-C110-41F8-8094-C6CEB82D14FC}" dt="2024-01-08T04:49:43.456" v="653" actId="20577"/>
      <pc:docMkLst>
        <pc:docMk/>
      </pc:docMkLst>
      <pc:sldChg chg="addSp delSp modSp del mod setBg modClrScheme delDesignElem chgLayout">
        <pc:chgData name="Ajir Ali (2232684)" userId="S::2232684@student.uwtsd.ac.uk::101218c1-b4c0-4ff8-8f6f-d0a45e007157" providerId="AD" clId="Web-{A6648564-C110-41F8-8094-C6CEB82D14FC}" dt="2024-01-08T04:38:44.435" v="602"/>
        <pc:sldMkLst>
          <pc:docMk/>
          <pc:sldMk cId="109857222" sldId="256"/>
        </pc:sldMkLst>
        <pc:spChg chg="mod ord">
          <ac:chgData name="Ajir Ali (2232684)" userId="S::2232684@student.uwtsd.ac.uk::101218c1-b4c0-4ff8-8f6f-d0a45e007157" providerId="AD" clId="Web-{A6648564-C110-41F8-8094-C6CEB82D14FC}" dt="2024-01-08T04:08:11.940" v="423"/>
          <ac:spMkLst>
            <pc:docMk/>
            <pc:sldMk cId="109857222" sldId="256"/>
            <ac:spMk id="2" creationId="{00000000-0000-0000-0000-000000000000}"/>
          </ac:spMkLst>
        </pc:spChg>
        <pc:spChg chg="mod ord">
          <ac:chgData name="Ajir Ali (2232684)" userId="S::2232684@student.uwtsd.ac.uk::101218c1-b4c0-4ff8-8f6f-d0a45e007157" providerId="AD" clId="Web-{A6648564-C110-41F8-8094-C6CEB82D14FC}" dt="2024-01-08T04:08:11.940" v="423"/>
          <ac:spMkLst>
            <pc:docMk/>
            <pc:sldMk cId="109857222" sldId="256"/>
            <ac:spMk id="3" creationId="{00000000-0000-0000-0000-000000000000}"/>
          </ac:spMkLst>
        </pc:spChg>
        <pc:spChg chg="add del">
          <ac:chgData name="Ajir Ali (2232684)" userId="S::2232684@student.uwtsd.ac.uk::101218c1-b4c0-4ff8-8f6f-d0a45e007157" providerId="AD" clId="Web-{A6648564-C110-41F8-8094-C6CEB82D14FC}" dt="2024-01-08T03:20:46.747" v="19"/>
          <ac:spMkLst>
            <pc:docMk/>
            <pc:sldMk cId="109857222" sldId="256"/>
            <ac:spMk id="9" creationId="{662A1B21-D61E-46FC-BDD1-2FAE49F8B5E2}"/>
          </ac:spMkLst>
        </pc:spChg>
        <pc:spChg chg="add del">
          <ac:chgData name="Ajir Ali (2232684)" userId="S::2232684@student.uwtsd.ac.uk::101218c1-b4c0-4ff8-8f6f-d0a45e007157" providerId="AD" clId="Web-{A6648564-C110-41F8-8094-C6CEB82D14FC}" dt="2024-01-08T03:20:46.747" v="19"/>
          <ac:spMkLst>
            <pc:docMk/>
            <pc:sldMk cId="109857222" sldId="256"/>
            <ac:spMk id="11" creationId="{339A0505-A6DD-4BC1-9CA6-9D202A949F72}"/>
          </ac:spMkLst>
        </pc:spChg>
        <pc:spChg chg="add del">
          <ac:chgData name="Ajir Ali (2232684)" userId="S::2232684@student.uwtsd.ac.uk::101218c1-b4c0-4ff8-8f6f-d0a45e007157" providerId="AD" clId="Web-{A6648564-C110-41F8-8094-C6CEB82D14FC}" dt="2024-01-08T04:07:41.955" v="422"/>
          <ac:spMkLst>
            <pc:docMk/>
            <pc:sldMk cId="109857222" sldId="256"/>
            <ac:spMk id="15" creationId="{9B37791B-B040-4694-BFDC-8DD132D86E8E}"/>
          </ac:spMkLst>
        </pc:spChg>
        <pc:grpChg chg="add del">
          <ac:chgData name="Ajir Ali (2232684)" userId="S::2232684@student.uwtsd.ac.uk::101218c1-b4c0-4ff8-8f6f-d0a45e007157" providerId="AD" clId="Web-{A6648564-C110-41F8-8094-C6CEB82D14FC}" dt="2024-01-08T04:07:41.955" v="422"/>
          <ac:grpSpMkLst>
            <pc:docMk/>
            <pc:sldMk cId="109857222" sldId="256"/>
            <ac:grpSpMk id="17" creationId="{564DEED3-BC52-4F15-8426-D33275CB0111}"/>
          </ac:grpSpMkLst>
        </pc:grpChg>
        <pc:picChg chg="add del">
          <ac:chgData name="Ajir Ali (2232684)" userId="S::2232684@student.uwtsd.ac.uk::101218c1-b4c0-4ff8-8f6f-d0a45e007157" providerId="AD" clId="Web-{A6648564-C110-41F8-8094-C6CEB82D14FC}" dt="2024-01-08T03:20:46.747" v="19"/>
          <ac:picMkLst>
            <pc:docMk/>
            <pc:sldMk cId="109857222" sldId="256"/>
            <ac:picMk id="4" creationId="{550DCE1E-7109-3178-FB97-2D7F4AE573A4}"/>
          </ac:picMkLst>
        </pc:picChg>
        <pc:picChg chg="add">
          <ac:chgData name="Ajir Ali (2232684)" userId="S::2232684@student.uwtsd.ac.uk::101218c1-b4c0-4ff8-8f6f-d0a45e007157" providerId="AD" clId="Web-{A6648564-C110-41F8-8094-C6CEB82D14FC}" dt="2024-01-08T03:20:46.825" v="20"/>
          <ac:picMkLst>
            <pc:docMk/>
            <pc:sldMk cId="109857222" sldId="256"/>
            <ac:picMk id="16" creationId="{92E75213-7A12-BF22-9130-7A2E84AB0FB0}"/>
          </ac:picMkLst>
        </pc:picChg>
        <pc:cxnChg chg="add del">
          <ac:chgData name="Ajir Ali (2232684)" userId="S::2232684@student.uwtsd.ac.uk::101218c1-b4c0-4ff8-8f6f-d0a45e007157" providerId="AD" clId="Web-{A6648564-C110-41F8-8094-C6CEB82D14FC}" dt="2024-01-08T03:20:46.747" v="19"/>
          <ac:cxnSpMkLst>
            <pc:docMk/>
            <pc:sldMk cId="109857222" sldId="256"/>
            <ac:cxnSpMk id="13" creationId="{D2CC4060-6621-49EA-A90C-71567A92265C}"/>
          </ac:cxnSpMkLst>
        </pc:cxnChg>
      </pc:sldChg>
      <pc:sldChg chg="addSp delSp modSp new del mod setBg modClrScheme delDesignElem chgLayout">
        <pc:chgData name="Ajir Ali (2232684)" userId="S::2232684@student.uwtsd.ac.uk::101218c1-b4c0-4ff8-8f6f-d0a45e007157" providerId="AD" clId="Web-{A6648564-C110-41F8-8094-C6CEB82D14FC}" dt="2024-01-08T04:13:07.168" v="441"/>
        <pc:sldMkLst>
          <pc:docMk/>
          <pc:sldMk cId="3829710035" sldId="257"/>
        </pc:sldMkLst>
        <pc:spChg chg="add mod">
          <ac:chgData name="Ajir Ali (2232684)" userId="S::2232684@student.uwtsd.ac.uk::101218c1-b4c0-4ff8-8f6f-d0a45e007157" providerId="AD" clId="Web-{A6648564-C110-41F8-8094-C6CEB82D14FC}" dt="2024-01-08T04:12:59.589" v="440" actId="20577"/>
          <ac:spMkLst>
            <pc:docMk/>
            <pc:sldMk cId="3829710035" sldId="257"/>
            <ac:spMk id="2" creationId="{E215C7A0-2C7A-EA79-D61C-929BE7C6FDDF}"/>
          </ac:spMkLst>
        </pc:spChg>
        <pc:spChg chg="add">
          <ac:chgData name="Ajir Ali (2232684)" userId="S::2232684@student.uwtsd.ac.uk::101218c1-b4c0-4ff8-8f6f-d0a45e007157" providerId="AD" clId="Web-{A6648564-C110-41F8-8094-C6CEB82D14FC}" dt="2024-01-08T04:08:46.551" v="424"/>
          <ac:spMkLst>
            <pc:docMk/>
            <pc:sldMk cId="3829710035" sldId="257"/>
            <ac:spMk id="4" creationId="{A3363022-C969-41E9-8EB2-E4C94908C1FA}"/>
          </ac:spMkLst>
        </pc:spChg>
        <pc:spChg chg="add">
          <ac:chgData name="Ajir Ali (2232684)" userId="S::2232684@student.uwtsd.ac.uk::101218c1-b4c0-4ff8-8f6f-d0a45e007157" providerId="AD" clId="Web-{A6648564-C110-41F8-8094-C6CEB82D14FC}" dt="2024-01-08T04:08:46.551" v="424"/>
          <ac:spMkLst>
            <pc:docMk/>
            <pc:sldMk cId="3829710035" sldId="257"/>
            <ac:spMk id="5" creationId="{8D1AD6B3-BE88-4CEB-BA17-790657CC4729}"/>
          </ac:spMkLst>
        </pc:spChg>
        <pc:spChg chg="add del">
          <ac:chgData name="Ajir Ali (2232684)" userId="S::2232684@student.uwtsd.ac.uk::101218c1-b4c0-4ff8-8f6f-d0a45e007157" providerId="AD" clId="Web-{A6648564-C110-41F8-8094-C6CEB82D14FC}" dt="2024-01-08T04:07:41.955" v="422"/>
          <ac:spMkLst>
            <pc:docMk/>
            <pc:sldMk cId="3829710035" sldId="257"/>
            <ac:spMk id="7" creationId="{6EBC50B6-8839-4766-8FD7-C7EBD59FF15A}"/>
          </ac:spMkLst>
        </pc:spChg>
        <pc:spChg chg="add del">
          <ac:chgData name="Ajir Ali (2232684)" userId="S::2232684@student.uwtsd.ac.uk::101218c1-b4c0-4ff8-8f6f-d0a45e007157" providerId="AD" clId="Web-{A6648564-C110-41F8-8094-C6CEB82D14FC}" dt="2024-01-08T04:07:41.955" v="422"/>
          <ac:spMkLst>
            <pc:docMk/>
            <pc:sldMk cId="3829710035" sldId="257"/>
            <ac:spMk id="9" creationId="{7115DC02-2F1A-42B8-AED2-831CAF26C97A}"/>
          </ac:spMkLst>
        </pc:spChg>
        <pc:spChg chg="add del">
          <ac:chgData name="Ajir Ali (2232684)" userId="S::2232684@student.uwtsd.ac.uk::101218c1-b4c0-4ff8-8f6f-d0a45e007157" providerId="AD" clId="Web-{A6648564-C110-41F8-8094-C6CEB82D14FC}" dt="2024-01-08T04:07:41.955" v="422"/>
          <ac:spMkLst>
            <pc:docMk/>
            <pc:sldMk cId="3829710035" sldId="257"/>
            <ac:spMk id="11" creationId="{1D22E552-66C7-44E9-B796-23474BB45FE5}"/>
          </ac:spMkLst>
        </pc:spChg>
        <pc:grpChg chg="add">
          <ac:chgData name="Ajir Ali (2232684)" userId="S::2232684@student.uwtsd.ac.uk::101218c1-b4c0-4ff8-8f6f-d0a45e007157" providerId="AD" clId="Web-{A6648564-C110-41F8-8094-C6CEB82D14FC}" dt="2024-01-08T04:08:46.551" v="424"/>
          <ac:grpSpMkLst>
            <pc:docMk/>
            <pc:sldMk cId="3829710035" sldId="257"/>
            <ac:grpSpMk id="13" creationId="{89D1390B-7E13-4B4F-9CB2-391063412E54}"/>
          </ac:grpSpMkLst>
        </pc:grpChg>
        <pc:picChg chg="add">
          <ac:chgData name="Ajir Ali (2232684)" userId="S::2232684@student.uwtsd.ac.uk::101218c1-b4c0-4ff8-8f6f-d0a45e007157" providerId="AD" clId="Web-{A6648564-C110-41F8-8094-C6CEB82D14FC}" dt="2024-01-08T04:08:46.551" v="424"/>
          <ac:picMkLst>
            <pc:docMk/>
            <pc:sldMk cId="3829710035" sldId="257"/>
            <ac:picMk id="6" creationId="{98CC836C-27DC-0E0A-CF4A-A85D37399BED}"/>
          </ac:picMkLst>
        </pc:picChg>
      </pc:sldChg>
      <pc:sldChg chg="addSp delSp modSp new del mod setBg modClrScheme delDesignElem chgLayout">
        <pc:chgData name="Ajir Ali (2232684)" userId="S::2232684@student.uwtsd.ac.uk::101218c1-b4c0-4ff8-8f6f-d0a45e007157" providerId="AD" clId="Web-{A6648564-C110-41F8-8094-C6CEB82D14FC}" dt="2024-01-08T04:16:40.020" v="483"/>
        <pc:sldMkLst>
          <pc:docMk/>
          <pc:sldMk cId="926640820" sldId="258"/>
        </pc:sldMkLst>
        <pc:spChg chg="mod ord">
          <ac:chgData name="Ajir Ali (2232684)" userId="S::2232684@student.uwtsd.ac.uk::101218c1-b4c0-4ff8-8f6f-d0a45e007157" providerId="AD" clId="Web-{A6648564-C110-41F8-8094-C6CEB82D14FC}" dt="2024-01-08T04:09:01.270" v="425"/>
          <ac:spMkLst>
            <pc:docMk/>
            <pc:sldMk cId="926640820" sldId="258"/>
            <ac:spMk id="2" creationId="{2A6DF00D-1B5E-1D83-189B-A42AA23037B0}"/>
          </ac:spMkLst>
        </pc:spChg>
        <pc:spChg chg="add">
          <ac:chgData name="Ajir Ali (2232684)" userId="S::2232684@student.uwtsd.ac.uk::101218c1-b4c0-4ff8-8f6f-d0a45e007157" providerId="AD" clId="Web-{A6648564-C110-41F8-8094-C6CEB82D14FC}" dt="2024-01-08T04:09:01.270" v="425"/>
          <ac:spMkLst>
            <pc:docMk/>
            <pc:sldMk cId="926640820" sldId="258"/>
            <ac:spMk id="6" creationId="{08C9B587-E65E-4B52-B37C-ABEBB6E87928}"/>
          </ac:spMkLst>
        </pc:spChg>
        <pc:spChg chg="add del">
          <ac:chgData name="Ajir Ali (2232684)" userId="S::2232684@student.uwtsd.ac.uk::101218c1-b4c0-4ff8-8f6f-d0a45e007157" providerId="AD" clId="Web-{A6648564-C110-41F8-8094-C6CEB82D14FC}" dt="2024-01-08T03:30:00.517" v="140"/>
          <ac:spMkLst>
            <pc:docMk/>
            <pc:sldMk cId="926640820" sldId="258"/>
            <ac:spMk id="8" creationId="{9B37791B-B040-4694-BFDC-8DD132D86E8E}"/>
          </ac:spMkLst>
        </pc:spChg>
        <pc:spChg chg="add">
          <ac:chgData name="Ajir Ali (2232684)" userId="S::2232684@student.uwtsd.ac.uk::101218c1-b4c0-4ff8-8f6f-d0a45e007157" providerId="AD" clId="Web-{A6648564-C110-41F8-8094-C6CEB82D14FC}" dt="2024-01-08T04:09:01.270" v="425"/>
          <ac:spMkLst>
            <pc:docMk/>
            <pc:sldMk cId="926640820" sldId="258"/>
            <ac:spMk id="9" creationId="{E91DC736-0EF8-4F87-9146-EBF1D2EE4D3D}"/>
          </ac:spMkLst>
        </pc:spChg>
        <pc:spChg chg="add del">
          <ac:chgData name="Ajir Ali (2232684)" userId="S::2232684@student.uwtsd.ac.uk::101218c1-b4c0-4ff8-8f6f-d0a45e007157" providerId="AD" clId="Web-{A6648564-C110-41F8-8094-C6CEB82D14FC}" dt="2024-01-08T03:30:00.517" v="140"/>
          <ac:spMkLst>
            <pc:docMk/>
            <pc:sldMk cId="926640820" sldId="258"/>
            <ac:spMk id="10" creationId="{117E1A5F-4E44-495B-9C48-A5314F5BAF0F}"/>
          </ac:spMkLst>
        </pc:spChg>
        <pc:spChg chg="add">
          <ac:chgData name="Ajir Ali (2232684)" userId="S::2232684@student.uwtsd.ac.uk::101218c1-b4c0-4ff8-8f6f-d0a45e007157" providerId="AD" clId="Web-{A6648564-C110-41F8-8094-C6CEB82D14FC}" dt="2024-01-08T04:09:01.270" v="425"/>
          <ac:spMkLst>
            <pc:docMk/>
            <pc:sldMk cId="926640820" sldId="258"/>
            <ac:spMk id="11" creationId="{097CD68E-23E3-4007-8847-CD0944C4F7BE}"/>
          </ac:spMkLst>
        </pc:spChg>
        <pc:spChg chg="add">
          <ac:chgData name="Ajir Ali (2232684)" userId="S::2232684@student.uwtsd.ac.uk::101218c1-b4c0-4ff8-8f6f-d0a45e007157" providerId="AD" clId="Web-{A6648564-C110-41F8-8094-C6CEB82D14FC}" dt="2024-01-08T04:09:01.270" v="425"/>
          <ac:spMkLst>
            <pc:docMk/>
            <pc:sldMk cId="926640820" sldId="258"/>
            <ac:spMk id="13" creationId="{AF2F604E-43BE-4DC3-B983-E071523364F8}"/>
          </ac:spMkLst>
        </pc:spChg>
        <pc:spChg chg="add del">
          <ac:chgData name="Ajir Ali (2232684)" userId="S::2232684@student.uwtsd.ac.uk::101218c1-b4c0-4ff8-8f6f-d0a45e007157" providerId="AD" clId="Web-{A6648564-C110-41F8-8094-C6CEB82D14FC}" dt="2024-01-08T04:07:41.955" v="422"/>
          <ac:spMkLst>
            <pc:docMk/>
            <pc:sldMk cId="926640820" sldId="258"/>
            <ac:spMk id="15" creationId="{9B37791B-B040-4694-BFDC-8DD132D86E8E}"/>
          </ac:spMkLst>
        </pc:spChg>
        <pc:spChg chg="add del">
          <ac:chgData name="Ajir Ali (2232684)" userId="S::2232684@student.uwtsd.ac.uk::101218c1-b4c0-4ff8-8f6f-d0a45e007157" providerId="AD" clId="Web-{A6648564-C110-41F8-8094-C6CEB82D14FC}" dt="2024-01-08T04:07:41.955" v="422"/>
          <ac:spMkLst>
            <pc:docMk/>
            <pc:sldMk cId="926640820" sldId="258"/>
            <ac:spMk id="17" creationId="{0A3D475D-F146-44DA-80FB-3306B95B8D04}"/>
          </ac:spMkLst>
        </pc:spChg>
        <pc:picChg chg="add mod">
          <ac:chgData name="Ajir Ali (2232684)" userId="S::2232684@student.uwtsd.ac.uk::101218c1-b4c0-4ff8-8f6f-d0a45e007157" providerId="AD" clId="Web-{A6648564-C110-41F8-8094-C6CEB82D14FC}" dt="2024-01-08T04:09:01.270" v="425"/>
          <ac:picMkLst>
            <pc:docMk/>
            <pc:sldMk cId="926640820" sldId="258"/>
            <ac:picMk id="4" creationId="{AE792CA1-02CD-FA17-83A9-0524AE53749A}"/>
          </ac:picMkLst>
        </pc:picChg>
      </pc:sldChg>
      <pc:sldChg chg="addSp delSp modSp new del mod setBg modClrScheme delDesignElem chgLayout">
        <pc:chgData name="Ajir Ali (2232684)" userId="S::2232684@student.uwtsd.ac.uk::101218c1-b4c0-4ff8-8f6f-d0a45e007157" providerId="AD" clId="Web-{A6648564-C110-41F8-8094-C6CEB82D14FC}" dt="2024-01-08T04:14:31.014" v="454"/>
        <pc:sldMkLst>
          <pc:docMk/>
          <pc:sldMk cId="3196978888" sldId="259"/>
        </pc:sldMkLst>
        <pc:spChg chg="mod ord">
          <ac:chgData name="Ajir Ali (2232684)" userId="S::2232684@student.uwtsd.ac.uk::101218c1-b4c0-4ff8-8f6f-d0a45e007157" providerId="AD" clId="Web-{A6648564-C110-41F8-8094-C6CEB82D14FC}" dt="2024-01-08T04:09:53.490" v="431"/>
          <ac:spMkLst>
            <pc:docMk/>
            <pc:sldMk cId="3196978888" sldId="259"/>
            <ac:spMk id="2" creationId="{20078A4D-1AA4-BF8A-9AE8-A1C3266F9846}"/>
          </ac:spMkLst>
        </pc:spChg>
        <pc:spChg chg="add del">
          <ac:chgData name="Ajir Ali (2232684)" userId="S::2232684@student.uwtsd.ac.uk::101218c1-b4c0-4ff8-8f6f-d0a45e007157" providerId="AD" clId="Web-{A6648564-C110-41F8-8094-C6CEB82D14FC}" dt="2024-01-08T04:09:53.490" v="431"/>
          <ac:spMkLst>
            <pc:docMk/>
            <pc:sldMk cId="3196978888" sldId="259"/>
            <ac:spMk id="7" creationId="{73A25D70-4A55-4F72-B9C5-A69CDBF4DB42}"/>
          </ac:spMkLst>
        </pc:spChg>
        <pc:spChg chg="add del">
          <ac:chgData name="Ajir Ali (2232684)" userId="S::2232684@student.uwtsd.ac.uk::101218c1-b4c0-4ff8-8f6f-d0a45e007157" providerId="AD" clId="Web-{A6648564-C110-41F8-8094-C6CEB82D14FC}" dt="2024-01-08T03:34:05.227" v="199"/>
          <ac:spMkLst>
            <pc:docMk/>
            <pc:sldMk cId="3196978888" sldId="259"/>
            <ac:spMk id="8" creationId="{9B37791B-B040-4694-BFDC-8DD132D86E8E}"/>
          </ac:spMkLst>
        </pc:spChg>
        <pc:spChg chg="add del">
          <ac:chgData name="Ajir Ali (2232684)" userId="S::2232684@student.uwtsd.ac.uk::101218c1-b4c0-4ff8-8f6f-d0a45e007157" providerId="AD" clId="Web-{A6648564-C110-41F8-8094-C6CEB82D14FC}" dt="2024-01-08T04:09:53.490" v="431"/>
          <ac:spMkLst>
            <pc:docMk/>
            <pc:sldMk cId="3196978888" sldId="259"/>
            <ac:spMk id="9" creationId="{54957100-6D8B-4161-9F2F-C0A949EC84C4}"/>
          </ac:spMkLst>
        </pc:spChg>
        <pc:spChg chg="add del">
          <ac:chgData name="Ajir Ali (2232684)" userId="S::2232684@student.uwtsd.ac.uk::101218c1-b4c0-4ff8-8f6f-d0a45e007157" providerId="AD" clId="Web-{A6648564-C110-41F8-8094-C6CEB82D14FC}" dt="2024-01-08T03:34:05.227" v="199"/>
          <ac:spMkLst>
            <pc:docMk/>
            <pc:sldMk cId="3196978888" sldId="259"/>
            <ac:spMk id="10" creationId="{117E1A5F-4E44-495B-9C48-A5314F5BAF0F}"/>
          </ac:spMkLst>
        </pc:spChg>
        <pc:spChg chg="add del">
          <ac:chgData name="Ajir Ali (2232684)" userId="S::2232684@student.uwtsd.ac.uk::101218c1-b4c0-4ff8-8f6f-d0a45e007157" providerId="AD" clId="Web-{A6648564-C110-41F8-8094-C6CEB82D14FC}" dt="2024-01-08T04:09:53.490" v="431"/>
          <ac:spMkLst>
            <pc:docMk/>
            <pc:sldMk cId="3196978888" sldId="259"/>
            <ac:spMk id="11" creationId="{0BD8B065-EE51-4AE2-A94C-86249998FD7B}"/>
          </ac:spMkLst>
        </pc:spChg>
        <pc:spChg chg="add del">
          <ac:chgData name="Ajir Ali (2232684)" userId="S::2232684@student.uwtsd.ac.uk::101218c1-b4c0-4ff8-8f6f-d0a45e007157" providerId="AD" clId="Web-{A6648564-C110-41F8-8094-C6CEB82D14FC}" dt="2024-01-08T03:34:24.915" v="203"/>
          <ac:spMkLst>
            <pc:docMk/>
            <pc:sldMk cId="3196978888" sldId="259"/>
            <ac:spMk id="12" creationId="{9B37791B-B040-4694-BFDC-8DD132D86E8E}"/>
          </ac:spMkLst>
        </pc:spChg>
        <pc:spChg chg="add del">
          <ac:chgData name="Ajir Ali (2232684)" userId="S::2232684@student.uwtsd.ac.uk::101218c1-b4c0-4ff8-8f6f-d0a45e007157" providerId="AD" clId="Web-{A6648564-C110-41F8-8094-C6CEB82D14FC}" dt="2024-01-08T03:34:24.915" v="203"/>
          <ac:spMkLst>
            <pc:docMk/>
            <pc:sldMk cId="3196978888" sldId="259"/>
            <ac:spMk id="14" creationId="{70B1A9B2-C051-494A-A1E0-2E4EF693CE47}"/>
          </ac:spMkLst>
        </pc:spChg>
        <pc:spChg chg="add del">
          <ac:chgData name="Ajir Ali (2232684)" userId="S::2232684@student.uwtsd.ac.uk::101218c1-b4c0-4ff8-8f6f-d0a45e007157" providerId="AD" clId="Web-{A6648564-C110-41F8-8094-C6CEB82D14FC}" dt="2024-01-08T03:38:45.521" v="245"/>
          <ac:spMkLst>
            <pc:docMk/>
            <pc:sldMk cId="3196978888" sldId="259"/>
            <ac:spMk id="19" creationId="{9B37791B-B040-4694-BFDC-8DD132D86E8E}"/>
          </ac:spMkLst>
        </pc:spChg>
        <pc:spChg chg="add del">
          <ac:chgData name="Ajir Ali (2232684)" userId="S::2232684@student.uwtsd.ac.uk::101218c1-b4c0-4ff8-8f6f-d0a45e007157" providerId="AD" clId="Web-{A6648564-C110-41F8-8094-C6CEB82D14FC}" dt="2024-01-08T03:38:45.521" v="245"/>
          <ac:spMkLst>
            <pc:docMk/>
            <pc:sldMk cId="3196978888" sldId="259"/>
            <ac:spMk id="21" creationId="{0A3D475D-F146-44DA-80FB-3306B95B8D04}"/>
          </ac:spMkLst>
        </pc:spChg>
        <pc:spChg chg="add del">
          <ac:chgData name="Ajir Ali (2232684)" userId="S::2232684@student.uwtsd.ac.uk::101218c1-b4c0-4ff8-8f6f-d0a45e007157" providerId="AD" clId="Web-{A6648564-C110-41F8-8094-C6CEB82D14FC}" dt="2024-01-08T03:51:08.872" v="364"/>
          <ac:spMkLst>
            <pc:docMk/>
            <pc:sldMk cId="3196978888" sldId="259"/>
            <ac:spMk id="26" creationId="{C5486FEF-95C5-433A-8B8C-9C07A3C3881D}"/>
          </ac:spMkLst>
        </pc:spChg>
        <pc:spChg chg="add del">
          <ac:chgData name="Ajir Ali (2232684)" userId="S::2232684@student.uwtsd.ac.uk::101218c1-b4c0-4ff8-8f6f-d0a45e007157" providerId="AD" clId="Web-{A6648564-C110-41F8-8094-C6CEB82D14FC}" dt="2024-01-08T04:09:53.475" v="430"/>
          <ac:spMkLst>
            <pc:docMk/>
            <pc:sldMk cId="3196978888" sldId="259"/>
            <ac:spMk id="27" creationId="{E91DC736-0EF8-4F87-9146-EBF1D2EE4D3D}"/>
          </ac:spMkLst>
        </pc:spChg>
        <pc:spChg chg="add del">
          <ac:chgData name="Ajir Ali (2232684)" userId="S::2232684@student.uwtsd.ac.uk::101218c1-b4c0-4ff8-8f6f-d0a45e007157" providerId="AD" clId="Web-{A6648564-C110-41F8-8094-C6CEB82D14FC}" dt="2024-01-08T03:51:08.872" v="364"/>
          <ac:spMkLst>
            <pc:docMk/>
            <pc:sldMk cId="3196978888" sldId="259"/>
            <ac:spMk id="28" creationId="{1E12D6AD-7096-45BB-9C02-468B2704C158}"/>
          </ac:spMkLst>
        </pc:spChg>
        <pc:spChg chg="add del">
          <ac:chgData name="Ajir Ali (2232684)" userId="S::2232684@student.uwtsd.ac.uk::101218c1-b4c0-4ff8-8f6f-d0a45e007157" providerId="AD" clId="Web-{A6648564-C110-41F8-8094-C6CEB82D14FC}" dt="2024-01-08T03:51:08.872" v="364"/>
          <ac:spMkLst>
            <pc:docMk/>
            <pc:sldMk cId="3196978888" sldId="259"/>
            <ac:spMk id="30" creationId="{39953252-97DE-4766-B2F6-E4FDA2FDA6A5}"/>
          </ac:spMkLst>
        </pc:spChg>
        <pc:spChg chg="add del">
          <ac:chgData name="Ajir Ali (2232684)" userId="S::2232684@student.uwtsd.ac.uk::101218c1-b4c0-4ff8-8f6f-d0a45e007157" providerId="AD" clId="Web-{A6648564-C110-41F8-8094-C6CEB82D14FC}" dt="2024-01-08T04:09:53.475" v="430"/>
          <ac:spMkLst>
            <pc:docMk/>
            <pc:sldMk cId="3196978888" sldId="259"/>
            <ac:spMk id="32" creationId="{097CD68E-23E3-4007-8847-CD0944C4F7BE}"/>
          </ac:spMkLst>
        </pc:spChg>
        <pc:spChg chg="add">
          <ac:chgData name="Ajir Ali (2232684)" userId="S::2232684@student.uwtsd.ac.uk::101218c1-b4c0-4ff8-8f6f-d0a45e007157" providerId="AD" clId="Web-{A6648564-C110-41F8-8094-C6CEB82D14FC}" dt="2024-01-08T04:09:53.490" v="431"/>
          <ac:spMkLst>
            <pc:docMk/>
            <pc:sldMk cId="3196978888" sldId="259"/>
            <ac:spMk id="33" creationId="{74751229-0244-4FBB-BED1-407467F4C951}"/>
          </ac:spMkLst>
        </pc:spChg>
        <pc:spChg chg="add del">
          <ac:chgData name="Ajir Ali (2232684)" userId="S::2232684@student.uwtsd.ac.uk::101218c1-b4c0-4ff8-8f6f-d0a45e007157" providerId="AD" clId="Web-{A6648564-C110-41F8-8094-C6CEB82D14FC}" dt="2024-01-08T04:09:53.475" v="430"/>
          <ac:spMkLst>
            <pc:docMk/>
            <pc:sldMk cId="3196978888" sldId="259"/>
            <ac:spMk id="34" creationId="{AF2F604E-43BE-4DC3-B983-E071523364F8}"/>
          </ac:spMkLst>
        </pc:spChg>
        <pc:spChg chg="add del">
          <ac:chgData name="Ajir Ali (2232684)" userId="S::2232684@student.uwtsd.ac.uk::101218c1-b4c0-4ff8-8f6f-d0a45e007157" providerId="AD" clId="Web-{A6648564-C110-41F8-8094-C6CEB82D14FC}" dt="2024-01-08T04:07:41.955" v="422"/>
          <ac:spMkLst>
            <pc:docMk/>
            <pc:sldMk cId="3196978888" sldId="259"/>
            <ac:spMk id="35" creationId="{C5486FEF-95C5-433A-8B8C-9C07A3C3881D}"/>
          </ac:spMkLst>
        </pc:spChg>
        <pc:spChg chg="add del">
          <ac:chgData name="Ajir Ali (2232684)" userId="S::2232684@student.uwtsd.ac.uk::101218c1-b4c0-4ff8-8f6f-d0a45e007157" providerId="AD" clId="Web-{A6648564-C110-41F8-8094-C6CEB82D14FC}" dt="2024-01-08T04:09:53.475" v="430"/>
          <ac:spMkLst>
            <pc:docMk/>
            <pc:sldMk cId="3196978888" sldId="259"/>
            <ac:spMk id="36" creationId="{08C9B587-E65E-4B52-B37C-ABEBB6E87928}"/>
          </ac:spMkLst>
        </pc:spChg>
        <pc:spChg chg="add del">
          <ac:chgData name="Ajir Ali (2232684)" userId="S::2232684@student.uwtsd.ac.uk::101218c1-b4c0-4ff8-8f6f-d0a45e007157" providerId="AD" clId="Web-{A6648564-C110-41F8-8094-C6CEB82D14FC}" dt="2024-01-08T04:07:41.955" v="422"/>
          <ac:spMkLst>
            <pc:docMk/>
            <pc:sldMk cId="3196978888" sldId="259"/>
            <ac:spMk id="37" creationId="{1E12D6AD-7096-45BB-9C02-468B2704C158}"/>
          </ac:spMkLst>
        </pc:spChg>
        <pc:spChg chg="add del">
          <ac:chgData name="Ajir Ali (2232684)" userId="S::2232684@student.uwtsd.ac.uk::101218c1-b4c0-4ff8-8f6f-d0a45e007157" providerId="AD" clId="Web-{A6648564-C110-41F8-8094-C6CEB82D14FC}" dt="2024-01-08T04:07:41.955" v="422"/>
          <ac:spMkLst>
            <pc:docMk/>
            <pc:sldMk cId="3196978888" sldId="259"/>
            <ac:spMk id="39" creationId="{39953252-97DE-4766-B2F6-E4FDA2FDA6A5}"/>
          </ac:spMkLst>
        </pc:spChg>
        <pc:grpChg chg="add del">
          <ac:chgData name="Ajir Ali (2232684)" userId="S::2232684@student.uwtsd.ac.uk::101218c1-b4c0-4ff8-8f6f-d0a45e007157" providerId="AD" clId="Web-{A6648564-C110-41F8-8094-C6CEB82D14FC}" dt="2024-01-08T04:09:53.490" v="431"/>
          <ac:grpSpMkLst>
            <pc:docMk/>
            <pc:sldMk cId="3196978888" sldId="259"/>
            <ac:grpSpMk id="5" creationId="{18999293-B054-4B57-A26F-D04C2BB11338}"/>
          </ac:grpSpMkLst>
        </pc:grpChg>
        <pc:grpChg chg="add del">
          <ac:chgData name="Ajir Ali (2232684)" userId="S::2232684@student.uwtsd.ac.uk::101218c1-b4c0-4ff8-8f6f-d0a45e007157" providerId="AD" clId="Web-{A6648564-C110-41F8-8094-C6CEB82D14FC}" dt="2024-01-08T04:09:53.490" v="431"/>
          <ac:grpSpMkLst>
            <pc:docMk/>
            <pc:sldMk cId="3196978888" sldId="259"/>
            <ac:grpSpMk id="18" creationId="{761945C4-D997-42F3-B59A-984CF0066715}"/>
          </ac:grpSpMkLst>
        </pc:grpChg>
        <pc:picChg chg="add del">
          <ac:chgData name="Ajir Ali (2232684)" userId="S::2232684@student.uwtsd.ac.uk::101218c1-b4c0-4ff8-8f6f-d0a45e007157" providerId="AD" clId="Web-{A6648564-C110-41F8-8094-C6CEB82D14FC}" dt="2024-01-08T03:34:05.227" v="199"/>
          <ac:picMkLst>
            <pc:docMk/>
            <pc:sldMk cId="3196978888" sldId="259"/>
            <ac:picMk id="4" creationId="{3BB364F6-F7B9-393C-3620-98599D1C4604}"/>
          </ac:picMkLst>
        </pc:picChg>
        <pc:picChg chg="add del mod">
          <ac:chgData name="Ajir Ali (2232684)" userId="S::2232684@student.uwtsd.ac.uk::101218c1-b4c0-4ff8-8f6f-d0a45e007157" providerId="AD" clId="Web-{A6648564-C110-41F8-8094-C6CEB82D14FC}" dt="2024-01-08T03:38:32.333" v="244"/>
          <ac:picMkLst>
            <pc:docMk/>
            <pc:sldMk cId="3196978888" sldId="259"/>
            <ac:picMk id="13" creationId="{64E5C5E1-F0A8-0207-651F-DBC236FD01AB}"/>
          </ac:picMkLst>
        </pc:picChg>
        <pc:picChg chg="add del">
          <ac:chgData name="Ajir Ali (2232684)" userId="S::2232684@student.uwtsd.ac.uk::101218c1-b4c0-4ff8-8f6f-d0a45e007157" providerId="AD" clId="Web-{A6648564-C110-41F8-8094-C6CEB82D14FC}" dt="2024-01-08T04:09:53.475" v="430"/>
          <ac:picMkLst>
            <pc:docMk/>
            <pc:sldMk cId="3196978888" sldId="259"/>
            <ac:picMk id="29" creationId="{EC8451C9-8D7A-0E21-67FF-29E4E0593CD0}"/>
          </ac:picMkLst>
        </pc:picChg>
        <pc:picChg chg="add">
          <ac:chgData name="Ajir Ali (2232684)" userId="S::2232684@student.uwtsd.ac.uk::101218c1-b4c0-4ff8-8f6f-d0a45e007157" providerId="AD" clId="Web-{A6648564-C110-41F8-8094-C6CEB82D14FC}" dt="2024-01-08T04:09:53.490" v="431"/>
          <ac:picMkLst>
            <pc:docMk/>
            <pc:sldMk cId="3196978888" sldId="259"/>
            <ac:picMk id="38" creationId="{9633D789-FD76-8B68-ED15-B631AEF77853}"/>
          </ac:picMkLst>
        </pc:picChg>
        <pc:picChg chg="add">
          <ac:chgData name="Ajir Ali (2232684)" userId="S::2232684@student.uwtsd.ac.uk::101218c1-b4c0-4ff8-8f6f-d0a45e007157" providerId="AD" clId="Web-{A6648564-C110-41F8-8094-C6CEB82D14FC}" dt="2024-01-08T04:09:53.490" v="431"/>
          <ac:picMkLst>
            <pc:docMk/>
            <pc:sldMk cId="3196978888" sldId="259"/>
            <ac:picMk id="40" creationId="{26E23AEC-74A4-4695-9C8F-32B7F6BF6FA6}"/>
          </ac:picMkLst>
        </pc:picChg>
      </pc:sldChg>
      <pc:sldChg chg="addSp delSp modSp new del mod setBg">
        <pc:chgData name="Ajir Ali (2232684)" userId="S::2232684@student.uwtsd.ac.uk::101218c1-b4c0-4ff8-8f6f-d0a45e007157" providerId="AD" clId="Web-{A6648564-C110-41F8-8094-C6CEB82D14FC}" dt="2024-01-08T04:01:12.833" v="411"/>
        <pc:sldMkLst>
          <pc:docMk/>
          <pc:sldMk cId="1833777566" sldId="260"/>
        </pc:sldMkLst>
        <pc:spChg chg="mod">
          <ac:chgData name="Ajir Ali (2232684)" userId="S::2232684@student.uwtsd.ac.uk::101218c1-b4c0-4ff8-8f6f-d0a45e007157" providerId="AD" clId="Web-{A6648564-C110-41F8-8094-C6CEB82D14FC}" dt="2024-01-08T03:50:49.528" v="363" actId="20577"/>
          <ac:spMkLst>
            <pc:docMk/>
            <pc:sldMk cId="1833777566" sldId="260"/>
            <ac:spMk id="2" creationId="{819E5E2F-C231-D648-31A2-D4608C7C1A20}"/>
          </ac:spMkLst>
        </pc:spChg>
        <pc:spChg chg="add mod">
          <ac:chgData name="Ajir Ali (2232684)" userId="S::2232684@student.uwtsd.ac.uk::101218c1-b4c0-4ff8-8f6f-d0a45e007157" providerId="AD" clId="Web-{A6648564-C110-41F8-8094-C6CEB82D14FC}" dt="2024-01-08T03:46:04.233" v="330" actId="20577"/>
          <ac:spMkLst>
            <pc:docMk/>
            <pc:sldMk cId="1833777566" sldId="260"/>
            <ac:spMk id="3" creationId="{7A804DDF-81FF-17BC-0382-2351F680E776}"/>
          </ac:spMkLst>
        </pc:spChg>
        <pc:spChg chg="add">
          <ac:chgData name="Ajir Ali (2232684)" userId="S::2232684@student.uwtsd.ac.uk::101218c1-b4c0-4ff8-8f6f-d0a45e007157" providerId="AD" clId="Web-{A6648564-C110-41F8-8094-C6CEB82D14FC}" dt="2024-01-08T03:40:55.216" v="280"/>
          <ac:spMkLst>
            <pc:docMk/>
            <pc:sldMk cId="1833777566" sldId="260"/>
            <ac:spMk id="8" creationId="{9B37791B-B040-4694-BFDC-8DD132D86E8E}"/>
          </ac:spMkLst>
        </pc:spChg>
        <pc:spChg chg="add">
          <ac:chgData name="Ajir Ali (2232684)" userId="S::2232684@student.uwtsd.ac.uk::101218c1-b4c0-4ff8-8f6f-d0a45e007157" providerId="AD" clId="Web-{A6648564-C110-41F8-8094-C6CEB82D14FC}" dt="2024-01-08T03:40:55.216" v="280"/>
          <ac:spMkLst>
            <pc:docMk/>
            <pc:sldMk cId="1833777566" sldId="260"/>
            <ac:spMk id="10" creationId="{A5761B15-C433-40FE-BB67-ECF17E50A618}"/>
          </ac:spMkLst>
        </pc:spChg>
        <pc:picChg chg="add del">
          <ac:chgData name="Ajir Ali (2232684)" userId="S::2232684@student.uwtsd.ac.uk::101218c1-b4c0-4ff8-8f6f-d0a45e007157" providerId="AD" clId="Web-{A6648564-C110-41F8-8094-C6CEB82D14FC}" dt="2024-01-08T03:49:47.714" v="348"/>
          <ac:picMkLst>
            <pc:docMk/>
            <pc:sldMk cId="1833777566" sldId="260"/>
            <ac:picMk id="4" creationId="{81975BF8-F865-FD2E-FA07-2872E17FB1C2}"/>
          </ac:picMkLst>
        </pc:picChg>
      </pc:sldChg>
      <pc:sldChg chg="addSp delSp modSp new del mod setBg modClrScheme delDesignElem chgLayout">
        <pc:chgData name="Ajir Ali (2232684)" userId="S::2232684@student.uwtsd.ac.uk::101218c1-b4c0-4ff8-8f6f-d0a45e007157" providerId="AD" clId="Web-{A6648564-C110-41F8-8094-C6CEB82D14FC}" dt="2024-01-08T04:17:58.819" v="487"/>
        <pc:sldMkLst>
          <pc:docMk/>
          <pc:sldMk cId="761575811" sldId="261"/>
        </pc:sldMkLst>
        <pc:spChg chg="mod ord">
          <ac:chgData name="Ajir Ali (2232684)" userId="S::2232684@student.uwtsd.ac.uk::101218c1-b4c0-4ff8-8f6f-d0a45e007157" providerId="AD" clId="Web-{A6648564-C110-41F8-8094-C6CEB82D14FC}" dt="2024-01-08T04:08:11.940" v="423"/>
          <ac:spMkLst>
            <pc:docMk/>
            <pc:sldMk cId="761575811" sldId="261"/>
            <ac:spMk id="2" creationId="{C21E1A29-7B02-61DC-5D66-408273E76A98}"/>
          </ac:spMkLst>
        </pc:spChg>
        <pc:spChg chg="add del mod">
          <ac:chgData name="Ajir Ali (2232684)" userId="S::2232684@student.uwtsd.ac.uk::101218c1-b4c0-4ff8-8f6f-d0a45e007157" providerId="AD" clId="Web-{A6648564-C110-41F8-8094-C6CEB82D14FC}" dt="2024-01-08T03:59:45.877" v="387"/>
          <ac:spMkLst>
            <pc:docMk/>
            <pc:sldMk cId="761575811" sldId="261"/>
            <ac:spMk id="3" creationId="{E19CD714-6B90-4E38-2D32-B3C5E255FB06}"/>
          </ac:spMkLst>
        </pc:spChg>
        <pc:spChg chg="add del">
          <ac:chgData name="Ajir Ali (2232684)" userId="S::2232684@student.uwtsd.ac.uk::101218c1-b4c0-4ff8-8f6f-d0a45e007157" providerId="AD" clId="Web-{A6648564-C110-41F8-8094-C6CEB82D14FC}" dt="2024-01-08T03:59:41.549" v="384"/>
          <ac:spMkLst>
            <pc:docMk/>
            <pc:sldMk cId="761575811" sldId="261"/>
            <ac:spMk id="9" creationId="{60DB02BD-FF61-4042-BC21-4EFF543EC0C3}"/>
          </ac:spMkLst>
        </pc:spChg>
        <pc:spChg chg="add del">
          <ac:chgData name="Ajir Ali (2232684)" userId="S::2232684@student.uwtsd.ac.uk::101218c1-b4c0-4ff8-8f6f-d0a45e007157" providerId="AD" clId="Web-{A6648564-C110-41F8-8094-C6CEB82D14FC}" dt="2024-01-08T03:59:41.549" v="384"/>
          <ac:spMkLst>
            <pc:docMk/>
            <pc:sldMk cId="761575811" sldId="261"/>
            <ac:spMk id="11" creationId="{5811A85E-38EA-465A-84F9-6230CF743E76}"/>
          </ac:spMkLst>
        </pc:spChg>
        <pc:spChg chg="add del">
          <ac:chgData name="Ajir Ali (2232684)" userId="S::2232684@student.uwtsd.ac.uk::101218c1-b4c0-4ff8-8f6f-d0a45e007157" providerId="AD" clId="Web-{A6648564-C110-41F8-8094-C6CEB82D14FC}" dt="2024-01-08T03:59:41.549" v="384"/>
          <ac:spMkLst>
            <pc:docMk/>
            <pc:sldMk cId="761575811" sldId="261"/>
            <ac:spMk id="13" creationId="{866290A3-7E80-441D-AA1E-5263326B1657}"/>
          </ac:spMkLst>
        </pc:spChg>
        <pc:spChg chg="add del">
          <ac:chgData name="Ajir Ali (2232684)" userId="S::2232684@student.uwtsd.ac.uk::101218c1-b4c0-4ff8-8f6f-d0a45e007157" providerId="AD" clId="Web-{A6648564-C110-41F8-8094-C6CEB82D14FC}" dt="2024-01-08T03:59:45.830" v="386"/>
          <ac:spMkLst>
            <pc:docMk/>
            <pc:sldMk cId="761575811" sldId="261"/>
            <ac:spMk id="15" creationId="{22E5DF58-5CFD-4D62-AC3A-9EA04E1AF237}"/>
          </ac:spMkLst>
        </pc:spChg>
        <pc:spChg chg="add del">
          <ac:chgData name="Ajir Ali (2232684)" userId="S::2232684@student.uwtsd.ac.uk::101218c1-b4c0-4ff8-8f6f-d0a45e007157" providerId="AD" clId="Web-{A6648564-C110-41F8-8094-C6CEB82D14FC}" dt="2024-01-08T03:59:45.830" v="386"/>
          <ac:spMkLst>
            <pc:docMk/>
            <pc:sldMk cId="761575811" sldId="261"/>
            <ac:spMk id="17" creationId="{8064D39A-E0A4-461B-A8D2-9C3AE870CED4}"/>
          </ac:spMkLst>
        </pc:spChg>
        <pc:spChg chg="add del">
          <ac:chgData name="Ajir Ali (2232684)" userId="S::2232684@student.uwtsd.ac.uk::101218c1-b4c0-4ff8-8f6f-d0a45e007157" providerId="AD" clId="Web-{A6648564-C110-41F8-8094-C6CEB82D14FC}" dt="2024-01-08T03:59:45.830" v="386"/>
          <ac:spMkLst>
            <pc:docMk/>
            <pc:sldMk cId="761575811" sldId="261"/>
            <ac:spMk id="18" creationId="{E19CD714-6B90-4E38-2D32-B3C5E255FB06}"/>
          </ac:spMkLst>
        </pc:spChg>
        <pc:spChg chg="add del">
          <ac:chgData name="Ajir Ali (2232684)" userId="S::2232684@student.uwtsd.ac.uk::101218c1-b4c0-4ff8-8f6f-d0a45e007157" providerId="AD" clId="Web-{A6648564-C110-41F8-8094-C6CEB82D14FC}" dt="2024-01-08T04:00:59.598" v="410"/>
          <ac:spMkLst>
            <pc:docMk/>
            <pc:sldMk cId="761575811" sldId="261"/>
            <ac:spMk id="20" creationId="{B95B9BA8-1D69-4796-85F5-B6D0BD52354B}"/>
          </ac:spMkLst>
        </pc:spChg>
        <pc:spChg chg="add mod ord">
          <ac:chgData name="Ajir Ali (2232684)" userId="S::2232684@student.uwtsd.ac.uk::101218c1-b4c0-4ff8-8f6f-d0a45e007157" providerId="AD" clId="Web-{A6648564-C110-41F8-8094-C6CEB82D14FC}" dt="2024-01-08T04:08:11.940" v="423"/>
          <ac:spMkLst>
            <pc:docMk/>
            <pc:sldMk cId="761575811" sldId="261"/>
            <ac:spMk id="24" creationId="{E19CD714-6B90-4E38-2D32-B3C5E255FB06}"/>
          </ac:spMkLst>
        </pc:spChg>
        <pc:spChg chg="add del">
          <ac:chgData name="Ajir Ali (2232684)" userId="S::2232684@student.uwtsd.ac.uk::101218c1-b4c0-4ff8-8f6f-d0a45e007157" providerId="AD" clId="Web-{A6648564-C110-41F8-8094-C6CEB82D14FC}" dt="2024-01-08T04:07:41.955" v="422"/>
          <ac:spMkLst>
            <pc:docMk/>
            <pc:sldMk cId="761575811" sldId="261"/>
            <ac:spMk id="29" creationId="{B95B9BA8-1D69-4796-85F5-B6D0BD52354B}"/>
          </ac:spMkLst>
        </pc:spChg>
        <pc:spChg chg="add del">
          <ac:chgData name="Ajir Ali (2232684)" userId="S::2232684@student.uwtsd.ac.uk::101218c1-b4c0-4ff8-8f6f-d0a45e007157" providerId="AD" clId="Web-{A6648564-C110-41F8-8094-C6CEB82D14FC}" dt="2024-01-08T04:07:41.955" v="422"/>
          <ac:spMkLst>
            <pc:docMk/>
            <pc:sldMk cId="761575811" sldId="261"/>
            <ac:spMk id="31" creationId="{A027D562-8F7E-478A-942E-D959A950C55E}"/>
          </ac:spMkLst>
        </pc:spChg>
        <pc:spChg chg="add del">
          <ac:chgData name="Ajir Ali (2232684)" userId="S::2232684@student.uwtsd.ac.uk::101218c1-b4c0-4ff8-8f6f-d0a45e007157" providerId="AD" clId="Web-{A6648564-C110-41F8-8094-C6CEB82D14FC}" dt="2024-01-08T04:07:41.955" v="422"/>
          <ac:spMkLst>
            <pc:docMk/>
            <pc:sldMk cId="761575811" sldId="261"/>
            <ac:spMk id="33" creationId="{48A28C56-2619-47F0-B448-9D145309B8BE}"/>
          </ac:spMkLst>
        </pc:spChg>
        <pc:grpChg chg="add del">
          <ac:chgData name="Ajir Ali (2232684)" userId="S::2232684@student.uwtsd.ac.uk::101218c1-b4c0-4ff8-8f6f-d0a45e007157" providerId="AD" clId="Web-{A6648564-C110-41F8-8094-C6CEB82D14FC}" dt="2024-01-08T04:00:59.598" v="410"/>
          <ac:grpSpMkLst>
            <pc:docMk/>
            <pc:sldMk cId="761575811" sldId="261"/>
            <ac:grpSpMk id="22" creationId="{EE5D87AC-5CCC-4E1F-8B25-D3A6053029C8}"/>
          </ac:grpSpMkLst>
        </pc:grpChg>
        <pc:graphicFrameChg chg="add del">
          <ac:chgData name="Ajir Ali (2232684)" userId="S::2232684@student.uwtsd.ac.uk::101218c1-b4c0-4ff8-8f6f-d0a45e007157" providerId="AD" clId="Web-{A6648564-C110-41F8-8094-C6CEB82D14FC}" dt="2024-01-08T03:59:41.549" v="384"/>
          <ac:graphicFrameMkLst>
            <pc:docMk/>
            <pc:sldMk cId="761575811" sldId="261"/>
            <ac:graphicFrameMk id="5" creationId="{75DC1351-27B9-FD34-75D0-A51EF6ADD9DF}"/>
          </ac:graphicFrameMkLst>
        </pc:graphicFrameChg>
        <pc:picChg chg="add del">
          <ac:chgData name="Ajir Ali (2232684)" userId="S::2232684@student.uwtsd.ac.uk::101218c1-b4c0-4ff8-8f6f-d0a45e007157" providerId="AD" clId="Web-{A6648564-C110-41F8-8094-C6CEB82D14FC}" dt="2024-01-08T03:59:45.830" v="386"/>
          <ac:picMkLst>
            <pc:docMk/>
            <pc:sldMk cId="761575811" sldId="261"/>
            <ac:picMk id="16" creationId="{1177AB7C-FD05-C929-29AE-495086CC04D0}"/>
          </ac:picMkLst>
        </pc:picChg>
        <pc:picChg chg="add mod">
          <ac:chgData name="Ajir Ali (2232684)" userId="S::2232684@student.uwtsd.ac.uk::101218c1-b4c0-4ff8-8f6f-d0a45e007157" providerId="AD" clId="Web-{A6648564-C110-41F8-8094-C6CEB82D14FC}" dt="2024-01-08T04:00:59.598" v="410"/>
          <ac:picMkLst>
            <pc:docMk/>
            <pc:sldMk cId="761575811" sldId="261"/>
            <ac:picMk id="21" creationId="{FDB5570E-785C-A95C-F93F-3FD5F7789C75}"/>
          </ac:picMkLst>
        </pc:picChg>
      </pc:sldChg>
      <pc:sldChg chg="modSp new del">
        <pc:chgData name="Ajir Ali (2232684)" userId="S::2232684@student.uwtsd.ac.uk::101218c1-b4c0-4ff8-8f6f-d0a45e007157" providerId="AD" clId="Web-{A6648564-C110-41F8-8094-C6CEB82D14FC}" dt="2024-01-08T03:57:10.867" v="368"/>
        <pc:sldMkLst>
          <pc:docMk/>
          <pc:sldMk cId="3936163864" sldId="261"/>
        </pc:sldMkLst>
        <pc:spChg chg="mod">
          <ac:chgData name="Ajir Ali (2232684)" userId="S::2232684@student.uwtsd.ac.uk::101218c1-b4c0-4ff8-8f6f-d0a45e007157" providerId="AD" clId="Web-{A6648564-C110-41F8-8094-C6CEB82D14FC}" dt="2024-01-08T03:54:09.846" v="367" actId="20577"/>
          <ac:spMkLst>
            <pc:docMk/>
            <pc:sldMk cId="3936163864" sldId="261"/>
            <ac:spMk id="2" creationId="{CB8AEFD5-C11B-454C-C6A1-820045F95983}"/>
          </ac:spMkLst>
        </pc:spChg>
      </pc:sldChg>
      <pc:sldChg chg="new del">
        <pc:chgData name="Ajir Ali (2232684)" userId="S::2232684@student.uwtsd.ac.uk::101218c1-b4c0-4ff8-8f6f-d0a45e007157" providerId="AD" clId="Web-{A6648564-C110-41F8-8094-C6CEB82D14FC}" dt="2024-01-08T04:05:52.280" v="415"/>
        <pc:sldMkLst>
          <pc:docMk/>
          <pc:sldMk cId="352154900" sldId="262"/>
        </pc:sldMkLst>
      </pc:sldChg>
      <pc:sldChg chg="new del">
        <pc:chgData name="Ajir Ali (2232684)" userId="S::2232684@student.uwtsd.ac.uk::101218c1-b4c0-4ff8-8f6f-d0a45e007157" providerId="AD" clId="Web-{A6648564-C110-41F8-8094-C6CEB82D14FC}" dt="2024-01-08T04:04:06.058" v="413"/>
        <pc:sldMkLst>
          <pc:docMk/>
          <pc:sldMk cId="2950168372" sldId="262"/>
        </pc:sldMkLst>
      </pc:sldChg>
      <pc:sldChg chg="new del">
        <pc:chgData name="Ajir Ali (2232684)" userId="S::2232684@student.uwtsd.ac.uk::101218c1-b4c0-4ff8-8f6f-d0a45e007157" providerId="AD" clId="Web-{A6648564-C110-41F8-8094-C6CEB82D14FC}" dt="2024-01-08T04:06:17.765" v="420"/>
        <pc:sldMkLst>
          <pc:docMk/>
          <pc:sldMk cId="3897722666" sldId="262"/>
        </pc:sldMkLst>
      </pc:sldChg>
      <pc:sldChg chg="addSp delSp modSp new del mod setBg modClrScheme delDesignElem chgLayout">
        <pc:chgData name="Ajir Ali (2232684)" userId="S::2232684@student.uwtsd.ac.uk::101218c1-b4c0-4ff8-8f6f-d0a45e007157" providerId="AD" clId="Web-{A6648564-C110-41F8-8094-C6CEB82D14FC}" dt="2024-01-08T04:18:18.788" v="488"/>
        <pc:sldMkLst>
          <pc:docMk/>
          <pc:sldMk cId="1213157317" sldId="263"/>
        </pc:sldMkLst>
        <pc:spChg chg="mod ord">
          <ac:chgData name="Ajir Ali (2232684)" userId="S::2232684@student.uwtsd.ac.uk::101218c1-b4c0-4ff8-8f6f-d0a45e007157" providerId="AD" clId="Web-{A6648564-C110-41F8-8094-C6CEB82D14FC}" dt="2024-01-08T04:08:11.940" v="423"/>
          <ac:spMkLst>
            <pc:docMk/>
            <pc:sldMk cId="1213157317" sldId="263"/>
            <ac:spMk id="2" creationId="{DA6AC1FF-37C2-6F06-B515-11DB32ECF293}"/>
          </ac:spMkLst>
        </pc:spChg>
        <pc:spChg chg="add del">
          <ac:chgData name="Ajir Ali (2232684)" userId="S::2232684@student.uwtsd.ac.uk::101218c1-b4c0-4ff8-8f6f-d0a45e007157" providerId="AD" clId="Web-{A6648564-C110-41F8-8094-C6CEB82D14FC}" dt="2024-01-08T04:07:41.955" v="422"/>
          <ac:spMkLst>
            <pc:docMk/>
            <pc:sldMk cId="1213157317" sldId="263"/>
            <ac:spMk id="8" creationId="{9B37791B-B040-4694-BFDC-8DD132D86E8E}"/>
          </ac:spMkLst>
        </pc:spChg>
        <pc:spChg chg="add del">
          <ac:chgData name="Ajir Ali (2232684)" userId="S::2232684@student.uwtsd.ac.uk::101218c1-b4c0-4ff8-8f6f-d0a45e007157" providerId="AD" clId="Web-{A6648564-C110-41F8-8094-C6CEB82D14FC}" dt="2024-01-08T04:07:41.955" v="422"/>
          <ac:spMkLst>
            <pc:docMk/>
            <pc:sldMk cId="1213157317" sldId="263"/>
            <ac:spMk id="10" creationId="{0A3D475D-F146-44DA-80FB-3306B95B8D04}"/>
          </ac:spMkLst>
        </pc:spChg>
        <pc:picChg chg="add">
          <ac:chgData name="Ajir Ali (2232684)" userId="S::2232684@student.uwtsd.ac.uk::101218c1-b4c0-4ff8-8f6f-d0a45e007157" providerId="AD" clId="Web-{A6648564-C110-41F8-8094-C6CEB82D14FC}" dt="2024-01-08T04:06:53.751" v="421"/>
          <ac:picMkLst>
            <pc:docMk/>
            <pc:sldMk cId="1213157317" sldId="263"/>
            <ac:picMk id="4" creationId="{6A6A12EB-D9D4-FC40-A784-FA5614627066}"/>
          </ac:picMkLst>
        </pc:picChg>
      </pc:sldChg>
      <pc:sldChg chg="addSp modSp new mod setBg">
        <pc:chgData name="Ajir Ali (2232684)" userId="S::2232684@student.uwtsd.ac.uk::101218c1-b4c0-4ff8-8f6f-d0a45e007157" providerId="AD" clId="Web-{A6648564-C110-41F8-8094-C6CEB82D14FC}" dt="2024-01-08T04:16:15.831" v="482" actId="20577"/>
        <pc:sldMkLst>
          <pc:docMk/>
          <pc:sldMk cId="4137188121" sldId="264"/>
        </pc:sldMkLst>
        <pc:spChg chg="mod">
          <ac:chgData name="Ajir Ali (2232684)" userId="S::2232684@student.uwtsd.ac.uk::101218c1-b4c0-4ff8-8f6f-d0a45e007157" providerId="AD" clId="Web-{A6648564-C110-41F8-8094-C6CEB82D14FC}" dt="2024-01-08T04:14:17.060" v="453"/>
          <ac:spMkLst>
            <pc:docMk/>
            <pc:sldMk cId="4137188121" sldId="264"/>
            <ac:spMk id="2" creationId="{1AAD6B97-BB47-C563-17AC-F78C9CFCA7AA}"/>
          </ac:spMkLst>
        </pc:spChg>
        <pc:spChg chg="add mod">
          <ac:chgData name="Ajir Ali (2232684)" userId="S::2232684@student.uwtsd.ac.uk::101218c1-b4c0-4ff8-8f6f-d0a45e007157" providerId="AD" clId="Web-{A6648564-C110-41F8-8094-C6CEB82D14FC}" dt="2024-01-08T04:16:15.831" v="482" actId="20577"/>
          <ac:spMkLst>
            <pc:docMk/>
            <pc:sldMk cId="4137188121" sldId="264"/>
            <ac:spMk id="3" creationId="{4F40920F-11C4-AE6B-A0D8-0871E9C3E24B}"/>
          </ac:spMkLst>
        </pc:spChg>
        <pc:spChg chg="add">
          <ac:chgData name="Ajir Ali (2232684)" userId="S::2232684@student.uwtsd.ac.uk::101218c1-b4c0-4ff8-8f6f-d0a45e007157" providerId="AD" clId="Web-{A6648564-C110-41F8-8094-C6CEB82D14FC}" dt="2024-01-08T04:14:17.060" v="453"/>
          <ac:spMkLst>
            <pc:docMk/>
            <pc:sldMk cId="4137188121" sldId="264"/>
            <ac:spMk id="11" creationId="{74751229-0244-4FBB-BED1-407467F4C951}"/>
          </ac:spMkLst>
        </pc:spChg>
        <pc:picChg chg="add">
          <ac:chgData name="Ajir Ali (2232684)" userId="S::2232684@student.uwtsd.ac.uk::101218c1-b4c0-4ff8-8f6f-d0a45e007157" providerId="AD" clId="Web-{A6648564-C110-41F8-8094-C6CEB82D14FC}" dt="2024-01-08T04:14:17.060" v="453"/>
          <ac:picMkLst>
            <pc:docMk/>
            <pc:sldMk cId="4137188121" sldId="264"/>
            <ac:picMk id="6" creationId="{FA6F1723-6AA5-07ED-1BA3-FC75FD4FE516}"/>
          </ac:picMkLst>
        </pc:picChg>
        <pc:picChg chg="add">
          <ac:chgData name="Ajir Ali (2232684)" userId="S::2232684@student.uwtsd.ac.uk::101218c1-b4c0-4ff8-8f6f-d0a45e007157" providerId="AD" clId="Web-{A6648564-C110-41F8-8094-C6CEB82D14FC}" dt="2024-01-08T04:14:17.060" v="453"/>
          <ac:picMkLst>
            <pc:docMk/>
            <pc:sldMk cId="4137188121" sldId="264"/>
            <ac:picMk id="8" creationId="{E3E96641-637C-4FB1-94E8-1FEC6EB3F9DE}"/>
          </ac:picMkLst>
        </pc:picChg>
      </pc:sldChg>
      <pc:sldChg chg="addSp modSp new mod ord setBg">
        <pc:chgData name="Ajir Ali (2232684)" userId="S::2232684@student.uwtsd.ac.uk::101218c1-b4c0-4ff8-8f6f-d0a45e007157" providerId="AD" clId="Web-{A6648564-C110-41F8-8094-C6CEB82D14FC}" dt="2024-01-08T04:17:39.271" v="486" actId="20577"/>
        <pc:sldMkLst>
          <pc:docMk/>
          <pc:sldMk cId="752302356" sldId="265"/>
        </pc:sldMkLst>
        <pc:spChg chg="add mod">
          <ac:chgData name="Ajir Ali (2232684)" userId="S::2232684@student.uwtsd.ac.uk::101218c1-b4c0-4ff8-8f6f-d0a45e007157" providerId="AD" clId="Web-{A6648564-C110-41F8-8094-C6CEB82D14FC}" dt="2024-01-08T04:17:39.271" v="486" actId="20577"/>
          <ac:spMkLst>
            <pc:docMk/>
            <pc:sldMk cId="752302356" sldId="265"/>
            <ac:spMk id="2" creationId="{E84A0EFE-FF71-29C3-F6F6-F1728C3C89F8}"/>
          </ac:spMkLst>
        </pc:spChg>
        <pc:spChg chg="add">
          <ac:chgData name="Ajir Ali (2232684)" userId="S::2232684@student.uwtsd.ac.uk::101218c1-b4c0-4ff8-8f6f-d0a45e007157" providerId="AD" clId="Web-{A6648564-C110-41F8-8094-C6CEB82D14FC}" dt="2024-01-08T04:17:04.895" v="485"/>
          <ac:spMkLst>
            <pc:docMk/>
            <pc:sldMk cId="752302356" sldId="265"/>
            <ac:spMk id="8" creationId="{79BB35BC-D5C2-4C8B-A22A-A71E6191913B}"/>
          </ac:spMkLst>
        </pc:spChg>
        <pc:picChg chg="add">
          <ac:chgData name="Ajir Ali (2232684)" userId="S::2232684@student.uwtsd.ac.uk::101218c1-b4c0-4ff8-8f6f-d0a45e007157" providerId="AD" clId="Web-{A6648564-C110-41F8-8094-C6CEB82D14FC}" dt="2024-01-08T04:17:04.895" v="485"/>
          <ac:picMkLst>
            <pc:docMk/>
            <pc:sldMk cId="752302356" sldId="265"/>
            <ac:picMk id="4" creationId="{50F5EE75-9AA4-03FA-AE52-F8B17988B053}"/>
          </ac:picMkLst>
        </pc:picChg>
      </pc:sldChg>
      <pc:sldChg chg="new del">
        <pc:chgData name="Ajir Ali (2232684)" userId="S::2232684@student.uwtsd.ac.uk::101218c1-b4c0-4ff8-8f6f-d0a45e007157" providerId="AD" clId="Web-{A6648564-C110-41F8-8094-C6CEB82D14FC}" dt="2024-01-08T04:14:45.749" v="456"/>
        <pc:sldMkLst>
          <pc:docMk/>
          <pc:sldMk cId="1108335461" sldId="265"/>
        </pc:sldMkLst>
      </pc:sldChg>
      <pc:sldChg chg="addSp delSp modSp new mod setBg">
        <pc:chgData name="Ajir Ali (2232684)" userId="S::2232684@student.uwtsd.ac.uk::101218c1-b4c0-4ff8-8f6f-d0a45e007157" providerId="AD" clId="Web-{A6648564-C110-41F8-8094-C6CEB82D14FC}" dt="2024-01-08T04:19:34.603" v="522" actId="20577"/>
        <pc:sldMkLst>
          <pc:docMk/>
          <pc:sldMk cId="2150224175" sldId="266"/>
        </pc:sldMkLst>
        <pc:spChg chg="mod ord">
          <ac:chgData name="Ajir Ali (2232684)" userId="S::2232684@student.uwtsd.ac.uk::101218c1-b4c0-4ff8-8f6f-d0a45e007157" providerId="AD" clId="Web-{A6648564-C110-41F8-8094-C6CEB82D14FC}" dt="2024-01-08T04:19:34.603" v="522" actId="20577"/>
          <ac:spMkLst>
            <pc:docMk/>
            <pc:sldMk cId="2150224175" sldId="266"/>
            <ac:spMk id="2" creationId="{BDB8D7BA-14DC-18A7-FEC3-F293A48558D9}"/>
          </ac:spMkLst>
        </pc:spChg>
        <pc:spChg chg="add del">
          <ac:chgData name="Ajir Ali (2232684)" userId="S::2232684@student.uwtsd.ac.uk::101218c1-b4c0-4ff8-8f6f-d0a45e007157" providerId="AD" clId="Web-{A6648564-C110-41F8-8094-C6CEB82D14FC}" dt="2024-01-08T04:18:54.680" v="495"/>
          <ac:spMkLst>
            <pc:docMk/>
            <pc:sldMk cId="2150224175" sldId="266"/>
            <ac:spMk id="8" creationId="{C1DD1A8A-57D5-4A81-AD04-532B043C5611}"/>
          </ac:spMkLst>
        </pc:spChg>
        <pc:spChg chg="add del">
          <ac:chgData name="Ajir Ali (2232684)" userId="S::2232684@student.uwtsd.ac.uk::101218c1-b4c0-4ff8-8f6f-d0a45e007157" providerId="AD" clId="Web-{A6648564-C110-41F8-8094-C6CEB82D14FC}" dt="2024-01-08T04:18:54.680" v="495"/>
          <ac:spMkLst>
            <pc:docMk/>
            <pc:sldMk cId="2150224175" sldId="266"/>
            <ac:spMk id="10" creationId="{007891EC-4501-44ED-A8C8-B11B6DB767AB}"/>
          </ac:spMkLst>
        </pc:spChg>
        <pc:spChg chg="add del">
          <ac:chgData name="Ajir Ali (2232684)" userId="S::2232684@student.uwtsd.ac.uk::101218c1-b4c0-4ff8-8f6f-d0a45e007157" providerId="AD" clId="Web-{A6648564-C110-41F8-8094-C6CEB82D14FC}" dt="2024-01-08T04:18:58.430" v="497"/>
          <ac:spMkLst>
            <pc:docMk/>
            <pc:sldMk cId="2150224175" sldId="266"/>
            <ac:spMk id="12" creationId="{C93D702E-F4E0-47FC-A74C-ECD9647A81AA}"/>
          </ac:spMkLst>
        </pc:spChg>
        <pc:spChg chg="add del">
          <ac:chgData name="Ajir Ali (2232684)" userId="S::2232684@student.uwtsd.ac.uk::101218c1-b4c0-4ff8-8f6f-d0a45e007157" providerId="AD" clId="Web-{A6648564-C110-41F8-8094-C6CEB82D14FC}" dt="2024-01-08T04:19:19.759" v="508"/>
          <ac:spMkLst>
            <pc:docMk/>
            <pc:sldMk cId="2150224175" sldId="266"/>
            <ac:spMk id="15" creationId="{06DA9DF9-31F7-4056-B42E-878CC92417B8}"/>
          </ac:spMkLst>
        </pc:spChg>
        <pc:spChg chg="add">
          <ac:chgData name="Ajir Ali (2232684)" userId="S::2232684@student.uwtsd.ac.uk::101218c1-b4c0-4ff8-8f6f-d0a45e007157" providerId="AD" clId="Web-{A6648564-C110-41F8-8094-C6CEB82D14FC}" dt="2024-01-08T04:19:19.759" v="508"/>
          <ac:spMkLst>
            <pc:docMk/>
            <pc:sldMk cId="2150224175" sldId="266"/>
            <ac:spMk id="21" creationId="{ECC07320-C2CA-4E29-8481-9D9E143C7788}"/>
          </ac:spMkLst>
        </pc:spChg>
        <pc:spChg chg="add">
          <ac:chgData name="Ajir Ali (2232684)" userId="S::2232684@student.uwtsd.ac.uk::101218c1-b4c0-4ff8-8f6f-d0a45e007157" providerId="AD" clId="Web-{A6648564-C110-41F8-8094-C6CEB82D14FC}" dt="2024-01-08T04:19:19.759" v="508"/>
          <ac:spMkLst>
            <pc:docMk/>
            <pc:sldMk cId="2150224175" sldId="266"/>
            <ac:spMk id="23" creationId="{178FB36B-5BFE-42CA-BC60-1115E0D95EEC}"/>
          </ac:spMkLst>
        </pc:spChg>
        <pc:picChg chg="add del">
          <ac:chgData name="Ajir Ali (2232684)" userId="S::2232684@student.uwtsd.ac.uk::101218c1-b4c0-4ff8-8f6f-d0a45e007157" providerId="AD" clId="Web-{A6648564-C110-41F8-8094-C6CEB82D14FC}" dt="2024-01-08T04:18:54.680" v="495"/>
          <ac:picMkLst>
            <pc:docMk/>
            <pc:sldMk cId="2150224175" sldId="266"/>
            <ac:picMk id="4" creationId="{67D9875A-2742-631A-4A1D-07F5C372606D}"/>
          </ac:picMkLst>
        </pc:picChg>
        <pc:picChg chg="add del">
          <ac:chgData name="Ajir Ali (2232684)" userId="S::2232684@student.uwtsd.ac.uk::101218c1-b4c0-4ff8-8f6f-d0a45e007157" providerId="AD" clId="Web-{A6648564-C110-41F8-8094-C6CEB82D14FC}" dt="2024-01-08T04:18:58.430" v="497"/>
          <ac:picMkLst>
            <pc:docMk/>
            <pc:sldMk cId="2150224175" sldId="266"/>
            <ac:picMk id="13" creationId="{734610E0-5F7D-99C8-C9B2-185D117D4D2D}"/>
          </ac:picMkLst>
        </pc:picChg>
        <pc:picChg chg="add mod">
          <ac:chgData name="Ajir Ali (2232684)" userId="S::2232684@student.uwtsd.ac.uk::101218c1-b4c0-4ff8-8f6f-d0a45e007157" providerId="AD" clId="Web-{A6648564-C110-41F8-8094-C6CEB82D14FC}" dt="2024-01-08T04:19:19.759" v="508"/>
          <ac:picMkLst>
            <pc:docMk/>
            <pc:sldMk cId="2150224175" sldId="266"/>
            <ac:picMk id="16" creationId="{314DD558-2653-619D-B8C4-251CA9275693}"/>
          </ac:picMkLst>
        </pc:picChg>
      </pc:sldChg>
      <pc:sldChg chg="addSp modSp new mod setBg">
        <pc:chgData name="Ajir Ali (2232684)" userId="S::2232684@student.uwtsd.ac.uk::101218c1-b4c0-4ff8-8f6f-d0a45e007157" providerId="AD" clId="Web-{A6648564-C110-41F8-8094-C6CEB82D14FC}" dt="2024-01-08T04:23:09.767" v="530" actId="20577"/>
        <pc:sldMkLst>
          <pc:docMk/>
          <pc:sldMk cId="784159469" sldId="267"/>
        </pc:sldMkLst>
        <pc:spChg chg="add mod">
          <ac:chgData name="Ajir Ali (2232684)" userId="S::2232684@student.uwtsd.ac.uk::101218c1-b4c0-4ff8-8f6f-d0a45e007157" providerId="AD" clId="Web-{A6648564-C110-41F8-8094-C6CEB82D14FC}" dt="2024-01-08T04:23:09.767" v="530" actId="20577"/>
          <ac:spMkLst>
            <pc:docMk/>
            <pc:sldMk cId="784159469" sldId="267"/>
            <ac:spMk id="2" creationId="{59B00977-37C6-93A7-E0EB-82AA7760B40E}"/>
          </ac:spMkLst>
        </pc:spChg>
        <pc:spChg chg="add">
          <ac:chgData name="Ajir Ali (2232684)" userId="S::2232684@student.uwtsd.ac.uk::101218c1-b4c0-4ff8-8f6f-d0a45e007157" providerId="AD" clId="Web-{A6648564-C110-41F8-8094-C6CEB82D14FC}" dt="2024-01-08T04:22:33.235" v="529"/>
          <ac:spMkLst>
            <pc:docMk/>
            <pc:sldMk cId="784159469" sldId="267"/>
            <ac:spMk id="8" creationId="{3ECBE1F1-D69B-4AFA-ABD5-8E41720EF6DE}"/>
          </ac:spMkLst>
        </pc:spChg>
        <pc:spChg chg="add">
          <ac:chgData name="Ajir Ali (2232684)" userId="S::2232684@student.uwtsd.ac.uk::101218c1-b4c0-4ff8-8f6f-d0a45e007157" providerId="AD" clId="Web-{A6648564-C110-41F8-8094-C6CEB82D14FC}" dt="2024-01-08T04:22:33.235" v="529"/>
          <ac:spMkLst>
            <pc:docMk/>
            <pc:sldMk cId="784159469" sldId="267"/>
            <ac:spMk id="10" creationId="{603A6265-E10C-4B85-9C20-E75FCAF9CC63}"/>
          </ac:spMkLst>
        </pc:spChg>
        <pc:picChg chg="add">
          <ac:chgData name="Ajir Ali (2232684)" userId="S::2232684@student.uwtsd.ac.uk::101218c1-b4c0-4ff8-8f6f-d0a45e007157" providerId="AD" clId="Web-{A6648564-C110-41F8-8094-C6CEB82D14FC}" dt="2024-01-08T04:22:33.235" v="529"/>
          <ac:picMkLst>
            <pc:docMk/>
            <pc:sldMk cId="784159469" sldId="267"/>
            <ac:picMk id="4" creationId="{9571420A-FF34-ADC8-C8B6-F2769B006DFF}"/>
          </ac:picMkLst>
        </pc:picChg>
      </pc:sldChg>
      <pc:sldChg chg="addSp modSp new mod setBg">
        <pc:chgData name="Ajir Ali (2232684)" userId="S::2232684@student.uwtsd.ac.uk::101218c1-b4c0-4ff8-8f6f-d0a45e007157" providerId="AD" clId="Web-{A6648564-C110-41F8-8094-C6CEB82D14FC}" dt="2024-01-08T04:26:11.757" v="539" actId="20577"/>
        <pc:sldMkLst>
          <pc:docMk/>
          <pc:sldMk cId="2024612754" sldId="268"/>
        </pc:sldMkLst>
        <pc:spChg chg="add mod">
          <ac:chgData name="Ajir Ali (2232684)" userId="S::2232684@student.uwtsd.ac.uk::101218c1-b4c0-4ff8-8f6f-d0a45e007157" providerId="AD" clId="Web-{A6648564-C110-41F8-8094-C6CEB82D14FC}" dt="2024-01-08T04:26:11.757" v="539" actId="20577"/>
          <ac:spMkLst>
            <pc:docMk/>
            <pc:sldMk cId="2024612754" sldId="268"/>
            <ac:spMk id="2" creationId="{15D2FA48-E935-F7A9-925B-45EAD91D3563}"/>
          </ac:spMkLst>
        </pc:spChg>
        <pc:spChg chg="add">
          <ac:chgData name="Ajir Ali (2232684)" userId="S::2232684@student.uwtsd.ac.uk::101218c1-b4c0-4ff8-8f6f-d0a45e007157" providerId="AD" clId="Web-{A6648564-C110-41F8-8094-C6CEB82D14FC}" dt="2024-01-08T04:25:48.381" v="534"/>
          <ac:spMkLst>
            <pc:docMk/>
            <pc:sldMk cId="2024612754" sldId="268"/>
            <ac:spMk id="8" creationId="{04812C46-200A-4DEB-A05E-3ED6C68C2387}"/>
          </ac:spMkLst>
        </pc:spChg>
        <pc:spChg chg="add">
          <ac:chgData name="Ajir Ali (2232684)" userId="S::2232684@student.uwtsd.ac.uk::101218c1-b4c0-4ff8-8f6f-d0a45e007157" providerId="AD" clId="Web-{A6648564-C110-41F8-8094-C6CEB82D14FC}" dt="2024-01-08T04:25:48.381" v="534"/>
          <ac:spMkLst>
            <pc:docMk/>
            <pc:sldMk cId="2024612754" sldId="268"/>
            <ac:spMk id="10" creationId="{D1EA859B-E555-4109-94F3-6700E046E008}"/>
          </ac:spMkLst>
        </pc:spChg>
        <pc:picChg chg="add">
          <ac:chgData name="Ajir Ali (2232684)" userId="S::2232684@student.uwtsd.ac.uk::101218c1-b4c0-4ff8-8f6f-d0a45e007157" providerId="AD" clId="Web-{A6648564-C110-41F8-8094-C6CEB82D14FC}" dt="2024-01-08T04:25:48.381" v="534"/>
          <ac:picMkLst>
            <pc:docMk/>
            <pc:sldMk cId="2024612754" sldId="268"/>
            <ac:picMk id="4" creationId="{F167D9D3-55FE-5B86-8854-FD4F67A60E39}"/>
          </ac:picMkLst>
        </pc:picChg>
      </pc:sldChg>
      <pc:sldChg chg="addSp delSp modSp new mod ord setBg setClrOvrMap">
        <pc:chgData name="Ajir Ali (2232684)" userId="S::2232684@student.uwtsd.ac.uk::101218c1-b4c0-4ff8-8f6f-d0a45e007157" providerId="AD" clId="Web-{A6648564-C110-41F8-8094-C6CEB82D14FC}" dt="2024-01-08T04:27:56.276" v="548"/>
        <pc:sldMkLst>
          <pc:docMk/>
          <pc:sldMk cId="2852519158" sldId="269"/>
        </pc:sldMkLst>
        <pc:spChg chg="mod">
          <ac:chgData name="Ajir Ali (2232684)" userId="S::2232684@student.uwtsd.ac.uk::101218c1-b4c0-4ff8-8f6f-d0a45e007157" providerId="AD" clId="Web-{A6648564-C110-41F8-8094-C6CEB82D14FC}" dt="2024-01-08T04:27:33.822" v="546"/>
          <ac:spMkLst>
            <pc:docMk/>
            <pc:sldMk cId="2852519158" sldId="269"/>
            <ac:spMk id="2" creationId="{4DA02D6E-C39B-2037-169C-8B0523738898}"/>
          </ac:spMkLst>
        </pc:spChg>
        <pc:spChg chg="add del">
          <ac:chgData name="Ajir Ali (2232684)" userId="S::2232684@student.uwtsd.ac.uk::101218c1-b4c0-4ff8-8f6f-d0a45e007157" providerId="AD" clId="Web-{A6648564-C110-41F8-8094-C6CEB82D14FC}" dt="2024-01-08T04:27:33.806" v="545"/>
          <ac:spMkLst>
            <pc:docMk/>
            <pc:sldMk cId="2852519158" sldId="269"/>
            <ac:spMk id="8" creationId="{71B2258F-86CA-4D4D-8270-BC05FCDEBFB3}"/>
          </ac:spMkLst>
        </pc:spChg>
        <pc:spChg chg="add">
          <ac:chgData name="Ajir Ali (2232684)" userId="S::2232684@student.uwtsd.ac.uk::101218c1-b4c0-4ff8-8f6f-d0a45e007157" providerId="AD" clId="Web-{A6648564-C110-41F8-8094-C6CEB82D14FC}" dt="2024-01-08T04:27:33.822" v="546"/>
          <ac:spMkLst>
            <pc:docMk/>
            <pc:sldMk cId="2852519158" sldId="269"/>
            <ac:spMk id="10" creationId="{007891EC-4501-44ED-A8C8-B11B6DB767AB}"/>
          </ac:spMkLst>
        </pc:spChg>
        <pc:spChg chg="add">
          <ac:chgData name="Ajir Ali (2232684)" userId="S::2232684@student.uwtsd.ac.uk::101218c1-b4c0-4ff8-8f6f-d0a45e007157" providerId="AD" clId="Web-{A6648564-C110-41F8-8094-C6CEB82D14FC}" dt="2024-01-08T04:27:33.822" v="546"/>
          <ac:spMkLst>
            <pc:docMk/>
            <pc:sldMk cId="2852519158" sldId="269"/>
            <ac:spMk id="11" creationId="{C1DD1A8A-57D5-4A81-AD04-532B043C5611}"/>
          </ac:spMkLst>
        </pc:spChg>
        <pc:picChg chg="add del">
          <ac:chgData name="Ajir Ali (2232684)" userId="S::2232684@student.uwtsd.ac.uk::101218c1-b4c0-4ff8-8f6f-d0a45e007157" providerId="AD" clId="Web-{A6648564-C110-41F8-8094-C6CEB82D14FC}" dt="2024-01-08T04:27:33.806" v="545"/>
          <ac:picMkLst>
            <pc:docMk/>
            <pc:sldMk cId="2852519158" sldId="269"/>
            <ac:picMk id="4" creationId="{F01984C6-35F1-1927-C7AB-EBBB7A1F1004}"/>
          </ac:picMkLst>
        </pc:picChg>
        <pc:picChg chg="add">
          <ac:chgData name="Ajir Ali (2232684)" userId="S::2232684@student.uwtsd.ac.uk::101218c1-b4c0-4ff8-8f6f-d0a45e007157" providerId="AD" clId="Web-{A6648564-C110-41F8-8094-C6CEB82D14FC}" dt="2024-01-08T04:27:33.822" v="546"/>
          <ac:picMkLst>
            <pc:docMk/>
            <pc:sldMk cId="2852519158" sldId="269"/>
            <ac:picMk id="12" creationId="{31EE809F-CCB4-0849-0452-61B7E55661F9}"/>
          </ac:picMkLst>
        </pc:picChg>
      </pc:sldChg>
      <pc:sldChg chg="addSp delSp modSp new mod setBg">
        <pc:chgData name="Ajir Ali (2232684)" userId="S::2232684@student.uwtsd.ac.uk::101218c1-b4c0-4ff8-8f6f-d0a45e007157" providerId="AD" clId="Web-{A6648564-C110-41F8-8094-C6CEB82D14FC}" dt="2024-01-08T04:30:07.608" v="560"/>
        <pc:sldMkLst>
          <pc:docMk/>
          <pc:sldMk cId="2646176276" sldId="270"/>
        </pc:sldMkLst>
        <pc:spChg chg="mod">
          <ac:chgData name="Ajir Ali (2232684)" userId="S::2232684@student.uwtsd.ac.uk::101218c1-b4c0-4ff8-8f6f-d0a45e007157" providerId="AD" clId="Web-{A6648564-C110-41F8-8094-C6CEB82D14FC}" dt="2024-01-08T04:30:07.608" v="560"/>
          <ac:spMkLst>
            <pc:docMk/>
            <pc:sldMk cId="2646176276" sldId="270"/>
            <ac:spMk id="2" creationId="{52F63B43-D10C-DD9F-F3E4-67972EB2A8A5}"/>
          </ac:spMkLst>
        </pc:spChg>
        <pc:spChg chg="add del">
          <ac:chgData name="Ajir Ali (2232684)" userId="S::2232684@student.uwtsd.ac.uk::101218c1-b4c0-4ff8-8f6f-d0a45e007157" providerId="AD" clId="Web-{A6648564-C110-41F8-8094-C6CEB82D14FC}" dt="2024-01-08T04:30:07.576" v="559"/>
          <ac:spMkLst>
            <pc:docMk/>
            <pc:sldMk cId="2646176276" sldId="270"/>
            <ac:spMk id="7" creationId="{879EECFE-814E-4B68-96A7-86A795BD22F7}"/>
          </ac:spMkLst>
        </pc:spChg>
        <pc:spChg chg="add del">
          <ac:chgData name="Ajir Ali (2232684)" userId="S::2232684@student.uwtsd.ac.uk::101218c1-b4c0-4ff8-8f6f-d0a45e007157" providerId="AD" clId="Web-{A6648564-C110-41F8-8094-C6CEB82D14FC}" dt="2024-01-08T04:29:30.403" v="553"/>
          <ac:spMkLst>
            <pc:docMk/>
            <pc:sldMk cId="2646176276" sldId="270"/>
            <ac:spMk id="8" creationId="{C1DD1A8A-57D5-4A81-AD04-532B043C5611}"/>
          </ac:spMkLst>
        </pc:spChg>
        <pc:spChg chg="add del">
          <ac:chgData name="Ajir Ali (2232684)" userId="S::2232684@student.uwtsd.ac.uk::101218c1-b4c0-4ff8-8f6f-d0a45e007157" providerId="AD" clId="Web-{A6648564-C110-41F8-8094-C6CEB82D14FC}" dt="2024-01-08T04:30:07.576" v="559"/>
          <ac:spMkLst>
            <pc:docMk/>
            <pc:sldMk cId="2646176276" sldId="270"/>
            <ac:spMk id="9" creationId="{AF180F00-B4B2-4196-BB1C-ECD21B03F0A9}"/>
          </ac:spMkLst>
        </pc:spChg>
        <pc:spChg chg="add del">
          <ac:chgData name="Ajir Ali (2232684)" userId="S::2232684@student.uwtsd.ac.uk::101218c1-b4c0-4ff8-8f6f-d0a45e007157" providerId="AD" clId="Web-{A6648564-C110-41F8-8094-C6CEB82D14FC}" dt="2024-01-08T04:29:30.403" v="553"/>
          <ac:spMkLst>
            <pc:docMk/>
            <pc:sldMk cId="2646176276" sldId="270"/>
            <ac:spMk id="10" creationId="{007891EC-4501-44ED-A8C8-B11B6DB767AB}"/>
          </ac:spMkLst>
        </pc:spChg>
        <pc:spChg chg="add del">
          <ac:chgData name="Ajir Ali (2232684)" userId="S::2232684@student.uwtsd.ac.uk::101218c1-b4c0-4ff8-8f6f-d0a45e007157" providerId="AD" clId="Web-{A6648564-C110-41F8-8094-C6CEB82D14FC}" dt="2024-01-08T04:30:07.576" v="559"/>
          <ac:spMkLst>
            <pc:docMk/>
            <pc:sldMk cId="2646176276" sldId="270"/>
            <ac:spMk id="11" creationId="{EE04B5EB-F158-4507-90DD-BD23620C7CC9}"/>
          </ac:spMkLst>
        </pc:spChg>
        <pc:spChg chg="add del">
          <ac:chgData name="Ajir Ali (2232684)" userId="S::2232684@student.uwtsd.ac.uk::101218c1-b4c0-4ff8-8f6f-d0a45e007157" providerId="AD" clId="Web-{A6648564-C110-41F8-8094-C6CEB82D14FC}" dt="2024-01-08T04:29:53.076" v="555"/>
          <ac:spMkLst>
            <pc:docMk/>
            <pc:sldMk cId="2646176276" sldId="270"/>
            <ac:spMk id="12" creationId="{79F40191-0F44-4FD1-82CC-ACB507C14BE6}"/>
          </ac:spMkLst>
        </pc:spChg>
        <pc:spChg chg="add del">
          <ac:chgData name="Ajir Ali (2232684)" userId="S::2232684@student.uwtsd.ac.uk::101218c1-b4c0-4ff8-8f6f-d0a45e007157" providerId="AD" clId="Web-{A6648564-C110-41F8-8094-C6CEB82D14FC}" dt="2024-01-08T04:29:53.076" v="555"/>
          <ac:spMkLst>
            <pc:docMk/>
            <pc:sldMk cId="2646176276" sldId="270"/>
            <ac:spMk id="13" creationId="{5A59F003-E00A-43F9-91DC-CC54E3B87466}"/>
          </ac:spMkLst>
        </pc:spChg>
        <pc:spChg chg="add del">
          <ac:chgData name="Ajir Ali (2232684)" userId="S::2232684@student.uwtsd.ac.uk::101218c1-b4c0-4ff8-8f6f-d0a45e007157" providerId="AD" clId="Web-{A6648564-C110-41F8-8094-C6CEB82D14FC}" dt="2024-01-08T04:29:53.076" v="555"/>
          <ac:spMkLst>
            <pc:docMk/>
            <pc:sldMk cId="2646176276" sldId="270"/>
            <ac:spMk id="15" creationId="{D74A4382-E3AD-430A-9A1F-DFA3E0E77A7D}"/>
          </ac:spMkLst>
        </pc:spChg>
        <pc:spChg chg="add del">
          <ac:chgData name="Ajir Ali (2232684)" userId="S::2232684@student.uwtsd.ac.uk::101218c1-b4c0-4ff8-8f6f-d0a45e007157" providerId="AD" clId="Web-{A6648564-C110-41F8-8094-C6CEB82D14FC}" dt="2024-01-08T04:29:58.826" v="557"/>
          <ac:spMkLst>
            <pc:docMk/>
            <pc:sldMk cId="2646176276" sldId="270"/>
            <ac:spMk id="18" creationId="{522A94E1-AEBD-4286-BFF8-0711E4CD3E3B}"/>
          </ac:spMkLst>
        </pc:spChg>
        <pc:spChg chg="add">
          <ac:chgData name="Ajir Ali (2232684)" userId="S::2232684@student.uwtsd.ac.uk::101218c1-b4c0-4ff8-8f6f-d0a45e007157" providerId="AD" clId="Web-{A6648564-C110-41F8-8094-C6CEB82D14FC}" dt="2024-01-08T04:30:07.608" v="560"/>
          <ac:spMkLst>
            <pc:docMk/>
            <pc:sldMk cId="2646176276" sldId="270"/>
            <ac:spMk id="22" creationId="{5A59F003-E00A-43F9-91DC-CC54E3B87466}"/>
          </ac:spMkLst>
        </pc:spChg>
        <pc:spChg chg="add">
          <ac:chgData name="Ajir Ali (2232684)" userId="S::2232684@student.uwtsd.ac.uk::101218c1-b4c0-4ff8-8f6f-d0a45e007157" providerId="AD" clId="Web-{A6648564-C110-41F8-8094-C6CEB82D14FC}" dt="2024-01-08T04:30:07.608" v="560"/>
          <ac:spMkLst>
            <pc:docMk/>
            <pc:sldMk cId="2646176276" sldId="270"/>
            <ac:spMk id="24" creationId="{D74A4382-E3AD-430A-9A1F-DFA3E0E77A7D}"/>
          </ac:spMkLst>
        </pc:spChg>
        <pc:spChg chg="add">
          <ac:chgData name="Ajir Ali (2232684)" userId="S::2232684@student.uwtsd.ac.uk::101218c1-b4c0-4ff8-8f6f-d0a45e007157" providerId="AD" clId="Web-{A6648564-C110-41F8-8094-C6CEB82D14FC}" dt="2024-01-08T04:30:07.608" v="560"/>
          <ac:spMkLst>
            <pc:docMk/>
            <pc:sldMk cId="2646176276" sldId="270"/>
            <ac:spMk id="25" creationId="{79F40191-0F44-4FD1-82CC-ACB507C14BE6}"/>
          </ac:spMkLst>
        </pc:spChg>
        <pc:picChg chg="add del">
          <ac:chgData name="Ajir Ali (2232684)" userId="S::2232684@student.uwtsd.ac.uk::101218c1-b4c0-4ff8-8f6f-d0a45e007157" providerId="AD" clId="Web-{A6648564-C110-41F8-8094-C6CEB82D14FC}" dt="2024-01-08T04:29:30.403" v="553"/>
          <ac:picMkLst>
            <pc:docMk/>
            <pc:sldMk cId="2646176276" sldId="270"/>
            <ac:picMk id="4" creationId="{A1E98686-EF42-01FA-F307-01C869103BE8}"/>
          </ac:picMkLst>
        </pc:picChg>
        <pc:picChg chg="add del">
          <ac:chgData name="Ajir Ali (2232684)" userId="S::2232684@student.uwtsd.ac.uk::101218c1-b4c0-4ff8-8f6f-d0a45e007157" providerId="AD" clId="Web-{A6648564-C110-41F8-8094-C6CEB82D14FC}" dt="2024-01-08T04:29:53.076" v="555"/>
          <ac:picMkLst>
            <pc:docMk/>
            <pc:sldMk cId="2646176276" sldId="270"/>
            <ac:picMk id="14" creationId="{B356397C-5C09-0D35-E06F-70D2AA5FD743}"/>
          </ac:picMkLst>
        </pc:picChg>
        <pc:picChg chg="add del">
          <ac:chgData name="Ajir Ali (2232684)" userId="S::2232684@student.uwtsd.ac.uk::101218c1-b4c0-4ff8-8f6f-d0a45e007157" providerId="AD" clId="Web-{A6648564-C110-41F8-8094-C6CEB82D14FC}" dt="2024-01-08T04:29:58.826" v="557"/>
          <ac:picMkLst>
            <pc:docMk/>
            <pc:sldMk cId="2646176276" sldId="270"/>
            <ac:picMk id="17" creationId="{3912B172-1DDE-C0D9-1943-FA33EE12EE46}"/>
          </ac:picMkLst>
        </pc:picChg>
        <pc:picChg chg="add">
          <ac:chgData name="Ajir Ali (2232684)" userId="S::2232684@student.uwtsd.ac.uk::101218c1-b4c0-4ff8-8f6f-d0a45e007157" providerId="AD" clId="Web-{A6648564-C110-41F8-8094-C6CEB82D14FC}" dt="2024-01-08T04:30:07.608" v="560"/>
          <ac:picMkLst>
            <pc:docMk/>
            <pc:sldMk cId="2646176276" sldId="270"/>
            <ac:picMk id="23" creationId="{B356397C-5C09-0D35-E06F-70D2AA5FD743}"/>
          </ac:picMkLst>
        </pc:picChg>
        <pc:cxnChg chg="add del">
          <ac:chgData name="Ajir Ali (2232684)" userId="S::2232684@student.uwtsd.ac.uk::101218c1-b4c0-4ff8-8f6f-d0a45e007157" providerId="AD" clId="Web-{A6648564-C110-41F8-8094-C6CEB82D14FC}" dt="2024-01-08T04:30:07.576" v="559"/>
          <ac:cxnSpMkLst>
            <pc:docMk/>
            <pc:sldMk cId="2646176276" sldId="270"/>
            <ac:cxnSpMk id="20" creationId="{BDF0D3DE-EC74-4C9F-AFA1-DC5CE5236B1F}"/>
          </ac:cxnSpMkLst>
        </pc:cxnChg>
      </pc:sldChg>
      <pc:sldChg chg="addSp modSp new mod setBg">
        <pc:chgData name="Ajir Ali (2232684)" userId="S::2232684@student.uwtsd.ac.uk::101218c1-b4c0-4ff8-8f6f-d0a45e007157" providerId="AD" clId="Web-{A6648564-C110-41F8-8094-C6CEB82D14FC}" dt="2024-01-08T04:32:01.251" v="567" actId="20577"/>
        <pc:sldMkLst>
          <pc:docMk/>
          <pc:sldMk cId="3410247266" sldId="271"/>
        </pc:sldMkLst>
        <pc:spChg chg="add mod">
          <ac:chgData name="Ajir Ali (2232684)" userId="S::2232684@student.uwtsd.ac.uk::101218c1-b4c0-4ff8-8f6f-d0a45e007157" providerId="AD" clId="Web-{A6648564-C110-41F8-8094-C6CEB82D14FC}" dt="2024-01-08T04:32:01.251" v="567" actId="20577"/>
          <ac:spMkLst>
            <pc:docMk/>
            <pc:sldMk cId="3410247266" sldId="271"/>
            <ac:spMk id="2" creationId="{A494B24B-89BF-92BD-2F62-B047E48FE23C}"/>
          </ac:spMkLst>
        </pc:spChg>
        <pc:spChg chg="add">
          <ac:chgData name="Ajir Ali (2232684)" userId="S::2232684@student.uwtsd.ac.uk::101218c1-b4c0-4ff8-8f6f-d0a45e007157" providerId="AD" clId="Web-{A6648564-C110-41F8-8094-C6CEB82D14FC}" dt="2024-01-08T04:31:40.642" v="564"/>
          <ac:spMkLst>
            <pc:docMk/>
            <pc:sldMk cId="3410247266" sldId="271"/>
            <ac:spMk id="7" creationId="{907EF6B7-1338-4443-8C46-6A318D952DFD}"/>
          </ac:spMkLst>
        </pc:spChg>
        <pc:spChg chg="add">
          <ac:chgData name="Ajir Ali (2232684)" userId="S::2232684@student.uwtsd.ac.uk::101218c1-b4c0-4ff8-8f6f-d0a45e007157" providerId="AD" clId="Web-{A6648564-C110-41F8-8094-C6CEB82D14FC}" dt="2024-01-08T04:31:40.642" v="564"/>
          <ac:spMkLst>
            <pc:docMk/>
            <pc:sldMk cId="3410247266" sldId="271"/>
            <ac:spMk id="9" creationId="{DAAE4CDD-124C-4DCF-9584-B6033B545DD5}"/>
          </ac:spMkLst>
        </pc:spChg>
        <pc:spChg chg="add">
          <ac:chgData name="Ajir Ali (2232684)" userId="S::2232684@student.uwtsd.ac.uk::101218c1-b4c0-4ff8-8f6f-d0a45e007157" providerId="AD" clId="Web-{A6648564-C110-41F8-8094-C6CEB82D14FC}" dt="2024-01-08T04:31:40.642" v="564"/>
          <ac:spMkLst>
            <pc:docMk/>
            <pc:sldMk cId="3410247266" sldId="271"/>
            <ac:spMk id="11" creationId="{081E4A58-353D-44AE-B2FC-2A74E2E400F7}"/>
          </ac:spMkLst>
        </pc:spChg>
      </pc:sldChg>
      <pc:sldChg chg="addSp modSp new mod setBg">
        <pc:chgData name="Ajir Ali (2232684)" userId="S::2232684@student.uwtsd.ac.uk::101218c1-b4c0-4ff8-8f6f-d0a45e007157" providerId="AD" clId="Web-{A6648564-C110-41F8-8094-C6CEB82D14FC}" dt="2024-01-08T04:33:20.363" v="571"/>
        <pc:sldMkLst>
          <pc:docMk/>
          <pc:sldMk cId="714640437" sldId="272"/>
        </pc:sldMkLst>
        <pc:spChg chg="mod">
          <ac:chgData name="Ajir Ali (2232684)" userId="S::2232684@student.uwtsd.ac.uk::101218c1-b4c0-4ff8-8f6f-d0a45e007157" providerId="AD" clId="Web-{A6648564-C110-41F8-8094-C6CEB82D14FC}" dt="2024-01-08T04:33:20.363" v="571"/>
          <ac:spMkLst>
            <pc:docMk/>
            <pc:sldMk cId="714640437" sldId="272"/>
            <ac:spMk id="2" creationId="{3D27DF4A-3BA0-CF51-F660-AEC2324F5394}"/>
          </ac:spMkLst>
        </pc:spChg>
        <pc:spChg chg="add">
          <ac:chgData name="Ajir Ali (2232684)" userId="S::2232684@student.uwtsd.ac.uk::101218c1-b4c0-4ff8-8f6f-d0a45e007157" providerId="AD" clId="Web-{A6648564-C110-41F8-8094-C6CEB82D14FC}" dt="2024-01-08T04:33:20.363" v="571"/>
          <ac:spMkLst>
            <pc:docMk/>
            <pc:sldMk cId="714640437" sldId="272"/>
            <ac:spMk id="7" creationId="{3001AFEA-2442-4A9F-BA37-8C469F306654}"/>
          </ac:spMkLst>
        </pc:spChg>
        <pc:spChg chg="add">
          <ac:chgData name="Ajir Ali (2232684)" userId="S::2232684@student.uwtsd.ac.uk::101218c1-b4c0-4ff8-8f6f-d0a45e007157" providerId="AD" clId="Web-{A6648564-C110-41F8-8094-C6CEB82D14FC}" dt="2024-01-08T04:33:20.363" v="571"/>
          <ac:spMkLst>
            <pc:docMk/>
            <pc:sldMk cId="714640437" sldId="272"/>
            <ac:spMk id="9" creationId="{755E9CD0-04B0-4A3C-B291-AD913379C713}"/>
          </ac:spMkLst>
        </pc:spChg>
        <pc:spChg chg="add">
          <ac:chgData name="Ajir Ali (2232684)" userId="S::2232684@student.uwtsd.ac.uk::101218c1-b4c0-4ff8-8f6f-d0a45e007157" providerId="AD" clId="Web-{A6648564-C110-41F8-8094-C6CEB82D14FC}" dt="2024-01-08T04:33:20.363" v="571"/>
          <ac:spMkLst>
            <pc:docMk/>
            <pc:sldMk cId="714640437" sldId="272"/>
            <ac:spMk id="11" creationId="{1DD8BF3B-6066-418C-8D1A-75C5E396FC04}"/>
          </ac:spMkLst>
        </pc:spChg>
        <pc:spChg chg="add">
          <ac:chgData name="Ajir Ali (2232684)" userId="S::2232684@student.uwtsd.ac.uk::101218c1-b4c0-4ff8-8f6f-d0a45e007157" providerId="AD" clId="Web-{A6648564-C110-41F8-8094-C6CEB82D14FC}" dt="2024-01-08T04:33:20.363" v="571"/>
          <ac:spMkLst>
            <pc:docMk/>
            <pc:sldMk cId="714640437" sldId="272"/>
            <ac:spMk id="13" creationId="{80BC66F9-7A74-4286-AD22-1174052CC22C}"/>
          </ac:spMkLst>
        </pc:spChg>
        <pc:spChg chg="add">
          <ac:chgData name="Ajir Ali (2232684)" userId="S::2232684@student.uwtsd.ac.uk::101218c1-b4c0-4ff8-8f6f-d0a45e007157" providerId="AD" clId="Web-{A6648564-C110-41F8-8094-C6CEB82D14FC}" dt="2024-01-08T04:33:20.363" v="571"/>
          <ac:spMkLst>
            <pc:docMk/>
            <pc:sldMk cId="714640437" sldId="272"/>
            <ac:spMk id="15" creationId="{D8142CC3-2B5C-48E6-9DF0-6C8ACBAF23EF}"/>
          </ac:spMkLst>
        </pc:spChg>
        <pc:spChg chg="add">
          <ac:chgData name="Ajir Ali (2232684)" userId="S::2232684@student.uwtsd.ac.uk::101218c1-b4c0-4ff8-8f6f-d0a45e007157" providerId="AD" clId="Web-{A6648564-C110-41F8-8094-C6CEB82D14FC}" dt="2024-01-08T04:33:20.363" v="571"/>
          <ac:spMkLst>
            <pc:docMk/>
            <pc:sldMk cId="714640437" sldId="272"/>
            <ac:spMk id="19" creationId="{46A89C79-8EF3-4AF9-B3D9-59A883F41C83}"/>
          </ac:spMkLst>
        </pc:spChg>
        <pc:spChg chg="add">
          <ac:chgData name="Ajir Ali (2232684)" userId="S::2232684@student.uwtsd.ac.uk::101218c1-b4c0-4ff8-8f6f-d0a45e007157" providerId="AD" clId="Web-{A6648564-C110-41F8-8094-C6CEB82D14FC}" dt="2024-01-08T04:33:20.363" v="571"/>
          <ac:spMkLst>
            <pc:docMk/>
            <pc:sldMk cId="714640437" sldId="272"/>
            <ac:spMk id="21" creationId="{EFE5CE34-4543-42E5-B82C-1F3D12422CDD}"/>
          </ac:spMkLst>
        </pc:spChg>
        <pc:spChg chg="add">
          <ac:chgData name="Ajir Ali (2232684)" userId="S::2232684@student.uwtsd.ac.uk::101218c1-b4c0-4ff8-8f6f-d0a45e007157" providerId="AD" clId="Web-{A6648564-C110-41F8-8094-C6CEB82D14FC}" dt="2024-01-08T04:33:20.363" v="571"/>
          <ac:spMkLst>
            <pc:docMk/>
            <pc:sldMk cId="714640437" sldId="272"/>
            <ac:spMk id="23" creationId="{72AF41FE-63D7-4695-81D2-66D2510E4486}"/>
          </ac:spMkLst>
        </pc:spChg>
        <pc:cxnChg chg="add">
          <ac:chgData name="Ajir Ali (2232684)" userId="S::2232684@student.uwtsd.ac.uk::101218c1-b4c0-4ff8-8f6f-d0a45e007157" providerId="AD" clId="Web-{A6648564-C110-41F8-8094-C6CEB82D14FC}" dt="2024-01-08T04:33:20.363" v="571"/>
          <ac:cxnSpMkLst>
            <pc:docMk/>
            <pc:sldMk cId="714640437" sldId="272"/>
            <ac:cxnSpMk id="17" creationId="{7B2D303B-3DD0-4319-9EAD-361847FEC71D}"/>
          </ac:cxnSpMkLst>
        </pc:cxnChg>
      </pc:sldChg>
      <pc:sldChg chg="addSp modSp new mod setBg">
        <pc:chgData name="Ajir Ali (2232684)" userId="S::2232684@student.uwtsd.ac.uk::101218c1-b4c0-4ff8-8f6f-d0a45e007157" providerId="AD" clId="Web-{A6648564-C110-41F8-8094-C6CEB82D14FC}" dt="2024-01-08T04:34:56.819" v="579" actId="20577"/>
        <pc:sldMkLst>
          <pc:docMk/>
          <pc:sldMk cId="3037801086" sldId="273"/>
        </pc:sldMkLst>
        <pc:spChg chg="add mod">
          <ac:chgData name="Ajir Ali (2232684)" userId="S::2232684@student.uwtsd.ac.uk::101218c1-b4c0-4ff8-8f6f-d0a45e007157" providerId="AD" clId="Web-{A6648564-C110-41F8-8094-C6CEB82D14FC}" dt="2024-01-08T04:34:56.819" v="579" actId="20577"/>
          <ac:spMkLst>
            <pc:docMk/>
            <pc:sldMk cId="3037801086" sldId="273"/>
            <ac:spMk id="2" creationId="{BDE62DD7-66EC-7BF5-59FF-F2CFB123BD3D}"/>
          </ac:spMkLst>
        </pc:spChg>
        <pc:spChg chg="add">
          <ac:chgData name="Ajir Ali (2232684)" userId="S::2232684@student.uwtsd.ac.uk::101218c1-b4c0-4ff8-8f6f-d0a45e007157" providerId="AD" clId="Web-{A6648564-C110-41F8-8094-C6CEB82D14FC}" dt="2024-01-08T04:34:28.146" v="575"/>
          <ac:spMkLst>
            <pc:docMk/>
            <pc:sldMk cId="3037801086" sldId="273"/>
            <ac:spMk id="7" creationId="{F837543A-6020-4505-A233-C9DB4BF74011}"/>
          </ac:spMkLst>
        </pc:spChg>
        <pc:spChg chg="add">
          <ac:chgData name="Ajir Ali (2232684)" userId="S::2232684@student.uwtsd.ac.uk::101218c1-b4c0-4ff8-8f6f-d0a45e007157" providerId="AD" clId="Web-{A6648564-C110-41F8-8094-C6CEB82D14FC}" dt="2024-01-08T04:34:28.146" v="575"/>
          <ac:spMkLst>
            <pc:docMk/>
            <pc:sldMk cId="3037801086" sldId="273"/>
            <ac:spMk id="9" creationId="{35B16301-FB18-48BA-A6DD-C37CAF6F9A18}"/>
          </ac:spMkLst>
        </pc:spChg>
        <pc:spChg chg="add">
          <ac:chgData name="Ajir Ali (2232684)" userId="S::2232684@student.uwtsd.ac.uk::101218c1-b4c0-4ff8-8f6f-d0a45e007157" providerId="AD" clId="Web-{A6648564-C110-41F8-8094-C6CEB82D14FC}" dt="2024-01-08T04:34:28.146" v="575"/>
          <ac:spMkLst>
            <pc:docMk/>
            <pc:sldMk cId="3037801086" sldId="273"/>
            <ac:spMk id="11" creationId="{C3C0D90E-074A-4F52-9B11-B52BEF4BCBE5}"/>
          </ac:spMkLst>
        </pc:spChg>
        <pc:spChg chg="add">
          <ac:chgData name="Ajir Ali (2232684)" userId="S::2232684@student.uwtsd.ac.uk::101218c1-b4c0-4ff8-8f6f-d0a45e007157" providerId="AD" clId="Web-{A6648564-C110-41F8-8094-C6CEB82D14FC}" dt="2024-01-08T04:34:28.146" v="575"/>
          <ac:spMkLst>
            <pc:docMk/>
            <pc:sldMk cId="3037801086" sldId="273"/>
            <ac:spMk id="13" creationId="{CABBD4C1-E6F8-46F6-8152-A8A97490BF4D}"/>
          </ac:spMkLst>
        </pc:spChg>
        <pc:spChg chg="add">
          <ac:chgData name="Ajir Ali (2232684)" userId="S::2232684@student.uwtsd.ac.uk::101218c1-b4c0-4ff8-8f6f-d0a45e007157" providerId="AD" clId="Web-{A6648564-C110-41F8-8094-C6CEB82D14FC}" dt="2024-01-08T04:34:28.146" v="575"/>
          <ac:spMkLst>
            <pc:docMk/>
            <pc:sldMk cId="3037801086" sldId="273"/>
            <ac:spMk id="15" creationId="{83BA5EF5-1FE9-4BF9-83BB-269BCDDF6156}"/>
          </ac:spMkLst>
        </pc:spChg>
        <pc:spChg chg="add">
          <ac:chgData name="Ajir Ali (2232684)" userId="S::2232684@student.uwtsd.ac.uk::101218c1-b4c0-4ff8-8f6f-d0a45e007157" providerId="AD" clId="Web-{A6648564-C110-41F8-8094-C6CEB82D14FC}" dt="2024-01-08T04:34:28.146" v="575"/>
          <ac:spMkLst>
            <pc:docMk/>
            <pc:sldMk cId="3037801086" sldId="273"/>
            <ac:spMk id="19" creationId="{88853921-7BC9-4BDE-ACAB-133C683C82D6}"/>
          </ac:spMkLst>
        </pc:spChg>
        <pc:spChg chg="add">
          <ac:chgData name="Ajir Ali (2232684)" userId="S::2232684@student.uwtsd.ac.uk::101218c1-b4c0-4ff8-8f6f-d0a45e007157" providerId="AD" clId="Web-{A6648564-C110-41F8-8094-C6CEB82D14FC}" dt="2024-01-08T04:34:28.146" v="575"/>
          <ac:spMkLst>
            <pc:docMk/>
            <pc:sldMk cId="3037801086" sldId="273"/>
            <ac:spMk id="21" creationId="{09192968-3AE7-4470-A61C-97294BB92731}"/>
          </ac:spMkLst>
        </pc:spChg>
        <pc:spChg chg="add">
          <ac:chgData name="Ajir Ali (2232684)" userId="S::2232684@student.uwtsd.ac.uk::101218c1-b4c0-4ff8-8f6f-d0a45e007157" providerId="AD" clId="Web-{A6648564-C110-41F8-8094-C6CEB82D14FC}" dt="2024-01-08T04:34:28.146" v="575"/>
          <ac:spMkLst>
            <pc:docMk/>
            <pc:sldMk cId="3037801086" sldId="273"/>
            <ac:spMk id="23" creationId="{3AB72E55-43E4-4356-BFE8-E2102CB0B505}"/>
          </ac:spMkLst>
        </pc:spChg>
        <pc:cxnChg chg="add">
          <ac:chgData name="Ajir Ali (2232684)" userId="S::2232684@student.uwtsd.ac.uk::101218c1-b4c0-4ff8-8f6f-d0a45e007157" providerId="AD" clId="Web-{A6648564-C110-41F8-8094-C6CEB82D14FC}" dt="2024-01-08T04:34:28.146" v="575"/>
          <ac:cxnSpMkLst>
            <pc:docMk/>
            <pc:sldMk cId="3037801086" sldId="273"/>
            <ac:cxnSpMk id="17" creationId="{4B3BCACB-5880-460B-9606-8C433A9AF99D}"/>
          </ac:cxnSpMkLst>
        </pc:cxnChg>
      </pc:sldChg>
      <pc:sldChg chg="addSp modSp new mod modTransition setBg">
        <pc:chgData name="Ajir Ali (2232684)" userId="S::2232684@student.uwtsd.ac.uk::101218c1-b4c0-4ff8-8f6f-d0a45e007157" providerId="AD" clId="Web-{A6648564-C110-41F8-8094-C6CEB82D14FC}" dt="2024-01-08T04:46:45.201" v="635"/>
        <pc:sldMkLst>
          <pc:docMk/>
          <pc:sldMk cId="1467493845" sldId="274"/>
        </pc:sldMkLst>
        <pc:spChg chg="mod">
          <ac:chgData name="Ajir Ali (2232684)" userId="S::2232684@student.uwtsd.ac.uk::101218c1-b4c0-4ff8-8f6f-d0a45e007157" providerId="AD" clId="Web-{A6648564-C110-41F8-8094-C6CEB82D14FC}" dt="2024-01-08T04:38:33.247" v="601"/>
          <ac:spMkLst>
            <pc:docMk/>
            <pc:sldMk cId="1467493845" sldId="274"/>
            <ac:spMk id="2" creationId="{A228256D-A306-CCE9-C39E-94986AB2D086}"/>
          </ac:spMkLst>
        </pc:spChg>
        <pc:spChg chg="mod">
          <ac:chgData name="Ajir Ali (2232684)" userId="S::2232684@student.uwtsd.ac.uk::101218c1-b4c0-4ff8-8f6f-d0a45e007157" providerId="AD" clId="Web-{A6648564-C110-41F8-8094-C6CEB82D14FC}" dt="2024-01-08T04:38:33.247" v="601"/>
          <ac:spMkLst>
            <pc:docMk/>
            <pc:sldMk cId="1467493845" sldId="274"/>
            <ac:spMk id="3" creationId="{3F5DD120-8590-4F78-93B6-67AFCDA6FD88}"/>
          </ac:spMkLst>
        </pc:spChg>
        <pc:spChg chg="add">
          <ac:chgData name="Ajir Ali (2232684)" userId="S::2232684@student.uwtsd.ac.uk::101218c1-b4c0-4ff8-8f6f-d0a45e007157" providerId="AD" clId="Web-{A6648564-C110-41F8-8094-C6CEB82D14FC}" dt="2024-01-08T04:38:33.247" v="601"/>
          <ac:spMkLst>
            <pc:docMk/>
            <pc:sldMk cId="1467493845" sldId="274"/>
            <ac:spMk id="9" creationId="{2B577FF9-3543-4875-815D-3D87BD8A2002}"/>
          </ac:spMkLst>
        </pc:spChg>
        <pc:spChg chg="add">
          <ac:chgData name="Ajir Ali (2232684)" userId="S::2232684@student.uwtsd.ac.uk::101218c1-b4c0-4ff8-8f6f-d0a45e007157" providerId="AD" clId="Web-{A6648564-C110-41F8-8094-C6CEB82D14FC}" dt="2024-01-08T04:38:33.247" v="601"/>
          <ac:spMkLst>
            <pc:docMk/>
            <pc:sldMk cId="1467493845" sldId="274"/>
            <ac:spMk id="11" creationId="{F5569EEC-E12F-4856-B407-02B2813A4AA5}"/>
          </ac:spMkLst>
        </pc:spChg>
        <pc:spChg chg="add">
          <ac:chgData name="Ajir Ali (2232684)" userId="S::2232684@student.uwtsd.ac.uk::101218c1-b4c0-4ff8-8f6f-d0a45e007157" providerId="AD" clId="Web-{A6648564-C110-41F8-8094-C6CEB82D14FC}" dt="2024-01-08T04:38:33.247" v="601"/>
          <ac:spMkLst>
            <pc:docMk/>
            <pc:sldMk cId="1467493845" sldId="274"/>
            <ac:spMk id="13" creationId="{CF860788-3A6A-45A3-B3F1-06F159665603}"/>
          </ac:spMkLst>
        </pc:spChg>
        <pc:spChg chg="add">
          <ac:chgData name="Ajir Ali (2232684)" userId="S::2232684@student.uwtsd.ac.uk::101218c1-b4c0-4ff8-8f6f-d0a45e007157" providerId="AD" clId="Web-{A6648564-C110-41F8-8094-C6CEB82D14FC}" dt="2024-01-08T04:38:33.247" v="601"/>
          <ac:spMkLst>
            <pc:docMk/>
            <pc:sldMk cId="1467493845" sldId="274"/>
            <ac:spMk id="15" creationId="{DF1E3393-B852-4883-B778-ED3525112942}"/>
          </ac:spMkLst>
        </pc:spChg>
        <pc:spChg chg="add">
          <ac:chgData name="Ajir Ali (2232684)" userId="S::2232684@student.uwtsd.ac.uk::101218c1-b4c0-4ff8-8f6f-d0a45e007157" providerId="AD" clId="Web-{A6648564-C110-41F8-8094-C6CEB82D14FC}" dt="2024-01-08T04:38:33.247" v="601"/>
          <ac:spMkLst>
            <pc:docMk/>
            <pc:sldMk cId="1467493845" sldId="274"/>
            <ac:spMk id="17" creationId="{39853D09-4205-4CC7-83EB-288E886AC9E4}"/>
          </ac:spMkLst>
        </pc:spChg>
        <pc:spChg chg="add">
          <ac:chgData name="Ajir Ali (2232684)" userId="S::2232684@student.uwtsd.ac.uk::101218c1-b4c0-4ff8-8f6f-d0a45e007157" providerId="AD" clId="Web-{A6648564-C110-41F8-8094-C6CEB82D14FC}" dt="2024-01-08T04:38:33.247" v="601"/>
          <ac:spMkLst>
            <pc:docMk/>
            <pc:sldMk cId="1467493845" sldId="274"/>
            <ac:spMk id="19" creationId="{0D040B79-3E73-4A31-840D-D6B9C9FDFC46}"/>
          </ac:spMkLst>
        </pc:spChg>
        <pc:spChg chg="add">
          <ac:chgData name="Ajir Ali (2232684)" userId="S::2232684@student.uwtsd.ac.uk::101218c1-b4c0-4ff8-8f6f-d0a45e007157" providerId="AD" clId="Web-{A6648564-C110-41F8-8094-C6CEB82D14FC}" dt="2024-01-08T04:38:33.247" v="601"/>
          <ac:spMkLst>
            <pc:docMk/>
            <pc:sldMk cId="1467493845" sldId="274"/>
            <ac:spMk id="21" creationId="{156C6AE5-3F8B-42AC-9EA4-1B686A11E93F}"/>
          </ac:spMkLst>
        </pc:spChg>
        <pc:picChg chg="add">
          <ac:chgData name="Ajir Ali (2232684)" userId="S::2232684@student.uwtsd.ac.uk::101218c1-b4c0-4ff8-8f6f-d0a45e007157" providerId="AD" clId="Web-{A6648564-C110-41F8-8094-C6CEB82D14FC}" dt="2024-01-08T04:38:33.247" v="601"/>
          <ac:picMkLst>
            <pc:docMk/>
            <pc:sldMk cId="1467493845" sldId="274"/>
            <ac:picMk id="5" creationId="{D6FF0516-B0CA-299F-B6F4-5F97AD48B1F4}"/>
          </ac:picMkLst>
        </pc:picChg>
      </pc:sldChg>
      <pc:sldChg chg="addSp delSp modSp new mod setBg">
        <pc:chgData name="Ajir Ali (2232684)" userId="S::2232684@student.uwtsd.ac.uk::101218c1-b4c0-4ff8-8f6f-d0a45e007157" providerId="AD" clId="Web-{A6648564-C110-41F8-8094-C6CEB82D14FC}" dt="2024-01-08T04:49:43.456" v="653" actId="20577"/>
        <pc:sldMkLst>
          <pc:docMk/>
          <pc:sldMk cId="1091783460" sldId="275"/>
        </pc:sldMkLst>
        <pc:spChg chg="mod">
          <ac:chgData name="Ajir Ali (2232684)" userId="S::2232684@student.uwtsd.ac.uk::101218c1-b4c0-4ff8-8f6f-d0a45e007157" providerId="AD" clId="Web-{A6648564-C110-41F8-8094-C6CEB82D14FC}" dt="2024-01-08T04:48:51.360" v="638" actId="20577"/>
          <ac:spMkLst>
            <pc:docMk/>
            <pc:sldMk cId="1091783460" sldId="275"/>
            <ac:spMk id="2" creationId="{22610DC4-4F9E-6D46-E7E8-27F9AAC38B9E}"/>
          </ac:spMkLst>
        </pc:spChg>
        <pc:spChg chg="mod">
          <ac:chgData name="Ajir Ali (2232684)" userId="S::2232684@student.uwtsd.ac.uk::101218c1-b4c0-4ff8-8f6f-d0a45e007157" providerId="AD" clId="Web-{A6648564-C110-41F8-8094-C6CEB82D14FC}" dt="2024-01-08T04:49:43.456" v="653" actId="20577"/>
          <ac:spMkLst>
            <pc:docMk/>
            <pc:sldMk cId="1091783460" sldId="275"/>
            <ac:spMk id="3" creationId="{551224A0-4C09-92A8-F72C-236C67F35AE9}"/>
          </ac:spMkLst>
        </pc:spChg>
        <pc:spChg chg="add del mod">
          <ac:chgData name="Ajir Ali (2232684)" userId="S::2232684@student.uwtsd.ac.uk::101218c1-b4c0-4ff8-8f6f-d0a45e007157" providerId="AD" clId="Web-{A6648564-C110-41F8-8094-C6CEB82D14FC}" dt="2024-01-08T04:44:20.742" v="606"/>
          <ac:spMkLst>
            <pc:docMk/>
            <pc:sldMk cId="1091783460" sldId="275"/>
            <ac:spMk id="4" creationId="{913FB691-CE2B-71F2-0C71-126E973B4BC9}"/>
          </ac:spMkLst>
        </pc:spChg>
        <pc:spChg chg="add">
          <ac:chgData name="Ajir Ali (2232684)" userId="S::2232684@student.uwtsd.ac.uk::101218c1-b4c0-4ff8-8f6f-d0a45e007157" providerId="AD" clId="Web-{A6648564-C110-41F8-8094-C6CEB82D14FC}" dt="2024-01-08T04:44:20.742" v="606"/>
          <ac:spMkLst>
            <pc:docMk/>
            <pc:sldMk cId="1091783460" sldId="275"/>
            <ac:spMk id="10" creationId="{3ECBE1F1-D69B-4AFA-ABD5-8E41720EF6DE}"/>
          </ac:spMkLst>
        </pc:spChg>
        <pc:spChg chg="add">
          <ac:chgData name="Ajir Ali (2232684)" userId="S::2232684@student.uwtsd.ac.uk::101218c1-b4c0-4ff8-8f6f-d0a45e007157" providerId="AD" clId="Web-{A6648564-C110-41F8-8094-C6CEB82D14FC}" dt="2024-01-08T04:44:20.742" v="606"/>
          <ac:spMkLst>
            <pc:docMk/>
            <pc:sldMk cId="1091783460" sldId="275"/>
            <ac:spMk id="12" creationId="{603A6265-E10C-4B85-9C20-E75FCAF9CC63}"/>
          </ac:spMkLst>
        </pc:spChg>
        <pc:picChg chg="add">
          <ac:chgData name="Ajir Ali (2232684)" userId="S::2232684@student.uwtsd.ac.uk::101218c1-b4c0-4ff8-8f6f-d0a45e007157" providerId="AD" clId="Web-{A6648564-C110-41F8-8094-C6CEB82D14FC}" dt="2024-01-08T04:44:20.742" v="606"/>
          <ac:picMkLst>
            <pc:docMk/>
            <pc:sldMk cId="1091783460" sldId="275"/>
            <ac:picMk id="6" creationId="{5391A587-6FD2-65A4-7983-50A3231916F8}"/>
          </ac:picMkLst>
        </pc:picChg>
      </pc:sldChg>
      <pc:sldMasterChg chg="add del addSldLayout delSldLayout">
        <pc:chgData name="Ajir Ali (2232684)" userId="S::2232684@student.uwtsd.ac.uk::101218c1-b4c0-4ff8-8f6f-d0a45e007157" providerId="AD" clId="Web-{A6648564-C110-41F8-8094-C6CEB82D14FC}" dt="2024-01-08T03:20:46.825" v="20"/>
        <pc:sldMasterMkLst>
          <pc:docMk/>
          <pc:sldMasterMk cId="2460954070" sldId="2147483660"/>
        </pc:sldMasterMkLst>
        <pc:sldLayoutChg chg="add del">
          <pc:chgData name="Ajir Ali (2232684)" userId="S::2232684@student.uwtsd.ac.uk::101218c1-b4c0-4ff8-8f6f-d0a45e007157" providerId="AD" clId="Web-{A6648564-C110-41F8-8094-C6CEB82D14FC}" dt="2024-01-08T03:20:46.825" v="20"/>
          <pc:sldLayoutMkLst>
            <pc:docMk/>
            <pc:sldMasterMk cId="2460954070" sldId="2147483660"/>
            <pc:sldLayoutMk cId="2385387890" sldId="2147483661"/>
          </pc:sldLayoutMkLst>
        </pc:sldLayoutChg>
        <pc:sldLayoutChg chg="add del">
          <pc:chgData name="Ajir Ali (2232684)" userId="S::2232684@student.uwtsd.ac.uk::101218c1-b4c0-4ff8-8f6f-d0a45e007157" providerId="AD" clId="Web-{A6648564-C110-41F8-8094-C6CEB82D14FC}" dt="2024-01-08T03:20:46.825" v="20"/>
          <pc:sldLayoutMkLst>
            <pc:docMk/>
            <pc:sldMasterMk cId="2460954070" sldId="2147483660"/>
            <pc:sldLayoutMk cId="949138452" sldId="2147483662"/>
          </pc:sldLayoutMkLst>
        </pc:sldLayoutChg>
        <pc:sldLayoutChg chg="add del">
          <pc:chgData name="Ajir Ali (2232684)" userId="S::2232684@student.uwtsd.ac.uk::101218c1-b4c0-4ff8-8f6f-d0a45e007157" providerId="AD" clId="Web-{A6648564-C110-41F8-8094-C6CEB82D14FC}" dt="2024-01-08T03:20:46.825" v="20"/>
          <pc:sldLayoutMkLst>
            <pc:docMk/>
            <pc:sldMasterMk cId="2460954070" sldId="2147483660"/>
            <pc:sldLayoutMk cId="2591524520" sldId="2147483663"/>
          </pc:sldLayoutMkLst>
        </pc:sldLayoutChg>
        <pc:sldLayoutChg chg="add del">
          <pc:chgData name="Ajir Ali (2232684)" userId="S::2232684@student.uwtsd.ac.uk::101218c1-b4c0-4ff8-8f6f-d0a45e007157" providerId="AD" clId="Web-{A6648564-C110-41F8-8094-C6CEB82D14FC}" dt="2024-01-08T03:20:46.825" v="20"/>
          <pc:sldLayoutMkLst>
            <pc:docMk/>
            <pc:sldMasterMk cId="2460954070" sldId="2147483660"/>
            <pc:sldLayoutMk cId="1203092039" sldId="2147483664"/>
          </pc:sldLayoutMkLst>
        </pc:sldLayoutChg>
        <pc:sldLayoutChg chg="add del">
          <pc:chgData name="Ajir Ali (2232684)" userId="S::2232684@student.uwtsd.ac.uk::101218c1-b4c0-4ff8-8f6f-d0a45e007157" providerId="AD" clId="Web-{A6648564-C110-41F8-8094-C6CEB82D14FC}" dt="2024-01-08T03:20:46.825" v="20"/>
          <pc:sldLayoutMkLst>
            <pc:docMk/>
            <pc:sldMasterMk cId="2460954070" sldId="2147483660"/>
            <pc:sldLayoutMk cId="3733172339" sldId="2147483665"/>
          </pc:sldLayoutMkLst>
        </pc:sldLayoutChg>
        <pc:sldLayoutChg chg="add del">
          <pc:chgData name="Ajir Ali (2232684)" userId="S::2232684@student.uwtsd.ac.uk::101218c1-b4c0-4ff8-8f6f-d0a45e007157" providerId="AD" clId="Web-{A6648564-C110-41F8-8094-C6CEB82D14FC}" dt="2024-01-08T03:20:46.825" v="20"/>
          <pc:sldLayoutMkLst>
            <pc:docMk/>
            <pc:sldMasterMk cId="2460954070" sldId="2147483660"/>
            <pc:sldLayoutMk cId="3210312558" sldId="2147483666"/>
          </pc:sldLayoutMkLst>
        </pc:sldLayoutChg>
        <pc:sldLayoutChg chg="add del">
          <pc:chgData name="Ajir Ali (2232684)" userId="S::2232684@student.uwtsd.ac.uk::101218c1-b4c0-4ff8-8f6f-d0a45e007157" providerId="AD" clId="Web-{A6648564-C110-41F8-8094-C6CEB82D14FC}" dt="2024-01-08T03:20:46.825" v="20"/>
          <pc:sldLayoutMkLst>
            <pc:docMk/>
            <pc:sldMasterMk cId="2460954070" sldId="2147483660"/>
            <pc:sldLayoutMk cId="3146388984" sldId="2147483667"/>
          </pc:sldLayoutMkLst>
        </pc:sldLayoutChg>
        <pc:sldLayoutChg chg="add del">
          <pc:chgData name="Ajir Ali (2232684)" userId="S::2232684@student.uwtsd.ac.uk::101218c1-b4c0-4ff8-8f6f-d0a45e007157" providerId="AD" clId="Web-{A6648564-C110-41F8-8094-C6CEB82D14FC}" dt="2024-01-08T03:20:46.825" v="20"/>
          <pc:sldLayoutMkLst>
            <pc:docMk/>
            <pc:sldMasterMk cId="2460954070" sldId="2147483660"/>
            <pc:sldLayoutMk cId="3171841454" sldId="2147483668"/>
          </pc:sldLayoutMkLst>
        </pc:sldLayoutChg>
        <pc:sldLayoutChg chg="add del">
          <pc:chgData name="Ajir Ali (2232684)" userId="S::2232684@student.uwtsd.ac.uk::101218c1-b4c0-4ff8-8f6f-d0a45e007157" providerId="AD" clId="Web-{A6648564-C110-41F8-8094-C6CEB82D14FC}" dt="2024-01-08T03:20:46.825" v="20"/>
          <pc:sldLayoutMkLst>
            <pc:docMk/>
            <pc:sldMasterMk cId="2460954070" sldId="2147483660"/>
            <pc:sldLayoutMk cId="1718958274" sldId="2147483669"/>
          </pc:sldLayoutMkLst>
        </pc:sldLayoutChg>
        <pc:sldLayoutChg chg="add del">
          <pc:chgData name="Ajir Ali (2232684)" userId="S::2232684@student.uwtsd.ac.uk::101218c1-b4c0-4ff8-8f6f-d0a45e007157" providerId="AD" clId="Web-{A6648564-C110-41F8-8094-C6CEB82D14FC}" dt="2024-01-08T03:20:46.825" v="20"/>
          <pc:sldLayoutMkLst>
            <pc:docMk/>
            <pc:sldMasterMk cId="2460954070" sldId="2147483660"/>
            <pc:sldLayoutMk cId="2202905451" sldId="2147483670"/>
          </pc:sldLayoutMkLst>
        </pc:sldLayoutChg>
        <pc:sldLayoutChg chg="add del">
          <pc:chgData name="Ajir Ali (2232684)" userId="S::2232684@student.uwtsd.ac.uk::101218c1-b4c0-4ff8-8f6f-d0a45e007157" providerId="AD" clId="Web-{A6648564-C110-41F8-8094-C6CEB82D14FC}" dt="2024-01-08T03:20:46.825" v="20"/>
          <pc:sldLayoutMkLst>
            <pc:docMk/>
            <pc:sldMasterMk cId="2460954070" sldId="2147483660"/>
            <pc:sldLayoutMk cId="3479445657" sldId="2147483671"/>
          </pc:sldLayoutMkLst>
        </pc:sldLayoutChg>
      </pc:sldMasterChg>
      <pc:sldMasterChg chg="add del replId addSldLayout delSldLayout">
        <pc:chgData name="Ajir Ali (2232684)" userId="S::2232684@student.uwtsd.ac.uk::101218c1-b4c0-4ff8-8f6f-d0a45e007157" providerId="AD" clId="Web-{A6648564-C110-41F8-8094-C6CEB82D14FC}" dt="2024-01-08T03:20:46.747" v="19"/>
        <pc:sldMasterMkLst>
          <pc:docMk/>
          <pc:sldMasterMk cId="1960181948" sldId="2147483672"/>
        </pc:sldMasterMkLst>
        <pc:sldLayoutChg chg="add del">
          <pc:chgData name="Ajir Ali (2232684)" userId="S::2232684@student.uwtsd.ac.uk::101218c1-b4c0-4ff8-8f6f-d0a45e007157" providerId="AD" clId="Web-{A6648564-C110-41F8-8094-C6CEB82D14FC}" dt="2024-01-08T03:20:46.747" v="19"/>
          <pc:sldLayoutMkLst>
            <pc:docMk/>
            <pc:sldMasterMk cId="1960181948" sldId="2147483672"/>
            <pc:sldLayoutMk cId="1574097964" sldId="2147483673"/>
          </pc:sldLayoutMkLst>
        </pc:sldLayoutChg>
        <pc:sldLayoutChg chg="add del replId">
          <pc:chgData name="Ajir Ali (2232684)" userId="S::2232684@student.uwtsd.ac.uk::101218c1-b4c0-4ff8-8f6f-d0a45e007157" providerId="AD" clId="Web-{A6648564-C110-41F8-8094-C6CEB82D14FC}" dt="2024-01-08T03:20:46.747" v="19"/>
          <pc:sldLayoutMkLst>
            <pc:docMk/>
            <pc:sldMasterMk cId="1960181948" sldId="2147483672"/>
            <pc:sldLayoutMk cId="122335026" sldId="2147483674"/>
          </pc:sldLayoutMkLst>
        </pc:sldLayoutChg>
        <pc:sldLayoutChg chg="add del replId">
          <pc:chgData name="Ajir Ali (2232684)" userId="S::2232684@student.uwtsd.ac.uk::101218c1-b4c0-4ff8-8f6f-d0a45e007157" providerId="AD" clId="Web-{A6648564-C110-41F8-8094-C6CEB82D14FC}" dt="2024-01-08T03:20:46.747" v="19"/>
          <pc:sldLayoutMkLst>
            <pc:docMk/>
            <pc:sldMasterMk cId="1960181948" sldId="2147483672"/>
            <pc:sldLayoutMk cId="1621779845" sldId="2147483675"/>
          </pc:sldLayoutMkLst>
        </pc:sldLayoutChg>
        <pc:sldLayoutChg chg="add del replId">
          <pc:chgData name="Ajir Ali (2232684)" userId="S::2232684@student.uwtsd.ac.uk::101218c1-b4c0-4ff8-8f6f-d0a45e007157" providerId="AD" clId="Web-{A6648564-C110-41F8-8094-C6CEB82D14FC}" dt="2024-01-08T03:20:46.747" v="19"/>
          <pc:sldLayoutMkLst>
            <pc:docMk/>
            <pc:sldMasterMk cId="1960181948" sldId="2147483672"/>
            <pc:sldLayoutMk cId="2845246958" sldId="2147483676"/>
          </pc:sldLayoutMkLst>
        </pc:sldLayoutChg>
        <pc:sldLayoutChg chg="add del replId">
          <pc:chgData name="Ajir Ali (2232684)" userId="S::2232684@student.uwtsd.ac.uk::101218c1-b4c0-4ff8-8f6f-d0a45e007157" providerId="AD" clId="Web-{A6648564-C110-41F8-8094-C6CEB82D14FC}" dt="2024-01-08T03:20:46.747" v="19"/>
          <pc:sldLayoutMkLst>
            <pc:docMk/>
            <pc:sldMasterMk cId="1960181948" sldId="2147483672"/>
            <pc:sldLayoutMk cId="2081515755" sldId="2147483677"/>
          </pc:sldLayoutMkLst>
        </pc:sldLayoutChg>
        <pc:sldLayoutChg chg="add del replId">
          <pc:chgData name="Ajir Ali (2232684)" userId="S::2232684@student.uwtsd.ac.uk::101218c1-b4c0-4ff8-8f6f-d0a45e007157" providerId="AD" clId="Web-{A6648564-C110-41F8-8094-C6CEB82D14FC}" dt="2024-01-08T03:20:46.747" v="19"/>
          <pc:sldLayoutMkLst>
            <pc:docMk/>
            <pc:sldMasterMk cId="1960181948" sldId="2147483672"/>
            <pc:sldLayoutMk cId="2482937536" sldId="2147483678"/>
          </pc:sldLayoutMkLst>
        </pc:sldLayoutChg>
        <pc:sldLayoutChg chg="add del replId">
          <pc:chgData name="Ajir Ali (2232684)" userId="S::2232684@student.uwtsd.ac.uk::101218c1-b4c0-4ff8-8f6f-d0a45e007157" providerId="AD" clId="Web-{A6648564-C110-41F8-8094-C6CEB82D14FC}" dt="2024-01-08T03:20:46.747" v="19"/>
          <pc:sldLayoutMkLst>
            <pc:docMk/>
            <pc:sldMasterMk cId="1960181948" sldId="2147483672"/>
            <pc:sldLayoutMk cId="369125167" sldId="2147483679"/>
          </pc:sldLayoutMkLst>
        </pc:sldLayoutChg>
        <pc:sldLayoutChg chg="add del replId">
          <pc:chgData name="Ajir Ali (2232684)" userId="S::2232684@student.uwtsd.ac.uk::101218c1-b4c0-4ff8-8f6f-d0a45e007157" providerId="AD" clId="Web-{A6648564-C110-41F8-8094-C6CEB82D14FC}" dt="2024-01-08T03:20:46.747" v="19"/>
          <pc:sldLayoutMkLst>
            <pc:docMk/>
            <pc:sldMasterMk cId="1960181948" sldId="2147483672"/>
            <pc:sldLayoutMk cId="680872120" sldId="2147483680"/>
          </pc:sldLayoutMkLst>
        </pc:sldLayoutChg>
        <pc:sldLayoutChg chg="add del replId">
          <pc:chgData name="Ajir Ali (2232684)" userId="S::2232684@student.uwtsd.ac.uk::101218c1-b4c0-4ff8-8f6f-d0a45e007157" providerId="AD" clId="Web-{A6648564-C110-41F8-8094-C6CEB82D14FC}" dt="2024-01-08T03:20:46.747" v="19"/>
          <pc:sldLayoutMkLst>
            <pc:docMk/>
            <pc:sldMasterMk cId="1960181948" sldId="2147483672"/>
            <pc:sldLayoutMk cId="2168654126" sldId="2147483681"/>
          </pc:sldLayoutMkLst>
        </pc:sldLayoutChg>
        <pc:sldLayoutChg chg="add del replId">
          <pc:chgData name="Ajir Ali (2232684)" userId="S::2232684@student.uwtsd.ac.uk::101218c1-b4c0-4ff8-8f6f-d0a45e007157" providerId="AD" clId="Web-{A6648564-C110-41F8-8094-C6CEB82D14FC}" dt="2024-01-08T03:20:46.747" v="19"/>
          <pc:sldLayoutMkLst>
            <pc:docMk/>
            <pc:sldMasterMk cId="1960181948" sldId="2147483672"/>
            <pc:sldLayoutMk cId="4081865071" sldId="2147483682"/>
          </pc:sldLayoutMkLst>
        </pc:sldLayoutChg>
        <pc:sldLayoutChg chg="add del replId">
          <pc:chgData name="Ajir Ali (2232684)" userId="S::2232684@student.uwtsd.ac.uk::101218c1-b4c0-4ff8-8f6f-d0a45e007157" providerId="AD" clId="Web-{A6648564-C110-41F8-8094-C6CEB82D14FC}" dt="2024-01-08T03:20:46.747" v="19"/>
          <pc:sldLayoutMkLst>
            <pc:docMk/>
            <pc:sldMasterMk cId="1960181948" sldId="2147483672"/>
            <pc:sldLayoutMk cId="2510249219" sldId="2147483683"/>
          </pc:sldLayoutMkLst>
        </pc:sldLayoutChg>
      </pc:sldMasterChg>
      <pc:sldMasterChg chg="add del addSldLayout delSldLayout">
        <pc:chgData name="Ajir Ali (2232684)" userId="S::2232684@student.uwtsd.ac.uk::101218c1-b4c0-4ff8-8f6f-d0a45e007157" providerId="AD" clId="Web-{A6648564-C110-41F8-8094-C6CEB82D14FC}" dt="2024-01-08T04:07:41.955" v="422"/>
        <pc:sldMasterMkLst>
          <pc:docMk/>
          <pc:sldMasterMk cId="1828845359" sldId="2147483685"/>
        </pc:sldMasterMkLst>
        <pc:sldLayoutChg chg="add del">
          <pc:chgData name="Ajir Ali (2232684)" userId="S::2232684@student.uwtsd.ac.uk::101218c1-b4c0-4ff8-8f6f-d0a45e007157" providerId="AD" clId="Web-{A6648564-C110-41F8-8094-C6CEB82D14FC}" dt="2024-01-08T04:07:41.955" v="422"/>
          <pc:sldLayoutMkLst>
            <pc:docMk/>
            <pc:sldMasterMk cId="1828845359" sldId="2147483685"/>
            <pc:sldLayoutMk cId="776847313" sldId="2147483674"/>
          </pc:sldLayoutMkLst>
        </pc:sldLayoutChg>
        <pc:sldLayoutChg chg="add del">
          <pc:chgData name="Ajir Ali (2232684)" userId="S::2232684@student.uwtsd.ac.uk::101218c1-b4c0-4ff8-8f6f-d0a45e007157" providerId="AD" clId="Web-{A6648564-C110-41F8-8094-C6CEB82D14FC}" dt="2024-01-08T04:07:41.955" v="422"/>
          <pc:sldLayoutMkLst>
            <pc:docMk/>
            <pc:sldMasterMk cId="1828845359" sldId="2147483685"/>
            <pc:sldLayoutMk cId="2924397105" sldId="2147483675"/>
          </pc:sldLayoutMkLst>
        </pc:sldLayoutChg>
        <pc:sldLayoutChg chg="add del">
          <pc:chgData name="Ajir Ali (2232684)" userId="S::2232684@student.uwtsd.ac.uk::101218c1-b4c0-4ff8-8f6f-d0a45e007157" providerId="AD" clId="Web-{A6648564-C110-41F8-8094-C6CEB82D14FC}" dt="2024-01-08T04:07:41.955" v="422"/>
          <pc:sldLayoutMkLst>
            <pc:docMk/>
            <pc:sldMasterMk cId="1828845359" sldId="2147483685"/>
            <pc:sldLayoutMk cId="175103609" sldId="2147483676"/>
          </pc:sldLayoutMkLst>
        </pc:sldLayoutChg>
        <pc:sldLayoutChg chg="add del">
          <pc:chgData name="Ajir Ali (2232684)" userId="S::2232684@student.uwtsd.ac.uk::101218c1-b4c0-4ff8-8f6f-d0a45e007157" providerId="AD" clId="Web-{A6648564-C110-41F8-8094-C6CEB82D14FC}" dt="2024-01-08T04:07:41.955" v="422"/>
          <pc:sldLayoutMkLst>
            <pc:docMk/>
            <pc:sldMasterMk cId="1828845359" sldId="2147483685"/>
            <pc:sldLayoutMk cId="3420309875" sldId="2147483677"/>
          </pc:sldLayoutMkLst>
        </pc:sldLayoutChg>
        <pc:sldLayoutChg chg="add del">
          <pc:chgData name="Ajir Ali (2232684)" userId="S::2232684@student.uwtsd.ac.uk::101218c1-b4c0-4ff8-8f6f-d0a45e007157" providerId="AD" clId="Web-{A6648564-C110-41F8-8094-C6CEB82D14FC}" dt="2024-01-08T04:07:41.955" v="422"/>
          <pc:sldLayoutMkLst>
            <pc:docMk/>
            <pc:sldMasterMk cId="1828845359" sldId="2147483685"/>
            <pc:sldLayoutMk cId="2394044874" sldId="2147483678"/>
          </pc:sldLayoutMkLst>
        </pc:sldLayoutChg>
        <pc:sldLayoutChg chg="add del">
          <pc:chgData name="Ajir Ali (2232684)" userId="S::2232684@student.uwtsd.ac.uk::101218c1-b4c0-4ff8-8f6f-d0a45e007157" providerId="AD" clId="Web-{A6648564-C110-41F8-8094-C6CEB82D14FC}" dt="2024-01-08T04:07:41.955" v="422"/>
          <pc:sldLayoutMkLst>
            <pc:docMk/>
            <pc:sldMasterMk cId="1828845359" sldId="2147483685"/>
            <pc:sldLayoutMk cId="2818080015" sldId="2147483679"/>
          </pc:sldLayoutMkLst>
        </pc:sldLayoutChg>
        <pc:sldLayoutChg chg="add del">
          <pc:chgData name="Ajir Ali (2232684)" userId="S::2232684@student.uwtsd.ac.uk::101218c1-b4c0-4ff8-8f6f-d0a45e007157" providerId="AD" clId="Web-{A6648564-C110-41F8-8094-C6CEB82D14FC}" dt="2024-01-08T04:07:41.955" v="422"/>
          <pc:sldLayoutMkLst>
            <pc:docMk/>
            <pc:sldMasterMk cId="1828845359" sldId="2147483685"/>
            <pc:sldLayoutMk cId="653638946" sldId="2147483680"/>
          </pc:sldLayoutMkLst>
        </pc:sldLayoutChg>
        <pc:sldLayoutChg chg="add del">
          <pc:chgData name="Ajir Ali (2232684)" userId="S::2232684@student.uwtsd.ac.uk::101218c1-b4c0-4ff8-8f6f-d0a45e007157" providerId="AD" clId="Web-{A6648564-C110-41F8-8094-C6CEB82D14FC}" dt="2024-01-08T04:07:41.955" v="422"/>
          <pc:sldLayoutMkLst>
            <pc:docMk/>
            <pc:sldMasterMk cId="1828845359" sldId="2147483685"/>
            <pc:sldLayoutMk cId="3316432562" sldId="2147483681"/>
          </pc:sldLayoutMkLst>
        </pc:sldLayoutChg>
        <pc:sldLayoutChg chg="add del">
          <pc:chgData name="Ajir Ali (2232684)" userId="S::2232684@student.uwtsd.ac.uk::101218c1-b4c0-4ff8-8f6f-d0a45e007157" providerId="AD" clId="Web-{A6648564-C110-41F8-8094-C6CEB82D14FC}" dt="2024-01-08T04:07:41.955" v="422"/>
          <pc:sldLayoutMkLst>
            <pc:docMk/>
            <pc:sldMasterMk cId="1828845359" sldId="2147483685"/>
            <pc:sldLayoutMk cId="2472419914" sldId="2147483682"/>
          </pc:sldLayoutMkLst>
        </pc:sldLayoutChg>
        <pc:sldLayoutChg chg="add del">
          <pc:chgData name="Ajir Ali (2232684)" userId="S::2232684@student.uwtsd.ac.uk::101218c1-b4c0-4ff8-8f6f-d0a45e007157" providerId="AD" clId="Web-{A6648564-C110-41F8-8094-C6CEB82D14FC}" dt="2024-01-08T04:07:41.955" v="422"/>
          <pc:sldLayoutMkLst>
            <pc:docMk/>
            <pc:sldMasterMk cId="1828845359" sldId="2147483685"/>
            <pc:sldLayoutMk cId="2763115787" sldId="2147483683"/>
          </pc:sldLayoutMkLst>
        </pc:sldLayoutChg>
        <pc:sldLayoutChg chg="add del">
          <pc:chgData name="Ajir Ali (2232684)" userId="S::2232684@student.uwtsd.ac.uk::101218c1-b4c0-4ff8-8f6f-d0a45e007157" providerId="AD" clId="Web-{A6648564-C110-41F8-8094-C6CEB82D14FC}" dt="2024-01-08T04:07:41.955" v="422"/>
          <pc:sldLayoutMkLst>
            <pc:docMk/>
            <pc:sldMasterMk cId="1828845359" sldId="2147483685"/>
            <pc:sldLayoutMk cId="60692645" sldId="2147483684"/>
          </pc:sldLayoutMkLst>
        </pc:sldLayoutChg>
      </pc:sldMasterChg>
      <pc:sldMasterChg chg="add del addSldLayout delSldLayout modSldLayout">
        <pc:chgData name="Ajir Ali (2232684)" userId="S::2232684@student.uwtsd.ac.uk::101218c1-b4c0-4ff8-8f6f-d0a45e007157" providerId="AD" clId="Web-{A6648564-C110-41F8-8094-C6CEB82D14FC}" dt="2024-01-08T04:08:11.940" v="423"/>
        <pc:sldMasterMkLst>
          <pc:docMk/>
          <pc:sldMasterMk cId="1006486981" sldId="2147483686"/>
        </pc:sldMasterMkLst>
        <pc:sldLayoutChg chg="add del mod replId">
          <pc:chgData name="Ajir Ali (2232684)" userId="S::2232684@student.uwtsd.ac.uk::101218c1-b4c0-4ff8-8f6f-d0a45e007157" providerId="AD" clId="Web-{A6648564-C110-41F8-8094-C6CEB82D14FC}" dt="2024-01-08T04:08:11.940" v="423"/>
          <pc:sldLayoutMkLst>
            <pc:docMk/>
            <pc:sldMasterMk cId="1006486981" sldId="2147483686"/>
            <pc:sldLayoutMk cId="2126128334" sldId="2147483687"/>
          </pc:sldLayoutMkLst>
        </pc:sldLayoutChg>
        <pc:sldLayoutChg chg="add del mod replId">
          <pc:chgData name="Ajir Ali (2232684)" userId="S::2232684@student.uwtsd.ac.uk::101218c1-b4c0-4ff8-8f6f-d0a45e007157" providerId="AD" clId="Web-{A6648564-C110-41F8-8094-C6CEB82D14FC}" dt="2024-01-08T04:08:11.940" v="423"/>
          <pc:sldLayoutMkLst>
            <pc:docMk/>
            <pc:sldMasterMk cId="1006486981" sldId="2147483686"/>
            <pc:sldLayoutMk cId="1126458920" sldId="2147483688"/>
          </pc:sldLayoutMkLst>
        </pc:sldLayoutChg>
        <pc:sldLayoutChg chg="add del mod replId">
          <pc:chgData name="Ajir Ali (2232684)" userId="S::2232684@student.uwtsd.ac.uk::101218c1-b4c0-4ff8-8f6f-d0a45e007157" providerId="AD" clId="Web-{A6648564-C110-41F8-8094-C6CEB82D14FC}" dt="2024-01-08T04:08:11.940" v="423"/>
          <pc:sldLayoutMkLst>
            <pc:docMk/>
            <pc:sldMasterMk cId="1006486981" sldId="2147483686"/>
            <pc:sldLayoutMk cId="1470297475" sldId="2147483689"/>
          </pc:sldLayoutMkLst>
        </pc:sldLayoutChg>
        <pc:sldLayoutChg chg="add del mod replId">
          <pc:chgData name="Ajir Ali (2232684)" userId="S::2232684@student.uwtsd.ac.uk::101218c1-b4c0-4ff8-8f6f-d0a45e007157" providerId="AD" clId="Web-{A6648564-C110-41F8-8094-C6CEB82D14FC}" dt="2024-01-08T04:08:11.940" v="423"/>
          <pc:sldLayoutMkLst>
            <pc:docMk/>
            <pc:sldMasterMk cId="1006486981" sldId="2147483686"/>
            <pc:sldLayoutMk cId="3971453158" sldId="2147483690"/>
          </pc:sldLayoutMkLst>
        </pc:sldLayoutChg>
        <pc:sldLayoutChg chg="add del mod replId">
          <pc:chgData name="Ajir Ali (2232684)" userId="S::2232684@student.uwtsd.ac.uk::101218c1-b4c0-4ff8-8f6f-d0a45e007157" providerId="AD" clId="Web-{A6648564-C110-41F8-8094-C6CEB82D14FC}" dt="2024-01-08T04:08:11.940" v="423"/>
          <pc:sldLayoutMkLst>
            <pc:docMk/>
            <pc:sldMasterMk cId="1006486981" sldId="2147483686"/>
            <pc:sldLayoutMk cId="255371469" sldId="2147483691"/>
          </pc:sldLayoutMkLst>
        </pc:sldLayoutChg>
        <pc:sldLayoutChg chg="add del mod replId">
          <pc:chgData name="Ajir Ali (2232684)" userId="S::2232684@student.uwtsd.ac.uk::101218c1-b4c0-4ff8-8f6f-d0a45e007157" providerId="AD" clId="Web-{A6648564-C110-41F8-8094-C6CEB82D14FC}" dt="2024-01-08T04:08:11.940" v="423"/>
          <pc:sldLayoutMkLst>
            <pc:docMk/>
            <pc:sldMasterMk cId="1006486981" sldId="2147483686"/>
            <pc:sldLayoutMk cId="1063235138" sldId="2147483692"/>
          </pc:sldLayoutMkLst>
        </pc:sldLayoutChg>
        <pc:sldLayoutChg chg="add del mod replId">
          <pc:chgData name="Ajir Ali (2232684)" userId="S::2232684@student.uwtsd.ac.uk::101218c1-b4c0-4ff8-8f6f-d0a45e007157" providerId="AD" clId="Web-{A6648564-C110-41F8-8094-C6CEB82D14FC}" dt="2024-01-08T04:08:11.940" v="423"/>
          <pc:sldLayoutMkLst>
            <pc:docMk/>
            <pc:sldMasterMk cId="1006486981" sldId="2147483686"/>
            <pc:sldLayoutMk cId="3706100168" sldId="2147483693"/>
          </pc:sldLayoutMkLst>
        </pc:sldLayoutChg>
        <pc:sldLayoutChg chg="add del mod replId">
          <pc:chgData name="Ajir Ali (2232684)" userId="S::2232684@student.uwtsd.ac.uk::101218c1-b4c0-4ff8-8f6f-d0a45e007157" providerId="AD" clId="Web-{A6648564-C110-41F8-8094-C6CEB82D14FC}" dt="2024-01-08T04:08:11.940" v="423"/>
          <pc:sldLayoutMkLst>
            <pc:docMk/>
            <pc:sldMasterMk cId="1006486981" sldId="2147483686"/>
            <pc:sldLayoutMk cId="4252297028" sldId="2147483694"/>
          </pc:sldLayoutMkLst>
        </pc:sldLayoutChg>
        <pc:sldLayoutChg chg="add del mod replId">
          <pc:chgData name="Ajir Ali (2232684)" userId="S::2232684@student.uwtsd.ac.uk::101218c1-b4c0-4ff8-8f6f-d0a45e007157" providerId="AD" clId="Web-{A6648564-C110-41F8-8094-C6CEB82D14FC}" dt="2024-01-08T04:08:11.940" v="423"/>
          <pc:sldLayoutMkLst>
            <pc:docMk/>
            <pc:sldMasterMk cId="1006486981" sldId="2147483686"/>
            <pc:sldLayoutMk cId="240214265" sldId="2147483695"/>
          </pc:sldLayoutMkLst>
        </pc:sldLayoutChg>
        <pc:sldLayoutChg chg="add del mod replId">
          <pc:chgData name="Ajir Ali (2232684)" userId="S::2232684@student.uwtsd.ac.uk::101218c1-b4c0-4ff8-8f6f-d0a45e007157" providerId="AD" clId="Web-{A6648564-C110-41F8-8094-C6CEB82D14FC}" dt="2024-01-08T04:08:11.940" v="423"/>
          <pc:sldLayoutMkLst>
            <pc:docMk/>
            <pc:sldMasterMk cId="1006486981" sldId="2147483686"/>
            <pc:sldLayoutMk cId="331107349" sldId="2147483696"/>
          </pc:sldLayoutMkLst>
        </pc:sldLayoutChg>
        <pc:sldLayoutChg chg="add del mod replId">
          <pc:chgData name="Ajir Ali (2232684)" userId="S::2232684@student.uwtsd.ac.uk::101218c1-b4c0-4ff8-8f6f-d0a45e007157" providerId="AD" clId="Web-{A6648564-C110-41F8-8094-C6CEB82D14FC}" dt="2024-01-08T04:08:11.940" v="423"/>
          <pc:sldLayoutMkLst>
            <pc:docMk/>
            <pc:sldMasterMk cId="1006486981" sldId="2147483686"/>
            <pc:sldLayoutMk cId="2017543570" sldId="2147483697"/>
          </pc:sldLayoutMkLst>
        </pc:sldLayoutChg>
      </pc:sldMasterChg>
      <pc:sldMasterChg chg="add addSldLayout modSldLayout">
        <pc:chgData name="Ajir Ali (2232684)" userId="S::2232684@student.uwtsd.ac.uk::101218c1-b4c0-4ff8-8f6f-d0a45e007157" providerId="AD" clId="Web-{A6648564-C110-41F8-8094-C6CEB82D14FC}" dt="2024-01-08T04:08:11.940" v="423"/>
        <pc:sldMasterMkLst>
          <pc:docMk/>
          <pc:sldMasterMk cId="1773315162" sldId="2147483698"/>
        </pc:sldMasterMkLst>
        <pc:sldLayoutChg chg="add mod replId">
          <pc:chgData name="Ajir Ali (2232684)" userId="S::2232684@student.uwtsd.ac.uk::101218c1-b4c0-4ff8-8f6f-d0a45e007157" providerId="AD" clId="Web-{A6648564-C110-41F8-8094-C6CEB82D14FC}" dt="2024-01-08T04:08:11.940" v="423"/>
          <pc:sldLayoutMkLst>
            <pc:docMk/>
            <pc:sldMasterMk cId="1773315162" sldId="2147483698"/>
            <pc:sldLayoutMk cId="423659511" sldId="2147483699"/>
          </pc:sldLayoutMkLst>
        </pc:sldLayoutChg>
        <pc:sldLayoutChg chg="add mod replId">
          <pc:chgData name="Ajir Ali (2232684)" userId="S::2232684@student.uwtsd.ac.uk::101218c1-b4c0-4ff8-8f6f-d0a45e007157" providerId="AD" clId="Web-{A6648564-C110-41F8-8094-C6CEB82D14FC}" dt="2024-01-08T04:08:11.940" v="423"/>
          <pc:sldLayoutMkLst>
            <pc:docMk/>
            <pc:sldMasterMk cId="1773315162" sldId="2147483698"/>
            <pc:sldLayoutMk cId="4186851437" sldId="2147483700"/>
          </pc:sldLayoutMkLst>
        </pc:sldLayoutChg>
        <pc:sldLayoutChg chg="add mod replId">
          <pc:chgData name="Ajir Ali (2232684)" userId="S::2232684@student.uwtsd.ac.uk::101218c1-b4c0-4ff8-8f6f-d0a45e007157" providerId="AD" clId="Web-{A6648564-C110-41F8-8094-C6CEB82D14FC}" dt="2024-01-08T04:08:11.940" v="423"/>
          <pc:sldLayoutMkLst>
            <pc:docMk/>
            <pc:sldMasterMk cId="1773315162" sldId="2147483698"/>
            <pc:sldLayoutMk cId="359801980" sldId="2147483701"/>
          </pc:sldLayoutMkLst>
        </pc:sldLayoutChg>
        <pc:sldLayoutChg chg="add mod replId">
          <pc:chgData name="Ajir Ali (2232684)" userId="S::2232684@student.uwtsd.ac.uk::101218c1-b4c0-4ff8-8f6f-d0a45e007157" providerId="AD" clId="Web-{A6648564-C110-41F8-8094-C6CEB82D14FC}" dt="2024-01-08T04:08:11.940" v="423"/>
          <pc:sldLayoutMkLst>
            <pc:docMk/>
            <pc:sldMasterMk cId="1773315162" sldId="2147483698"/>
            <pc:sldLayoutMk cId="1547880690" sldId="2147483702"/>
          </pc:sldLayoutMkLst>
        </pc:sldLayoutChg>
        <pc:sldLayoutChg chg="add mod replId">
          <pc:chgData name="Ajir Ali (2232684)" userId="S::2232684@student.uwtsd.ac.uk::101218c1-b4c0-4ff8-8f6f-d0a45e007157" providerId="AD" clId="Web-{A6648564-C110-41F8-8094-C6CEB82D14FC}" dt="2024-01-08T04:08:11.940" v="423"/>
          <pc:sldLayoutMkLst>
            <pc:docMk/>
            <pc:sldMasterMk cId="1773315162" sldId="2147483698"/>
            <pc:sldLayoutMk cId="3947519559" sldId="2147483703"/>
          </pc:sldLayoutMkLst>
        </pc:sldLayoutChg>
        <pc:sldLayoutChg chg="add mod replId">
          <pc:chgData name="Ajir Ali (2232684)" userId="S::2232684@student.uwtsd.ac.uk::101218c1-b4c0-4ff8-8f6f-d0a45e007157" providerId="AD" clId="Web-{A6648564-C110-41F8-8094-C6CEB82D14FC}" dt="2024-01-08T04:08:11.940" v="423"/>
          <pc:sldLayoutMkLst>
            <pc:docMk/>
            <pc:sldMasterMk cId="1773315162" sldId="2147483698"/>
            <pc:sldLayoutMk cId="1406204980" sldId="2147483704"/>
          </pc:sldLayoutMkLst>
        </pc:sldLayoutChg>
        <pc:sldLayoutChg chg="add mod replId">
          <pc:chgData name="Ajir Ali (2232684)" userId="S::2232684@student.uwtsd.ac.uk::101218c1-b4c0-4ff8-8f6f-d0a45e007157" providerId="AD" clId="Web-{A6648564-C110-41F8-8094-C6CEB82D14FC}" dt="2024-01-08T04:08:11.940" v="423"/>
          <pc:sldLayoutMkLst>
            <pc:docMk/>
            <pc:sldMasterMk cId="1773315162" sldId="2147483698"/>
            <pc:sldLayoutMk cId="147207481" sldId="2147483705"/>
          </pc:sldLayoutMkLst>
        </pc:sldLayoutChg>
        <pc:sldLayoutChg chg="add mod replId">
          <pc:chgData name="Ajir Ali (2232684)" userId="S::2232684@student.uwtsd.ac.uk::101218c1-b4c0-4ff8-8f6f-d0a45e007157" providerId="AD" clId="Web-{A6648564-C110-41F8-8094-C6CEB82D14FC}" dt="2024-01-08T04:08:11.940" v="423"/>
          <pc:sldLayoutMkLst>
            <pc:docMk/>
            <pc:sldMasterMk cId="1773315162" sldId="2147483698"/>
            <pc:sldLayoutMk cId="564336324" sldId="2147483706"/>
          </pc:sldLayoutMkLst>
        </pc:sldLayoutChg>
        <pc:sldLayoutChg chg="add mod replId">
          <pc:chgData name="Ajir Ali (2232684)" userId="S::2232684@student.uwtsd.ac.uk::101218c1-b4c0-4ff8-8f6f-d0a45e007157" providerId="AD" clId="Web-{A6648564-C110-41F8-8094-C6CEB82D14FC}" dt="2024-01-08T04:08:11.940" v="423"/>
          <pc:sldLayoutMkLst>
            <pc:docMk/>
            <pc:sldMasterMk cId="1773315162" sldId="2147483698"/>
            <pc:sldLayoutMk cId="2474317613" sldId="2147483707"/>
          </pc:sldLayoutMkLst>
        </pc:sldLayoutChg>
        <pc:sldLayoutChg chg="add mod replId">
          <pc:chgData name="Ajir Ali (2232684)" userId="S::2232684@student.uwtsd.ac.uk::101218c1-b4c0-4ff8-8f6f-d0a45e007157" providerId="AD" clId="Web-{A6648564-C110-41F8-8094-C6CEB82D14FC}" dt="2024-01-08T04:08:11.940" v="423"/>
          <pc:sldLayoutMkLst>
            <pc:docMk/>
            <pc:sldMasterMk cId="1773315162" sldId="2147483698"/>
            <pc:sldLayoutMk cId="120352119" sldId="2147483708"/>
          </pc:sldLayoutMkLst>
        </pc:sldLayoutChg>
        <pc:sldLayoutChg chg="add mod replId">
          <pc:chgData name="Ajir Ali (2232684)" userId="S::2232684@student.uwtsd.ac.uk::101218c1-b4c0-4ff8-8f6f-d0a45e007157" providerId="AD" clId="Web-{A6648564-C110-41F8-8094-C6CEB82D14FC}" dt="2024-01-08T04:08:11.940" v="423"/>
          <pc:sldLayoutMkLst>
            <pc:docMk/>
            <pc:sldMasterMk cId="1773315162" sldId="2147483698"/>
            <pc:sldLayoutMk cId="1059505985" sldId="2147483709"/>
          </pc:sldLayoutMkLst>
        </pc:sldLayoutChg>
      </pc:sldMasterChg>
    </pc:docChg>
  </pc:docChgLst>
  <pc:docChgLst>
    <pc:chgData name="Ajir Ali (2232684)" userId="S::2232684@student.uwtsd.ac.uk::101218c1-b4c0-4ff8-8f6f-d0a45e007157" providerId="AD" clId="Web-{3205AB44-7AD1-B35D-8143-3A15C4A71936}"/>
    <pc:docChg chg="addSld modSld sldOrd">
      <pc:chgData name="Ajir Ali (2232684)" userId="S::2232684@student.uwtsd.ac.uk::101218c1-b4c0-4ff8-8f6f-d0a45e007157" providerId="AD" clId="Web-{3205AB44-7AD1-B35D-8143-3A15C4A71936}" dt="2024-01-08T05:01:44.873" v="34" actId="14100"/>
      <pc:docMkLst>
        <pc:docMk/>
      </pc:docMkLst>
      <pc:sldChg chg="addSp modSp new mod ord setBg">
        <pc:chgData name="Ajir Ali (2232684)" userId="S::2232684@student.uwtsd.ac.uk::101218c1-b4c0-4ff8-8f6f-d0a45e007157" providerId="AD" clId="Web-{3205AB44-7AD1-B35D-8143-3A15C4A71936}" dt="2024-01-08T05:01:44.873" v="34" actId="14100"/>
        <pc:sldMkLst>
          <pc:docMk/>
          <pc:sldMk cId="131058828" sldId="276"/>
        </pc:sldMkLst>
        <pc:spChg chg="add mod">
          <ac:chgData name="Ajir Ali (2232684)" userId="S::2232684@student.uwtsd.ac.uk::101218c1-b4c0-4ff8-8f6f-d0a45e007157" providerId="AD" clId="Web-{3205AB44-7AD1-B35D-8143-3A15C4A71936}" dt="2024-01-08T05:01:44.873" v="34" actId="14100"/>
          <ac:spMkLst>
            <pc:docMk/>
            <pc:sldMk cId="131058828" sldId="276"/>
            <ac:spMk id="2" creationId="{A67581C5-9932-6DFA-49D8-E758953B5C3B}"/>
          </ac:spMkLst>
        </pc:spChg>
        <pc:spChg chg="add mod">
          <ac:chgData name="Ajir Ali (2232684)" userId="S::2232684@student.uwtsd.ac.uk::101218c1-b4c0-4ff8-8f6f-d0a45e007157" providerId="AD" clId="Web-{3205AB44-7AD1-B35D-8143-3A15C4A71936}" dt="2024-01-08T05:01:38.685" v="33" actId="20577"/>
          <ac:spMkLst>
            <pc:docMk/>
            <pc:sldMk cId="131058828" sldId="276"/>
            <ac:spMk id="3" creationId="{7031C314-4B59-2C5F-22E2-5531F04E6449}"/>
          </ac:spMkLst>
        </pc:spChg>
        <pc:spChg chg="add">
          <ac:chgData name="Ajir Ali (2232684)" userId="S::2232684@student.uwtsd.ac.uk::101218c1-b4c0-4ff8-8f6f-d0a45e007157" providerId="AD" clId="Web-{3205AB44-7AD1-B35D-8143-3A15C4A71936}" dt="2024-01-08T04:59:09.994" v="4"/>
          <ac:spMkLst>
            <pc:docMk/>
            <pc:sldMk cId="131058828" sldId="276"/>
            <ac:spMk id="8" creationId="{9F7D5CDA-D291-4307-BF55-1381FED29634}"/>
          </ac:spMkLst>
        </pc:spChg>
        <pc:picChg chg="add">
          <ac:chgData name="Ajir Ali (2232684)" userId="S::2232684@student.uwtsd.ac.uk::101218c1-b4c0-4ff8-8f6f-d0a45e007157" providerId="AD" clId="Web-{3205AB44-7AD1-B35D-8143-3A15C4A71936}" dt="2024-01-08T04:59:09.994" v="4"/>
          <ac:picMkLst>
            <pc:docMk/>
            <pc:sldMk cId="131058828" sldId="276"/>
            <ac:picMk id="4" creationId="{6C53A541-4450-1BFF-1ED9-ED3756F97C57}"/>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1/7/2024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236595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1/7/2024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1868514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1/7/2024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598019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1/7/2024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5478806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1/7/2024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9475195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1/7/2024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4062049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1/7/2024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472074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1/7/2024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5643363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1/7/2024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4743176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1/7/2024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203521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1/7/2024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0595059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1/7/2024</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1773315162"/>
      </p:ext>
    </p:extLst>
  </p:cSld>
  <p:clrMap bg1="lt1" tx1="dk1" bg2="lt2" tx2="dk2" accent1="accent1" accent2="accent2" accent3="accent3" accent4="accent4" accent5="accent5" accent6="accent6" hlink="hlink" folHlink="folHlink"/>
  <p:sldLayoutIdLst>
    <p:sldLayoutId id="2147483699" r:id="rId1"/>
    <p:sldLayoutId id="2147483700" r:id="rId2"/>
    <p:sldLayoutId id="2147483701" r:id="rId3"/>
    <p:sldLayoutId id="2147483702" r:id="rId4"/>
    <p:sldLayoutId id="2147483703" r:id="rId5"/>
    <p:sldLayoutId id="2147483704" r:id="rId6"/>
    <p:sldLayoutId id="2147483705" r:id="rId7"/>
    <p:sldLayoutId id="2147483706" r:id="rId8"/>
    <p:sldLayoutId id="2147483707" r:id="rId9"/>
    <p:sldLayoutId id="2147483708" r:id="rId10"/>
    <p:sldLayoutId id="214748370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B577FF9-3543-4875-815D-3D87BD8A20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A228256D-A306-CCE9-C39E-94986AB2D086}"/>
              </a:ext>
            </a:extLst>
          </p:cNvPr>
          <p:cNvSpPr>
            <a:spLocks noGrp="1"/>
          </p:cNvSpPr>
          <p:nvPr>
            <p:ph type="title"/>
          </p:nvPr>
        </p:nvSpPr>
        <p:spPr>
          <a:xfrm>
            <a:off x="874815" y="798703"/>
            <a:ext cx="5221185" cy="3072015"/>
          </a:xfrm>
        </p:spPr>
        <p:txBody>
          <a:bodyPr vert="horz" lIns="91440" tIns="45720" rIns="91440" bIns="45720" rtlCol="0" anchor="b">
            <a:normAutofit/>
          </a:bodyPr>
          <a:lstStyle/>
          <a:p>
            <a:pPr algn="ctr"/>
            <a:r>
              <a:rPr lang="en-US" b="1" kern="1200">
                <a:solidFill>
                  <a:schemeClr val="tx1"/>
                </a:solidFill>
                <a:latin typeface="+mj-lt"/>
                <a:ea typeface="+mj-ea"/>
                <a:cs typeface="+mj-cs"/>
              </a:rPr>
              <a:t>Digital Technologies</a:t>
            </a:r>
          </a:p>
        </p:txBody>
      </p:sp>
      <p:sp>
        <p:nvSpPr>
          <p:cNvPr id="3" name="Text Placeholder 2">
            <a:extLst>
              <a:ext uri="{FF2B5EF4-FFF2-40B4-BE49-F238E27FC236}">
                <a16:creationId xmlns:a16="http://schemas.microsoft.com/office/drawing/2014/main" id="{3F5DD120-8590-4F78-93B6-67AFCDA6FD88}"/>
              </a:ext>
            </a:extLst>
          </p:cNvPr>
          <p:cNvSpPr>
            <a:spLocks noGrp="1"/>
          </p:cNvSpPr>
          <p:nvPr>
            <p:ph type="body" idx="1"/>
          </p:nvPr>
        </p:nvSpPr>
        <p:spPr>
          <a:xfrm>
            <a:off x="870148" y="3962792"/>
            <a:ext cx="5221185" cy="2102108"/>
          </a:xfrm>
        </p:spPr>
        <p:txBody>
          <a:bodyPr vert="horz" lIns="91440" tIns="45720" rIns="91440" bIns="45720" rtlCol="0" anchor="t">
            <a:normAutofit/>
          </a:bodyPr>
          <a:lstStyle/>
          <a:p>
            <a:pPr algn="ctr"/>
            <a:r>
              <a:rPr lang="en-US" b="1" kern="1200" dirty="0" err="1">
                <a:solidFill>
                  <a:schemeClr val="tx1"/>
                </a:solidFill>
                <a:latin typeface="+mn-lt"/>
                <a:ea typeface="+mn-ea"/>
                <a:cs typeface="+mn-cs"/>
              </a:rPr>
              <a:t>Ajir</a:t>
            </a:r>
            <a:r>
              <a:rPr lang="en-US" b="1" kern="1200" dirty="0">
                <a:solidFill>
                  <a:schemeClr val="tx1"/>
                </a:solidFill>
                <a:latin typeface="+mn-lt"/>
                <a:ea typeface="+mn-ea"/>
                <a:cs typeface="+mn-cs"/>
              </a:rPr>
              <a:t> </a:t>
            </a:r>
            <a:r>
              <a:rPr lang="en-US" b="1" kern="1200" dirty="0" err="1">
                <a:solidFill>
                  <a:schemeClr val="tx1"/>
                </a:solidFill>
                <a:latin typeface="+mn-lt"/>
                <a:ea typeface="+mn-ea"/>
                <a:cs typeface="+mn-cs"/>
              </a:rPr>
              <a:t>ali</a:t>
            </a:r>
          </a:p>
          <a:p>
            <a:pPr algn="ctr"/>
            <a:r>
              <a:rPr lang="en-US" b="1" kern="1200">
                <a:solidFill>
                  <a:schemeClr val="tx1"/>
                </a:solidFill>
                <a:latin typeface="+mn-lt"/>
                <a:ea typeface="+mn-ea"/>
                <a:cs typeface="+mn-cs"/>
              </a:rPr>
              <a:t>2232684</a:t>
            </a:r>
          </a:p>
        </p:txBody>
      </p:sp>
      <p:sp>
        <p:nvSpPr>
          <p:cNvPr id="11" name="Freeform: Shape 10">
            <a:extLst>
              <a:ext uri="{FF2B5EF4-FFF2-40B4-BE49-F238E27FC236}">
                <a16:creationId xmlns:a16="http://schemas.microsoft.com/office/drawing/2014/main" id="{F5569EEC-E12F-4856-B407-02B2813A4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04059" y="0"/>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CF860788-3A6A-45A3-B3F1-06F159665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67336" y="1"/>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descr="Robot operating a machine">
            <a:extLst>
              <a:ext uri="{FF2B5EF4-FFF2-40B4-BE49-F238E27FC236}">
                <a16:creationId xmlns:a16="http://schemas.microsoft.com/office/drawing/2014/main" id="{D6FF0516-B0CA-299F-B6F4-5F97AD48B1F4}"/>
              </a:ext>
            </a:extLst>
          </p:cNvPr>
          <p:cNvPicPr>
            <a:picLocks noChangeAspect="1"/>
          </p:cNvPicPr>
          <p:nvPr/>
        </p:nvPicPr>
        <p:blipFill>
          <a:blip r:embed="rId2"/>
          <a:stretch>
            <a:fillRect/>
          </a:stretch>
        </p:blipFill>
        <p:spPr>
          <a:xfrm>
            <a:off x="6651243" y="1340593"/>
            <a:ext cx="4939504" cy="3793867"/>
          </a:xfrm>
          <a:custGeom>
            <a:avLst/>
            <a:gdLst/>
            <a:ahLst/>
            <a:cxnLst/>
            <a:rect l="l" t="t" r="r" b="b"/>
            <a:pathLst>
              <a:path w="4579832" h="5347063">
                <a:moveTo>
                  <a:pt x="106985" y="0"/>
                </a:moveTo>
                <a:lnTo>
                  <a:pt x="4472847" y="0"/>
                </a:lnTo>
                <a:cubicBezTo>
                  <a:pt x="4531933" y="0"/>
                  <a:pt x="4579832" y="47899"/>
                  <a:pt x="4579832" y="106985"/>
                </a:cubicBezTo>
                <a:lnTo>
                  <a:pt x="4579832" y="5240078"/>
                </a:lnTo>
                <a:cubicBezTo>
                  <a:pt x="4579832" y="5299164"/>
                  <a:pt x="4531933" y="5347063"/>
                  <a:pt x="4472847" y="5347063"/>
                </a:cubicBezTo>
                <a:lnTo>
                  <a:pt x="106985" y="5347063"/>
                </a:lnTo>
                <a:cubicBezTo>
                  <a:pt x="47899" y="5347063"/>
                  <a:pt x="0" y="5299164"/>
                  <a:pt x="0" y="5240078"/>
                </a:cubicBezTo>
                <a:lnTo>
                  <a:pt x="0" y="106985"/>
                </a:lnTo>
                <a:cubicBezTo>
                  <a:pt x="0" y="47899"/>
                  <a:pt x="47899" y="0"/>
                  <a:pt x="106985" y="0"/>
                </a:cubicBezTo>
                <a:close/>
              </a:path>
            </a:pathLst>
          </a:custGeom>
        </p:spPr>
      </p:pic>
      <p:sp>
        <p:nvSpPr>
          <p:cNvPr id="15" name="Freeform: Shape 14">
            <a:extLst>
              <a:ext uri="{FF2B5EF4-FFF2-40B4-BE49-F238E27FC236}">
                <a16:creationId xmlns:a16="http://schemas.microsoft.com/office/drawing/2014/main" id="{DF1E3393-B852-4883-B778-ED35251129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032259" y="2916245"/>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2"/>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6">
            <a:extLst>
              <a:ext uri="{FF2B5EF4-FFF2-40B4-BE49-F238E27FC236}">
                <a16:creationId xmlns:a16="http://schemas.microsoft.com/office/drawing/2014/main" id="{39853D09-4205-4CC7-83EB-288E886AC9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48440" y="5717906"/>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19" name="Freeform: Shape 18">
            <a:extLst>
              <a:ext uri="{FF2B5EF4-FFF2-40B4-BE49-F238E27FC236}">
                <a16:creationId xmlns:a16="http://schemas.microsoft.com/office/drawing/2014/main" id="{0D040B79-3E73-4A31-840D-D6B9C9FDFC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47511" y="6258756"/>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Freeform: Shape 20">
            <a:extLst>
              <a:ext uri="{FF2B5EF4-FFF2-40B4-BE49-F238E27FC236}">
                <a16:creationId xmlns:a16="http://schemas.microsoft.com/office/drawing/2014/main" id="{156C6AE5-3F8B-42AC-9EA4-1B686A11E9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43820" y="5835650"/>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Tree>
    <p:extLst>
      <p:ext uri="{BB962C8B-B14F-4D97-AF65-F5344CB8AC3E}">
        <p14:creationId xmlns:p14="http://schemas.microsoft.com/office/powerpoint/2010/main" val="14674938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White bulbs with a yellow one standing out">
            <a:extLst>
              <a:ext uri="{FF2B5EF4-FFF2-40B4-BE49-F238E27FC236}">
                <a16:creationId xmlns:a16="http://schemas.microsoft.com/office/drawing/2014/main" id="{5391A587-6FD2-65A4-7983-50A3231916F8}"/>
              </a:ext>
            </a:extLst>
          </p:cNvPr>
          <p:cNvPicPr>
            <a:picLocks noChangeAspect="1"/>
          </p:cNvPicPr>
          <p:nvPr/>
        </p:nvPicPr>
        <p:blipFill rotWithShape="1">
          <a:blip r:embed="rId2"/>
          <a:srcRect l="33665" r="13754" b="-4"/>
          <a:stretch/>
        </p:blipFill>
        <p:spPr>
          <a:xfrm>
            <a:off x="-1" y="-2"/>
            <a:ext cx="5410198" cy="6858002"/>
          </a:xfrm>
          <a:prstGeom prst="rect">
            <a:avLst/>
          </a:prstGeom>
        </p:spPr>
      </p:pic>
      <p:sp useBgFill="1">
        <p:nvSpPr>
          <p:cNvPr id="12" name="Rectangle 11">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610DC4-4F9E-6D46-E7E8-27F9AAC38B9E}"/>
              </a:ext>
            </a:extLst>
          </p:cNvPr>
          <p:cNvSpPr>
            <a:spLocks noGrp="1"/>
          </p:cNvSpPr>
          <p:nvPr>
            <p:ph type="title"/>
          </p:nvPr>
        </p:nvSpPr>
        <p:spPr>
          <a:xfrm>
            <a:off x="6115317" y="405685"/>
            <a:ext cx="5464968" cy="1559301"/>
          </a:xfrm>
        </p:spPr>
        <p:txBody>
          <a:bodyPr>
            <a:normAutofit/>
          </a:bodyPr>
          <a:lstStyle/>
          <a:p>
            <a:r>
              <a:rPr lang="en-GB" sz="4000" b="1" dirty="0">
                <a:cs typeface="Calibri Light"/>
              </a:rPr>
              <a:t>My personal experience on this module</a:t>
            </a:r>
            <a:endParaRPr lang="en-GB" sz="4000" b="1" dirty="0"/>
          </a:p>
        </p:txBody>
      </p:sp>
      <p:sp>
        <p:nvSpPr>
          <p:cNvPr id="3" name="Content Placeholder 2">
            <a:extLst>
              <a:ext uri="{FF2B5EF4-FFF2-40B4-BE49-F238E27FC236}">
                <a16:creationId xmlns:a16="http://schemas.microsoft.com/office/drawing/2014/main" id="{551224A0-4C09-92A8-F72C-236C67F35AE9}"/>
              </a:ext>
            </a:extLst>
          </p:cNvPr>
          <p:cNvSpPr>
            <a:spLocks noGrp="1"/>
          </p:cNvSpPr>
          <p:nvPr>
            <p:ph idx="1"/>
          </p:nvPr>
        </p:nvSpPr>
        <p:spPr>
          <a:xfrm>
            <a:off x="6115317" y="2743200"/>
            <a:ext cx="5247340" cy="3496878"/>
          </a:xfrm>
        </p:spPr>
        <p:txBody>
          <a:bodyPr anchor="ctr">
            <a:noAutofit/>
          </a:bodyPr>
          <a:lstStyle/>
          <a:p>
            <a:r>
              <a:rPr lang="en-US" sz="2000" dirty="0"/>
              <a:t>Embarking on my journey in IT and digital skills as a beginner, I knew nothing, I've immersed myself in a dynamic learning process. From foundational courses to hands-on projects, I've honed my skills and understanding of various technologies. Seeking guidance from experienced mentors has provided valuable insights, and my commitment to continuous learning remains unwavering. I've embraced challenges with enthusiasm, fostering a problem-solving mindset. This initial experience has fueled my passion for mastering diverse aspects of IT, from office 365 to cybersecurity. I'm excited about the possibilities ahead, confident that this foundation will pave the way for a fulfilling and successful career in the digital realm.</a:t>
            </a:r>
          </a:p>
        </p:txBody>
      </p:sp>
    </p:spTree>
    <p:extLst>
      <p:ext uri="{BB962C8B-B14F-4D97-AF65-F5344CB8AC3E}">
        <p14:creationId xmlns:p14="http://schemas.microsoft.com/office/powerpoint/2010/main" val="10917834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74751229-0244-4FBB-BED1-407467F4C9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AAD6B97-BB47-C563-17AC-F78C9CFCA7AA}"/>
              </a:ext>
            </a:extLst>
          </p:cNvPr>
          <p:cNvSpPr>
            <a:spLocks noGrp="1"/>
          </p:cNvSpPr>
          <p:nvPr>
            <p:ph type="title"/>
          </p:nvPr>
        </p:nvSpPr>
        <p:spPr>
          <a:xfrm>
            <a:off x="2197101" y="735283"/>
            <a:ext cx="4978399" cy="3165045"/>
          </a:xfrm>
        </p:spPr>
        <p:txBody>
          <a:bodyPr vert="horz" lIns="91440" tIns="45720" rIns="91440" bIns="45720" rtlCol="0" anchor="b">
            <a:normAutofit/>
          </a:bodyPr>
          <a:lstStyle/>
          <a:p>
            <a:r>
              <a:rPr lang="en-US" sz="5200" b="1" kern="1200">
                <a:solidFill>
                  <a:schemeClr val="tx1"/>
                </a:solidFill>
                <a:latin typeface="+mj-lt"/>
                <a:ea typeface="+mj-ea"/>
                <a:cs typeface="+mj-cs"/>
              </a:rPr>
              <a:t>Poster/flyer</a:t>
            </a:r>
          </a:p>
        </p:txBody>
      </p:sp>
      <p:pic>
        <p:nvPicPr>
          <p:cNvPr id="6" name="Graphic 5" descr="Storyboard">
            <a:extLst>
              <a:ext uri="{FF2B5EF4-FFF2-40B4-BE49-F238E27FC236}">
                <a16:creationId xmlns:a16="http://schemas.microsoft.com/office/drawing/2014/main" id="{FA6F1723-6AA5-07ED-1BA3-FC75FD4FE51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17549" y="2776619"/>
            <a:ext cx="1289051" cy="1289051"/>
          </a:xfrm>
          <a:prstGeom prst="rect">
            <a:avLst/>
          </a:prstGeom>
        </p:spPr>
      </p:pic>
      <p:pic>
        <p:nvPicPr>
          <p:cNvPr id="8" name="Graphic 7" descr="Storyboard">
            <a:extLst>
              <a:ext uri="{FF2B5EF4-FFF2-40B4-BE49-F238E27FC236}">
                <a16:creationId xmlns:a16="http://schemas.microsoft.com/office/drawing/2014/main" id="{E3E96641-637C-4FB1-94E8-1FEC6EB3F9D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5000"/>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607815" y="716407"/>
            <a:ext cx="5411343" cy="5411343"/>
          </a:xfrm>
          <a:prstGeom prst="rect">
            <a:avLst/>
          </a:prstGeom>
        </p:spPr>
      </p:pic>
      <p:sp>
        <p:nvSpPr>
          <p:cNvPr id="3" name="TextBox 2">
            <a:extLst>
              <a:ext uri="{FF2B5EF4-FFF2-40B4-BE49-F238E27FC236}">
                <a16:creationId xmlns:a16="http://schemas.microsoft.com/office/drawing/2014/main" id="{4F40920F-11C4-AE6B-A0D8-0871E9C3E24B}"/>
              </a:ext>
            </a:extLst>
          </p:cNvPr>
          <p:cNvSpPr txBox="1"/>
          <p:nvPr/>
        </p:nvSpPr>
        <p:spPr>
          <a:xfrm>
            <a:off x="1167666" y="4603945"/>
            <a:ext cx="4637307"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cs typeface="Calibri"/>
              </a:rPr>
              <a:t>Google drawings</a:t>
            </a:r>
          </a:p>
          <a:p>
            <a:r>
              <a:rPr lang="en-GB" sz="2400" b="1" err="1">
                <a:cs typeface="Calibri"/>
              </a:rPr>
              <a:t>powerpoint</a:t>
            </a:r>
            <a:endParaRPr lang="en-GB" sz="2400" b="1">
              <a:cs typeface="Calibri"/>
            </a:endParaRPr>
          </a:p>
        </p:txBody>
      </p:sp>
    </p:spTree>
    <p:extLst>
      <p:ext uri="{BB962C8B-B14F-4D97-AF65-F5344CB8AC3E}">
        <p14:creationId xmlns:p14="http://schemas.microsoft.com/office/powerpoint/2010/main" val="41371881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Periodic table illustration">
            <a:extLst>
              <a:ext uri="{FF2B5EF4-FFF2-40B4-BE49-F238E27FC236}">
                <a16:creationId xmlns:a16="http://schemas.microsoft.com/office/drawing/2014/main" id="{50F5EE75-9AA4-03FA-AE52-F8B17988B053}"/>
              </a:ext>
            </a:extLst>
          </p:cNvPr>
          <p:cNvPicPr>
            <a:picLocks noChangeAspect="1"/>
          </p:cNvPicPr>
          <p:nvPr/>
        </p:nvPicPr>
        <p:blipFill rotWithShape="1">
          <a:blip r:embed="rId2"/>
          <a:srcRect r="10821" b="11"/>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2" name="TextBox 1">
            <a:extLst>
              <a:ext uri="{FF2B5EF4-FFF2-40B4-BE49-F238E27FC236}">
                <a16:creationId xmlns:a16="http://schemas.microsoft.com/office/drawing/2014/main" id="{E84A0EFE-FF71-29C3-F6F6-F1728C3C89F8}"/>
              </a:ext>
            </a:extLst>
          </p:cNvPr>
          <p:cNvSpPr txBox="1"/>
          <p:nvPr/>
        </p:nvSpPr>
        <p:spPr>
          <a:xfrm>
            <a:off x="6513788" y="2333297"/>
            <a:ext cx="4840010" cy="3843666"/>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2400" dirty="0"/>
              <a:t>To create a beginner-friendly poster flyer, start with a clear message and simple design. Choose a visually appealing color scheme and use legible fonts. Include essential details like date, time, and location. Incorporate eye-catching images or graphics that complement the theme. Keep it concise, engaging, and easy to read for maximum impact.</a:t>
            </a:r>
          </a:p>
        </p:txBody>
      </p:sp>
    </p:spTree>
    <p:extLst>
      <p:ext uri="{BB962C8B-B14F-4D97-AF65-F5344CB8AC3E}">
        <p14:creationId xmlns:p14="http://schemas.microsoft.com/office/powerpoint/2010/main" val="7523023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ECC07320-C2CA-4E29-8481-9D9E143C7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5" descr="Scribbles on a notebook">
            <a:extLst>
              <a:ext uri="{FF2B5EF4-FFF2-40B4-BE49-F238E27FC236}">
                <a16:creationId xmlns:a16="http://schemas.microsoft.com/office/drawing/2014/main" id="{314DD558-2653-619D-B8C4-251CA9275693}"/>
              </a:ext>
            </a:extLst>
          </p:cNvPr>
          <p:cNvPicPr>
            <a:picLocks noChangeAspect="1"/>
          </p:cNvPicPr>
          <p:nvPr/>
        </p:nvPicPr>
        <p:blipFill rotWithShape="1">
          <a:blip r:embed="rId2"/>
          <a:srcRect r="3416" b="-1"/>
          <a:stretch/>
        </p:blipFill>
        <p:spPr>
          <a:xfrm>
            <a:off x="1" y="10"/>
            <a:ext cx="9669642" cy="6857990"/>
          </a:xfrm>
          <a:prstGeom prst="rect">
            <a:avLst/>
          </a:prstGeom>
        </p:spPr>
      </p:pic>
      <p:sp>
        <p:nvSpPr>
          <p:cNvPr id="23" name="Rectangle 22">
            <a:extLst>
              <a:ext uri="{FF2B5EF4-FFF2-40B4-BE49-F238E27FC236}">
                <a16:creationId xmlns:a16="http://schemas.microsoft.com/office/drawing/2014/main" id="{178FB36B-5BFE-42CA-BC60-1115E0D9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DB8D7BA-14DC-18A7-FEC3-F293A48558D9}"/>
              </a:ext>
            </a:extLst>
          </p:cNvPr>
          <p:cNvSpPr>
            <a:spLocks noGrp="1"/>
          </p:cNvSpPr>
          <p:nvPr>
            <p:ph type="title"/>
          </p:nvPr>
        </p:nvSpPr>
        <p:spPr>
          <a:xfrm>
            <a:off x="7935402" y="743447"/>
            <a:ext cx="3445765" cy="3692028"/>
          </a:xfrm>
          <a:noFill/>
        </p:spPr>
        <p:txBody>
          <a:bodyPr vert="horz" lIns="91440" tIns="45720" rIns="91440" bIns="45720" rtlCol="0" anchor="b">
            <a:normAutofit/>
          </a:bodyPr>
          <a:lstStyle/>
          <a:p>
            <a:r>
              <a:rPr lang="en-US" sz="3600" dirty="0"/>
              <a:t>Connect and collaborate from anywhere with digital tools </a:t>
            </a:r>
            <a:endParaRPr lang="en-US" sz="3600" dirty="0">
              <a:cs typeface="Calibri Light"/>
            </a:endParaRPr>
          </a:p>
        </p:txBody>
      </p:sp>
    </p:spTree>
    <p:extLst>
      <p:ext uri="{BB962C8B-B14F-4D97-AF65-F5344CB8AC3E}">
        <p14:creationId xmlns:p14="http://schemas.microsoft.com/office/powerpoint/2010/main" val="21502241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People at the meeting desk">
            <a:extLst>
              <a:ext uri="{FF2B5EF4-FFF2-40B4-BE49-F238E27FC236}">
                <a16:creationId xmlns:a16="http://schemas.microsoft.com/office/drawing/2014/main" id="{9571420A-FF34-ADC8-C8B6-F2769B006DFF}"/>
              </a:ext>
            </a:extLst>
          </p:cNvPr>
          <p:cNvPicPr>
            <a:picLocks noChangeAspect="1"/>
          </p:cNvPicPr>
          <p:nvPr/>
        </p:nvPicPr>
        <p:blipFill rotWithShape="1">
          <a:blip r:embed="rId2"/>
          <a:srcRect l="22306" r="33318" b="-2"/>
          <a:stretch/>
        </p:blipFill>
        <p:spPr>
          <a:xfrm>
            <a:off x="-1" y="-2"/>
            <a:ext cx="5410198" cy="6858002"/>
          </a:xfrm>
          <a:prstGeom prst="rect">
            <a:avLst/>
          </a:prstGeom>
        </p:spPr>
      </p:pic>
      <p:sp useBgFill="1">
        <p:nvSpPr>
          <p:cNvPr id="10" name="Rectangle 9">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59B00977-37C6-93A7-E0EB-82AA7760B40E}"/>
              </a:ext>
            </a:extLst>
          </p:cNvPr>
          <p:cNvSpPr txBox="1"/>
          <p:nvPr/>
        </p:nvSpPr>
        <p:spPr>
          <a:xfrm>
            <a:off x="6115317" y="2743200"/>
            <a:ext cx="5247340" cy="3496878"/>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Autofit/>
          </a:bodyPr>
          <a:lstStyle/>
          <a:p>
            <a:pPr indent="-228600">
              <a:lnSpc>
                <a:spcPct val="90000"/>
              </a:lnSpc>
              <a:spcAft>
                <a:spcPts val="600"/>
              </a:spcAft>
              <a:buFont typeface="Arial" panose="020B0604020202020204" pitchFamily="34" charset="0"/>
              <a:buChar char="•"/>
            </a:pPr>
            <a:r>
              <a:rPr lang="en-US" sz="2800" dirty="0"/>
              <a:t>Unlock global collaboration with digital tools. Bridge distances effortlessly using platforms for shared documents, virtual meetings, and real-time communication. Elevate productivity and teamwork, enabling seamless connections from any location.</a:t>
            </a:r>
          </a:p>
        </p:txBody>
      </p:sp>
    </p:spTree>
    <p:extLst>
      <p:ext uri="{BB962C8B-B14F-4D97-AF65-F5344CB8AC3E}">
        <p14:creationId xmlns:p14="http://schemas.microsoft.com/office/powerpoint/2010/main" val="7841594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descr="Person holding mouse">
            <a:extLst>
              <a:ext uri="{FF2B5EF4-FFF2-40B4-BE49-F238E27FC236}">
                <a16:creationId xmlns:a16="http://schemas.microsoft.com/office/drawing/2014/main" id="{31EE809F-CCB4-0849-0452-61B7E55661F9}"/>
              </a:ext>
            </a:extLst>
          </p:cNvPr>
          <p:cNvPicPr>
            <a:picLocks noChangeAspect="1"/>
          </p:cNvPicPr>
          <p:nvPr/>
        </p:nvPicPr>
        <p:blipFill rotWithShape="1">
          <a:blip r:embed="rId2"/>
          <a:srcRect t="15605" r="-2" b="-2"/>
          <a:stretch/>
        </p:blipFill>
        <p:spPr>
          <a:xfrm>
            <a:off x="-3047" y="10"/>
            <a:ext cx="12191999" cy="6857990"/>
          </a:xfrm>
          <a:prstGeom prst="rect">
            <a:avLst/>
          </a:prstGeom>
        </p:spPr>
      </p:pic>
      <p:sp>
        <p:nvSpPr>
          <p:cNvPr id="10" name="Rectangle 9">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DA02D6E-C39B-2037-169C-8B0523738898}"/>
              </a:ext>
            </a:extLst>
          </p:cNvPr>
          <p:cNvSpPr>
            <a:spLocks noGrp="1"/>
          </p:cNvSpPr>
          <p:nvPr>
            <p:ph type="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5200" b="1">
                <a:solidFill>
                  <a:srgbClr val="FFFFFF"/>
                </a:solidFill>
              </a:rPr>
              <a:t>Communicating Using Email / Send Emails in the workplace</a:t>
            </a:r>
          </a:p>
        </p:txBody>
      </p:sp>
    </p:spTree>
    <p:extLst>
      <p:ext uri="{BB962C8B-B14F-4D97-AF65-F5344CB8AC3E}">
        <p14:creationId xmlns:p14="http://schemas.microsoft.com/office/powerpoint/2010/main" val="28525191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Electronic circuit board">
            <a:extLst>
              <a:ext uri="{FF2B5EF4-FFF2-40B4-BE49-F238E27FC236}">
                <a16:creationId xmlns:a16="http://schemas.microsoft.com/office/drawing/2014/main" id="{F167D9D3-55FE-5B86-8854-FD4F67A60E39}"/>
              </a:ext>
            </a:extLst>
          </p:cNvPr>
          <p:cNvPicPr>
            <a:picLocks noChangeAspect="1"/>
          </p:cNvPicPr>
          <p:nvPr/>
        </p:nvPicPr>
        <p:blipFill rotWithShape="1">
          <a:blip r:embed="rId2"/>
          <a:srcRect l="6024" r="-3" b="-3"/>
          <a:stretch/>
        </p:blipFill>
        <p:spPr>
          <a:xfrm>
            <a:off x="1" y="10"/>
            <a:ext cx="9669642" cy="6857990"/>
          </a:xfrm>
          <a:prstGeom prst="rect">
            <a:avLst/>
          </a:prstGeom>
        </p:spPr>
      </p:pic>
      <p:sp>
        <p:nvSpPr>
          <p:cNvPr id="10" name="Rectangle 9">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15D2FA48-E935-F7A9-925B-45EAD91D3563}"/>
              </a:ext>
            </a:extLst>
          </p:cNvPr>
          <p:cNvSpPr txBox="1"/>
          <p:nvPr/>
        </p:nvSpPr>
        <p:spPr>
          <a:xfrm>
            <a:off x="7531610" y="2434201"/>
            <a:ext cx="3822189" cy="3742762"/>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indent="-228600">
              <a:lnSpc>
                <a:spcPct val="90000"/>
              </a:lnSpc>
              <a:spcAft>
                <a:spcPts val="600"/>
              </a:spcAft>
              <a:buFont typeface="Arial" panose="020B0604020202020204" pitchFamily="34" charset="0"/>
              <a:buChar char="•"/>
            </a:pPr>
            <a:r>
              <a:rPr lang="en-US" sz="2400" dirty="0"/>
              <a:t>Enhance Workplace Communication: Harness the Power of Email. Streamline collaboration and convey information effectively through professional emails. Foster efficient communication in the workplace, ensuring clarity, prompt responses, and organized information exchange.</a:t>
            </a:r>
          </a:p>
        </p:txBody>
      </p:sp>
    </p:spTree>
    <p:extLst>
      <p:ext uri="{BB962C8B-B14F-4D97-AF65-F5344CB8AC3E}">
        <p14:creationId xmlns:p14="http://schemas.microsoft.com/office/powerpoint/2010/main" val="20246127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5A59F003-E00A-43F9-91DC-CC54E3B874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3" name="Picture 22">
            <a:extLst>
              <a:ext uri="{FF2B5EF4-FFF2-40B4-BE49-F238E27FC236}">
                <a16:creationId xmlns:a16="http://schemas.microsoft.com/office/drawing/2014/main" id="{B356397C-5C09-0D35-E06F-70D2AA5FD743}"/>
              </a:ext>
            </a:extLst>
          </p:cNvPr>
          <p:cNvPicPr>
            <a:picLocks noChangeAspect="1"/>
          </p:cNvPicPr>
          <p:nvPr/>
        </p:nvPicPr>
        <p:blipFill rotWithShape="1">
          <a:blip r:embed="rId2"/>
          <a:srcRect l="2902" t="30970" b="14412"/>
          <a:stretch/>
        </p:blipFill>
        <p:spPr>
          <a:xfrm>
            <a:off x="20" y="10"/>
            <a:ext cx="12191981" cy="6857990"/>
          </a:xfrm>
          <a:prstGeom prst="rect">
            <a:avLst/>
          </a:prstGeom>
        </p:spPr>
      </p:pic>
      <p:sp>
        <p:nvSpPr>
          <p:cNvPr id="24" name="Rectangle 23">
            <a:extLst>
              <a:ext uri="{FF2B5EF4-FFF2-40B4-BE49-F238E27FC236}">
                <a16:creationId xmlns:a16="http://schemas.microsoft.com/office/drawing/2014/main" id="{D74A4382-E3AD-430A-9A1F-DFA3E0E77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799865" y="-1524511"/>
            <a:ext cx="4592270" cy="12192001"/>
          </a:xfrm>
          <a:prstGeom prst="rect">
            <a:avLst/>
          </a:prstGeom>
          <a:gradFill>
            <a:gsLst>
              <a:gs pos="35000">
                <a:schemeClr val="tx1">
                  <a:alpha val="46000"/>
                </a:schemeClr>
              </a:gs>
              <a:gs pos="21000">
                <a:schemeClr val="tx1">
                  <a:alpha val="30000"/>
                </a:schemeClr>
              </a:gs>
              <a:gs pos="0">
                <a:schemeClr val="tx1">
                  <a:alpha val="0"/>
                </a:schemeClr>
              </a:gs>
              <a:gs pos="100000">
                <a:schemeClr val="tx1">
                  <a:alpha val="9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2F63B43-D10C-DD9F-F3E4-67972EB2A8A5}"/>
              </a:ext>
            </a:extLst>
          </p:cNvPr>
          <p:cNvSpPr>
            <a:spLocks noGrp="1"/>
          </p:cNvSpPr>
          <p:nvPr>
            <p:ph type="title"/>
          </p:nvPr>
        </p:nvSpPr>
        <p:spPr>
          <a:xfrm>
            <a:off x="404553" y="3091928"/>
            <a:ext cx="9078562" cy="2387600"/>
          </a:xfrm>
        </p:spPr>
        <p:txBody>
          <a:bodyPr vert="horz" lIns="91440" tIns="45720" rIns="91440" bIns="45720" rtlCol="0" anchor="b">
            <a:normAutofit/>
          </a:bodyPr>
          <a:lstStyle/>
          <a:p>
            <a:r>
              <a:rPr lang="en-US" sz="6600" b="1">
                <a:solidFill>
                  <a:schemeClr val="bg1"/>
                </a:solidFill>
              </a:rPr>
              <a:t>Avoid Online Scams</a:t>
            </a:r>
          </a:p>
        </p:txBody>
      </p:sp>
      <p:sp>
        <p:nvSpPr>
          <p:cNvPr id="25" name="Rectangle: Rounded Corners 24">
            <a:extLst>
              <a:ext uri="{FF2B5EF4-FFF2-40B4-BE49-F238E27FC236}">
                <a16:creationId xmlns:a16="http://schemas.microsoft.com/office/drawing/2014/main" id="{79F40191-0F44-4FD1-82CC-ACB507C14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575039"/>
            <a:ext cx="9785897" cy="685800"/>
          </a:xfrm>
          <a:prstGeom prst="roundRect">
            <a:avLst>
              <a:gd name="adj"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6461762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8">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Arc 1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 name="TextBox 1">
            <a:extLst>
              <a:ext uri="{FF2B5EF4-FFF2-40B4-BE49-F238E27FC236}">
                <a16:creationId xmlns:a16="http://schemas.microsoft.com/office/drawing/2014/main" id="{A494B24B-89BF-92BD-2F62-B047E48FE23C}"/>
              </a:ext>
            </a:extLst>
          </p:cNvPr>
          <p:cNvSpPr txBox="1"/>
          <p:nvPr/>
        </p:nvSpPr>
        <p:spPr>
          <a:xfrm>
            <a:off x="4447308" y="591344"/>
            <a:ext cx="6906491" cy="5585619"/>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2400" dirty="0"/>
              <a:t>Guard Against Online Scams: Protect Your Digital Presence. Stay vigilant by avoiding suspicious links, verifying sources, and using secure websites. Be cautious with personal information, passwords, and financial details. Foster a cyber-resilient mindset to safeguard against online scams.</a:t>
            </a:r>
          </a:p>
        </p:txBody>
      </p:sp>
    </p:spTree>
    <p:extLst>
      <p:ext uri="{BB962C8B-B14F-4D97-AF65-F5344CB8AC3E}">
        <p14:creationId xmlns:p14="http://schemas.microsoft.com/office/powerpoint/2010/main" val="34102472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001AFEA-2442-4A9F-BA37-8C469F306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3D27DF4A-3BA0-CF51-F660-AEC2324F5394}"/>
              </a:ext>
            </a:extLst>
          </p:cNvPr>
          <p:cNvSpPr>
            <a:spLocks noGrp="1"/>
          </p:cNvSpPr>
          <p:nvPr>
            <p:ph type="title"/>
          </p:nvPr>
        </p:nvSpPr>
        <p:spPr>
          <a:xfrm>
            <a:off x="970908" y="637046"/>
            <a:ext cx="5174207" cy="2971473"/>
          </a:xfrm>
        </p:spPr>
        <p:txBody>
          <a:bodyPr vert="horz" lIns="91440" tIns="45720" rIns="91440" bIns="45720" rtlCol="0" anchor="b">
            <a:normAutofit/>
          </a:bodyPr>
          <a:lstStyle/>
          <a:p>
            <a:r>
              <a:rPr lang="en-US" sz="6000" b="1" kern="1200">
                <a:solidFill>
                  <a:srgbClr val="FFFFFF"/>
                </a:solidFill>
                <a:latin typeface="+mj-lt"/>
                <a:ea typeface="+mj-ea"/>
                <a:cs typeface="+mj-cs"/>
              </a:rPr>
              <a:t>Create and Safeguards passwords</a:t>
            </a:r>
          </a:p>
        </p:txBody>
      </p:sp>
      <p:sp>
        <p:nvSpPr>
          <p:cNvPr id="9" name="Freeform: Shape 8">
            <a:extLst>
              <a:ext uri="{FF2B5EF4-FFF2-40B4-BE49-F238E27FC236}">
                <a16:creationId xmlns:a16="http://schemas.microsoft.com/office/drawing/2014/main" id="{755E9CD0-04B0-4A3C-B291-AD913379C7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Oval 10">
            <a:extLst>
              <a:ext uri="{FF2B5EF4-FFF2-40B4-BE49-F238E27FC236}">
                <a16:creationId xmlns:a16="http://schemas.microsoft.com/office/drawing/2014/main" id="{1DD8BF3B-6066-418C-8D1A-75C5E396FC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Block Arc 12">
            <a:extLst>
              <a:ext uri="{FF2B5EF4-FFF2-40B4-BE49-F238E27FC236}">
                <a16:creationId xmlns:a16="http://schemas.microsoft.com/office/drawing/2014/main" id="{80BC66F9-7A74-4286-AD22-1174052CC2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5" name="Freeform: Shape 14">
            <a:extLst>
              <a:ext uri="{FF2B5EF4-FFF2-40B4-BE49-F238E27FC236}">
                <a16:creationId xmlns:a16="http://schemas.microsoft.com/office/drawing/2014/main" id="{D8142CC3-2B5C-48E6-9DF0-6C8ACBAF23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4"/>
          </a:solidFill>
          <a:ln w="9525" cap="flat">
            <a:noFill/>
            <a:prstDash val="solid"/>
            <a:miter/>
          </a:ln>
        </p:spPr>
        <p:txBody>
          <a:bodyPr rtlCol="0" anchor="ctr"/>
          <a:lstStyle/>
          <a:p>
            <a:endParaRPr lang="en-US" dirty="0"/>
          </a:p>
        </p:txBody>
      </p:sp>
      <p:cxnSp>
        <p:nvCxnSpPr>
          <p:cNvPr id="17" name="Straight Connector 16">
            <a:extLst>
              <a:ext uri="{FF2B5EF4-FFF2-40B4-BE49-F238E27FC236}">
                <a16:creationId xmlns:a16="http://schemas.microsoft.com/office/drawing/2014/main" id="{7B2D303B-3DD0-4319-9EAD-361847FEC71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19" name="Freeform: Shape 18">
            <a:extLst>
              <a:ext uri="{FF2B5EF4-FFF2-40B4-BE49-F238E27FC236}">
                <a16:creationId xmlns:a16="http://schemas.microsoft.com/office/drawing/2014/main" id="{46A89C79-8EF3-4AF9-B3D9-59A883F41C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4"/>
          </a:solidFill>
          <a:ln w="9525" cap="flat">
            <a:noFill/>
            <a:prstDash val="solid"/>
            <a:miter/>
          </a:ln>
        </p:spPr>
        <p:txBody>
          <a:bodyPr rtlCol="0" anchor="ctr"/>
          <a:lstStyle/>
          <a:p>
            <a:endParaRPr lang="en-US"/>
          </a:p>
        </p:txBody>
      </p:sp>
      <p:sp>
        <p:nvSpPr>
          <p:cNvPr id="21" name="Arc 20">
            <a:extLst>
              <a:ext uri="{FF2B5EF4-FFF2-40B4-BE49-F238E27FC236}">
                <a16:creationId xmlns:a16="http://schemas.microsoft.com/office/drawing/2014/main" id="{EFE5CE34-4543-42E5-B82C-1F3D12422C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872052">
            <a:off x="6113252"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3" name="Freeform: Shape 22">
            <a:extLst>
              <a:ext uri="{FF2B5EF4-FFF2-40B4-BE49-F238E27FC236}">
                <a16:creationId xmlns:a16="http://schemas.microsoft.com/office/drawing/2014/main" id="{72AF41FE-63D7-4695-81D2-66D2510E4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1464043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8">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extBox 1">
            <a:extLst>
              <a:ext uri="{FF2B5EF4-FFF2-40B4-BE49-F238E27FC236}">
                <a16:creationId xmlns:a16="http://schemas.microsoft.com/office/drawing/2014/main" id="{BDE62DD7-66EC-7BF5-59FF-F2CFB123BD3D}"/>
              </a:ext>
            </a:extLst>
          </p:cNvPr>
          <p:cNvSpPr txBox="1"/>
          <p:nvPr/>
        </p:nvSpPr>
        <p:spPr>
          <a:xfrm>
            <a:off x="838200" y="1825625"/>
            <a:ext cx="5558489" cy="4351338"/>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2400" dirty="0"/>
              <a:t>Craft Strong Passwords for Digital Security: Combine letters, numbers, and symbols for complexity. Use unique passwords for each account. Employ password managers for convenience and enhanced security. Regularly update passwords to fortify your digital defenses and safeguard personal information.</a:t>
            </a:r>
          </a:p>
        </p:txBody>
      </p:sp>
      <p:sp>
        <p:nvSpPr>
          <p:cNvPr id="11" name="Oval 10">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Block Arc 12">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5" name="Freeform: Shape 14">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cxnSp>
        <p:nvCxnSpPr>
          <p:cNvPr id="17" name="Straight Connector 16">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19" name="Freeform: Shape 18">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1" name="Arc 20">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3" name="Freeform: Shape 22">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03780108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A67581C5-9932-6DFA-49D8-E758953B5C3B}"/>
              </a:ext>
            </a:extLst>
          </p:cNvPr>
          <p:cNvSpPr txBox="1"/>
          <p:nvPr/>
        </p:nvSpPr>
        <p:spPr>
          <a:xfrm>
            <a:off x="761800" y="1161905"/>
            <a:ext cx="5334197" cy="5078174"/>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lnSpcReduction="10000"/>
          </a:bodyPr>
          <a:lstStyle/>
          <a:p>
            <a:pPr>
              <a:lnSpc>
                <a:spcPct val="90000"/>
              </a:lnSpc>
              <a:spcAft>
                <a:spcPts val="600"/>
              </a:spcAft>
            </a:pPr>
            <a:r>
              <a:rPr lang="en-US" sz="1900" dirty="0"/>
              <a:t> </a:t>
            </a:r>
            <a:r>
              <a:rPr lang="en-US" sz="2400" dirty="0"/>
              <a:t>My journey in learning digital skills has been transformative. The acquisition of technical know-how, problem-solving abilities, and the adaptability to evolving technologies has empowered me. As I continue to refine my skills, I am confident that this foundation will not only open doors to exciting opportunities but also enable me to contribute meaningfully in the ever-evolving digital landscape. The journey has been challenging yet rewarding, and I look forward to staying at the forefront of technological advancements, remaining curious, and embracing the continuous learning that defines the realm of digital skills.</a:t>
            </a:r>
            <a:endParaRPr lang="en-US" sz="2400"/>
          </a:p>
        </p:txBody>
      </p:sp>
      <p:pic>
        <p:nvPicPr>
          <p:cNvPr id="4" name="Picture 3" descr="An open door on a blue wall">
            <a:extLst>
              <a:ext uri="{FF2B5EF4-FFF2-40B4-BE49-F238E27FC236}">
                <a16:creationId xmlns:a16="http://schemas.microsoft.com/office/drawing/2014/main" id="{6C53A541-4450-1BFF-1ED9-ED3756F97C57}"/>
              </a:ext>
            </a:extLst>
          </p:cNvPr>
          <p:cNvPicPr>
            <a:picLocks noChangeAspect="1"/>
          </p:cNvPicPr>
          <p:nvPr/>
        </p:nvPicPr>
        <p:blipFill rotWithShape="1">
          <a:blip r:embed="rId2"/>
          <a:srcRect r="51461" b="-6"/>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
        <p:nvSpPr>
          <p:cNvPr id="3" name="TextBox 2">
            <a:extLst>
              <a:ext uri="{FF2B5EF4-FFF2-40B4-BE49-F238E27FC236}">
                <a16:creationId xmlns:a16="http://schemas.microsoft.com/office/drawing/2014/main" id="{7031C314-4B59-2C5F-22E2-5531F04E6449}"/>
              </a:ext>
            </a:extLst>
          </p:cNvPr>
          <p:cNvSpPr txBox="1"/>
          <p:nvPr/>
        </p:nvSpPr>
        <p:spPr>
          <a:xfrm rot="-10800000" flipV="1">
            <a:off x="405747" y="439788"/>
            <a:ext cx="3548332"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800" b="1" dirty="0">
                <a:cs typeface="Calibri"/>
              </a:rPr>
              <a:t>conclusion</a:t>
            </a:r>
            <a:endParaRPr lang="en-GB" sz="2800" b="1" dirty="0"/>
          </a:p>
        </p:txBody>
      </p:sp>
    </p:spTree>
    <p:extLst>
      <p:ext uri="{BB962C8B-B14F-4D97-AF65-F5344CB8AC3E}">
        <p14:creationId xmlns:p14="http://schemas.microsoft.com/office/powerpoint/2010/main" val="13105882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13</Slides>
  <Notes>0</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Office Theme</vt:lpstr>
      <vt:lpstr>Digital Technologies</vt:lpstr>
      <vt:lpstr>My personal experience on this module</vt:lpstr>
      <vt:lpstr>Poster/flyer</vt:lpstr>
      <vt:lpstr>PowerPoint Presentation</vt:lpstr>
      <vt:lpstr>Connect and collaborate from anywhere with digital tools </vt:lpstr>
      <vt:lpstr>PowerPoint Presentation</vt:lpstr>
      <vt:lpstr>Communicating Using Email / Send Emails in the workplace</vt:lpstr>
      <vt:lpstr>PowerPoint Presentation</vt:lpstr>
      <vt:lpstr>Avoid Online Scams</vt:lpstr>
      <vt:lpstr>PowerPoint Presentation</vt:lpstr>
      <vt:lpstr>Create and Safeguards passwords</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306</cp:revision>
  <dcterms:created xsi:type="dcterms:W3CDTF">2024-01-08T03:19:16Z</dcterms:created>
  <dcterms:modified xsi:type="dcterms:W3CDTF">2024-01-08T05:01:49Z</dcterms:modified>
</cp:coreProperties>
</file>