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44A55E-80E8-406C-8583-F028AD659EDE}" v="157" dt="2021-12-09T20:22:26.056"/>
    <p1510:client id="{1A87D3DF-3C1C-46B3-8571-C31D402CD825}" v="95" dt="2021-12-05T19:38:13.799"/>
    <p1510:client id="{1CDC56EB-0B99-44AD-B4BB-7EC8CB8E0675}" v="10" dt="2021-12-05T19:49:54.833"/>
    <p1510:client id="{6D97C44B-FC68-4EB4-88E1-E11FC87D7D51}" v="244" dt="2021-12-05T21:42:15.716"/>
    <p1510:client id="{946EB079-9977-40D4-A49E-E39735A8358C}" v="1364" dt="2021-12-09T22:15:22.454"/>
    <p1510:client id="{E5045324-7C8C-4DA7-A1FB-83D6860D210B}" v="34" dt="2021-12-05T22:17:15.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ritha Quadi" userId="437d2091ca833531" providerId="Windows Live" clId="Web-{1CDC56EB-0B99-44AD-B4BB-7EC8CB8E0675}"/>
    <pc:docChg chg="modSld">
      <pc:chgData name="Afritha Quadi" userId="437d2091ca833531" providerId="Windows Live" clId="Web-{1CDC56EB-0B99-44AD-B4BB-7EC8CB8E0675}" dt="2021-12-05T19:49:54.833" v="10"/>
      <pc:docMkLst>
        <pc:docMk/>
      </pc:docMkLst>
      <pc:sldChg chg="addSp delSp modSp mod modShow">
        <pc:chgData name="Afritha Quadi" userId="437d2091ca833531" providerId="Windows Live" clId="Web-{1CDC56EB-0B99-44AD-B4BB-7EC8CB8E0675}" dt="2021-12-05T19:49:54.833" v="10"/>
        <pc:sldMkLst>
          <pc:docMk/>
          <pc:sldMk cId="109857222" sldId="256"/>
        </pc:sldMkLst>
        <pc:spChg chg="mod">
          <ac:chgData name="Afritha Quadi" userId="437d2091ca833531" providerId="Windows Live" clId="Web-{1CDC56EB-0B99-44AD-B4BB-7EC8CB8E0675}" dt="2021-12-05T19:49:04.379" v="7"/>
          <ac:spMkLst>
            <pc:docMk/>
            <pc:sldMk cId="109857222" sldId="256"/>
            <ac:spMk id="2" creationId="{00000000-0000-0000-0000-000000000000}"/>
          </ac:spMkLst>
        </pc:spChg>
        <pc:spChg chg="mod">
          <ac:chgData name="Afritha Quadi" userId="437d2091ca833531" providerId="Windows Live" clId="Web-{1CDC56EB-0B99-44AD-B4BB-7EC8CB8E0675}" dt="2021-12-05T19:49:04.379" v="7"/>
          <ac:spMkLst>
            <pc:docMk/>
            <pc:sldMk cId="109857222" sldId="256"/>
            <ac:spMk id="3" creationId="{00000000-0000-0000-0000-000000000000}"/>
          </ac:spMkLst>
        </pc:spChg>
        <pc:spChg chg="add del">
          <ac:chgData name="Afritha Quadi" userId="437d2091ca833531" providerId="Windows Live" clId="Web-{1CDC56EB-0B99-44AD-B4BB-7EC8CB8E0675}" dt="2021-12-05T19:49:23.255" v="9"/>
          <ac:spMkLst>
            <pc:docMk/>
            <pc:sldMk cId="109857222" sldId="256"/>
            <ac:spMk id="4" creationId="{F85E411D-C936-4A8C-B3B9-8B06C1C66D49}"/>
          </ac:spMkLst>
        </pc:spChg>
        <pc:spChg chg="del">
          <ac:chgData name="Afritha Quadi" userId="437d2091ca833531" providerId="Windows Live" clId="Web-{1CDC56EB-0B99-44AD-B4BB-7EC8CB8E0675}" dt="2021-12-05T19:49:04.379" v="7"/>
          <ac:spMkLst>
            <pc:docMk/>
            <pc:sldMk cId="109857222" sldId="256"/>
            <ac:spMk id="77" creationId="{87CC2527-562A-4F69-B487-4371E5B243E7}"/>
          </ac:spMkLst>
        </pc:spChg>
        <pc:spChg chg="add">
          <ac:chgData name="Afritha Quadi" userId="437d2091ca833531" providerId="Windows Live" clId="Web-{1CDC56EB-0B99-44AD-B4BB-7EC8CB8E0675}" dt="2021-12-05T19:49:04.379" v="7"/>
          <ac:spMkLst>
            <pc:docMk/>
            <pc:sldMk cId="109857222" sldId="256"/>
            <ac:spMk id="84" creationId="{9B7AD9F6-8CE7-4299-8FC6-328F4DCD3FF9}"/>
          </ac:spMkLst>
        </pc:spChg>
        <pc:spChg chg="add">
          <ac:chgData name="Afritha Quadi" userId="437d2091ca833531" providerId="Windows Live" clId="Web-{1CDC56EB-0B99-44AD-B4BB-7EC8CB8E0675}" dt="2021-12-05T19:49:04.379" v="7"/>
          <ac:spMkLst>
            <pc:docMk/>
            <pc:sldMk cId="109857222" sldId="256"/>
            <ac:spMk id="86" creationId="{F49775AF-8896-43EE-92C6-83497D6DC56F}"/>
          </ac:spMkLst>
        </pc:spChg>
        <pc:picChg chg="mod ord">
          <ac:chgData name="Afritha Quadi" userId="437d2091ca833531" providerId="Windows Live" clId="Web-{1CDC56EB-0B99-44AD-B4BB-7EC8CB8E0675}" dt="2021-12-05T19:49:04.379" v="7"/>
          <ac:picMkLst>
            <pc:docMk/>
            <pc:sldMk cId="109857222" sldId="256"/>
            <ac:picMk id="20" creationId="{040896DA-60B4-4995-B2F6-1741074E8DB7}"/>
          </ac:picMkLst>
        </pc:picChg>
        <pc:cxnChg chg="del">
          <ac:chgData name="Afritha Quadi" userId="437d2091ca833531" providerId="Windows Live" clId="Web-{1CDC56EB-0B99-44AD-B4BB-7EC8CB8E0675}" dt="2021-12-05T19:49:04.379" v="7"/>
          <ac:cxnSpMkLst>
            <pc:docMk/>
            <pc:sldMk cId="109857222" sldId="256"/>
            <ac:cxnSpMk id="79" creationId="{BCDAEC91-5BCE-4B55-9CC0-43EF94CB734B}"/>
          </ac:cxnSpMkLst>
        </pc:cxnChg>
      </pc:sldChg>
    </pc:docChg>
  </pc:docChgLst>
  <pc:docChgLst>
    <pc:chgData name="Afritha Quadi" userId="437d2091ca833531" providerId="Windows Live" clId="Web-{E01B1097-28EA-4A4D-82E3-D21B843312B0}"/>
    <pc:docChg chg="modSld">
      <pc:chgData name="Afritha Quadi" userId="437d2091ca833531" providerId="Windows Live" clId="Web-{E01B1097-28EA-4A4D-82E3-D21B843312B0}" dt="2021-12-05T19:46:06.629" v="0"/>
      <pc:docMkLst>
        <pc:docMk/>
      </pc:docMkLst>
      <pc:sldChg chg="addSp delSp modSp">
        <pc:chgData name="Afritha Quadi" userId="437d2091ca833531" providerId="Windows Live" clId="Web-{E01B1097-28EA-4A4D-82E3-D21B843312B0}" dt="2021-12-05T19:46:06.629" v="0"/>
        <pc:sldMkLst>
          <pc:docMk/>
          <pc:sldMk cId="109857222" sldId="256"/>
        </pc:sldMkLst>
        <pc:spChg chg="mod">
          <ac:chgData name="Afritha Quadi" userId="437d2091ca833531" providerId="Windows Live" clId="Web-{E01B1097-28EA-4A4D-82E3-D21B843312B0}" dt="2021-12-05T19:46:06.629" v="0"/>
          <ac:spMkLst>
            <pc:docMk/>
            <pc:sldMk cId="109857222" sldId="256"/>
            <ac:spMk id="2" creationId="{00000000-0000-0000-0000-000000000000}"/>
          </ac:spMkLst>
        </pc:spChg>
        <pc:spChg chg="mod">
          <ac:chgData name="Afritha Quadi" userId="437d2091ca833531" providerId="Windows Live" clId="Web-{E01B1097-28EA-4A4D-82E3-D21B843312B0}" dt="2021-12-05T19:46:06.629" v="0"/>
          <ac:spMkLst>
            <pc:docMk/>
            <pc:sldMk cId="109857222" sldId="256"/>
            <ac:spMk id="3" creationId="{00000000-0000-0000-0000-000000000000}"/>
          </ac:spMkLst>
        </pc:spChg>
        <pc:spChg chg="del">
          <ac:chgData name="Afritha Quadi" userId="437d2091ca833531" providerId="Windows Live" clId="Web-{E01B1097-28EA-4A4D-82E3-D21B843312B0}" dt="2021-12-05T19:46:06.629" v="0"/>
          <ac:spMkLst>
            <pc:docMk/>
            <pc:sldMk cId="109857222" sldId="256"/>
            <ac:spMk id="68" creationId="{F8446B12-7391-4711-8B31-112A0B896C76}"/>
          </ac:spMkLst>
        </pc:spChg>
        <pc:spChg chg="add">
          <ac:chgData name="Afritha Quadi" userId="437d2091ca833531" providerId="Windows Live" clId="Web-{E01B1097-28EA-4A4D-82E3-D21B843312B0}" dt="2021-12-05T19:46:06.629" v="0"/>
          <ac:spMkLst>
            <pc:docMk/>
            <pc:sldMk cId="109857222" sldId="256"/>
            <ac:spMk id="77" creationId="{87CC2527-562A-4F69-B487-4371E5B243E7}"/>
          </ac:spMkLst>
        </pc:spChg>
        <pc:grpChg chg="del">
          <ac:chgData name="Afritha Quadi" userId="437d2091ca833531" providerId="Windows Live" clId="Web-{E01B1097-28EA-4A4D-82E3-D21B843312B0}" dt="2021-12-05T19:46:06.629" v="0"/>
          <ac:grpSpMkLst>
            <pc:docMk/>
            <pc:sldMk cId="109857222" sldId="256"/>
            <ac:grpSpMk id="70" creationId="{4252769E-B9F0-4068-A645-5BBEF16E9C28}"/>
          </ac:grpSpMkLst>
        </pc:grpChg>
        <pc:picChg chg="mod ord">
          <ac:chgData name="Afritha Quadi" userId="437d2091ca833531" providerId="Windows Live" clId="Web-{E01B1097-28EA-4A4D-82E3-D21B843312B0}" dt="2021-12-05T19:46:06.629" v="0"/>
          <ac:picMkLst>
            <pc:docMk/>
            <pc:sldMk cId="109857222" sldId="256"/>
            <ac:picMk id="20" creationId="{040896DA-60B4-4995-B2F6-1741074E8DB7}"/>
          </ac:picMkLst>
        </pc:picChg>
        <pc:cxnChg chg="add">
          <ac:chgData name="Afritha Quadi" userId="437d2091ca833531" providerId="Windows Live" clId="Web-{E01B1097-28EA-4A4D-82E3-D21B843312B0}" dt="2021-12-05T19:46:06.629" v="0"/>
          <ac:cxnSpMkLst>
            <pc:docMk/>
            <pc:sldMk cId="109857222" sldId="256"/>
            <ac:cxnSpMk id="79" creationId="{BCDAEC91-5BCE-4B55-9CC0-43EF94CB734B}"/>
          </ac:cxnSpMkLst>
        </pc:cxnChg>
      </pc:sldChg>
    </pc:docChg>
  </pc:docChgLst>
  <pc:docChgLst>
    <pc:chgData clId="Web-{946EB079-9977-40D4-A49E-E39735A8358C}"/>
    <pc:docChg chg="modSld">
      <pc:chgData name="" userId="" providerId="" clId="Web-{946EB079-9977-40D4-A49E-E39735A8358C}" dt="2021-12-09T20:37:30.458" v="0" actId="20577"/>
      <pc:docMkLst>
        <pc:docMk/>
      </pc:docMkLst>
      <pc:sldChg chg="modSp">
        <pc:chgData name="" userId="" providerId="" clId="Web-{946EB079-9977-40D4-A49E-E39735A8358C}" dt="2021-12-09T20:37:30.458" v="0" actId="20577"/>
        <pc:sldMkLst>
          <pc:docMk/>
          <pc:sldMk cId="1263338148" sldId="258"/>
        </pc:sldMkLst>
        <pc:spChg chg="mod">
          <ac:chgData name="" userId="" providerId="" clId="Web-{946EB079-9977-40D4-A49E-E39735A8358C}" dt="2021-12-09T20:37:30.458" v="0" actId="20577"/>
          <ac:spMkLst>
            <pc:docMk/>
            <pc:sldMk cId="1263338148" sldId="258"/>
            <ac:spMk id="3" creationId="{29F6DD66-0E55-4251-8CBF-9B406C596B0A}"/>
          </ac:spMkLst>
        </pc:spChg>
      </pc:sldChg>
    </pc:docChg>
  </pc:docChgLst>
  <pc:docChgLst>
    <pc:chgData name="Afritha Quadi" userId="437d2091ca833531" providerId="Windows Live" clId="Web-{E5045324-7C8C-4DA7-A1FB-83D6860D210B}"/>
    <pc:docChg chg="modSld">
      <pc:chgData name="Afritha Quadi" userId="437d2091ca833531" providerId="Windows Live" clId="Web-{E5045324-7C8C-4DA7-A1FB-83D6860D210B}" dt="2021-12-05T22:17:15.185" v="43"/>
      <pc:docMkLst>
        <pc:docMk/>
      </pc:docMkLst>
      <pc:sldChg chg="addSp delSp modSp mod modTransition setBg delAnim modAnim setClrOvrMap">
        <pc:chgData name="Afritha Quadi" userId="437d2091ca833531" providerId="Windows Live" clId="Web-{E5045324-7C8C-4DA7-A1FB-83D6860D210B}" dt="2021-12-05T22:17:15.185" v="43"/>
        <pc:sldMkLst>
          <pc:docMk/>
          <pc:sldMk cId="109857222" sldId="256"/>
        </pc:sldMkLst>
        <pc:spChg chg="mod ord">
          <ac:chgData name="Afritha Quadi" userId="437d2091ca833531" providerId="Windows Live" clId="Web-{E5045324-7C8C-4DA7-A1FB-83D6860D210B}" dt="2021-12-05T22:02:47.427" v="21"/>
          <ac:spMkLst>
            <pc:docMk/>
            <pc:sldMk cId="109857222" sldId="256"/>
            <ac:spMk id="2" creationId="{00000000-0000-0000-0000-000000000000}"/>
          </ac:spMkLst>
        </pc:spChg>
        <pc:spChg chg="mod ord">
          <ac:chgData name="Afritha Quadi" userId="437d2091ca833531" providerId="Windows Live" clId="Web-{E5045324-7C8C-4DA7-A1FB-83D6860D210B}" dt="2021-12-05T22:02:47.427" v="21"/>
          <ac:spMkLst>
            <pc:docMk/>
            <pc:sldMk cId="109857222" sldId="256"/>
            <ac:spMk id="3" creationId="{00000000-0000-0000-0000-000000000000}"/>
          </ac:spMkLst>
        </pc:spChg>
        <pc:spChg chg="add del">
          <ac:chgData name="Afritha Quadi" userId="437d2091ca833531" providerId="Windows Live" clId="Web-{E5045324-7C8C-4DA7-A1FB-83D6860D210B}" dt="2021-12-05T22:02:47.427" v="21"/>
          <ac:spMkLst>
            <pc:docMk/>
            <pc:sldMk cId="109857222" sldId="256"/>
            <ac:spMk id="84" creationId="{9B7AD9F6-8CE7-4299-8FC6-328F4DCD3FF9}"/>
          </ac:spMkLst>
        </pc:spChg>
        <pc:spChg chg="add del">
          <ac:chgData name="Afritha Quadi" userId="437d2091ca833531" providerId="Windows Live" clId="Web-{E5045324-7C8C-4DA7-A1FB-83D6860D210B}" dt="2021-12-05T22:02:47.427" v="21"/>
          <ac:spMkLst>
            <pc:docMk/>
            <pc:sldMk cId="109857222" sldId="256"/>
            <ac:spMk id="86" creationId="{F49775AF-8896-43EE-92C6-83497D6DC56F}"/>
          </ac:spMkLst>
        </pc:spChg>
        <pc:spChg chg="add del">
          <ac:chgData name="Afritha Quadi" userId="437d2091ca833531" providerId="Windows Live" clId="Web-{E5045324-7C8C-4DA7-A1FB-83D6860D210B}" dt="2021-12-05T22:01:05.205" v="11"/>
          <ac:spMkLst>
            <pc:docMk/>
            <pc:sldMk cId="109857222" sldId="256"/>
            <ac:spMk id="88" creationId="{F8446B12-7391-4711-8B31-112A0B896C76}"/>
          </ac:spMkLst>
        </pc:spChg>
        <pc:spChg chg="add del">
          <ac:chgData name="Afritha Quadi" userId="437d2091ca833531" providerId="Windows Live" clId="Web-{E5045324-7C8C-4DA7-A1FB-83D6860D210B}" dt="2021-12-05T22:01:10.877" v="13"/>
          <ac:spMkLst>
            <pc:docMk/>
            <pc:sldMk cId="109857222" sldId="256"/>
            <ac:spMk id="90" creationId="{E91DC736-0EF8-4F87-9146-EBF1D2EE4D3D}"/>
          </ac:spMkLst>
        </pc:spChg>
        <pc:spChg chg="add del">
          <ac:chgData name="Afritha Quadi" userId="437d2091ca833531" providerId="Windows Live" clId="Web-{E5045324-7C8C-4DA7-A1FB-83D6860D210B}" dt="2021-12-05T22:00:50.705" v="9"/>
          <ac:spMkLst>
            <pc:docMk/>
            <pc:sldMk cId="109857222" sldId="256"/>
            <ac:spMk id="91" creationId="{0671A8AE-40A1-4631-A6B8-581AFF065482}"/>
          </ac:spMkLst>
        </pc:spChg>
        <pc:spChg chg="add del">
          <ac:chgData name="Afritha Quadi" userId="437d2091ca833531" providerId="Windows Live" clId="Web-{E5045324-7C8C-4DA7-A1FB-83D6860D210B}" dt="2021-12-05T22:01:10.877" v="13"/>
          <ac:spMkLst>
            <pc:docMk/>
            <pc:sldMk cId="109857222" sldId="256"/>
            <ac:spMk id="92" creationId="{097CD68E-23E3-4007-8847-CD0944C4F7BE}"/>
          </ac:spMkLst>
        </pc:spChg>
        <pc:spChg chg="add del">
          <ac:chgData name="Afritha Quadi" userId="437d2091ca833531" providerId="Windows Live" clId="Web-{E5045324-7C8C-4DA7-A1FB-83D6860D210B}" dt="2021-12-05T22:00:50.705" v="9"/>
          <ac:spMkLst>
            <pc:docMk/>
            <pc:sldMk cId="109857222" sldId="256"/>
            <ac:spMk id="93" creationId="{AB58EF07-17C2-48CF-ABB0-EEF1F17CB8F0}"/>
          </ac:spMkLst>
        </pc:spChg>
        <pc:spChg chg="add del">
          <ac:chgData name="Afritha Quadi" userId="437d2091ca833531" providerId="Windows Live" clId="Web-{E5045324-7C8C-4DA7-A1FB-83D6860D210B}" dt="2021-12-05T22:01:10.877" v="13"/>
          <ac:spMkLst>
            <pc:docMk/>
            <pc:sldMk cId="109857222" sldId="256"/>
            <ac:spMk id="94" creationId="{AF2F604E-43BE-4DC3-B983-E071523364F8}"/>
          </ac:spMkLst>
        </pc:spChg>
        <pc:spChg chg="add del">
          <ac:chgData name="Afritha Quadi" userId="437d2091ca833531" providerId="Windows Live" clId="Web-{E5045324-7C8C-4DA7-A1FB-83D6860D210B}" dt="2021-12-05T22:00:50.705" v="9"/>
          <ac:spMkLst>
            <pc:docMk/>
            <pc:sldMk cId="109857222" sldId="256"/>
            <ac:spMk id="95" creationId="{AF2F604E-43BE-4DC3-B983-E071523364F8}"/>
          </ac:spMkLst>
        </pc:spChg>
        <pc:spChg chg="add del">
          <ac:chgData name="Afritha Quadi" userId="437d2091ca833531" providerId="Windows Live" clId="Web-{E5045324-7C8C-4DA7-A1FB-83D6860D210B}" dt="2021-12-05T22:01:10.877" v="13"/>
          <ac:spMkLst>
            <pc:docMk/>
            <pc:sldMk cId="109857222" sldId="256"/>
            <ac:spMk id="96" creationId="{08C9B587-E65E-4B52-B37C-ABEBB6E87928}"/>
          </ac:spMkLst>
        </pc:spChg>
        <pc:spChg chg="add del">
          <ac:chgData name="Afritha Quadi" userId="437d2091ca833531" providerId="Windows Live" clId="Web-{E5045324-7C8C-4DA7-A1FB-83D6860D210B}" dt="2021-12-05T22:00:50.705" v="9"/>
          <ac:spMkLst>
            <pc:docMk/>
            <pc:sldMk cId="109857222" sldId="256"/>
            <ac:spMk id="97" creationId="{08C9B587-E65E-4B52-B37C-ABEBB6E87928}"/>
          </ac:spMkLst>
        </pc:spChg>
        <pc:spChg chg="add del">
          <ac:chgData name="Afritha Quadi" userId="437d2091ca833531" providerId="Windows Live" clId="Web-{E5045324-7C8C-4DA7-A1FB-83D6860D210B}" dt="2021-12-05T22:01:18.550" v="15"/>
          <ac:spMkLst>
            <pc:docMk/>
            <pc:sldMk cId="109857222" sldId="256"/>
            <ac:spMk id="98" creationId="{6B3BAD04-E614-4C16-8360-019FCF0045AC}"/>
          </ac:spMkLst>
        </pc:spChg>
        <pc:spChg chg="add del">
          <ac:chgData name="Afritha Quadi" userId="437d2091ca833531" providerId="Windows Live" clId="Web-{E5045324-7C8C-4DA7-A1FB-83D6860D210B}" dt="2021-12-05T22:01:33.284" v="17"/>
          <ac:spMkLst>
            <pc:docMk/>
            <pc:sldMk cId="109857222" sldId="256"/>
            <ac:spMk id="99" creationId="{C1DD1A8A-57D5-4A81-AD04-532B043C5611}"/>
          </ac:spMkLst>
        </pc:spChg>
        <pc:spChg chg="add del">
          <ac:chgData name="Afritha Quadi" userId="437d2091ca833531" providerId="Windows Live" clId="Web-{E5045324-7C8C-4DA7-A1FB-83D6860D210B}" dt="2021-12-05T22:01:33.284" v="17"/>
          <ac:spMkLst>
            <pc:docMk/>
            <pc:sldMk cId="109857222" sldId="256"/>
            <ac:spMk id="100" creationId="{007891EC-4501-44ED-A8C8-B11B6DB767AB}"/>
          </ac:spMkLst>
        </pc:spChg>
        <pc:spChg chg="add del">
          <ac:chgData name="Afritha Quadi" userId="437d2091ca833531" providerId="Windows Live" clId="Web-{E5045324-7C8C-4DA7-A1FB-83D6860D210B}" dt="2021-12-05T22:02:11.738" v="19"/>
          <ac:spMkLst>
            <pc:docMk/>
            <pc:sldMk cId="109857222" sldId="256"/>
            <ac:spMk id="101" creationId="{E49CC64F-7275-4E33-961B-0C5CDC439875}"/>
          </ac:spMkLst>
        </pc:spChg>
        <pc:spChg chg="add del">
          <ac:chgData name="Afritha Quadi" userId="437d2091ca833531" providerId="Windows Live" clId="Web-{E5045324-7C8C-4DA7-A1FB-83D6860D210B}" dt="2021-12-05T22:02:47.427" v="21"/>
          <ac:spMkLst>
            <pc:docMk/>
            <pc:sldMk cId="109857222" sldId="256"/>
            <ac:spMk id="102" creationId="{E91DC736-0EF8-4F87-9146-EBF1D2EE4D3D}"/>
          </ac:spMkLst>
        </pc:spChg>
        <pc:spChg chg="add del">
          <ac:chgData name="Afritha Quadi" userId="437d2091ca833531" providerId="Windows Live" clId="Web-{E5045324-7C8C-4DA7-A1FB-83D6860D210B}" dt="2021-12-05T22:02:47.427" v="21"/>
          <ac:spMkLst>
            <pc:docMk/>
            <pc:sldMk cId="109857222" sldId="256"/>
            <ac:spMk id="103" creationId="{097CD68E-23E3-4007-8847-CD0944C4F7BE}"/>
          </ac:spMkLst>
        </pc:spChg>
        <pc:spChg chg="add del">
          <ac:chgData name="Afritha Quadi" userId="437d2091ca833531" providerId="Windows Live" clId="Web-{E5045324-7C8C-4DA7-A1FB-83D6860D210B}" dt="2021-12-05T22:02:47.427" v="21"/>
          <ac:spMkLst>
            <pc:docMk/>
            <pc:sldMk cId="109857222" sldId="256"/>
            <ac:spMk id="104" creationId="{AF2F604E-43BE-4DC3-B983-E071523364F8}"/>
          </ac:spMkLst>
        </pc:spChg>
        <pc:spChg chg="add del">
          <ac:chgData name="Afritha Quadi" userId="437d2091ca833531" providerId="Windows Live" clId="Web-{E5045324-7C8C-4DA7-A1FB-83D6860D210B}" dt="2021-12-05T22:02:47.427" v="21"/>
          <ac:spMkLst>
            <pc:docMk/>
            <pc:sldMk cId="109857222" sldId="256"/>
            <ac:spMk id="105" creationId="{08C9B587-E65E-4B52-B37C-ABEBB6E87928}"/>
          </ac:spMkLst>
        </pc:spChg>
        <pc:grpChg chg="add del">
          <ac:chgData name="Afritha Quadi" userId="437d2091ca833531" providerId="Windows Live" clId="Web-{E5045324-7C8C-4DA7-A1FB-83D6860D210B}" dt="2021-12-05T22:01:05.205" v="11"/>
          <ac:grpSpMkLst>
            <pc:docMk/>
            <pc:sldMk cId="109857222" sldId="256"/>
            <ac:grpSpMk id="89" creationId="{4252769E-B9F0-4068-A645-5BBEF16E9C28}"/>
          </ac:grpSpMkLst>
        </pc:grpChg>
        <pc:picChg chg="mod ord">
          <ac:chgData name="Afritha Quadi" userId="437d2091ca833531" providerId="Windows Live" clId="Web-{E5045324-7C8C-4DA7-A1FB-83D6860D210B}" dt="2021-12-05T22:02:47.427" v="21"/>
          <ac:picMkLst>
            <pc:docMk/>
            <pc:sldMk cId="109857222" sldId="256"/>
            <ac:picMk id="20" creationId="{040896DA-60B4-4995-B2F6-1741074E8DB7}"/>
          </ac:picMkLst>
        </pc:picChg>
      </pc:sldChg>
    </pc:docChg>
  </pc:docChgLst>
  <pc:docChgLst>
    <pc:chgData name="Afritha Quadi" userId="437d2091ca833531" providerId="Windows Live" clId="Web-{5EB7DBC0-D7F3-4F44-A428-4F09C9BB4F3C}"/>
    <pc:docChg chg="modSld">
      <pc:chgData name="Afritha Quadi" userId="437d2091ca833531" providerId="Windows Live" clId="Web-{5EB7DBC0-D7F3-4F44-A428-4F09C9BB4F3C}" dt="2021-12-05T19:39:20.918" v="0"/>
      <pc:docMkLst>
        <pc:docMk/>
      </pc:docMkLst>
      <pc:sldChg chg="addSp delSp modSp mod setClrOvrMap">
        <pc:chgData name="Afritha Quadi" userId="437d2091ca833531" providerId="Windows Live" clId="Web-{5EB7DBC0-D7F3-4F44-A428-4F09C9BB4F3C}" dt="2021-12-05T19:39:20.918" v="0"/>
        <pc:sldMkLst>
          <pc:docMk/>
          <pc:sldMk cId="109857222" sldId="256"/>
        </pc:sldMkLst>
        <pc:spChg chg="mod">
          <ac:chgData name="Afritha Quadi" userId="437d2091ca833531" providerId="Windows Live" clId="Web-{5EB7DBC0-D7F3-4F44-A428-4F09C9BB4F3C}" dt="2021-12-05T19:39:20.918" v="0"/>
          <ac:spMkLst>
            <pc:docMk/>
            <pc:sldMk cId="109857222" sldId="256"/>
            <ac:spMk id="2" creationId="{00000000-0000-0000-0000-000000000000}"/>
          </ac:spMkLst>
        </pc:spChg>
        <pc:spChg chg="mod">
          <ac:chgData name="Afritha Quadi" userId="437d2091ca833531" providerId="Windows Live" clId="Web-{5EB7DBC0-D7F3-4F44-A428-4F09C9BB4F3C}" dt="2021-12-05T19:39:20.918" v="0"/>
          <ac:spMkLst>
            <pc:docMk/>
            <pc:sldMk cId="109857222" sldId="256"/>
            <ac:spMk id="3" creationId="{00000000-0000-0000-0000-000000000000}"/>
          </ac:spMkLst>
        </pc:spChg>
        <pc:spChg chg="del">
          <ac:chgData name="Afritha Quadi" userId="437d2091ca833531" providerId="Windows Live" clId="Web-{5EB7DBC0-D7F3-4F44-A428-4F09C9BB4F3C}" dt="2021-12-05T19:39:20.918" v="0"/>
          <ac:spMkLst>
            <pc:docMk/>
            <pc:sldMk cId="109857222" sldId="256"/>
            <ac:spMk id="47" creationId="{F1611BA9-268A-49A6-84F8-FC91536686E4}"/>
          </ac:spMkLst>
        </pc:spChg>
        <pc:spChg chg="del">
          <ac:chgData name="Afritha Quadi" userId="437d2091ca833531" providerId="Windows Live" clId="Web-{5EB7DBC0-D7F3-4F44-A428-4F09C9BB4F3C}" dt="2021-12-05T19:39:20.918" v="0"/>
          <ac:spMkLst>
            <pc:docMk/>
            <pc:sldMk cId="109857222" sldId="256"/>
            <ac:spMk id="49" creationId="{E20EB187-900F-4AF5-813B-101456D9FD39}"/>
          </ac:spMkLst>
        </pc:spChg>
        <pc:spChg chg="del">
          <ac:chgData name="Afritha Quadi" userId="437d2091ca833531" providerId="Windows Live" clId="Web-{5EB7DBC0-D7F3-4F44-A428-4F09C9BB4F3C}" dt="2021-12-05T19:39:20.918" v="0"/>
          <ac:spMkLst>
            <pc:docMk/>
            <pc:sldMk cId="109857222" sldId="256"/>
            <ac:spMk id="51" creationId="{1825D5AF-D278-4D9A-A4F5-A1A1D3507636}"/>
          </ac:spMkLst>
        </pc:spChg>
        <pc:spChg chg="add">
          <ac:chgData name="Afritha Quadi" userId="437d2091ca833531" providerId="Windows Live" clId="Web-{5EB7DBC0-D7F3-4F44-A428-4F09C9BB4F3C}" dt="2021-12-05T19:39:20.918" v="0"/>
          <ac:spMkLst>
            <pc:docMk/>
            <pc:sldMk cId="109857222" sldId="256"/>
            <ac:spMk id="56" creationId="{9B7AD9F6-8CE7-4299-8FC6-328F4DCD3FF9}"/>
          </ac:spMkLst>
        </pc:spChg>
        <pc:spChg chg="add">
          <ac:chgData name="Afritha Quadi" userId="437d2091ca833531" providerId="Windows Live" clId="Web-{5EB7DBC0-D7F3-4F44-A428-4F09C9BB4F3C}" dt="2021-12-05T19:39:20.918" v="0"/>
          <ac:spMkLst>
            <pc:docMk/>
            <pc:sldMk cId="109857222" sldId="256"/>
            <ac:spMk id="58" creationId="{F49775AF-8896-43EE-92C6-83497D6DC56F}"/>
          </ac:spMkLst>
        </pc:spChg>
        <pc:picChg chg="mod ord">
          <ac:chgData name="Afritha Quadi" userId="437d2091ca833531" providerId="Windows Live" clId="Web-{5EB7DBC0-D7F3-4F44-A428-4F09C9BB4F3C}" dt="2021-12-05T19:39:20.918" v="0"/>
          <ac:picMkLst>
            <pc:docMk/>
            <pc:sldMk cId="109857222" sldId="256"/>
            <ac:picMk id="20" creationId="{040896DA-60B4-4995-B2F6-1741074E8DB7}"/>
          </ac:picMkLst>
        </pc:picChg>
      </pc:sldChg>
    </pc:docChg>
  </pc:docChgLst>
  <pc:docChgLst>
    <pc:chgData name="Afritha Quadi" userId="437d2091ca833531" providerId="Windows Live" clId="Web-{A291D5A8-BAFF-4AAB-BB17-A2585BAAFE2B}"/>
    <pc:docChg chg="modSld">
      <pc:chgData name="Afritha Quadi" userId="437d2091ca833531" providerId="Windows Live" clId="Web-{A291D5A8-BAFF-4AAB-BB17-A2585BAAFE2B}" dt="2021-12-05T19:41:48.071" v="0"/>
      <pc:docMkLst>
        <pc:docMk/>
      </pc:docMkLst>
      <pc:sldChg chg="addSp delSp modSp">
        <pc:chgData name="Afritha Quadi" userId="437d2091ca833531" providerId="Windows Live" clId="Web-{A291D5A8-BAFF-4AAB-BB17-A2585BAAFE2B}" dt="2021-12-05T19:41:48.071" v="0"/>
        <pc:sldMkLst>
          <pc:docMk/>
          <pc:sldMk cId="109857222" sldId="256"/>
        </pc:sldMkLst>
        <pc:spChg chg="mod">
          <ac:chgData name="Afritha Quadi" userId="437d2091ca833531" providerId="Windows Live" clId="Web-{A291D5A8-BAFF-4AAB-BB17-A2585BAAFE2B}" dt="2021-12-05T19:41:48.071" v="0"/>
          <ac:spMkLst>
            <pc:docMk/>
            <pc:sldMk cId="109857222" sldId="256"/>
            <ac:spMk id="2" creationId="{00000000-0000-0000-0000-000000000000}"/>
          </ac:spMkLst>
        </pc:spChg>
        <pc:spChg chg="mod">
          <ac:chgData name="Afritha Quadi" userId="437d2091ca833531" providerId="Windows Live" clId="Web-{A291D5A8-BAFF-4AAB-BB17-A2585BAAFE2B}" dt="2021-12-05T19:41:48.071" v="0"/>
          <ac:spMkLst>
            <pc:docMk/>
            <pc:sldMk cId="109857222" sldId="256"/>
            <ac:spMk id="3" creationId="{00000000-0000-0000-0000-000000000000}"/>
          </ac:spMkLst>
        </pc:spChg>
        <pc:spChg chg="del">
          <ac:chgData name="Afritha Quadi" userId="437d2091ca833531" providerId="Windows Live" clId="Web-{A291D5A8-BAFF-4AAB-BB17-A2585BAAFE2B}" dt="2021-12-05T19:41:48.071" v="0"/>
          <ac:spMkLst>
            <pc:docMk/>
            <pc:sldMk cId="109857222" sldId="256"/>
            <ac:spMk id="56" creationId="{9B7AD9F6-8CE7-4299-8FC6-328F4DCD3FF9}"/>
          </ac:spMkLst>
        </pc:spChg>
        <pc:spChg chg="del">
          <ac:chgData name="Afritha Quadi" userId="437d2091ca833531" providerId="Windows Live" clId="Web-{A291D5A8-BAFF-4AAB-BB17-A2585BAAFE2B}" dt="2021-12-05T19:41:48.071" v="0"/>
          <ac:spMkLst>
            <pc:docMk/>
            <pc:sldMk cId="109857222" sldId="256"/>
            <ac:spMk id="58" creationId="{F49775AF-8896-43EE-92C6-83497D6DC56F}"/>
          </ac:spMkLst>
        </pc:spChg>
        <pc:spChg chg="add">
          <ac:chgData name="Afritha Quadi" userId="437d2091ca833531" providerId="Windows Live" clId="Web-{A291D5A8-BAFF-4AAB-BB17-A2585BAAFE2B}" dt="2021-12-05T19:41:48.071" v="0"/>
          <ac:spMkLst>
            <pc:docMk/>
            <pc:sldMk cId="109857222" sldId="256"/>
            <ac:spMk id="63" creationId="{06DA9DF9-31F7-4056-B42E-878CC92417B8}"/>
          </ac:spMkLst>
        </pc:spChg>
        <pc:picChg chg="mod">
          <ac:chgData name="Afritha Quadi" userId="437d2091ca833531" providerId="Windows Live" clId="Web-{A291D5A8-BAFF-4AAB-BB17-A2585BAAFE2B}" dt="2021-12-05T19:41:48.071" v="0"/>
          <ac:picMkLst>
            <pc:docMk/>
            <pc:sldMk cId="109857222" sldId="256"/>
            <ac:picMk id="20" creationId="{040896DA-60B4-4995-B2F6-1741074E8DB7}"/>
          </ac:picMkLst>
        </pc:picChg>
      </pc:sldChg>
    </pc:docChg>
  </pc:docChgLst>
  <pc:docChgLst>
    <pc:chgData name="Afritha Quadi" userId="437d2091ca833531" providerId="Windows Live" clId="Web-{946EB079-9977-40D4-A49E-E39735A8358C}"/>
    <pc:docChg chg="addSld modSld sldOrd">
      <pc:chgData name="Afritha Quadi" userId="437d2091ca833531" providerId="Windows Live" clId="Web-{946EB079-9977-40D4-A49E-E39735A8358C}" dt="2021-12-09T22:15:46.111" v="1369"/>
      <pc:docMkLst>
        <pc:docMk/>
      </pc:docMkLst>
      <pc:sldChg chg="addSp delSp modSp mod setBg">
        <pc:chgData name="Afritha Quadi" userId="437d2091ca833531" providerId="Windows Live" clId="Web-{946EB079-9977-40D4-A49E-E39735A8358C}" dt="2021-12-09T22:07:03.392" v="1342"/>
        <pc:sldMkLst>
          <pc:docMk/>
          <pc:sldMk cId="3810414001" sldId="257"/>
        </pc:sldMkLst>
        <pc:spChg chg="mod">
          <ac:chgData name="Afritha Quadi" userId="437d2091ca833531" providerId="Windows Live" clId="Web-{946EB079-9977-40D4-A49E-E39735A8358C}" dt="2021-12-09T22:07:03.392" v="1342"/>
          <ac:spMkLst>
            <pc:docMk/>
            <pc:sldMk cId="3810414001" sldId="257"/>
            <ac:spMk id="2" creationId="{6CAD56AA-A57B-4BD5-8B66-9C2CBF05F93C}"/>
          </ac:spMkLst>
        </pc:spChg>
        <pc:spChg chg="mod">
          <ac:chgData name="Afritha Quadi" userId="437d2091ca833531" providerId="Windows Live" clId="Web-{946EB079-9977-40D4-A49E-E39735A8358C}" dt="2021-12-09T22:07:03.392" v="1342"/>
          <ac:spMkLst>
            <pc:docMk/>
            <pc:sldMk cId="3810414001" sldId="257"/>
            <ac:spMk id="3" creationId="{0F7F06A8-4B33-4912-9979-6F633EFFD60E}"/>
          </ac:spMkLst>
        </pc:spChg>
        <pc:spChg chg="add del">
          <ac:chgData name="Afritha Quadi" userId="437d2091ca833531" providerId="Windows Live" clId="Web-{946EB079-9977-40D4-A49E-E39735A8358C}" dt="2021-12-09T21:34:15.674" v="1228"/>
          <ac:spMkLst>
            <pc:docMk/>
            <pc:sldMk cId="3810414001" sldId="257"/>
            <ac:spMk id="9" creationId="{F94AA2BD-2E3F-4B1D-8127-5744B8115311}"/>
          </ac:spMkLst>
        </pc:spChg>
        <pc:spChg chg="add del">
          <ac:chgData name="Afritha Quadi" userId="437d2091ca833531" providerId="Windows Live" clId="Web-{946EB079-9977-40D4-A49E-E39735A8358C}" dt="2021-12-09T21:34:15.674" v="1228"/>
          <ac:spMkLst>
            <pc:docMk/>
            <pc:sldMk cId="3810414001" sldId="257"/>
            <ac:spMk id="11" creationId="{4BD02261-2DC8-4AA8-9E16-7751AE892445}"/>
          </ac:spMkLst>
        </pc:spChg>
        <pc:spChg chg="add del">
          <ac:chgData name="Afritha Quadi" userId="437d2091ca833531" providerId="Windows Live" clId="Web-{946EB079-9977-40D4-A49E-E39735A8358C}" dt="2021-12-09T21:34:15.674" v="1228"/>
          <ac:spMkLst>
            <pc:docMk/>
            <pc:sldMk cId="3810414001" sldId="257"/>
            <ac:spMk id="13" creationId="{3D752CF2-2291-40B5-B462-C17B174C10BC}"/>
          </ac:spMkLst>
        </pc:spChg>
        <pc:spChg chg="add del">
          <ac:chgData name="Afritha Quadi" userId="437d2091ca833531" providerId="Windows Live" clId="Web-{946EB079-9977-40D4-A49E-E39735A8358C}" dt="2021-12-09T22:03:17.447" v="1329"/>
          <ac:spMkLst>
            <pc:docMk/>
            <pc:sldMk cId="3810414001" sldId="257"/>
            <ac:spMk id="18" creationId="{79477870-C64A-4E35-8F2F-05B7114F3C74}"/>
          </ac:spMkLst>
        </pc:spChg>
        <pc:spChg chg="add del">
          <ac:chgData name="Afritha Quadi" userId="437d2091ca833531" providerId="Windows Live" clId="Web-{946EB079-9977-40D4-A49E-E39735A8358C}" dt="2021-12-09T22:03:17.447" v="1329"/>
          <ac:spMkLst>
            <pc:docMk/>
            <pc:sldMk cId="3810414001" sldId="257"/>
            <ac:spMk id="20" creationId="{8AEA628B-C8FF-4D0B-B111-F101F580B15D}"/>
          </ac:spMkLst>
        </pc:spChg>
        <pc:spChg chg="add del">
          <ac:chgData name="Afritha Quadi" userId="437d2091ca833531" providerId="Windows Live" clId="Web-{946EB079-9977-40D4-A49E-E39735A8358C}" dt="2021-12-09T22:03:17.447" v="1329"/>
          <ac:spMkLst>
            <pc:docMk/>
            <pc:sldMk cId="3810414001" sldId="257"/>
            <ac:spMk id="22" creationId="{42663BD0-064C-40FC-A331-F49FCA9536AA}"/>
          </ac:spMkLst>
        </pc:spChg>
        <pc:spChg chg="add del">
          <ac:chgData name="Afritha Quadi" userId="437d2091ca833531" providerId="Windows Live" clId="Web-{946EB079-9977-40D4-A49E-E39735A8358C}" dt="2021-12-09T22:06:29.984" v="1339"/>
          <ac:spMkLst>
            <pc:docMk/>
            <pc:sldMk cId="3810414001" sldId="257"/>
            <ac:spMk id="27" creationId="{F13C74B1-5B17-4795-BED0-7140497B445A}"/>
          </ac:spMkLst>
        </pc:spChg>
        <pc:spChg chg="add del">
          <ac:chgData name="Afritha Quadi" userId="437d2091ca833531" providerId="Windows Live" clId="Web-{946EB079-9977-40D4-A49E-E39735A8358C}" dt="2021-12-09T22:06:29.984" v="1339"/>
          <ac:spMkLst>
            <pc:docMk/>
            <pc:sldMk cId="3810414001" sldId="257"/>
            <ac:spMk id="29" creationId="{D4974D33-8DC5-464E-8C6D-BE58F0669C17}"/>
          </ac:spMkLst>
        </pc:spChg>
        <pc:spChg chg="add del">
          <ac:chgData name="Afritha Quadi" userId="437d2091ca833531" providerId="Windows Live" clId="Web-{946EB079-9977-40D4-A49E-E39735A8358C}" dt="2021-12-09T22:07:03.392" v="1342"/>
          <ac:spMkLst>
            <pc:docMk/>
            <pc:sldMk cId="3810414001" sldId="257"/>
            <ac:spMk id="34" creationId="{8FC9BE17-9A7B-462D-AE50-3D8777387304}"/>
          </ac:spMkLst>
        </pc:spChg>
        <pc:spChg chg="add del">
          <ac:chgData name="Afritha Quadi" userId="437d2091ca833531" providerId="Windows Live" clId="Web-{946EB079-9977-40D4-A49E-E39735A8358C}" dt="2021-12-09T22:07:03.392" v="1342"/>
          <ac:spMkLst>
            <pc:docMk/>
            <pc:sldMk cId="3810414001" sldId="257"/>
            <ac:spMk id="36" creationId="{3EBE8569-6AEC-4B8C-8D53-2DE337CDBA65}"/>
          </ac:spMkLst>
        </pc:spChg>
        <pc:spChg chg="add del">
          <ac:chgData name="Afritha Quadi" userId="437d2091ca833531" providerId="Windows Live" clId="Web-{946EB079-9977-40D4-A49E-E39735A8358C}" dt="2021-12-09T22:07:03.392" v="1342"/>
          <ac:spMkLst>
            <pc:docMk/>
            <pc:sldMk cId="3810414001" sldId="257"/>
            <ac:spMk id="38" creationId="{55D4142C-5077-457F-A6AD-3FECFDB39685}"/>
          </ac:spMkLst>
        </pc:spChg>
        <pc:spChg chg="add del">
          <ac:chgData name="Afritha Quadi" userId="437d2091ca833531" providerId="Windows Live" clId="Web-{946EB079-9977-40D4-A49E-E39735A8358C}" dt="2021-12-09T22:07:03.392" v="1342"/>
          <ac:spMkLst>
            <pc:docMk/>
            <pc:sldMk cId="3810414001" sldId="257"/>
            <ac:spMk id="40" creationId="{7A5F0580-5EE9-419F-96EE-B6529EF6E7D0}"/>
          </ac:spMkLst>
        </pc:spChg>
        <pc:spChg chg="add">
          <ac:chgData name="Afritha Quadi" userId="437d2091ca833531" providerId="Windows Live" clId="Web-{946EB079-9977-40D4-A49E-E39735A8358C}" dt="2021-12-09T22:07:03.392" v="1342"/>
          <ac:spMkLst>
            <pc:docMk/>
            <pc:sldMk cId="3810414001" sldId="257"/>
            <ac:spMk id="45" creationId="{2C61293E-6EBE-43EF-A52C-9BEBFD7679D4}"/>
          </ac:spMkLst>
        </pc:spChg>
        <pc:spChg chg="add">
          <ac:chgData name="Afritha Quadi" userId="437d2091ca833531" providerId="Windows Live" clId="Web-{946EB079-9977-40D4-A49E-E39735A8358C}" dt="2021-12-09T22:07:03.392" v="1342"/>
          <ac:spMkLst>
            <pc:docMk/>
            <pc:sldMk cId="3810414001" sldId="257"/>
            <ac:spMk id="47" creationId="{21540236-BFD5-4A9D-8840-4703E7F76825}"/>
          </ac:spMkLst>
        </pc:spChg>
        <pc:picChg chg="add mod ord">
          <ac:chgData name="Afritha Quadi" userId="437d2091ca833531" providerId="Windows Live" clId="Web-{946EB079-9977-40D4-A49E-E39735A8358C}" dt="2021-12-09T22:07:03.392" v="1342"/>
          <ac:picMkLst>
            <pc:docMk/>
            <pc:sldMk cId="3810414001" sldId="257"/>
            <ac:picMk id="4" creationId="{EC949BCD-B684-4924-BC2B-3C4C24F1AF4F}"/>
          </ac:picMkLst>
        </pc:picChg>
      </pc:sldChg>
      <pc:sldChg chg="addSp delSp modSp mod setBg setClrOvrMap">
        <pc:chgData name="Afritha Quadi" userId="437d2091ca833531" providerId="Windows Live" clId="Web-{946EB079-9977-40D4-A49E-E39735A8358C}" dt="2021-12-09T22:09:46.037" v="1350"/>
        <pc:sldMkLst>
          <pc:docMk/>
          <pc:sldMk cId="1263338148" sldId="258"/>
        </pc:sldMkLst>
        <pc:spChg chg="mod">
          <ac:chgData name="Afritha Quadi" userId="437d2091ca833531" providerId="Windows Live" clId="Web-{946EB079-9977-40D4-A49E-E39735A8358C}" dt="2021-12-09T22:09:46.037" v="1350"/>
          <ac:spMkLst>
            <pc:docMk/>
            <pc:sldMk cId="1263338148" sldId="258"/>
            <ac:spMk id="2" creationId="{4A088E3C-408C-477D-A623-55165D3948A9}"/>
          </ac:spMkLst>
        </pc:spChg>
        <pc:spChg chg="mod">
          <ac:chgData name="Afritha Quadi" userId="437d2091ca833531" providerId="Windows Live" clId="Web-{946EB079-9977-40D4-A49E-E39735A8358C}" dt="2021-12-09T22:09:46.037" v="1350"/>
          <ac:spMkLst>
            <pc:docMk/>
            <pc:sldMk cId="1263338148" sldId="258"/>
            <ac:spMk id="3" creationId="{29F6DD66-0E55-4251-8CBF-9B406C596B0A}"/>
          </ac:spMkLst>
        </pc:spChg>
        <pc:spChg chg="add del">
          <ac:chgData name="Afritha Quadi" userId="437d2091ca833531" providerId="Windows Live" clId="Web-{946EB079-9977-40D4-A49E-E39735A8358C}" dt="2021-12-09T22:06:15" v="1335"/>
          <ac:spMkLst>
            <pc:docMk/>
            <pc:sldMk cId="1263338148" sldId="258"/>
            <ac:spMk id="5" creationId="{A9296FD4-A704-4469-B5DF-68FE9DFA674D}"/>
          </ac:spMkLst>
        </pc:spChg>
        <pc:spChg chg="add del">
          <ac:chgData name="Afritha Quadi" userId="437d2091ca833531" providerId="Windows Live" clId="Web-{946EB079-9977-40D4-A49E-E39735A8358C}" dt="2021-12-09T21:53:38.460" v="1307"/>
          <ac:spMkLst>
            <pc:docMk/>
            <pc:sldMk cId="1263338148" sldId="258"/>
            <ac:spMk id="6" creationId="{F13C74B1-5B17-4795-BED0-7140497B445A}"/>
          </ac:spMkLst>
        </pc:spChg>
        <pc:spChg chg="add del">
          <ac:chgData name="Afritha Quadi" userId="437d2091ca833531" providerId="Windows Live" clId="Web-{946EB079-9977-40D4-A49E-E39735A8358C}" dt="2021-12-09T21:53:38.460" v="1307"/>
          <ac:spMkLst>
            <pc:docMk/>
            <pc:sldMk cId="1263338148" sldId="258"/>
            <ac:spMk id="7" creationId="{D4974D33-8DC5-464E-8C6D-BE58F0669C17}"/>
          </ac:spMkLst>
        </pc:spChg>
        <pc:spChg chg="add del">
          <ac:chgData name="Afritha Quadi" userId="437d2091ca833531" providerId="Windows Live" clId="Web-{946EB079-9977-40D4-A49E-E39735A8358C}" dt="2021-12-09T21:53:45.336" v="1309"/>
          <ac:spMkLst>
            <pc:docMk/>
            <pc:sldMk cId="1263338148" sldId="258"/>
            <ac:spMk id="8" creationId="{94E4D846-3AFC-4F86-8C35-24B0542A269D}"/>
          </ac:spMkLst>
        </pc:spChg>
        <pc:spChg chg="add del">
          <ac:chgData name="Afritha Quadi" userId="437d2091ca833531" providerId="Windows Live" clId="Web-{946EB079-9977-40D4-A49E-E39735A8358C}" dt="2021-12-09T21:53:13.569" v="1305"/>
          <ac:spMkLst>
            <pc:docMk/>
            <pc:sldMk cId="1263338148" sldId="258"/>
            <ac:spMk id="9" creationId="{F94AA2BD-2E3F-4B1D-8127-5744B8115311}"/>
          </ac:spMkLst>
        </pc:spChg>
        <pc:spChg chg="add del">
          <ac:chgData name="Afritha Quadi" userId="437d2091ca833531" providerId="Windows Live" clId="Web-{946EB079-9977-40D4-A49E-E39735A8358C}" dt="2021-12-09T21:53:45.336" v="1309"/>
          <ac:spMkLst>
            <pc:docMk/>
            <pc:sldMk cId="1263338148" sldId="258"/>
            <ac:spMk id="10" creationId="{284781B9-12CB-45C3-907A-9ED93FF72C65}"/>
          </ac:spMkLst>
        </pc:spChg>
        <pc:spChg chg="add del">
          <ac:chgData name="Afritha Quadi" userId="437d2091ca833531" providerId="Windows Live" clId="Web-{946EB079-9977-40D4-A49E-E39735A8358C}" dt="2021-12-09T21:53:13.569" v="1305"/>
          <ac:spMkLst>
            <pc:docMk/>
            <pc:sldMk cId="1263338148" sldId="258"/>
            <ac:spMk id="11" creationId="{4BD02261-2DC8-4AA8-9E16-7751AE892445}"/>
          </ac:spMkLst>
        </pc:spChg>
        <pc:spChg chg="add del">
          <ac:chgData name="Afritha Quadi" userId="437d2091ca833531" providerId="Windows Live" clId="Web-{946EB079-9977-40D4-A49E-E39735A8358C}" dt="2021-12-09T21:53:45.336" v="1309"/>
          <ac:spMkLst>
            <pc:docMk/>
            <pc:sldMk cId="1263338148" sldId="258"/>
            <ac:spMk id="12" creationId="{55D4142C-5077-457F-A6AD-3FECFDB39685}"/>
          </ac:spMkLst>
        </pc:spChg>
        <pc:spChg chg="add del">
          <ac:chgData name="Afritha Quadi" userId="437d2091ca833531" providerId="Windows Live" clId="Web-{946EB079-9977-40D4-A49E-E39735A8358C}" dt="2021-12-09T21:53:13.569" v="1305"/>
          <ac:spMkLst>
            <pc:docMk/>
            <pc:sldMk cId="1263338148" sldId="258"/>
            <ac:spMk id="13" creationId="{3D752CF2-2291-40B5-B462-C17B174C10BC}"/>
          </ac:spMkLst>
        </pc:spChg>
        <pc:spChg chg="add del">
          <ac:chgData name="Afritha Quadi" userId="437d2091ca833531" providerId="Windows Live" clId="Web-{946EB079-9977-40D4-A49E-E39735A8358C}" dt="2021-12-09T22:03:23.525" v="1330"/>
          <ac:spMkLst>
            <pc:docMk/>
            <pc:sldMk cId="1263338148" sldId="258"/>
            <ac:spMk id="14" creationId="{8FC9BE17-9A7B-462D-AE50-3D8777387304}"/>
          </ac:spMkLst>
        </pc:spChg>
        <pc:spChg chg="add del">
          <ac:chgData name="Afritha Quadi" userId="437d2091ca833531" providerId="Windows Live" clId="Web-{946EB079-9977-40D4-A49E-E39735A8358C}" dt="2021-12-09T21:53:45.336" v="1309"/>
          <ac:spMkLst>
            <pc:docMk/>
            <pc:sldMk cId="1263338148" sldId="258"/>
            <ac:spMk id="15" creationId="{7A5F0580-5EE9-419F-96EE-B6529EF6E7D0}"/>
          </ac:spMkLst>
        </pc:spChg>
        <pc:spChg chg="add del">
          <ac:chgData name="Afritha Quadi" userId="437d2091ca833531" providerId="Windows Live" clId="Web-{946EB079-9977-40D4-A49E-E39735A8358C}" dt="2021-12-09T22:03:23.525" v="1330"/>
          <ac:spMkLst>
            <pc:docMk/>
            <pc:sldMk cId="1263338148" sldId="258"/>
            <ac:spMk id="16" creationId="{3EBE8569-6AEC-4B8C-8D53-2DE337CDBA65}"/>
          </ac:spMkLst>
        </pc:spChg>
        <pc:spChg chg="add del">
          <ac:chgData name="Afritha Quadi" userId="437d2091ca833531" providerId="Windows Live" clId="Web-{946EB079-9977-40D4-A49E-E39735A8358C}" dt="2021-12-09T22:03:23.525" v="1330"/>
          <ac:spMkLst>
            <pc:docMk/>
            <pc:sldMk cId="1263338148" sldId="258"/>
            <ac:spMk id="17" creationId="{55D4142C-5077-457F-A6AD-3FECFDB39685}"/>
          </ac:spMkLst>
        </pc:spChg>
        <pc:spChg chg="add del">
          <ac:chgData name="Afritha Quadi" userId="437d2091ca833531" providerId="Windows Live" clId="Web-{946EB079-9977-40D4-A49E-E39735A8358C}" dt="2021-12-09T22:03:23.525" v="1330"/>
          <ac:spMkLst>
            <pc:docMk/>
            <pc:sldMk cId="1263338148" sldId="258"/>
            <ac:spMk id="18" creationId="{7A5F0580-5EE9-419F-96EE-B6529EF6E7D0}"/>
          </ac:spMkLst>
        </pc:spChg>
        <pc:spChg chg="add del">
          <ac:chgData name="Afritha Quadi" userId="437d2091ca833531" providerId="Windows Live" clId="Web-{946EB079-9977-40D4-A49E-E39735A8358C}" dt="2021-12-09T22:09:46.037" v="1350"/>
          <ac:spMkLst>
            <pc:docMk/>
            <pc:sldMk cId="1263338148" sldId="258"/>
            <ac:spMk id="23" creationId="{F13C74B1-5B17-4795-BED0-7140497B445A}"/>
          </ac:spMkLst>
        </pc:spChg>
        <pc:spChg chg="add del">
          <ac:chgData name="Afritha Quadi" userId="437d2091ca833531" providerId="Windows Live" clId="Web-{946EB079-9977-40D4-A49E-E39735A8358C}" dt="2021-12-09T22:09:46.037" v="1350"/>
          <ac:spMkLst>
            <pc:docMk/>
            <pc:sldMk cId="1263338148" sldId="258"/>
            <ac:spMk id="25" creationId="{D4974D33-8DC5-464E-8C6D-BE58F0669C17}"/>
          </ac:spMkLst>
        </pc:spChg>
        <pc:spChg chg="add del">
          <ac:chgData name="Afritha Quadi" userId="437d2091ca833531" providerId="Windows Live" clId="Web-{946EB079-9977-40D4-A49E-E39735A8358C}" dt="2021-12-09T22:09:46.037" v="1349"/>
          <ac:spMkLst>
            <pc:docMk/>
            <pc:sldMk cId="1263338148" sldId="258"/>
            <ac:spMk id="27" creationId="{C5E6CFF1-2F42-4E10-9A97-F116F46F53FE}"/>
          </ac:spMkLst>
        </pc:spChg>
        <pc:spChg chg="add">
          <ac:chgData name="Afritha Quadi" userId="437d2091ca833531" providerId="Windows Live" clId="Web-{946EB079-9977-40D4-A49E-E39735A8358C}" dt="2021-12-09T22:09:46.037" v="1350"/>
          <ac:spMkLst>
            <pc:docMk/>
            <pc:sldMk cId="1263338148" sldId="258"/>
            <ac:spMk id="29" creationId="{D009D6D5-DAC2-4A8B-A17A-E206B9012D09}"/>
          </ac:spMkLst>
        </pc:spChg>
        <pc:spChg chg="add del">
          <ac:chgData name="Afritha Quadi" userId="437d2091ca833531" providerId="Windows Live" clId="Web-{946EB079-9977-40D4-A49E-E39735A8358C}" dt="2021-12-09T22:09:15.161" v="1347"/>
          <ac:spMkLst>
            <pc:docMk/>
            <pc:sldMk cId="1263338148" sldId="258"/>
            <ac:spMk id="30" creationId="{3CD9DF72-87A3-404E-A828-84CBF11A8303}"/>
          </ac:spMkLst>
        </pc:spChg>
        <pc:picChg chg="add del mod ord">
          <ac:chgData name="Afritha Quadi" userId="437d2091ca833531" providerId="Windows Live" clId="Web-{946EB079-9977-40D4-A49E-E39735A8358C}" dt="2021-12-09T22:04:48.434" v="1332"/>
          <ac:picMkLst>
            <pc:docMk/>
            <pc:sldMk cId="1263338148" sldId="258"/>
            <ac:picMk id="4" creationId="{4DDFF5DA-28E4-4070-BC94-3D5EB78BB451}"/>
          </ac:picMkLst>
        </pc:picChg>
        <pc:picChg chg="add mod ord">
          <ac:chgData name="Afritha Quadi" userId="437d2091ca833531" providerId="Windows Live" clId="Web-{946EB079-9977-40D4-A49E-E39735A8358C}" dt="2021-12-09T22:09:46.037" v="1350"/>
          <ac:picMkLst>
            <pc:docMk/>
            <pc:sldMk cId="1263338148" sldId="258"/>
            <ac:picMk id="19" creationId="{4B8C03BA-828C-495A-84D9-939C8625998D}"/>
          </ac:picMkLst>
        </pc:picChg>
        <pc:cxnChg chg="add del">
          <ac:chgData name="Afritha Quadi" userId="437d2091ca833531" providerId="Windows Live" clId="Web-{946EB079-9977-40D4-A49E-E39735A8358C}" dt="2021-12-09T22:09:46.037" v="1349"/>
          <ac:cxnSpMkLst>
            <pc:docMk/>
            <pc:sldMk cId="1263338148" sldId="258"/>
            <ac:cxnSpMk id="28" creationId="{67182200-4859-4C8D-BCBB-55B245C28BA3}"/>
          </ac:cxnSpMkLst>
        </pc:cxnChg>
        <pc:cxnChg chg="add del">
          <ac:chgData name="Afritha Quadi" userId="437d2091ca833531" providerId="Windows Live" clId="Web-{946EB079-9977-40D4-A49E-E39735A8358C}" dt="2021-12-09T22:09:15.161" v="1347"/>
          <ac:cxnSpMkLst>
            <pc:docMk/>
            <pc:sldMk cId="1263338148" sldId="258"/>
            <ac:cxnSpMk id="32" creationId="{20E3A342-4D61-4E3F-AF90-1AB42AEB96CC}"/>
          </ac:cxnSpMkLst>
        </pc:cxnChg>
      </pc:sldChg>
      <pc:sldChg chg="addSp delSp modSp new mod setBg setClrOvrMap">
        <pc:chgData name="Afritha Quadi" userId="437d2091ca833531" providerId="Windows Live" clId="Web-{946EB079-9977-40D4-A49E-E39735A8358C}" dt="2021-12-09T22:03:38.682" v="1331"/>
        <pc:sldMkLst>
          <pc:docMk/>
          <pc:sldMk cId="1287839794" sldId="259"/>
        </pc:sldMkLst>
        <pc:spChg chg="mod">
          <ac:chgData name="Afritha Quadi" userId="437d2091ca833531" providerId="Windows Live" clId="Web-{946EB079-9977-40D4-A49E-E39735A8358C}" dt="2021-12-09T22:03:38.682" v="1331"/>
          <ac:spMkLst>
            <pc:docMk/>
            <pc:sldMk cId="1287839794" sldId="259"/>
            <ac:spMk id="2" creationId="{73A88E3B-6782-403E-B7C4-0125DA79C120}"/>
          </ac:spMkLst>
        </pc:spChg>
        <pc:spChg chg="mod">
          <ac:chgData name="Afritha Quadi" userId="437d2091ca833531" providerId="Windows Live" clId="Web-{946EB079-9977-40D4-A49E-E39735A8358C}" dt="2021-12-09T22:03:38.682" v="1331"/>
          <ac:spMkLst>
            <pc:docMk/>
            <pc:sldMk cId="1287839794" sldId="259"/>
            <ac:spMk id="3" creationId="{E3DD4DB4-7437-40E9-91E3-0BC138E58988}"/>
          </ac:spMkLst>
        </pc:spChg>
        <pc:spChg chg="add del">
          <ac:chgData name="Afritha Quadi" userId="437d2091ca833531" providerId="Windows Live" clId="Web-{946EB079-9977-40D4-A49E-E39735A8358C}" dt="2021-12-09T21:30:26.823" v="1217"/>
          <ac:spMkLst>
            <pc:docMk/>
            <pc:sldMk cId="1287839794" sldId="259"/>
            <ac:spMk id="10" creationId="{1ECAB1E8-8195-4748-BE71-FF806D86892E}"/>
          </ac:spMkLst>
        </pc:spChg>
        <pc:spChg chg="add del">
          <ac:chgData name="Afritha Quadi" userId="437d2091ca833531" providerId="Windows Live" clId="Web-{946EB079-9977-40D4-A49E-E39735A8358C}" dt="2021-12-09T21:30:26.823" v="1217"/>
          <ac:spMkLst>
            <pc:docMk/>
            <pc:sldMk cId="1287839794" sldId="259"/>
            <ac:spMk id="12" creationId="{57F6BDD4-E066-4008-8011-6CC31AEB4556}"/>
          </ac:spMkLst>
        </pc:spChg>
        <pc:spChg chg="add del">
          <ac:chgData name="Afritha Quadi" userId="437d2091ca833531" providerId="Windows Live" clId="Web-{946EB079-9977-40D4-A49E-E39735A8358C}" dt="2021-12-09T21:30:26.823" v="1217"/>
          <ac:spMkLst>
            <pc:docMk/>
            <pc:sldMk cId="1287839794" sldId="259"/>
            <ac:spMk id="14" creationId="{2711A8FB-68FC-45FC-B01E-38F809E2D439}"/>
          </ac:spMkLst>
        </pc:spChg>
        <pc:spChg chg="add del">
          <ac:chgData name="Afritha Quadi" userId="437d2091ca833531" providerId="Windows Live" clId="Web-{946EB079-9977-40D4-A49E-E39735A8358C}" dt="2021-12-09T21:30:26.823" v="1217"/>
          <ac:spMkLst>
            <pc:docMk/>
            <pc:sldMk cId="1287839794" sldId="259"/>
            <ac:spMk id="16" creationId="{2A865FE3-5FC9-4049-87CF-30019C46C0F5}"/>
          </ac:spMkLst>
        </pc:spChg>
        <pc:spChg chg="add del">
          <ac:chgData name="Afritha Quadi" userId="437d2091ca833531" providerId="Windows Live" clId="Web-{946EB079-9977-40D4-A49E-E39735A8358C}" dt="2021-12-09T21:32:11.826" v="1222"/>
          <ac:spMkLst>
            <pc:docMk/>
            <pc:sldMk cId="1287839794" sldId="259"/>
            <ac:spMk id="21" creationId="{04812C46-200A-4DEB-A05E-3ED6C68C2387}"/>
          </ac:spMkLst>
        </pc:spChg>
        <pc:spChg chg="add del">
          <ac:chgData name="Afritha Quadi" userId="437d2091ca833531" providerId="Windows Live" clId="Web-{946EB079-9977-40D4-A49E-E39735A8358C}" dt="2021-12-09T21:32:11.826" v="1222"/>
          <ac:spMkLst>
            <pc:docMk/>
            <pc:sldMk cId="1287839794" sldId="259"/>
            <ac:spMk id="23" creationId="{D1EA859B-E555-4109-94F3-6700E046E008}"/>
          </ac:spMkLst>
        </pc:spChg>
        <pc:spChg chg="add del">
          <ac:chgData name="Afritha Quadi" userId="437d2091ca833531" providerId="Windows Live" clId="Web-{946EB079-9977-40D4-A49E-E39735A8358C}" dt="2021-12-09T21:51:22.675" v="1302"/>
          <ac:spMkLst>
            <pc:docMk/>
            <pc:sldMk cId="1287839794" sldId="259"/>
            <ac:spMk id="28" creationId="{8FC9BE17-9A7B-462D-AE50-3D8777387304}"/>
          </ac:spMkLst>
        </pc:spChg>
        <pc:spChg chg="add del">
          <ac:chgData name="Afritha Quadi" userId="437d2091ca833531" providerId="Windows Live" clId="Web-{946EB079-9977-40D4-A49E-E39735A8358C}" dt="2021-12-09T21:51:22.675" v="1302"/>
          <ac:spMkLst>
            <pc:docMk/>
            <pc:sldMk cId="1287839794" sldId="259"/>
            <ac:spMk id="30" creationId="{3EBE8569-6AEC-4B8C-8D53-2DE337CDBA65}"/>
          </ac:spMkLst>
        </pc:spChg>
        <pc:spChg chg="add del">
          <ac:chgData name="Afritha Quadi" userId="437d2091ca833531" providerId="Windows Live" clId="Web-{946EB079-9977-40D4-A49E-E39735A8358C}" dt="2021-12-09T21:51:22.675" v="1302"/>
          <ac:spMkLst>
            <pc:docMk/>
            <pc:sldMk cId="1287839794" sldId="259"/>
            <ac:spMk id="32" creationId="{55D4142C-5077-457F-A6AD-3FECFDB39685}"/>
          </ac:spMkLst>
        </pc:spChg>
        <pc:spChg chg="add del">
          <ac:chgData name="Afritha Quadi" userId="437d2091ca833531" providerId="Windows Live" clId="Web-{946EB079-9977-40D4-A49E-E39735A8358C}" dt="2021-12-09T21:51:22.675" v="1302"/>
          <ac:spMkLst>
            <pc:docMk/>
            <pc:sldMk cId="1287839794" sldId="259"/>
            <ac:spMk id="34" creationId="{7A5F0580-5EE9-419F-96EE-B6529EF6E7D0}"/>
          </ac:spMkLst>
        </pc:spChg>
        <pc:spChg chg="add del">
          <ac:chgData name="Afritha Quadi" userId="437d2091ca833531" providerId="Windows Live" clId="Web-{946EB079-9977-40D4-A49E-E39735A8358C}" dt="2021-12-09T21:51:05.612" v="1297"/>
          <ac:spMkLst>
            <pc:docMk/>
            <pc:sldMk cId="1287839794" sldId="259"/>
            <ac:spMk id="36" creationId="{F2B38F72-8FC4-4001-8C67-FA6B86DEC767}"/>
          </ac:spMkLst>
        </pc:spChg>
        <pc:spChg chg="add del">
          <ac:chgData name="Afritha Quadi" userId="437d2091ca833531" providerId="Windows Live" clId="Web-{946EB079-9977-40D4-A49E-E39735A8358C}" dt="2021-12-09T21:51:12.721" v="1299"/>
          <ac:spMkLst>
            <pc:docMk/>
            <pc:sldMk cId="1287839794" sldId="259"/>
            <ac:spMk id="37" creationId="{5C9B446A-6343-4E56-90BA-061E4DDF0FFB}"/>
          </ac:spMkLst>
        </pc:spChg>
        <pc:spChg chg="add del">
          <ac:chgData name="Afritha Quadi" userId="437d2091ca833531" providerId="Windows Live" clId="Web-{946EB079-9977-40D4-A49E-E39735A8358C}" dt="2021-12-09T21:51:12.721" v="1299"/>
          <ac:spMkLst>
            <pc:docMk/>
            <pc:sldMk cId="1287839794" sldId="259"/>
            <ac:spMk id="38" creationId="{3EC72A1B-03D3-499C-B4BF-AC68EEC22B10}"/>
          </ac:spMkLst>
        </pc:spChg>
        <pc:spChg chg="add del">
          <ac:chgData name="Afritha Quadi" userId="437d2091ca833531" providerId="Windows Live" clId="Web-{946EB079-9977-40D4-A49E-E39735A8358C}" dt="2021-12-09T21:51:02.034" v="1295"/>
          <ac:spMkLst>
            <pc:docMk/>
            <pc:sldMk cId="1287839794" sldId="259"/>
            <ac:spMk id="39" creationId="{0B9EE3F3-89B7-43C3-8651-C4C96830993D}"/>
          </ac:spMkLst>
        </pc:spChg>
        <pc:spChg chg="add del">
          <ac:chgData name="Afritha Quadi" userId="437d2091ca833531" providerId="Windows Live" clId="Web-{946EB079-9977-40D4-A49E-E39735A8358C}" dt="2021-12-09T21:51:12.721" v="1299"/>
          <ac:spMkLst>
            <pc:docMk/>
            <pc:sldMk cId="1287839794" sldId="259"/>
            <ac:spMk id="40" creationId="{216322C2-3CF0-4D33-BF90-3F384CF6D232}"/>
          </ac:spMkLst>
        </pc:spChg>
        <pc:spChg chg="add del">
          <ac:chgData name="Afritha Quadi" userId="437d2091ca833531" providerId="Windows Live" clId="Web-{946EB079-9977-40D4-A49E-E39735A8358C}" dt="2021-12-09T21:51:02.034" v="1295"/>
          <ac:spMkLst>
            <pc:docMk/>
            <pc:sldMk cId="1287839794" sldId="259"/>
            <ac:spMk id="41" creationId="{33AE4636-AEEC-45D6-84D4-7AC2DA48ECF8}"/>
          </ac:spMkLst>
        </pc:spChg>
        <pc:spChg chg="add del">
          <ac:chgData name="Afritha Quadi" userId="437d2091ca833531" providerId="Windows Live" clId="Web-{946EB079-9977-40D4-A49E-E39735A8358C}" dt="2021-12-09T21:51:22.659" v="1301"/>
          <ac:spMkLst>
            <pc:docMk/>
            <pc:sldMk cId="1287839794" sldId="259"/>
            <ac:spMk id="42" creationId="{90D01200-0224-43C5-AB38-FB4D16B73FB7}"/>
          </ac:spMkLst>
        </pc:spChg>
        <pc:spChg chg="add del">
          <ac:chgData name="Afritha Quadi" userId="437d2091ca833531" providerId="Windows Live" clId="Web-{946EB079-9977-40D4-A49E-E39735A8358C}" dt="2021-12-09T21:51:02.034" v="1295"/>
          <ac:spMkLst>
            <pc:docMk/>
            <pc:sldMk cId="1287839794" sldId="259"/>
            <ac:spMk id="43" creationId="{8D9CE0F4-2EB2-4F1F-8AAC-DB3571D9FE10}"/>
          </ac:spMkLst>
        </pc:spChg>
        <pc:spChg chg="add del">
          <ac:chgData name="Afritha Quadi" userId="437d2091ca833531" providerId="Windows Live" clId="Web-{946EB079-9977-40D4-A49E-E39735A8358C}" dt="2021-12-09T21:51:22.659" v="1301"/>
          <ac:spMkLst>
            <pc:docMk/>
            <pc:sldMk cId="1287839794" sldId="259"/>
            <ac:spMk id="44" creationId="{728A44A4-A002-4A88-9FC9-1D0566C97A47}"/>
          </ac:spMkLst>
        </pc:spChg>
        <pc:spChg chg="add del">
          <ac:chgData name="Afritha Quadi" userId="437d2091ca833531" providerId="Windows Live" clId="Web-{946EB079-9977-40D4-A49E-E39735A8358C}" dt="2021-12-09T21:51:12.721" v="1299"/>
          <ac:spMkLst>
            <pc:docMk/>
            <pc:sldMk cId="1287839794" sldId="259"/>
            <ac:spMk id="45" creationId="{55D4142C-5077-457F-A6AD-3FECFDB39685}"/>
          </ac:spMkLst>
        </pc:spChg>
        <pc:spChg chg="add del">
          <ac:chgData name="Afritha Quadi" userId="437d2091ca833531" providerId="Windows Live" clId="Web-{946EB079-9977-40D4-A49E-E39735A8358C}" dt="2021-12-09T21:51:22.659" v="1301"/>
          <ac:spMkLst>
            <pc:docMk/>
            <pc:sldMk cId="1287839794" sldId="259"/>
            <ac:spMk id="46" creationId="{3E7D5C7B-DD16-401B-85CE-4AAA2A4F5136}"/>
          </ac:spMkLst>
        </pc:spChg>
        <pc:spChg chg="add del">
          <ac:chgData name="Afritha Quadi" userId="437d2091ca833531" providerId="Windows Live" clId="Web-{946EB079-9977-40D4-A49E-E39735A8358C}" dt="2021-12-09T21:51:12.721" v="1299"/>
          <ac:spMkLst>
            <pc:docMk/>
            <pc:sldMk cId="1287839794" sldId="259"/>
            <ac:spMk id="47" creationId="{7A5F0580-5EE9-419F-96EE-B6529EF6E7D0}"/>
          </ac:spMkLst>
        </pc:spChg>
        <pc:spChg chg="add del">
          <ac:chgData name="Afritha Quadi" userId="437d2091ca833531" providerId="Windows Live" clId="Web-{946EB079-9977-40D4-A49E-E39735A8358C}" dt="2021-12-09T22:03:38.682" v="1331"/>
          <ac:spMkLst>
            <pc:docMk/>
            <pc:sldMk cId="1287839794" sldId="259"/>
            <ac:spMk id="48" creationId="{D2854001-B4AF-4E18-9D2E-33E37F97A82D}"/>
          </ac:spMkLst>
        </pc:spChg>
        <pc:spChg chg="add del">
          <ac:chgData name="Afritha Quadi" userId="437d2091ca833531" providerId="Windows Live" clId="Web-{946EB079-9977-40D4-A49E-E39735A8358C}" dt="2021-12-09T22:03:38.682" v="1331"/>
          <ac:spMkLst>
            <pc:docMk/>
            <pc:sldMk cId="1287839794" sldId="259"/>
            <ac:spMk id="49" creationId="{8AEA628B-C8FF-4D0B-B111-F101F580B15D}"/>
          </ac:spMkLst>
        </pc:spChg>
        <pc:spChg chg="add del">
          <ac:chgData name="Afritha Quadi" userId="437d2091ca833531" providerId="Windows Live" clId="Web-{946EB079-9977-40D4-A49E-E39735A8358C}" dt="2021-12-09T22:03:38.682" v="1331"/>
          <ac:spMkLst>
            <pc:docMk/>
            <pc:sldMk cId="1287839794" sldId="259"/>
            <ac:spMk id="50" creationId="{42663BD0-064C-40FC-A331-F49FCA9536AA}"/>
          </ac:spMkLst>
        </pc:spChg>
        <pc:spChg chg="add">
          <ac:chgData name="Afritha Quadi" userId="437d2091ca833531" providerId="Windows Live" clId="Web-{946EB079-9977-40D4-A49E-E39735A8358C}" dt="2021-12-09T22:03:38.682" v="1331"/>
          <ac:spMkLst>
            <pc:docMk/>
            <pc:sldMk cId="1287839794" sldId="259"/>
            <ac:spMk id="55" creationId="{F13C74B1-5B17-4795-BED0-7140497B445A}"/>
          </ac:spMkLst>
        </pc:spChg>
        <pc:spChg chg="add">
          <ac:chgData name="Afritha Quadi" userId="437d2091ca833531" providerId="Windows Live" clId="Web-{946EB079-9977-40D4-A49E-E39735A8358C}" dt="2021-12-09T22:03:38.682" v="1331"/>
          <ac:spMkLst>
            <pc:docMk/>
            <pc:sldMk cId="1287839794" sldId="259"/>
            <ac:spMk id="57" creationId="{D4974D33-8DC5-464E-8C6D-BE58F0669C17}"/>
          </ac:spMkLst>
        </pc:spChg>
        <pc:picChg chg="add del mod">
          <ac:chgData name="Afritha Quadi" userId="437d2091ca833531" providerId="Windows Live" clId="Web-{946EB079-9977-40D4-A49E-E39735A8358C}" dt="2021-12-09T21:28:54.742" v="1207"/>
          <ac:picMkLst>
            <pc:docMk/>
            <pc:sldMk cId="1287839794" sldId="259"/>
            <ac:picMk id="4" creationId="{E04B2306-C8E3-4C22-A3B5-570A4AF8F5D6}"/>
          </ac:picMkLst>
        </pc:picChg>
        <pc:picChg chg="add del mod">
          <ac:chgData name="Afritha Quadi" userId="437d2091ca833531" providerId="Windows Live" clId="Web-{946EB079-9977-40D4-A49E-E39735A8358C}" dt="2021-12-09T21:29:58.603" v="1211"/>
          <ac:picMkLst>
            <pc:docMk/>
            <pc:sldMk cId="1287839794" sldId="259"/>
            <ac:picMk id="5" creationId="{71471A2B-B485-4554-BCC0-5684D8DF2795}"/>
          </ac:picMkLst>
        </pc:picChg>
        <pc:picChg chg="add del mod">
          <ac:chgData name="Afritha Quadi" userId="437d2091ca833531" providerId="Windows Live" clId="Web-{946EB079-9977-40D4-A49E-E39735A8358C}" dt="2021-12-09T21:30:07.588" v="1213"/>
          <ac:picMkLst>
            <pc:docMk/>
            <pc:sldMk cId="1287839794" sldId="259"/>
            <ac:picMk id="6" creationId="{5C73DF0C-8D72-47B3-A677-58514A743E4A}"/>
          </ac:picMkLst>
        </pc:picChg>
        <pc:picChg chg="add del mod ord">
          <ac:chgData name="Afritha Quadi" userId="437d2091ca833531" providerId="Windows Live" clId="Web-{946EB079-9977-40D4-A49E-E39735A8358C}" dt="2021-12-09T21:31:11.152" v="1220"/>
          <ac:picMkLst>
            <pc:docMk/>
            <pc:sldMk cId="1287839794" sldId="259"/>
            <ac:picMk id="7" creationId="{522F8F72-D809-4092-9CC3-450992525C16}"/>
          </ac:picMkLst>
        </pc:picChg>
        <pc:picChg chg="add mod ord">
          <ac:chgData name="Afritha Quadi" userId="437d2091ca833531" providerId="Windows Live" clId="Web-{946EB079-9977-40D4-A49E-E39735A8358C}" dt="2021-12-09T22:03:38.682" v="1331"/>
          <ac:picMkLst>
            <pc:docMk/>
            <pc:sldMk cId="1287839794" sldId="259"/>
            <ac:picMk id="8" creationId="{7943EF04-A125-4A67-B336-A9533C360175}"/>
          </ac:picMkLst>
        </pc:picChg>
      </pc:sldChg>
      <pc:sldChg chg="addSp modSp new ord">
        <pc:chgData name="Afritha Quadi" userId="437d2091ca833531" providerId="Windows Live" clId="Web-{946EB079-9977-40D4-A49E-E39735A8358C}" dt="2021-12-09T22:00:56.552" v="1325" actId="1076"/>
        <pc:sldMkLst>
          <pc:docMk/>
          <pc:sldMk cId="855896181" sldId="260"/>
        </pc:sldMkLst>
        <pc:spChg chg="mod">
          <ac:chgData name="Afritha Quadi" userId="437d2091ca833531" providerId="Windows Live" clId="Web-{946EB079-9977-40D4-A49E-E39735A8358C}" dt="2021-12-09T20:51:41.141" v="313" actId="20577"/>
          <ac:spMkLst>
            <pc:docMk/>
            <pc:sldMk cId="855896181" sldId="260"/>
            <ac:spMk id="2" creationId="{F65D2973-4ACB-44A8-83E5-A213326609DE}"/>
          </ac:spMkLst>
        </pc:spChg>
        <pc:spChg chg="mod">
          <ac:chgData name="Afritha Quadi" userId="437d2091ca833531" providerId="Windows Live" clId="Web-{946EB079-9977-40D4-A49E-E39735A8358C}" dt="2021-12-09T20:56:01.289" v="415" actId="20577"/>
          <ac:spMkLst>
            <pc:docMk/>
            <pc:sldMk cId="855896181" sldId="260"/>
            <ac:spMk id="3" creationId="{54050264-C8B6-4815-8F2C-7F0E99A459B6}"/>
          </ac:spMkLst>
        </pc:spChg>
        <pc:picChg chg="add mod">
          <ac:chgData name="Afritha Quadi" userId="437d2091ca833531" providerId="Windows Live" clId="Web-{946EB079-9977-40D4-A49E-E39735A8358C}" dt="2021-12-09T22:00:56.552" v="1325" actId="1076"/>
          <ac:picMkLst>
            <pc:docMk/>
            <pc:sldMk cId="855896181" sldId="260"/>
            <ac:picMk id="4" creationId="{E7685995-8CB1-47BC-8E2D-B818A2959B86}"/>
          </ac:picMkLst>
        </pc:picChg>
      </pc:sldChg>
      <pc:sldChg chg="addSp delSp modSp new ord">
        <pc:chgData name="Afritha Quadi" userId="437d2091ca833531" providerId="Windows Live" clId="Web-{946EB079-9977-40D4-A49E-E39735A8358C}" dt="2021-12-09T21:58:55.720" v="1322" actId="1076"/>
        <pc:sldMkLst>
          <pc:docMk/>
          <pc:sldMk cId="3287662668" sldId="261"/>
        </pc:sldMkLst>
        <pc:spChg chg="mod">
          <ac:chgData name="Afritha Quadi" userId="437d2091ca833531" providerId="Windows Live" clId="Web-{946EB079-9977-40D4-A49E-E39735A8358C}" dt="2021-12-09T20:51:27.343" v="309" actId="20577"/>
          <ac:spMkLst>
            <pc:docMk/>
            <pc:sldMk cId="3287662668" sldId="261"/>
            <ac:spMk id="2" creationId="{EE4FECFE-FA74-4B81-8C17-8EE84524F28D}"/>
          </ac:spMkLst>
        </pc:spChg>
        <pc:spChg chg="mod">
          <ac:chgData name="Afritha Quadi" userId="437d2091ca833531" providerId="Windows Live" clId="Web-{946EB079-9977-40D4-A49E-E39735A8358C}" dt="2021-12-09T20:59:39.562" v="504" actId="20577"/>
          <ac:spMkLst>
            <pc:docMk/>
            <pc:sldMk cId="3287662668" sldId="261"/>
            <ac:spMk id="3" creationId="{41AF5492-4A61-47F1-B452-649C50168B0B}"/>
          </ac:spMkLst>
        </pc:spChg>
        <pc:picChg chg="add del mod">
          <ac:chgData name="Afritha Quadi" userId="437d2091ca833531" providerId="Windows Live" clId="Web-{946EB079-9977-40D4-A49E-E39735A8358C}" dt="2021-12-09T21:58:15.953" v="1319"/>
          <ac:picMkLst>
            <pc:docMk/>
            <pc:sldMk cId="3287662668" sldId="261"/>
            <ac:picMk id="4" creationId="{4B5C7E42-53E0-4A45-8375-3D609E545C6F}"/>
          </ac:picMkLst>
        </pc:picChg>
        <pc:picChg chg="add mod">
          <ac:chgData name="Afritha Quadi" userId="437d2091ca833531" providerId="Windows Live" clId="Web-{946EB079-9977-40D4-A49E-E39735A8358C}" dt="2021-12-09T21:58:55.720" v="1322" actId="1076"/>
          <ac:picMkLst>
            <pc:docMk/>
            <pc:sldMk cId="3287662668" sldId="261"/>
            <ac:picMk id="5" creationId="{2FE4E43E-33AB-4C23-A562-BA78A3A18737}"/>
          </ac:picMkLst>
        </pc:picChg>
      </pc:sldChg>
      <pc:sldChg chg="addSp modSp new mod setBg">
        <pc:chgData name="Afritha Quadi" userId="437d2091ca833531" providerId="Windows Live" clId="Web-{946EB079-9977-40D4-A49E-E39735A8358C}" dt="2021-12-09T22:03:10.259" v="1328"/>
        <pc:sldMkLst>
          <pc:docMk/>
          <pc:sldMk cId="3305045990" sldId="262"/>
        </pc:sldMkLst>
        <pc:spChg chg="mod">
          <ac:chgData name="Afritha Quadi" userId="437d2091ca833531" providerId="Windows Live" clId="Web-{946EB079-9977-40D4-A49E-E39735A8358C}" dt="2021-12-09T22:03:10.259" v="1328"/>
          <ac:spMkLst>
            <pc:docMk/>
            <pc:sldMk cId="3305045990" sldId="262"/>
            <ac:spMk id="2" creationId="{4AD9BCFA-3942-4B3B-919C-89D9A35F43AD}"/>
          </ac:spMkLst>
        </pc:spChg>
        <pc:spChg chg="mod">
          <ac:chgData name="Afritha Quadi" userId="437d2091ca833531" providerId="Windows Live" clId="Web-{946EB079-9977-40D4-A49E-E39735A8358C}" dt="2021-12-09T22:03:10.259" v="1328"/>
          <ac:spMkLst>
            <pc:docMk/>
            <pc:sldMk cId="3305045990" sldId="262"/>
            <ac:spMk id="3" creationId="{D9E23854-31AF-41DE-8D7D-72739A66795C}"/>
          </ac:spMkLst>
        </pc:spChg>
        <pc:spChg chg="add">
          <ac:chgData name="Afritha Quadi" userId="437d2091ca833531" providerId="Windows Live" clId="Web-{946EB079-9977-40D4-A49E-E39735A8358C}" dt="2021-12-09T22:03:10.259" v="1328"/>
          <ac:spMkLst>
            <pc:docMk/>
            <pc:sldMk cId="3305045990" sldId="262"/>
            <ac:spMk id="9" creationId="{F13C74B1-5B17-4795-BED0-7140497B445A}"/>
          </ac:spMkLst>
        </pc:spChg>
        <pc:spChg chg="add">
          <ac:chgData name="Afritha Quadi" userId="437d2091ca833531" providerId="Windows Live" clId="Web-{946EB079-9977-40D4-A49E-E39735A8358C}" dt="2021-12-09T22:03:10.259" v="1328"/>
          <ac:spMkLst>
            <pc:docMk/>
            <pc:sldMk cId="3305045990" sldId="262"/>
            <ac:spMk id="11" creationId="{D4974D33-8DC5-464E-8C6D-BE58F0669C17}"/>
          </ac:spMkLst>
        </pc:spChg>
        <pc:picChg chg="add mod">
          <ac:chgData name="Afritha Quadi" userId="437d2091ca833531" providerId="Windows Live" clId="Web-{946EB079-9977-40D4-A49E-E39735A8358C}" dt="2021-12-09T22:03:10.259" v="1328"/>
          <ac:picMkLst>
            <pc:docMk/>
            <pc:sldMk cId="3305045990" sldId="262"/>
            <ac:picMk id="4" creationId="{A7ACD30A-BF5B-46A6-B26F-41DD4AC9A72D}"/>
          </ac:picMkLst>
        </pc:picChg>
      </pc:sldChg>
      <pc:sldChg chg="addSp modSp new">
        <pc:chgData name="Afritha Quadi" userId="437d2091ca833531" providerId="Windows Live" clId="Web-{946EB079-9977-40D4-A49E-E39735A8358C}" dt="2021-12-09T21:56:10.574" v="1316" actId="1076"/>
        <pc:sldMkLst>
          <pc:docMk/>
          <pc:sldMk cId="2487257699" sldId="263"/>
        </pc:sldMkLst>
        <pc:spChg chg="mod">
          <ac:chgData name="Afritha Quadi" userId="437d2091ca833531" providerId="Windows Live" clId="Web-{946EB079-9977-40D4-A49E-E39735A8358C}" dt="2021-12-09T21:05:40.104" v="646" actId="20577"/>
          <ac:spMkLst>
            <pc:docMk/>
            <pc:sldMk cId="2487257699" sldId="263"/>
            <ac:spMk id="2" creationId="{5A960402-21E9-49C5-8A47-8734C0A62523}"/>
          </ac:spMkLst>
        </pc:spChg>
        <pc:spChg chg="mod">
          <ac:chgData name="Afritha Quadi" userId="437d2091ca833531" providerId="Windows Live" clId="Web-{946EB079-9977-40D4-A49E-E39735A8358C}" dt="2021-12-09T21:09:58.363" v="798" actId="20577"/>
          <ac:spMkLst>
            <pc:docMk/>
            <pc:sldMk cId="2487257699" sldId="263"/>
            <ac:spMk id="3" creationId="{C930DEDF-0453-4E4F-9A9F-B14A85AF6E2C}"/>
          </ac:spMkLst>
        </pc:spChg>
        <pc:picChg chg="add mod">
          <ac:chgData name="Afritha Quadi" userId="437d2091ca833531" providerId="Windows Live" clId="Web-{946EB079-9977-40D4-A49E-E39735A8358C}" dt="2021-12-09T21:56:10.574" v="1316" actId="1076"/>
          <ac:picMkLst>
            <pc:docMk/>
            <pc:sldMk cId="2487257699" sldId="263"/>
            <ac:picMk id="4" creationId="{FE2852C9-DDAE-4437-B8F9-49BE0F744A48}"/>
          </ac:picMkLst>
        </pc:picChg>
      </pc:sldChg>
      <pc:sldChg chg="addSp modSp new">
        <pc:chgData name="Afritha Quadi" userId="437d2091ca833531" providerId="Windows Live" clId="Web-{946EB079-9977-40D4-A49E-E39735A8358C}" dt="2021-12-09T21:26:56.816" v="1205" actId="1076"/>
        <pc:sldMkLst>
          <pc:docMk/>
          <pc:sldMk cId="1513075225" sldId="264"/>
        </pc:sldMkLst>
        <pc:spChg chg="mod">
          <ac:chgData name="Afritha Quadi" userId="437d2091ca833531" providerId="Windows Live" clId="Web-{946EB079-9977-40D4-A49E-E39735A8358C}" dt="2021-12-09T21:10:05.800" v="803" actId="20577"/>
          <ac:spMkLst>
            <pc:docMk/>
            <pc:sldMk cId="1513075225" sldId="264"/>
            <ac:spMk id="2" creationId="{D55E6CCE-BA65-40F7-A110-6C10A096E17A}"/>
          </ac:spMkLst>
        </pc:spChg>
        <pc:spChg chg="mod">
          <ac:chgData name="Afritha Quadi" userId="437d2091ca833531" providerId="Windows Live" clId="Web-{946EB079-9977-40D4-A49E-E39735A8358C}" dt="2021-12-09T21:13:38.854" v="909" actId="20577"/>
          <ac:spMkLst>
            <pc:docMk/>
            <pc:sldMk cId="1513075225" sldId="264"/>
            <ac:spMk id="3" creationId="{55951E09-64BC-43BF-B7C3-A30A5735DD8A}"/>
          </ac:spMkLst>
        </pc:spChg>
        <pc:picChg chg="add mod">
          <ac:chgData name="Afritha Quadi" userId="437d2091ca833531" providerId="Windows Live" clId="Web-{946EB079-9977-40D4-A49E-E39735A8358C}" dt="2021-12-09T21:26:56.816" v="1205" actId="1076"/>
          <ac:picMkLst>
            <pc:docMk/>
            <pc:sldMk cId="1513075225" sldId="264"/>
            <ac:picMk id="4" creationId="{37E0F9AB-4CDA-4FD4-8219-20EE98C9CA9B}"/>
          </ac:picMkLst>
        </pc:picChg>
      </pc:sldChg>
      <pc:sldChg chg="addSp delSp modSp new mod setBg setClrOvrMap">
        <pc:chgData name="Afritha Quadi" userId="437d2091ca833531" providerId="Windows Live" clId="Web-{946EB079-9977-40D4-A49E-E39735A8358C}" dt="2021-12-09T22:13:34.279" v="1362"/>
        <pc:sldMkLst>
          <pc:docMk/>
          <pc:sldMk cId="958459184" sldId="265"/>
        </pc:sldMkLst>
        <pc:spChg chg="mod">
          <ac:chgData name="Afritha Quadi" userId="437d2091ca833531" providerId="Windows Live" clId="Web-{946EB079-9977-40D4-A49E-E39735A8358C}" dt="2021-12-09T22:13:34.279" v="1362"/>
          <ac:spMkLst>
            <pc:docMk/>
            <pc:sldMk cId="958459184" sldId="265"/>
            <ac:spMk id="2" creationId="{2B5BADFB-D031-46E9-94C8-9D11C7294251}"/>
          </ac:spMkLst>
        </pc:spChg>
        <pc:spChg chg="mod">
          <ac:chgData name="Afritha Quadi" userId="437d2091ca833531" providerId="Windows Live" clId="Web-{946EB079-9977-40D4-A49E-E39735A8358C}" dt="2021-12-09T22:13:34.279" v="1362"/>
          <ac:spMkLst>
            <pc:docMk/>
            <pc:sldMk cId="958459184" sldId="265"/>
            <ac:spMk id="3" creationId="{DF200EBD-CD1B-4488-95AA-E2DE7C5359DF}"/>
          </ac:spMkLst>
        </pc:spChg>
        <pc:spChg chg="add">
          <ac:chgData name="Afritha Quadi" userId="437d2091ca833531" providerId="Windows Live" clId="Web-{946EB079-9977-40D4-A49E-E39735A8358C}" dt="2021-12-09T22:13:34.279" v="1362"/>
          <ac:spMkLst>
            <pc:docMk/>
            <pc:sldMk cId="958459184" sldId="265"/>
            <ac:spMk id="8" creationId="{91F32EBA-ED97-466E-8CFA-8382584155D0}"/>
          </ac:spMkLst>
        </pc:spChg>
        <pc:spChg chg="add del">
          <ac:chgData name="Afritha Quadi" userId="437d2091ca833531" providerId="Windows Live" clId="Web-{946EB079-9977-40D4-A49E-E39735A8358C}" dt="2021-12-09T22:13:34.279" v="1361"/>
          <ac:spMkLst>
            <pc:docMk/>
            <pc:sldMk cId="958459184" sldId="265"/>
            <ac:spMk id="11" creationId="{CF62D2A7-8207-488C-9F46-316BA81A16C8}"/>
          </ac:spMkLst>
        </pc:spChg>
        <pc:picChg chg="add del mod">
          <ac:chgData name="Afritha Quadi" userId="437d2091ca833531" providerId="Windows Live" clId="Web-{946EB079-9977-40D4-A49E-E39735A8358C}" dt="2021-12-09T22:11:11.478" v="1353"/>
          <ac:picMkLst>
            <pc:docMk/>
            <pc:sldMk cId="958459184" sldId="265"/>
            <ac:picMk id="4" creationId="{04948737-C786-4491-9237-F5D4CEAF49E1}"/>
          </ac:picMkLst>
        </pc:picChg>
        <pc:picChg chg="add del mod">
          <ac:chgData name="Afritha Quadi" userId="437d2091ca833531" providerId="Windows Live" clId="Web-{946EB079-9977-40D4-A49E-E39735A8358C}" dt="2021-12-09T22:12:25.011" v="1356"/>
          <ac:picMkLst>
            <pc:docMk/>
            <pc:sldMk cId="958459184" sldId="265"/>
            <ac:picMk id="5" creationId="{1B837763-3073-4046-B1E2-0AEDD06567EF}"/>
          </ac:picMkLst>
        </pc:picChg>
        <pc:picChg chg="add mod">
          <ac:chgData name="Afritha Quadi" userId="437d2091ca833531" providerId="Windows Live" clId="Web-{946EB079-9977-40D4-A49E-E39735A8358C}" dt="2021-12-09T22:13:34.279" v="1362"/>
          <ac:picMkLst>
            <pc:docMk/>
            <pc:sldMk cId="958459184" sldId="265"/>
            <ac:picMk id="6" creationId="{4EF5D226-376C-475B-9AAE-560CB889220D}"/>
          </ac:picMkLst>
        </pc:picChg>
      </pc:sldChg>
      <pc:sldChg chg="addSp delSp modSp new mod setBg">
        <pc:chgData name="Afritha Quadi" userId="437d2091ca833531" providerId="Windows Live" clId="Web-{946EB079-9977-40D4-A49E-E39735A8358C}" dt="2021-12-09T22:15:46.111" v="1369"/>
        <pc:sldMkLst>
          <pc:docMk/>
          <pc:sldMk cId="2980300477" sldId="266"/>
        </pc:sldMkLst>
        <pc:spChg chg="mod">
          <ac:chgData name="Afritha Quadi" userId="437d2091ca833531" providerId="Windows Live" clId="Web-{946EB079-9977-40D4-A49E-E39735A8358C}" dt="2021-12-09T22:15:46.096" v="1368"/>
          <ac:spMkLst>
            <pc:docMk/>
            <pc:sldMk cId="2980300477" sldId="266"/>
            <ac:spMk id="2" creationId="{7E22D9F3-C0E8-4041-80E4-B56F0EBF0FF6}"/>
          </ac:spMkLst>
        </pc:spChg>
        <pc:spChg chg="mod">
          <ac:chgData name="Afritha Quadi" userId="437d2091ca833531" providerId="Windows Live" clId="Web-{946EB079-9977-40D4-A49E-E39735A8358C}" dt="2021-12-09T22:15:46.096" v="1368"/>
          <ac:spMkLst>
            <pc:docMk/>
            <pc:sldMk cId="2980300477" sldId="266"/>
            <ac:spMk id="3" creationId="{D1E3729F-D568-4819-BFDB-2DC1BABF39D4}"/>
          </ac:spMkLst>
        </pc:spChg>
        <pc:spChg chg="add del">
          <ac:chgData name="Afritha Quadi" userId="437d2091ca833531" providerId="Windows Live" clId="Web-{946EB079-9977-40D4-A49E-E39735A8358C}" dt="2021-12-09T22:15:46.111" v="1369"/>
          <ac:spMkLst>
            <pc:docMk/>
            <pc:sldMk cId="2980300477" sldId="266"/>
            <ac:spMk id="9" creationId="{D009D6D5-DAC2-4A8B-A17A-E206B9012D09}"/>
          </ac:spMkLst>
        </pc:spChg>
        <pc:spChg chg="add">
          <ac:chgData name="Afritha Quadi" userId="437d2091ca833531" providerId="Windows Live" clId="Web-{946EB079-9977-40D4-A49E-E39735A8358C}" dt="2021-12-09T22:15:46.111" v="1369"/>
          <ac:spMkLst>
            <pc:docMk/>
            <pc:sldMk cId="2980300477" sldId="266"/>
            <ac:spMk id="11" creationId="{D009D6D5-DAC2-4A8B-A17A-E206B9012D09}"/>
          </ac:spMkLst>
        </pc:spChg>
        <pc:spChg chg="add del">
          <ac:chgData name="Afritha Quadi" userId="437d2091ca833531" providerId="Windows Live" clId="Web-{946EB079-9977-40D4-A49E-E39735A8358C}" dt="2021-12-09T22:15:46.096" v="1368"/>
          <ac:spMkLst>
            <pc:docMk/>
            <pc:sldMk cId="2980300477" sldId="266"/>
            <ac:spMk id="14" creationId="{3CD9DF72-87A3-404E-A828-84CBF11A8303}"/>
          </ac:spMkLst>
        </pc:spChg>
        <pc:picChg chg="add del mod">
          <ac:chgData name="Afritha Quadi" userId="437d2091ca833531" providerId="Windows Live" clId="Web-{946EB079-9977-40D4-A49E-E39735A8358C}" dt="2021-12-09T22:14:55.610" v="1365"/>
          <ac:picMkLst>
            <pc:docMk/>
            <pc:sldMk cId="2980300477" sldId="266"/>
            <ac:picMk id="4" creationId="{6B41B65B-4F44-4C53-B3C2-DBE1F62200C4}"/>
          </ac:picMkLst>
        </pc:picChg>
        <pc:picChg chg="add mod ord">
          <ac:chgData name="Afritha Quadi" userId="437d2091ca833531" providerId="Windows Live" clId="Web-{946EB079-9977-40D4-A49E-E39735A8358C}" dt="2021-12-09T22:15:46.111" v="1369"/>
          <ac:picMkLst>
            <pc:docMk/>
            <pc:sldMk cId="2980300477" sldId="266"/>
            <ac:picMk id="5" creationId="{D9D0B295-BDD6-4E3E-B561-63D96F092F84}"/>
          </ac:picMkLst>
        </pc:picChg>
        <pc:cxnChg chg="add del">
          <ac:chgData name="Afritha Quadi" userId="437d2091ca833531" providerId="Windows Live" clId="Web-{946EB079-9977-40D4-A49E-E39735A8358C}" dt="2021-12-09T22:15:46.096" v="1368"/>
          <ac:cxnSpMkLst>
            <pc:docMk/>
            <pc:sldMk cId="2980300477" sldId="266"/>
            <ac:cxnSpMk id="16" creationId="{20E3A342-4D61-4E3F-AF90-1AB42AEB96CC}"/>
          </ac:cxnSpMkLst>
        </pc:cxnChg>
      </pc:sldChg>
      <pc:sldChg chg="addSp modSp new">
        <pc:chgData name="Afritha Quadi" userId="437d2091ca833531" providerId="Windows Live" clId="Web-{946EB079-9977-40D4-A49E-E39735A8358C}" dt="2021-12-09T21:50:19.610" v="1293" actId="14100"/>
        <pc:sldMkLst>
          <pc:docMk/>
          <pc:sldMk cId="360154988" sldId="267"/>
        </pc:sldMkLst>
        <pc:spChg chg="mod">
          <ac:chgData name="Afritha Quadi" userId="437d2091ca833531" providerId="Windows Live" clId="Web-{946EB079-9977-40D4-A49E-E39735A8358C}" dt="2021-12-09T21:20:08.725" v="1080" actId="20577"/>
          <ac:spMkLst>
            <pc:docMk/>
            <pc:sldMk cId="360154988" sldId="267"/>
            <ac:spMk id="2" creationId="{39E9E401-CD52-4DBB-937A-BA4C20392FF8}"/>
          </ac:spMkLst>
        </pc:spChg>
        <pc:spChg chg="mod">
          <ac:chgData name="Afritha Quadi" userId="437d2091ca833531" providerId="Windows Live" clId="Web-{946EB079-9977-40D4-A49E-E39735A8358C}" dt="2021-12-09T21:25:02.594" v="1199" actId="20577"/>
          <ac:spMkLst>
            <pc:docMk/>
            <pc:sldMk cId="360154988" sldId="267"/>
            <ac:spMk id="3" creationId="{DA6DA2D3-78FA-4B4F-8A19-F91B5B1A0AF0}"/>
          </ac:spMkLst>
        </pc:spChg>
        <pc:picChg chg="add mod">
          <ac:chgData name="Afritha Quadi" userId="437d2091ca833531" providerId="Windows Live" clId="Web-{946EB079-9977-40D4-A49E-E39735A8358C}" dt="2021-12-09T21:50:19.610" v="1293" actId="14100"/>
          <ac:picMkLst>
            <pc:docMk/>
            <pc:sldMk cId="360154988" sldId="267"/>
            <ac:picMk id="4" creationId="{ED3759BB-5211-4BBA-B420-FE854CD9A834}"/>
          </ac:picMkLst>
        </pc:picChg>
      </pc:sldChg>
      <pc:sldChg chg="modSp new">
        <pc:chgData name="Afritha Quadi" userId="437d2091ca833531" providerId="Windows Live" clId="Web-{946EB079-9977-40D4-A49E-E39735A8358C}" dt="2021-12-09T21:48:06.372" v="1287" actId="20577"/>
        <pc:sldMkLst>
          <pc:docMk/>
          <pc:sldMk cId="1411005149" sldId="268"/>
        </pc:sldMkLst>
        <pc:spChg chg="mod">
          <ac:chgData name="Afritha Quadi" userId="437d2091ca833531" providerId="Windows Live" clId="Web-{946EB079-9977-40D4-A49E-E39735A8358C}" dt="2021-12-09T21:35:24.254" v="1240" actId="20577"/>
          <ac:spMkLst>
            <pc:docMk/>
            <pc:sldMk cId="1411005149" sldId="268"/>
            <ac:spMk id="2" creationId="{F1668D41-B89C-4F4F-88D0-191A6E766E7A}"/>
          </ac:spMkLst>
        </pc:spChg>
        <pc:spChg chg="mod">
          <ac:chgData name="Afritha Quadi" userId="437d2091ca833531" providerId="Windows Live" clId="Web-{946EB079-9977-40D4-A49E-E39735A8358C}" dt="2021-12-09T21:48:06.372" v="1287" actId="20577"/>
          <ac:spMkLst>
            <pc:docMk/>
            <pc:sldMk cId="1411005149" sldId="268"/>
            <ac:spMk id="3" creationId="{4F757B7D-FA3F-41D3-AC36-65B76519215B}"/>
          </ac:spMkLst>
        </pc:spChg>
      </pc:sldChg>
    </pc:docChg>
  </pc:docChgLst>
  <pc:docChgLst>
    <pc:chgData name="Afritha Quadi" userId="437d2091ca833531" providerId="Windows Live" clId="Web-{7ED61B22-FAE3-4832-AB76-5AABCB61027B}"/>
    <pc:docChg chg="modSld">
      <pc:chgData name="Afritha Quadi" userId="437d2091ca833531" providerId="Windows Live" clId="Web-{7ED61B22-FAE3-4832-AB76-5AABCB61027B}" dt="2021-12-05T19:43:07.701" v="0"/>
      <pc:docMkLst>
        <pc:docMk/>
      </pc:docMkLst>
      <pc:sldChg chg="addSp delSp modSp">
        <pc:chgData name="Afritha Quadi" userId="437d2091ca833531" providerId="Windows Live" clId="Web-{7ED61B22-FAE3-4832-AB76-5AABCB61027B}" dt="2021-12-05T19:43:07.701" v="0"/>
        <pc:sldMkLst>
          <pc:docMk/>
          <pc:sldMk cId="109857222" sldId="256"/>
        </pc:sldMkLst>
        <pc:spChg chg="mod">
          <ac:chgData name="Afritha Quadi" userId="437d2091ca833531" providerId="Windows Live" clId="Web-{7ED61B22-FAE3-4832-AB76-5AABCB61027B}" dt="2021-12-05T19:43:07.701" v="0"/>
          <ac:spMkLst>
            <pc:docMk/>
            <pc:sldMk cId="109857222" sldId="256"/>
            <ac:spMk id="2" creationId="{00000000-0000-0000-0000-000000000000}"/>
          </ac:spMkLst>
        </pc:spChg>
        <pc:spChg chg="mod">
          <ac:chgData name="Afritha Quadi" userId="437d2091ca833531" providerId="Windows Live" clId="Web-{7ED61B22-FAE3-4832-AB76-5AABCB61027B}" dt="2021-12-05T19:43:07.701" v="0"/>
          <ac:spMkLst>
            <pc:docMk/>
            <pc:sldMk cId="109857222" sldId="256"/>
            <ac:spMk id="3" creationId="{00000000-0000-0000-0000-000000000000}"/>
          </ac:spMkLst>
        </pc:spChg>
        <pc:spChg chg="del">
          <ac:chgData name="Afritha Quadi" userId="437d2091ca833531" providerId="Windows Live" clId="Web-{7ED61B22-FAE3-4832-AB76-5AABCB61027B}" dt="2021-12-05T19:43:07.701" v="0"/>
          <ac:spMkLst>
            <pc:docMk/>
            <pc:sldMk cId="109857222" sldId="256"/>
            <ac:spMk id="63" creationId="{06DA9DF9-31F7-4056-B42E-878CC92417B8}"/>
          </ac:spMkLst>
        </pc:spChg>
        <pc:spChg chg="add">
          <ac:chgData name="Afritha Quadi" userId="437d2091ca833531" providerId="Windows Live" clId="Web-{7ED61B22-FAE3-4832-AB76-5AABCB61027B}" dt="2021-12-05T19:43:07.701" v="0"/>
          <ac:spMkLst>
            <pc:docMk/>
            <pc:sldMk cId="109857222" sldId="256"/>
            <ac:spMk id="68" creationId="{F8446B12-7391-4711-8B31-112A0B896C76}"/>
          </ac:spMkLst>
        </pc:spChg>
        <pc:grpChg chg="add">
          <ac:chgData name="Afritha Quadi" userId="437d2091ca833531" providerId="Windows Live" clId="Web-{7ED61B22-FAE3-4832-AB76-5AABCB61027B}" dt="2021-12-05T19:43:07.701" v="0"/>
          <ac:grpSpMkLst>
            <pc:docMk/>
            <pc:sldMk cId="109857222" sldId="256"/>
            <ac:grpSpMk id="70" creationId="{4252769E-B9F0-4068-A645-5BBEF16E9C28}"/>
          </ac:grpSpMkLst>
        </pc:grpChg>
        <pc:picChg chg="mod">
          <ac:chgData name="Afritha Quadi" userId="437d2091ca833531" providerId="Windows Live" clId="Web-{7ED61B22-FAE3-4832-AB76-5AABCB61027B}" dt="2021-12-05T19:43:07.701" v="0"/>
          <ac:picMkLst>
            <pc:docMk/>
            <pc:sldMk cId="109857222" sldId="256"/>
            <ac:picMk id="20" creationId="{040896DA-60B4-4995-B2F6-1741074E8DB7}"/>
          </ac:picMkLst>
        </pc:picChg>
      </pc:sldChg>
    </pc:docChg>
  </pc:docChgLst>
  <pc:docChgLst>
    <pc:chgData name="Afritha Quadi" userId="437d2091ca833531" providerId="Windows Live" clId="Web-{6D97C44B-FC68-4EB4-88E1-E11FC87D7D51}"/>
    <pc:docChg chg="modSld">
      <pc:chgData name="Afritha Quadi" userId="437d2091ca833531" providerId="Windows Live" clId="Web-{6D97C44B-FC68-4EB4-88E1-E11FC87D7D51}" dt="2021-12-05T21:42:15.716" v="243"/>
      <pc:docMkLst>
        <pc:docMk/>
      </pc:docMkLst>
      <pc:sldChg chg="modTransition modAnim">
        <pc:chgData name="Afritha Quadi" userId="437d2091ca833531" providerId="Windows Live" clId="Web-{6D97C44B-FC68-4EB4-88E1-E11FC87D7D51}" dt="2021-12-05T21:42:15.716" v="243"/>
        <pc:sldMkLst>
          <pc:docMk/>
          <pc:sldMk cId="109857222" sldId="256"/>
        </pc:sldMkLst>
      </pc:sldChg>
      <pc:sldChg chg="modSp modTransition">
        <pc:chgData name="Afritha Quadi" userId="437d2091ca833531" providerId="Windows Live" clId="Web-{6D97C44B-FC68-4EB4-88E1-E11FC87D7D51}" dt="2021-12-05T21:37:44.537" v="237"/>
        <pc:sldMkLst>
          <pc:docMk/>
          <pc:sldMk cId="3810414001" sldId="257"/>
        </pc:sldMkLst>
        <pc:spChg chg="mod">
          <ac:chgData name="Afritha Quadi" userId="437d2091ca833531" providerId="Windows Live" clId="Web-{6D97C44B-FC68-4EB4-88E1-E11FC87D7D51}" dt="2021-12-05T21:26:43.364" v="8" actId="20577"/>
          <ac:spMkLst>
            <pc:docMk/>
            <pc:sldMk cId="3810414001" sldId="257"/>
            <ac:spMk id="2" creationId="{6CAD56AA-A57B-4BD5-8B66-9C2CBF05F93C}"/>
          </ac:spMkLst>
        </pc:spChg>
        <pc:spChg chg="mod">
          <ac:chgData name="Afritha Quadi" userId="437d2091ca833531" providerId="Windows Live" clId="Web-{6D97C44B-FC68-4EB4-88E1-E11FC87D7D51}" dt="2021-12-05T21:36:10.738" v="235" actId="20577"/>
          <ac:spMkLst>
            <pc:docMk/>
            <pc:sldMk cId="3810414001" sldId="257"/>
            <ac:spMk id="3" creationId="{0F7F06A8-4B33-4912-9979-6F633EFFD60E}"/>
          </ac:spMkLst>
        </pc:spChg>
      </pc:sldChg>
    </pc:docChg>
  </pc:docChgLst>
  <pc:docChgLst>
    <pc:chgData name="Afritha Quadi" userId="437d2091ca833531" providerId="Windows Live" clId="Web-{1A87D3DF-3C1C-46B3-8571-C31D402CD825}"/>
    <pc:docChg chg="addSld modSld">
      <pc:chgData name="Afritha Quadi" userId="437d2091ca833531" providerId="Windows Live" clId="Web-{1A87D3DF-3C1C-46B3-8571-C31D402CD825}" dt="2021-12-05T19:38:13.799" v="116" actId="20577"/>
      <pc:docMkLst>
        <pc:docMk/>
      </pc:docMkLst>
      <pc:sldChg chg="addSp delSp modSp mod setBg addAnim delAnim setClrOvrMap modShow">
        <pc:chgData name="Afritha Quadi" userId="437d2091ca833531" providerId="Windows Live" clId="Web-{1A87D3DF-3C1C-46B3-8571-C31D402CD825}" dt="2021-12-05T19:38:13.799" v="116" actId="20577"/>
        <pc:sldMkLst>
          <pc:docMk/>
          <pc:sldMk cId="109857222" sldId="256"/>
        </pc:sldMkLst>
        <pc:spChg chg="mod">
          <ac:chgData name="Afritha Quadi" userId="437d2091ca833531" providerId="Windows Live" clId="Web-{1A87D3DF-3C1C-46B3-8571-C31D402CD825}" dt="2021-12-05T19:38:13.799" v="116" actId="20577"/>
          <ac:spMkLst>
            <pc:docMk/>
            <pc:sldMk cId="109857222" sldId="256"/>
            <ac:spMk id="2" creationId="{00000000-0000-0000-0000-000000000000}"/>
          </ac:spMkLst>
        </pc:spChg>
        <pc:spChg chg="mod">
          <ac:chgData name="Afritha Quadi" userId="437d2091ca833531" providerId="Windows Live" clId="Web-{1A87D3DF-3C1C-46B3-8571-C31D402CD825}" dt="2021-12-05T19:37:52.674" v="114"/>
          <ac:spMkLst>
            <pc:docMk/>
            <pc:sldMk cId="109857222" sldId="256"/>
            <ac:spMk id="3" creationId="{00000000-0000-0000-0000-000000000000}"/>
          </ac:spMkLst>
        </pc:spChg>
        <pc:spChg chg="add del mod">
          <ac:chgData name="Afritha Quadi" userId="437d2091ca833531" providerId="Windows Live" clId="Web-{1A87D3DF-3C1C-46B3-8571-C31D402CD825}" dt="2021-12-05T19:31:48.713" v="87"/>
          <ac:spMkLst>
            <pc:docMk/>
            <pc:sldMk cId="109857222" sldId="256"/>
            <ac:spMk id="6" creationId="{9686D4F3-E195-43C4-AD31-3EC7E78CA0F7}"/>
          </ac:spMkLst>
        </pc:spChg>
        <pc:spChg chg="add del">
          <ac:chgData name="Afritha Quadi" userId="437d2091ca833531" providerId="Windows Live" clId="Web-{1A87D3DF-3C1C-46B3-8571-C31D402CD825}" dt="2021-12-05T19:30:41.117" v="76"/>
          <ac:spMkLst>
            <pc:docMk/>
            <pc:sldMk cId="109857222" sldId="256"/>
            <ac:spMk id="7" creationId="{0671A8AE-40A1-4631-A6B8-581AFF065482}"/>
          </ac:spMkLst>
        </pc:spChg>
        <pc:spChg chg="add del">
          <ac:chgData name="Afritha Quadi" userId="437d2091ca833531" providerId="Windows Live" clId="Web-{1A87D3DF-3C1C-46B3-8571-C31D402CD825}" dt="2021-12-05T19:30:41.117" v="76"/>
          <ac:spMkLst>
            <pc:docMk/>
            <pc:sldMk cId="109857222" sldId="256"/>
            <ac:spMk id="8" creationId="{AB58EF07-17C2-48CF-ABB0-EEF1F17CB8F0}"/>
          </ac:spMkLst>
        </pc:spChg>
        <pc:spChg chg="add del">
          <ac:chgData name="Afritha Quadi" userId="437d2091ca833531" providerId="Windows Live" clId="Web-{1A87D3DF-3C1C-46B3-8571-C31D402CD825}" dt="2021-12-05T19:30:41.117" v="76"/>
          <ac:spMkLst>
            <pc:docMk/>
            <pc:sldMk cId="109857222" sldId="256"/>
            <ac:spMk id="9" creationId="{AF2F604E-43BE-4DC3-B983-E071523364F8}"/>
          </ac:spMkLst>
        </pc:spChg>
        <pc:spChg chg="add del">
          <ac:chgData name="Afritha Quadi" userId="437d2091ca833531" providerId="Windows Live" clId="Web-{1A87D3DF-3C1C-46B3-8571-C31D402CD825}" dt="2021-12-05T19:30:31.476" v="74"/>
          <ac:spMkLst>
            <pc:docMk/>
            <pc:sldMk cId="109857222" sldId="256"/>
            <ac:spMk id="10" creationId="{E91DC736-0EF8-4F87-9146-EBF1D2EE4D3D}"/>
          </ac:spMkLst>
        </pc:spChg>
        <pc:spChg chg="add del">
          <ac:chgData name="Afritha Quadi" userId="437d2091ca833531" providerId="Windows Live" clId="Web-{1A87D3DF-3C1C-46B3-8571-C31D402CD825}" dt="2021-12-05T19:30:41.117" v="76"/>
          <ac:spMkLst>
            <pc:docMk/>
            <pc:sldMk cId="109857222" sldId="256"/>
            <ac:spMk id="11" creationId="{08C9B587-E65E-4B52-B37C-ABEBB6E87928}"/>
          </ac:spMkLst>
        </pc:spChg>
        <pc:spChg chg="add del">
          <ac:chgData name="Afritha Quadi" userId="437d2091ca833531" providerId="Windows Live" clId="Web-{1A87D3DF-3C1C-46B3-8571-C31D402CD825}" dt="2021-12-05T19:30:31.476" v="74"/>
          <ac:spMkLst>
            <pc:docMk/>
            <pc:sldMk cId="109857222" sldId="256"/>
            <ac:spMk id="12" creationId="{097CD68E-23E3-4007-8847-CD0944C4F7BE}"/>
          </ac:spMkLst>
        </pc:spChg>
        <pc:spChg chg="add del">
          <ac:chgData name="Afritha Quadi" userId="437d2091ca833531" providerId="Windows Live" clId="Web-{1A87D3DF-3C1C-46B3-8571-C31D402CD825}" dt="2021-12-05T19:30:46.570" v="78"/>
          <ac:spMkLst>
            <pc:docMk/>
            <pc:sldMk cId="109857222" sldId="256"/>
            <ac:spMk id="13" creationId="{5A59F003-E00A-43F9-91DC-CC54E3B87466}"/>
          </ac:spMkLst>
        </pc:spChg>
        <pc:spChg chg="add del">
          <ac:chgData name="Afritha Quadi" userId="437d2091ca833531" providerId="Windows Live" clId="Web-{1A87D3DF-3C1C-46B3-8571-C31D402CD825}" dt="2021-12-05T19:30:31.476" v="74"/>
          <ac:spMkLst>
            <pc:docMk/>
            <pc:sldMk cId="109857222" sldId="256"/>
            <ac:spMk id="14" creationId="{AF2F604E-43BE-4DC3-B983-E071523364F8}"/>
          </ac:spMkLst>
        </pc:spChg>
        <pc:spChg chg="add del">
          <ac:chgData name="Afritha Quadi" userId="437d2091ca833531" providerId="Windows Live" clId="Web-{1A87D3DF-3C1C-46B3-8571-C31D402CD825}" dt="2021-12-05T19:30:46.570" v="78"/>
          <ac:spMkLst>
            <pc:docMk/>
            <pc:sldMk cId="109857222" sldId="256"/>
            <ac:spMk id="15" creationId="{D74A4382-E3AD-430A-9A1F-DFA3E0E77A7D}"/>
          </ac:spMkLst>
        </pc:spChg>
        <pc:spChg chg="add del">
          <ac:chgData name="Afritha Quadi" userId="437d2091ca833531" providerId="Windows Live" clId="Web-{1A87D3DF-3C1C-46B3-8571-C31D402CD825}" dt="2021-12-05T19:30:31.476" v="74"/>
          <ac:spMkLst>
            <pc:docMk/>
            <pc:sldMk cId="109857222" sldId="256"/>
            <ac:spMk id="16" creationId="{08C9B587-E65E-4B52-B37C-ABEBB6E87928}"/>
          </ac:spMkLst>
        </pc:spChg>
        <pc:spChg chg="add del">
          <ac:chgData name="Afritha Quadi" userId="437d2091ca833531" providerId="Windows Live" clId="Web-{1A87D3DF-3C1C-46B3-8571-C31D402CD825}" dt="2021-12-05T19:30:46.570" v="78"/>
          <ac:spMkLst>
            <pc:docMk/>
            <pc:sldMk cId="109857222" sldId="256"/>
            <ac:spMk id="17" creationId="{79F40191-0F44-4FD1-82CC-ACB507C14BE6}"/>
          </ac:spMkLst>
        </pc:spChg>
        <pc:spChg chg="add del">
          <ac:chgData name="Afritha Quadi" userId="437d2091ca833531" providerId="Windows Live" clId="Web-{1A87D3DF-3C1C-46B3-8571-C31D402CD825}" dt="2021-12-05T19:32:29.698" v="90"/>
          <ac:spMkLst>
            <pc:docMk/>
            <pc:sldMk cId="109857222" sldId="256"/>
            <ac:spMk id="18" creationId="{87CC2527-562A-4F69-B487-4371E5B243E7}"/>
          </ac:spMkLst>
        </pc:spChg>
        <pc:spChg chg="add del">
          <ac:chgData name="Afritha Quadi" userId="437d2091ca833531" providerId="Windows Live" clId="Web-{1A87D3DF-3C1C-46B3-8571-C31D402CD825}" dt="2021-12-05T19:37:12.267" v="109"/>
          <ac:spMkLst>
            <pc:docMk/>
            <pc:sldMk cId="109857222" sldId="256"/>
            <ac:spMk id="24" creationId="{E49CC64F-7275-4E33-961B-0C5CDC439875}"/>
          </ac:spMkLst>
        </pc:spChg>
        <pc:spChg chg="add del">
          <ac:chgData name="Afritha Quadi" userId="437d2091ca833531" providerId="Windows Live" clId="Web-{1A87D3DF-3C1C-46B3-8571-C31D402CD825}" dt="2021-12-05T19:36:49.860" v="102"/>
          <ac:spMkLst>
            <pc:docMk/>
            <pc:sldMk cId="109857222" sldId="256"/>
            <ac:spMk id="26" creationId="{E91DC736-0EF8-4F87-9146-EBF1D2EE4D3D}"/>
          </ac:spMkLst>
        </pc:spChg>
        <pc:spChg chg="add del">
          <ac:chgData name="Afritha Quadi" userId="437d2091ca833531" providerId="Windows Live" clId="Web-{1A87D3DF-3C1C-46B3-8571-C31D402CD825}" dt="2021-12-05T19:36:49.860" v="102"/>
          <ac:spMkLst>
            <pc:docMk/>
            <pc:sldMk cId="109857222" sldId="256"/>
            <ac:spMk id="27" creationId="{097CD68E-23E3-4007-8847-CD0944C4F7BE}"/>
          </ac:spMkLst>
        </pc:spChg>
        <pc:spChg chg="add del">
          <ac:chgData name="Afritha Quadi" userId="437d2091ca833531" providerId="Windows Live" clId="Web-{1A87D3DF-3C1C-46B3-8571-C31D402CD825}" dt="2021-12-05T19:36:53.985" v="104"/>
          <ac:spMkLst>
            <pc:docMk/>
            <pc:sldMk cId="109857222" sldId="256"/>
            <ac:spMk id="28" creationId="{6CCA5F87-1D1E-45CB-8D83-FC7EEFAD9935}"/>
          </ac:spMkLst>
        </pc:spChg>
        <pc:spChg chg="add del">
          <ac:chgData name="Afritha Quadi" userId="437d2091ca833531" providerId="Windows Live" clId="Web-{1A87D3DF-3C1C-46B3-8571-C31D402CD825}" dt="2021-12-05T19:36:36.266" v="100"/>
          <ac:spMkLst>
            <pc:docMk/>
            <pc:sldMk cId="109857222" sldId="256"/>
            <ac:spMk id="29" creationId="{87CC2527-562A-4F69-B487-4371E5B243E7}"/>
          </ac:spMkLst>
        </pc:spChg>
        <pc:spChg chg="add del">
          <ac:chgData name="Afritha Quadi" userId="437d2091ca833531" providerId="Windows Live" clId="Web-{1A87D3DF-3C1C-46B3-8571-C31D402CD825}" dt="2021-12-05T19:36:53.985" v="104"/>
          <ac:spMkLst>
            <pc:docMk/>
            <pc:sldMk cId="109857222" sldId="256"/>
            <ac:spMk id="30" creationId="{7CCFC2C6-6238-4A2F-93DE-2ADF74AF635E}"/>
          </ac:spMkLst>
        </pc:spChg>
        <pc:spChg chg="add del">
          <ac:chgData name="Afritha Quadi" userId="437d2091ca833531" providerId="Windows Live" clId="Web-{1A87D3DF-3C1C-46B3-8571-C31D402CD825}" dt="2021-12-05T19:36:53.985" v="104"/>
          <ac:spMkLst>
            <pc:docMk/>
            <pc:sldMk cId="109857222" sldId="256"/>
            <ac:spMk id="32" creationId="{AF2F604E-43BE-4DC3-B983-E071523364F8}"/>
          </ac:spMkLst>
        </pc:spChg>
        <pc:spChg chg="add del">
          <ac:chgData name="Afritha Quadi" userId="437d2091ca833531" providerId="Windows Live" clId="Web-{1A87D3DF-3C1C-46B3-8571-C31D402CD825}" dt="2021-12-05T19:36:49.860" v="102"/>
          <ac:spMkLst>
            <pc:docMk/>
            <pc:sldMk cId="109857222" sldId="256"/>
            <ac:spMk id="33" creationId="{AF2F604E-43BE-4DC3-B983-E071523364F8}"/>
          </ac:spMkLst>
        </pc:spChg>
        <pc:spChg chg="add del">
          <ac:chgData name="Afritha Quadi" userId="437d2091ca833531" providerId="Windows Live" clId="Web-{1A87D3DF-3C1C-46B3-8571-C31D402CD825}" dt="2021-12-05T19:36:53.985" v="104"/>
          <ac:spMkLst>
            <pc:docMk/>
            <pc:sldMk cId="109857222" sldId="256"/>
            <ac:spMk id="34" creationId="{08C9B587-E65E-4B52-B37C-ABEBB6E87928}"/>
          </ac:spMkLst>
        </pc:spChg>
        <pc:spChg chg="add del">
          <ac:chgData name="Afritha Quadi" userId="437d2091ca833531" providerId="Windows Live" clId="Web-{1A87D3DF-3C1C-46B3-8571-C31D402CD825}" dt="2021-12-05T19:36:49.860" v="102"/>
          <ac:spMkLst>
            <pc:docMk/>
            <pc:sldMk cId="109857222" sldId="256"/>
            <ac:spMk id="35" creationId="{08C9B587-E65E-4B52-B37C-ABEBB6E87928}"/>
          </ac:spMkLst>
        </pc:spChg>
        <pc:spChg chg="add del">
          <ac:chgData name="Afritha Quadi" userId="437d2091ca833531" providerId="Windows Live" clId="Web-{1A87D3DF-3C1C-46B3-8571-C31D402CD825}" dt="2021-12-05T19:37:01.001" v="106"/>
          <ac:spMkLst>
            <pc:docMk/>
            <pc:sldMk cId="109857222" sldId="256"/>
            <ac:spMk id="36" creationId="{ECC07320-C2CA-4E29-8481-9D9E143C7788}"/>
          </ac:spMkLst>
        </pc:spChg>
        <pc:spChg chg="add del">
          <ac:chgData name="Afritha Quadi" userId="437d2091ca833531" providerId="Windows Live" clId="Web-{1A87D3DF-3C1C-46B3-8571-C31D402CD825}" dt="2021-12-05T19:37:01.001" v="106"/>
          <ac:spMkLst>
            <pc:docMk/>
            <pc:sldMk cId="109857222" sldId="256"/>
            <ac:spMk id="37" creationId="{178FB36B-5BFE-42CA-BC60-1115E0D95EEC}"/>
          </ac:spMkLst>
        </pc:spChg>
        <pc:spChg chg="add del">
          <ac:chgData name="Afritha Quadi" userId="437d2091ca833531" providerId="Windows Live" clId="Web-{1A87D3DF-3C1C-46B3-8571-C31D402CD825}" dt="2021-12-05T19:37:12.251" v="108"/>
          <ac:spMkLst>
            <pc:docMk/>
            <pc:sldMk cId="109857222" sldId="256"/>
            <ac:spMk id="38" creationId="{E91DC736-0EF8-4F87-9146-EBF1D2EE4D3D}"/>
          </ac:spMkLst>
        </pc:spChg>
        <pc:spChg chg="add del">
          <ac:chgData name="Afritha Quadi" userId="437d2091ca833531" providerId="Windows Live" clId="Web-{1A87D3DF-3C1C-46B3-8571-C31D402CD825}" dt="2021-12-05T19:37:12.251" v="108"/>
          <ac:spMkLst>
            <pc:docMk/>
            <pc:sldMk cId="109857222" sldId="256"/>
            <ac:spMk id="39" creationId="{097CD68E-23E3-4007-8847-CD0944C4F7BE}"/>
          </ac:spMkLst>
        </pc:spChg>
        <pc:spChg chg="add del">
          <ac:chgData name="Afritha Quadi" userId="437d2091ca833531" providerId="Windows Live" clId="Web-{1A87D3DF-3C1C-46B3-8571-C31D402CD825}" dt="2021-12-05T19:37:12.251" v="108"/>
          <ac:spMkLst>
            <pc:docMk/>
            <pc:sldMk cId="109857222" sldId="256"/>
            <ac:spMk id="40" creationId="{AF2F604E-43BE-4DC3-B983-E071523364F8}"/>
          </ac:spMkLst>
        </pc:spChg>
        <pc:spChg chg="add del">
          <ac:chgData name="Afritha Quadi" userId="437d2091ca833531" providerId="Windows Live" clId="Web-{1A87D3DF-3C1C-46B3-8571-C31D402CD825}" dt="2021-12-05T19:37:12.251" v="108"/>
          <ac:spMkLst>
            <pc:docMk/>
            <pc:sldMk cId="109857222" sldId="256"/>
            <ac:spMk id="41" creationId="{08C9B587-E65E-4B52-B37C-ABEBB6E87928}"/>
          </ac:spMkLst>
        </pc:spChg>
        <pc:spChg chg="add del">
          <ac:chgData name="Afritha Quadi" userId="437d2091ca833531" providerId="Windows Live" clId="Web-{1A87D3DF-3C1C-46B3-8571-C31D402CD825}" dt="2021-12-05T19:37:52.674" v="114"/>
          <ac:spMkLst>
            <pc:docMk/>
            <pc:sldMk cId="109857222" sldId="256"/>
            <ac:spMk id="42" creationId="{E49CC64F-7275-4E33-961B-0C5CDC439875}"/>
          </ac:spMkLst>
        </pc:spChg>
        <pc:spChg chg="add">
          <ac:chgData name="Afritha Quadi" userId="437d2091ca833531" providerId="Windows Live" clId="Web-{1A87D3DF-3C1C-46B3-8571-C31D402CD825}" dt="2021-12-05T19:37:52.674" v="114"/>
          <ac:spMkLst>
            <pc:docMk/>
            <pc:sldMk cId="109857222" sldId="256"/>
            <ac:spMk id="47" creationId="{F1611BA9-268A-49A6-84F8-FC91536686E4}"/>
          </ac:spMkLst>
        </pc:spChg>
        <pc:spChg chg="add">
          <ac:chgData name="Afritha Quadi" userId="437d2091ca833531" providerId="Windows Live" clId="Web-{1A87D3DF-3C1C-46B3-8571-C31D402CD825}" dt="2021-12-05T19:37:52.674" v="114"/>
          <ac:spMkLst>
            <pc:docMk/>
            <pc:sldMk cId="109857222" sldId="256"/>
            <ac:spMk id="49" creationId="{E20EB187-900F-4AF5-813B-101456D9FD39}"/>
          </ac:spMkLst>
        </pc:spChg>
        <pc:spChg chg="add">
          <ac:chgData name="Afritha Quadi" userId="437d2091ca833531" providerId="Windows Live" clId="Web-{1A87D3DF-3C1C-46B3-8571-C31D402CD825}" dt="2021-12-05T19:37:52.674" v="114"/>
          <ac:spMkLst>
            <pc:docMk/>
            <pc:sldMk cId="109857222" sldId="256"/>
            <ac:spMk id="51" creationId="{1825D5AF-D278-4D9A-A4F5-A1A1D3507636}"/>
          </ac:spMkLst>
        </pc:spChg>
        <pc:picChg chg="add del mod">
          <ac:chgData name="Afritha Quadi" userId="437d2091ca833531" providerId="Windows Live" clId="Web-{1A87D3DF-3C1C-46B3-8571-C31D402CD825}" dt="2021-12-05T19:26:26.939" v="66"/>
          <ac:picMkLst>
            <pc:docMk/>
            <pc:sldMk cId="109857222" sldId="256"/>
            <ac:picMk id="4" creationId="{744807B0-3105-4C1D-8FAE-C5142FF946F2}"/>
          </ac:picMkLst>
        </pc:picChg>
        <pc:picChg chg="add del mod ord">
          <ac:chgData name="Afritha Quadi" userId="437d2091ca833531" providerId="Windows Live" clId="Web-{1A87D3DF-3C1C-46B3-8571-C31D402CD825}" dt="2021-12-05T19:33:00.308" v="92"/>
          <ac:picMkLst>
            <pc:docMk/>
            <pc:sldMk cId="109857222" sldId="256"/>
            <ac:picMk id="5" creationId="{3F9BCEAA-FC86-4D11-AAAB-DA234F2B50B0}"/>
          </ac:picMkLst>
        </pc:picChg>
        <pc:picChg chg="add mod ord">
          <ac:chgData name="Afritha Quadi" userId="437d2091ca833531" providerId="Windows Live" clId="Web-{1A87D3DF-3C1C-46B3-8571-C31D402CD825}" dt="2021-12-05T19:37:52.674" v="114"/>
          <ac:picMkLst>
            <pc:docMk/>
            <pc:sldMk cId="109857222" sldId="256"/>
            <ac:picMk id="20" creationId="{040896DA-60B4-4995-B2F6-1741074E8DB7}"/>
          </ac:picMkLst>
        </pc:picChg>
        <pc:cxnChg chg="add del">
          <ac:chgData name="Afritha Quadi" userId="437d2091ca833531" providerId="Windows Live" clId="Web-{1A87D3DF-3C1C-46B3-8571-C31D402CD825}" dt="2021-12-05T19:32:29.698" v="90"/>
          <ac:cxnSpMkLst>
            <pc:docMk/>
            <pc:sldMk cId="109857222" sldId="256"/>
            <ac:cxnSpMk id="19" creationId="{BCDAEC91-5BCE-4B55-9CC0-43EF94CB734B}"/>
          </ac:cxnSpMkLst>
        </pc:cxnChg>
        <pc:cxnChg chg="add del">
          <ac:chgData name="Afritha Quadi" userId="437d2091ca833531" providerId="Windows Live" clId="Web-{1A87D3DF-3C1C-46B3-8571-C31D402CD825}" dt="2021-12-05T19:36:36.266" v="100"/>
          <ac:cxnSpMkLst>
            <pc:docMk/>
            <pc:sldMk cId="109857222" sldId="256"/>
            <ac:cxnSpMk id="31" creationId="{BCDAEC91-5BCE-4B55-9CC0-43EF94CB734B}"/>
          </ac:cxnSpMkLst>
        </pc:cxnChg>
      </pc:sldChg>
      <pc:sldChg chg="new">
        <pc:chgData name="Afritha Quadi" userId="437d2091ca833531" providerId="Windows Live" clId="Web-{1A87D3DF-3C1C-46B3-8571-C31D402CD825}" dt="2021-12-05T19:19:21.101" v="0"/>
        <pc:sldMkLst>
          <pc:docMk/>
          <pc:sldMk cId="3810414001" sldId="257"/>
        </pc:sldMkLst>
      </pc:sldChg>
      <pc:sldChg chg="new">
        <pc:chgData name="Afritha Quadi" userId="437d2091ca833531" providerId="Windows Live" clId="Web-{1A87D3DF-3C1C-46B3-8571-C31D402CD825}" dt="2021-12-05T19:19:25.164" v="1"/>
        <pc:sldMkLst>
          <pc:docMk/>
          <pc:sldMk cId="1263338148" sldId="258"/>
        </pc:sldMkLst>
      </pc:sldChg>
    </pc:docChg>
  </pc:docChgLst>
  <pc:docChgLst>
    <pc:chgData name="Afritha Quadi" userId="437d2091ca833531" providerId="Windows Live" clId="Web-{0244A55E-80E8-406C-8583-F028AD659EDE}"/>
    <pc:docChg chg="modSld">
      <pc:chgData name="Afritha Quadi" userId="437d2091ca833531" providerId="Windows Live" clId="Web-{0244A55E-80E8-406C-8583-F028AD659EDE}" dt="2021-12-09T20:22:26.056" v="156" actId="20577"/>
      <pc:docMkLst>
        <pc:docMk/>
      </pc:docMkLst>
      <pc:sldChg chg="modSp">
        <pc:chgData name="Afritha Quadi" userId="437d2091ca833531" providerId="Windows Live" clId="Web-{0244A55E-80E8-406C-8583-F028AD659EDE}" dt="2021-12-09T20:07:31.379" v="5" actId="20577"/>
        <pc:sldMkLst>
          <pc:docMk/>
          <pc:sldMk cId="3810414001" sldId="257"/>
        </pc:sldMkLst>
        <pc:spChg chg="mod">
          <ac:chgData name="Afritha Quadi" userId="437d2091ca833531" providerId="Windows Live" clId="Web-{0244A55E-80E8-406C-8583-F028AD659EDE}" dt="2021-12-09T20:07:31.379" v="5" actId="20577"/>
          <ac:spMkLst>
            <pc:docMk/>
            <pc:sldMk cId="3810414001" sldId="257"/>
            <ac:spMk id="3" creationId="{0F7F06A8-4B33-4912-9979-6F633EFFD60E}"/>
          </ac:spMkLst>
        </pc:spChg>
      </pc:sldChg>
      <pc:sldChg chg="modSp">
        <pc:chgData name="Afritha Quadi" userId="437d2091ca833531" providerId="Windows Live" clId="Web-{0244A55E-80E8-406C-8583-F028AD659EDE}" dt="2021-12-09T20:22:26.056" v="156" actId="20577"/>
        <pc:sldMkLst>
          <pc:docMk/>
          <pc:sldMk cId="1263338148" sldId="258"/>
        </pc:sldMkLst>
        <pc:spChg chg="mod">
          <ac:chgData name="Afritha Quadi" userId="437d2091ca833531" providerId="Windows Live" clId="Web-{0244A55E-80E8-406C-8583-F028AD659EDE}" dt="2021-12-09T20:11:53.198" v="7" actId="20577"/>
          <ac:spMkLst>
            <pc:docMk/>
            <pc:sldMk cId="1263338148" sldId="258"/>
            <ac:spMk id="2" creationId="{4A088E3C-408C-477D-A623-55165D3948A9}"/>
          </ac:spMkLst>
        </pc:spChg>
        <pc:spChg chg="mod">
          <ac:chgData name="Afritha Quadi" userId="437d2091ca833531" providerId="Windows Live" clId="Web-{0244A55E-80E8-406C-8583-F028AD659EDE}" dt="2021-12-09T20:22:26.056" v="156" actId="20577"/>
          <ac:spMkLst>
            <pc:docMk/>
            <pc:sldMk cId="1263338148" sldId="258"/>
            <ac:spMk id="3" creationId="{29F6DD66-0E55-4251-8CBF-9B406C596B0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edium.com/@akostark/10-skills-every-business-owner-should-have-c3c882618eb8#:~:text=%2010%20Skills%20Every%20Business%20Owner%20Should%20Have,and%20controlling%20groups%20of%20people%2C%20coordinating...%20More%20" TargetMode="External"/><Relationship Id="rId2" Type="http://schemas.openxmlformats.org/officeDocument/2006/relationships/hyperlink" Target="https://www.careers.govt.nz/plan-your-career/get-ideas-for-your-career/how-to-get-ideas-for-your-career/" TargetMode="External"/><Relationship Id="rId1" Type="http://schemas.openxmlformats.org/officeDocument/2006/relationships/slideLayout" Target="../slideLayouts/slideLayout2.xml"/><Relationship Id="rId4" Type="http://schemas.openxmlformats.org/officeDocument/2006/relationships/hyperlink" Target="https://managementstudyguide.com/team-work.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GB" sz="5000" dirty="0">
                <a:cs typeface="Calibri Light"/>
              </a:rPr>
              <a:t>Academic and Employability skills</a:t>
            </a:r>
            <a:endParaRPr lang="en-GB" sz="5000" dirty="0"/>
          </a:p>
        </p:txBody>
      </p:sp>
      <p:sp>
        <p:nvSpPr>
          <p:cNvPr id="3" name="Subtitle 2"/>
          <p:cNvSpPr>
            <a:spLocks noGrp="1"/>
          </p:cNvSpPr>
          <p:nvPr>
            <p:ph type="subTitle" idx="1"/>
          </p:nvPr>
        </p:nvSpPr>
        <p:spPr>
          <a:xfrm>
            <a:off x="890339" y="4636008"/>
            <a:ext cx="3734014" cy="1572768"/>
          </a:xfrm>
        </p:spPr>
        <p:txBody>
          <a:bodyPr vert="horz" lIns="91440" tIns="45720" rIns="91440" bIns="45720" rtlCol="0">
            <a:normAutofit/>
          </a:bodyPr>
          <a:lstStyle/>
          <a:p>
            <a:pPr algn="l"/>
            <a:r>
              <a:rPr lang="en-GB" dirty="0">
                <a:cs typeface="Calibri"/>
              </a:rPr>
              <a:t>Name: Jilin Rashid Quadi</a:t>
            </a:r>
            <a:endParaRPr lang="en-US" dirty="0">
              <a:cs typeface="Calibri" panose="020F0502020204030204"/>
            </a:endParaRPr>
          </a:p>
          <a:p>
            <a:pPr algn="l"/>
            <a:r>
              <a:rPr lang="en-GB" dirty="0">
                <a:cs typeface="Calibri"/>
              </a:rPr>
              <a:t>Student ID: 2114955</a:t>
            </a:r>
          </a:p>
        </p:txBody>
      </p:sp>
      <p:sp>
        <p:nvSpPr>
          <p:cNvPr id="8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20">
            <a:extLst>
              <a:ext uri="{FF2B5EF4-FFF2-40B4-BE49-F238E27FC236}">
                <a16:creationId xmlns:a16="http://schemas.microsoft.com/office/drawing/2014/main" id="{040896DA-60B4-4995-B2F6-1741074E8DB7}"/>
              </a:ext>
            </a:extLst>
          </p:cNvPr>
          <p:cNvPicPr>
            <a:picLocks noChangeAspect="1"/>
          </p:cNvPicPr>
          <p:nvPr/>
        </p:nvPicPr>
        <p:blipFill rotWithShape="1">
          <a:blip r:embed="rId2"/>
          <a:srcRect l="31523" r="1907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AD56AA-A57B-4BD5-8B66-9C2CBF05F93C}"/>
              </a:ext>
            </a:extLst>
          </p:cNvPr>
          <p:cNvSpPr>
            <a:spLocks noGrp="1"/>
          </p:cNvSpPr>
          <p:nvPr>
            <p:ph type="title"/>
          </p:nvPr>
        </p:nvSpPr>
        <p:spPr>
          <a:xfrm>
            <a:off x="5297762" y="329184"/>
            <a:ext cx="6251110" cy="1783080"/>
          </a:xfrm>
        </p:spPr>
        <p:txBody>
          <a:bodyPr anchor="b">
            <a:normAutofit/>
          </a:bodyPr>
          <a:lstStyle/>
          <a:p>
            <a:r>
              <a:rPr lang="en-GB" sz="5400">
                <a:cs typeface="Calibri Light"/>
              </a:rPr>
              <a:t>Overview</a:t>
            </a:r>
          </a:p>
        </p:txBody>
      </p:sp>
      <p:pic>
        <p:nvPicPr>
          <p:cNvPr id="4" name="Picture 4">
            <a:extLst>
              <a:ext uri="{FF2B5EF4-FFF2-40B4-BE49-F238E27FC236}">
                <a16:creationId xmlns:a16="http://schemas.microsoft.com/office/drawing/2014/main" id="{EC949BCD-B684-4924-BC2B-3C4C24F1AF4F}"/>
              </a:ext>
            </a:extLst>
          </p:cNvPr>
          <p:cNvPicPr>
            <a:picLocks noChangeAspect="1"/>
          </p:cNvPicPr>
          <p:nvPr/>
        </p:nvPicPr>
        <p:blipFill rotWithShape="1">
          <a:blip r:embed="rId2"/>
          <a:srcRect l="21505" r="4029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7F06A8-4B33-4912-9979-6F633EFFD60E}"/>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1400" dirty="0">
                <a:cs typeface="Calibri"/>
              </a:rPr>
              <a:t>Introduction</a:t>
            </a:r>
          </a:p>
          <a:p>
            <a:r>
              <a:rPr lang="en-GB" sz="1400" dirty="0">
                <a:cs typeface="Calibri"/>
              </a:rPr>
              <a:t>Job description (Business owner)</a:t>
            </a:r>
          </a:p>
          <a:p>
            <a:r>
              <a:rPr lang="en-GB" sz="1400" dirty="0">
                <a:cs typeface="Calibri"/>
              </a:rPr>
              <a:t>Employability skills</a:t>
            </a:r>
          </a:p>
          <a:p>
            <a:r>
              <a:rPr lang="en-GB" sz="1400" dirty="0">
                <a:cs typeface="Calibri"/>
              </a:rPr>
              <a:t>Academic skills</a:t>
            </a:r>
          </a:p>
          <a:p>
            <a:r>
              <a:rPr lang="en-GB" sz="1400" dirty="0">
                <a:cs typeface="Calibri"/>
              </a:rPr>
              <a:t>Digital skills</a:t>
            </a:r>
          </a:p>
          <a:p>
            <a:r>
              <a:rPr lang="en-GB" sz="1400" dirty="0">
                <a:cs typeface="Calibri"/>
              </a:rPr>
              <a:t>Management – finance management</a:t>
            </a:r>
          </a:p>
          <a:p>
            <a:r>
              <a:rPr lang="en-GB" sz="1400" dirty="0">
                <a:cs typeface="Calibri"/>
              </a:rPr>
              <a:t>Team work</a:t>
            </a:r>
          </a:p>
          <a:p>
            <a:r>
              <a:rPr lang="en-GB" sz="1400" dirty="0">
                <a:cs typeface="Calibri"/>
              </a:rPr>
              <a:t>Communication skills</a:t>
            </a:r>
          </a:p>
          <a:p>
            <a:r>
              <a:rPr lang="en-GB" sz="1400" dirty="0">
                <a:cs typeface="Calibri"/>
              </a:rPr>
              <a:t>Problem solving</a:t>
            </a:r>
          </a:p>
          <a:p>
            <a:r>
              <a:rPr lang="en-GB" sz="1400" dirty="0">
                <a:cs typeface="Calibri"/>
              </a:rPr>
              <a:t>Conclusion</a:t>
            </a:r>
          </a:p>
          <a:p>
            <a:r>
              <a:rPr lang="en-GB" sz="1400" dirty="0">
                <a:cs typeface="Calibri"/>
              </a:rPr>
              <a:t>Reference</a:t>
            </a:r>
          </a:p>
          <a:p>
            <a:pPr marL="0" indent="0">
              <a:buNone/>
            </a:pPr>
            <a:endParaRPr lang="en-GB" sz="1400">
              <a:cs typeface="Calibri"/>
            </a:endParaRPr>
          </a:p>
          <a:p>
            <a:pPr marL="0" indent="0">
              <a:buNone/>
            </a:pPr>
            <a:endParaRPr lang="en-GB" sz="1400">
              <a:cs typeface="Calibri"/>
            </a:endParaRPr>
          </a:p>
          <a:p>
            <a:endParaRPr lang="en-GB" sz="1400">
              <a:cs typeface="Calibri"/>
            </a:endParaRPr>
          </a:p>
        </p:txBody>
      </p:sp>
    </p:spTree>
    <p:extLst>
      <p:ext uri="{BB962C8B-B14F-4D97-AF65-F5344CB8AC3E}">
        <p14:creationId xmlns:p14="http://schemas.microsoft.com/office/powerpoint/2010/main" val="38104140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88E3C-408C-477D-A623-55165D3948A9}"/>
              </a:ext>
            </a:extLst>
          </p:cNvPr>
          <p:cNvSpPr>
            <a:spLocks noGrp="1"/>
          </p:cNvSpPr>
          <p:nvPr>
            <p:ph type="title"/>
          </p:nvPr>
        </p:nvSpPr>
        <p:spPr>
          <a:xfrm>
            <a:off x="838201" y="365125"/>
            <a:ext cx="5251316" cy="1807305"/>
          </a:xfrm>
        </p:spPr>
        <p:txBody>
          <a:bodyPr>
            <a:normAutofit/>
          </a:bodyPr>
          <a:lstStyle/>
          <a:p>
            <a:r>
              <a:rPr lang="en-GB">
                <a:cs typeface="Calibri Light"/>
              </a:rPr>
              <a:t>Introduction</a:t>
            </a:r>
            <a:endParaRPr lang="en-GB"/>
          </a:p>
        </p:txBody>
      </p:sp>
      <p:sp>
        <p:nvSpPr>
          <p:cNvPr id="3" name="Content Placeholder 2">
            <a:extLst>
              <a:ext uri="{FF2B5EF4-FFF2-40B4-BE49-F238E27FC236}">
                <a16:creationId xmlns:a16="http://schemas.microsoft.com/office/drawing/2014/main" id="{29F6DD66-0E55-4251-8CBF-9B406C596B0A}"/>
              </a:ext>
            </a:extLst>
          </p:cNvPr>
          <p:cNvSpPr>
            <a:spLocks noGrp="1"/>
          </p:cNvSpPr>
          <p:nvPr>
            <p:ph idx="1"/>
          </p:nvPr>
        </p:nvSpPr>
        <p:spPr>
          <a:xfrm>
            <a:off x="838200" y="2333297"/>
            <a:ext cx="4619621" cy="3843666"/>
          </a:xfrm>
        </p:spPr>
        <p:txBody>
          <a:bodyPr vert="horz" lIns="91440" tIns="45720" rIns="91440" bIns="45720" rtlCol="0">
            <a:normAutofit/>
          </a:bodyPr>
          <a:lstStyle/>
          <a:p>
            <a:pPr marL="0" indent="0">
              <a:buNone/>
            </a:pPr>
            <a:r>
              <a:rPr lang="en-GB" sz="2000">
                <a:cs typeface="Calibri"/>
              </a:rPr>
              <a:t>For anybody to be successful, they need to have both academic and employability skills. If anybody have both skills together and can perfectly use their skills, they will be successful.</a:t>
            </a:r>
            <a:endParaRPr lang="en-US" sz="2000">
              <a:cs typeface="Calibri"/>
            </a:endParaRPr>
          </a:p>
          <a:p>
            <a:pPr marL="0" indent="0">
              <a:buNone/>
            </a:pPr>
            <a:endParaRPr lang="en-GB" sz="2000">
              <a:cs typeface="Calibri"/>
            </a:endParaRPr>
          </a:p>
          <a:p>
            <a:pPr marL="0" indent="0">
              <a:buNone/>
            </a:pPr>
            <a:r>
              <a:rPr lang="en-GB" sz="2000">
                <a:cs typeface="Calibri"/>
              </a:rPr>
              <a:t>I could tell you all the things you need to do to be successful, and at first you'll probably do a couple of those things.</a:t>
            </a:r>
            <a:endParaRPr lang="en-US" sz="2000">
              <a:cs typeface="Calibri" panose="020F0502020204030204"/>
            </a:endParaRPr>
          </a:p>
          <a:p>
            <a:endParaRPr lang="en-GB" sz="2000">
              <a:cs typeface="Calibri"/>
            </a:endParaRPr>
          </a:p>
        </p:txBody>
      </p:sp>
      <p:pic>
        <p:nvPicPr>
          <p:cNvPr id="19" name="Picture 19">
            <a:extLst>
              <a:ext uri="{FF2B5EF4-FFF2-40B4-BE49-F238E27FC236}">
                <a16:creationId xmlns:a16="http://schemas.microsoft.com/office/drawing/2014/main" id="{4B8C03BA-828C-495A-84D9-939C8625998D}"/>
              </a:ext>
            </a:extLst>
          </p:cNvPr>
          <p:cNvPicPr>
            <a:picLocks noChangeAspect="1"/>
          </p:cNvPicPr>
          <p:nvPr/>
        </p:nvPicPr>
        <p:blipFill rotWithShape="1">
          <a:blip r:embed="rId2"/>
          <a:srcRect l="14915" r="2726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6333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88E3B-6782-403E-B7C4-0125DA79C120}"/>
              </a:ext>
            </a:extLst>
          </p:cNvPr>
          <p:cNvSpPr>
            <a:spLocks noGrp="1"/>
          </p:cNvSpPr>
          <p:nvPr>
            <p:ph type="title"/>
          </p:nvPr>
        </p:nvSpPr>
        <p:spPr>
          <a:xfrm>
            <a:off x="640080" y="325369"/>
            <a:ext cx="4368602" cy="1956841"/>
          </a:xfrm>
        </p:spPr>
        <p:txBody>
          <a:bodyPr anchor="b">
            <a:normAutofit/>
          </a:bodyPr>
          <a:lstStyle/>
          <a:p>
            <a:r>
              <a:rPr lang="en-GB" sz="4600">
                <a:cs typeface="Calibri Light"/>
              </a:rPr>
              <a:t>Job description (business owner)</a:t>
            </a:r>
            <a:endParaRPr lang="en-GB" sz="4600"/>
          </a:p>
        </p:txBody>
      </p:sp>
      <p:sp>
        <p:nvSpPr>
          <p:cNvPr id="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DD4DB4-7437-40E9-91E3-0BC138E58988}"/>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a:cs typeface="Calibri" panose="020F0502020204030204"/>
              </a:rPr>
              <a:t>I want to be a business owner, that’s why I will follow these skills:</a:t>
            </a:r>
          </a:p>
          <a:p>
            <a:pPr marL="0" indent="0">
              <a:buNone/>
            </a:pPr>
            <a:r>
              <a:rPr lang="en-GB" sz="1500">
                <a:cs typeface="Calibri" panose="020F0502020204030204"/>
              </a:rPr>
              <a:t>1. Sales and marketing skills</a:t>
            </a:r>
          </a:p>
          <a:p>
            <a:pPr marL="0" indent="0">
              <a:buNone/>
            </a:pPr>
            <a:r>
              <a:rPr lang="en-GB" sz="1500">
                <a:cs typeface="Calibri" panose="020F0502020204030204"/>
              </a:rPr>
              <a:t>2. Leadership skills </a:t>
            </a:r>
          </a:p>
          <a:p>
            <a:pPr marL="0" indent="0">
              <a:buNone/>
            </a:pPr>
            <a:r>
              <a:rPr lang="en-GB" sz="1500">
                <a:cs typeface="Calibri" panose="020F0502020204030204"/>
              </a:rPr>
              <a:t>3. Team building skills</a:t>
            </a:r>
          </a:p>
          <a:p>
            <a:pPr marL="0" indent="0">
              <a:buNone/>
            </a:pPr>
            <a:r>
              <a:rPr lang="en-GB" sz="1500">
                <a:cs typeface="Calibri" panose="020F0502020204030204"/>
              </a:rPr>
              <a:t>4. General manager skills</a:t>
            </a:r>
          </a:p>
          <a:p>
            <a:pPr marL="0" indent="0">
              <a:buNone/>
            </a:pPr>
            <a:r>
              <a:rPr lang="en-GB" sz="1500">
                <a:cs typeface="Calibri" panose="020F0502020204030204"/>
              </a:rPr>
              <a:t>5. Communication skills</a:t>
            </a:r>
          </a:p>
          <a:p>
            <a:pPr marL="0" indent="0">
              <a:buNone/>
            </a:pPr>
            <a:r>
              <a:rPr lang="en-GB" sz="1500">
                <a:cs typeface="Calibri" panose="020F0502020204030204"/>
              </a:rPr>
              <a:t>6. Negotiation skills</a:t>
            </a:r>
          </a:p>
          <a:p>
            <a:pPr marL="0" indent="0">
              <a:buNone/>
            </a:pPr>
            <a:r>
              <a:rPr lang="en-GB" sz="1500">
                <a:cs typeface="Calibri" panose="020F0502020204030204"/>
              </a:rPr>
              <a:t>7. strategic skills</a:t>
            </a:r>
          </a:p>
          <a:p>
            <a:pPr marL="0" indent="0">
              <a:buNone/>
            </a:pPr>
            <a:r>
              <a:rPr lang="en-GB" sz="1500">
                <a:cs typeface="Calibri" panose="020F0502020204030204"/>
              </a:rPr>
              <a:t>8. financial skills</a:t>
            </a:r>
          </a:p>
          <a:p>
            <a:pPr marL="0" indent="0">
              <a:buNone/>
            </a:pPr>
            <a:endParaRPr lang="en-GB" sz="1500">
              <a:cs typeface="Calibri" panose="020F0502020204030204"/>
            </a:endParaRPr>
          </a:p>
        </p:txBody>
      </p:sp>
      <p:pic>
        <p:nvPicPr>
          <p:cNvPr id="8" name="Picture 8" descr="A picture containing sky, tree, water, outdoor&#10;&#10;Description automatically generated">
            <a:extLst>
              <a:ext uri="{FF2B5EF4-FFF2-40B4-BE49-F238E27FC236}">
                <a16:creationId xmlns:a16="http://schemas.microsoft.com/office/drawing/2014/main" id="{7943EF04-A125-4A67-B336-A9533C360175}"/>
              </a:ext>
            </a:extLst>
          </p:cNvPr>
          <p:cNvPicPr>
            <a:picLocks noChangeAspect="1"/>
          </p:cNvPicPr>
          <p:nvPr/>
        </p:nvPicPr>
        <p:blipFill rotWithShape="1">
          <a:blip r:embed="rId2"/>
          <a:srcRect l="4108" r="3947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7839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D2973-4ACB-44A8-83E5-A213326609DE}"/>
              </a:ext>
            </a:extLst>
          </p:cNvPr>
          <p:cNvSpPr>
            <a:spLocks noGrp="1"/>
          </p:cNvSpPr>
          <p:nvPr>
            <p:ph type="title"/>
          </p:nvPr>
        </p:nvSpPr>
        <p:spPr/>
        <p:txBody>
          <a:bodyPr/>
          <a:lstStyle/>
          <a:p>
            <a:r>
              <a:rPr lang="en-GB" dirty="0">
                <a:cs typeface="Calibri Light"/>
              </a:rPr>
              <a:t>Employability skills </a:t>
            </a:r>
            <a:endParaRPr lang="en-GB" dirty="0"/>
          </a:p>
        </p:txBody>
      </p:sp>
      <p:sp>
        <p:nvSpPr>
          <p:cNvPr id="3" name="Content Placeholder 2">
            <a:extLst>
              <a:ext uri="{FF2B5EF4-FFF2-40B4-BE49-F238E27FC236}">
                <a16:creationId xmlns:a16="http://schemas.microsoft.com/office/drawing/2014/main" id="{54050264-C8B6-4815-8F2C-7F0E99A459B6}"/>
              </a:ext>
            </a:extLst>
          </p:cNvPr>
          <p:cNvSpPr>
            <a:spLocks noGrp="1"/>
          </p:cNvSpPr>
          <p:nvPr>
            <p:ph idx="1"/>
          </p:nvPr>
        </p:nvSpPr>
        <p:spPr/>
        <p:txBody>
          <a:bodyPr vert="horz" lIns="91440" tIns="45720" rIns="91440" bIns="45720" rtlCol="0" anchor="t">
            <a:normAutofit/>
          </a:bodyPr>
          <a:lstStyle/>
          <a:p>
            <a:r>
              <a:rPr lang="en-GB" sz="1400" dirty="0">
                <a:cs typeface="Calibri"/>
              </a:rPr>
              <a:t>Having positive attitude and being calm and careful.</a:t>
            </a:r>
          </a:p>
          <a:p>
            <a:r>
              <a:rPr lang="en-GB" sz="1400" dirty="0">
                <a:cs typeface="Calibri"/>
              </a:rPr>
              <a:t>Communication</a:t>
            </a:r>
          </a:p>
          <a:p>
            <a:r>
              <a:rPr lang="en-GB" sz="1400" dirty="0">
                <a:cs typeface="Calibri"/>
              </a:rPr>
              <a:t>Team work</a:t>
            </a:r>
          </a:p>
          <a:p>
            <a:r>
              <a:rPr lang="en-GB" sz="1400" dirty="0">
                <a:cs typeface="Calibri"/>
              </a:rPr>
              <a:t>Self-management</a:t>
            </a:r>
          </a:p>
          <a:p>
            <a:r>
              <a:rPr lang="en-GB" sz="1400" dirty="0">
                <a:cs typeface="Calibri"/>
              </a:rPr>
              <a:t>Willingness to learn</a:t>
            </a:r>
          </a:p>
          <a:p>
            <a:r>
              <a:rPr lang="en-GB" sz="1400" dirty="0">
                <a:cs typeface="Calibri"/>
              </a:rPr>
              <a:t>Thinking skill</a:t>
            </a:r>
          </a:p>
          <a:p>
            <a:pPr marL="0" indent="0">
              <a:buNone/>
            </a:pPr>
            <a:endParaRPr lang="en-GB" dirty="0">
              <a:cs typeface="Calibri"/>
            </a:endParaRPr>
          </a:p>
        </p:txBody>
      </p:sp>
      <p:pic>
        <p:nvPicPr>
          <p:cNvPr id="4" name="Picture 4" descr="Diagram, text, engineering drawing&#10;&#10;Description automatically generated">
            <a:extLst>
              <a:ext uri="{FF2B5EF4-FFF2-40B4-BE49-F238E27FC236}">
                <a16:creationId xmlns:a16="http://schemas.microsoft.com/office/drawing/2014/main" id="{E7685995-8CB1-47BC-8E2D-B818A2959B86}"/>
              </a:ext>
            </a:extLst>
          </p:cNvPr>
          <p:cNvPicPr>
            <a:picLocks noChangeAspect="1"/>
          </p:cNvPicPr>
          <p:nvPr/>
        </p:nvPicPr>
        <p:blipFill>
          <a:blip r:embed="rId2"/>
          <a:stretch>
            <a:fillRect/>
          </a:stretch>
        </p:blipFill>
        <p:spPr>
          <a:xfrm>
            <a:off x="6943725" y="2385060"/>
            <a:ext cx="3190875" cy="2078355"/>
          </a:xfrm>
          <a:prstGeom prst="rect">
            <a:avLst/>
          </a:prstGeom>
        </p:spPr>
      </p:pic>
    </p:spTree>
    <p:extLst>
      <p:ext uri="{BB962C8B-B14F-4D97-AF65-F5344CB8AC3E}">
        <p14:creationId xmlns:p14="http://schemas.microsoft.com/office/powerpoint/2010/main" val="855896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FECFE-FA74-4B81-8C17-8EE84524F28D}"/>
              </a:ext>
            </a:extLst>
          </p:cNvPr>
          <p:cNvSpPr>
            <a:spLocks noGrp="1"/>
          </p:cNvSpPr>
          <p:nvPr>
            <p:ph type="title"/>
          </p:nvPr>
        </p:nvSpPr>
        <p:spPr/>
        <p:txBody>
          <a:bodyPr/>
          <a:lstStyle/>
          <a:p>
            <a:r>
              <a:rPr lang="en-GB" dirty="0">
                <a:cs typeface="Calibri Light"/>
              </a:rPr>
              <a:t>Academic skill</a:t>
            </a:r>
            <a:endParaRPr lang="en-GB" dirty="0"/>
          </a:p>
        </p:txBody>
      </p:sp>
      <p:sp>
        <p:nvSpPr>
          <p:cNvPr id="3" name="Content Placeholder 2">
            <a:extLst>
              <a:ext uri="{FF2B5EF4-FFF2-40B4-BE49-F238E27FC236}">
                <a16:creationId xmlns:a16="http://schemas.microsoft.com/office/drawing/2014/main" id="{41AF5492-4A61-47F1-B452-649C50168B0B}"/>
              </a:ext>
            </a:extLst>
          </p:cNvPr>
          <p:cNvSpPr>
            <a:spLocks noGrp="1"/>
          </p:cNvSpPr>
          <p:nvPr>
            <p:ph idx="1"/>
          </p:nvPr>
        </p:nvSpPr>
        <p:spPr/>
        <p:txBody>
          <a:bodyPr vert="horz" lIns="91440" tIns="45720" rIns="91440" bIns="45720" rtlCol="0" anchor="t">
            <a:normAutofit/>
          </a:bodyPr>
          <a:lstStyle/>
          <a:p>
            <a:pPr marL="0" indent="0">
              <a:buNone/>
            </a:pPr>
            <a:r>
              <a:rPr lang="en-GB" sz="1400" dirty="0">
                <a:cs typeface="Calibri"/>
              </a:rPr>
              <a:t>Academic skill is talent and habits. It means:</a:t>
            </a:r>
            <a:endParaRPr lang="en-GB" dirty="0">
              <a:cs typeface="Calibri"/>
            </a:endParaRPr>
          </a:p>
          <a:p>
            <a:pPr marL="0" indent="0">
              <a:buNone/>
            </a:pPr>
            <a:r>
              <a:rPr lang="en-GB" sz="1400" dirty="0">
                <a:cs typeface="Calibri"/>
              </a:rPr>
              <a:t>-Learning</a:t>
            </a:r>
          </a:p>
          <a:p>
            <a:pPr marL="0" indent="0">
              <a:buNone/>
            </a:pPr>
            <a:r>
              <a:rPr lang="en-GB" sz="1400" dirty="0">
                <a:cs typeface="Calibri"/>
              </a:rPr>
              <a:t>-Researching</a:t>
            </a:r>
          </a:p>
          <a:p>
            <a:pPr marL="0" indent="0">
              <a:buNone/>
            </a:pPr>
            <a:r>
              <a:rPr lang="en-GB" sz="1400" dirty="0">
                <a:cs typeface="Calibri"/>
              </a:rPr>
              <a:t>-Reporting</a:t>
            </a:r>
          </a:p>
          <a:p>
            <a:pPr marL="0" indent="0">
              <a:buNone/>
            </a:pPr>
            <a:r>
              <a:rPr lang="en-GB" sz="1400" dirty="0">
                <a:cs typeface="Calibri"/>
              </a:rPr>
              <a:t>-Writing</a:t>
            </a:r>
          </a:p>
          <a:p>
            <a:pPr marL="0" indent="0">
              <a:buNone/>
            </a:pPr>
            <a:r>
              <a:rPr lang="en-GB" sz="1400" dirty="0">
                <a:cs typeface="Calibri"/>
              </a:rPr>
              <a:t>-Presentation (include analysis)</a:t>
            </a:r>
          </a:p>
          <a:p>
            <a:pPr marL="0" indent="0">
              <a:buNone/>
            </a:pPr>
            <a:r>
              <a:rPr lang="en-GB" sz="1400" dirty="0">
                <a:cs typeface="Calibri"/>
              </a:rPr>
              <a:t>-Communication</a:t>
            </a:r>
          </a:p>
          <a:p>
            <a:pPr marL="0" indent="0">
              <a:buNone/>
            </a:pPr>
            <a:r>
              <a:rPr lang="en-GB" sz="1400" dirty="0">
                <a:cs typeface="Calibri"/>
              </a:rPr>
              <a:t>-Social planning </a:t>
            </a:r>
          </a:p>
          <a:p>
            <a:pPr marL="0" indent="0">
              <a:buNone/>
            </a:pPr>
            <a:r>
              <a:rPr lang="en-GB" sz="1400" dirty="0">
                <a:cs typeface="Calibri"/>
              </a:rPr>
              <a:t>-Technical skills</a:t>
            </a:r>
          </a:p>
        </p:txBody>
      </p:sp>
      <p:pic>
        <p:nvPicPr>
          <p:cNvPr id="5" name="Picture 5" descr="Diagram&#10;&#10;Description automatically generated">
            <a:extLst>
              <a:ext uri="{FF2B5EF4-FFF2-40B4-BE49-F238E27FC236}">
                <a16:creationId xmlns:a16="http://schemas.microsoft.com/office/drawing/2014/main" id="{2FE4E43E-33AB-4C23-A562-BA78A3A18737}"/>
              </a:ext>
            </a:extLst>
          </p:cNvPr>
          <p:cNvPicPr>
            <a:picLocks noChangeAspect="1"/>
          </p:cNvPicPr>
          <p:nvPr/>
        </p:nvPicPr>
        <p:blipFill>
          <a:blip r:embed="rId2"/>
          <a:stretch>
            <a:fillRect/>
          </a:stretch>
        </p:blipFill>
        <p:spPr>
          <a:xfrm>
            <a:off x="5895975" y="2457450"/>
            <a:ext cx="3028950" cy="2019300"/>
          </a:xfrm>
          <a:prstGeom prst="rect">
            <a:avLst/>
          </a:prstGeom>
        </p:spPr>
      </p:pic>
    </p:spTree>
    <p:extLst>
      <p:ext uri="{BB962C8B-B14F-4D97-AF65-F5344CB8AC3E}">
        <p14:creationId xmlns:p14="http://schemas.microsoft.com/office/powerpoint/2010/main" val="3287662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9BCFA-3942-4B3B-919C-89D9A35F43AD}"/>
              </a:ext>
            </a:extLst>
          </p:cNvPr>
          <p:cNvSpPr>
            <a:spLocks noGrp="1"/>
          </p:cNvSpPr>
          <p:nvPr>
            <p:ph type="title"/>
          </p:nvPr>
        </p:nvSpPr>
        <p:spPr>
          <a:xfrm>
            <a:off x="640080" y="325369"/>
            <a:ext cx="4368602" cy="1956841"/>
          </a:xfrm>
        </p:spPr>
        <p:txBody>
          <a:bodyPr anchor="b">
            <a:normAutofit/>
          </a:bodyPr>
          <a:lstStyle/>
          <a:p>
            <a:r>
              <a:rPr lang="en-GB" sz="5400">
                <a:cs typeface="Calibri Light"/>
              </a:rPr>
              <a:t>Digital skills</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E23854-31AF-41DE-8D7D-72739A66795C}"/>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000">
                <a:cs typeface="Calibri" panose="020F0502020204030204"/>
              </a:rPr>
              <a:t>Digital skills are defined as the ability to find, use and create contact using digital devices. </a:t>
            </a:r>
          </a:p>
          <a:p>
            <a:pPr marL="0" indent="0">
              <a:buNone/>
            </a:pPr>
            <a:r>
              <a:rPr lang="en-GB" sz="1000">
                <a:cs typeface="Calibri" panose="020F0502020204030204"/>
              </a:rPr>
              <a:t>Computer</a:t>
            </a:r>
          </a:p>
          <a:p>
            <a:pPr marL="0" indent="0">
              <a:buNone/>
            </a:pPr>
            <a:r>
              <a:rPr lang="en-GB" sz="1000">
                <a:cs typeface="Calibri" panose="020F0502020204030204"/>
              </a:rPr>
              <a:t>Smartphones</a:t>
            </a:r>
          </a:p>
          <a:p>
            <a:pPr marL="0" indent="0">
              <a:buNone/>
            </a:pPr>
            <a:endParaRPr lang="en-GB" sz="1000">
              <a:cs typeface="Calibri" panose="020F0502020204030204"/>
            </a:endParaRPr>
          </a:p>
          <a:p>
            <a:pPr marL="0" indent="0">
              <a:buNone/>
            </a:pPr>
            <a:r>
              <a:rPr lang="en-GB" sz="1000">
                <a:cs typeface="Calibri" panose="020F0502020204030204"/>
              </a:rPr>
              <a:t>Why is it important?</a:t>
            </a:r>
          </a:p>
          <a:p>
            <a:pPr marL="0" indent="0">
              <a:buNone/>
            </a:pPr>
            <a:r>
              <a:rPr lang="en-GB" sz="1000">
                <a:cs typeface="Calibri" panose="020F0502020204030204"/>
              </a:rPr>
              <a:t>-You need to study and work in our first digital world.</a:t>
            </a:r>
          </a:p>
          <a:p>
            <a:pPr marL="0" indent="0">
              <a:buNone/>
            </a:pPr>
            <a:r>
              <a:rPr lang="en-GB" sz="1000">
                <a:cs typeface="Calibri" panose="020F0502020204030204"/>
              </a:rPr>
              <a:t>-Quick communication</a:t>
            </a:r>
          </a:p>
          <a:p>
            <a:pPr marL="0" indent="0">
              <a:buNone/>
            </a:pPr>
            <a:r>
              <a:rPr lang="en-GB" sz="1000">
                <a:cs typeface="Calibri" panose="020F0502020204030204"/>
              </a:rPr>
              <a:t>-Increase business</a:t>
            </a:r>
          </a:p>
          <a:p>
            <a:pPr marL="0" indent="0">
              <a:buNone/>
            </a:pPr>
            <a:r>
              <a:rPr lang="en-GB" sz="1000">
                <a:cs typeface="Calibri" panose="020F0502020204030204"/>
              </a:rPr>
              <a:t>-Its provide new ideas</a:t>
            </a:r>
          </a:p>
          <a:p>
            <a:pPr marL="0" indent="0">
              <a:buNone/>
            </a:pPr>
            <a:r>
              <a:rPr lang="en-GB" sz="1000">
                <a:cs typeface="Calibri" panose="020F0502020204030204"/>
              </a:rPr>
              <a:t>-it makes the world closer</a:t>
            </a:r>
          </a:p>
          <a:p>
            <a:pPr marL="0" indent="0">
              <a:buNone/>
            </a:pPr>
            <a:r>
              <a:rPr lang="en-GB" sz="1000">
                <a:cs typeface="Calibri" panose="020F0502020204030204"/>
              </a:rPr>
              <a:t>-Big business network</a:t>
            </a:r>
          </a:p>
          <a:p>
            <a:pPr marL="0" indent="0">
              <a:buNone/>
            </a:pPr>
            <a:endParaRPr lang="en-GB" sz="1000">
              <a:cs typeface="Calibri" panose="020F0502020204030204"/>
            </a:endParaRPr>
          </a:p>
        </p:txBody>
      </p:sp>
      <p:pic>
        <p:nvPicPr>
          <p:cNvPr id="4" name="Picture 4" descr="A picture containing sky, sunset, outdoor, sun&#10;&#10;Description automatically generated">
            <a:extLst>
              <a:ext uri="{FF2B5EF4-FFF2-40B4-BE49-F238E27FC236}">
                <a16:creationId xmlns:a16="http://schemas.microsoft.com/office/drawing/2014/main" id="{A7ACD30A-BF5B-46A6-B26F-41DD4AC9A72D}"/>
              </a:ext>
            </a:extLst>
          </p:cNvPr>
          <p:cNvPicPr>
            <a:picLocks noChangeAspect="1"/>
          </p:cNvPicPr>
          <p:nvPr/>
        </p:nvPicPr>
        <p:blipFill rotWithShape="1">
          <a:blip r:embed="rId2"/>
          <a:srcRect r="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05045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60402-21E9-49C5-8A47-8734C0A62523}"/>
              </a:ext>
            </a:extLst>
          </p:cNvPr>
          <p:cNvSpPr>
            <a:spLocks noGrp="1"/>
          </p:cNvSpPr>
          <p:nvPr>
            <p:ph type="title"/>
          </p:nvPr>
        </p:nvSpPr>
        <p:spPr/>
        <p:txBody>
          <a:bodyPr/>
          <a:lstStyle/>
          <a:p>
            <a:r>
              <a:rPr lang="en-GB" dirty="0">
                <a:cs typeface="Calibri Light"/>
              </a:rPr>
              <a:t>Management</a:t>
            </a:r>
            <a:endParaRPr lang="en-GB" dirty="0"/>
          </a:p>
        </p:txBody>
      </p:sp>
      <p:sp>
        <p:nvSpPr>
          <p:cNvPr id="3" name="Content Placeholder 2">
            <a:extLst>
              <a:ext uri="{FF2B5EF4-FFF2-40B4-BE49-F238E27FC236}">
                <a16:creationId xmlns:a16="http://schemas.microsoft.com/office/drawing/2014/main" id="{C930DEDF-0453-4E4F-9A9F-B14A85AF6E2C}"/>
              </a:ext>
            </a:extLst>
          </p:cNvPr>
          <p:cNvSpPr>
            <a:spLocks noGrp="1"/>
          </p:cNvSpPr>
          <p:nvPr>
            <p:ph idx="1"/>
          </p:nvPr>
        </p:nvSpPr>
        <p:spPr/>
        <p:txBody>
          <a:bodyPr vert="horz" lIns="91440" tIns="45720" rIns="91440" bIns="45720" rtlCol="0" anchor="t">
            <a:normAutofit/>
          </a:bodyPr>
          <a:lstStyle/>
          <a:p>
            <a:pPr marL="0" indent="0">
              <a:buNone/>
            </a:pPr>
            <a:r>
              <a:rPr lang="en-GB" sz="1400" dirty="0">
                <a:cs typeface="Calibri" panose="020F0502020204030204"/>
              </a:rPr>
              <a:t>In a simple word management means directing and controlling a group of people or an organisation to reach a goal. Its two type.</a:t>
            </a:r>
            <a:endParaRPr lang="en-US" sz="1400">
              <a:cs typeface="Calibri" panose="020F0502020204030204"/>
            </a:endParaRPr>
          </a:p>
          <a:p>
            <a:pPr marL="0" indent="0">
              <a:buNone/>
            </a:pPr>
            <a:r>
              <a:rPr lang="en-GB" sz="1400" dirty="0">
                <a:cs typeface="Calibri" panose="020F0502020204030204"/>
              </a:rPr>
              <a:t>Finanancial and Human</a:t>
            </a:r>
            <a:endParaRPr lang="en-US" sz="1400" dirty="0">
              <a:cs typeface="Calibri"/>
            </a:endParaRPr>
          </a:p>
          <a:p>
            <a:pPr marL="0" indent="0">
              <a:buNone/>
            </a:pPr>
            <a:endParaRPr lang="en-GB" sz="1400" dirty="0">
              <a:cs typeface="Calibri" panose="020F0502020204030204"/>
            </a:endParaRPr>
          </a:p>
          <a:p>
            <a:pPr marL="0" indent="0">
              <a:buNone/>
            </a:pPr>
            <a:r>
              <a:rPr lang="en-GB" sz="1400" dirty="0">
                <a:cs typeface="Calibri" panose="020F0502020204030204"/>
              </a:rPr>
              <a:t>The best definition of management is:</a:t>
            </a:r>
          </a:p>
          <a:p>
            <a:pPr marL="0" indent="0">
              <a:buNone/>
            </a:pPr>
            <a:r>
              <a:rPr lang="en-GB" sz="1400" dirty="0">
                <a:cs typeface="Calibri" panose="020F0502020204030204"/>
              </a:rPr>
              <a:t>1. Planning</a:t>
            </a:r>
          </a:p>
          <a:p>
            <a:pPr marL="0" indent="0">
              <a:buNone/>
            </a:pPr>
            <a:r>
              <a:rPr lang="en-GB" sz="1400" dirty="0">
                <a:cs typeface="Calibri" panose="020F0502020204030204"/>
              </a:rPr>
              <a:t>2. Decision making</a:t>
            </a:r>
          </a:p>
          <a:p>
            <a:pPr marL="0" indent="0">
              <a:buNone/>
            </a:pPr>
            <a:r>
              <a:rPr lang="en-GB" sz="1400" dirty="0">
                <a:cs typeface="Calibri" panose="020F0502020204030204"/>
              </a:rPr>
              <a:t>3. Organising</a:t>
            </a:r>
          </a:p>
          <a:p>
            <a:pPr marL="0" indent="0">
              <a:buNone/>
            </a:pPr>
            <a:r>
              <a:rPr lang="en-GB" sz="1400" dirty="0">
                <a:cs typeface="Calibri" panose="020F0502020204030204"/>
              </a:rPr>
              <a:t>4. Leading</a:t>
            </a:r>
          </a:p>
          <a:p>
            <a:pPr marL="0" indent="0">
              <a:buNone/>
            </a:pPr>
            <a:r>
              <a:rPr lang="en-GB" sz="1400" dirty="0">
                <a:cs typeface="Calibri" panose="020F0502020204030204"/>
              </a:rPr>
              <a:t>5. Time management</a:t>
            </a:r>
          </a:p>
          <a:p>
            <a:pPr marL="0" indent="0">
              <a:buNone/>
            </a:pPr>
            <a:endParaRPr lang="en-GB" sz="2000" dirty="0">
              <a:cs typeface="Calibri" panose="020F0502020204030204"/>
            </a:endParaRPr>
          </a:p>
        </p:txBody>
      </p:sp>
      <p:pic>
        <p:nvPicPr>
          <p:cNvPr id="4" name="Picture 4" descr="A picture containing person, person, blur&#10;&#10;Description automatically generated">
            <a:extLst>
              <a:ext uri="{FF2B5EF4-FFF2-40B4-BE49-F238E27FC236}">
                <a16:creationId xmlns:a16="http://schemas.microsoft.com/office/drawing/2014/main" id="{FE2852C9-DDAE-4437-B8F9-49BE0F744A48}"/>
              </a:ext>
            </a:extLst>
          </p:cNvPr>
          <p:cNvPicPr>
            <a:picLocks noChangeAspect="1"/>
          </p:cNvPicPr>
          <p:nvPr/>
        </p:nvPicPr>
        <p:blipFill>
          <a:blip r:embed="rId2"/>
          <a:stretch>
            <a:fillRect/>
          </a:stretch>
        </p:blipFill>
        <p:spPr>
          <a:xfrm>
            <a:off x="8029575" y="2563037"/>
            <a:ext cx="2962274" cy="1970050"/>
          </a:xfrm>
          <a:prstGeom prst="rect">
            <a:avLst/>
          </a:prstGeom>
        </p:spPr>
      </p:pic>
    </p:spTree>
    <p:extLst>
      <p:ext uri="{BB962C8B-B14F-4D97-AF65-F5344CB8AC3E}">
        <p14:creationId xmlns:p14="http://schemas.microsoft.com/office/powerpoint/2010/main" val="2487257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E6CCE-BA65-40F7-A110-6C10A096E17A}"/>
              </a:ext>
            </a:extLst>
          </p:cNvPr>
          <p:cNvSpPr>
            <a:spLocks noGrp="1"/>
          </p:cNvSpPr>
          <p:nvPr>
            <p:ph type="title"/>
          </p:nvPr>
        </p:nvSpPr>
        <p:spPr/>
        <p:txBody>
          <a:bodyPr/>
          <a:lstStyle/>
          <a:p>
            <a:r>
              <a:rPr lang="en-GB" dirty="0">
                <a:cs typeface="Calibri Light"/>
              </a:rPr>
              <a:t>Team work</a:t>
            </a:r>
            <a:endParaRPr lang="en-GB" dirty="0"/>
          </a:p>
        </p:txBody>
      </p:sp>
      <p:sp>
        <p:nvSpPr>
          <p:cNvPr id="3" name="Content Placeholder 2">
            <a:extLst>
              <a:ext uri="{FF2B5EF4-FFF2-40B4-BE49-F238E27FC236}">
                <a16:creationId xmlns:a16="http://schemas.microsoft.com/office/drawing/2014/main" id="{55951E09-64BC-43BF-B7C3-A30A5735DD8A}"/>
              </a:ext>
            </a:extLst>
          </p:cNvPr>
          <p:cNvSpPr>
            <a:spLocks noGrp="1"/>
          </p:cNvSpPr>
          <p:nvPr>
            <p:ph idx="1"/>
          </p:nvPr>
        </p:nvSpPr>
        <p:spPr/>
        <p:txBody>
          <a:bodyPr vert="horz" lIns="91440" tIns="45720" rIns="91440" bIns="45720" rtlCol="0" anchor="t">
            <a:normAutofit/>
          </a:bodyPr>
          <a:lstStyle/>
          <a:p>
            <a:pPr marL="0" indent="0">
              <a:buNone/>
            </a:pPr>
            <a:r>
              <a:rPr lang="en-GB" sz="1400" dirty="0">
                <a:cs typeface="Calibri" panose="020F0502020204030204"/>
              </a:rPr>
              <a:t>The business world has changed dramatically. Today having hard skills and a lot of expertise. So team work is most important.</a:t>
            </a:r>
            <a:endParaRPr lang="en-GB" dirty="0">
              <a:cs typeface="Calibri" panose="020F0502020204030204"/>
            </a:endParaRPr>
          </a:p>
          <a:p>
            <a:pPr marL="0" indent="0">
              <a:buNone/>
            </a:pPr>
            <a:endParaRPr lang="en-GB" sz="1400" dirty="0">
              <a:cs typeface="Calibri" panose="020F0502020204030204"/>
            </a:endParaRPr>
          </a:p>
          <a:p>
            <a:pPr marL="0" indent="0">
              <a:buNone/>
            </a:pPr>
            <a:r>
              <a:rPr lang="en-GB" sz="1400" dirty="0">
                <a:cs typeface="Calibri" panose="020F0502020204030204"/>
              </a:rPr>
              <a:t>Communication</a:t>
            </a:r>
          </a:p>
          <a:p>
            <a:pPr marL="0" indent="0">
              <a:buNone/>
            </a:pPr>
            <a:r>
              <a:rPr lang="en-GB" sz="1400" dirty="0">
                <a:cs typeface="Calibri" panose="020F0502020204030204"/>
              </a:rPr>
              <a:t>Marketing</a:t>
            </a:r>
          </a:p>
          <a:p>
            <a:pPr marL="0" indent="0">
              <a:buNone/>
            </a:pPr>
            <a:r>
              <a:rPr lang="en-GB" sz="1400" dirty="0">
                <a:cs typeface="Calibri" panose="020F0502020204030204"/>
              </a:rPr>
              <a:t>Management, everything is not possible to do alone.</a:t>
            </a:r>
          </a:p>
          <a:p>
            <a:pPr marL="0" indent="0">
              <a:buNone/>
            </a:pPr>
            <a:r>
              <a:rPr lang="en-GB" sz="1400" dirty="0">
                <a:cs typeface="Calibri" panose="020F0502020204030204"/>
              </a:rPr>
              <a:t>So team work is most important part of business</a:t>
            </a:r>
            <a:endParaRPr lang="en-GB" dirty="0"/>
          </a:p>
        </p:txBody>
      </p:sp>
      <p:pic>
        <p:nvPicPr>
          <p:cNvPr id="4" name="Picture 4">
            <a:extLst>
              <a:ext uri="{FF2B5EF4-FFF2-40B4-BE49-F238E27FC236}">
                <a16:creationId xmlns:a16="http://schemas.microsoft.com/office/drawing/2014/main" id="{37E0F9AB-4CDA-4FD4-8219-20EE98C9CA9B}"/>
              </a:ext>
            </a:extLst>
          </p:cNvPr>
          <p:cNvPicPr>
            <a:picLocks noChangeAspect="1"/>
          </p:cNvPicPr>
          <p:nvPr/>
        </p:nvPicPr>
        <p:blipFill>
          <a:blip r:embed="rId2"/>
          <a:stretch>
            <a:fillRect/>
          </a:stretch>
        </p:blipFill>
        <p:spPr>
          <a:xfrm>
            <a:off x="6731620" y="2942063"/>
            <a:ext cx="4685370" cy="3120482"/>
          </a:xfrm>
          <a:prstGeom prst="rect">
            <a:avLst/>
          </a:prstGeom>
        </p:spPr>
      </p:pic>
    </p:spTree>
    <p:extLst>
      <p:ext uri="{BB962C8B-B14F-4D97-AF65-F5344CB8AC3E}">
        <p14:creationId xmlns:p14="http://schemas.microsoft.com/office/powerpoint/2010/main" val="1513075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BADFB-D031-46E9-94C8-9D11C7294251}"/>
              </a:ext>
            </a:extLst>
          </p:cNvPr>
          <p:cNvSpPr>
            <a:spLocks noGrp="1"/>
          </p:cNvSpPr>
          <p:nvPr>
            <p:ph type="title"/>
          </p:nvPr>
        </p:nvSpPr>
        <p:spPr>
          <a:xfrm>
            <a:off x="965199" y="851517"/>
            <a:ext cx="5130795" cy="1461778"/>
          </a:xfrm>
        </p:spPr>
        <p:txBody>
          <a:bodyPr>
            <a:normAutofit/>
          </a:bodyPr>
          <a:lstStyle/>
          <a:p>
            <a:r>
              <a:rPr lang="en-GB" sz="4000">
                <a:cs typeface="Calibri Light"/>
              </a:rPr>
              <a:t>Communication</a:t>
            </a:r>
            <a:endParaRPr lang="en-GB" sz="4000"/>
          </a:p>
        </p:txBody>
      </p:sp>
      <p:sp>
        <p:nvSpPr>
          <p:cNvPr id="3" name="Content Placeholder 2">
            <a:extLst>
              <a:ext uri="{FF2B5EF4-FFF2-40B4-BE49-F238E27FC236}">
                <a16:creationId xmlns:a16="http://schemas.microsoft.com/office/drawing/2014/main" id="{DF200EBD-CD1B-4488-95AA-E2DE7C5359DF}"/>
              </a:ext>
            </a:extLst>
          </p:cNvPr>
          <p:cNvSpPr>
            <a:spLocks noGrp="1"/>
          </p:cNvSpPr>
          <p:nvPr>
            <p:ph idx="1"/>
          </p:nvPr>
        </p:nvSpPr>
        <p:spPr>
          <a:xfrm>
            <a:off x="965200" y="2470248"/>
            <a:ext cx="4048344" cy="3536236"/>
          </a:xfrm>
        </p:spPr>
        <p:txBody>
          <a:bodyPr vert="horz" lIns="91440" tIns="45720" rIns="91440" bIns="45720" rtlCol="0">
            <a:normAutofit/>
          </a:bodyPr>
          <a:lstStyle/>
          <a:p>
            <a:pPr marL="0" indent="0">
              <a:buNone/>
            </a:pPr>
            <a:r>
              <a:rPr lang="en-GB" sz="1700">
                <a:cs typeface="Calibri" panose="020F0502020204030204"/>
              </a:rPr>
              <a:t>Business owner send a text to one person. He explain for everyone. If he explain wrong, everyone is going to make a mistake. </a:t>
            </a:r>
          </a:p>
          <a:p>
            <a:pPr marL="0" indent="0">
              <a:buNone/>
            </a:pPr>
            <a:r>
              <a:rPr lang="en-GB" sz="1700">
                <a:cs typeface="Calibri" panose="020F0502020204030204"/>
              </a:rPr>
              <a:t>So right communication is very important</a:t>
            </a:r>
          </a:p>
          <a:p>
            <a:pPr marL="0" indent="0">
              <a:buNone/>
            </a:pPr>
            <a:endParaRPr lang="en-GB" sz="1700">
              <a:cs typeface="Calibri" panose="020F0502020204030204"/>
            </a:endParaRPr>
          </a:p>
          <a:p>
            <a:pPr marL="0" indent="0">
              <a:buNone/>
            </a:pPr>
            <a:r>
              <a:rPr lang="en-GB" sz="1700">
                <a:cs typeface="Calibri" panose="020F0502020204030204"/>
              </a:rPr>
              <a:t>Good listening</a:t>
            </a:r>
          </a:p>
          <a:p>
            <a:pPr marL="0" indent="0">
              <a:buNone/>
            </a:pPr>
            <a:r>
              <a:rPr lang="en-GB" sz="1700">
                <a:cs typeface="Calibri" panose="020F0502020204030204"/>
              </a:rPr>
              <a:t>Honesty</a:t>
            </a:r>
          </a:p>
          <a:p>
            <a:pPr marL="0" indent="0">
              <a:buNone/>
            </a:pPr>
            <a:r>
              <a:rPr lang="en-GB" sz="1700">
                <a:cs typeface="Calibri" panose="020F0502020204030204"/>
              </a:rPr>
              <a:t>Reliability</a:t>
            </a:r>
          </a:p>
          <a:p>
            <a:pPr marL="0" indent="0">
              <a:buNone/>
            </a:pPr>
            <a:r>
              <a:rPr lang="en-GB" sz="1700">
                <a:cs typeface="Calibri" panose="020F0502020204030204"/>
              </a:rPr>
              <a:t>Respectness</a:t>
            </a:r>
          </a:p>
        </p:txBody>
      </p:sp>
      <p:pic>
        <p:nvPicPr>
          <p:cNvPr id="6" name="Picture 6">
            <a:extLst>
              <a:ext uri="{FF2B5EF4-FFF2-40B4-BE49-F238E27FC236}">
                <a16:creationId xmlns:a16="http://schemas.microsoft.com/office/drawing/2014/main" id="{4EF5D226-376C-475B-9AAE-560CB889220D}"/>
              </a:ext>
            </a:extLst>
          </p:cNvPr>
          <p:cNvPicPr>
            <a:picLocks noChangeAspect="1"/>
          </p:cNvPicPr>
          <p:nvPr/>
        </p:nvPicPr>
        <p:blipFill rotWithShape="1">
          <a:blip r:embed="rId2"/>
          <a:srcRect l="1643" r="15930" b="1"/>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Tree>
    <p:extLst>
      <p:ext uri="{BB962C8B-B14F-4D97-AF65-F5344CB8AC3E}">
        <p14:creationId xmlns:p14="http://schemas.microsoft.com/office/powerpoint/2010/main" val="958459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2D9F3-C0E8-4041-80E4-B56F0EBF0FF6}"/>
              </a:ext>
            </a:extLst>
          </p:cNvPr>
          <p:cNvSpPr>
            <a:spLocks noGrp="1"/>
          </p:cNvSpPr>
          <p:nvPr>
            <p:ph type="title"/>
          </p:nvPr>
        </p:nvSpPr>
        <p:spPr>
          <a:xfrm>
            <a:off x="838201" y="365125"/>
            <a:ext cx="5251316" cy="1807305"/>
          </a:xfrm>
        </p:spPr>
        <p:txBody>
          <a:bodyPr>
            <a:normAutofit/>
          </a:bodyPr>
          <a:lstStyle/>
          <a:p>
            <a:r>
              <a:rPr lang="en-GB" dirty="0">
                <a:cs typeface="Calibri Light"/>
              </a:rPr>
              <a:t>Problem solving</a:t>
            </a:r>
            <a:endParaRPr lang="en-GB" dirty="0"/>
          </a:p>
        </p:txBody>
      </p:sp>
      <p:sp>
        <p:nvSpPr>
          <p:cNvPr id="3" name="Content Placeholder 2">
            <a:extLst>
              <a:ext uri="{FF2B5EF4-FFF2-40B4-BE49-F238E27FC236}">
                <a16:creationId xmlns:a16="http://schemas.microsoft.com/office/drawing/2014/main" id="{D1E3729F-D568-4819-BFDB-2DC1BABF39D4}"/>
              </a:ext>
            </a:extLst>
          </p:cNvPr>
          <p:cNvSpPr>
            <a:spLocks noGrp="1"/>
          </p:cNvSpPr>
          <p:nvPr>
            <p:ph idx="1"/>
          </p:nvPr>
        </p:nvSpPr>
        <p:spPr>
          <a:xfrm>
            <a:off x="838200" y="2333297"/>
            <a:ext cx="4619621" cy="3843666"/>
          </a:xfrm>
        </p:spPr>
        <p:txBody>
          <a:bodyPr vert="horz" lIns="91440" tIns="45720" rIns="91440" bIns="45720" rtlCol="0">
            <a:normAutofit/>
          </a:bodyPr>
          <a:lstStyle/>
          <a:p>
            <a:pPr marL="0" indent="0">
              <a:buNone/>
            </a:pPr>
            <a:r>
              <a:rPr lang="en-GB" sz="1900">
                <a:cs typeface="Calibri" panose="020F0502020204030204"/>
              </a:rPr>
              <a:t>This part is very important, both part</a:t>
            </a:r>
          </a:p>
          <a:p>
            <a:pPr marL="0" indent="0">
              <a:buNone/>
            </a:pPr>
            <a:r>
              <a:rPr lang="en-GB" sz="1900">
                <a:cs typeface="Calibri" panose="020F0502020204030204"/>
              </a:rPr>
              <a:t>Computer and </a:t>
            </a:r>
          </a:p>
          <a:p>
            <a:pPr marL="0" indent="0">
              <a:buNone/>
            </a:pPr>
            <a:r>
              <a:rPr lang="en-GB" sz="1900">
                <a:cs typeface="Calibri" panose="020F0502020204030204"/>
              </a:rPr>
              <a:t>Human</a:t>
            </a:r>
          </a:p>
          <a:p>
            <a:pPr marL="0" indent="0">
              <a:buNone/>
            </a:pPr>
            <a:endParaRPr lang="en-GB" sz="1900">
              <a:cs typeface="Calibri" panose="020F0502020204030204"/>
            </a:endParaRPr>
          </a:p>
          <a:p>
            <a:pPr marL="0" indent="0">
              <a:buNone/>
            </a:pPr>
            <a:r>
              <a:rPr lang="en-GB" sz="1900">
                <a:cs typeface="Calibri" panose="020F0502020204030204"/>
              </a:rPr>
              <a:t>We need to deal carefully</a:t>
            </a:r>
          </a:p>
          <a:p>
            <a:pPr marL="0" indent="0">
              <a:buNone/>
            </a:pPr>
            <a:r>
              <a:rPr lang="en-GB" sz="1900">
                <a:cs typeface="Calibri" panose="020F0502020204030204"/>
              </a:rPr>
              <a:t>Positive leader ship</a:t>
            </a:r>
          </a:p>
          <a:p>
            <a:pPr marL="0" indent="0">
              <a:buNone/>
            </a:pPr>
            <a:r>
              <a:rPr lang="en-GB" sz="1900">
                <a:cs typeface="Calibri" panose="020F0502020204030204"/>
              </a:rPr>
              <a:t>Supporting and guiding ability</a:t>
            </a:r>
          </a:p>
          <a:p>
            <a:pPr marL="0" indent="0">
              <a:buNone/>
            </a:pPr>
            <a:r>
              <a:rPr lang="en-GB" sz="1900">
                <a:cs typeface="Calibri" panose="020F0502020204030204"/>
              </a:rPr>
              <a:t>Handle everything carefully</a:t>
            </a:r>
          </a:p>
          <a:p>
            <a:pPr marL="0" indent="0">
              <a:buNone/>
            </a:pPr>
            <a:endParaRPr lang="en-GB" sz="1900">
              <a:cs typeface="Calibri" panose="020F0502020204030204"/>
            </a:endParaRPr>
          </a:p>
          <a:p>
            <a:pPr marL="0" indent="0">
              <a:buNone/>
            </a:pPr>
            <a:r>
              <a:rPr lang="en-GB" sz="1900">
                <a:cs typeface="Calibri" panose="020F0502020204030204"/>
              </a:rPr>
              <a:t>Everybody loves and needs a problem solver.</a:t>
            </a:r>
          </a:p>
        </p:txBody>
      </p:sp>
      <p:pic>
        <p:nvPicPr>
          <p:cNvPr id="5" name="Picture 5" descr="A picture containing tree, grass, outdoor, green&#10;&#10;Description automatically generated">
            <a:extLst>
              <a:ext uri="{FF2B5EF4-FFF2-40B4-BE49-F238E27FC236}">
                <a16:creationId xmlns:a16="http://schemas.microsoft.com/office/drawing/2014/main" id="{D9D0B295-BDD6-4E3E-B561-63D96F092F84}"/>
              </a:ext>
            </a:extLst>
          </p:cNvPr>
          <p:cNvPicPr>
            <a:picLocks noChangeAspect="1"/>
          </p:cNvPicPr>
          <p:nvPr/>
        </p:nvPicPr>
        <p:blipFill rotWithShape="1">
          <a:blip r:embed="rId2"/>
          <a:srcRect l="28814" r="1836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980300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9E401-CD52-4DBB-937A-BA4C20392FF8}"/>
              </a:ext>
            </a:extLst>
          </p:cNvPr>
          <p:cNvSpPr>
            <a:spLocks noGrp="1"/>
          </p:cNvSpPr>
          <p:nvPr>
            <p:ph type="title"/>
          </p:nvPr>
        </p:nvSpPr>
        <p:spPr/>
        <p:txBody>
          <a:bodyPr/>
          <a:lstStyle/>
          <a:p>
            <a:r>
              <a:rPr lang="en-GB" dirty="0">
                <a:cs typeface="Calibri Light"/>
              </a:rPr>
              <a:t>Conclusion</a:t>
            </a:r>
            <a:endParaRPr lang="en-GB" dirty="0"/>
          </a:p>
        </p:txBody>
      </p:sp>
      <p:sp>
        <p:nvSpPr>
          <p:cNvPr id="3" name="Content Placeholder 2">
            <a:extLst>
              <a:ext uri="{FF2B5EF4-FFF2-40B4-BE49-F238E27FC236}">
                <a16:creationId xmlns:a16="http://schemas.microsoft.com/office/drawing/2014/main" id="{DA6DA2D3-78FA-4B4F-8A19-F91B5B1A0AF0}"/>
              </a:ext>
            </a:extLst>
          </p:cNvPr>
          <p:cNvSpPr>
            <a:spLocks noGrp="1"/>
          </p:cNvSpPr>
          <p:nvPr>
            <p:ph idx="1"/>
          </p:nvPr>
        </p:nvSpPr>
        <p:spPr/>
        <p:txBody>
          <a:bodyPr vert="horz" lIns="91440" tIns="45720" rIns="91440" bIns="45720" rtlCol="0" anchor="t">
            <a:normAutofit/>
          </a:bodyPr>
          <a:lstStyle/>
          <a:p>
            <a:pPr marL="0" indent="0">
              <a:buNone/>
            </a:pPr>
            <a:endParaRPr lang="en-GB" sz="1400" dirty="0">
              <a:cs typeface="Calibri" panose="020F0502020204030204"/>
            </a:endParaRPr>
          </a:p>
          <a:p>
            <a:pPr marL="0" indent="0">
              <a:buNone/>
            </a:pPr>
            <a:r>
              <a:rPr lang="en-GB" sz="1400" dirty="0">
                <a:cs typeface="Calibri" panose="020F0502020204030204"/>
              </a:rPr>
              <a:t>As a business owner, I have to be honest. They need to be sincere and crystal clear as possible. It's also about taken loyalty and right way so people trust them. If people trust any business, it will create a bigger network.</a:t>
            </a:r>
            <a:endParaRPr lang="en-GB"/>
          </a:p>
        </p:txBody>
      </p:sp>
      <p:pic>
        <p:nvPicPr>
          <p:cNvPr id="4" name="Picture 4">
            <a:extLst>
              <a:ext uri="{FF2B5EF4-FFF2-40B4-BE49-F238E27FC236}">
                <a16:creationId xmlns:a16="http://schemas.microsoft.com/office/drawing/2014/main" id="{ED3759BB-5211-4BBA-B420-FE854CD9A834}"/>
              </a:ext>
            </a:extLst>
          </p:cNvPr>
          <p:cNvPicPr>
            <a:picLocks noChangeAspect="1"/>
          </p:cNvPicPr>
          <p:nvPr/>
        </p:nvPicPr>
        <p:blipFill>
          <a:blip r:embed="rId2"/>
          <a:stretch>
            <a:fillRect/>
          </a:stretch>
        </p:blipFill>
        <p:spPr>
          <a:xfrm>
            <a:off x="838200" y="4143375"/>
            <a:ext cx="2933700" cy="2200275"/>
          </a:xfrm>
          <a:prstGeom prst="rect">
            <a:avLst/>
          </a:prstGeom>
        </p:spPr>
      </p:pic>
    </p:spTree>
    <p:extLst>
      <p:ext uri="{BB962C8B-B14F-4D97-AF65-F5344CB8AC3E}">
        <p14:creationId xmlns:p14="http://schemas.microsoft.com/office/powerpoint/2010/main" val="360154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68D41-B89C-4F4F-88D0-191A6E766E7A}"/>
              </a:ext>
            </a:extLst>
          </p:cNvPr>
          <p:cNvSpPr>
            <a:spLocks noGrp="1"/>
          </p:cNvSpPr>
          <p:nvPr>
            <p:ph type="title"/>
          </p:nvPr>
        </p:nvSpPr>
        <p:spPr/>
        <p:txBody>
          <a:bodyPr/>
          <a:lstStyle/>
          <a:p>
            <a:r>
              <a:rPr lang="en-GB" dirty="0">
                <a:cs typeface="Calibri Light"/>
              </a:rPr>
              <a:t>Reference</a:t>
            </a:r>
            <a:endParaRPr lang="en-GB" dirty="0"/>
          </a:p>
        </p:txBody>
      </p:sp>
      <p:sp>
        <p:nvSpPr>
          <p:cNvPr id="3" name="Content Placeholder 2">
            <a:extLst>
              <a:ext uri="{FF2B5EF4-FFF2-40B4-BE49-F238E27FC236}">
                <a16:creationId xmlns:a16="http://schemas.microsoft.com/office/drawing/2014/main" id="{4F757B7D-FA3F-41D3-AC36-65B76519215B}"/>
              </a:ext>
            </a:extLst>
          </p:cNvPr>
          <p:cNvSpPr>
            <a:spLocks noGrp="1"/>
          </p:cNvSpPr>
          <p:nvPr>
            <p:ph idx="1"/>
          </p:nvPr>
        </p:nvSpPr>
        <p:spPr/>
        <p:txBody>
          <a:bodyPr vert="horz" lIns="91440" tIns="45720" rIns="91440" bIns="45720" rtlCol="0" anchor="t">
            <a:normAutofit/>
          </a:bodyPr>
          <a:lstStyle/>
          <a:p>
            <a:pPr marL="0" indent="0">
              <a:buNone/>
            </a:pPr>
            <a:r>
              <a:rPr lang="en-GB" sz="1400" dirty="0">
                <a:ea typeface="+mn-lt"/>
                <a:cs typeface="+mn-lt"/>
                <a:hlinkClick r:id="rId2"/>
              </a:rPr>
              <a:t>How to get ideas for your career (careers.govt.nz)</a:t>
            </a:r>
            <a:endParaRPr lang="en-GB" sz="1400">
              <a:ea typeface="+mn-lt"/>
              <a:cs typeface="+mn-lt"/>
            </a:endParaRPr>
          </a:p>
          <a:p>
            <a:pPr marL="0" indent="0">
              <a:buNone/>
            </a:pPr>
            <a:r>
              <a:rPr lang="en-GB" sz="1400" dirty="0">
                <a:ea typeface="+mn-lt"/>
                <a:cs typeface="+mn-lt"/>
                <a:hlinkClick r:id="rId3"/>
              </a:rPr>
              <a:t>10 Skills Every Business Owner Should Have | by Ako Stark | Medium</a:t>
            </a:r>
            <a:endParaRPr lang="en-GB" sz="1400">
              <a:ea typeface="+mn-lt"/>
              <a:cs typeface="+mn-lt"/>
            </a:endParaRPr>
          </a:p>
          <a:p>
            <a:pPr marL="0" indent="0">
              <a:buNone/>
            </a:pPr>
            <a:r>
              <a:rPr lang="en-GB" sz="1400" dirty="0">
                <a:ea typeface="+mn-lt"/>
                <a:cs typeface="+mn-lt"/>
                <a:hlinkClick r:id="rId4"/>
              </a:rPr>
              <a:t>Team Work - Meaning and Tips for better Team Work (managementstudyguide.com)Team Work - Meaning and Tips for better Team Work (managementstudyguide.com)</a:t>
            </a:r>
            <a:endParaRPr lang="en-GB">
              <a:ea typeface="+mn-lt"/>
              <a:cs typeface="+mn-lt"/>
            </a:endParaRPr>
          </a:p>
          <a:p>
            <a:pPr marL="0" indent="0">
              <a:buNone/>
            </a:pPr>
            <a:endParaRPr lang="en-GB" sz="1400" dirty="0">
              <a:cs typeface="Calibri" panose="020F0502020204030204"/>
            </a:endParaRPr>
          </a:p>
          <a:p>
            <a:pPr marL="0" indent="0">
              <a:buNone/>
            </a:pPr>
            <a:endParaRPr lang="en-GB" sz="1400" dirty="0">
              <a:cs typeface="Calibri" panose="020F0502020204030204"/>
            </a:endParaRPr>
          </a:p>
          <a:p>
            <a:pPr marL="0" indent="0">
              <a:buNone/>
            </a:pPr>
            <a:endParaRPr lang="en-GB" sz="1400" dirty="0">
              <a:cs typeface="Calibri" panose="020F0502020204030204"/>
            </a:endParaRPr>
          </a:p>
          <a:p>
            <a:pPr marL="0" indent="0">
              <a:buNone/>
            </a:pPr>
            <a:r>
              <a:rPr lang="en-GB" sz="1400" dirty="0">
                <a:cs typeface="Calibri" panose="020F0502020204030204"/>
              </a:rPr>
              <a:t>Book name: 40 rules for internet business success by Matthew Paulson</a:t>
            </a:r>
          </a:p>
        </p:txBody>
      </p:sp>
    </p:spTree>
    <p:extLst>
      <p:ext uri="{BB962C8B-B14F-4D97-AF65-F5344CB8AC3E}">
        <p14:creationId xmlns:p14="http://schemas.microsoft.com/office/powerpoint/2010/main" val="14110051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Academic and Employability skills</vt:lpstr>
      <vt:lpstr>Overview</vt:lpstr>
      <vt:lpstr>Introduction</vt:lpstr>
      <vt:lpstr>Job description (business owner)</vt:lpstr>
      <vt:lpstr>Employability skills </vt:lpstr>
      <vt:lpstr>Academic skill</vt:lpstr>
      <vt:lpstr>Digital skills</vt:lpstr>
      <vt:lpstr>Management</vt:lpstr>
      <vt:lpstr>Team work</vt:lpstr>
      <vt:lpstr>Communication</vt:lpstr>
      <vt:lpstr>Problem solving</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600</cp:revision>
  <dcterms:created xsi:type="dcterms:W3CDTF">2021-12-05T19:18:58Z</dcterms:created>
  <dcterms:modified xsi:type="dcterms:W3CDTF">2021-12-09T22:15:50Z</dcterms:modified>
</cp:coreProperties>
</file>