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57" r:id="rId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E142216-11D6-40E5-9A1B-77EFA66DE827}" type="datetimeFigureOut">
              <a:rPr lang="en-GB" smtClean="0"/>
              <a:t>01/03/2017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9B0C4E9-F814-43CF-93E6-1189D33BFBA1}" type="slidenum">
              <a:rPr lang="en-GB" smtClean="0"/>
              <a:t>‹#›</a:t>
            </a:fld>
            <a:endParaRPr lang="en-GB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42216-11D6-40E5-9A1B-77EFA66DE827}" type="datetimeFigureOut">
              <a:rPr lang="en-GB" smtClean="0"/>
              <a:t>01/03/2017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B0C4E9-F814-43CF-93E6-1189D33BFBA1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42216-11D6-40E5-9A1B-77EFA66DE827}" type="datetimeFigureOut">
              <a:rPr lang="en-GB" smtClean="0"/>
              <a:t>01/03/2017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B0C4E9-F814-43CF-93E6-1189D33BFBA1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42216-11D6-40E5-9A1B-77EFA66DE827}" type="datetimeFigureOut">
              <a:rPr lang="en-GB" smtClean="0"/>
              <a:t>01/03/2017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B0C4E9-F814-43CF-93E6-1189D33BFBA1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42216-11D6-40E5-9A1B-77EFA66DE827}" type="datetimeFigureOut">
              <a:rPr lang="en-GB" smtClean="0"/>
              <a:t>01/03/2017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B0C4E9-F814-43CF-93E6-1189D33BFBA1}" type="slidenum">
              <a:rPr lang="en-GB" smtClean="0"/>
              <a:t>‹#›</a:t>
            </a:fld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42216-11D6-40E5-9A1B-77EFA66DE827}" type="datetimeFigureOut">
              <a:rPr lang="en-GB" smtClean="0"/>
              <a:t>01/03/2017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B0C4E9-F814-43CF-93E6-1189D33BFBA1}" type="slidenum">
              <a:rPr lang="en-GB" smtClean="0"/>
              <a:t>‹#›</a:t>
            </a:fld>
            <a:endParaRPr lang="en-GB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42216-11D6-40E5-9A1B-77EFA66DE827}" type="datetimeFigureOut">
              <a:rPr lang="en-GB" smtClean="0"/>
              <a:t>01/03/2017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B0C4E9-F814-43CF-93E6-1189D33BFBA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42216-11D6-40E5-9A1B-77EFA66DE827}" type="datetimeFigureOut">
              <a:rPr lang="en-GB" smtClean="0"/>
              <a:t>01/03/2017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B0C4E9-F814-43CF-93E6-1189D33BFBA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42216-11D6-40E5-9A1B-77EFA66DE827}" type="datetimeFigureOut">
              <a:rPr lang="en-GB" smtClean="0"/>
              <a:t>01/03/2017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B0C4E9-F814-43CF-93E6-1189D33BFBA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42216-11D6-40E5-9A1B-77EFA66DE827}" type="datetimeFigureOut">
              <a:rPr lang="en-GB" smtClean="0"/>
              <a:t>01/03/2017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B0C4E9-F814-43CF-93E6-1189D33BFBA1}" type="slidenum">
              <a:rPr lang="en-GB" smtClean="0"/>
              <a:t>‹#›</a:t>
            </a:fld>
            <a:endParaRPr lang="en-GB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42216-11D6-40E5-9A1B-77EFA66DE827}" type="datetimeFigureOut">
              <a:rPr lang="en-GB" smtClean="0"/>
              <a:t>01/03/2017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B0C4E9-F814-43CF-93E6-1189D33BFBA1}" type="slidenum">
              <a:rPr lang="en-GB" smtClean="0"/>
              <a:t>‹#›</a:t>
            </a:fld>
            <a:endParaRPr lang="en-GB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CE142216-11D6-40E5-9A1B-77EFA66DE827}" type="datetimeFigureOut">
              <a:rPr lang="en-GB" smtClean="0"/>
              <a:t>01/03/2017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D9B0C4E9-F814-43CF-93E6-1189D33BFBA1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Final Accounts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Solution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54589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423988" y="-9525"/>
            <a:ext cx="10567988" cy="6877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624531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80" y="21704"/>
            <a:ext cx="9232439" cy="6836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982323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476672"/>
            <a:ext cx="8496943" cy="61926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6002513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Hardcover">
  <a:themeElements>
    <a:clrScheme name="Hardcover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Hardcover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Hardcover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5</TotalTime>
  <Words>3</Words>
  <Application>Microsoft Office PowerPoint</Application>
  <PresentationFormat>On-screen Show (4:3)</PresentationFormat>
  <Paragraphs>2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Hardcover</vt:lpstr>
      <vt:lpstr>Final Accounts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Final Accounts</dc:title>
  <dc:creator>Marie Pitson</dc:creator>
  <cp:lastModifiedBy>Marie Pitson</cp:lastModifiedBy>
  <cp:revision>1</cp:revision>
  <dcterms:created xsi:type="dcterms:W3CDTF">2017-03-01T08:29:54Z</dcterms:created>
  <dcterms:modified xsi:type="dcterms:W3CDTF">2017-03-01T08:35:47Z</dcterms:modified>
</cp:coreProperties>
</file>