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65"/>
  </p:normalViewPr>
  <p:slideViewPr>
    <p:cSldViewPr snapToGrid="0" snapToObjects="1">
      <p:cViewPr varScale="1">
        <p:scale>
          <a:sx n="107" d="100"/>
          <a:sy n="107" d="100"/>
        </p:scale>
        <p:origin x="736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67B08D-2B99-FC4E-B890-78A005B16BE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687F56-5C71-0A41-B954-AA2EF43A947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13FCF4-516C-3E41-AC4E-ACE405CE3A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F39FFC-2222-1F47-9C9C-35A2F005BEFD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DD54AC-DB1E-2A45-9131-A25E9BBE61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E5E343-5CEF-D24E-BAE9-80E0766192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332B4-9AE6-7F41-A60E-EBC4D349F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80187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A6866D-8285-D340-88B8-B569CE715A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1CCB2F-547C-4442-A0E1-ED21B91831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2D5216-69DB-5A4A-A248-850B08CAF1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F39FFC-2222-1F47-9C9C-35A2F005BEFD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B6D747-0A58-BE41-A30C-5A42E151C7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B3654-F4DB-564C-A793-686704E57D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332B4-9AE6-7F41-A60E-EBC4D349F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97387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3D1FFF-25A7-B34F-9647-9A138D350F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517093-35D0-2345-9D0C-C2F98A1CB6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125A54-2FFA-5242-9B7A-E82E51A3AF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F39FFC-2222-1F47-9C9C-35A2F005BEFD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DC9954-FBBC-A345-8F4C-AFABEBC504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0E262F-913A-D944-A7AD-1BD3AD2DCC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332B4-9AE6-7F41-A60E-EBC4D349F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48149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C4508E-99FE-EF45-A502-9C6C1E3FAE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90B8EF-4A28-C64F-8640-C9EAD5C40A2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AD4EB7-25E9-0F4B-B77E-0EABD1DAECE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DA4B05-AF0E-6448-9ADF-F47EF210A1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F39FFC-2222-1F47-9C9C-35A2F005BEFD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732ECB-276E-294B-8079-30712EF9A4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7AE99F-589E-C049-A42C-9D6746B641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332B4-9AE6-7F41-A60E-EBC4D349F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9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420DF0-3B63-8F42-9418-A5D93D1E22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881591-0734-0643-93E3-C58D686413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466BF0-C6B6-4F4D-AAF0-A8369B6FEEA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BB2F434-97FD-FF41-AD78-79589F2E67F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53C93E9-2C83-D84F-871D-829E3B65285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841C4AC-5A20-A440-9FF2-38CACB4198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F39FFC-2222-1F47-9C9C-35A2F005BEFD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7252D3C-DA20-0347-9943-CBEACC7CCE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D5030D9-CE34-E24F-BD39-7667013157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332B4-9AE6-7F41-A60E-EBC4D349F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98561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779103-055B-A84F-A004-C2DE9305A7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81C9C43-54EC-3C40-A107-3C5A95E0EA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F39FFC-2222-1F47-9C9C-35A2F005BEFD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899F6FD-0FFA-A54D-9DB3-04BB3F7A77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48616F8-2207-C047-8449-30D6FDDC10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332B4-9AE6-7F41-A60E-EBC4D349F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8097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F68AFC-0895-4047-B361-6DF95DE4E0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F39FFC-2222-1F47-9C9C-35A2F005BEFD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F4A21CB-2C92-244C-BDC7-4C961B1256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0A7E53-B221-994B-86EC-220847864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332B4-9AE6-7F41-A60E-EBC4D349F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49113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6C7727-9584-B042-8038-E3A7B0DBF6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24AD6F-CF54-A846-B647-A1EAF7118D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E1854A3-FDCD-804A-AEBC-8C9E67A6C39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0E7C710-DC27-4D47-B47B-6DD13471A1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F39FFC-2222-1F47-9C9C-35A2F005BEFD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A27631-81A7-7944-963B-3F62AFD0EC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68379E4-C725-664A-9D9E-4FFAA2CFA7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332B4-9AE6-7F41-A60E-EBC4D349F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1492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7414D6-B4E2-EE49-A595-E0F304FDDA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EABBAE8-5AE7-634B-ABBD-88E6A2CFB8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D6417B-29E7-0345-A8E3-C04B9F346CB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E1D8BFE-8FC6-E342-A8E5-72FB6FC555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F39FFC-2222-1F47-9C9C-35A2F005BEFD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357DDD0-C3ED-844A-8A0E-512F39BB29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E8EA3A-6E55-CC4D-A505-952B38AA8C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332B4-9AE6-7F41-A60E-EBC4D349F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20897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739AC2-4764-824C-9CE3-079687E1C9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22F4326-BC26-A141-BF4B-78E4112D33F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C715D-5FB4-7C45-8FC0-F152C71FF2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F39FFC-2222-1F47-9C9C-35A2F005BEFD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4AAD91-9BFF-6542-A4F3-B63A9AFB3A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B0F173-E314-D94F-9432-964450D11B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332B4-9AE6-7F41-A60E-EBC4D349F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55200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FC79236-B9DC-3A49-A9DC-AE63627499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1C4BD76-3D2A-104F-92AE-62A11078AD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24DDBA-D69C-CB4B-B09C-266A3D967A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F39FFC-2222-1F47-9C9C-35A2F005BEFD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F49348-BB12-8746-82B4-E0E4A29A54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E9E9BD-9FC6-C644-8E3C-627840CDDA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332B4-9AE6-7F41-A60E-EBC4D349F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84649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4DF00AD-3BF5-6E4B-B7E3-E4571D601C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0341B3-7CFA-FB42-A526-6C3A4E3E38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6B0D0F-3C03-574F-8FCE-C816964E352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F39FFC-2222-1F47-9C9C-35A2F005BEFD}" type="datetimeFigureOut">
              <a:rPr lang="en-GB" smtClean="0"/>
              <a:t>02/03/2020</a:t>
            </a:fld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97A5ED-CDBD-E041-B27B-4344B66082B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1126F3-EFCD-8840-A86B-8A99F6CA03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E332B4-9AE6-7F41-A60E-EBC4D349FA07}" type="slidenum">
              <a:rPr lang="en-GB" smtClean="0"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305196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5000"/>
                <a:lumOff val="95000"/>
              </a:schemeClr>
            </a:gs>
            <a:gs pos="74000">
              <a:schemeClr val="accent2">
                <a:lumMod val="45000"/>
                <a:lumOff val="55000"/>
              </a:schemeClr>
            </a:gs>
            <a:gs pos="83000">
              <a:schemeClr val="accent2">
                <a:lumMod val="45000"/>
                <a:lumOff val="55000"/>
              </a:schemeClr>
            </a:gs>
            <a:gs pos="100000">
              <a:schemeClr val="accent2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loud 3">
            <a:extLst>
              <a:ext uri="{FF2B5EF4-FFF2-40B4-BE49-F238E27FC236}">
                <a16:creationId xmlns:a16="http://schemas.microsoft.com/office/drawing/2014/main" id="{7B7401A3-63E4-E649-B2F3-30028D6DDD9F}"/>
              </a:ext>
            </a:extLst>
          </p:cNvPr>
          <p:cNvSpPr/>
          <p:nvPr/>
        </p:nvSpPr>
        <p:spPr>
          <a:xfrm>
            <a:off x="4481373" y="2419285"/>
            <a:ext cx="3004457" cy="2410691"/>
          </a:xfrm>
          <a:prstGeom prst="cloud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/>
              <a:t>Welsh commands for the classroom</a:t>
            </a:r>
            <a:endParaRPr sz="2000" dirty="0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BD669882-1258-C342-BF2E-421EAD9B2686}"/>
              </a:ext>
            </a:extLst>
          </p:cNvPr>
          <p:cNvCxnSpPr>
            <a:stCxn id="4" idx="3"/>
          </p:cNvCxnSpPr>
          <p:nvPr/>
        </p:nvCxnSpPr>
        <p:spPr>
          <a:xfrm flipH="1" flipV="1">
            <a:off x="5983601" y="1588168"/>
            <a:ext cx="1" cy="96895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F26F5A02-2BF6-7744-B3F7-B98E7FE410D1}"/>
              </a:ext>
            </a:extLst>
          </p:cNvPr>
          <p:cNvSpPr txBox="1"/>
          <p:nvPr/>
        </p:nvSpPr>
        <p:spPr>
          <a:xfrm>
            <a:off x="5135374" y="1034230"/>
            <a:ext cx="169645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err="1"/>
              <a:t>Ewch</a:t>
            </a:r>
            <a:r>
              <a:rPr lang="en-GB" dirty="0"/>
              <a:t> </a:t>
            </a:r>
            <a:r>
              <a:rPr lang="en-GB" dirty="0" err="1"/>
              <a:t>allan</a:t>
            </a:r>
            <a:endParaRPr lang="en-GB" dirty="0"/>
          </a:p>
          <a:p>
            <a:pPr algn="ctr"/>
            <a:r>
              <a:rPr lang="en-GB" dirty="0">
                <a:solidFill>
                  <a:srgbClr val="FF0000"/>
                </a:solidFill>
              </a:rPr>
              <a:t>Go out </a:t>
            </a:r>
            <a:r>
              <a:rPr lang="en-GB" dirty="0"/>
              <a:t> </a:t>
            </a:r>
            <a:endParaRPr dirty="0"/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1A99424F-B687-E140-9B8C-6122F50B5396}"/>
              </a:ext>
            </a:extLst>
          </p:cNvPr>
          <p:cNvCxnSpPr/>
          <p:nvPr/>
        </p:nvCxnSpPr>
        <p:spPr>
          <a:xfrm flipV="1">
            <a:off x="7146758" y="1937084"/>
            <a:ext cx="1058779" cy="80611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86E8819C-80DC-904D-BE1C-2C4A07252D54}"/>
              </a:ext>
            </a:extLst>
          </p:cNvPr>
          <p:cNvSpPr txBox="1"/>
          <p:nvPr/>
        </p:nvSpPr>
        <p:spPr>
          <a:xfrm>
            <a:off x="7763533" y="1426312"/>
            <a:ext cx="32103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err="1"/>
              <a:t>Dewch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….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dawel</a:t>
            </a:r>
            <a:r>
              <a:rPr lang="en-GB" dirty="0"/>
              <a:t>. </a:t>
            </a:r>
          </a:p>
          <a:p>
            <a:pPr algn="ctr"/>
            <a:r>
              <a:rPr lang="en-GB" dirty="0">
                <a:solidFill>
                  <a:srgbClr val="FF0000"/>
                </a:solidFill>
              </a:rPr>
              <a:t>Come in…quietly.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71F87D5-4521-434A-A5CC-CEAE4D474CCA}"/>
              </a:ext>
            </a:extLst>
          </p:cNvPr>
          <p:cNvSpPr txBox="1"/>
          <p:nvPr/>
        </p:nvSpPr>
        <p:spPr>
          <a:xfrm>
            <a:off x="8640781" y="3301464"/>
            <a:ext cx="169645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err="1"/>
              <a:t>Caewch</a:t>
            </a:r>
            <a:r>
              <a:rPr lang="en-GB" dirty="0"/>
              <a:t> y </a:t>
            </a:r>
            <a:r>
              <a:rPr lang="en-GB" dirty="0" err="1"/>
              <a:t>drws</a:t>
            </a:r>
            <a:r>
              <a:rPr lang="en-GB" dirty="0"/>
              <a:t> </a:t>
            </a:r>
          </a:p>
          <a:p>
            <a:pPr algn="ctr"/>
            <a:r>
              <a:rPr lang="en-GB" dirty="0">
                <a:solidFill>
                  <a:srgbClr val="FF0000"/>
                </a:solidFill>
              </a:rPr>
              <a:t>Close the door </a:t>
            </a:r>
            <a:endParaRPr dirty="0"/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20829C0F-9AB6-2446-B258-D8EA3AE7B74E}"/>
              </a:ext>
            </a:extLst>
          </p:cNvPr>
          <p:cNvCxnSpPr>
            <a:stCxn id="4" idx="0"/>
          </p:cNvCxnSpPr>
          <p:nvPr/>
        </p:nvCxnSpPr>
        <p:spPr>
          <a:xfrm flipV="1">
            <a:off x="7483326" y="3624630"/>
            <a:ext cx="1263632" cy="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BFDECC5B-62FF-A04F-B704-172FFEADFB0E}"/>
              </a:ext>
            </a:extLst>
          </p:cNvPr>
          <p:cNvSpPr txBox="1"/>
          <p:nvPr/>
        </p:nvSpPr>
        <p:spPr>
          <a:xfrm>
            <a:off x="7467386" y="5011340"/>
            <a:ext cx="25341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err="1"/>
              <a:t>Eisteddwch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dawel</a:t>
            </a:r>
            <a:r>
              <a:rPr lang="en-GB" dirty="0"/>
              <a:t>.</a:t>
            </a:r>
          </a:p>
          <a:p>
            <a:pPr algn="ctr"/>
            <a:r>
              <a:rPr lang="en-GB" dirty="0">
                <a:solidFill>
                  <a:srgbClr val="FF0000"/>
                </a:solidFill>
              </a:rPr>
              <a:t>Sit quietly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1B72BC0-A0DE-EF45-88F8-1AAD5FD09391}"/>
              </a:ext>
            </a:extLst>
          </p:cNvPr>
          <p:cNvSpPr txBox="1"/>
          <p:nvPr/>
        </p:nvSpPr>
        <p:spPr>
          <a:xfrm>
            <a:off x="4940884" y="5657671"/>
            <a:ext cx="24426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err="1"/>
              <a:t>Rhowch</a:t>
            </a:r>
            <a:r>
              <a:rPr lang="en-GB" dirty="0"/>
              <a:t> y </a:t>
            </a:r>
            <a:r>
              <a:rPr lang="en-GB" dirty="0" err="1"/>
              <a:t>llyfrau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sliff</a:t>
            </a:r>
            <a:r>
              <a:rPr lang="en-GB" dirty="0"/>
              <a:t> </a:t>
            </a:r>
          </a:p>
          <a:p>
            <a:pPr algn="ctr"/>
            <a:r>
              <a:rPr lang="en-GB" dirty="0">
                <a:solidFill>
                  <a:srgbClr val="FF0000"/>
                </a:solidFill>
              </a:rPr>
              <a:t>Put the books on the shelf</a:t>
            </a:r>
            <a:endParaRPr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6388D35-EE68-EA42-94C3-2BA1B25F36AA}"/>
              </a:ext>
            </a:extLst>
          </p:cNvPr>
          <p:cNvSpPr txBox="1"/>
          <p:nvPr/>
        </p:nvSpPr>
        <p:spPr>
          <a:xfrm>
            <a:off x="1789584" y="3301463"/>
            <a:ext cx="169645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Dim </a:t>
            </a:r>
            <a:r>
              <a:rPr lang="en-GB" dirty="0" err="1"/>
              <a:t>siarad</a:t>
            </a:r>
            <a:r>
              <a:rPr lang="en-GB" dirty="0"/>
              <a:t> </a:t>
            </a:r>
            <a:endParaRPr lang="en-GB" dirty="0">
              <a:solidFill>
                <a:srgbClr val="FF0000"/>
              </a:solidFill>
            </a:endParaRPr>
          </a:p>
          <a:p>
            <a:pPr algn="ctr"/>
            <a:r>
              <a:rPr lang="en-GB" dirty="0">
                <a:solidFill>
                  <a:srgbClr val="FF0000"/>
                </a:solidFill>
              </a:rPr>
              <a:t>No talking </a:t>
            </a:r>
            <a:endParaRPr dirty="0"/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682501A5-70F4-5041-B336-5FD48E241EC8}"/>
              </a:ext>
            </a:extLst>
          </p:cNvPr>
          <p:cNvCxnSpPr/>
          <p:nvPr/>
        </p:nvCxnSpPr>
        <p:spPr>
          <a:xfrm>
            <a:off x="7094921" y="4103573"/>
            <a:ext cx="968384" cy="81814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0744EA12-650E-C846-9550-CCC8BC4A7C14}"/>
              </a:ext>
            </a:extLst>
          </p:cNvPr>
          <p:cNvCxnSpPr>
            <a:cxnSpLocks/>
          </p:cNvCxnSpPr>
          <p:nvPr/>
        </p:nvCxnSpPr>
        <p:spPr>
          <a:xfrm>
            <a:off x="6075842" y="4847452"/>
            <a:ext cx="20158" cy="88457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E7BF9F31-1C7A-3442-BFDE-9054C315ECE1}"/>
              </a:ext>
            </a:extLst>
          </p:cNvPr>
          <p:cNvCxnSpPr>
            <a:stCxn id="4" idx="2"/>
          </p:cNvCxnSpPr>
          <p:nvPr/>
        </p:nvCxnSpPr>
        <p:spPr>
          <a:xfrm flipH="1" flipV="1">
            <a:off x="3215286" y="3624629"/>
            <a:ext cx="1275406" cy="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26" name="TextBox 25">
            <a:extLst>
              <a:ext uri="{FF2B5EF4-FFF2-40B4-BE49-F238E27FC236}">
                <a16:creationId xmlns:a16="http://schemas.microsoft.com/office/drawing/2014/main" id="{4557548B-7FFF-AE43-A33B-EEDBDDF8E961}"/>
              </a:ext>
            </a:extLst>
          </p:cNvPr>
          <p:cNvSpPr txBox="1"/>
          <p:nvPr/>
        </p:nvSpPr>
        <p:spPr>
          <a:xfrm>
            <a:off x="2681990" y="1218896"/>
            <a:ext cx="169645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err="1"/>
              <a:t>Dwylio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fyny</a:t>
            </a:r>
            <a:r>
              <a:rPr lang="en-GB" dirty="0"/>
              <a:t> </a:t>
            </a:r>
          </a:p>
          <a:p>
            <a:pPr algn="ctr"/>
            <a:r>
              <a:rPr lang="en-GB" dirty="0">
                <a:solidFill>
                  <a:srgbClr val="FF0000"/>
                </a:solidFill>
              </a:rPr>
              <a:t>Put your hand up </a:t>
            </a:r>
          </a:p>
        </p:txBody>
      </p: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591E5609-C24D-E346-9F87-84CD02A824D4}"/>
              </a:ext>
            </a:extLst>
          </p:cNvPr>
          <p:cNvCxnSpPr>
            <a:cxnSpLocks/>
          </p:cNvCxnSpPr>
          <p:nvPr/>
        </p:nvCxnSpPr>
        <p:spPr>
          <a:xfrm flipH="1" flipV="1">
            <a:off x="4189885" y="1994679"/>
            <a:ext cx="734874" cy="75453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29" name="TextBox 28">
            <a:extLst>
              <a:ext uri="{FF2B5EF4-FFF2-40B4-BE49-F238E27FC236}">
                <a16:creationId xmlns:a16="http://schemas.microsoft.com/office/drawing/2014/main" id="{BEA8CE35-9FF2-164F-A605-FB2C29714E0E}"/>
              </a:ext>
            </a:extLst>
          </p:cNvPr>
          <p:cNvSpPr txBox="1"/>
          <p:nvPr/>
        </p:nvSpPr>
        <p:spPr>
          <a:xfrm>
            <a:off x="1136509" y="5060219"/>
            <a:ext cx="30026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err="1"/>
              <a:t>Rhowch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pethau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gadw</a:t>
            </a:r>
            <a:r>
              <a:rPr lang="en-GB" dirty="0"/>
              <a:t> </a:t>
            </a:r>
            <a:endParaRPr lang="en-GB" dirty="0">
              <a:solidFill>
                <a:srgbClr val="FF0000"/>
              </a:solidFill>
            </a:endParaRPr>
          </a:p>
          <a:p>
            <a:pPr algn="ctr"/>
            <a:r>
              <a:rPr lang="en-GB" dirty="0">
                <a:solidFill>
                  <a:srgbClr val="FF0000"/>
                </a:solidFill>
              </a:rPr>
              <a:t>Put your things away. </a:t>
            </a:r>
            <a:endParaRPr dirty="0"/>
          </a:p>
        </p:txBody>
      </p: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968E836B-0617-3F4C-90EE-F0BF841B64C1}"/>
              </a:ext>
            </a:extLst>
          </p:cNvPr>
          <p:cNvCxnSpPr>
            <a:cxnSpLocks/>
          </p:cNvCxnSpPr>
          <p:nvPr/>
        </p:nvCxnSpPr>
        <p:spPr>
          <a:xfrm flipH="1">
            <a:off x="3852989" y="4417094"/>
            <a:ext cx="1038376" cy="67703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633213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</TotalTime>
  <Words>66</Words>
  <Application>Microsoft Macintosh PowerPoint</Application>
  <PresentationFormat>Widescreen</PresentationFormat>
  <Paragraphs>17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Charlotte Turner (1900005)</dc:creator>
  <cp:lastModifiedBy>Charlotte Turner (1900005)</cp:lastModifiedBy>
  <cp:revision>3</cp:revision>
  <dcterms:created xsi:type="dcterms:W3CDTF">2020-02-24T14:24:26Z</dcterms:created>
  <dcterms:modified xsi:type="dcterms:W3CDTF">2020-03-02T18:50:40Z</dcterms:modified>
</cp:coreProperties>
</file>