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89635F-5E54-0447-8238-29620428876B}" v="94" dt="2026-01-04T11:18:48.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243"/>
    <p:restoredTop sz="94693"/>
  </p:normalViewPr>
  <p:slideViewPr>
    <p:cSldViewPr snapToGrid="0">
      <p:cViewPr varScale="1">
        <p:scale>
          <a:sx n="143" d="100"/>
          <a:sy n="143" d="100"/>
        </p:scale>
        <p:origin x="240"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 Thomson (2504957)" userId="4f18b200-a506-40e2-b720-b2fdaabdaa05" providerId="ADAL" clId="{77854054-7333-5163-8A23-0051581E4651}"/>
    <pc:docChg chg="undo custSel addSld modSld">
      <pc:chgData name="Jay Thomson (2504957)" userId="4f18b200-a506-40e2-b720-b2fdaabdaa05" providerId="ADAL" clId="{77854054-7333-5163-8A23-0051581E4651}" dt="2026-01-04T12:41:12.376" v="9864" actId="20577"/>
      <pc:docMkLst>
        <pc:docMk/>
      </pc:docMkLst>
      <pc:sldChg chg="addSp delSp modSp mod setBg addAnim delAnim setClrOvrMap modNotesTx">
        <pc:chgData name="Jay Thomson (2504957)" userId="4f18b200-a506-40e2-b720-b2fdaabdaa05" providerId="ADAL" clId="{77854054-7333-5163-8A23-0051581E4651}" dt="2026-01-04T11:37:42.897" v="2726" actId="20577"/>
        <pc:sldMkLst>
          <pc:docMk/>
          <pc:sldMk cId="1619705406" sldId="256"/>
        </pc:sldMkLst>
        <pc:spChg chg="mod">
          <ac:chgData name="Jay Thomson (2504957)" userId="4f18b200-a506-40e2-b720-b2fdaabdaa05" providerId="ADAL" clId="{77854054-7333-5163-8A23-0051581E4651}" dt="2025-12-31T12:15:37.023" v="907" actId="26606"/>
          <ac:spMkLst>
            <pc:docMk/>
            <pc:sldMk cId="1619705406" sldId="256"/>
            <ac:spMk id="2" creationId="{55C4469D-2649-C80C-DFCD-F4093D33C522}"/>
          </ac:spMkLst>
        </pc:spChg>
        <pc:spChg chg="mod">
          <ac:chgData name="Jay Thomson (2504957)" userId="4f18b200-a506-40e2-b720-b2fdaabdaa05" providerId="ADAL" clId="{77854054-7333-5163-8A23-0051581E4651}" dt="2025-12-31T12:15:37.023" v="907" actId="26606"/>
          <ac:spMkLst>
            <pc:docMk/>
            <pc:sldMk cId="1619705406" sldId="256"/>
            <ac:spMk id="3" creationId="{604F37A4-3038-4641-DB7D-574B6AAED69D}"/>
          </ac:spMkLst>
        </pc:spChg>
        <pc:spChg chg="add">
          <ac:chgData name="Jay Thomson (2504957)" userId="4f18b200-a506-40e2-b720-b2fdaabdaa05" providerId="ADAL" clId="{77854054-7333-5163-8A23-0051581E4651}" dt="2025-12-31T12:15:37.023" v="907" actId="26606"/>
          <ac:spMkLst>
            <pc:docMk/>
            <pc:sldMk cId="1619705406" sldId="256"/>
            <ac:spMk id="1073" creationId="{9B7AD9F6-8CE7-4299-8FC6-328F4DCD3FF9}"/>
          </ac:spMkLst>
        </pc:spChg>
        <pc:spChg chg="add">
          <ac:chgData name="Jay Thomson (2504957)" userId="4f18b200-a506-40e2-b720-b2fdaabdaa05" providerId="ADAL" clId="{77854054-7333-5163-8A23-0051581E4651}" dt="2025-12-31T12:15:37.023" v="907" actId="26606"/>
          <ac:spMkLst>
            <pc:docMk/>
            <pc:sldMk cId="1619705406" sldId="256"/>
            <ac:spMk id="1075" creationId="{F49775AF-8896-43EE-92C6-83497D6DC56F}"/>
          </ac:spMkLst>
        </pc:spChg>
        <pc:picChg chg="add mod ord">
          <ac:chgData name="Jay Thomson (2504957)" userId="4f18b200-a506-40e2-b720-b2fdaabdaa05" providerId="ADAL" clId="{77854054-7333-5163-8A23-0051581E4651}" dt="2025-12-31T12:15:37.023" v="907" actId="26606"/>
          <ac:picMkLst>
            <pc:docMk/>
            <pc:sldMk cId="1619705406" sldId="256"/>
            <ac:picMk id="1028" creationId="{F7EF0EB4-53BB-F654-A8E1-0536A3DCDFE8}"/>
          </ac:picMkLst>
        </pc:picChg>
      </pc:sldChg>
      <pc:sldChg chg="addSp delSp modSp mod setBg setClrOvrMap modNotesTx">
        <pc:chgData name="Jay Thomson (2504957)" userId="4f18b200-a506-40e2-b720-b2fdaabdaa05" providerId="ADAL" clId="{77854054-7333-5163-8A23-0051581E4651}" dt="2026-01-04T11:41:35.206" v="3202" actId="20577"/>
        <pc:sldMkLst>
          <pc:docMk/>
          <pc:sldMk cId="1458865140" sldId="257"/>
        </pc:sldMkLst>
        <pc:spChg chg="mod">
          <ac:chgData name="Jay Thomson (2504957)" userId="4f18b200-a506-40e2-b720-b2fdaabdaa05" providerId="ADAL" clId="{77854054-7333-5163-8A23-0051581E4651}" dt="2025-12-31T12:15:32.867" v="906" actId="26606"/>
          <ac:spMkLst>
            <pc:docMk/>
            <pc:sldMk cId="1458865140" sldId="257"/>
            <ac:spMk id="2" creationId="{5DADBB11-C13C-93BF-1630-5BA908039FE0}"/>
          </ac:spMkLst>
        </pc:spChg>
        <pc:spChg chg="add">
          <ac:chgData name="Jay Thomson (2504957)" userId="4f18b200-a506-40e2-b720-b2fdaabdaa05" providerId="ADAL" clId="{77854054-7333-5163-8A23-0051581E4651}" dt="2025-12-31T12:15:32.867" v="906" actId="26606"/>
          <ac:spMkLst>
            <pc:docMk/>
            <pc:sldMk cId="1458865140" sldId="257"/>
            <ac:spMk id="472" creationId="{35DB3719-6FDC-4E5D-891D-FF40B7300F64}"/>
          </ac:spMkLst>
        </pc:spChg>
        <pc:spChg chg="add">
          <ac:chgData name="Jay Thomson (2504957)" userId="4f18b200-a506-40e2-b720-b2fdaabdaa05" providerId="ADAL" clId="{77854054-7333-5163-8A23-0051581E4651}" dt="2025-12-31T12:15:32.867" v="906" actId="26606"/>
          <ac:spMkLst>
            <pc:docMk/>
            <pc:sldMk cId="1458865140" sldId="257"/>
            <ac:spMk id="473" creationId="{E0CBAC23-2E3F-4A90-BA59-F8299F6A5439}"/>
          </ac:spMkLst>
        </pc:spChg>
        <pc:graphicFrameChg chg="add mod modGraphic">
          <ac:chgData name="Jay Thomson (2504957)" userId="4f18b200-a506-40e2-b720-b2fdaabdaa05" providerId="ADAL" clId="{77854054-7333-5163-8A23-0051581E4651}" dt="2025-12-31T12:15:32.867" v="906" actId="26606"/>
          <ac:graphicFrameMkLst>
            <pc:docMk/>
            <pc:sldMk cId="1458865140" sldId="257"/>
            <ac:graphicFrameMk id="454" creationId="{8D72A64B-3232-F75D-77DB-05CD03E3D456}"/>
          </ac:graphicFrameMkLst>
        </pc:graphicFrameChg>
      </pc:sldChg>
      <pc:sldChg chg="addSp delSp modSp mod modNotesTx">
        <pc:chgData name="Jay Thomson (2504957)" userId="4f18b200-a506-40e2-b720-b2fdaabdaa05" providerId="ADAL" clId="{77854054-7333-5163-8A23-0051581E4651}" dt="2026-01-04T11:52:04.329" v="4389" actId="20577"/>
        <pc:sldMkLst>
          <pc:docMk/>
          <pc:sldMk cId="4242696990" sldId="258"/>
        </pc:sldMkLst>
        <pc:spChg chg="add del mod">
          <ac:chgData name="Jay Thomson (2504957)" userId="4f18b200-a506-40e2-b720-b2fdaabdaa05" providerId="ADAL" clId="{77854054-7333-5163-8A23-0051581E4651}" dt="2025-12-31T12:15:06.534" v="901" actId="20577"/>
          <ac:spMkLst>
            <pc:docMk/>
            <pc:sldMk cId="4242696990" sldId="258"/>
            <ac:spMk id="5" creationId="{6559C8D4-876D-0465-9B13-1C3E85F56A39}"/>
          </ac:spMkLst>
        </pc:spChg>
        <pc:spChg chg="add mod">
          <ac:chgData name="Jay Thomson (2504957)" userId="4f18b200-a506-40e2-b720-b2fdaabdaa05" providerId="ADAL" clId="{77854054-7333-5163-8A23-0051581E4651}" dt="2025-12-31T12:07:06.421" v="862" actId="571"/>
          <ac:spMkLst>
            <pc:docMk/>
            <pc:sldMk cId="4242696990" sldId="258"/>
            <ac:spMk id="10" creationId="{B2D7EA1A-5AD8-9E8B-AA1A-8089CE6EF9DF}"/>
          </ac:spMkLst>
        </pc:spChg>
        <pc:spChg chg="add mod">
          <ac:chgData name="Jay Thomson (2504957)" userId="4f18b200-a506-40e2-b720-b2fdaabdaa05" providerId="ADAL" clId="{77854054-7333-5163-8A23-0051581E4651}" dt="2025-12-31T12:12:56.571" v="885" actId="1076"/>
          <ac:spMkLst>
            <pc:docMk/>
            <pc:sldMk cId="4242696990" sldId="258"/>
            <ac:spMk id="14" creationId="{99EC3516-5289-DB8E-39F7-7CA2131605F0}"/>
          </ac:spMkLst>
        </pc:spChg>
        <pc:picChg chg="add mod">
          <ac:chgData name="Jay Thomson (2504957)" userId="4f18b200-a506-40e2-b720-b2fdaabdaa05" providerId="ADAL" clId="{77854054-7333-5163-8A23-0051581E4651}" dt="2025-12-31T12:14:09.478" v="894" actId="1076"/>
          <ac:picMkLst>
            <pc:docMk/>
            <pc:sldMk cId="4242696990" sldId="258"/>
            <ac:picMk id="1026" creationId="{A5ABD76A-6921-2182-6AC1-050986C1C5D7}"/>
          </ac:picMkLst>
        </pc:picChg>
        <pc:picChg chg="add mod">
          <ac:chgData name="Jay Thomson (2504957)" userId="4f18b200-a506-40e2-b720-b2fdaabdaa05" providerId="ADAL" clId="{77854054-7333-5163-8A23-0051581E4651}" dt="2025-12-31T12:14:23.824" v="897" actId="14100"/>
          <ac:picMkLst>
            <pc:docMk/>
            <pc:sldMk cId="4242696990" sldId="258"/>
            <ac:picMk id="1028" creationId="{DF9D2DED-1D05-21FA-1B38-F9E955B57D53}"/>
          </ac:picMkLst>
        </pc:picChg>
      </pc:sldChg>
      <pc:sldChg chg="addSp delSp modSp mod setBg modNotesTx">
        <pc:chgData name="Jay Thomson (2504957)" userId="4f18b200-a506-40e2-b720-b2fdaabdaa05" providerId="ADAL" clId="{77854054-7333-5163-8A23-0051581E4651}" dt="2026-01-04T11:59:04.617" v="5264" actId="20577"/>
        <pc:sldMkLst>
          <pc:docMk/>
          <pc:sldMk cId="2307018563" sldId="259"/>
        </pc:sldMkLst>
        <pc:spChg chg="mod">
          <ac:chgData name="Jay Thomson (2504957)" userId="4f18b200-a506-40e2-b720-b2fdaabdaa05" providerId="ADAL" clId="{77854054-7333-5163-8A23-0051581E4651}" dt="2025-12-31T12:32:21.678" v="1091" actId="26606"/>
          <ac:spMkLst>
            <pc:docMk/>
            <pc:sldMk cId="2307018563" sldId="259"/>
            <ac:spMk id="2" creationId="{66CFFB5D-B187-452C-DB19-3551647A8C83}"/>
          </ac:spMkLst>
        </pc:spChg>
        <pc:spChg chg="add mod">
          <ac:chgData name="Jay Thomson (2504957)" userId="4f18b200-a506-40e2-b720-b2fdaabdaa05" providerId="ADAL" clId="{77854054-7333-5163-8A23-0051581E4651}" dt="2025-12-31T12:33:54.641" v="1094" actId="1076"/>
          <ac:spMkLst>
            <pc:docMk/>
            <pc:sldMk cId="2307018563" sldId="259"/>
            <ac:spMk id="6" creationId="{C38D154D-D1FF-55B4-EB20-538F73A10E62}"/>
          </ac:spMkLst>
        </pc:spChg>
        <pc:spChg chg="add">
          <ac:chgData name="Jay Thomson (2504957)" userId="4f18b200-a506-40e2-b720-b2fdaabdaa05" providerId="ADAL" clId="{77854054-7333-5163-8A23-0051581E4651}" dt="2025-12-31T12:32:21.678" v="1091" actId="26606"/>
          <ac:spMkLst>
            <pc:docMk/>
            <pc:sldMk cId="2307018563" sldId="259"/>
            <ac:spMk id="2054" creationId="{0C0CCF94-9536-4A63-8FF2-E37827C92756}"/>
          </ac:spMkLst>
        </pc:spChg>
        <pc:spChg chg="add">
          <ac:chgData name="Jay Thomson (2504957)" userId="4f18b200-a506-40e2-b720-b2fdaabdaa05" providerId="ADAL" clId="{77854054-7333-5163-8A23-0051581E4651}" dt="2025-12-31T12:32:21.678" v="1091" actId="26606"/>
          <ac:spMkLst>
            <pc:docMk/>
            <pc:sldMk cId="2307018563" sldId="259"/>
            <ac:spMk id="2055" creationId="{C970655A-F4C2-4D7E-BAB6-D3BFC5CAE148}"/>
          </ac:spMkLst>
        </pc:spChg>
        <pc:spChg chg="add">
          <ac:chgData name="Jay Thomson (2504957)" userId="4f18b200-a506-40e2-b720-b2fdaabdaa05" providerId="ADAL" clId="{77854054-7333-5163-8A23-0051581E4651}" dt="2025-12-31T12:32:21.678" v="1091" actId="26606"/>
          <ac:spMkLst>
            <pc:docMk/>
            <pc:sldMk cId="2307018563" sldId="259"/>
            <ac:spMk id="2058" creationId="{3389D0BC-BA1D-4360-88F9-D9ECCBDAB50E}"/>
          </ac:spMkLst>
        </pc:spChg>
        <pc:picChg chg="add mod">
          <ac:chgData name="Jay Thomson (2504957)" userId="4f18b200-a506-40e2-b720-b2fdaabdaa05" providerId="ADAL" clId="{77854054-7333-5163-8A23-0051581E4651}" dt="2025-12-31T12:32:21.678" v="1091" actId="26606"/>
          <ac:picMkLst>
            <pc:docMk/>
            <pc:sldMk cId="2307018563" sldId="259"/>
            <ac:picMk id="2052" creationId="{F1CACCE6-AFA9-CC9D-B01C-A450CF6652FD}"/>
          </ac:picMkLst>
        </pc:picChg>
      </pc:sldChg>
      <pc:sldChg chg="addSp delSp modSp mod setBg modNotesTx">
        <pc:chgData name="Jay Thomson (2504957)" userId="4f18b200-a506-40e2-b720-b2fdaabdaa05" providerId="ADAL" clId="{77854054-7333-5163-8A23-0051581E4651}" dt="2026-01-04T12:09:58.316" v="6239" actId="20577"/>
        <pc:sldMkLst>
          <pc:docMk/>
          <pc:sldMk cId="4086261753" sldId="260"/>
        </pc:sldMkLst>
        <pc:spChg chg="mod ord">
          <ac:chgData name="Jay Thomson (2504957)" userId="4f18b200-a506-40e2-b720-b2fdaabdaa05" providerId="ADAL" clId="{77854054-7333-5163-8A23-0051581E4651}" dt="2025-12-31T12:42:12.089" v="1127" actId="26606"/>
          <ac:spMkLst>
            <pc:docMk/>
            <pc:sldMk cId="4086261753" sldId="260"/>
            <ac:spMk id="2" creationId="{5B8C2293-5987-217E-A95F-6F85B7A86475}"/>
          </ac:spMkLst>
        </pc:spChg>
        <pc:spChg chg="add mod">
          <ac:chgData name="Jay Thomson (2504957)" userId="4f18b200-a506-40e2-b720-b2fdaabdaa05" providerId="ADAL" clId="{77854054-7333-5163-8A23-0051581E4651}" dt="2025-12-31T12:41:57.415" v="1122" actId="20577"/>
          <ac:spMkLst>
            <pc:docMk/>
            <pc:sldMk cId="4086261753" sldId="260"/>
            <ac:spMk id="5" creationId="{C3C20493-4072-4A8C-F9F5-2EC01597C293}"/>
          </ac:spMkLst>
        </pc:spChg>
        <pc:spChg chg="add">
          <ac:chgData name="Jay Thomson (2504957)" userId="4f18b200-a506-40e2-b720-b2fdaabdaa05" providerId="ADAL" clId="{77854054-7333-5163-8A23-0051581E4651}" dt="2025-12-31T12:42:12.089" v="1127" actId="26606"/>
          <ac:spMkLst>
            <pc:docMk/>
            <pc:sldMk cId="4086261753" sldId="260"/>
            <ac:spMk id="3098" creationId="{B9D7E975-9161-4F2D-AC53-69E1912F6B5D}"/>
          </ac:spMkLst>
        </pc:spChg>
        <pc:spChg chg="add">
          <ac:chgData name="Jay Thomson (2504957)" userId="4f18b200-a506-40e2-b720-b2fdaabdaa05" providerId="ADAL" clId="{77854054-7333-5163-8A23-0051581E4651}" dt="2025-12-31T12:42:12.089" v="1127" actId="26606"/>
          <ac:spMkLst>
            <pc:docMk/>
            <pc:sldMk cId="4086261753" sldId="260"/>
            <ac:spMk id="3099" creationId="{827DC2C4-B485-428A-BF4A-472D2967F47F}"/>
          </ac:spMkLst>
        </pc:spChg>
        <pc:spChg chg="add">
          <ac:chgData name="Jay Thomson (2504957)" userId="4f18b200-a506-40e2-b720-b2fdaabdaa05" providerId="ADAL" clId="{77854054-7333-5163-8A23-0051581E4651}" dt="2025-12-31T12:42:12.089" v="1127" actId="26606"/>
          <ac:spMkLst>
            <pc:docMk/>
            <pc:sldMk cId="4086261753" sldId="260"/>
            <ac:spMk id="3100" creationId="{463E6235-1649-4B47-9862-4026FC473B6F}"/>
          </ac:spMkLst>
        </pc:spChg>
        <pc:picChg chg="add mod ord">
          <ac:chgData name="Jay Thomson (2504957)" userId="4f18b200-a506-40e2-b720-b2fdaabdaa05" providerId="ADAL" clId="{77854054-7333-5163-8A23-0051581E4651}" dt="2025-12-31T12:42:12.089" v="1127" actId="26606"/>
          <ac:picMkLst>
            <pc:docMk/>
            <pc:sldMk cId="4086261753" sldId="260"/>
            <ac:picMk id="3074" creationId="{C1540045-9D34-67A8-EFA1-5A0796AB0454}"/>
          </ac:picMkLst>
        </pc:picChg>
      </pc:sldChg>
      <pc:sldChg chg="addSp delSp modSp mod setBg modNotesTx">
        <pc:chgData name="Jay Thomson (2504957)" userId="4f18b200-a506-40e2-b720-b2fdaabdaa05" providerId="ADAL" clId="{77854054-7333-5163-8A23-0051581E4651}" dt="2026-01-04T12:16:26.938" v="6977" actId="20577"/>
        <pc:sldMkLst>
          <pc:docMk/>
          <pc:sldMk cId="323546906" sldId="261"/>
        </pc:sldMkLst>
        <pc:spChg chg="mod">
          <ac:chgData name="Jay Thomson (2504957)" userId="4f18b200-a506-40e2-b720-b2fdaabdaa05" providerId="ADAL" clId="{77854054-7333-5163-8A23-0051581E4651}" dt="2026-01-04T10:46:25.168" v="1617" actId="26606"/>
          <ac:spMkLst>
            <pc:docMk/>
            <pc:sldMk cId="323546906" sldId="261"/>
            <ac:spMk id="2" creationId="{063F8BD9-8D86-92B6-C03E-337AA4CF4F81}"/>
          </ac:spMkLst>
        </pc:spChg>
        <pc:spChg chg="del">
          <ac:chgData name="Jay Thomson (2504957)" userId="4f18b200-a506-40e2-b720-b2fdaabdaa05" providerId="ADAL" clId="{77854054-7333-5163-8A23-0051581E4651}" dt="2026-01-04T10:30:28.322" v="1206"/>
          <ac:spMkLst>
            <pc:docMk/>
            <pc:sldMk cId="323546906" sldId="261"/>
            <ac:spMk id="3" creationId="{F22B4BCF-00B3-A87D-D249-FF7CE50B4D8C}"/>
          </ac:spMkLst>
        </pc:spChg>
        <pc:spChg chg="add mod">
          <ac:chgData name="Jay Thomson (2504957)" userId="4f18b200-a506-40e2-b720-b2fdaabdaa05" providerId="ADAL" clId="{77854054-7333-5163-8A23-0051581E4651}" dt="2026-01-04T10:46:25.168" v="1617" actId="26606"/>
          <ac:spMkLst>
            <pc:docMk/>
            <pc:sldMk cId="323546906" sldId="261"/>
            <ac:spMk id="5" creationId="{A4993AF9-D597-8D9A-34B5-EFBD60B4E671}"/>
          </ac:spMkLst>
        </pc:spChg>
        <pc:spChg chg="add del">
          <ac:chgData name="Jay Thomson (2504957)" userId="4f18b200-a506-40e2-b720-b2fdaabdaa05" providerId="ADAL" clId="{77854054-7333-5163-8A23-0051581E4651}" dt="2026-01-04T10:34:00.695" v="1220" actId="478"/>
          <ac:spMkLst>
            <pc:docMk/>
            <pc:sldMk cId="323546906" sldId="261"/>
            <ac:spMk id="6" creationId="{8EB030F2-C47E-24CB-8CC7-1BA39A4261FC}"/>
          </ac:spMkLst>
        </pc:spChg>
        <pc:spChg chg="add mod">
          <ac:chgData name="Jay Thomson (2504957)" userId="4f18b200-a506-40e2-b720-b2fdaabdaa05" providerId="ADAL" clId="{77854054-7333-5163-8A23-0051581E4651}" dt="2026-01-04T10:37:51.288" v="1231" actId="14100"/>
          <ac:spMkLst>
            <pc:docMk/>
            <pc:sldMk cId="323546906" sldId="261"/>
            <ac:spMk id="7" creationId="{347E84DD-B374-0DD1-E1BF-429E787E565C}"/>
          </ac:spMkLst>
        </pc:spChg>
        <pc:spChg chg="add mod">
          <ac:chgData name="Jay Thomson (2504957)" userId="4f18b200-a506-40e2-b720-b2fdaabdaa05" providerId="ADAL" clId="{77854054-7333-5163-8A23-0051581E4651}" dt="2026-01-04T10:45:52.167" v="1609" actId="26606"/>
          <ac:spMkLst>
            <pc:docMk/>
            <pc:sldMk cId="323546906" sldId="261"/>
            <ac:spMk id="8" creationId="{62605EDA-B836-4D45-9DB2-00FA435F78F8}"/>
          </ac:spMkLst>
        </pc:spChg>
        <pc:spChg chg="add mod">
          <ac:chgData name="Jay Thomson (2504957)" userId="4f18b200-a506-40e2-b720-b2fdaabdaa05" providerId="ADAL" clId="{77854054-7333-5163-8A23-0051581E4651}" dt="2026-01-04T10:46:05.088" v="1611" actId="767"/>
          <ac:spMkLst>
            <pc:docMk/>
            <pc:sldMk cId="323546906" sldId="261"/>
            <ac:spMk id="9" creationId="{FFF27F9C-D076-FD83-D836-2C6342040E3B}"/>
          </ac:spMkLst>
        </pc:spChg>
        <pc:spChg chg="add mod">
          <ac:chgData name="Jay Thomson (2504957)" userId="4f18b200-a506-40e2-b720-b2fdaabdaa05" providerId="ADAL" clId="{77854054-7333-5163-8A23-0051581E4651}" dt="2026-01-04T10:46:39.871" v="1620" actId="14100"/>
          <ac:spMkLst>
            <pc:docMk/>
            <pc:sldMk cId="323546906" sldId="261"/>
            <ac:spMk id="11" creationId="{8BC23EED-1AF3-7803-74E3-DA0208437571}"/>
          </ac:spMkLst>
        </pc:spChg>
        <pc:spChg chg="add del">
          <ac:chgData name="Jay Thomson (2504957)" userId="4f18b200-a506-40e2-b720-b2fdaabdaa05" providerId="ADAL" clId="{77854054-7333-5163-8A23-0051581E4651}" dt="2026-01-04T10:46:25.168" v="1617" actId="26606"/>
          <ac:spMkLst>
            <pc:docMk/>
            <pc:sldMk cId="323546906" sldId="261"/>
            <ac:spMk id="1031" creationId="{743AA782-23D1-4521-8CAD-47662984AA08}"/>
          </ac:spMkLst>
        </pc:spChg>
        <pc:spChg chg="add del">
          <ac:chgData name="Jay Thomson (2504957)" userId="4f18b200-a506-40e2-b720-b2fdaabdaa05" providerId="ADAL" clId="{77854054-7333-5163-8A23-0051581E4651}" dt="2026-01-04T10:46:25.168" v="1617" actId="26606"/>
          <ac:spMkLst>
            <pc:docMk/>
            <pc:sldMk cId="323546906" sldId="261"/>
            <ac:spMk id="1033" creationId="{71877DBC-BB60-40F0-AC93-2ACDBAAE60CE}"/>
          </ac:spMkLst>
        </pc:spChg>
        <pc:spChg chg="add del">
          <ac:chgData name="Jay Thomson (2504957)" userId="4f18b200-a506-40e2-b720-b2fdaabdaa05" providerId="ADAL" clId="{77854054-7333-5163-8A23-0051581E4651}" dt="2026-01-04T10:46:22.283" v="1613" actId="26606"/>
          <ac:spMkLst>
            <pc:docMk/>
            <pc:sldMk cId="323546906" sldId="261"/>
            <ac:spMk id="1038" creationId="{47942995-B07F-4636-9A06-C6A104B260A8}"/>
          </ac:spMkLst>
        </pc:spChg>
        <pc:spChg chg="add del">
          <ac:chgData name="Jay Thomson (2504957)" userId="4f18b200-a506-40e2-b720-b2fdaabdaa05" providerId="ADAL" clId="{77854054-7333-5163-8A23-0051581E4651}" dt="2026-01-04T10:46:22.283" v="1613" actId="26606"/>
          <ac:spMkLst>
            <pc:docMk/>
            <pc:sldMk cId="323546906" sldId="261"/>
            <ac:spMk id="1045" creationId="{B81933D1-5615-42C7-9C0B-4EB7105CCE2D}"/>
          </ac:spMkLst>
        </pc:spChg>
        <pc:spChg chg="add del">
          <ac:chgData name="Jay Thomson (2504957)" userId="4f18b200-a506-40e2-b720-b2fdaabdaa05" providerId="ADAL" clId="{77854054-7333-5163-8A23-0051581E4651}" dt="2026-01-04T10:46:22.283" v="1613" actId="26606"/>
          <ac:spMkLst>
            <pc:docMk/>
            <pc:sldMk cId="323546906" sldId="261"/>
            <ac:spMk id="1047" creationId="{19C9EAEA-39D0-4B0E-A0EB-51E7B26740B1}"/>
          </ac:spMkLst>
        </pc:spChg>
        <pc:spChg chg="add del">
          <ac:chgData name="Jay Thomson (2504957)" userId="4f18b200-a506-40e2-b720-b2fdaabdaa05" providerId="ADAL" clId="{77854054-7333-5163-8A23-0051581E4651}" dt="2026-01-04T10:46:22.931" v="1615" actId="26606"/>
          <ac:spMkLst>
            <pc:docMk/>
            <pc:sldMk cId="323546906" sldId="261"/>
            <ac:spMk id="1049" creationId="{743AA782-23D1-4521-8CAD-47662984AA08}"/>
          </ac:spMkLst>
        </pc:spChg>
        <pc:spChg chg="add del">
          <ac:chgData name="Jay Thomson (2504957)" userId="4f18b200-a506-40e2-b720-b2fdaabdaa05" providerId="ADAL" clId="{77854054-7333-5163-8A23-0051581E4651}" dt="2026-01-04T10:46:22.931" v="1615" actId="26606"/>
          <ac:spMkLst>
            <pc:docMk/>
            <pc:sldMk cId="323546906" sldId="261"/>
            <ac:spMk id="1050" creationId="{71877DBC-BB60-40F0-AC93-2ACDBAAE60CE}"/>
          </ac:spMkLst>
        </pc:spChg>
        <pc:spChg chg="add del">
          <ac:chgData name="Jay Thomson (2504957)" userId="4f18b200-a506-40e2-b720-b2fdaabdaa05" providerId="ADAL" clId="{77854054-7333-5163-8A23-0051581E4651}" dt="2026-01-04T10:46:25.168" v="1617" actId="26606"/>
          <ac:spMkLst>
            <pc:docMk/>
            <pc:sldMk cId="323546906" sldId="261"/>
            <ac:spMk id="1052" creationId="{665DBBEF-238B-476B-96AB-8AAC3224ECEA}"/>
          </ac:spMkLst>
        </pc:spChg>
        <pc:spChg chg="add del">
          <ac:chgData name="Jay Thomson (2504957)" userId="4f18b200-a506-40e2-b720-b2fdaabdaa05" providerId="ADAL" clId="{77854054-7333-5163-8A23-0051581E4651}" dt="2026-01-04T10:46:25.168" v="1617" actId="26606"/>
          <ac:spMkLst>
            <pc:docMk/>
            <pc:sldMk cId="323546906" sldId="261"/>
            <ac:spMk id="1053" creationId="{3FCFB1DE-0B7E-48CC-BA90-B2AB0889F9D6}"/>
          </ac:spMkLst>
        </pc:spChg>
        <pc:grpChg chg="add del">
          <ac:chgData name="Jay Thomson (2504957)" userId="4f18b200-a506-40e2-b720-b2fdaabdaa05" providerId="ADAL" clId="{77854054-7333-5163-8A23-0051581E4651}" dt="2026-01-04T10:46:22.283" v="1613" actId="26606"/>
          <ac:grpSpMkLst>
            <pc:docMk/>
            <pc:sldMk cId="323546906" sldId="261"/>
            <ac:grpSpMk id="1040" creationId="{032D8612-31EB-44CF-A1D0-14FD4C705424}"/>
          </ac:grpSpMkLst>
        </pc:grpChg>
        <pc:picChg chg="add mod ord">
          <ac:chgData name="Jay Thomson (2504957)" userId="4f18b200-a506-40e2-b720-b2fdaabdaa05" providerId="ADAL" clId="{77854054-7333-5163-8A23-0051581E4651}" dt="2026-01-04T10:46:25.168" v="1617" actId="26606"/>
          <ac:picMkLst>
            <pc:docMk/>
            <pc:sldMk cId="323546906" sldId="261"/>
            <ac:picMk id="1026" creationId="{D48B9DCE-EB78-4778-60EA-2998C52543FB}"/>
          </ac:picMkLst>
        </pc:picChg>
      </pc:sldChg>
      <pc:sldChg chg="addSp delSp modSp mod setBg modNotesTx">
        <pc:chgData name="Jay Thomson (2504957)" userId="4f18b200-a506-40e2-b720-b2fdaabdaa05" providerId="ADAL" clId="{77854054-7333-5163-8A23-0051581E4651}" dt="2026-01-04T12:20:46.521" v="7686" actId="20577"/>
        <pc:sldMkLst>
          <pc:docMk/>
          <pc:sldMk cId="1929918006" sldId="262"/>
        </pc:sldMkLst>
        <pc:spChg chg="mod">
          <ac:chgData name="Jay Thomson (2504957)" userId="4f18b200-a506-40e2-b720-b2fdaabdaa05" providerId="ADAL" clId="{77854054-7333-5163-8A23-0051581E4651}" dt="2025-12-31T12:58:57.380" v="1184" actId="26606"/>
          <ac:spMkLst>
            <pc:docMk/>
            <pc:sldMk cId="1929918006" sldId="262"/>
            <ac:spMk id="2" creationId="{5E69A411-3E79-459B-265F-DFC2D9C36EF3}"/>
          </ac:spMkLst>
        </pc:spChg>
        <pc:spChg chg="add mod">
          <ac:chgData name="Jay Thomson (2504957)" userId="4f18b200-a506-40e2-b720-b2fdaabdaa05" providerId="ADAL" clId="{77854054-7333-5163-8A23-0051581E4651}" dt="2025-12-31T12:58:57.380" v="1184" actId="26606"/>
          <ac:spMkLst>
            <pc:docMk/>
            <pc:sldMk cId="1929918006" sldId="262"/>
            <ac:spMk id="6" creationId="{2CF33C89-4FCD-7039-FFBD-378B32B66B18}"/>
          </ac:spMkLst>
        </pc:spChg>
        <pc:spChg chg="add mod">
          <ac:chgData name="Jay Thomson (2504957)" userId="4f18b200-a506-40e2-b720-b2fdaabdaa05" providerId="ADAL" clId="{77854054-7333-5163-8A23-0051581E4651}" dt="2025-12-31T13:00:04.556" v="1190" actId="6549"/>
          <ac:spMkLst>
            <pc:docMk/>
            <pc:sldMk cId="1929918006" sldId="262"/>
            <ac:spMk id="9" creationId="{2BCCA25F-7490-A8A0-93F3-5A37CB2072E2}"/>
          </ac:spMkLst>
        </pc:spChg>
        <pc:spChg chg="add mod">
          <ac:chgData name="Jay Thomson (2504957)" userId="4f18b200-a506-40e2-b720-b2fdaabdaa05" providerId="ADAL" clId="{77854054-7333-5163-8A23-0051581E4651}" dt="2025-12-31T13:01:20.111" v="1205" actId="1076"/>
          <ac:spMkLst>
            <pc:docMk/>
            <pc:sldMk cId="1929918006" sldId="262"/>
            <ac:spMk id="11" creationId="{CD19D1A7-9BF6-7BF8-516F-E8CE16029E37}"/>
          </ac:spMkLst>
        </pc:spChg>
        <pc:grpChg chg="add">
          <ac:chgData name="Jay Thomson (2504957)" userId="4f18b200-a506-40e2-b720-b2fdaabdaa05" providerId="ADAL" clId="{77854054-7333-5163-8A23-0051581E4651}" dt="2025-12-31T12:58:57.380" v="1184" actId="26606"/>
          <ac:grpSpMkLst>
            <pc:docMk/>
            <pc:sldMk cId="1929918006" sldId="262"/>
            <ac:grpSpMk id="4110" creationId="{114ED94A-C85D-4CD3-4205-438D21CE6B38}"/>
          </ac:grpSpMkLst>
        </pc:grpChg>
        <pc:picChg chg="add mod ord">
          <ac:chgData name="Jay Thomson (2504957)" userId="4f18b200-a506-40e2-b720-b2fdaabdaa05" providerId="ADAL" clId="{77854054-7333-5163-8A23-0051581E4651}" dt="2025-12-31T12:58:57.380" v="1184" actId="26606"/>
          <ac:picMkLst>
            <pc:docMk/>
            <pc:sldMk cId="1929918006" sldId="262"/>
            <ac:picMk id="4100" creationId="{FF4FB0BF-BB97-D3A9-AB6B-5F98EA2AB896}"/>
          </ac:picMkLst>
        </pc:picChg>
      </pc:sldChg>
      <pc:sldChg chg="addSp delSp modSp mod setBg modNotesTx">
        <pc:chgData name="Jay Thomson (2504957)" userId="4f18b200-a506-40e2-b720-b2fdaabdaa05" providerId="ADAL" clId="{77854054-7333-5163-8A23-0051581E4651}" dt="2026-01-04T12:29:38.447" v="8259" actId="20577"/>
        <pc:sldMkLst>
          <pc:docMk/>
          <pc:sldMk cId="1285855415" sldId="263"/>
        </pc:sldMkLst>
        <pc:spChg chg="mod">
          <ac:chgData name="Jay Thomson (2504957)" userId="4f18b200-a506-40e2-b720-b2fdaabdaa05" providerId="ADAL" clId="{77854054-7333-5163-8A23-0051581E4651}" dt="2026-01-04T11:21:28.905" v="2536" actId="20577"/>
          <ac:spMkLst>
            <pc:docMk/>
            <pc:sldMk cId="1285855415" sldId="263"/>
            <ac:spMk id="2" creationId="{5B35EFDD-B44F-C972-8CC8-A6EDDC65796C}"/>
          </ac:spMkLst>
        </pc:spChg>
        <pc:spChg chg="add del">
          <ac:chgData name="Jay Thomson (2504957)" userId="4f18b200-a506-40e2-b720-b2fdaabdaa05" providerId="ADAL" clId="{77854054-7333-5163-8A23-0051581E4651}" dt="2026-01-04T10:45:24.551" v="1606" actId="26606"/>
          <ac:spMkLst>
            <pc:docMk/>
            <pc:sldMk cId="1285855415" sldId="263"/>
            <ac:spMk id="3" creationId="{BD6A65F4-843E-329F-A716-69A001B5BB27}"/>
          </ac:spMkLst>
        </pc:spChg>
        <pc:spChg chg="add mod">
          <ac:chgData name="Jay Thomson (2504957)" userId="4f18b200-a506-40e2-b720-b2fdaabdaa05" providerId="ADAL" clId="{77854054-7333-5163-8A23-0051581E4651}" dt="2026-01-04T10:59:21.596" v="1742" actId="1076"/>
          <ac:spMkLst>
            <pc:docMk/>
            <pc:sldMk cId="1285855415" sldId="263"/>
            <ac:spMk id="6" creationId="{3A5CD231-762B-DCDB-E702-0C9458856269}"/>
          </ac:spMkLst>
        </pc:spChg>
        <pc:spChg chg="add del">
          <ac:chgData name="Jay Thomson (2504957)" userId="4f18b200-a506-40e2-b720-b2fdaabdaa05" providerId="ADAL" clId="{77854054-7333-5163-8A23-0051581E4651}" dt="2026-01-04T10:47:05.377" v="1621" actId="26606"/>
          <ac:spMkLst>
            <pc:docMk/>
            <pc:sldMk cId="1285855415" sldId="263"/>
            <ac:spMk id="8" creationId="{907EF6B7-1338-4443-8C46-6A318D952DFD}"/>
          </ac:spMkLst>
        </pc:spChg>
        <pc:spChg chg="add del">
          <ac:chgData name="Jay Thomson (2504957)" userId="4f18b200-a506-40e2-b720-b2fdaabdaa05" providerId="ADAL" clId="{77854054-7333-5163-8A23-0051581E4651}" dt="2026-01-04T10:45:24.547" v="1605" actId="26606"/>
          <ac:spMkLst>
            <pc:docMk/>
            <pc:sldMk cId="1285855415" sldId="263"/>
            <ac:spMk id="9" creationId="{0671A8AE-40A1-4631-A6B8-581AFF065482}"/>
          </ac:spMkLst>
        </pc:spChg>
        <pc:spChg chg="add del">
          <ac:chgData name="Jay Thomson (2504957)" userId="4f18b200-a506-40e2-b720-b2fdaabdaa05" providerId="ADAL" clId="{77854054-7333-5163-8A23-0051581E4651}" dt="2026-01-04T10:47:05.377" v="1621" actId="26606"/>
          <ac:spMkLst>
            <pc:docMk/>
            <pc:sldMk cId="1285855415" sldId="263"/>
            <ac:spMk id="10" creationId="{DAAE4CDD-124C-4DCF-9584-B6033B545DD5}"/>
          </ac:spMkLst>
        </pc:spChg>
        <pc:spChg chg="add del">
          <ac:chgData name="Jay Thomson (2504957)" userId="4f18b200-a506-40e2-b720-b2fdaabdaa05" providerId="ADAL" clId="{77854054-7333-5163-8A23-0051581E4651}" dt="2026-01-04T10:45:24.547" v="1605" actId="26606"/>
          <ac:spMkLst>
            <pc:docMk/>
            <pc:sldMk cId="1285855415" sldId="263"/>
            <ac:spMk id="11" creationId="{AB58EF07-17C2-48CF-ABB0-EEF1F17CB8F0}"/>
          </ac:spMkLst>
        </pc:spChg>
        <pc:spChg chg="add del">
          <ac:chgData name="Jay Thomson (2504957)" userId="4f18b200-a506-40e2-b720-b2fdaabdaa05" providerId="ADAL" clId="{77854054-7333-5163-8A23-0051581E4651}" dt="2026-01-04T10:47:05.377" v="1621" actId="26606"/>
          <ac:spMkLst>
            <pc:docMk/>
            <pc:sldMk cId="1285855415" sldId="263"/>
            <ac:spMk id="12" creationId="{081E4A58-353D-44AE-B2FC-2A74E2E400F7}"/>
          </ac:spMkLst>
        </pc:spChg>
        <pc:spChg chg="add del">
          <ac:chgData name="Jay Thomson (2504957)" userId="4f18b200-a506-40e2-b720-b2fdaabdaa05" providerId="ADAL" clId="{77854054-7333-5163-8A23-0051581E4651}" dt="2026-01-04T10:45:24.547" v="1605" actId="26606"/>
          <ac:spMkLst>
            <pc:docMk/>
            <pc:sldMk cId="1285855415" sldId="263"/>
            <ac:spMk id="13" creationId="{AF2F604E-43BE-4DC3-B983-E071523364F8}"/>
          </ac:spMkLst>
        </pc:spChg>
        <pc:spChg chg="add del">
          <ac:chgData name="Jay Thomson (2504957)" userId="4f18b200-a506-40e2-b720-b2fdaabdaa05" providerId="ADAL" clId="{77854054-7333-5163-8A23-0051581E4651}" dt="2026-01-04T10:45:24.547" v="1605" actId="26606"/>
          <ac:spMkLst>
            <pc:docMk/>
            <pc:sldMk cId="1285855415" sldId="263"/>
            <ac:spMk id="15" creationId="{08C9B587-E65E-4B52-B37C-ABEBB6E87928}"/>
          </ac:spMkLst>
        </pc:spChg>
        <pc:spChg chg="add mod">
          <ac:chgData name="Jay Thomson (2504957)" userId="4f18b200-a506-40e2-b720-b2fdaabdaa05" providerId="ADAL" clId="{77854054-7333-5163-8A23-0051581E4651}" dt="2026-01-04T10:58:39.277" v="1738" actId="20577"/>
          <ac:spMkLst>
            <pc:docMk/>
            <pc:sldMk cId="1285855415" sldId="263"/>
            <ac:spMk id="17" creationId="{BD6A65F4-843E-329F-A716-69A001B5BB27}"/>
          </ac:spMkLst>
        </pc:spChg>
        <pc:spChg chg="add del">
          <ac:chgData name="Jay Thomson (2504957)" userId="4f18b200-a506-40e2-b720-b2fdaabdaa05" providerId="ADAL" clId="{77854054-7333-5163-8A23-0051581E4651}" dt="2026-01-04T10:54:55.757" v="1723" actId="26606"/>
          <ac:spMkLst>
            <pc:docMk/>
            <pc:sldMk cId="1285855415" sldId="263"/>
            <ac:spMk id="28" creationId="{45D37F4E-DDB4-456B-97E0-9937730A039F}"/>
          </ac:spMkLst>
        </pc:spChg>
        <pc:spChg chg="add del">
          <ac:chgData name="Jay Thomson (2504957)" userId="4f18b200-a506-40e2-b720-b2fdaabdaa05" providerId="ADAL" clId="{77854054-7333-5163-8A23-0051581E4651}" dt="2026-01-04T10:54:55.757" v="1723" actId="26606"/>
          <ac:spMkLst>
            <pc:docMk/>
            <pc:sldMk cId="1285855415" sldId="263"/>
            <ac:spMk id="30" creationId="{B2DD41CD-8F47-4F56-AD12-4E2FF7696987}"/>
          </ac:spMkLst>
        </pc:spChg>
        <pc:picChg chg="add del">
          <ac:chgData name="Jay Thomson (2504957)" userId="4f18b200-a506-40e2-b720-b2fdaabdaa05" providerId="ADAL" clId="{77854054-7333-5163-8A23-0051581E4651}" dt="2026-01-04T10:45:24.547" v="1605" actId="26606"/>
          <ac:picMkLst>
            <pc:docMk/>
            <pc:sldMk cId="1285855415" sldId="263"/>
            <ac:picMk id="5" creationId="{BEB393EB-5667-D3CE-ACFA-328298E0D229}"/>
          </ac:picMkLst>
        </pc:picChg>
        <pc:picChg chg="add mod ord">
          <ac:chgData name="Jay Thomson (2504957)" userId="4f18b200-a506-40e2-b720-b2fdaabdaa05" providerId="ADAL" clId="{77854054-7333-5163-8A23-0051581E4651}" dt="2026-01-04T10:54:55.757" v="1723" actId="26606"/>
          <ac:picMkLst>
            <pc:docMk/>
            <pc:sldMk cId="1285855415" sldId="263"/>
            <ac:picMk id="19" creationId="{1BAB0A4F-E70F-81BA-413B-E9F8870ED37A}"/>
          </ac:picMkLst>
        </pc:picChg>
        <pc:cxnChg chg="add del">
          <ac:chgData name="Jay Thomson (2504957)" userId="4f18b200-a506-40e2-b720-b2fdaabdaa05" providerId="ADAL" clId="{77854054-7333-5163-8A23-0051581E4651}" dt="2026-01-04T10:51:55.357" v="1628" actId="26606"/>
          <ac:cxnSpMkLst>
            <pc:docMk/>
            <pc:sldMk cId="1285855415" sldId="263"/>
            <ac:cxnSpMk id="23" creationId="{1503BFE4-729B-D9D0-C17B-501E6AF1127A}"/>
          </ac:cxnSpMkLst>
        </pc:cxnChg>
      </pc:sldChg>
      <pc:sldChg chg="addSp delSp modSp mod setBg modNotesTx">
        <pc:chgData name="Jay Thomson (2504957)" userId="4f18b200-a506-40e2-b720-b2fdaabdaa05" providerId="ADAL" clId="{77854054-7333-5163-8A23-0051581E4651}" dt="2026-01-04T12:40:23.693" v="9755" actId="20577"/>
        <pc:sldMkLst>
          <pc:docMk/>
          <pc:sldMk cId="54757049" sldId="264"/>
        </pc:sldMkLst>
        <pc:spChg chg="mod">
          <ac:chgData name="Jay Thomson (2504957)" userId="4f18b200-a506-40e2-b720-b2fdaabdaa05" providerId="ADAL" clId="{77854054-7333-5163-8A23-0051581E4651}" dt="2026-01-04T11:16:17.894" v="2527" actId="26606"/>
          <ac:spMkLst>
            <pc:docMk/>
            <pc:sldMk cId="54757049" sldId="264"/>
            <ac:spMk id="2" creationId="{2990500C-DAA6-C100-30CC-2FC3E0C265AB}"/>
          </ac:spMkLst>
        </pc:spChg>
        <pc:spChg chg="add del mod">
          <ac:chgData name="Jay Thomson (2504957)" userId="4f18b200-a506-40e2-b720-b2fdaabdaa05" providerId="ADAL" clId="{77854054-7333-5163-8A23-0051581E4651}" dt="2026-01-04T11:02:11.023" v="1760" actId="26606"/>
          <ac:spMkLst>
            <pc:docMk/>
            <pc:sldMk cId="54757049" sldId="264"/>
            <ac:spMk id="3" creationId="{DD459CC5-A6CD-47B9-F6A0-A5055A58F529}"/>
          </ac:spMkLst>
        </pc:spChg>
        <pc:spChg chg="add del">
          <ac:chgData name="Jay Thomson (2504957)" userId="4f18b200-a506-40e2-b720-b2fdaabdaa05" providerId="ADAL" clId="{77854054-7333-5163-8A23-0051581E4651}" dt="2026-01-04T11:01:58.911" v="1755" actId="26606"/>
          <ac:spMkLst>
            <pc:docMk/>
            <pc:sldMk cId="54757049" sldId="264"/>
            <ac:spMk id="8" creationId="{F12E7CC5-C78B-4EBD-9565-3FA00FAA6CF2}"/>
          </ac:spMkLst>
        </pc:spChg>
        <pc:spChg chg="add del">
          <ac:chgData name="Jay Thomson (2504957)" userId="4f18b200-a506-40e2-b720-b2fdaabdaa05" providerId="ADAL" clId="{77854054-7333-5163-8A23-0051581E4651}" dt="2026-01-04T11:01:28.492" v="1751" actId="26606"/>
          <ac:spMkLst>
            <pc:docMk/>
            <pc:sldMk cId="54757049" sldId="264"/>
            <ac:spMk id="9" creationId="{728E3505-36F5-47A9-A188-7C60ACBB99EA}"/>
          </ac:spMkLst>
        </pc:spChg>
        <pc:spChg chg="add del">
          <ac:chgData name="Jay Thomson (2504957)" userId="4f18b200-a506-40e2-b720-b2fdaabdaa05" providerId="ADAL" clId="{77854054-7333-5163-8A23-0051581E4651}" dt="2026-01-04T11:01:54.744" v="1753" actId="26606"/>
          <ac:spMkLst>
            <pc:docMk/>
            <pc:sldMk cId="54757049" sldId="264"/>
            <ac:spMk id="10" creationId="{65219498-D544-41AC-98FE-8F956EF66A62}"/>
          </ac:spMkLst>
        </pc:spChg>
        <pc:spChg chg="add del">
          <ac:chgData name="Jay Thomson (2504957)" userId="4f18b200-a506-40e2-b720-b2fdaabdaa05" providerId="ADAL" clId="{77854054-7333-5163-8A23-0051581E4651}" dt="2026-01-04T11:01:28.492" v="1751" actId="26606"/>
          <ac:spMkLst>
            <pc:docMk/>
            <pc:sldMk cId="54757049" sldId="264"/>
            <ac:spMk id="11" creationId="{283B6091-C9A6-4C92-8315-2DE12015E5B9}"/>
          </ac:spMkLst>
        </pc:spChg>
        <pc:spChg chg="add del">
          <ac:chgData name="Jay Thomson (2504957)" userId="4f18b200-a506-40e2-b720-b2fdaabdaa05" providerId="ADAL" clId="{77854054-7333-5163-8A23-0051581E4651}" dt="2026-01-04T11:01:54.744" v="1753" actId="26606"/>
          <ac:spMkLst>
            <pc:docMk/>
            <pc:sldMk cId="54757049" sldId="264"/>
            <ac:spMk id="12" creationId="{F500DBFC-17A9-4E0A-AEE2-A49F9AEEF0FD}"/>
          </ac:spMkLst>
        </pc:spChg>
        <pc:spChg chg="add del">
          <ac:chgData name="Jay Thomson (2504957)" userId="4f18b200-a506-40e2-b720-b2fdaabdaa05" providerId="ADAL" clId="{77854054-7333-5163-8A23-0051581E4651}" dt="2026-01-04T11:01:28.492" v="1751" actId="26606"/>
          <ac:spMkLst>
            <pc:docMk/>
            <pc:sldMk cId="54757049" sldId="264"/>
            <ac:spMk id="13" creationId="{CC6ACBBE-7216-419A-81B7-BD305A9FEF7F}"/>
          </ac:spMkLst>
        </pc:spChg>
        <pc:spChg chg="add del">
          <ac:chgData name="Jay Thomson (2504957)" userId="4f18b200-a506-40e2-b720-b2fdaabdaa05" providerId="ADAL" clId="{77854054-7333-5163-8A23-0051581E4651}" dt="2026-01-04T11:01:28.492" v="1751" actId="26606"/>
          <ac:spMkLst>
            <pc:docMk/>
            <pc:sldMk cId="54757049" sldId="264"/>
            <ac:spMk id="15" creationId="{98E79BE4-34FE-485A-98A5-92CE8F7C4743}"/>
          </ac:spMkLst>
        </pc:spChg>
        <pc:spChg chg="add del">
          <ac:chgData name="Jay Thomson (2504957)" userId="4f18b200-a506-40e2-b720-b2fdaabdaa05" providerId="ADAL" clId="{77854054-7333-5163-8A23-0051581E4651}" dt="2026-01-04T11:16:17.894" v="2527" actId="26606"/>
          <ac:spMkLst>
            <pc:docMk/>
            <pc:sldMk cId="54757049" sldId="264"/>
            <ac:spMk id="16" creationId="{D2B78728-A580-49A7-84F9-6EF6F583ADE0}"/>
          </ac:spMkLst>
        </pc:spChg>
        <pc:spChg chg="add del">
          <ac:chgData name="Jay Thomson (2504957)" userId="4f18b200-a506-40e2-b720-b2fdaabdaa05" providerId="ADAL" clId="{77854054-7333-5163-8A23-0051581E4651}" dt="2026-01-04T11:16:17.894" v="2527" actId="26606"/>
          <ac:spMkLst>
            <pc:docMk/>
            <pc:sldMk cId="54757049" sldId="264"/>
            <ac:spMk id="18" creationId="{38FAA1A1-D861-433F-88FA-1E9D6FD31D11}"/>
          </ac:spMkLst>
        </pc:spChg>
        <pc:spChg chg="add del">
          <ac:chgData name="Jay Thomson (2504957)" userId="4f18b200-a506-40e2-b720-b2fdaabdaa05" providerId="ADAL" clId="{77854054-7333-5163-8A23-0051581E4651}" dt="2026-01-04T11:16:17.841" v="2526" actId="26606"/>
          <ac:spMkLst>
            <pc:docMk/>
            <pc:sldMk cId="54757049" sldId="264"/>
            <ac:spMk id="20" creationId="{8D71EDA1-87BF-4D5D-AB79-F346FD19278A}"/>
          </ac:spMkLst>
        </pc:spChg>
        <pc:spChg chg="add del">
          <ac:chgData name="Jay Thomson (2504957)" userId="4f18b200-a506-40e2-b720-b2fdaabdaa05" providerId="ADAL" clId="{77854054-7333-5163-8A23-0051581E4651}" dt="2026-01-04T11:01:58.911" v="1755" actId="26606"/>
          <ac:spMkLst>
            <pc:docMk/>
            <pc:sldMk cId="54757049" sldId="264"/>
            <ac:spMk id="21" creationId="{3A4529A5-F675-429F-8044-01372BB13422}"/>
          </ac:spMkLst>
        </pc:spChg>
        <pc:spChg chg="add del">
          <ac:chgData name="Jay Thomson (2504957)" userId="4f18b200-a506-40e2-b720-b2fdaabdaa05" providerId="ADAL" clId="{77854054-7333-5163-8A23-0051581E4651}" dt="2026-01-04T11:01:58.911" v="1755" actId="26606"/>
          <ac:spMkLst>
            <pc:docMk/>
            <pc:sldMk cId="54757049" sldId="264"/>
            <ac:spMk id="22" creationId="{32C5B66D-E390-4A14-AB60-69626CBF294E}"/>
          </ac:spMkLst>
        </pc:spChg>
        <pc:spChg chg="add del">
          <ac:chgData name="Jay Thomson (2504957)" userId="4f18b200-a506-40e2-b720-b2fdaabdaa05" providerId="ADAL" clId="{77854054-7333-5163-8A23-0051581E4651}" dt="2026-01-04T11:01:58.911" v="1755" actId="26606"/>
          <ac:spMkLst>
            <pc:docMk/>
            <pc:sldMk cId="54757049" sldId="264"/>
            <ac:spMk id="23" creationId="{646273DA-F933-4D17-A5FE-B1EF87FD7A20}"/>
          </ac:spMkLst>
        </pc:spChg>
        <pc:spChg chg="add del">
          <ac:chgData name="Jay Thomson (2504957)" userId="4f18b200-a506-40e2-b720-b2fdaabdaa05" providerId="ADAL" clId="{77854054-7333-5163-8A23-0051581E4651}" dt="2026-01-04T11:02:04.683" v="1757" actId="26606"/>
          <ac:spMkLst>
            <pc:docMk/>
            <pc:sldMk cId="54757049" sldId="264"/>
            <ac:spMk id="25" creationId="{87BF42CA-AD55-48B4-8949-C4DCA60A6AEE}"/>
          </ac:spMkLst>
        </pc:spChg>
        <pc:spChg chg="add del">
          <ac:chgData name="Jay Thomson (2504957)" userId="4f18b200-a506-40e2-b720-b2fdaabdaa05" providerId="ADAL" clId="{77854054-7333-5163-8A23-0051581E4651}" dt="2026-01-04T11:02:04.683" v="1757" actId="26606"/>
          <ac:spMkLst>
            <pc:docMk/>
            <pc:sldMk cId="54757049" sldId="264"/>
            <ac:spMk id="26" creationId="{66AE1D3D-3106-4CB2-AA7C-0C1642AC0F2E}"/>
          </ac:spMkLst>
        </pc:spChg>
        <pc:spChg chg="add del">
          <ac:chgData name="Jay Thomson (2504957)" userId="4f18b200-a506-40e2-b720-b2fdaabdaa05" providerId="ADAL" clId="{77854054-7333-5163-8A23-0051581E4651}" dt="2026-01-04T11:02:04.683" v="1757" actId="26606"/>
          <ac:spMkLst>
            <pc:docMk/>
            <pc:sldMk cId="54757049" sldId="264"/>
            <ac:spMk id="31" creationId="{DD459CC5-A6CD-47B9-F6A0-A5055A58F529}"/>
          </ac:spMkLst>
        </pc:spChg>
        <pc:spChg chg="add del">
          <ac:chgData name="Jay Thomson (2504957)" userId="4f18b200-a506-40e2-b720-b2fdaabdaa05" providerId="ADAL" clId="{77854054-7333-5163-8A23-0051581E4651}" dt="2026-01-04T11:02:11.014" v="1759" actId="26606"/>
          <ac:spMkLst>
            <pc:docMk/>
            <pc:sldMk cId="54757049" sldId="264"/>
            <ac:spMk id="33" creationId="{AC17DE74-01C9-4859-B65A-85CF999E8580}"/>
          </ac:spMkLst>
        </pc:spChg>
        <pc:spChg chg="add del">
          <ac:chgData name="Jay Thomson (2504957)" userId="4f18b200-a506-40e2-b720-b2fdaabdaa05" providerId="ADAL" clId="{77854054-7333-5163-8A23-0051581E4651}" dt="2026-01-04T11:02:11.014" v="1759" actId="26606"/>
          <ac:spMkLst>
            <pc:docMk/>
            <pc:sldMk cId="54757049" sldId="264"/>
            <ac:spMk id="34" creationId="{068C0432-0E90-4CC1-8CD3-D44A90DF07EF}"/>
          </ac:spMkLst>
        </pc:spChg>
        <pc:spChg chg="add del">
          <ac:chgData name="Jay Thomson (2504957)" userId="4f18b200-a506-40e2-b720-b2fdaabdaa05" providerId="ADAL" clId="{77854054-7333-5163-8A23-0051581E4651}" dt="2026-01-04T11:02:11.014" v="1759" actId="26606"/>
          <ac:spMkLst>
            <pc:docMk/>
            <pc:sldMk cId="54757049" sldId="264"/>
            <ac:spMk id="35" creationId="{DD459CC5-A6CD-47B9-F6A0-A5055A58F529}"/>
          </ac:spMkLst>
        </pc:spChg>
        <pc:spChg chg="add del">
          <ac:chgData name="Jay Thomson (2504957)" userId="4f18b200-a506-40e2-b720-b2fdaabdaa05" providerId="ADAL" clId="{77854054-7333-5163-8A23-0051581E4651}" dt="2026-01-04T11:16:17.894" v="2527" actId="26606"/>
          <ac:spMkLst>
            <pc:docMk/>
            <pc:sldMk cId="54757049" sldId="264"/>
            <ac:spMk id="37" creationId="{09588DA8-065E-4F6F-8EFD-43104AB2E0CF}"/>
          </ac:spMkLst>
        </pc:spChg>
        <pc:spChg chg="add del">
          <ac:chgData name="Jay Thomson (2504957)" userId="4f18b200-a506-40e2-b720-b2fdaabdaa05" providerId="ADAL" clId="{77854054-7333-5163-8A23-0051581E4651}" dt="2026-01-04T11:16:17.894" v="2527" actId="26606"/>
          <ac:spMkLst>
            <pc:docMk/>
            <pc:sldMk cId="54757049" sldId="264"/>
            <ac:spMk id="38" creationId="{C4285719-470E-454C-AF62-8323075F1F5B}"/>
          </ac:spMkLst>
        </pc:spChg>
        <pc:spChg chg="add del">
          <ac:chgData name="Jay Thomson (2504957)" userId="4f18b200-a506-40e2-b720-b2fdaabdaa05" providerId="ADAL" clId="{77854054-7333-5163-8A23-0051581E4651}" dt="2026-01-04T11:16:17.894" v="2527" actId="26606"/>
          <ac:spMkLst>
            <pc:docMk/>
            <pc:sldMk cId="54757049" sldId="264"/>
            <ac:spMk id="39" creationId="{CD9FE4EF-C4D8-49A0-B2FF-81D8DB7D8A24}"/>
          </ac:spMkLst>
        </pc:spChg>
        <pc:spChg chg="add del">
          <ac:chgData name="Jay Thomson (2504957)" userId="4f18b200-a506-40e2-b720-b2fdaabdaa05" providerId="ADAL" clId="{77854054-7333-5163-8A23-0051581E4651}" dt="2026-01-04T11:16:17.894" v="2527" actId="26606"/>
          <ac:spMkLst>
            <pc:docMk/>
            <pc:sldMk cId="54757049" sldId="264"/>
            <ac:spMk id="40" creationId="{4300840D-0A0B-4512-BACA-B439D5B9C57C}"/>
          </ac:spMkLst>
        </pc:spChg>
        <pc:spChg chg="add mod">
          <ac:chgData name="Jay Thomson (2504957)" userId="4f18b200-a506-40e2-b720-b2fdaabdaa05" providerId="ADAL" clId="{77854054-7333-5163-8A23-0051581E4651}" dt="2026-01-04T11:16:17.894" v="2527" actId="26606"/>
          <ac:spMkLst>
            <pc:docMk/>
            <pc:sldMk cId="54757049" sldId="264"/>
            <ac:spMk id="41" creationId="{DD459CC5-A6CD-47B9-F6A0-A5055A58F529}"/>
          </ac:spMkLst>
        </pc:spChg>
        <pc:spChg chg="add del">
          <ac:chgData name="Jay Thomson (2504957)" userId="4f18b200-a506-40e2-b720-b2fdaabdaa05" providerId="ADAL" clId="{77854054-7333-5163-8A23-0051581E4651}" dt="2026-01-04T11:16:11.868" v="2524" actId="26606"/>
          <ac:spMkLst>
            <pc:docMk/>
            <pc:sldMk cId="54757049" sldId="264"/>
            <ac:spMk id="46" creationId="{815925C2-A704-4D47-B1C1-3FCA52512EC1}"/>
          </ac:spMkLst>
        </pc:spChg>
        <pc:spChg chg="add del">
          <ac:chgData name="Jay Thomson (2504957)" userId="4f18b200-a506-40e2-b720-b2fdaabdaa05" providerId="ADAL" clId="{77854054-7333-5163-8A23-0051581E4651}" dt="2026-01-04T11:15:54.066" v="2522" actId="26606"/>
          <ac:spMkLst>
            <pc:docMk/>
            <pc:sldMk cId="54757049" sldId="264"/>
            <ac:spMk id="50" creationId="{975D1CFA-2CDB-4B64-BD9F-85744E8DA12F}"/>
          </ac:spMkLst>
        </pc:spChg>
        <pc:spChg chg="add del">
          <ac:chgData name="Jay Thomson (2504957)" userId="4f18b200-a506-40e2-b720-b2fdaabdaa05" providerId="ADAL" clId="{77854054-7333-5163-8A23-0051581E4651}" dt="2026-01-04T11:16:11.868" v="2524" actId="26606"/>
          <ac:spMkLst>
            <pc:docMk/>
            <pc:sldMk cId="54757049" sldId="264"/>
            <ac:spMk id="62" creationId="{01D4315C-C23C-4FD3-98DF-08C29E2292A8}"/>
          </ac:spMkLst>
        </pc:spChg>
        <pc:spChg chg="add del">
          <ac:chgData name="Jay Thomson (2504957)" userId="4f18b200-a506-40e2-b720-b2fdaabdaa05" providerId="ADAL" clId="{77854054-7333-5163-8A23-0051581E4651}" dt="2026-01-04T11:16:17.841" v="2526" actId="26606"/>
          <ac:spMkLst>
            <pc:docMk/>
            <pc:sldMk cId="54757049" sldId="264"/>
            <ac:spMk id="69" creationId="{907E470A-25F4-47D0-8FEC-EE9FD606BB34}"/>
          </ac:spMkLst>
        </pc:spChg>
        <pc:spChg chg="add">
          <ac:chgData name="Jay Thomson (2504957)" userId="4f18b200-a506-40e2-b720-b2fdaabdaa05" providerId="ADAL" clId="{77854054-7333-5163-8A23-0051581E4651}" dt="2026-01-04T11:16:17.894" v="2527" actId="26606"/>
          <ac:spMkLst>
            <pc:docMk/>
            <pc:sldMk cId="54757049" sldId="264"/>
            <ac:spMk id="81" creationId="{44D65982-4F00-4330-8DAA-DE6A9E4D6D23}"/>
          </ac:spMkLst>
        </pc:spChg>
        <pc:spChg chg="add">
          <ac:chgData name="Jay Thomson (2504957)" userId="4f18b200-a506-40e2-b720-b2fdaabdaa05" providerId="ADAL" clId="{77854054-7333-5163-8A23-0051581E4651}" dt="2026-01-04T11:16:17.894" v="2527" actId="26606"/>
          <ac:spMkLst>
            <pc:docMk/>
            <pc:sldMk cId="54757049" sldId="264"/>
            <ac:spMk id="82" creationId="{009115B9-5BFD-478D-9C87-29ADB3AF1721}"/>
          </ac:spMkLst>
        </pc:spChg>
        <pc:grpChg chg="add del">
          <ac:chgData name="Jay Thomson (2504957)" userId="4f18b200-a506-40e2-b720-b2fdaabdaa05" providerId="ADAL" clId="{77854054-7333-5163-8A23-0051581E4651}" dt="2026-01-04T11:01:54.744" v="1753" actId="26606"/>
          <ac:grpSpMkLst>
            <pc:docMk/>
            <pc:sldMk cId="54757049" sldId="264"/>
            <ac:grpSpMk id="14" creationId="{D74613BB-817C-4C4F-8A24-4936F2F064C0}"/>
          </ac:grpSpMkLst>
        </pc:grpChg>
        <pc:grpChg chg="add del">
          <ac:chgData name="Jay Thomson (2504957)" userId="4f18b200-a506-40e2-b720-b2fdaabdaa05" providerId="ADAL" clId="{77854054-7333-5163-8A23-0051581E4651}" dt="2026-01-04T11:02:04.683" v="1757" actId="26606"/>
          <ac:grpSpMkLst>
            <pc:docMk/>
            <pc:sldMk cId="54757049" sldId="264"/>
            <ac:grpSpMk id="27" creationId="{0A31B6AF-B711-4CDB-8C2B-16E963DDC4C5}"/>
          </ac:grpSpMkLst>
        </pc:grpChg>
        <pc:picChg chg="add del">
          <ac:chgData name="Jay Thomson (2504957)" userId="4f18b200-a506-40e2-b720-b2fdaabdaa05" providerId="ADAL" clId="{77854054-7333-5163-8A23-0051581E4651}" dt="2026-01-04T11:01:28.492" v="1751" actId="26606"/>
          <ac:picMkLst>
            <pc:docMk/>
            <pc:sldMk cId="54757049" sldId="264"/>
            <ac:picMk id="5" creationId="{D0149004-B60C-CED1-0A46-FE55B438961E}"/>
          </ac:picMkLst>
        </pc:picChg>
        <pc:picChg chg="add del">
          <ac:chgData name="Jay Thomson (2504957)" userId="4f18b200-a506-40e2-b720-b2fdaabdaa05" providerId="ADAL" clId="{77854054-7333-5163-8A23-0051581E4651}" dt="2026-01-04T11:01:54.744" v="1753" actId="26606"/>
          <ac:picMkLst>
            <pc:docMk/>
            <pc:sldMk cId="54757049" sldId="264"/>
            <ac:picMk id="7" creationId="{E6C8540D-3BA9-767C-DFDC-43E24A260FB0}"/>
          </ac:picMkLst>
        </pc:picChg>
      </pc:sldChg>
      <pc:sldChg chg="addSp modSp mod setBg modNotesTx">
        <pc:chgData name="Jay Thomson (2504957)" userId="4f18b200-a506-40e2-b720-b2fdaabdaa05" providerId="ADAL" clId="{77854054-7333-5163-8A23-0051581E4651}" dt="2026-01-04T12:41:12.376" v="9864" actId="20577"/>
        <pc:sldMkLst>
          <pc:docMk/>
          <pc:sldMk cId="971577992" sldId="265"/>
        </pc:sldMkLst>
        <pc:spChg chg="mod">
          <ac:chgData name="Jay Thomson (2504957)" userId="4f18b200-a506-40e2-b720-b2fdaabdaa05" providerId="ADAL" clId="{77854054-7333-5163-8A23-0051581E4651}" dt="2026-01-04T11:16:42.767" v="2528" actId="26606"/>
          <ac:spMkLst>
            <pc:docMk/>
            <pc:sldMk cId="971577992" sldId="265"/>
            <ac:spMk id="2" creationId="{1E8215A6-5499-9FAA-A52A-D357493C5903}"/>
          </ac:spMkLst>
        </pc:spChg>
        <pc:spChg chg="mod">
          <ac:chgData name="Jay Thomson (2504957)" userId="4f18b200-a506-40e2-b720-b2fdaabdaa05" providerId="ADAL" clId="{77854054-7333-5163-8A23-0051581E4651}" dt="2026-01-04T11:19:01.739" v="2532" actId="12"/>
          <ac:spMkLst>
            <pc:docMk/>
            <pc:sldMk cId="971577992" sldId="265"/>
            <ac:spMk id="3" creationId="{697DFF64-0A1C-5059-D4A7-5CE7D4FD2864}"/>
          </ac:spMkLst>
        </pc:spChg>
        <pc:picChg chg="add">
          <ac:chgData name="Jay Thomson (2504957)" userId="4f18b200-a506-40e2-b720-b2fdaabdaa05" providerId="ADAL" clId="{77854054-7333-5163-8A23-0051581E4651}" dt="2026-01-04T11:16:42.767" v="2528" actId="26606"/>
          <ac:picMkLst>
            <pc:docMk/>
            <pc:sldMk cId="971577992" sldId="265"/>
            <ac:picMk id="5" creationId="{CE998444-BDD0-52C4-6FB7-F471D2DE347D}"/>
          </ac:picMkLst>
        </pc:picChg>
        <pc:cxnChg chg="add">
          <ac:chgData name="Jay Thomson (2504957)" userId="4f18b200-a506-40e2-b720-b2fdaabdaa05" providerId="ADAL" clId="{77854054-7333-5163-8A23-0051581E4651}" dt="2026-01-04T11:16:42.767" v="2528" actId="26606"/>
          <ac:cxnSpMkLst>
            <pc:docMk/>
            <pc:sldMk cId="971577992" sldId="265"/>
            <ac:cxnSpMk id="9" creationId="{1503BFE4-729B-D9D0-C17B-501E6AF1127A}"/>
          </ac:cxnSpMkLst>
        </pc:cxnChg>
      </pc:sldChg>
      <pc:sldChg chg="addSp delSp modSp new mod setBg modNotesTx">
        <pc:chgData name="Jay Thomson (2504957)" userId="4f18b200-a506-40e2-b720-b2fdaabdaa05" providerId="ADAL" clId="{77854054-7333-5163-8A23-0051581E4651}" dt="2026-01-04T12:36:37.906" v="9168" actId="20577"/>
        <pc:sldMkLst>
          <pc:docMk/>
          <pc:sldMk cId="2989974318" sldId="266"/>
        </pc:sldMkLst>
        <pc:spChg chg="mod ord">
          <ac:chgData name="Jay Thomson (2504957)" userId="4f18b200-a506-40e2-b720-b2fdaabdaa05" providerId="ADAL" clId="{77854054-7333-5163-8A23-0051581E4651}" dt="2026-01-04T10:54:50.464" v="1722" actId="26606"/>
          <ac:spMkLst>
            <pc:docMk/>
            <pc:sldMk cId="2989974318" sldId="266"/>
            <ac:spMk id="2" creationId="{001C2D12-21D3-82C6-25EB-CC78A6A3EF64}"/>
          </ac:spMkLst>
        </pc:spChg>
        <pc:spChg chg="mod">
          <ac:chgData name="Jay Thomson (2504957)" userId="4f18b200-a506-40e2-b720-b2fdaabdaa05" providerId="ADAL" clId="{77854054-7333-5163-8A23-0051581E4651}" dt="2026-01-04T10:54:50.464" v="1722" actId="26606"/>
          <ac:spMkLst>
            <pc:docMk/>
            <pc:sldMk cId="2989974318" sldId="266"/>
            <ac:spMk id="3" creationId="{B041FB00-E20F-D8B5-BCDC-5E45043E606E}"/>
          </ac:spMkLst>
        </pc:spChg>
        <pc:spChg chg="add mod">
          <ac:chgData name="Jay Thomson (2504957)" userId="4f18b200-a506-40e2-b720-b2fdaabdaa05" providerId="ADAL" clId="{77854054-7333-5163-8A23-0051581E4651}" dt="2026-01-04T10:59:54.994" v="1749" actId="1076"/>
          <ac:spMkLst>
            <pc:docMk/>
            <pc:sldMk cId="2989974318" sldId="266"/>
            <ac:spMk id="6" creationId="{DEC3FF41-C81F-2BF1-470F-2485E32DA23F}"/>
          </ac:spMkLst>
        </pc:spChg>
        <pc:picChg chg="add mod">
          <ac:chgData name="Jay Thomson (2504957)" userId="4f18b200-a506-40e2-b720-b2fdaabdaa05" providerId="ADAL" clId="{77854054-7333-5163-8A23-0051581E4651}" dt="2026-01-04T10:54:50.464" v="1722" actId="26606"/>
          <ac:picMkLst>
            <pc:docMk/>
            <pc:sldMk cId="2989974318" sldId="266"/>
            <ac:picMk id="5" creationId="{0A156B6F-6ED2-D384-3853-0BF70178DBAD}"/>
          </ac:picMkLst>
        </pc:picChg>
        <pc:cxnChg chg="add del">
          <ac:chgData name="Jay Thomson (2504957)" userId="4f18b200-a506-40e2-b720-b2fdaabdaa05" providerId="ADAL" clId="{77854054-7333-5163-8A23-0051581E4651}" dt="2026-01-04T10:54:50.464" v="1722" actId="26606"/>
          <ac:cxnSpMkLst>
            <pc:docMk/>
            <pc:sldMk cId="2989974318" sldId="266"/>
            <ac:cxnSpMk id="9" creationId="{1503BFE4-729B-D9D0-C17B-501E6AF1127A}"/>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DDE8C7-EA4D-4403-ADAE-6EAC09395F8C}"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7812878A-F29E-4BDD-AA24-4C668E25E3D0}">
      <dgm:prSet/>
      <dgm:spPr/>
      <dgm:t>
        <a:bodyPr/>
        <a:lstStyle/>
        <a:p>
          <a:r>
            <a:rPr lang="en-US" dirty="0"/>
            <a:t>There are many challenges for children in schools</a:t>
          </a:r>
        </a:p>
      </dgm:t>
    </dgm:pt>
    <dgm:pt modelId="{6BB9715E-394A-4E18-AAF0-261EB85E1ACE}" type="parTrans" cxnId="{C8BD3D3D-AA11-4674-8143-64DE04F5B81D}">
      <dgm:prSet/>
      <dgm:spPr/>
      <dgm:t>
        <a:bodyPr/>
        <a:lstStyle/>
        <a:p>
          <a:endParaRPr lang="en-US"/>
        </a:p>
      </dgm:t>
    </dgm:pt>
    <dgm:pt modelId="{60409ECA-A8C9-41A4-B976-5591375E0D69}" type="sibTrans" cxnId="{C8BD3D3D-AA11-4674-8143-64DE04F5B81D}">
      <dgm:prSet/>
      <dgm:spPr/>
      <dgm:t>
        <a:bodyPr/>
        <a:lstStyle/>
        <a:p>
          <a:endParaRPr lang="en-US"/>
        </a:p>
      </dgm:t>
    </dgm:pt>
    <dgm:pt modelId="{F3779DD7-2B9D-4171-A8F5-A2D38B75F2E0}">
      <dgm:prSet/>
      <dgm:spPr/>
      <dgm:t>
        <a:bodyPr/>
        <a:lstStyle/>
        <a:p>
          <a:r>
            <a:rPr lang="en-US"/>
            <a:t>ALN – Additional Learning Needs</a:t>
          </a:r>
        </a:p>
      </dgm:t>
    </dgm:pt>
    <dgm:pt modelId="{82D684E7-B479-458C-B756-413B628A76AF}" type="parTrans" cxnId="{EAC4030F-F886-4AA9-8F15-AABFF0B2F526}">
      <dgm:prSet/>
      <dgm:spPr/>
      <dgm:t>
        <a:bodyPr/>
        <a:lstStyle/>
        <a:p>
          <a:endParaRPr lang="en-US"/>
        </a:p>
      </dgm:t>
    </dgm:pt>
    <dgm:pt modelId="{2CCCF6AA-60D4-43F8-AD22-784871652483}" type="sibTrans" cxnId="{EAC4030F-F886-4AA9-8F15-AABFF0B2F526}">
      <dgm:prSet/>
      <dgm:spPr/>
      <dgm:t>
        <a:bodyPr/>
        <a:lstStyle/>
        <a:p>
          <a:endParaRPr lang="en-US"/>
        </a:p>
      </dgm:t>
    </dgm:pt>
    <dgm:pt modelId="{260BC92B-1ABB-42BB-8C12-37B71DCD6B2C}">
      <dgm:prSet/>
      <dgm:spPr/>
      <dgm:t>
        <a:bodyPr/>
        <a:lstStyle/>
        <a:p>
          <a:r>
            <a:rPr lang="en-US"/>
            <a:t>Mental Health &amp; Wellbeing </a:t>
          </a:r>
        </a:p>
      </dgm:t>
    </dgm:pt>
    <dgm:pt modelId="{B048EDA4-7475-4D6B-AA92-B9F5504384BB}" type="parTrans" cxnId="{40340A27-5C5C-4676-8C43-FCADF29E7F63}">
      <dgm:prSet/>
      <dgm:spPr/>
      <dgm:t>
        <a:bodyPr/>
        <a:lstStyle/>
        <a:p>
          <a:endParaRPr lang="en-US"/>
        </a:p>
      </dgm:t>
    </dgm:pt>
    <dgm:pt modelId="{85D6C9A5-F643-4A6D-BC4A-6D483AC580DB}" type="sibTrans" cxnId="{40340A27-5C5C-4676-8C43-FCADF29E7F63}">
      <dgm:prSet/>
      <dgm:spPr/>
      <dgm:t>
        <a:bodyPr/>
        <a:lstStyle/>
        <a:p>
          <a:endParaRPr lang="en-US"/>
        </a:p>
      </dgm:t>
    </dgm:pt>
    <dgm:pt modelId="{CDABD1F8-CBB5-4687-8F0B-B9AF3B39B82D}">
      <dgm:prSet/>
      <dgm:spPr/>
      <dgm:t>
        <a:bodyPr/>
        <a:lstStyle/>
        <a:p>
          <a:r>
            <a:rPr lang="en-US"/>
            <a:t>Funding </a:t>
          </a:r>
        </a:p>
      </dgm:t>
    </dgm:pt>
    <dgm:pt modelId="{DDD5EAF2-B4F1-4704-AA2E-DD6F5CF6C4FA}" type="parTrans" cxnId="{AF980E72-33C5-4C09-A6D3-3D82AA393BCC}">
      <dgm:prSet/>
      <dgm:spPr/>
      <dgm:t>
        <a:bodyPr/>
        <a:lstStyle/>
        <a:p>
          <a:endParaRPr lang="en-US"/>
        </a:p>
      </dgm:t>
    </dgm:pt>
    <dgm:pt modelId="{1BF3907C-9A27-447D-830B-3818C76A0346}" type="sibTrans" cxnId="{AF980E72-33C5-4C09-A6D3-3D82AA393BCC}">
      <dgm:prSet/>
      <dgm:spPr/>
      <dgm:t>
        <a:bodyPr/>
        <a:lstStyle/>
        <a:p>
          <a:endParaRPr lang="en-US"/>
        </a:p>
      </dgm:t>
    </dgm:pt>
    <dgm:pt modelId="{C00EDAF6-E288-431B-8553-B657C43ECD75}">
      <dgm:prSet/>
      <dgm:spPr/>
      <dgm:t>
        <a:bodyPr/>
        <a:lstStyle/>
        <a:p>
          <a:r>
            <a:rPr lang="en-US"/>
            <a:t>Staffing </a:t>
          </a:r>
        </a:p>
      </dgm:t>
    </dgm:pt>
    <dgm:pt modelId="{5C209F18-D404-4A83-B980-25590514BC27}" type="parTrans" cxnId="{3F2834A7-E402-47F7-AF82-FFFE4A0B562B}">
      <dgm:prSet/>
      <dgm:spPr/>
      <dgm:t>
        <a:bodyPr/>
        <a:lstStyle/>
        <a:p>
          <a:endParaRPr lang="en-US"/>
        </a:p>
      </dgm:t>
    </dgm:pt>
    <dgm:pt modelId="{6790E312-172F-4EA6-986A-0DC77CDD65F4}" type="sibTrans" cxnId="{3F2834A7-E402-47F7-AF82-FFFE4A0B562B}">
      <dgm:prSet/>
      <dgm:spPr/>
      <dgm:t>
        <a:bodyPr/>
        <a:lstStyle/>
        <a:p>
          <a:endParaRPr lang="en-US"/>
        </a:p>
      </dgm:t>
    </dgm:pt>
    <dgm:pt modelId="{F75FC8AE-53C6-584C-94D5-A2A9955CEF4D}">
      <dgm:prSet/>
      <dgm:spPr/>
      <dgm:t>
        <a:bodyPr/>
        <a:lstStyle/>
        <a:p>
          <a:br>
            <a:rPr lang="en-US" dirty="0"/>
          </a:br>
          <a:r>
            <a:rPr lang="en-US" dirty="0"/>
            <a:t>Barriers – Personal &amp; Systemic</a:t>
          </a:r>
        </a:p>
      </dgm:t>
    </dgm:pt>
    <dgm:pt modelId="{CDF9A555-0DF2-F54E-8A7D-5626ABE227EC}" type="parTrans" cxnId="{3B8A4891-33BA-8C47-8BD0-F9DECB23C0A2}">
      <dgm:prSet/>
      <dgm:spPr/>
      <dgm:t>
        <a:bodyPr/>
        <a:lstStyle/>
        <a:p>
          <a:endParaRPr lang="en-GB"/>
        </a:p>
      </dgm:t>
    </dgm:pt>
    <dgm:pt modelId="{3B74D2F3-888F-C143-A75B-25C187F63ACA}" type="sibTrans" cxnId="{3B8A4891-33BA-8C47-8BD0-F9DECB23C0A2}">
      <dgm:prSet/>
      <dgm:spPr/>
      <dgm:t>
        <a:bodyPr/>
        <a:lstStyle/>
        <a:p>
          <a:endParaRPr lang="en-US"/>
        </a:p>
      </dgm:t>
    </dgm:pt>
    <dgm:pt modelId="{34F703C7-593D-614C-B553-5626172D4302}" type="pres">
      <dgm:prSet presAssocID="{35DDE8C7-EA4D-4403-ADAE-6EAC09395F8C}" presName="Name0" presStyleCnt="0">
        <dgm:presLayoutVars>
          <dgm:dir/>
          <dgm:resizeHandles val="exact"/>
        </dgm:presLayoutVars>
      </dgm:prSet>
      <dgm:spPr/>
    </dgm:pt>
    <dgm:pt modelId="{3772734D-53B2-8A4B-A044-B8218574146B}" type="pres">
      <dgm:prSet presAssocID="{7812878A-F29E-4BDD-AA24-4C668E25E3D0}" presName="node" presStyleLbl="node1" presStyleIdx="0" presStyleCnt="6">
        <dgm:presLayoutVars>
          <dgm:bulletEnabled val="1"/>
        </dgm:presLayoutVars>
      </dgm:prSet>
      <dgm:spPr/>
    </dgm:pt>
    <dgm:pt modelId="{5E0057FD-A738-E249-8E3C-4E97599364B0}" type="pres">
      <dgm:prSet presAssocID="{60409ECA-A8C9-41A4-B976-5591375E0D69}" presName="sibTrans" presStyleLbl="sibTrans1D1" presStyleIdx="0" presStyleCnt="5"/>
      <dgm:spPr/>
    </dgm:pt>
    <dgm:pt modelId="{B2120C62-65D3-0942-8958-90152DAFFF0C}" type="pres">
      <dgm:prSet presAssocID="{60409ECA-A8C9-41A4-B976-5591375E0D69}" presName="connectorText" presStyleLbl="sibTrans1D1" presStyleIdx="0" presStyleCnt="5"/>
      <dgm:spPr/>
    </dgm:pt>
    <dgm:pt modelId="{D2AEA0E6-4F77-984E-A17D-5E2766878FA0}" type="pres">
      <dgm:prSet presAssocID="{F75FC8AE-53C6-584C-94D5-A2A9955CEF4D}" presName="node" presStyleLbl="node1" presStyleIdx="1" presStyleCnt="6">
        <dgm:presLayoutVars>
          <dgm:bulletEnabled val="1"/>
        </dgm:presLayoutVars>
      </dgm:prSet>
      <dgm:spPr/>
    </dgm:pt>
    <dgm:pt modelId="{417CF875-CF18-7F45-94C6-1EFEB90E33A9}" type="pres">
      <dgm:prSet presAssocID="{3B74D2F3-888F-C143-A75B-25C187F63ACA}" presName="sibTrans" presStyleLbl="sibTrans1D1" presStyleIdx="1" presStyleCnt="5"/>
      <dgm:spPr/>
    </dgm:pt>
    <dgm:pt modelId="{0340032D-5A4D-4E4D-9604-595A76AA464D}" type="pres">
      <dgm:prSet presAssocID="{3B74D2F3-888F-C143-A75B-25C187F63ACA}" presName="connectorText" presStyleLbl="sibTrans1D1" presStyleIdx="1" presStyleCnt="5"/>
      <dgm:spPr/>
    </dgm:pt>
    <dgm:pt modelId="{2B430E82-C07D-3842-A389-A657D43E648B}" type="pres">
      <dgm:prSet presAssocID="{F3779DD7-2B9D-4171-A8F5-A2D38B75F2E0}" presName="node" presStyleLbl="node1" presStyleIdx="2" presStyleCnt="6">
        <dgm:presLayoutVars>
          <dgm:bulletEnabled val="1"/>
        </dgm:presLayoutVars>
      </dgm:prSet>
      <dgm:spPr/>
    </dgm:pt>
    <dgm:pt modelId="{7FE01C7A-0811-6C49-8FF4-9454231286CE}" type="pres">
      <dgm:prSet presAssocID="{2CCCF6AA-60D4-43F8-AD22-784871652483}" presName="sibTrans" presStyleLbl="sibTrans1D1" presStyleIdx="2" presStyleCnt="5"/>
      <dgm:spPr/>
    </dgm:pt>
    <dgm:pt modelId="{6D8EE6BA-FF64-7949-BE18-4939BD49AA67}" type="pres">
      <dgm:prSet presAssocID="{2CCCF6AA-60D4-43F8-AD22-784871652483}" presName="connectorText" presStyleLbl="sibTrans1D1" presStyleIdx="2" presStyleCnt="5"/>
      <dgm:spPr/>
    </dgm:pt>
    <dgm:pt modelId="{CA80A4B6-4659-A840-AF15-FD746B4362B3}" type="pres">
      <dgm:prSet presAssocID="{260BC92B-1ABB-42BB-8C12-37B71DCD6B2C}" presName="node" presStyleLbl="node1" presStyleIdx="3" presStyleCnt="6">
        <dgm:presLayoutVars>
          <dgm:bulletEnabled val="1"/>
        </dgm:presLayoutVars>
      </dgm:prSet>
      <dgm:spPr/>
    </dgm:pt>
    <dgm:pt modelId="{1E1DD3B7-B4A6-6C48-9ED1-DF07031F81D2}" type="pres">
      <dgm:prSet presAssocID="{85D6C9A5-F643-4A6D-BC4A-6D483AC580DB}" presName="sibTrans" presStyleLbl="sibTrans1D1" presStyleIdx="3" presStyleCnt="5"/>
      <dgm:spPr/>
    </dgm:pt>
    <dgm:pt modelId="{E84CD6F6-6245-B34F-9C30-7E67ADAB34CD}" type="pres">
      <dgm:prSet presAssocID="{85D6C9A5-F643-4A6D-BC4A-6D483AC580DB}" presName="connectorText" presStyleLbl="sibTrans1D1" presStyleIdx="3" presStyleCnt="5"/>
      <dgm:spPr/>
    </dgm:pt>
    <dgm:pt modelId="{F9A8E0F2-F76D-934E-A9EF-5D1A8AFAB44B}" type="pres">
      <dgm:prSet presAssocID="{CDABD1F8-CBB5-4687-8F0B-B9AF3B39B82D}" presName="node" presStyleLbl="node1" presStyleIdx="4" presStyleCnt="6">
        <dgm:presLayoutVars>
          <dgm:bulletEnabled val="1"/>
        </dgm:presLayoutVars>
      </dgm:prSet>
      <dgm:spPr/>
    </dgm:pt>
    <dgm:pt modelId="{E338C30F-AA95-D941-9804-90EF9A424400}" type="pres">
      <dgm:prSet presAssocID="{1BF3907C-9A27-447D-830B-3818C76A0346}" presName="sibTrans" presStyleLbl="sibTrans1D1" presStyleIdx="4" presStyleCnt="5"/>
      <dgm:spPr/>
    </dgm:pt>
    <dgm:pt modelId="{CEC1D0AD-EC69-BD4B-A7C2-D2A99505D3D2}" type="pres">
      <dgm:prSet presAssocID="{1BF3907C-9A27-447D-830B-3818C76A0346}" presName="connectorText" presStyleLbl="sibTrans1D1" presStyleIdx="4" presStyleCnt="5"/>
      <dgm:spPr/>
    </dgm:pt>
    <dgm:pt modelId="{E0E24B26-432F-DF4A-ADAE-52CEAFDF70BC}" type="pres">
      <dgm:prSet presAssocID="{C00EDAF6-E288-431B-8553-B657C43ECD75}" presName="node" presStyleLbl="node1" presStyleIdx="5" presStyleCnt="6">
        <dgm:presLayoutVars>
          <dgm:bulletEnabled val="1"/>
        </dgm:presLayoutVars>
      </dgm:prSet>
      <dgm:spPr/>
    </dgm:pt>
  </dgm:ptLst>
  <dgm:cxnLst>
    <dgm:cxn modelId="{4A88B201-0A52-374A-9A81-28709575F654}" type="presOf" srcId="{CDABD1F8-CBB5-4687-8F0B-B9AF3B39B82D}" destId="{F9A8E0F2-F76D-934E-A9EF-5D1A8AFAB44B}" srcOrd="0" destOrd="0" presId="urn:microsoft.com/office/officeart/2016/7/layout/RepeatingBendingProcessNew"/>
    <dgm:cxn modelId="{C7BAEA03-17F3-2B43-85D4-E1E2FC74CB17}" type="presOf" srcId="{2CCCF6AA-60D4-43F8-AD22-784871652483}" destId="{7FE01C7A-0811-6C49-8FF4-9454231286CE}" srcOrd="0" destOrd="0" presId="urn:microsoft.com/office/officeart/2016/7/layout/RepeatingBendingProcessNew"/>
    <dgm:cxn modelId="{B2218B0B-740A-384C-B51E-1A29073030E0}" type="presOf" srcId="{F75FC8AE-53C6-584C-94D5-A2A9955CEF4D}" destId="{D2AEA0E6-4F77-984E-A17D-5E2766878FA0}" srcOrd="0" destOrd="0" presId="urn:microsoft.com/office/officeart/2016/7/layout/RepeatingBendingProcessNew"/>
    <dgm:cxn modelId="{EAC4030F-F886-4AA9-8F15-AABFF0B2F526}" srcId="{35DDE8C7-EA4D-4403-ADAE-6EAC09395F8C}" destId="{F3779DD7-2B9D-4171-A8F5-A2D38B75F2E0}" srcOrd="2" destOrd="0" parTransId="{82D684E7-B479-458C-B756-413B628A76AF}" sibTransId="{2CCCF6AA-60D4-43F8-AD22-784871652483}"/>
    <dgm:cxn modelId="{6797351F-5608-C347-AA95-8ECE1D272C06}" type="presOf" srcId="{85D6C9A5-F643-4A6D-BC4A-6D483AC580DB}" destId="{1E1DD3B7-B4A6-6C48-9ED1-DF07031F81D2}" srcOrd="0" destOrd="0" presId="urn:microsoft.com/office/officeart/2016/7/layout/RepeatingBendingProcessNew"/>
    <dgm:cxn modelId="{40340A27-5C5C-4676-8C43-FCADF29E7F63}" srcId="{35DDE8C7-EA4D-4403-ADAE-6EAC09395F8C}" destId="{260BC92B-1ABB-42BB-8C12-37B71DCD6B2C}" srcOrd="3" destOrd="0" parTransId="{B048EDA4-7475-4D6B-AA92-B9F5504384BB}" sibTransId="{85D6C9A5-F643-4A6D-BC4A-6D483AC580DB}"/>
    <dgm:cxn modelId="{3F9AF22A-DD21-2648-A83E-FB7D69C2B1BD}" type="presOf" srcId="{260BC92B-1ABB-42BB-8C12-37B71DCD6B2C}" destId="{CA80A4B6-4659-A840-AF15-FD746B4362B3}" srcOrd="0" destOrd="0" presId="urn:microsoft.com/office/officeart/2016/7/layout/RepeatingBendingProcessNew"/>
    <dgm:cxn modelId="{A0477932-205C-D848-86DC-BB181C24602F}" type="presOf" srcId="{3B74D2F3-888F-C143-A75B-25C187F63ACA}" destId="{417CF875-CF18-7F45-94C6-1EFEB90E33A9}" srcOrd="0" destOrd="0" presId="urn:microsoft.com/office/officeart/2016/7/layout/RepeatingBendingProcessNew"/>
    <dgm:cxn modelId="{B2648A3B-3535-304D-B519-75777F3E85A5}" type="presOf" srcId="{F3779DD7-2B9D-4171-A8F5-A2D38B75F2E0}" destId="{2B430E82-C07D-3842-A389-A657D43E648B}" srcOrd="0" destOrd="0" presId="urn:microsoft.com/office/officeart/2016/7/layout/RepeatingBendingProcessNew"/>
    <dgm:cxn modelId="{C8BD3D3D-AA11-4674-8143-64DE04F5B81D}" srcId="{35DDE8C7-EA4D-4403-ADAE-6EAC09395F8C}" destId="{7812878A-F29E-4BDD-AA24-4C668E25E3D0}" srcOrd="0" destOrd="0" parTransId="{6BB9715E-394A-4E18-AAF0-261EB85E1ACE}" sibTransId="{60409ECA-A8C9-41A4-B976-5591375E0D69}"/>
    <dgm:cxn modelId="{45F68A44-4FE1-3D4A-9FDD-E46013671297}" type="presOf" srcId="{85D6C9A5-F643-4A6D-BC4A-6D483AC580DB}" destId="{E84CD6F6-6245-B34F-9C30-7E67ADAB34CD}" srcOrd="1" destOrd="0" presId="urn:microsoft.com/office/officeart/2016/7/layout/RepeatingBendingProcessNew"/>
    <dgm:cxn modelId="{AEF2026A-6D71-0841-AB10-D069B8A73FD5}" type="presOf" srcId="{3B74D2F3-888F-C143-A75B-25C187F63ACA}" destId="{0340032D-5A4D-4E4D-9604-595A76AA464D}" srcOrd="1" destOrd="0" presId="urn:microsoft.com/office/officeart/2016/7/layout/RepeatingBendingProcessNew"/>
    <dgm:cxn modelId="{63422B6A-721C-2148-AD0E-C90CC9B5E49A}" type="presOf" srcId="{60409ECA-A8C9-41A4-B976-5591375E0D69}" destId="{5E0057FD-A738-E249-8E3C-4E97599364B0}" srcOrd="0" destOrd="0" presId="urn:microsoft.com/office/officeart/2016/7/layout/RepeatingBendingProcessNew"/>
    <dgm:cxn modelId="{8445A66F-1FC6-BE45-89B4-D807C6C9BC7B}" type="presOf" srcId="{35DDE8C7-EA4D-4403-ADAE-6EAC09395F8C}" destId="{34F703C7-593D-614C-B553-5626172D4302}" srcOrd="0" destOrd="0" presId="urn:microsoft.com/office/officeart/2016/7/layout/RepeatingBendingProcessNew"/>
    <dgm:cxn modelId="{AF980E72-33C5-4C09-A6D3-3D82AA393BCC}" srcId="{35DDE8C7-EA4D-4403-ADAE-6EAC09395F8C}" destId="{CDABD1F8-CBB5-4687-8F0B-B9AF3B39B82D}" srcOrd="4" destOrd="0" parTransId="{DDD5EAF2-B4F1-4704-AA2E-DD6F5CF6C4FA}" sibTransId="{1BF3907C-9A27-447D-830B-3818C76A0346}"/>
    <dgm:cxn modelId="{3B8A4891-33BA-8C47-8BD0-F9DECB23C0A2}" srcId="{35DDE8C7-EA4D-4403-ADAE-6EAC09395F8C}" destId="{F75FC8AE-53C6-584C-94D5-A2A9955CEF4D}" srcOrd="1" destOrd="0" parTransId="{CDF9A555-0DF2-F54E-8A7D-5626ABE227EC}" sibTransId="{3B74D2F3-888F-C143-A75B-25C187F63ACA}"/>
    <dgm:cxn modelId="{A478549E-6150-4345-8006-CFA93B741C81}" type="presOf" srcId="{7812878A-F29E-4BDD-AA24-4C668E25E3D0}" destId="{3772734D-53B2-8A4B-A044-B8218574146B}" srcOrd="0" destOrd="0" presId="urn:microsoft.com/office/officeart/2016/7/layout/RepeatingBendingProcessNew"/>
    <dgm:cxn modelId="{3F2834A7-E402-47F7-AF82-FFFE4A0B562B}" srcId="{35DDE8C7-EA4D-4403-ADAE-6EAC09395F8C}" destId="{C00EDAF6-E288-431B-8553-B657C43ECD75}" srcOrd="5" destOrd="0" parTransId="{5C209F18-D404-4A83-B980-25590514BC27}" sibTransId="{6790E312-172F-4EA6-986A-0DC77CDD65F4}"/>
    <dgm:cxn modelId="{72C4A0B7-1783-9C4E-97A2-04A225B41612}" type="presOf" srcId="{60409ECA-A8C9-41A4-B976-5591375E0D69}" destId="{B2120C62-65D3-0942-8958-90152DAFFF0C}" srcOrd="1" destOrd="0" presId="urn:microsoft.com/office/officeart/2016/7/layout/RepeatingBendingProcessNew"/>
    <dgm:cxn modelId="{857B44C0-9105-E942-A19B-105CA36074FA}" type="presOf" srcId="{1BF3907C-9A27-447D-830B-3818C76A0346}" destId="{CEC1D0AD-EC69-BD4B-A7C2-D2A99505D3D2}" srcOrd="1" destOrd="0" presId="urn:microsoft.com/office/officeart/2016/7/layout/RepeatingBendingProcessNew"/>
    <dgm:cxn modelId="{3F331ADC-916B-5C46-B42C-E0CE4F9BFA6B}" type="presOf" srcId="{1BF3907C-9A27-447D-830B-3818C76A0346}" destId="{E338C30F-AA95-D941-9804-90EF9A424400}" srcOrd="0" destOrd="0" presId="urn:microsoft.com/office/officeart/2016/7/layout/RepeatingBendingProcessNew"/>
    <dgm:cxn modelId="{C1F1BCE6-1DFF-524D-A7ED-62BDEB923C3C}" type="presOf" srcId="{2CCCF6AA-60D4-43F8-AD22-784871652483}" destId="{6D8EE6BA-FF64-7949-BE18-4939BD49AA67}" srcOrd="1" destOrd="0" presId="urn:microsoft.com/office/officeart/2016/7/layout/RepeatingBendingProcessNew"/>
    <dgm:cxn modelId="{A7470AFF-CCF0-3349-92AC-D350C02C902A}" type="presOf" srcId="{C00EDAF6-E288-431B-8553-B657C43ECD75}" destId="{E0E24B26-432F-DF4A-ADAE-52CEAFDF70BC}" srcOrd="0" destOrd="0" presId="urn:microsoft.com/office/officeart/2016/7/layout/RepeatingBendingProcessNew"/>
    <dgm:cxn modelId="{768D173B-EE6A-4040-9FF9-A19ECF288E2C}" type="presParOf" srcId="{34F703C7-593D-614C-B553-5626172D4302}" destId="{3772734D-53B2-8A4B-A044-B8218574146B}" srcOrd="0" destOrd="0" presId="urn:microsoft.com/office/officeart/2016/7/layout/RepeatingBendingProcessNew"/>
    <dgm:cxn modelId="{52A5A400-F99C-B444-A210-CCE262DB97B8}" type="presParOf" srcId="{34F703C7-593D-614C-B553-5626172D4302}" destId="{5E0057FD-A738-E249-8E3C-4E97599364B0}" srcOrd="1" destOrd="0" presId="urn:microsoft.com/office/officeart/2016/7/layout/RepeatingBendingProcessNew"/>
    <dgm:cxn modelId="{FD2B48DF-D800-9A45-8296-3A76CCE2BE4F}" type="presParOf" srcId="{5E0057FD-A738-E249-8E3C-4E97599364B0}" destId="{B2120C62-65D3-0942-8958-90152DAFFF0C}" srcOrd="0" destOrd="0" presId="urn:microsoft.com/office/officeart/2016/7/layout/RepeatingBendingProcessNew"/>
    <dgm:cxn modelId="{3AE350A2-E7E6-2548-A84A-76EA81345FA7}" type="presParOf" srcId="{34F703C7-593D-614C-B553-5626172D4302}" destId="{D2AEA0E6-4F77-984E-A17D-5E2766878FA0}" srcOrd="2" destOrd="0" presId="urn:microsoft.com/office/officeart/2016/7/layout/RepeatingBendingProcessNew"/>
    <dgm:cxn modelId="{2438291F-2B44-C642-B972-5846F28B306E}" type="presParOf" srcId="{34F703C7-593D-614C-B553-5626172D4302}" destId="{417CF875-CF18-7F45-94C6-1EFEB90E33A9}" srcOrd="3" destOrd="0" presId="urn:microsoft.com/office/officeart/2016/7/layout/RepeatingBendingProcessNew"/>
    <dgm:cxn modelId="{84030076-B311-AC4C-9444-B8A27870E411}" type="presParOf" srcId="{417CF875-CF18-7F45-94C6-1EFEB90E33A9}" destId="{0340032D-5A4D-4E4D-9604-595A76AA464D}" srcOrd="0" destOrd="0" presId="urn:microsoft.com/office/officeart/2016/7/layout/RepeatingBendingProcessNew"/>
    <dgm:cxn modelId="{6B203378-5C15-4245-8496-BA5FDFCCF6E6}" type="presParOf" srcId="{34F703C7-593D-614C-B553-5626172D4302}" destId="{2B430E82-C07D-3842-A389-A657D43E648B}" srcOrd="4" destOrd="0" presId="urn:microsoft.com/office/officeart/2016/7/layout/RepeatingBendingProcessNew"/>
    <dgm:cxn modelId="{1E4FEBE5-C543-1D44-B8AA-EBE287CEEAC7}" type="presParOf" srcId="{34F703C7-593D-614C-B553-5626172D4302}" destId="{7FE01C7A-0811-6C49-8FF4-9454231286CE}" srcOrd="5" destOrd="0" presId="urn:microsoft.com/office/officeart/2016/7/layout/RepeatingBendingProcessNew"/>
    <dgm:cxn modelId="{6A6B0D9E-D45A-3A49-AB98-4E0761E3E626}" type="presParOf" srcId="{7FE01C7A-0811-6C49-8FF4-9454231286CE}" destId="{6D8EE6BA-FF64-7949-BE18-4939BD49AA67}" srcOrd="0" destOrd="0" presId="urn:microsoft.com/office/officeart/2016/7/layout/RepeatingBendingProcessNew"/>
    <dgm:cxn modelId="{22387C6A-5023-0646-99BC-86B5A457A87C}" type="presParOf" srcId="{34F703C7-593D-614C-B553-5626172D4302}" destId="{CA80A4B6-4659-A840-AF15-FD746B4362B3}" srcOrd="6" destOrd="0" presId="urn:microsoft.com/office/officeart/2016/7/layout/RepeatingBendingProcessNew"/>
    <dgm:cxn modelId="{4962309A-563B-C844-BCCE-62C2FC3BD182}" type="presParOf" srcId="{34F703C7-593D-614C-B553-5626172D4302}" destId="{1E1DD3B7-B4A6-6C48-9ED1-DF07031F81D2}" srcOrd="7" destOrd="0" presId="urn:microsoft.com/office/officeart/2016/7/layout/RepeatingBendingProcessNew"/>
    <dgm:cxn modelId="{8AB3FD01-4941-3546-96DE-F4F9D7A2FD64}" type="presParOf" srcId="{1E1DD3B7-B4A6-6C48-9ED1-DF07031F81D2}" destId="{E84CD6F6-6245-B34F-9C30-7E67ADAB34CD}" srcOrd="0" destOrd="0" presId="urn:microsoft.com/office/officeart/2016/7/layout/RepeatingBendingProcessNew"/>
    <dgm:cxn modelId="{535616C3-8FFA-6E48-81D0-33AE187B2251}" type="presParOf" srcId="{34F703C7-593D-614C-B553-5626172D4302}" destId="{F9A8E0F2-F76D-934E-A9EF-5D1A8AFAB44B}" srcOrd="8" destOrd="0" presId="urn:microsoft.com/office/officeart/2016/7/layout/RepeatingBendingProcessNew"/>
    <dgm:cxn modelId="{607DC18A-6E45-3743-BD14-25426C36B3FE}" type="presParOf" srcId="{34F703C7-593D-614C-B553-5626172D4302}" destId="{E338C30F-AA95-D941-9804-90EF9A424400}" srcOrd="9" destOrd="0" presId="urn:microsoft.com/office/officeart/2016/7/layout/RepeatingBendingProcessNew"/>
    <dgm:cxn modelId="{72630A08-2742-A340-8CFB-CDF90312F854}" type="presParOf" srcId="{E338C30F-AA95-D941-9804-90EF9A424400}" destId="{CEC1D0AD-EC69-BD4B-A7C2-D2A99505D3D2}" srcOrd="0" destOrd="0" presId="urn:microsoft.com/office/officeart/2016/7/layout/RepeatingBendingProcessNew"/>
    <dgm:cxn modelId="{54AB41B9-FB49-814A-881F-2B66CBD7977B}" type="presParOf" srcId="{34F703C7-593D-614C-B553-5626172D4302}" destId="{E0E24B26-432F-DF4A-ADAE-52CEAFDF70B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057FD-A738-E249-8E3C-4E97599364B0}">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3772734D-53B2-8A4B-A044-B8218574146B}">
      <dsp:nvSpPr>
        <dsp:cNvPr id="0" name=""/>
        <dsp:cNvSpPr/>
      </dsp:nvSpPr>
      <dsp:spPr>
        <a:xfrm>
          <a:off x="487732" y="2994"/>
          <a:ext cx="2757264" cy="16543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066800">
            <a:lnSpc>
              <a:spcPct val="90000"/>
            </a:lnSpc>
            <a:spcBef>
              <a:spcPct val="0"/>
            </a:spcBef>
            <a:spcAft>
              <a:spcPct val="35000"/>
            </a:spcAft>
            <a:buNone/>
          </a:pPr>
          <a:r>
            <a:rPr lang="en-US" sz="2400" kern="1200" dirty="0"/>
            <a:t>There are many challenges for children in schools</a:t>
          </a:r>
        </a:p>
      </dsp:txBody>
      <dsp:txXfrm>
        <a:off x="487732" y="2994"/>
        <a:ext cx="2757264" cy="1654358"/>
      </dsp:txXfrm>
    </dsp:sp>
    <dsp:sp modelId="{417CF875-CF18-7F45-94C6-1EFEB90E33A9}">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D2AEA0E6-4F77-984E-A17D-5E2766878FA0}">
      <dsp:nvSpPr>
        <dsp:cNvPr id="0" name=""/>
        <dsp:cNvSpPr/>
      </dsp:nvSpPr>
      <dsp:spPr>
        <a:xfrm>
          <a:off x="3879167" y="2994"/>
          <a:ext cx="2757264" cy="165435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Barriers – Personal &amp; Systemic</a:t>
          </a:r>
        </a:p>
      </dsp:txBody>
      <dsp:txXfrm>
        <a:off x="3879167" y="2994"/>
        <a:ext cx="2757264" cy="1654358"/>
      </dsp:txXfrm>
    </dsp:sp>
    <dsp:sp modelId="{7FE01C7A-0811-6C49-8FF4-9454231286CE}">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2B430E82-C07D-3842-A389-A657D43E648B}">
      <dsp:nvSpPr>
        <dsp:cNvPr id="0" name=""/>
        <dsp:cNvSpPr/>
      </dsp:nvSpPr>
      <dsp:spPr>
        <a:xfrm>
          <a:off x="7270602" y="2994"/>
          <a:ext cx="2757264" cy="16543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066800">
            <a:lnSpc>
              <a:spcPct val="90000"/>
            </a:lnSpc>
            <a:spcBef>
              <a:spcPct val="0"/>
            </a:spcBef>
            <a:spcAft>
              <a:spcPct val="35000"/>
            </a:spcAft>
            <a:buNone/>
          </a:pPr>
          <a:r>
            <a:rPr lang="en-US" sz="2400" kern="1200"/>
            <a:t>ALN – Additional Learning Needs</a:t>
          </a:r>
        </a:p>
      </dsp:txBody>
      <dsp:txXfrm>
        <a:off x="7270602" y="2994"/>
        <a:ext cx="2757264" cy="1654358"/>
      </dsp:txXfrm>
    </dsp:sp>
    <dsp:sp modelId="{1E1DD3B7-B4A6-6C48-9ED1-DF07031F81D2}">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3115531"/>
        <a:ext cx="31708" cy="6341"/>
      </dsp:txXfrm>
    </dsp:sp>
    <dsp:sp modelId="{CA80A4B6-4659-A840-AF15-FD746B4362B3}">
      <dsp:nvSpPr>
        <dsp:cNvPr id="0" name=""/>
        <dsp:cNvSpPr/>
      </dsp:nvSpPr>
      <dsp:spPr>
        <a:xfrm>
          <a:off x="487732" y="2291523"/>
          <a:ext cx="2757264" cy="16543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066800">
            <a:lnSpc>
              <a:spcPct val="90000"/>
            </a:lnSpc>
            <a:spcBef>
              <a:spcPct val="0"/>
            </a:spcBef>
            <a:spcAft>
              <a:spcPct val="35000"/>
            </a:spcAft>
            <a:buNone/>
          </a:pPr>
          <a:r>
            <a:rPr lang="en-US" sz="2400" kern="1200"/>
            <a:t>Mental Health &amp; Wellbeing </a:t>
          </a:r>
        </a:p>
      </dsp:txBody>
      <dsp:txXfrm>
        <a:off x="487732" y="2291523"/>
        <a:ext cx="2757264" cy="1654358"/>
      </dsp:txXfrm>
    </dsp:sp>
    <dsp:sp modelId="{E338C30F-AA95-D941-9804-90EF9A424400}">
      <dsp:nvSpPr>
        <dsp:cNvPr id="0" name=""/>
        <dsp:cNvSpPr/>
      </dsp:nvSpPr>
      <dsp:spPr>
        <a:xfrm>
          <a:off x="6634632" y="3072982"/>
          <a:ext cx="603570" cy="91440"/>
        </a:xfrm>
        <a:custGeom>
          <a:avLst/>
          <a:gdLst/>
          <a:ahLst/>
          <a:cxnLst/>
          <a:rect l="0" t="0" r="0" b="0"/>
          <a:pathLst>
            <a:path>
              <a:moveTo>
                <a:pt x="0" y="45720"/>
              </a:moveTo>
              <a:lnTo>
                <a:pt x="603570"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3115531"/>
        <a:ext cx="31708" cy="6341"/>
      </dsp:txXfrm>
    </dsp:sp>
    <dsp:sp modelId="{F9A8E0F2-F76D-934E-A9EF-5D1A8AFAB44B}">
      <dsp:nvSpPr>
        <dsp:cNvPr id="0" name=""/>
        <dsp:cNvSpPr/>
      </dsp:nvSpPr>
      <dsp:spPr>
        <a:xfrm>
          <a:off x="3879167" y="2291523"/>
          <a:ext cx="2757264" cy="165435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066800">
            <a:lnSpc>
              <a:spcPct val="90000"/>
            </a:lnSpc>
            <a:spcBef>
              <a:spcPct val="0"/>
            </a:spcBef>
            <a:spcAft>
              <a:spcPct val="35000"/>
            </a:spcAft>
            <a:buNone/>
          </a:pPr>
          <a:r>
            <a:rPr lang="en-US" sz="2400" kern="1200"/>
            <a:t>Funding </a:t>
          </a:r>
        </a:p>
      </dsp:txBody>
      <dsp:txXfrm>
        <a:off x="3879167" y="2291523"/>
        <a:ext cx="2757264" cy="1654358"/>
      </dsp:txXfrm>
    </dsp:sp>
    <dsp:sp modelId="{E0E24B26-432F-DF4A-ADAE-52CEAFDF70BC}">
      <dsp:nvSpPr>
        <dsp:cNvPr id="0" name=""/>
        <dsp:cNvSpPr/>
      </dsp:nvSpPr>
      <dsp:spPr>
        <a:xfrm>
          <a:off x="7270602" y="2291523"/>
          <a:ext cx="2757264" cy="16543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066800">
            <a:lnSpc>
              <a:spcPct val="90000"/>
            </a:lnSpc>
            <a:spcBef>
              <a:spcPct val="0"/>
            </a:spcBef>
            <a:spcAft>
              <a:spcPct val="35000"/>
            </a:spcAft>
            <a:buNone/>
          </a:pPr>
          <a:r>
            <a:rPr lang="en-US" sz="2400" kern="1200"/>
            <a:t>Staffing </a:t>
          </a:r>
        </a:p>
      </dsp:txBody>
      <dsp:txXfrm>
        <a:off x="7270602" y="2291523"/>
        <a:ext cx="2757264" cy="165435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762741-BFE3-7F45-B314-DB386AE254EA}" type="datetimeFigureOut">
              <a:rPr lang="en-US" smtClean="0"/>
              <a:t>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2A8AB6-3259-5745-806A-D1AEE6877579}" type="slidenum">
              <a:rPr lang="en-US" smtClean="0"/>
              <a:t>‹#›</a:t>
            </a:fld>
            <a:endParaRPr lang="en-US"/>
          </a:p>
        </p:txBody>
      </p:sp>
    </p:spTree>
    <p:extLst>
      <p:ext uri="{BB962C8B-B14F-4D97-AF65-F5344CB8AC3E}">
        <p14:creationId xmlns:p14="http://schemas.microsoft.com/office/powerpoint/2010/main" val="1126388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name is Janine Thomson Student Number 2504957 </a:t>
            </a:r>
            <a:br>
              <a:rPr lang="en-US" dirty="0"/>
            </a:br>
            <a:r>
              <a:rPr lang="en-US" dirty="0"/>
              <a:t>This is my presentation on challenges learners face within an educational setting in </a:t>
            </a:r>
            <a:r>
              <a:rPr lang="en-US" dirty="0" err="1"/>
              <a:t>wales</a:t>
            </a:r>
            <a:r>
              <a:rPr lang="en-US" dirty="0"/>
              <a:t> </a:t>
            </a:r>
          </a:p>
          <a:p>
            <a:r>
              <a:rPr lang="en-US" dirty="0"/>
              <a:t>Hope you enjoy!</a:t>
            </a:r>
          </a:p>
        </p:txBody>
      </p:sp>
      <p:sp>
        <p:nvSpPr>
          <p:cNvPr id="4" name="Slide Number Placeholder 3"/>
          <p:cNvSpPr>
            <a:spLocks noGrp="1"/>
          </p:cNvSpPr>
          <p:nvPr>
            <p:ph type="sldNum" sz="quarter" idx="5"/>
          </p:nvPr>
        </p:nvSpPr>
        <p:spPr/>
        <p:txBody>
          <a:bodyPr/>
          <a:lstStyle/>
          <a:p>
            <a:fld id="{A72A8AB6-3259-5745-806A-D1AEE6877579}" type="slidenum">
              <a:rPr lang="en-US" smtClean="0"/>
              <a:t>1</a:t>
            </a:fld>
            <a:endParaRPr lang="en-US"/>
          </a:p>
        </p:txBody>
      </p:sp>
    </p:spTree>
    <p:extLst>
      <p:ext uri="{BB962C8B-B14F-4D97-AF65-F5344CB8AC3E}">
        <p14:creationId xmlns:p14="http://schemas.microsoft.com/office/powerpoint/2010/main" val="4119324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to understand a lot of challenges children and young adults face within an educational setting.</a:t>
            </a:r>
            <a:br>
              <a:rPr lang="en-US" dirty="0"/>
            </a:br>
            <a:r>
              <a:rPr lang="en-US" dirty="0"/>
              <a:t>There are many challenges for children in schools here are a few examples there are both personal and systemic barriers, additional learning needs, mental health and wellbeing, funding and lastly funding, we will explain more about these as we go through the power point. </a:t>
            </a:r>
          </a:p>
        </p:txBody>
      </p:sp>
      <p:sp>
        <p:nvSpPr>
          <p:cNvPr id="4" name="Slide Number Placeholder 3"/>
          <p:cNvSpPr>
            <a:spLocks noGrp="1"/>
          </p:cNvSpPr>
          <p:nvPr>
            <p:ph type="sldNum" sz="quarter" idx="5"/>
          </p:nvPr>
        </p:nvSpPr>
        <p:spPr/>
        <p:txBody>
          <a:bodyPr/>
          <a:lstStyle/>
          <a:p>
            <a:fld id="{A72A8AB6-3259-5745-806A-D1AEE6877579}" type="slidenum">
              <a:rPr lang="en-US" smtClean="0"/>
              <a:t>2</a:t>
            </a:fld>
            <a:endParaRPr lang="en-US"/>
          </a:p>
        </p:txBody>
      </p:sp>
    </p:spTree>
    <p:extLst>
      <p:ext uri="{BB962C8B-B14F-4D97-AF65-F5344CB8AC3E}">
        <p14:creationId xmlns:p14="http://schemas.microsoft.com/office/powerpoint/2010/main" val="4224640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we have both barriers broken down easier for you to understand </a:t>
            </a:r>
            <a:br>
              <a:rPr lang="en-US" dirty="0"/>
            </a:br>
            <a:r>
              <a:rPr lang="en-US" dirty="0"/>
              <a:t>personal barriers can mean a lot of things for children and you adults in education such as lack of listening skills, selective attention span, lack of knowledge of the subject or simply lack of vocabulary</a:t>
            </a:r>
            <a:br>
              <a:rPr lang="en-US" dirty="0"/>
            </a:br>
            <a:r>
              <a:rPr lang="en-US" dirty="0"/>
              <a:t>we also have systemic barriers which as you can see there are a number of examples such as over crowding in classrooms, unclear learning outcomes or objectives, providing information in only one way and expecting the child to understand, not enough training for the educators, lack of funds which we will talk about further on in the power point, inaccessible spaces such as no wheelchair access, ramps or simply an accessible table for the child or young adult. </a:t>
            </a:r>
            <a:br>
              <a:rPr lang="en-US" dirty="0"/>
            </a:br>
            <a:br>
              <a:rPr lang="en-US" dirty="0"/>
            </a:br>
            <a:endParaRPr lang="en-US" dirty="0"/>
          </a:p>
        </p:txBody>
      </p:sp>
      <p:sp>
        <p:nvSpPr>
          <p:cNvPr id="4" name="Slide Number Placeholder 3"/>
          <p:cNvSpPr>
            <a:spLocks noGrp="1"/>
          </p:cNvSpPr>
          <p:nvPr>
            <p:ph type="sldNum" sz="quarter" idx="5"/>
          </p:nvPr>
        </p:nvSpPr>
        <p:spPr/>
        <p:txBody>
          <a:bodyPr/>
          <a:lstStyle/>
          <a:p>
            <a:fld id="{A72A8AB6-3259-5745-806A-D1AEE6877579}" type="slidenum">
              <a:rPr lang="en-US" smtClean="0"/>
              <a:t>3</a:t>
            </a:fld>
            <a:endParaRPr lang="en-US"/>
          </a:p>
        </p:txBody>
      </p:sp>
    </p:spTree>
    <p:extLst>
      <p:ext uri="{BB962C8B-B14F-4D97-AF65-F5344CB8AC3E}">
        <p14:creationId xmlns:p14="http://schemas.microsoft.com/office/powerpoint/2010/main" val="644826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just some of the challenges children and young adults face in an educational setting with additional learning needs. </a:t>
            </a:r>
            <a:br>
              <a:rPr lang="en-US" dirty="0"/>
            </a:br>
            <a:r>
              <a:rPr lang="en-US" dirty="0"/>
              <a:t>barriers within the curriculum, the attitude of regular teachers and understanding, a lot of classrooms are not developed to be inclusive classrooms, there often isn't the right resources that are needed to help children and young adults learn, in some cases there is a social stigma or bullying around people who have additional learning needs, there is more community engagement knower days  but its not very advertised for others to know or engage fully into, as you can see the list goes on and we would be here for ever going through these .</a:t>
            </a:r>
          </a:p>
        </p:txBody>
      </p:sp>
      <p:sp>
        <p:nvSpPr>
          <p:cNvPr id="4" name="Slide Number Placeholder 3"/>
          <p:cNvSpPr>
            <a:spLocks noGrp="1"/>
          </p:cNvSpPr>
          <p:nvPr>
            <p:ph type="sldNum" sz="quarter" idx="5"/>
          </p:nvPr>
        </p:nvSpPr>
        <p:spPr/>
        <p:txBody>
          <a:bodyPr/>
          <a:lstStyle/>
          <a:p>
            <a:fld id="{A72A8AB6-3259-5745-806A-D1AEE6877579}" type="slidenum">
              <a:rPr lang="en-US" smtClean="0"/>
              <a:t>4</a:t>
            </a:fld>
            <a:endParaRPr lang="en-US"/>
          </a:p>
        </p:txBody>
      </p:sp>
    </p:spTree>
    <p:extLst>
      <p:ext uri="{BB962C8B-B14F-4D97-AF65-F5344CB8AC3E}">
        <p14:creationId xmlns:p14="http://schemas.microsoft.com/office/powerpoint/2010/main" val="34487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mental health and wellbeing is a big part of many children and young adults lives now and even more funding and help in needed for this. </a:t>
            </a:r>
            <a:br>
              <a:rPr lang="en-US" dirty="0"/>
            </a:br>
            <a:r>
              <a:rPr lang="en-US" dirty="0"/>
              <a:t>here are a few myths that others think are not a school's responsibility </a:t>
            </a:r>
            <a:br>
              <a:rPr lang="en-US" dirty="0"/>
            </a:br>
            <a:r>
              <a:rPr lang="en-US" dirty="0"/>
              <a:t>‘mantal health is not a school's job’ but in fact it's very important that school, colleges and universities nurture the mental health and well being of students </a:t>
            </a:r>
            <a:br>
              <a:rPr lang="en-US" dirty="0"/>
            </a:br>
            <a:r>
              <a:rPr lang="en-US" dirty="0"/>
              <a:t>‘ you need to be trained’ and yes there are times where people will need specialist support, but there are also a huge amount of staff and measures to ensure it doesn't get to that stage. </a:t>
            </a:r>
            <a:br>
              <a:rPr lang="en-US" dirty="0"/>
            </a:br>
            <a:r>
              <a:rPr lang="en-US" dirty="0"/>
              <a:t>'mental health is easy to spot' its not always the case but staff do need to be alert and watch for changes in mood or </a:t>
            </a:r>
            <a:r>
              <a:rPr lang="en-US" dirty="0" err="1"/>
              <a:t>behaviour</a:t>
            </a:r>
            <a:r>
              <a:rPr lang="en-US" dirty="0"/>
              <a:t>..</a:t>
            </a:r>
            <a:br>
              <a:rPr lang="en-US" dirty="0"/>
            </a:br>
            <a:endParaRPr lang="en-US" dirty="0"/>
          </a:p>
        </p:txBody>
      </p:sp>
      <p:sp>
        <p:nvSpPr>
          <p:cNvPr id="4" name="Slide Number Placeholder 3"/>
          <p:cNvSpPr>
            <a:spLocks noGrp="1"/>
          </p:cNvSpPr>
          <p:nvPr>
            <p:ph type="sldNum" sz="quarter" idx="5"/>
          </p:nvPr>
        </p:nvSpPr>
        <p:spPr/>
        <p:txBody>
          <a:bodyPr/>
          <a:lstStyle/>
          <a:p>
            <a:fld id="{A72A8AB6-3259-5745-806A-D1AEE6877579}" type="slidenum">
              <a:rPr lang="en-US" smtClean="0"/>
              <a:t>5</a:t>
            </a:fld>
            <a:endParaRPr lang="en-US"/>
          </a:p>
        </p:txBody>
      </p:sp>
    </p:spTree>
    <p:extLst>
      <p:ext uri="{BB962C8B-B14F-4D97-AF65-F5344CB8AC3E}">
        <p14:creationId xmlns:p14="http://schemas.microsoft.com/office/powerpoint/2010/main" val="339891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doing the research for this power point </a:t>
            </a:r>
            <a:r>
              <a:rPr lang="en-US" dirty="0" err="1"/>
              <a:t>alot</a:t>
            </a:r>
            <a:r>
              <a:rPr lang="en-US" dirty="0"/>
              <a:t> of the challenges all come back to one important factor..... FUNDING </a:t>
            </a:r>
            <a:br>
              <a:rPr lang="en-US" dirty="0"/>
            </a:br>
            <a:r>
              <a:rPr lang="en-US" dirty="0"/>
              <a:t>without funding we wouldn't be able to do as much as we do in school but its still not enough and a lot of pupils still suffer because of this with rising energy costs in schools, not enough money being put aside for special educational needs, falling number of pupils which means less money going into schools, stagnant fundings =, budgets staffing pressures again the list would go on and on .</a:t>
            </a:r>
          </a:p>
        </p:txBody>
      </p:sp>
      <p:sp>
        <p:nvSpPr>
          <p:cNvPr id="4" name="Slide Number Placeholder 3"/>
          <p:cNvSpPr>
            <a:spLocks noGrp="1"/>
          </p:cNvSpPr>
          <p:nvPr>
            <p:ph type="sldNum" sz="quarter" idx="5"/>
          </p:nvPr>
        </p:nvSpPr>
        <p:spPr/>
        <p:txBody>
          <a:bodyPr/>
          <a:lstStyle/>
          <a:p>
            <a:fld id="{A72A8AB6-3259-5745-806A-D1AEE6877579}" type="slidenum">
              <a:rPr lang="en-US" smtClean="0"/>
              <a:t>6</a:t>
            </a:fld>
            <a:endParaRPr lang="en-US"/>
          </a:p>
        </p:txBody>
      </p:sp>
    </p:spTree>
    <p:extLst>
      <p:ext uri="{BB962C8B-B14F-4D97-AF65-F5344CB8AC3E}">
        <p14:creationId xmlns:p14="http://schemas.microsoft.com/office/powerpoint/2010/main" val="70725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Staffing is a big challenge, with either staff leaving due to the workload and pressures to make deadlines and conform with everything needing to be completed </a:t>
            </a:r>
            <a:br>
              <a:rPr lang="en-US" dirty="0"/>
            </a:br>
            <a:r>
              <a:rPr lang="en-US" dirty="0"/>
              <a:t>Learning support Assistant being asked to do more and take more of an active role in the class for less money and this of course will have a ripple effect on the children with supply teachers having to be brought in and they don't know the children and some children don't like the change.</a:t>
            </a:r>
          </a:p>
        </p:txBody>
      </p:sp>
      <p:sp>
        <p:nvSpPr>
          <p:cNvPr id="4" name="Slide Number Placeholder 3"/>
          <p:cNvSpPr>
            <a:spLocks noGrp="1"/>
          </p:cNvSpPr>
          <p:nvPr>
            <p:ph type="sldNum" sz="quarter" idx="5"/>
          </p:nvPr>
        </p:nvSpPr>
        <p:spPr/>
        <p:txBody>
          <a:bodyPr/>
          <a:lstStyle/>
          <a:p>
            <a:fld id="{A72A8AB6-3259-5745-806A-D1AEE6877579}" type="slidenum">
              <a:rPr lang="en-US" smtClean="0"/>
              <a:t>7</a:t>
            </a:fld>
            <a:endParaRPr lang="en-US"/>
          </a:p>
        </p:txBody>
      </p:sp>
    </p:spTree>
    <p:extLst>
      <p:ext uri="{BB962C8B-B14F-4D97-AF65-F5344CB8AC3E}">
        <p14:creationId xmlns:p14="http://schemas.microsoft.com/office/powerpoint/2010/main" val="964009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 barriers can present themselves in lots of ways </a:t>
            </a:r>
            <a:br>
              <a:rPr lang="en-US" dirty="0"/>
            </a:br>
            <a:r>
              <a:rPr lang="en-US" dirty="0"/>
              <a:t>as you can see it could be from family dynamics such as separation or divorce, mental and or physical heath changes, the child being a young carer, experiencing a loos or a bereavement, stress from daily life of family worries, or simply parents not sending the child to school for many reasons.</a:t>
            </a:r>
          </a:p>
        </p:txBody>
      </p:sp>
      <p:sp>
        <p:nvSpPr>
          <p:cNvPr id="4" name="Slide Number Placeholder 3"/>
          <p:cNvSpPr>
            <a:spLocks noGrp="1"/>
          </p:cNvSpPr>
          <p:nvPr>
            <p:ph type="sldNum" sz="quarter" idx="5"/>
          </p:nvPr>
        </p:nvSpPr>
        <p:spPr/>
        <p:txBody>
          <a:bodyPr/>
          <a:lstStyle/>
          <a:p>
            <a:fld id="{A72A8AB6-3259-5745-806A-D1AEE6877579}" type="slidenum">
              <a:rPr lang="en-US" smtClean="0"/>
              <a:t>8</a:t>
            </a:fld>
            <a:endParaRPr lang="en-US"/>
          </a:p>
        </p:txBody>
      </p:sp>
    </p:spTree>
    <p:extLst>
      <p:ext uri="{BB962C8B-B14F-4D97-AF65-F5344CB8AC3E}">
        <p14:creationId xmlns:p14="http://schemas.microsoft.com/office/powerpoint/2010/main" val="347542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systemic barriers are also worrying for children and young adults in education such as bullying or cyber bullying though various means of social media, relationships with friends or teachers/</a:t>
            </a:r>
            <a:r>
              <a:rPr lang="en-US" dirty="0" err="1"/>
              <a:t>lsa</a:t>
            </a:r>
            <a:r>
              <a:rPr lang="en-US" dirty="0"/>
              <a:t>, the transformation from primary school to secondary school is sometimes hard for a child to navigate, routines and structure can be hard for some children in schools if they don't have it at home, exams and tests can be daunting for some pupils, travelling to school on a bus or without a parent can also be daunting lastly the size and layout of a school can be a barrier especially if you've come from a small primary school and then moved to a huge secondary school which in West Wales is very likely .</a:t>
            </a:r>
          </a:p>
        </p:txBody>
      </p:sp>
      <p:sp>
        <p:nvSpPr>
          <p:cNvPr id="4" name="Slide Number Placeholder 3"/>
          <p:cNvSpPr>
            <a:spLocks noGrp="1"/>
          </p:cNvSpPr>
          <p:nvPr>
            <p:ph type="sldNum" sz="quarter" idx="5"/>
          </p:nvPr>
        </p:nvSpPr>
        <p:spPr/>
        <p:txBody>
          <a:bodyPr/>
          <a:lstStyle/>
          <a:p>
            <a:fld id="{A72A8AB6-3259-5745-806A-D1AEE6877579}" type="slidenum">
              <a:rPr lang="en-US" smtClean="0"/>
              <a:t>9</a:t>
            </a:fld>
            <a:endParaRPr lang="en-US"/>
          </a:p>
        </p:txBody>
      </p:sp>
    </p:spTree>
    <p:extLst>
      <p:ext uri="{BB962C8B-B14F-4D97-AF65-F5344CB8AC3E}">
        <p14:creationId xmlns:p14="http://schemas.microsoft.com/office/powerpoint/2010/main" val="4216915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conclusion is very simple</a:t>
            </a:r>
            <a:br>
              <a:rPr lang="en-US" dirty="0"/>
            </a:br>
            <a:r>
              <a:rPr lang="en-US" dirty="0"/>
              <a:t>Alot of things need to change for our school to thrive and be the best for our future children, also with special needs on the rise </a:t>
            </a:r>
            <a:r>
              <a:rPr lang="en-US" dirty="0" err="1"/>
              <a:t>i</a:t>
            </a:r>
            <a:r>
              <a:rPr lang="en-US" dirty="0"/>
              <a:t> think personally more funding needs to be given to the right places where resources are very heavily needed to be able to give the children the best start in education. Teachers also need a lot more support and training in other areas they are not </a:t>
            </a:r>
            <a:r>
              <a:rPr lang="en-US" dirty="0" err="1"/>
              <a:t>familier</a:t>
            </a:r>
            <a:r>
              <a:rPr lang="en-US" dirty="0"/>
              <a:t> with to help understand. </a:t>
            </a:r>
          </a:p>
        </p:txBody>
      </p:sp>
      <p:sp>
        <p:nvSpPr>
          <p:cNvPr id="4" name="Slide Number Placeholder 3"/>
          <p:cNvSpPr>
            <a:spLocks noGrp="1"/>
          </p:cNvSpPr>
          <p:nvPr>
            <p:ph type="sldNum" sz="quarter" idx="5"/>
          </p:nvPr>
        </p:nvSpPr>
        <p:spPr/>
        <p:txBody>
          <a:bodyPr/>
          <a:lstStyle/>
          <a:p>
            <a:fld id="{A72A8AB6-3259-5745-806A-D1AEE6877579}" type="slidenum">
              <a:rPr lang="en-US" smtClean="0"/>
              <a:t>10</a:t>
            </a:fld>
            <a:endParaRPr lang="en-US"/>
          </a:p>
        </p:txBody>
      </p:sp>
    </p:spTree>
    <p:extLst>
      <p:ext uri="{BB962C8B-B14F-4D97-AF65-F5344CB8AC3E}">
        <p14:creationId xmlns:p14="http://schemas.microsoft.com/office/powerpoint/2010/main" val="945767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my reference page with links to pages </a:t>
            </a:r>
            <a:r>
              <a:rPr lang="en-US" dirty="0" err="1"/>
              <a:t>ive</a:t>
            </a:r>
            <a:r>
              <a:rPr lang="en-US" dirty="0"/>
              <a:t> used </a:t>
            </a:r>
            <a:br>
              <a:rPr lang="en-US" dirty="0"/>
            </a:br>
            <a:r>
              <a:rPr lang="en-US" dirty="0"/>
              <a:t>Thank you for listening </a:t>
            </a:r>
            <a:br>
              <a:rPr lang="en-US" dirty="0"/>
            </a:br>
            <a:r>
              <a:rPr lang="en-US" dirty="0"/>
              <a:t>goodbye.</a:t>
            </a:r>
          </a:p>
        </p:txBody>
      </p:sp>
      <p:sp>
        <p:nvSpPr>
          <p:cNvPr id="4" name="Slide Number Placeholder 3"/>
          <p:cNvSpPr>
            <a:spLocks noGrp="1"/>
          </p:cNvSpPr>
          <p:nvPr>
            <p:ph type="sldNum" sz="quarter" idx="5"/>
          </p:nvPr>
        </p:nvSpPr>
        <p:spPr/>
        <p:txBody>
          <a:bodyPr/>
          <a:lstStyle/>
          <a:p>
            <a:fld id="{A72A8AB6-3259-5745-806A-D1AEE6877579}" type="slidenum">
              <a:rPr lang="en-US" smtClean="0"/>
              <a:t>11</a:t>
            </a:fld>
            <a:endParaRPr lang="en-US"/>
          </a:p>
        </p:txBody>
      </p:sp>
    </p:spTree>
    <p:extLst>
      <p:ext uri="{BB962C8B-B14F-4D97-AF65-F5344CB8AC3E}">
        <p14:creationId xmlns:p14="http://schemas.microsoft.com/office/powerpoint/2010/main" val="190581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FD0F8-D9EA-46B9-1700-0A7CC3662EC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B6112EC-8540-62CF-0196-20833CC25E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8728704-DCF5-6184-5B1A-E08AE4914F6C}"/>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5" name="Footer Placeholder 4">
            <a:extLst>
              <a:ext uri="{FF2B5EF4-FFF2-40B4-BE49-F238E27FC236}">
                <a16:creationId xmlns:a16="http://schemas.microsoft.com/office/drawing/2014/main" id="{3492418A-9DD3-3331-3F87-17B63FCED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60C3D6-5647-A38A-9615-1CFC46750ABC}"/>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3864424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38DAC-AF29-E428-60D2-A63E9A8087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791424-CE64-E46F-9552-4CE48DBB65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A26C5A-6064-25DA-1000-702663558E49}"/>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5" name="Footer Placeholder 4">
            <a:extLst>
              <a:ext uri="{FF2B5EF4-FFF2-40B4-BE49-F238E27FC236}">
                <a16:creationId xmlns:a16="http://schemas.microsoft.com/office/drawing/2014/main" id="{6C414927-EC83-07DC-F3AB-3346B7E553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0CF8DC-E12D-2429-E077-9938F9DC19E1}"/>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180164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36615-ACFF-6B3A-08A8-33A50CAB38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509B067-06DF-F43B-54EC-C1618B8D65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8E55D62-04B4-94A7-0346-7868D07FC453}"/>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5" name="Footer Placeholder 4">
            <a:extLst>
              <a:ext uri="{FF2B5EF4-FFF2-40B4-BE49-F238E27FC236}">
                <a16:creationId xmlns:a16="http://schemas.microsoft.com/office/drawing/2014/main" id="{4922DBA5-C6B7-7441-B0E2-1C6DBA9968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BB87A4-1F35-7A4C-D614-401FE4E4076C}"/>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1254866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82F81-8012-E7C0-40E4-DF84A00D33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5DD5746-8B5E-3733-10C0-1E50BA211E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590F38-2157-5E72-1308-24B893413D0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0533E8D-37EE-BB59-522E-C4202B3938A7}"/>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6" name="Footer Placeholder 5">
            <a:extLst>
              <a:ext uri="{FF2B5EF4-FFF2-40B4-BE49-F238E27FC236}">
                <a16:creationId xmlns:a16="http://schemas.microsoft.com/office/drawing/2014/main" id="{868EAA0B-3851-D0CB-7A9A-26847943AC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3BF5-1275-62D7-6FFE-501104D61041}"/>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2866889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C3D5F-B01A-A180-CE09-BF7B91AB71B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4C74A7-1E4D-5A12-22D0-6CB52B761F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4A111D1-B2D8-9EF5-4011-4A26E40E819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DC0D0B3-E963-5CA8-AFD8-26D0CA9B7F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B46D0EF-A0CD-7B19-4A2E-2FB8804B51C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24DC732-A499-5CB3-B09C-7EE257180057}"/>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8" name="Footer Placeholder 7">
            <a:extLst>
              <a:ext uri="{FF2B5EF4-FFF2-40B4-BE49-F238E27FC236}">
                <a16:creationId xmlns:a16="http://schemas.microsoft.com/office/drawing/2014/main" id="{0A59AF86-D079-758C-B4F5-C7307607D84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2A3CBCE-E2F9-A88D-4234-4AAC5B1395FE}"/>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181385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683E-15E8-5BA1-EB04-027CCC96544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2E79C39-4118-9724-2456-2793C1A852B1}"/>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4" name="Footer Placeholder 3">
            <a:extLst>
              <a:ext uri="{FF2B5EF4-FFF2-40B4-BE49-F238E27FC236}">
                <a16:creationId xmlns:a16="http://schemas.microsoft.com/office/drawing/2014/main" id="{EAA40C1D-A365-C8B5-8844-F5F8209FB2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FC11BE-00B7-72CD-0316-8AA6E3707C3D}"/>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1871072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C878BA-AB4E-7EA0-0371-5F8F5A83B093}"/>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3" name="Footer Placeholder 2">
            <a:extLst>
              <a:ext uri="{FF2B5EF4-FFF2-40B4-BE49-F238E27FC236}">
                <a16:creationId xmlns:a16="http://schemas.microsoft.com/office/drawing/2014/main" id="{8910ABC0-5A4A-D373-2796-53E65FA363D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39F010-94D5-AB63-7902-0B002DFD3428}"/>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1281896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649A-B66F-BAD2-218A-BD19B08552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FC4A94D-779B-51BF-466A-06DFB162FF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9A05945-C4FA-2821-0071-55BE3E618B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C872D2B-1607-AFF5-268C-E3E9F94D35A3}"/>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6" name="Footer Placeholder 5">
            <a:extLst>
              <a:ext uri="{FF2B5EF4-FFF2-40B4-BE49-F238E27FC236}">
                <a16:creationId xmlns:a16="http://schemas.microsoft.com/office/drawing/2014/main" id="{DE9BF643-52ED-691C-72F8-9CDD269910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A1CFD0-B036-B729-E6CF-0F3F1D6E777B}"/>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1867318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0FD03-C170-3983-6076-9751ECF9C2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5E0244-1AA9-F09C-B7F8-1645D23466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A157BCA-04AE-5941-C444-35790F45E9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B98A7-E0B8-581F-FB0A-FB36F0AFFF40}"/>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6" name="Footer Placeholder 5">
            <a:extLst>
              <a:ext uri="{FF2B5EF4-FFF2-40B4-BE49-F238E27FC236}">
                <a16:creationId xmlns:a16="http://schemas.microsoft.com/office/drawing/2014/main" id="{AE2B0F75-BB31-2984-1689-BB805BB782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5F3E47-2199-B277-6DBE-11538E96EEE7}"/>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32011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F645D-B011-44D6-461D-2030103184C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4980BA-CCD9-89F6-B33C-848CBC4F4C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1FF8C1-496E-63BD-5D5A-AC59E7FE20CB}"/>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5" name="Footer Placeholder 4">
            <a:extLst>
              <a:ext uri="{FF2B5EF4-FFF2-40B4-BE49-F238E27FC236}">
                <a16:creationId xmlns:a16="http://schemas.microsoft.com/office/drawing/2014/main" id="{92126F65-FBE5-5645-CC44-9BA0357C2C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746DA6-87E3-AD8D-59DA-78A639669A18}"/>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1800372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261EBF-944A-3E3F-620B-32531378564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8E5A667-DCA2-CBCC-36AE-10BEB7153F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A24E077-B78C-ABBB-4513-0A0889DD796F}"/>
              </a:ext>
            </a:extLst>
          </p:cNvPr>
          <p:cNvSpPr>
            <a:spLocks noGrp="1"/>
          </p:cNvSpPr>
          <p:nvPr>
            <p:ph type="dt" sz="half" idx="10"/>
          </p:nvPr>
        </p:nvSpPr>
        <p:spPr/>
        <p:txBody>
          <a:bodyPr/>
          <a:lstStyle/>
          <a:p>
            <a:fld id="{A509D3ED-7D01-3348-904A-1B3270CFA980}" type="datetimeFigureOut">
              <a:rPr lang="en-US" smtClean="0"/>
              <a:t>1/4/26</a:t>
            </a:fld>
            <a:endParaRPr lang="en-US"/>
          </a:p>
        </p:txBody>
      </p:sp>
      <p:sp>
        <p:nvSpPr>
          <p:cNvPr id="5" name="Footer Placeholder 4">
            <a:extLst>
              <a:ext uri="{FF2B5EF4-FFF2-40B4-BE49-F238E27FC236}">
                <a16:creationId xmlns:a16="http://schemas.microsoft.com/office/drawing/2014/main" id="{28901D04-205D-7473-CCDD-4282068003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47FE2-79B1-04BE-BA2E-0A1D28410FA3}"/>
              </a:ext>
            </a:extLst>
          </p:cNvPr>
          <p:cNvSpPr>
            <a:spLocks noGrp="1"/>
          </p:cNvSpPr>
          <p:nvPr>
            <p:ph type="sldNum" sz="quarter" idx="12"/>
          </p:nvPr>
        </p:nvSpPr>
        <p:spPr/>
        <p:txBody>
          <a:bodyPr/>
          <a:lstStyle/>
          <a:p>
            <a:fld id="{9840BE2F-BC0C-C846-805E-3D0FB09E1C00}" type="slidenum">
              <a:rPr lang="en-US" smtClean="0"/>
              <a:t>‹#›</a:t>
            </a:fld>
            <a:endParaRPr lang="en-US"/>
          </a:p>
        </p:txBody>
      </p:sp>
    </p:spTree>
    <p:extLst>
      <p:ext uri="{BB962C8B-B14F-4D97-AF65-F5344CB8AC3E}">
        <p14:creationId xmlns:p14="http://schemas.microsoft.com/office/powerpoint/2010/main" val="490602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7A2BB6-0A24-E0A3-49C4-55F42F7C7C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7746ED4-FEC0-EB52-D73D-5AB734861A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857859-177D-9B84-95F7-50A0F15C84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09D3ED-7D01-3348-904A-1B3270CFA980}" type="datetimeFigureOut">
              <a:rPr lang="en-US" smtClean="0"/>
              <a:t>1/4/26</a:t>
            </a:fld>
            <a:endParaRPr lang="en-US"/>
          </a:p>
        </p:txBody>
      </p:sp>
      <p:sp>
        <p:nvSpPr>
          <p:cNvPr id="5" name="Footer Placeholder 4">
            <a:extLst>
              <a:ext uri="{FF2B5EF4-FFF2-40B4-BE49-F238E27FC236}">
                <a16:creationId xmlns:a16="http://schemas.microsoft.com/office/drawing/2014/main" id="{02F9F2B4-C76A-E596-DBED-CA236D6237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5A1FE21-8B46-AC24-C4D6-1CA1E3E58F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40BE2F-BC0C-C846-805E-3D0FB09E1C00}" type="slidenum">
              <a:rPr lang="en-US" smtClean="0"/>
              <a:t>‹#›</a:t>
            </a:fld>
            <a:endParaRPr lang="en-US"/>
          </a:p>
        </p:txBody>
      </p:sp>
    </p:spTree>
    <p:extLst>
      <p:ext uri="{BB962C8B-B14F-4D97-AF65-F5344CB8AC3E}">
        <p14:creationId xmlns:p14="http://schemas.microsoft.com/office/powerpoint/2010/main" val="29276053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res.cloudinary.com/jerrick/image/upload/d_642250b563292b35f27461a7.png,f_jpg,fl_progressive,q_auto,w_1024/675434854459"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ogle.com/url?sa=t&amp;source=web&amp;rct=j&amp;url=https%3A%2F%2Fwww.instagram.com%2Fp%2FDRu_H5yDEVY%2F&amp;ved=0CBoQ3YkBahcKEwiw5YaX7-eRAxUAAAAAHQAAAAAQIw&amp;opi=89978449" TargetMode="External"/><Relationship Id="rId3" Type="http://schemas.openxmlformats.org/officeDocument/2006/relationships/image" Target="../media/image9.jpeg"/><Relationship Id="rId7" Type="http://schemas.openxmlformats.org/officeDocument/2006/relationships/hyperlink" Target="https://www.google.com/url?sa=t&amp;source=web&amp;rct=j&amp;url=https%3A%2F%2Fwww.21kschool.com%2Fin%2Fblog%2Fchallenges-of-inclusive-education%2F&amp;ved=0CBUQjRxqFwoTCKDs_5Dq55EDFQAAAAAdAAAAABAi&amp;opi=89978449"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google.com/url?sa=t&amp;source=web&amp;rct=j&amp;url=https%3A%2F%2Fpressbooks.atlanticoer-relatlantique.ca%2Ftransformingpractice%2Fchapter%2Fmodule-1-systems-of-inequity%2F&amp;ved=0CBUQjRxqFwoTCIjZ19nl55EDFQAAAAAdAAAAABAi&amp;opi=89978449" TargetMode="External"/><Relationship Id="rId5" Type="http://schemas.openxmlformats.org/officeDocument/2006/relationships/hyperlink" Target="https://businessjargons.com/wp-content/uploads/2016/03/Common-Personal-Barriers.jpg" TargetMode="External"/><Relationship Id="rId10" Type="http://schemas.openxmlformats.org/officeDocument/2006/relationships/hyperlink" Target="https://www.naht.org.uk/portals/0/Images/NAHT-Fix-Funding-389x267_.jpg?ver=2022-02-22-163428-980" TargetMode="External"/><Relationship Id="rId4" Type="http://schemas.openxmlformats.org/officeDocument/2006/relationships/hyperlink" Target="https://res.cloudinary.com/jerrick/image/upload/d_642250b563292b35f27461a7.png,f_jpg,fl_progressive,q_auto,w_1024/675434854459dd001d681c26.jpg" TargetMode="External"/><Relationship Id="rId9" Type="http://schemas.openxmlformats.org/officeDocument/2006/relationships/hyperlink" Target="https://www.google.com/url?sa=i&amp;source=web&amp;rct=j&amp;url=https://www.bbc.co.uk/news/articles/ce3x643pzveo%23:~:text%3DTeachers%27%2520wellbeing%2520across%2520the%2520UK,health%2520due%2520to%2520their%2520work&amp;ved=2ahUKEwiX5oKg8OeRAxV3T0EAHZfWN6cQ1fkOegQICRAC&amp;opi=89978449&amp;cd&amp;psig=AOvVaw08QXdCwinEv5h_-bu0i1Sv&amp;ust=17672722359300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3" name="Rectangle 107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4469D-2649-C80C-DFCD-F4093D33C522}"/>
              </a:ext>
            </a:extLst>
          </p:cNvPr>
          <p:cNvSpPr>
            <a:spLocks noGrp="1"/>
          </p:cNvSpPr>
          <p:nvPr>
            <p:ph type="ctrTitle"/>
          </p:nvPr>
        </p:nvSpPr>
        <p:spPr>
          <a:xfrm>
            <a:off x="890338" y="640080"/>
            <a:ext cx="3734014" cy="3566160"/>
          </a:xfrm>
        </p:spPr>
        <p:txBody>
          <a:bodyPr anchor="b">
            <a:normAutofit/>
          </a:bodyPr>
          <a:lstStyle/>
          <a:p>
            <a:pPr algn="l"/>
            <a:r>
              <a:rPr lang="en-US" sz="3000"/>
              <a:t>Janine Thomson- 2504957 </a:t>
            </a:r>
            <a:br>
              <a:rPr lang="en-US" sz="3000"/>
            </a:br>
            <a:r>
              <a:rPr lang="en-US" sz="3000"/>
              <a:t>Module – ECIE4001</a:t>
            </a:r>
            <a:br>
              <a:rPr lang="en-US" sz="3000"/>
            </a:br>
            <a:r>
              <a:rPr lang="en-US" sz="3000"/>
              <a:t>Challenges Learners Face Within An Educational Settings In Wales. </a:t>
            </a:r>
          </a:p>
        </p:txBody>
      </p:sp>
      <p:sp>
        <p:nvSpPr>
          <p:cNvPr id="3" name="Subtitle 2">
            <a:extLst>
              <a:ext uri="{FF2B5EF4-FFF2-40B4-BE49-F238E27FC236}">
                <a16:creationId xmlns:a16="http://schemas.microsoft.com/office/drawing/2014/main" id="{604F37A4-3038-4641-DB7D-574B6AAED69D}"/>
              </a:ext>
            </a:extLst>
          </p:cNvPr>
          <p:cNvSpPr>
            <a:spLocks noGrp="1"/>
          </p:cNvSpPr>
          <p:nvPr>
            <p:ph type="subTitle" idx="1"/>
          </p:nvPr>
        </p:nvSpPr>
        <p:spPr>
          <a:xfrm>
            <a:off x="890339" y="4636008"/>
            <a:ext cx="3734014" cy="1572768"/>
          </a:xfrm>
        </p:spPr>
        <p:txBody>
          <a:bodyPr>
            <a:normAutofit/>
          </a:bodyPr>
          <a:lstStyle/>
          <a:p>
            <a:pPr algn="l"/>
            <a:r>
              <a:rPr lang="en-US">
                <a:hlinkClick r:id="rId3"/>
              </a:rPr>
              <a:t>https://res.cloudinary.com</a:t>
            </a:r>
            <a:endParaRPr lang="en-US"/>
          </a:p>
        </p:txBody>
      </p:sp>
      <p:sp>
        <p:nvSpPr>
          <p:cNvPr id="1075"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F7EF0EB4-53BB-F654-A8E1-0536A3DCDF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875" r="28172"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970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2" name="Rectangle 47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ADBB11-C13C-93BF-1630-5BA908039FE0}"/>
              </a:ext>
            </a:extLst>
          </p:cNvPr>
          <p:cNvSpPr>
            <a:spLocks noGrp="1"/>
          </p:cNvSpPr>
          <p:nvPr>
            <p:ph type="title"/>
          </p:nvPr>
        </p:nvSpPr>
        <p:spPr>
          <a:xfrm>
            <a:off x="838200" y="365125"/>
            <a:ext cx="10515600" cy="1325563"/>
          </a:xfrm>
        </p:spPr>
        <p:txBody>
          <a:bodyPr>
            <a:normAutofit/>
          </a:bodyPr>
          <a:lstStyle/>
          <a:p>
            <a:r>
              <a:rPr lang="en-US" sz="4200"/>
              <a:t>Why we need to understand the challenges children face in a Wales educational setting.</a:t>
            </a:r>
          </a:p>
        </p:txBody>
      </p:sp>
      <p:sp>
        <p:nvSpPr>
          <p:cNvPr id="47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4" name="Content Placeholder 2">
            <a:extLst>
              <a:ext uri="{FF2B5EF4-FFF2-40B4-BE49-F238E27FC236}">
                <a16:creationId xmlns:a16="http://schemas.microsoft.com/office/drawing/2014/main" id="{8D72A64B-3232-F75D-77DB-05CD03E3D456}"/>
              </a:ext>
            </a:extLst>
          </p:cNvPr>
          <p:cNvGraphicFramePr>
            <a:graphicFrameLocks noGrp="1"/>
          </p:cNvGraphicFramePr>
          <p:nvPr>
            <p:ph idx="1"/>
            <p:extLst>
              <p:ext uri="{D42A27DB-BD31-4B8C-83A1-F6EECF244321}">
                <p14:modId xmlns:p14="http://schemas.microsoft.com/office/powerpoint/2010/main" val="227456228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865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are Personal Barriers? definition and meaning - Business Jargons">
            <a:extLst>
              <a:ext uri="{FF2B5EF4-FFF2-40B4-BE49-F238E27FC236}">
                <a16:creationId xmlns:a16="http://schemas.microsoft.com/office/drawing/2014/main" id="{A5ABD76A-6921-2182-6AC1-050986C1C5D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rot="1745106">
            <a:off x="1104463" y="2092319"/>
            <a:ext cx="4067479" cy="312382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6559C8D4-876D-0465-9B13-1C3E85F56A39}"/>
              </a:ext>
            </a:extLst>
          </p:cNvPr>
          <p:cNvSpPr>
            <a:spLocks noGrp="1"/>
          </p:cNvSpPr>
          <p:nvPr>
            <p:ph type="title"/>
          </p:nvPr>
        </p:nvSpPr>
        <p:spPr>
          <a:xfrm>
            <a:off x="646890" y="226579"/>
            <a:ext cx="10870870" cy="1325563"/>
          </a:xfrm>
        </p:spPr>
        <p:txBody>
          <a:bodyPr/>
          <a:lstStyle/>
          <a:p>
            <a:r>
              <a:rPr lang="en-US" dirty="0"/>
              <a:t>Barriers – Personal.           Barriers – Systemic.   </a:t>
            </a:r>
          </a:p>
        </p:txBody>
      </p:sp>
      <p:sp>
        <p:nvSpPr>
          <p:cNvPr id="10" name="TextBox 9">
            <a:extLst>
              <a:ext uri="{FF2B5EF4-FFF2-40B4-BE49-F238E27FC236}">
                <a16:creationId xmlns:a16="http://schemas.microsoft.com/office/drawing/2014/main" id="{B2D7EA1A-5AD8-9E8B-AA1A-8089CE6EF9DF}"/>
              </a:ext>
            </a:extLst>
          </p:cNvPr>
          <p:cNvSpPr txBox="1"/>
          <p:nvPr/>
        </p:nvSpPr>
        <p:spPr>
          <a:xfrm>
            <a:off x="838200" y="6123543"/>
            <a:ext cx="2336292" cy="369332"/>
          </a:xfrm>
          <a:prstGeom prst="rect">
            <a:avLst/>
          </a:prstGeom>
          <a:noFill/>
        </p:spPr>
        <p:txBody>
          <a:bodyPr wrap="square">
            <a:spAutoFit/>
          </a:bodyPr>
          <a:lstStyle/>
          <a:p>
            <a:r>
              <a:rPr lang="en-GB" sz="1800" dirty="0" err="1">
                <a:effectLst/>
                <a:latin typeface="Aptos" panose="020B0004020202020204" pitchFamily="34" charset="0"/>
                <a:ea typeface="Aptos" panose="020B0004020202020204" pitchFamily="34" charset="0"/>
                <a:cs typeface="Times New Roman" panose="02020603050405020304" pitchFamily="18" charset="0"/>
              </a:rPr>
              <a:t>businessjargons.com</a:t>
            </a:r>
            <a:r>
              <a:rPr lang="en-GB" dirty="0">
                <a:effectLst/>
              </a:rPr>
              <a:t> </a:t>
            </a:r>
            <a:endParaRPr lang="en-US" dirty="0"/>
          </a:p>
        </p:txBody>
      </p:sp>
      <p:pic>
        <p:nvPicPr>
          <p:cNvPr id="1028" name="Picture 4" descr="Systems of Inequity – Transforming Practice: Learning Equity, Learning  Excellence">
            <a:extLst>
              <a:ext uri="{FF2B5EF4-FFF2-40B4-BE49-F238E27FC236}">
                <a16:creationId xmlns:a16="http://schemas.microsoft.com/office/drawing/2014/main" id="{DF9D2DED-1D05-21FA-1B38-F9E955B57D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6001" y="2242734"/>
            <a:ext cx="5334337" cy="425014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99EC3516-5289-DB8E-39F7-7CA2131605F0}"/>
              </a:ext>
            </a:extLst>
          </p:cNvPr>
          <p:cNvSpPr txBox="1"/>
          <p:nvPr/>
        </p:nvSpPr>
        <p:spPr>
          <a:xfrm>
            <a:off x="6470328" y="1873402"/>
            <a:ext cx="1947672" cy="369332"/>
          </a:xfrm>
          <a:prstGeom prst="rect">
            <a:avLst/>
          </a:prstGeom>
          <a:noFill/>
        </p:spPr>
        <p:txBody>
          <a:bodyPr wrap="square">
            <a:spAutoFit/>
          </a:bodyPr>
          <a:lstStyle/>
          <a:p>
            <a:r>
              <a:rPr lang="en-GB" sz="1800" dirty="0" err="1">
                <a:effectLst/>
                <a:latin typeface="Aptos" panose="020B0004020202020204" pitchFamily="34" charset="0"/>
                <a:ea typeface="Aptos" panose="020B0004020202020204" pitchFamily="34" charset="0"/>
                <a:cs typeface="Times New Roman" panose="02020603050405020304" pitchFamily="18" charset="0"/>
              </a:rPr>
              <a:t>www.google.com</a:t>
            </a:r>
            <a:r>
              <a:rPr lang="en-GB" dirty="0">
                <a:effectLst/>
              </a:rPr>
              <a:t> </a:t>
            </a:r>
            <a:endParaRPr lang="en-US" dirty="0"/>
          </a:p>
        </p:txBody>
      </p:sp>
    </p:spTree>
    <p:extLst>
      <p:ext uri="{BB962C8B-B14F-4D97-AF65-F5344CB8AC3E}">
        <p14:creationId xmlns:p14="http://schemas.microsoft.com/office/powerpoint/2010/main" val="4242696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2053">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5" name="Freeform: Shape 2058">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CFFB5D-B187-452C-DB19-3551647A8C83}"/>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kern="1200">
                <a:solidFill>
                  <a:schemeClr val="tx1"/>
                </a:solidFill>
                <a:latin typeface="+mj-lt"/>
                <a:ea typeface="+mj-ea"/>
                <a:cs typeface="+mj-cs"/>
              </a:rPr>
              <a:t>Additional Learning Need challenges </a:t>
            </a:r>
          </a:p>
        </p:txBody>
      </p:sp>
      <p:sp>
        <p:nvSpPr>
          <p:cNvPr id="2058" name="Freeform: Shape 2060">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Top 11 Challenges of Inclusive Education - 21K School India">
            <a:extLst>
              <a:ext uri="{FF2B5EF4-FFF2-40B4-BE49-F238E27FC236}">
                <a16:creationId xmlns:a16="http://schemas.microsoft.com/office/drawing/2014/main" id="{F1CACCE6-AFA9-CC9D-B01C-A450CF6652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079812" y="834435"/>
            <a:ext cx="8032376" cy="40161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38D154D-D1FF-55B4-EB20-538F73A10E62}"/>
              </a:ext>
            </a:extLst>
          </p:cNvPr>
          <p:cNvSpPr txBox="1"/>
          <p:nvPr/>
        </p:nvSpPr>
        <p:spPr>
          <a:xfrm>
            <a:off x="2280894" y="4453859"/>
            <a:ext cx="1907058" cy="369332"/>
          </a:xfrm>
          <a:prstGeom prst="rect">
            <a:avLst/>
          </a:prstGeom>
          <a:noFill/>
        </p:spPr>
        <p:txBody>
          <a:bodyPr wrap="square">
            <a:spAutoFit/>
          </a:bodyPr>
          <a:lstStyle/>
          <a:p>
            <a:r>
              <a:rPr lang="en-GB" sz="1800" dirty="0" err="1">
                <a:effectLst/>
                <a:latin typeface="Aptos" panose="020B0004020202020204" pitchFamily="34" charset="0"/>
                <a:ea typeface="Aptos" panose="020B0004020202020204" pitchFamily="34" charset="0"/>
                <a:cs typeface="Times New Roman" panose="02020603050405020304" pitchFamily="18" charset="0"/>
              </a:rPr>
              <a:t>www.google.com</a:t>
            </a:r>
            <a:r>
              <a:rPr lang="en-GB" dirty="0">
                <a:effectLst/>
              </a:rPr>
              <a:t> </a:t>
            </a:r>
            <a:endParaRPr lang="en-US" dirty="0"/>
          </a:p>
        </p:txBody>
      </p:sp>
    </p:spTree>
    <p:extLst>
      <p:ext uri="{BB962C8B-B14F-4D97-AF65-F5344CB8AC3E}">
        <p14:creationId xmlns:p14="http://schemas.microsoft.com/office/powerpoint/2010/main" val="2307018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8" name="Rectangle 3097">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Five Myths about School Mental Health Resource by Minds Ahead">
            <a:extLst>
              <a:ext uri="{FF2B5EF4-FFF2-40B4-BE49-F238E27FC236}">
                <a16:creationId xmlns:a16="http://schemas.microsoft.com/office/drawing/2014/main" id="{C1540045-9D34-67A8-EFA1-5A0796AB045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375049" y="623275"/>
            <a:ext cx="3967575" cy="5607882"/>
          </a:xfrm>
          <a:prstGeom prst="rect">
            <a:avLst/>
          </a:prstGeom>
          <a:noFill/>
          <a:extLst>
            <a:ext uri="{909E8E84-426E-40DD-AFC4-6F175D3DCCD1}">
              <a14:hiddenFill xmlns:a14="http://schemas.microsoft.com/office/drawing/2010/main">
                <a:solidFill>
                  <a:srgbClr val="FFFFFF"/>
                </a:solidFill>
              </a14:hiddenFill>
            </a:ext>
          </a:extLst>
        </p:spPr>
      </p:pic>
      <p:sp>
        <p:nvSpPr>
          <p:cNvPr id="3099" name="Right Triangle 309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0" name="Rectangle 3099">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201" y="623275"/>
            <a:ext cx="5141626"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8C2293-5987-217E-A95F-6F85B7A86475}"/>
              </a:ext>
            </a:extLst>
          </p:cNvPr>
          <p:cNvSpPr>
            <a:spLocks noGrp="1"/>
          </p:cNvSpPr>
          <p:nvPr>
            <p:ph type="title"/>
          </p:nvPr>
        </p:nvSpPr>
        <p:spPr>
          <a:xfrm>
            <a:off x="6889833" y="1056640"/>
            <a:ext cx="4360324" cy="3494398"/>
          </a:xfrm>
        </p:spPr>
        <p:txBody>
          <a:bodyPr vert="horz" lIns="91440" tIns="45720" rIns="91440" bIns="45720" rtlCol="0" anchor="b">
            <a:normAutofit/>
          </a:bodyPr>
          <a:lstStyle/>
          <a:p>
            <a:r>
              <a:rPr lang="en-US" sz="7200" kern="1200">
                <a:solidFill>
                  <a:schemeClr val="tx1"/>
                </a:solidFill>
                <a:latin typeface="+mj-lt"/>
                <a:ea typeface="+mj-ea"/>
                <a:cs typeface="+mj-cs"/>
              </a:rPr>
              <a:t>Mental health and wellbeing</a:t>
            </a:r>
          </a:p>
        </p:txBody>
      </p:sp>
      <p:sp>
        <p:nvSpPr>
          <p:cNvPr id="5" name="TextBox 4">
            <a:extLst>
              <a:ext uri="{FF2B5EF4-FFF2-40B4-BE49-F238E27FC236}">
                <a16:creationId xmlns:a16="http://schemas.microsoft.com/office/drawing/2014/main" id="{C3C20493-4072-4A8C-F9F5-2EC01597C293}"/>
              </a:ext>
            </a:extLst>
          </p:cNvPr>
          <p:cNvSpPr txBox="1"/>
          <p:nvPr/>
        </p:nvSpPr>
        <p:spPr>
          <a:xfrm>
            <a:off x="8052496" y="4301656"/>
            <a:ext cx="2705619" cy="762618"/>
          </a:xfrm>
          <a:prstGeom prst="rect">
            <a:avLst/>
          </a:prstGeom>
        </p:spPr>
        <p:txBody>
          <a:bodyPr vert="horz" lIns="91440" tIns="45720" rIns="91440" bIns="45720" rtlCol="0" anchor="t">
            <a:normAutofit/>
          </a:bodyPr>
          <a:lstStyle/>
          <a:p>
            <a:pPr>
              <a:lnSpc>
                <a:spcPct val="90000"/>
              </a:lnSpc>
              <a:spcBef>
                <a:spcPts val="1000"/>
              </a:spcBef>
            </a:pPr>
            <a:endParaRPr lang="en-US" sz="2000" kern="1200" dirty="0">
              <a:solidFill>
                <a:schemeClr val="tx1"/>
              </a:solidFill>
              <a:latin typeface="+mn-lt"/>
              <a:ea typeface="+mn-ea"/>
              <a:cs typeface="+mn-cs"/>
            </a:endParaRPr>
          </a:p>
        </p:txBody>
      </p:sp>
    </p:spTree>
    <p:extLst>
      <p:ext uri="{BB962C8B-B14F-4D97-AF65-F5344CB8AC3E}">
        <p14:creationId xmlns:p14="http://schemas.microsoft.com/office/powerpoint/2010/main" val="4086261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F8BD9-8D86-92B6-C03E-337AA4CF4F81}"/>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a:solidFill>
                  <a:schemeClr val="tx1"/>
                </a:solidFill>
                <a:latin typeface="+mj-lt"/>
                <a:ea typeface="+mj-ea"/>
                <a:cs typeface="+mj-cs"/>
              </a:rPr>
              <a:t>Funding</a:t>
            </a:r>
          </a:p>
        </p:txBody>
      </p:sp>
      <p:sp>
        <p:nvSpPr>
          <p:cNvPr id="103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4993AF9-D597-8D9A-34B5-EFBD60B4E671}"/>
              </a:ext>
            </a:extLst>
          </p:cNvPr>
          <p:cNvSpPr txBox="1"/>
          <p:nvPr/>
        </p:nvSpPr>
        <p:spPr>
          <a:xfrm>
            <a:off x="8455422" y="5302450"/>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a:t>2025 NAHT.</a:t>
            </a:r>
          </a:p>
        </p:txBody>
      </p:sp>
      <p:pic>
        <p:nvPicPr>
          <p:cNvPr id="1026" name="Picture 2" descr="Fix School Funding">
            <a:extLst>
              <a:ext uri="{FF2B5EF4-FFF2-40B4-BE49-F238E27FC236}">
                <a16:creationId xmlns:a16="http://schemas.microsoft.com/office/drawing/2014/main" id="{D48B9DCE-EB78-4778-60EA-2998C52543F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099048" y="1555550"/>
            <a:ext cx="5458968" cy="37469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2605EDA-B836-4D45-9DB2-00FA435F78F8}"/>
              </a:ext>
            </a:extLst>
          </p:cNvPr>
          <p:cNvSpPr txBox="1"/>
          <p:nvPr/>
        </p:nvSpPr>
        <p:spPr>
          <a:xfrm>
            <a:off x="1641757" y="1840489"/>
            <a:ext cx="5839485" cy="1200329"/>
          </a:xfrm>
          <a:prstGeom prst="rect">
            <a:avLst/>
          </a:prstGeom>
          <a:noFill/>
        </p:spPr>
        <p:txBody>
          <a:bodyPr wrap="square" rtlCol="0">
            <a:spAutoFit/>
          </a:bodyPr>
          <a:lstStyle/>
          <a:p>
            <a:pPr>
              <a:spcAft>
                <a:spcPts val="600"/>
              </a:spcAft>
            </a:pPr>
            <a:br>
              <a:rPr lang="en-US" dirty="0"/>
            </a:br>
            <a:br>
              <a:rPr lang="en-US" dirty="0"/>
            </a:br>
            <a:r>
              <a:rPr lang="en-US" dirty="0"/>
              <a:t> </a:t>
            </a:r>
            <a:br>
              <a:rPr lang="en-US" dirty="0"/>
            </a:br>
            <a:endParaRPr lang="en-US" dirty="0"/>
          </a:p>
        </p:txBody>
      </p:sp>
      <p:sp>
        <p:nvSpPr>
          <p:cNvPr id="11" name="TextBox 10">
            <a:extLst>
              <a:ext uri="{FF2B5EF4-FFF2-40B4-BE49-F238E27FC236}">
                <a16:creationId xmlns:a16="http://schemas.microsoft.com/office/drawing/2014/main" id="{8BC23EED-1AF3-7803-74E3-DA0208437571}"/>
              </a:ext>
            </a:extLst>
          </p:cNvPr>
          <p:cNvSpPr txBox="1"/>
          <p:nvPr/>
        </p:nvSpPr>
        <p:spPr>
          <a:xfrm>
            <a:off x="1267485" y="2857656"/>
            <a:ext cx="6418907" cy="3139321"/>
          </a:xfrm>
          <a:prstGeom prst="rect">
            <a:avLst/>
          </a:prstGeom>
          <a:noFill/>
        </p:spPr>
        <p:txBody>
          <a:bodyPr wrap="square">
            <a:spAutoFit/>
          </a:bodyPr>
          <a:lstStyle/>
          <a:p>
            <a:r>
              <a:rPr lang="en-US" dirty="0"/>
              <a:t>Key Funding Challenges </a:t>
            </a:r>
            <a:br>
              <a:rPr lang="en-US" dirty="0"/>
            </a:br>
            <a:br>
              <a:rPr lang="en-US" dirty="0"/>
            </a:br>
            <a:r>
              <a:rPr lang="en-US" dirty="0"/>
              <a:t>Rising costs of energy to run a school </a:t>
            </a:r>
            <a:br>
              <a:rPr lang="en-US" dirty="0"/>
            </a:br>
            <a:r>
              <a:rPr lang="en-US" dirty="0"/>
              <a:t>SEND </a:t>
            </a:r>
            <a:br>
              <a:rPr lang="en-US" dirty="0"/>
            </a:br>
            <a:r>
              <a:rPr lang="en-US" dirty="0"/>
              <a:t>Falling pupil numbers </a:t>
            </a:r>
            <a:br>
              <a:rPr lang="en-US" dirty="0"/>
            </a:br>
            <a:r>
              <a:rPr lang="en-US" dirty="0"/>
              <a:t>Stagnant or Inadequate Funding </a:t>
            </a:r>
            <a:br>
              <a:rPr lang="en-US" dirty="0"/>
            </a:br>
            <a:r>
              <a:rPr lang="en-US" dirty="0"/>
              <a:t>Budgets </a:t>
            </a:r>
            <a:br>
              <a:rPr lang="en-US" dirty="0"/>
            </a:br>
            <a:r>
              <a:rPr lang="en-US" dirty="0"/>
              <a:t>     Which in turn have impacts on other areas such as: Curriculum reductions </a:t>
            </a:r>
            <a:br>
              <a:rPr lang="en-US" dirty="0"/>
            </a:br>
            <a:r>
              <a:rPr lang="en-US" dirty="0"/>
              <a:t>Staffing pressures </a:t>
            </a:r>
            <a:br>
              <a:rPr lang="en-US" dirty="0"/>
            </a:br>
            <a:r>
              <a:rPr lang="en-US" dirty="0"/>
              <a:t>Service cuts</a:t>
            </a:r>
          </a:p>
        </p:txBody>
      </p:sp>
    </p:spTree>
    <p:extLst>
      <p:ext uri="{BB962C8B-B14F-4D97-AF65-F5344CB8AC3E}">
        <p14:creationId xmlns:p14="http://schemas.microsoft.com/office/powerpoint/2010/main" val="323546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10" name="Group 4109">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4106" name="Rectangle 4105">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108" name="Rectangle 4107">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E69A411-3E79-459B-265F-DFC2D9C36EF3}"/>
              </a:ext>
            </a:extLst>
          </p:cNvPr>
          <p:cNvSpPr>
            <a:spLocks noGrp="1"/>
          </p:cNvSpPr>
          <p:nvPr>
            <p:ph type="title"/>
          </p:nvPr>
        </p:nvSpPr>
        <p:spPr>
          <a:xfrm>
            <a:off x="755484" y="739835"/>
            <a:ext cx="3702580" cy="1616203"/>
          </a:xfrm>
        </p:spPr>
        <p:txBody>
          <a:bodyPr vert="horz" lIns="91440" tIns="45720" rIns="91440" bIns="45720" rtlCol="0" anchor="b">
            <a:normAutofit/>
          </a:bodyPr>
          <a:lstStyle/>
          <a:p>
            <a:r>
              <a:rPr lang="en-US" sz="3200" kern="1200">
                <a:solidFill>
                  <a:srgbClr val="FFFFFF"/>
                </a:solidFill>
                <a:latin typeface="+mj-lt"/>
                <a:ea typeface="+mj-ea"/>
                <a:cs typeface="+mj-cs"/>
              </a:rPr>
              <a:t>staffing</a:t>
            </a:r>
          </a:p>
        </p:txBody>
      </p:sp>
      <p:sp>
        <p:nvSpPr>
          <p:cNvPr id="6" name="TextBox 5">
            <a:extLst>
              <a:ext uri="{FF2B5EF4-FFF2-40B4-BE49-F238E27FC236}">
                <a16:creationId xmlns:a16="http://schemas.microsoft.com/office/drawing/2014/main" id="{2CF33C89-4FCD-7039-FFBD-378B32B66B18}"/>
              </a:ext>
            </a:extLst>
          </p:cNvPr>
          <p:cNvSpPr txBox="1"/>
          <p:nvPr/>
        </p:nvSpPr>
        <p:spPr>
          <a:xfrm>
            <a:off x="755484" y="2459116"/>
            <a:ext cx="3702579" cy="3524823"/>
          </a:xfrm>
          <a:prstGeom prst="rect">
            <a:avLst/>
          </a:prstGeom>
        </p:spPr>
        <p:txBody>
          <a:bodyPr vert="horz" lIns="91440" tIns="45720" rIns="91440" bIns="45720" rtlCol="0">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solidFill>
                  <a:srgbClr val="FFFFFF"/>
                </a:solidFill>
                <a:effectLst/>
              </a:rPr>
              <a:t>Teaching unions in England said schools were facing a "tsunami of stress and pressure", and teachers were being "driven out of the classroom at a time when children needed them most".</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solidFill>
                  <a:srgbClr val="FFFFFF"/>
                </a:solidFill>
                <a:effectLst/>
              </a:rPr>
              <a:t>A Department for Education (DfE) spokesperson said the government was "restoring teaching as the highly valued profession it should be", adding that last year had seen one of the lowest rates of teachers leaving the profession since 2010.</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solidFill>
                  <a:srgbClr val="FFFFFF"/>
                </a:solidFill>
                <a:effectLst/>
              </a:rPr>
              <a:t>Education Support's annual Teacher Wellbeing Index measures the stress, mental health and wellbeing issues reported by teachers and school leaders across the UK.</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solidFill>
                  <a:srgbClr val="FFFFFF"/>
                </a:solidFill>
                <a:effectLst/>
              </a:rPr>
              <a:t>More than 3,000 education staff registered with the YouGov polling service responded to questions about their mental health and wellbeing between June and July this year.</a:t>
            </a:r>
          </a:p>
        </p:txBody>
      </p:sp>
      <p:pic>
        <p:nvPicPr>
          <p:cNvPr id="4100" name="Picture 4" descr="A new report suggests school staffing shortages are harming children's  education and safety. The survey by Unison of almost 3,000 support staff –  including teaching assistants, caterers and cleaners – found that">
            <a:extLst>
              <a:ext uri="{FF2B5EF4-FFF2-40B4-BE49-F238E27FC236}">
                <a16:creationId xmlns:a16="http://schemas.microsoft.com/office/drawing/2014/main" id="{FF4FB0BF-BB97-D3A9-AB6B-5F98EA2AB89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066919" y="787114"/>
            <a:ext cx="5283771" cy="528377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2BCCA25F-7490-A8A0-93F3-5A37CB2072E2}"/>
              </a:ext>
            </a:extLst>
          </p:cNvPr>
          <p:cNvSpPr>
            <a:spLocks noChangeArrowheads="1"/>
          </p:cNvSpPr>
          <p:nvPr/>
        </p:nvSpPr>
        <p:spPr bwMode="auto">
          <a:xfrm>
            <a:off x="0" y="-218012"/>
            <a:ext cx="778098" cy="436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25392"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41414"/>
                </a:solidFill>
                <a:effectLst/>
                <a:latin typeface="inherit"/>
              </a:rPr>
              <a:t>Hayley </a:t>
            </a:r>
            <a:r>
              <a:rPr kumimoji="0" lang="en-US" altLang="en-US" sz="1200" b="0" i="0" u="none" strike="noStrike" cap="none" normalizeH="0" baseline="0" dirty="0">
                <a:ln>
                  <a:noFill/>
                </a:ln>
                <a:solidFill>
                  <a:srgbClr val="545658"/>
                </a:solidFill>
                <a:effectLst/>
                <a:latin typeface="inherit"/>
              </a:rPr>
              <a:t>2025</a:t>
            </a:r>
            <a:endParaRPr kumimoji="0" lang="en-US" altLang="en-US" sz="1200" b="0" i="0" u="none" strike="noStrike" cap="none" normalizeH="0" baseline="0" dirty="0">
              <a:ln>
                <a:noFill/>
              </a:ln>
              <a:solidFill>
                <a:srgbClr val="545658"/>
              </a:solidFill>
              <a:effectLst/>
              <a:latin typeface="ReithSans"/>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Box 10">
            <a:extLst>
              <a:ext uri="{FF2B5EF4-FFF2-40B4-BE49-F238E27FC236}">
                <a16:creationId xmlns:a16="http://schemas.microsoft.com/office/drawing/2014/main" id="{CD19D1A7-9BF6-7BF8-516F-E8CE16029E37}"/>
              </a:ext>
            </a:extLst>
          </p:cNvPr>
          <p:cNvSpPr txBox="1"/>
          <p:nvPr/>
        </p:nvSpPr>
        <p:spPr>
          <a:xfrm>
            <a:off x="714610" y="5227810"/>
            <a:ext cx="2309726" cy="120032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141414"/>
                </a:solidFill>
                <a:effectLst/>
                <a:latin typeface="inherit"/>
              </a:rPr>
              <a:t>Clarke</a:t>
            </a:r>
            <a:endParaRPr kumimoji="0" lang="en-US" altLang="en-US" sz="1800" b="0" i="0" u="none" strike="noStrike" cap="none" normalizeH="0" baseline="0" dirty="0">
              <a:ln>
                <a:noFill/>
              </a:ln>
              <a:solidFill>
                <a:srgbClr val="141414"/>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545658"/>
                </a:solidFill>
                <a:effectLst/>
                <a:latin typeface="inherit"/>
              </a:rPr>
              <a:t>Education reporter</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545658"/>
                </a:solidFill>
                <a:effectLst/>
                <a:latin typeface="inherit"/>
              </a:rPr>
              <a:t>Published</a:t>
            </a: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545658"/>
                </a:solidFill>
                <a:effectLst/>
                <a:latin typeface="inherit"/>
              </a:rPr>
              <a:t>18 November 2025</a:t>
            </a:r>
            <a:endParaRPr lang="en-US" dirty="0"/>
          </a:p>
        </p:txBody>
      </p:sp>
    </p:spTree>
    <p:extLst>
      <p:ext uri="{BB962C8B-B14F-4D97-AF65-F5344CB8AC3E}">
        <p14:creationId xmlns:p14="http://schemas.microsoft.com/office/powerpoint/2010/main" val="1929918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descr="3D rendering of game pieces tied together with a rope">
            <a:extLst>
              <a:ext uri="{FF2B5EF4-FFF2-40B4-BE49-F238E27FC236}">
                <a16:creationId xmlns:a16="http://schemas.microsoft.com/office/drawing/2014/main" id="{1BAB0A4F-E70F-81BA-413B-E9F8870ED37A}"/>
              </a:ext>
            </a:extLst>
          </p:cNvPr>
          <p:cNvPicPr>
            <a:picLocks noChangeAspect="1"/>
          </p:cNvPicPr>
          <p:nvPr/>
        </p:nvPicPr>
        <p:blipFill>
          <a:blip r:embed="rId3"/>
          <a:srcRect l="9780" r="37203" b="1"/>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5B35EFDD-B44F-C972-8CC8-A6EDDC65796C}"/>
              </a:ext>
            </a:extLst>
          </p:cNvPr>
          <p:cNvSpPr>
            <a:spLocks noGrp="1"/>
          </p:cNvSpPr>
          <p:nvPr>
            <p:ph type="title"/>
          </p:nvPr>
        </p:nvSpPr>
        <p:spPr>
          <a:xfrm>
            <a:off x="481012" y="485775"/>
            <a:ext cx="2825506" cy="5719762"/>
          </a:xfrm>
        </p:spPr>
        <p:txBody>
          <a:bodyPr>
            <a:normAutofit/>
          </a:bodyPr>
          <a:lstStyle/>
          <a:p>
            <a:r>
              <a:rPr lang="en-US" sz="3600" dirty="0"/>
              <a:t>Links between Personal and Systemic barriers </a:t>
            </a:r>
          </a:p>
        </p:txBody>
      </p:sp>
      <p:sp>
        <p:nvSpPr>
          <p:cNvPr id="17" name="Content Placeholder 2">
            <a:extLst>
              <a:ext uri="{FF2B5EF4-FFF2-40B4-BE49-F238E27FC236}">
                <a16:creationId xmlns:a16="http://schemas.microsoft.com/office/drawing/2014/main" id="{BD6A65F4-843E-329F-A716-69A001B5BB27}"/>
              </a:ext>
            </a:extLst>
          </p:cNvPr>
          <p:cNvSpPr>
            <a:spLocks noGrp="1"/>
          </p:cNvSpPr>
          <p:nvPr>
            <p:ph idx="1"/>
          </p:nvPr>
        </p:nvSpPr>
        <p:spPr>
          <a:xfrm>
            <a:off x="8416925" y="485774"/>
            <a:ext cx="3292475" cy="5719763"/>
          </a:xfrm>
        </p:spPr>
        <p:txBody>
          <a:bodyPr anchor="ctr">
            <a:normAutofit/>
          </a:bodyPr>
          <a:lstStyle/>
          <a:p>
            <a:pPr marL="0" indent="0">
              <a:buNone/>
            </a:pPr>
            <a:r>
              <a:rPr lang="en-GB" sz="1700" dirty="0"/>
              <a:t>Home and family factors</a:t>
            </a:r>
          </a:p>
          <a:p>
            <a:pPr marL="0" indent="0">
              <a:buNone/>
            </a:pPr>
            <a:r>
              <a:rPr lang="en-GB" sz="1700" dirty="0"/>
              <a:t>Factors associated with the family system may include:</a:t>
            </a:r>
          </a:p>
          <a:p>
            <a:r>
              <a:rPr lang="en-GB" sz="1700" dirty="0"/>
              <a:t>Separation, divorce or a sense of disharmony within the family dynamics;</a:t>
            </a:r>
          </a:p>
          <a:p>
            <a:r>
              <a:rPr lang="en-GB" sz="1700" dirty="0"/>
              <a:t>Parental physical and/or mental health challenges;</a:t>
            </a:r>
          </a:p>
          <a:p>
            <a:r>
              <a:rPr lang="en-GB" sz="1700" dirty="0"/>
              <a:t>The child or young person being a young carer;</a:t>
            </a:r>
          </a:p>
          <a:p>
            <a:r>
              <a:rPr lang="en-GB" sz="1700" dirty="0"/>
              <a:t>Being the youngest child in the family;</a:t>
            </a:r>
          </a:p>
          <a:p>
            <a:r>
              <a:rPr lang="en-GB" sz="1700" dirty="0"/>
              <a:t>Experiences of loss or bereavement;</a:t>
            </a:r>
          </a:p>
          <a:p>
            <a:r>
              <a:rPr lang="en-GB" sz="1700" dirty="0"/>
              <a:t>Elevated levels of stress within the family; and</a:t>
            </a:r>
          </a:p>
          <a:p>
            <a:r>
              <a:rPr lang="en-GB" sz="1700" dirty="0"/>
              <a:t>Other family members who have also experienced barriers to attendance.</a:t>
            </a:r>
          </a:p>
          <a:p>
            <a:endParaRPr lang="en-US" sz="1700" dirty="0"/>
          </a:p>
        </p:txBody>
      </p:sp>
      <p:sp>
        <p:nvSpPr>
          <p:cNvPr id="6" name="TextBox 5">
            <a:extLst>
              <a:ext uri="{FF2B5EF4-FFF2-40B4-BE49-F238E27FC236}">
                <a16:creationId xmlns:a16="http://schemas.microsoft.com/office/drawing/2014/main" id="{3A5CD231-762B-DCDB-E702-0C9458856269}"/>
              </a:ext>
            </a:extLst>
          </p:cNvPr>
          <p:cNvSpPr txBox="1"/>
          <p:nvPr/>
        </p:nvSpPr>
        <p:spPr>
          <a:xfrm>
            <a:off x="8416925" y="5917999"/>
            <a:ext cx="2978590" cy="369332"/>
          </a:xfrm>
          <a:prstGeom prst="rect">
            <a:avLst/>
          </a:prstGeom>
          <a:noFill/>
        </p:spPr>
        <p:txBody>
          <a:bodyPr wrap="square">
            <a:spAutoFit/>
          </a:bodyPr>
          <a:lstStyle/>
          <a:p>
            <a:r>
              <a:rPr lang="en-GB" sz="1800" dirty="0" err="1">
                <a:effectLst/>
                <a:latin typeface="Aptos" panose="020B0004020202020204" pitchFamily="34" charset="0"/>
                <a:ea typeface="Aptos" panose="020B0004020202020204" pitchFamily="34" charset="0"/>
                <a:cs typeface="Times New Roman" panose="02020603050405020304" pitchFamily="18" charset="0"/>
              </a:rPr>
              <a:t>www.gloucestershire.gov.uk</a:t>
            </a:r>
            <a:r>
              <a:rPr lang="en-GB" dirty="0">
                <a:effectLst/>
              </a:rPr>
              <a:t> </a:t>
            </a:r>
            <a:endParaRPr lang="en-US" dirty="0"/>
          </a:p>
        </p:txBody>
      </p:sp>
    </p:spTree>
    <p:extLst>
      <p:ext uri="{BB962C8B-B14F-4D97-AF65-F5344CB8AC3E}">
        <p14:creationId xmlns:p14="http://schemas.microsoft.com/office/powerpoint/2010/main" val="1285855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rendering of game pieces tied together with a rope">
            <a:extLst>
              <a:ext uri="{FF2B5EF4-FFF2-40B4-BE49-F238E27FC236}">
                <a16:creationId xmlns:a16="http://schemas.microsoft.com/office/drawing/2014/main" id="{0A156B6F-6ED2-D384-3853-0BF70178DBAD}"/>
              </a:ext>
            </a:extLst>
          </p:cNvPr>
          <p:cNvPicPr>
            <a:picLocks noChangeAspect="1"/>
          </p:cNvPicPr>
          <p:nvPr/>
        </p:nvPicPr>
        <p:blipFill>
          <a:blip r:embed="rId3"/>
          <a:srcRect l="9780" r="37202" b="1"/>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001C2D12-21D3-82C6-25EB-CC78A6A3EF64}"/>
              </a:ext>
            </a:extLst>
          </p:cNvPr>
          <p:cNvSpPr>
            <a:spLocks noGrp="1"/>
          </p:cNvSpPr>
          <p:nvPr>
            <p:ph type="title"/>
          </p:nvPr>
        </p:nvSpPr>
        <p:spPr>
          <a:xfrm>
            <a:off x="481012" y="485775"/>
            <a:ext cx="2825506" cy="5719762"/>
          </a:xfrm>
        </p:spPr>
        <p:txBody>
          <a:bodyPr>
            <a:normAutofit/>
          </a:bodyPr>
          <a:lstStyle/>
          <a:p>
            <a:r>
              <a:rPr lang="en-US" sz="3600"/>
              <a:t>Links between Personal and Systemic barriers</a:t>
            </a:r>
          </a:p>
        </p:txBody>
      </p:sp>
      <p:sp>
        <p:nvSpPr>
          <p:cNvPr id="3" name="Content Placeholder 2">
            <a:extLst>
              <a:ext uri="{FF2B5EF4-FFF2-40B4-BE49-F238E27FC236}">
                <a16:creationId xmlns:a16="http://schemas.microsoft.com/office/drawing/2014/main" id="{B041FB00-E20F-D8B5-BCDC-5E45043E606E}"/>
              </a:ext>
            </a:extLst>
          </p:cNvPr>
          <p:cNvSpPr>
            <a:spLocks noGrp="1"/>
          </p:cNvSpPr>
          <p:nvPr>
            <p:ph idx="1"/>
          </p:nvPr>
        </p:nvSpPr>
        <p:spPr>
          <a:xfrm>
            <a:off x="8416925" y="485774"/>
            <a:ext cx="3292475" cy="5719763"/>
          </a:xfrm>
        </p:spPr>
        <p:txBody>
          <a:bodyPr anchor="ctr">
            <a:normAutofit/>
          </a:bodyPr>
          <a:lstStyle/>
          <a:p>
            <a:pPr marL="0" indent="0">
              <a:buNone/>
            </a:pPr>
            <a:r>
              <a:rPr lang="en-GB" sz="1700"/>
              <a:t>School factors</a:t>
            </a:r>
          </a:p>
          <a:p>
            <a:pPr marL="0" indent="0">
              <a:buNone/>
            </a:pPr>
            <a:r>
              <a:rPr lang="en-GB" sz="1700"/>
              <a:t>Factors associated with the school system may include:</a:t>
            </a:r>
          </a:p>
          <a:p>
            <a:r>
              <a:rPr lang="en-GB" sz="1700"/>
              <a:t> Bullying and cyber bullying;</a:t>
            </a:r>
          </a:p>
          <a:p>
            <a:r>
              <a:rPr lang="en-GB" sz="1700"/>
              <a:t>Relationships with peers and/or adults;</a:t>
            </a:r>
          </a:p>
          <a:p>
            <a:r>
              <a:rPr lang="en-GB" sz="1700"/>
              <a:t> Transitioning from primary to secondary school or moving school;</a:t>
            </a:r>
          </a:p>
          <a:p>
            <a:r>
              <a:rPr lang="en-GB" sz="1700"/>
              <a:t> Accessing the structure and routine of the school day;</a:t>
            </a:r>
          </a:p>
          <a:p>
            <a:r>
              <a:rPr lang="en-GB" sz="1700"/>
              <a:t>Learning ability;</a:t>
            </a:r>
          </a:p>
          <a:p>
            <a:r>
              <a:rPr lang="en-GB" sz="1700"/>
              <a:t>Increased academic demand;</a:t>
            </a:r>
          </a:p>
          <a:p>
            <a:r>
              <a:rPr lang="en-GB" sz="1700"/>
              <a:t>Exams and tests;</a:t>
            </a:r>
          </a:p>
          <a:p>
            <a:r>
              <a:rPr lang="en-GB" sz="1700"/>
              <a:t>Travelling to school;</a:t>
            </a:r>
          </a:p>
          <a:p>
            <a:r>
              <a:rPr lang="en-GB" sz="1700"/>
              <a:t>Unidentified or unmet learning and/or pastoral needs; and</a:t>
            </a:r>
          </a:p>
          <a:p>
            <a:r>
              <a:rPr lang="en-GB" sz="1700"/>
              <a:t>Size and layout of the school.</a:t>
            </a:r>
          </a:p>
          <a:p>
            <a:endParaRPr lang="en-US" sz="1700"/>
          </a:p>
        </p:txBody>
      </p:sp>
      <p:sp>
        <p:nvSpPr>
          <p:cNvPr id="6" name="TextBox 5">
            <a:extLst>
              <a:ext uri="{FF2B5EF4-FFF2-40B4-BE49-F238E27FC236}">
                <a16:creationId xmlns:a16="http://schemas.microsoft.com/office/drawing/2014/main" id="{DEC3FF41-C81F-2BF1-470F-2485E32DA23F}"/>
              </a:ext>
            </a:extLst>
          </p:cNvPr>
          <p:cNvSpPr txBox="1"/>
          <p:nvPr/>
        </p:nvSpPr>
        <p:spPr>
          <a:xfrm>
            <a:off x="8577262" y="6020871"/>
            <a:ext cx="2971799" cy="369332"/>
          </a:xfrm>
          <a:prstGeom prst="rect">
            <a:avLst/>
          </a:prstGeom>
          <a:noFill/>
        </p:spPr>
        <p:txBody>
          <a:bodyPr wrap="square">
            <a:spAutoFit/>
          </a:bodyPr>
          <a:lstStyle/>
          <a:p>
            <a:r>
              <a:rPr lang="en-GB" sz="1800" dirty="0" err="1">
                <a:effectLst/>
                <a:latin typeface="Aptos" panose="020B0004020202020204" pitchFamily="34" charset="0"/>
                <a:ea typeface="Aptos" panose="020B0004020202020204" pitchFamily="34" charset="0"/>
                <a:cs typeface="Times New Roman" panose="02020603050405020304" pitchFamily="18" charset="0"/>
              </a:rPr>
              <a:t>www.gloucestershire.gov.uk</a:t>
            </a:r>
            <a:r>
              <a:rPr lang="en-GB" dirty="0">
                <a:effectLst/>
              </a:rPr>
              <a:t> </a:t>
            </a:r>
            <a:endParaRPr lang="en-US" dirty="0"/>
          </a:p>
        </p:txBody>
      </p:sp>
    </p:spTree>
    <p:extLst>
      <p:ext uri="{BB962C8B-B14F-4D97-AF65-F5344CB8AC3E}">
        <p14:creationId xmlns:p14="http://schemas.microsoft.com/office/powerpoint/2010/main" val="2989974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3" name="Group 82">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5" name="Group 8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990500C-DAA6-C100-30CC-2FC3E0C265AB}"/>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conclusion</a:t>
            </a:r>
          </a:p>
        </p:txBody>
      </p:sp>
      <p:sp>
        <p:nvSpPr>
          <p:cNvPr id="41" name="Content Placeholder 2">
            <a:extLst>
              <a:ext uri="{FF2B5EF4-FFF2-40B4-BE49-F238E27FC236}">
                <a16:creationId xmlns:a16="http://schemas.microsoft.com/office/drawing/2014/main" id="{DD459CC5-A6CD-47B9-F6A0-A5055A58F529}"/>
              </a:ext>
            </a:extLst>
          </p:cNvPr>
          <p:cNvSpPr>
            <a:spLocks noGrp="1"/>
          </p:cNvSpPr>
          <p:nvPr>
            <p:ph idx="1"/>
          </p:nvPr>
        </p:nvSpPr>
        <p:spPr>
          <a:xfrm>
            <a:off x="4071068" y="841247"/>
            <a:ext cx="6877878" cy="5120640"/>
          </a:xfrm>
        </p:spPr>
        <p:txBody>
          <a:bodyPr anchor="ctr">
            <a:normAutofit/>
          </a:bodyPr>
          <a:lstStyle/>
          <a:p>
            <a:pPr marL="0" indent="0">
              <a:buNone/>
            </a:pPr>
            <a:r>
              <a:rPr lang="en-US" sz="1800" dirty="0">
                <a:solidFill>
                  <a:schemeClr val="tx2"/>
                </a:solidFill>
              </a:rPr>
              <a:t>With the Information I've researched the school system is very much needing a total overhaul and more funding into research and help within all measures across education.</a:t>
            </a:r>
            <a:br>
              <a:rPr lang="en-US" sz="1800" dirty="0">
                <a:solidFill>
                  <a:schemeClr val="tx2"/>
                </a:solidFill>
              </a:rPr>
            </a:br>
            <a:br>
              <a:rPr lang="en-US" sz="1800" dirty="0">
                <a:solidFill>
                  <a:schemeClr val="tx2"/>
                </a:solidFill>
              </a:rPr>
            </a:br>
            <a:r>
              <a:rPr lang="en-US" sz="1800" dirty="0">
                <a:solidFill>
                  <a:schemeClr val="tx2"/>
                </a:solidFill>
              </a:rPr>
              <a:t>Also, a massive look into Special Needs Education with more funding put into resources and training to help educators understand more of the needs that are not widely known to them. </a:t>
            </a:r>
          </a:p>
        </p:txBody>
      </p:sp>
    </p:spTree>
    <p:extLst>
      <p:ext uri="{BB962C8B-B14F-4D97-AF65-F5344CB8AC3E}">
        <p14:creationId xmlns:p14="http://schemas.microsoft.com/office/powerpoint/2010/main" val="54757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215A6-5499-9FAA-A52A-D357493C5903}"/>
              </a:ext>
            </a:extLst>
          </p:cNvPr>
          <p:cNvSpPr>
            <a:spLocks noGrp="1"/>
          </p:cNvSpPr>
          <p:nvPr>
            <p:ph type="title"/>
          </p:nvPr>
        </p:nvSpPr>
        <p:spPr>
          <a:xfrm>
            <a:off x="5868557" y="1138036"/>
            <a:ext cx="5444382" cy="1402470"/>
          </a:xfrm>
        </p:spPr>
        <p:txBody>
          <a:bodyPr anchor="t">
            <a:normAutofit/>
          </a:bodyPr>
          <a:lstStyle/>
          <a:p>
            <a:r>
              <a:rPr lang="en-US" sz="3200"/>
              <a:t>Ref page</a:t>
            </a:r>
            <a:br>
              <a:rPr lang="en-US" sz="3200"/>
            </a:br>
            <a:endParaRPr lang="en-US" sz="3200"/>
          </a:p>
        </p:txBody>
      </p:sp>
      <p:pic>
        <p:nvPicPr>
          <p:cNvPr id="5" name="Picture 4" descr="Writing an appointment on a paper agenda">
            <a:extLst>
              <a:ext uri="{FF2B5EF4-FFF2-40B4-BE49-F238E27FC236}">
                <a16:creationId xmlns:a16="http://schemas.microsoft.com/office/drawing/2014/main" id="{CE998444-BDD0-52C4-6FB7-F471D2DE347D}"/>
              </a:ext>
            </a:extLst>
          </p:cNvPr>
          <p:cNvPicPr>
            <a:picLocks noChangeAspect="1"/>
          </p:cNvPicPr>
          <p:nvPr/>
        </p:nvPicPr>
        <p:blipFill>
          <a:blip r:embed="rId3"/>
          <a:srcRect r="49862"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7DFF64-0A1C-5059-D4A7-5CE7D4FD2864}"/>
              </a:ext>
            </a:extLst>
          </p:cNvPr>
          <p:cNvSpPr>
            <a:spLocks noGrp="1"/>
          </p:cNvSpPr>
          <p:nvPr>
            <p:ph idx="1"/>
          </p:nvPr>
        </p:nvSpPr>
        <p:spPr>
          <a:xfrm>
            <a:off x="5868557" y="2551176"/>
            <a:ext cx="5444382" cy="3591207"/>
          </a:xfrm>
        </p:spPr>
        <p:txBody>
          <a:bodyPr>
            <a:normAutofit fontScale="25000" lnSpcReduction="20000"/>
          </a:bodyPr>
          <a:lstStyle/>
          <a:p>
            <a:pPr marL="0" indent="0">
              <a:buNone/>
            </a:pPr>
            <a:r>
              <a:rPr lang="en-GB" dirty="0"/>
              <a:t>Image 1 </a:t>
            </a:r>
            <a:r>
              <a:rPr lang="en-GB" u="sng" dirty="0">
                <a:hlinkClick r:id="rId4"/>
              </a:rPr>
              <a:t>https://res.cloudinary.com/jerrick/image/upload/d_642250b563292b35f27461a7.png,f_jpg,fl_progressive,q_auto,w_1024/675434854459dd001d681c26.jpg</a:t>
            </a:r>
            <a:endParaRPr lang="en-GB" dirty="0"/>
          </a:p>
          <a:p>
            <a:pPr marL="0" indent="0">
              <a:buNone/>
            </a:pPr>
            <a:br>
              <a:rPr lang="en-GB" sz="2000" dirty="0"/>
            </a:br>
            <a:r>
              <a:rPr lang="en-GB" dirty="0"/>
              <a:t>image 2 </a:t>
            </a:r>
            <a:br>
              <a:rPr lang="en-GB" dirty="0"/>
            </a:br>
            <a:r>
              <a:rPr lang="en-GB" u="sng" dirty="0">
                <a:hlinkClick r:id="rId5"/>
              </a:rPr>
              <a:t>https://businessjargons.com/wp-content/uploads/2016/03/Common-Personal-Barriers.jpg</a:t>
            </a:r>
            <a:br>
              <a:rPr lang="en-GB" dirty="0"/>
            </a:br>
            <a:r>
              <a:rPr lang="en-GB" dirty="0"/>
              <a:t> image 2 </a:t>
            </a:r>
            <a:br>
              <a:rPr lang="en-GB" dirty="0"/>
            </a:br>
            <a:r>
              <a:rPr lang="en-GB" u="sng" dirty="0">
                <a:hlinkClick r:id="rId6"/>
              </a:rPr>
              <a:t>https://www.google.com/url?sa=t&amp;source=web&amp;rct=j&amp;url=https%3A%2F%2Fpressbooks.atlanticoer-relatlantique.ca%2Ftransformingpractice%2Fchapter%2Fmodule-1-systems-of-inequity%2F&amp;ved=0CBUQjRxqFwoTCIjZ19nl55EDFQAAAAAdAAAAABAi&amp;opi=89978449</a:t>
            </a:r>
            <a:br>
              <a:rPr lang="en-GB" dirty="0"/>
            </a:br>
            <a:br>
              <a:rPr lang="en-GB" dirty="0"/>
            </a:br>
            <a:r>
              <a:rPr lang="en-GB" dirty="0"/>
              <a:t>image 3</a:t>
            </a:r>
            <a:br>
              <a:rPr lang="en-GB" dirty="0"/>
            </a:br>
            <a:r>
              <a:rPr lang="en-GB" u="sng" dirty="0">
                <a:hlinkClick r:id="rId7"/>
              </a:rPr>
              <a:t>https://www.google.com/url?sa=t&amp;source=web&amp;rct=j&amp;url=https%3A%2F%2Fwww.21kschool.com%2Fin%2Fblog%2Fchallenges-of-inclusive-education%2F&amp;ved=0CBUQjRxqFwoTCKDs_5Dq55EDFQAAAAAdAAAAABAi&amp;opi=89978449</a:t>
            </a:r>
            <a:br>
              <a:rPr lang="en-GB" dirty="0"/>
            </a:br>
            <a:br>
              <a:rPr lang="en-GB" dirty="0"/>
            </a:br>
            <a:r>
              <a:rPr lang="en-GB" dirty="0"/>
              <a:t>image 4 </a:t>
            </a:r>
            <a:br>
              <a:rPr lang="en-GB" dirty="0"/>
            </a:br>
            <a:r>
              <a:rPr lang="en-GB" dirty="0" err="1"/>
              <a:t>Koplewicz</a:t>
            </a:r>
            <a:r>
              <a:rPr lang="en-GB" dirty="0"/>
              <a:t>, H., '7 myths about child mental health', Child Mind Institute, 2021</a:t>
            </a:r>
            <a:br>
              <a:rPr lang="en-GB" dirty="0"/>
            </a:br>
            <a:br>
              <a:rPr lang="en-GB" dirty="0"/>
            </a:br>
            <a:r>
              <a:rPr lang="en-GB" dirty="0"/>
              <a:t>https://</a:t>
            </a:r>
            <a:r>
              <a:rPr lang="en-GB" dirty="0" err="1"/>
              <a:t>www.mindsahead.org.uk</a:t>
            </a:r>
            <a:r>
              <a:rPr lang="en-GB" dirty="0"/>
              <a:t>/5-myths-about-school-mental-health/</a:t>
            </a:r>
            <a:br>
              <a:rPr lang="en-GB" dirty="0"/>
            </a:br>
            <a:br>
              <a:rPr lang="en-GB" dirty="0"/>
            </a:br>
            <a:r>
              <a:rPr lang="en-GB" dirty="0"/>
              <a:t>staffing </a:t>
            </a:r>
            <a:br>
              <a:rPr lang="en-GB" dirty="0"/>
            </a:br>
            <a:r>
              <a:rPr lang="en-GB" u="sng" dirty="0">
                <a:hlinkClick r:id="rId8"/>
              </a:rPr>
              <a:t>https://www.google.com/url?sa=t&amp;source=web&amp;rct=j&amp;url=https%3A%2F%2Fwww.instagram.com%2Fp%2FDRu_H5yDEVY%2F&amp;ved=0CBoQ3YkBahcKEwiw5YaX7-eRAxUAAAAAHQAAAAAQIw&amp;opi=89978449</a:t>
            </a:r>
            <a:br>
              <a:rPr lang="en-GB" dirty="0"/>
            </a:br>
            <a:br>
              <a:rPr lang="en-GB" dirty="0"/>
            </a:br>
            <a:r>
              <a:rPr lang="en-GB" u="sng" dirty="0">
                <a:hlinkClick r:id="rId9"/>
              </a:rPr>
              <a:t>https://www.google.com/url?sa=i&amp;source=web&amp;rct=j&amp;url=https://www.bbc.co.uk/news/articles/ce3x643pzveo%23:~:text%3DTeachers%27%2520wellbeing%2520across%2520the%2520UK,health%2520due%2520to%2520their%2520work&amp;ved=2ahUKEwiX5oKg8OeRAxV3T0EAHZfWN6cQ1fkOegQICRAC&amp;opi=89978449&amp;cd&amp;psig=AOvVaw08QXdCwinEv5h_-bu0i1Sv&amp;ust=1767272235930000</a:t>
            </a:r>
            <a:br>
              <a:rPr lang="en-GB" dirty="0"/>
            </a:br>
            <a:br>
              <a:rPr lang="en-GB" dirty="0"/>
            </a:br>
            <a:r>
              <a:rPr lang="en-GB" dirty="0"/>
              <a:t>Funding</a:t>
            </a:r>
            <a:br>
              <a:rPr lang="en-GB" dirty="0"/>
            </a:br>
            <a:r>
              <a:rPr lang="en-GB" u="sng" dirty="0">
                <a:hlinkClick r:id="rId10"/>
              </a:rPr>
              <a:t>https://www.naht.org.uk/portals/0/Images/NAHT-Fix-Funding-389x267_.jpg?ver=2022-02-22-163428-980</a:t>
            </a:r>
            <a:br>
              <a:rPr lang="en-GB" dirty="0"/>
            </a:br>
            <a:br>
              <a:rPr lang="en-GB" dirty="0"/>
            </a:br>
            <a:r>
              <a:rPr lang="en-GB" dirty="0"/>
              <a:t>Barriers </a:t>
            </a:r>
            <a:br>
              <a:rPr lang="en-GB" dirty="0"/>
            </a:br>
            <a:r>
              <a:rPr lang="en-GB" dirty="0"/>
              <a:t>https://</a:t>
            </a:r>
            <a:r>
              <a:rPr lang="en-GB" dirty="0" err="1"/>
              <a:t>www.gloucestershire.gov.uk</a:t>
            </a:r>
            <a:r>
              <a:rPr lang="en-GB" dirty="0"/>
              <a:t>/education-and-learning/special-educational-needs-and-disability-send/educational-psychology-service-eps/guidance-to-support-children-and-young-people-experiencing-barriers-attending-school/why-might-children-and-young-people-experience-barriers-to-attending-school/</a:t>
            </a:r>
            <a:endParaRPr lang="en-US" sz="2000" dirty="0"/>
          </a:p>
        </p:txBody>
      </p:sp>
    </p:spTree>
    <p:extLst>
      <p:ext uri="{BB962C8B-B14F-4D97-AF65-F5344CB8AC3E}">
        <p14:creationId xmlns:p14="http://schemas.microsoft.com/office/powerpoint/2010/main" val="971577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258</TotalTime>
  <Words>1933</Words>
  <Application>Microsoft Macintosh PowerPoint</Application>
  <PresentationFormat>Widescreen</PresentationFormat>
  <Paragraphs>82</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inherit</vt:lpstr>
      <vt:lpstr>ReithSans</vt:lpstr>
      <vt:lpstr>Office Theme</vt:lpstr>
      <vt:lpstr>Janine Thomson- 2504957  Module – ECIE4001 Challenges Learners Face Within An Educational Settings In Wales. </vt:lpstr>
      <vt:lpstr>Why we need to understand the challenges children face in a Wales educational setting.</vt:lpstr>
      <vt:lpstr>Barriers – Personal.           Barriers – Systemic.   </vt:lpstr>
      <vt:lpstr>Additional Learning Need challenges </vt:lpstr>
      <vt:lpstr>Mental health and wellbeing</vt:lpstr>
      <vt:lpstr>Funding</vt:lpstr>
      <vt:lpstr>staffing</vt:lpstr>
      <vt:lpstr>Links between Personal and Systemic barriers </vt:lpstr>
      <vt:lpstr>Links between Personal and Systemic barriers</vt:lpstr>
      <vt:lpstr>conclusion</vt:lpstr>
      <vt:lpstr>Ref page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 Thomson (2504957)</dc:creator>
  <cp:lastModifiedBy>Jay Thomson (2504957)</cp:lastModifiedBy>
  <cp:revision>1</cp:revision>
  <dcterms:created xsi:type="dcterms:W3CDTF">2025-12-22T10:23:38Z</dcterms:created>
  <dcterms:modified xsi:type="dcterms:W3CDTF">2026-01-04T12:41:16Z</dcterms:modified>
</cp:coreProperties>
</file>