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6" r:id="rId2"/>
    <p:sldId id="257" r:id="rId3"/>
    <p:sldId id="258" r:id="rId4"/>
    <p:sldId id="259" r:id="rId5"/>
    <p:sldId id="260" r:id="rId6"/>
    <p:sldId id="261" r:id="rId7"/>
    <p:sldId id="262" r:id="rId8"/>
    <p:sldId id="263" r:id="rId9"/>
    <p:sldId id="264" r:id="rId10"/>
    <p:sldId id="265" r:id="rId11"/>
  </p:sldIdLst>
  <p:sldSz cx="10080625" cy="5670550"/>
  <p:notesSz cx="77724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81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2A53C59-6FD7-4F7F-9AEE-2C7CD92500A2}"/>
              </a:ext>
            </a:extLst>
          </p:cNvPr>
          <p:cNvSpPr txBox="1">
            <a:spLocks noGrp="1"/>
          </p:cNvSpPr>
          <p:nvPr>
            <p:ph type="hdr" sz="quarter"/>
          </p:nvPr>
        </p:nvSpPr>
        <p:spPr>
          <a:xfrm>
            <a:off x="0" y="0"/>
            <a:ext cx="3372840" cy="502560"/>
          </a:xfrm>
          <a:prstGeom prst="rect">
            <a:avLst/>
          </a:prstGeom>
          <a:noFill/>
          <a:ln>
            <a:noFill/>
          </a:ln>
        </p:spPr>
        <p:txBody>
          <a:bodyPr wrap="none" lIns="90000" tIns="45000" rIns="90000" bIns="45000" anchorCtr="0" compatLnSpc="0">
            <a:noAutofit/>
          </a:bodyPr>
          <a:lstStyle/>
          <a:p>
            <a:pPr marL="0" marR="0" lvl="0" indent="0" hangingPunct="0">
              <a:lnSpc>
                <a:spcPct val="100000"/>
              </a:lnSpc>
              <a:spcBef>
                <a:spcPts val="0"/>
              </a:spcBef>
              <a:spcAft>
                <a:spcPts val="0"/>
              </a:spcAft>
              <a:buNone/>
              <a:tabLst/>
              <a:defRPr sz="1400"/>
            </a:pPr>
            <a:endParaRPr lang="en-US" sz="1400" b="0" i="0" u="none" strike="noStrike" kern="1200" cap="none">
              <a:ln>
                <a:noFill/>
              </a:ln>
              <a:latin typeface="Liberation Sans" pitchFamily="18"/>
              <a:ea typeface="Microsoft YaHei" pitchFamily="2"/>
              <a:cs typeface="Mangal" pitchFamily="2"/>
            </a:endParaRPr>
          </a:p>
        </p:txBody>
      </p:sp>
      <p:sp>
        <p:nvSpPr>
          <p:cNvPr id="3" name="Date Placeholder 2">
            <a:extLst>
              <a:ext uri="{FF2B5EF4-FFF2-40B4-BE49-F238E27FC236}">
                <a16:creationId xmlns:a16="http://schemas.microsoft.com/office/drawing/2014/main" id="{9EF7BF10-0A74-412D-9703-95CB4D1BCC40}"/>
              </a:ext>
            </a:extLst>
          </p:cNvPr>
          <p:cNvSpPr txBox="1">
            <a:spLocks noGrp="1"/>
          </p:cNvSpPr>
          <p:nvPr>
            <p:ph type="dt" sz="quarter" idx="1"/>
          </p:nvPr>
        </p:nvSpPr>
        <p:spPr>
          <a:xfrm>
            <a:off x="4399200" y="0"/>
            <a:ext cx="3372840" cy="502560"/>
          </a:xfrm>
          <a:prstGeom prst="rect">
            <a:avLst/>
          </a:prstGeom>
          <a:noFill/>
          <a:ln>
            <a:noFill/>
          </a:ln>
        </p:spPr>
        <p:txBody>
          <a:bodyPr wrap="none" lIns="90000" tIns="45000" rIns="90000" bIns="45000" anchorCtr="0" compatLnSpc="0">
            <a:noAutofit/>
          </a:bodyPr>
          <a:lstStyle/>
          <a:p>
            <a:pPr marL="0" marR="0" lvl="0" indent="0" algn="r" hangingPunct="0">
              <a:lnSpc>
                <a:spcPct val="100000"/>
              </a:lnSpc>
              <a:spcBef>
                <a:spcPts val="0"/>
              </a:spcBef>
              <a:spcAft>
                <a:spcPts val="0"/>
              </a:spcAft>
              <a:buNone/>
              <a:tabLst/>
              <a:defRPr sz="1400"/>
            </a:pPr>
            <a:endParaRPr lang="en-US" sz="1400" b="0" i="0" u="none" strike="noStrike" kern="1200" cap="none">
              <a:ln>
                <a:noFill/>
              </a:ln>
              <a:latin typeface="Liberation Sans" pitchFamily="18"/>
              <a:ea typeface="Microsoft YaHei" pitchFamily="2"/>
              <a:cs typeface="Mangal" pitchFamily="2"/>
            </a:endParaRPr>
          </a:p>
        </p:txBody>
      </p:sp>
      <p:sp>
        <p:nvSpPr>
          <p:cNvPr id="4" name="Footer Placeholder 3">
            <a:extLst>
              <a:ext uri="{FF2B5EF4-FFF2-40B4-BE49-F238E27FC236}">
                <a16:creationId xmlns:a16="http://schemas.microsoft.com/office/drawing/2014/main" id="{6BF43F78-EC45-4B2B-95F7-D605A9BB7368}"/>
              </a:ext>
            </a:extLst>
          </p:cNvPr>
          <p:cNvSpPr txBox="1">
            <a:spLocks noGrp="1"/>
          </p:cNvSpPr>
          <p:nvPr>
            <p:ph type="ftr" sz="quarter" idx="2"/>
          </p:nvPr>
        </p:nvSpPr>
        <p:spPr>
          <a:xfrm>
            <a:off x="0" y="9555480"/>
            <a:ext cx="3372840" cy="502560"/>
          </a:xfrm>
          <a:prstGeom prst="rect">
            <a:avLst/>
          </a:prstGeom>
          <a:noFill/>
          <a:ln>
            <a:noFill/>
          </a:ln>
        </p:spPr>
        <p:txBody>
          <a:bodyPr wrap="none" lIns="90000" tIns="45000" rIns="90000" bIns="45000" anchor="b" anchorCtr="0" compatLnSpc="0">
            <a:noAutofit/>
          </a:bodyPr>
          <a:lstStyle/>
          <a:p>
            <a:pPr marL="0" marR="0" lvl="0" indent="0" hangingPunct="0">
              <a:lnSpc>
                <a:spcPct val="100000"/>
              </a:lnSpc>
              <a:spcBef>
                <a:spcPts val="0"/>
              </a:spcBef>
              <a:spcAft>
                <a:spcPts val="0"/>
              </a:spcAft>
              <a:buNone/>
              <a:tabLst/>
              <a:defRPr sz="1400"/>
            </a:pPr>
            <a:endParaRPr lang="en-US" sz="1400" b="0" i="0" u="none" strike="noStrike" kern="1200" cap="none">
              <a:ln>
                <a:noFill/>
              </a:ln>
              <a:latin typeface="Liberation Sans" pitchFamily="18"/>
              <a:ea typeface="Microsoft YaHei" pitchFamily="2"/>
              <a:cs typeface="Mangal" pitchFamily="2"/>
            </a:endParaRPr>
          </a:p>
        </p:txBody>
      </p:sp>
      <p:sp>
        <p:nvSpPr>
          <p:cNvPr id="5" name="Slide Number Placeholder 4">
            <a:extLst>
              <a:ext uri="{FF2B5EF4-FFF2-40B4-BE49-F238E27FC236}">
                <a16:creationId xmlns:a16="http://schemas.microsoft.com/office/drawing/2014/main" id="{FE1CD56F-1143-41DD-8CC5-0B34A3E39390}"/>
              </a:ext>
            </a:extLst>
          </p:cNvPr>
          <p:cNvSpPr txBox="1">
            <a:spLocks noGrp="1"/>
          </p:cNvSpPr>
          <p:nvPr>
            <p:ph type="sldNum" sz="quarter" idx="3"/>
          </p:nvPr>
        </p:nvSpPr>
        <p:spPr>
          <a:xfrm>
            <a:off x="4399200" y="9555480"/>
            <a:ext cx="3372840" cy="502560"/>
          </a:xfrm>
          <a:prstGeom prst="rect">
            <a:avLst/>
          </a:prstGeom>
          <a:noFill/>
          <a:ln>
            <a:noFill/>
          </a:ln>
        </p:spPr>
        <p:txBody>
          <a:bodyPr wrap="none" lIns="90000" tIns="45000" rIns="90000" bIns="45000" anchor="b" anchorCtr="0" compatLnSpc="0">
            <a:noAutofit/>
          </a:bodyPr>
          <a:lstStyle/>
          <a:p>
            <a:pPr marL="0" marR="0" lvl="0" indent="0" algn="r" hangingPunct="0">
              <a:lnSpc>
                <a:spcPct val="100000"/>
              </a:lnSpc>
              <a:spcBef>
                <a:spcPts val="0"/>
              </a:spcBef>
              <a:spcAft>
                <a:spcPts val="0"/>
              </a:spcAft>
              <a:buNone/>
              <a:tabLst/>
              <a:defRPr sz="1400"/>
            </a:pPr>
            <a:fld id="{6C692618-34A4-4A2A-8364-EF3F044E78B9}" type="slidenum">
              <a:t>‹#›</a:t>
            </a:fld>
            <a:endParaRPr lang="en-US" sz="1400" b="0" i="0" u="none" strike="noStrike" kern="1200" cap="none">
              <a:ln>
                <a:noFill/>
              </a:ln>
              <a:latin typeface="Liberation Sans" pitchFamily="18"/>
              <a:ea typeface="Microsoft YaHei" pitchFamily="2"/>
              <a:cs typeface="Mangal" pitchFamily="2"/>
            </a:endParaRPr>
          </a:p>
        </p:txBody>
      </p:sp>
    </p:spTree>
    <p:extLst>
      <p:ext uri="{BB962C8B-B14F-4D97-AF65-F5344CB8AC3E}">
        <p14:creationId xmlns:p14="http://schemas.microsoft.com/office/powerpoint/2010/main" val="3758792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6BC75C-36B7-4140-8048-11FA36A7E400}"/>
              </a:ext>
            </a:extLst>
          </p:cNvPr>
          <p:cNvSpPr>
            <a:spLocks noGrp="1" noRot="1" noChangeAspect="1"/>
          </p:cNvSpPr>
          <p:nvPr>
            <p:ph type="sldImg" idx="2"/>
          </p:nvPr>
        </p:nvSpPr>
        <p:spPr>
          <a:xfrm>
            <a:off x="533520" y="764280"/>
            <a:ext cx="6704640" cy="3771360"/>
          </a:xfrm>
          <a:prstGeom prst="rect">
            <a:avLst/>
          </a:prstGeom>
          <a:noFill/>
          <a:ln>
            <a:noFill/>
            <a:prstDash val="solid"/>
          </a:ln>
        </p:spPr>
      </p:sp>
      <p:sp>
        <p:nvSpPr>
          <p:cNvPr id="3" name="Notes Placeholder 2">
            <a:extLst>
              <a:ext uri="{FF2B5EF4-FFF2-40B4-BE49-F238E27FC236}">
                <a16:creationId xmlns:a16="http://schemas.microsoft.com/office/drawing/2014/main" id="{A3F5110B-DBDE-44CF-8ACD-ADCC00FE56D7}"/>
              </a:ext>
            </a:extLst>
          </p:cNvPr>
          <p:cNvSpPr txBox="1">
            <a:spLocks noGrp="1"/>
          </p:cNvSpPr>
          <p:nvPr>
            <p:ph type="body" sz="quarter" idx="3"/>
          </p:nvPr>
        </p:nvSpPr>
        <p:spPr>
          <a:xfrm>
            <a:off x="777239" y="4777560"/>
            <a:ext cx="6217560" cy="4525920"/>
          </a:xfrm>
          <a:prstGeom prst="rect">
            <a:avLst/>
          </a:prstGeom>
          <a:noFill/>
          <a:ln>
            <a:noFill/>
          </a:ln>
        </p:spPr>
        <p:txBody>
          <a:bodyPr lIns="0" tIns="0" rIns="0" bIns="0"/>
          <a:lstStyle/>
          <a:p>
            <a:endParaRPr lang="en-US"/>
          </a:p>
        </p:txBody>
      </p:sp>
      <p:sp>
        <p:nvSpPr>
          <p:cNvPr id="4" name="Header Placeholder 3">
            <a:extLst>
              <a:ext uri="{FF2B5EF4-FFF2-40B4-BE49-F238E27FC236}">
                <a16:creationId xmlns:a16="http://schemas.microsoft.com/office/drawing/2014/main" id="{9927B2A5-15BD-4A42-B2E8-C0533003FB58}"/>
              </a:ext>
            </a:extLst>
          </p:cNvPr>
          <p:cNvSpPr txBox="1">
            <a:spLocks noGrp="1"/>
          </p:cNvSpPr>
          <p:nvPr>
            <p:ph type="hdr" sz="quarter"/>
          </p:nvPr>
        </p:nvSpPr>
        <p:spPr>
          <a:xfrm>
            <a:off x="0" y="0"/>
            <a:ext cx="3372840" cy="502560"/>
          </a:xfrm>
          <a:prstGeom prst="rect">
            <a:avLst/>
          </a:prstGeom>
          <a:noFill/>
          <a:ln>
            <a:noFill/>
          </a:ln>
        </p:spPr>
        <p:txBody>
          <a:bodyPr lIns="0" tIns="0" rIns="0" bIns="0" anchorCtr="0">
            <a:noAutofit/>
          </a:bodyPr>
          <a:lstStyle>
            <a:lvl1pPr lvl="0" hangingPunct="0">
              <a:buNone/>
              <a:tabLst/>
              <a:defRPr lang="en-US" sz="1400" kern="1200">
                <a:latin typeface="Liberation Serif" pitchFamily="18"/>
                <a:ea typeface="Segoe UI" pitchFamily="2"/>
                <a:cs typeface="Tahoma" pitchFamily="2"/>
              </a:defRPr>
            </a:lvl1pPr>
          </a:lstStyle>
          <a:p>
            <a:pPr lvl="0"/>
            <a:endParaRPr lang="en-US"/>
          </a:p>
        </p:txBody>
      </p:sp>
      <p:sp>
        <p:nvSpPr>
          <p:cNvPr id="5" name="Date Placeholder 4">
            <a:extLst>
              <a:ext uri="{FF2B5EF4-FFF2-40B4-BE49-F238E27FC236}">
                <a16:creationId xmlns:a16="http://schemas.microsoft.com/office/drawing/2014/main" id="{585B0110-76B5-4B39-9AD2-A755FD4ECF3C}"/>
              </a:ext>
            </a:extLst>
          </p:cNvPr>
          <p:cNvSpPr txBox="1">
            <a:spLocks noGrp="1"/>
          </p:cNvSpPr>
          <p:nvPr>
            <p:ph type="dt" idx="1"/>
          </p:nvPr>
        </p:nvSpPr>
        <p:spPr>
          <a:xfrm>
            <a:off x="4399200" y="0"/>
            <a:ext cx="3372840" cy="502560"/>
          </a:xfrm>
          <a:prstGeom prst="rect">
            <a:avLst/>
          </a:prstGeom>
          <a:noFill/>
          <a:ln>
            <a:noFill/>
          </a:ln>
        </p:spPr>
        <p:txBody>
          <a:bodyPr lIns="0" tIns="0" rIns="0" bIns="0" anchorCtr="0">
            <a:noAutofit/>
          </a:bodyPr>
          <a:lstStyle>
            <a:lvl1pPr lvl="0" algn="r" hangingPunct="0">
              <a:buNone/>
              <a:tabLst/>
              <a:defRPr lang="en-US" sz="1400" kern="1200">
                <a:latin typeface="Liberation Serif" pitchFamily="18"/>
                <a:ea typeface="Segoe UI" pitchFamily="2"/>
                <a:cs typeface="Tahoma" pitchFamily="2"/>
              </a:defRPr>
            </a:lvl1pPr>
          </a:lstStyle>
          <a:p>
            <a:pPr lvl="0"/>
            <a:endParaRPr lang="en-US"/>
          </a:p>
        </p:txBody>
      </p:sp>
      <p:sp>
        <p:nvSpPr>
          <p:cNvPr id="6" name="Footer Placeholder 5">
            <a:extLst>
              <a:ext uri="{FF2B5EF4-FFF2-40B4-BE49-F238E27FC236}">
                <a16:creationId xmlns:a16="http://schemas.microsoft.com/office/drawing/2014/main" id="{8E577D78-39E0-466E-A061-6F8103F66926}"/>
              </a:ext>
            </a:extLst>
          </p:cNvPr>
          <p:cNvSpPr txBox="1">
            <a:spLocks noGrp="1"/>
          </p:cNvSpPr>
          <p:nvPr>
            <p:ph type="ftr" sz="quarter" idx="4"/>
          </p:nvPr>
        </p:nvSpPr>
        <p:spPr>
          <a:xfrm>
            <a:off x="0" y="9555480"/>
            <a:ext cx="3372840" cy="502560"/>
          </a:xfrm>
          <a:prstGeom prst="rect">
            <a:avLst/>
          </a:prstGeom>
          <a:noFill/>
          <a:ln>
            <a:noFill/>
          </a:ln>
        </p:spPr>
        <p:txBody>
          <a:bodyPr lIns="0" tIns="0" rIns="0" bIns="0" anchor="b" anchorCtr="0">
            <a:noAutofit/>
          </a:bodyPr>
          <a:lstStyle>
            <a:lvl1pPr lvl="0" hangingPunct="0">
              <a:buNone/>
              <a:tabLst/>
              <a:defRPr lang="en-US" sz="1400" kern="1200">
                <a:latin typeface="Liberation Serif" pitchFamily="18"/>
                <a:ea typeface="Segoe UI" pitchFamily="2"/>
                <a:cs typeface="Tahoma" pitchFamily="2"/>
              </a:defRPr>
            </a:lvl1pPr>
          </a:lstStyle>
          <a:p>
            <a:pPr lvl="0"/>
            <a:endParaRPr lang="en-US"/>
          </a:p>
        </p:txBody>
      </p:sp>
      <p:sp>
        <p:nvSpPr>
          <p:cNvPr id="7" name="Slide Number Placeholder 6">
            <a:extLst>
              <a:ext uri="{FF2B5EF4-FFF2-40B4-BE49-F238E27FC236}">
                <a16:creationId xmlns:a16="http://schemas.microsoft.com/office/drawing/2014/main" id="{C72D0F54-11E4-4B56-9BD3-EBA8B3BBB776}"/>
              </a:ext>
            </a:extLst>
          </p:cNvPr>
          <p:cNvSpPr txBox="1">
            <a:spLocks noGrp="1"/>
          </p:cNvSpPr>
          <p:nvPr>
            <p:ph type="sldNum" sz="quarter" idx="5"/>
          </p:nvPr>
        </p:nvSpPr>
        <p:spPr>
          <a:xfrm>
            <a:off x="4399200" y="9555480"/>
            <a:ext cx="3372840" cy="502560"/>
          </a:xfrm>
          <a:prstGeom prst="rect">
            <a:avLst/>
          </a:prstGeom>
          <a:noFill/>
          <a:ln>
            <a:noFill/>
          </a:ln>
        </p:spPr>
        <p:txBody>
          <a:bodyPr lIns="0" tIns="0" rIns="0" bIns="0" anchor="b" anchorCtr="0">
            <a:noAutofit/>
          </a:bodyPr>
          <a:lstStyle>
            <a:lvl1pPr lvl="0" algn="r" hangingPunct="0">
              <a:buNone/>
              <a:tabLst/>
              <a:defRPr lang="en-US" sz="1400" kern="1200">
                <a:latin typeface="Liberation Serif" pitchFamily="18"/>
                <a:ea typeface="Segoe UI" pitchFamily="2"/>
                <a:cs typeface="Tahoma" pitchFamily="2"/>
              </a:defRPr>
            </a:lvl1pPr>
          </a:lstStyle>
          <a:p>
            <a:pPr lvl="0"/>
            <a:fld id="{7157373A-4501-4043-8ADD-AF9181E9205E}" type="slidenum">
              <a:t>‹#›</a:t>
            </a:fld>
            <a:endParaRPr lang="en-US"/>
          </a:p>
        </p:txBody>
      </p:sp>
    </p:spTree>
    <p:extLst>
      <p:ext uri="{BB962C8B-B14F-4D97-AF65-F5344CB8AC3E}">
        <p14:creationId xmlns:p14="http://schemas.microsoft.com/office/powerpoint/2010/main" val="2177980614"/>
      </p:ext>
    </p:extLst>
  </p:cSld>
  <p:clrMap bg1="lt1" tx1="dk1" bg2="lt2" tx2="dk2" accent1="accent1" accent2="accent2" accent3="accent3" accent4="accent4" accent5="accent5" accent6="accent6" hlink="hlink" folHlink="folHlink"/>
  <p:notesStyle>
    <a:lvl1pPr marL="216000" marR="0" indent="-216000" hangingPunct="0">
      <a:tabLst/>
      <a:defRPr lang="en-US" sz="2000" b="0" i="0" u="none" strike="noStrike" kern="1200" cap="none">
        <a:ln>
          <a:noFill/>
        </a:ln>
        <a:highlight>
          <a:scrgbClr r="0" g="0" b="0">
            <a:alpha val="0"/>
          </a:scrgbClr>
        </a:highlight>
        <a:latin typeface="Liberation Sans" pitchFamily="18"/>
        <a:ea typeface="Microsoft YaHei" pitchFamily="2"/>
        <a:cs typeface="Mangal"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06CEA1-2EA9-43AF-99D0-4775DD036D37}"/>
              </a:ext>
            </a:extLst>
          </p:cNvPr>
          <p:cNvSpPr txBox="1">
            <a:spLocks noGrp="1"/>
          </p:cNvSpPr>
          <p:nvPr>
            <p:ph type="sldNum" sz="quarter" idx="5"/>
          </p:nvPr>
        </p:nvSpPr>
        <p:spPr>
          <a:ln/>
        </p:spPr>
        <p:txBody>
          <a:bodyPr lIns="0" tIns="0" rIns="0" bIns="0" anchor="b" anchorCtr="0">
            <a:noAutofit/>
          </a:bodyPr>
          <a:lstStyle/>
          <a:p>
            <a:pPr lvl="0"/>
            <a:fld id="{110C6B2C-F967-4D4B-A88B-381D5AD428A0}" type="slidenum">
              <a:t>1</a:t>
            </a:fld>
            <a:endParaRPr lang="en-US"/>
          </a:p>
        </p:txBody>
      </p:sp>
      <p:sp>
        <p:nvSpPr>
          <p:cNvPr id="2" name="Slide Image Placeholder 1">
            <a:extLst>
              <a:ext uri="{FF2B5EF4-FFF2-40B4-BE49-F238E27FC236}">
                <a16:creationId xmlns:a16="http://schemas.microsoft.com/office/drawing/2014/main" id="{272C06B9-7110-4324-99E7-42ED08509745}"/>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A9A94E6C-A693-4C1E-A385-3D1E348922C4}"/>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E3E1A47-E9E8-43F5-8975-CDE27A090F5A}"/>
              </a:ext>
            </a:extLst>
          </p:cNvPr>
          <p:cNvSpPr txBox="1">
            <a:spLocks noGrp="1"/>
          </p:cNvSpPr>
          <p:nvPr>
            <p:ph type="sldNum" sz="quarter" idx="5"/>
          </p:nvPr>
        </p:nvSpPr>
        <p:spPr>
          <a:ln/>
        </p:spPr>
        <p:txBody>
          <a:bodyPr lIns="0" tIns="0" rIns="0" bIns="0" anchor="b" anchorCtr="0">
            <a:noAutofit/>
          </a:bodyPr>
          <a:lstStyle/>
          <a:p>
            <a:pPr lvl="0"/>
            <a:fld id="{730D02C6-EBF2-458E-B861-95C1D799992E}" type="slidenum">
              <a:t>2</a:t>
            </a:fld>
            <a:endParaRPr lang="en-US"/>
          </a:p>
        </p:txBody>
      </p:sp>
      <p:sp>
        <p:nvSpPr>
          <p:cNvPr id="2" name="Slide Image Placeholder 1">
            <a:extLst>
              <a:ext uri="{FF2B5EF4-FFF2-40B4-BE49-F238E27FC236}">
                <a16:creationId xmlns:a16="http://schemas.microsoft.com/office/drawing/2014/main" id="{916CFDB4-B724-42F0-ABEA-CF859C9688F4}"/>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2B36E510-6591-4081-B46C-79869692C502}"/>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6B6149A-B4CF-4C21-9CF6-3745A13CA223}"/>
              </a:ext>
            </a:extLst>
          </p:cNvPr>
          <p:cNvSpPr txBox="1">
            <a:spLocks noGrp="1"/>
          </p:cNvSpPr>
          <p:nvPr>
            <p:ph type="sldNum" sz="quarter" idx="5"/>
          </p:nvPr>
        </p:nvSpPr>
        <p:spPr>
          <a:ln/>
        </p:spPr>
        <p:txBody>
          <a:bodyPr lIns="0" tIns="0" rIns="0" bIns="0" anchor="b" anchorCtr="0">
            <a:noAutofit/>
          </a:bodyPr>
          <a:lstStyle/>
          <a:p>
            <a:pPr lvl="0"/>
            <a:fld id="{0FB14D3E-21AE-4060-94C8-0AE4BC39D1A8}" type="slidenum">
              <a:t>3</a:t>
            </a:fld>
            <a:endParaRPr lang="en-US"/>
          </a:p>
        </p:txBody>
      </p:sp>
      <p:sp>
        <p:nvSpPr>
          <p:cNvPr id="2" name="Slide Image Placeholder 1">
            <a:extLst>
              <a:ext uri="{FF2B5EF4-FFF2-40B4-BE49-F238E27FC236}">
                <a16:creationId xmlns:a16="http://schemas.microsoft.com/office/drawing/2014/main" id="{59775B1E-4E77-4D9B-BBB3-19C88080E04E}"/>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78DC20C8-F71C-47A5-B371-015E05FA13A4}"/>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D9E5A8B-0D67-4BFB-AB1A-74299758D5FC}"/>
              </a:ext>
            </a:extLst>
          </p:cNvPr>
          <p:cNvSpPr txBox="1">
            <a:spLocks noGrp="1"/>
          </p:cNvSpPr>
          <p:nvPr>
            <p:ph type="sldNum" sz="quarter" idx="5"/>
          </p:nvPr>
        </p:nvSpPr>
        <p:spPr>
          <a:ln/>
        </p:spPr>
        <p:txBody>
          <a:bodyPr lIns="0" tIns="0" rIns="0" bIns="0" anchor="b" anchorCtr="0">
            <a:noAutofit/>
          </a:bodyPr>
          <a:lstStyle/>
          <a:p>
            <a:pPr lvl="0"/>
            <a:fld id="{9D2EEE0E-7764-4253-8F1C-D4678E3E6898}" type="slidenum">
              <a:t>4</a:t>
            </a:fld>
            <a:endParaRPr lang="en-US"/>
          </a:p>
        </p:txBody>
      </p:sp>
      <p:sp>
        <p:nvSpPr>
          <p:cNvPr id="2" name="Slide Image Placeholder 1">
            <a:extLst>
              <a:ext uri="{FF2B5EF4-FFF2-40B4-BE49-F238E27FC236}">
                <a16:creationId xmlns:a16="http://schemas.microsoft.com/office/drawing/2014/main" id="{8C939B0C-7D93-40A5-98A2-BD03DD82BC6A}"/>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0E9F7F55-DCD1-40EE-A51B-9AD9589E00C7}"/>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86A49CE-3C89-4011-8C59-E94F30AEEAEE}"/>
              </a:ext>
            </a:extLst>
          </p:cNvPr>
          <p:cNvSpPr txBox="1">
            <a:spLocks noGrp="1"/>
          </p:cNvSpPr>
          <p:nvPr>
            <p:ph type="sldNum" sz="quarter" idx="5"/>
          </p:nvPr>
        </p:nvSpPr>
        <p:spPr>
          <a:ln/>
        </p:spPr>
        <p:txBody>
          <a:bodyPr lIns="0" tIns="0" rIns="0" bIns="0" anchor="b" anchorCtr="0">
            <a:noAutofit/>
          </a:bodyPr>
          <a:lstStyle/>
          <a:p>
            <a:pPr lvl="0"/>
            <a:fld id="{2CC73007-B130-42C5-A0B1-112B687B36E7}" type="slidenum">
              <a:t>5</a:t>
            </a:fld>
            <a:endParaRPr lang="en-US"/>
          </a:p>
        </p:txBody>
      </p:sp>
      <p:sp>
        <p:nvSpPr>
          <p:cNvPr id="2" name="Slide Image Placeholder 1">
            <a:extLst>
              <a:ext uri="{FF2B5EF4-FFF2-40B4-BE49-F238E27FC236}">
                <a16:creationId xmlns:a16="http://schemas.microsoft.com/office/drawing/2014/main" id="{84FC33B9-FC6B-4A08-A00E-3D685A90771C}"/>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5EC07009-2EDF-4394-BB11-34F7C928504B}"/>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FD4DA3E-D31B-4214-B1C9-3790D1D5ABE7}"/>
              </a:ext>
            </a:extLst>
          </p:cNvPr>
          <p:cNvSpPr txBox="1">
            <a:spLocks noGrp="1"/>
          </p:cNvSpPr>
          <p:nvPr>
            <p:ph type="sldNum" sz="quarter" idx="5"/>
          </p:nvPr>
        </p:nvSpPr>
        <p:spPr>
          <a:ln/>
        </p:spPr>
        <p:txBody>
          <a:bodyPr lIns="0" tIns="0" rIns="0" bIns="0" anchor="b" anchorCtr="0">
            <a:noAutofit/>
          </a:bodyPr>
          <a:lstStyle/>
          <a:p>
            <a:pPr lvl="0"/>
            <a:fld id="{81BD63D0-F8A9-4B45-8427-494AA005EE47}" type="slidenum">
              <a:t>6</a:t>
            </a:fld>
            <a:endParaRPr lang="en-US"/>
          </a:p>
        </p:txBody>
      </p:sp>
      <p:sp>
        <p:nvSpPr>
          <p:cNvPr id="2" name="Slide Image Placeholder 1">
            <a:extLst>
              <a:ext uri="{FF2B5EF4-FFF2-40B4-BE49-F238E27FC236}">
                <a16:creationId xmlns:a16="http://schemas.microsoft.com/office/drawing/2014/main" id="{0A006A8F-895E-42ED-B407-1542713C7C1A}"/>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64F0A234-8327-492B-A292-C61B580C427B}"/>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B6BC7B2-369A-4EFB-80B6-2D33B290820E}"/>
              </a:ext>
            </a:extLst>
          </p:cNvPr>
          <p:cNvSpPr txBox="1">
            <a:spLocks noGrp="1"/>
          </p:cNvSpPr>
          <p:nvPr>
            <p:ph type="sldNum" sz="quarter" idx="5"/>
          </p:nvPr>
        </p:nvSpPr>
        <p:spPr>
          <a:ln/>
        </p:spPr>
        <p:txBody>
          <a:bodyPr lIns="0" tIns="0" rIns="0" bIns="0" anchor="b" anchorCtr="0">
            <a:noAutofit/>
          </a:bodyPr>
          <a:lstStyle/>
          <a:p>
            <a:pPr lvl="0"/>
            <a:fld id="{D9FB5210-3150-499F-9222-8AFED19C940C}" type="slidenum">
              <a:t>7</a:t>
            </a:fld>
            <a:endParaRPr lang="en-US"/>
          </a:p>
        </p:txBody>
      </p:sp>
      <p:sp>
        <p:nvSpPr>
          <p:cNvPr id="2" name="Slide Image Placeholder 1">
            <a:extLst>
              <a:ext uri="{FF2B5EF4-FFF2-40B4-BE49-F238E27FC236}">
                <a16:creationId xmlns:a16="http://schemas.microsoft.com/office/drawing/2014/main" id="{F7C33F91-807A-4D47-8735-49BE6E7AA010}"/>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026222D5-2BB4-4D40-96E6-D7C9E5123A07}"/>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5E3AC2D-2099-4624-BAA5-9F9D66CA2A9A}"/>
              </a:ext>
            </a:extLst>
          </p:cNvPr>
          <p:cNvSpPr txBox="1">
            <a:spLocks noGrp="1"/>
          </p:cNvSpPr>
          <p:nvPr>
            <p:ph type="sldNum" sz="quarter" idx="5"/>
          </p:nvPr>
        </p:nvSpPr>
        <p:spPr>
          <a:ln/>
        </p:spPr>
        <p:txBody>
          <a:bodyPr lIns="0" tIns="0" rIns="0" bIns="0" anchor="b" anchorCtr="0">
            <a:noAutofit/>
          </a:bodyPr>
          <a:lstStyle/>
          <a:p>
            <a:pPr lvl="0"/>
            <a:fld id="{85300323-C653-4565-AB70-44730D81BF48}" type="slidenum">
              <a:t>8</a:t>
            </a:fld>
            <a:endParaRPr lang="en-US"/>
          </a:p>
        </p:txBody>
      </p:sp>
      <p:sp>
        <p:nvSpPr>
          <p:cNvPr id="2" name="Slide Image Placeholder 1">
            <a:extLst>
              <a:ext uri="{FF2B5EF4-FFF2-40B4-BE49-F238E27FC236}">
                <a16:creationId xmlns:a16="http://schemas.microsoft.com/office/drawing/2014/main" id="{A6C5ED2C-23AA-48D3-B736-EE9BCA72D8AE}"/>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D60DD2EF-673A-474D-9D9C-31CD2C8F82E2}"/>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678BDEE-589E-438B-BAC6-03547147F0AF}"/>
              </a:ext>
            </a:extLst>
          </p:cNvPr>
          <p:cNvSpPr txBox="1">
            <a:spLocks noGrp="1"/>
          </p:cNvSpPr>
          <p:nvPr>
            <p:ph type="sldNum" sz="quarter" idx="5"/>
          </p:nvPr>
        </p:nvSpPr>
        <p:spPr>
          <a:ln/>
        </p:spPr>
        <p:txBody>
          <a:bodyPr lIns="0" tIns="0" rIns="0" bIns="0" anchor="b" anchorCtr="0">
            <a:noAutofit/>
          </a:bodyPr>
          <a:lstStyle/>
          <a:p>
            <a:pPr lvl="0"/>
            <a:fld id="{2FFE8294-68A9-4B65-A71F-C73C5044970B}" type="slidenum">
              <a:t>9</a:t>
            </a:fld>
            <a:endParaRPr lang="en-US"/>
          </a:p>
        </p:txBody>
      </p:sp>
      <p:sp>
        <p:nvSpPr>
          <p:cNvPr id="2" name="Slide Image Placeholder 1">
            <a:extLst>
              <a:ext uri="{FF2B5EF4-FFF2-40B4-BE49-F238E27FC236}">
                <a16:creationId xmlns:a16="http://schemas.microsoft.com/office/drawing/2014/main" id="{55D84811-5D27-4B82-8F1E-D8154BEB5377}"/>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2744EA00-D64E-4B06-928A-A8F2CB713019}"/>
              </a:ext>
            </a:extLst>
          </p:cNvPr>
          <p:cNvSpPr txBox="1">
            <a:spLocks noGrp="1"/>
          </p:cNvSpPr>
          <p:nvPr>
            <p:ph type="body" sz="quarter"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011CDAF-8A34-494C-B689-B6FD0F58CEB6}"/>
              </a:ext>
            </a:extLst>
          </p:cNvPr>
          <p:cNvSpPr txBox="1">
            <a:spLocks noGrp="1"/>
          </p:cNvSpPr>
          <p:nvPr>
            <p:ph type="sldNum" sz="quarter" idx="5"/>
          </p:nvPr>
        </p:nvSpPr>
        <p:spPr>
          <a:ln/>
        </p:spPr>
        <p:txBody>
          <a:bodyPr lIns="0" tIns="0" rIns="0" bIns="0" anchor="b" anchorCtr="0">
            <a:noAutofit/>
          </a:bodyPr>
          <a:lstStyle/>
          <a:p>
            <a:pPr lvl="0"/>
            <a:fld id="{5FA9AF2E-46B5-42EB-A2D5-7479A46E65E3}" type="slidenum">
              <a:t>10</a:t>
            </a:fld>
            <a:endParaRPr lang="en-US"/>
          </a:p>
        </p:txBody>
      </p:sp>
      <p:sp>
        <p:nvSpPr>
          <p:cNvPr id="2" name="Slide Image Placeholder 1">
            <a:extLst>
              <a:ext uri="{FF2B5EF4-FFF2-40B4-BE49-F238E27FC236}">
                <a16:creationId xmlns:a16="http://schemas.microsoft.com/office/drawing/2014/main" id="{3C1B3406-2BD5-4773-8685-3C3FBB1EE542}"/>
              </a:ext>
            </a:extLst>
          </p:cNvPr>
          <p:cNvSpPr>
            <a:spLocks noGrp="1" noRot="1" noChangeAspect="1" noResize="1"/>
          </p:cNvSpPr>
          <p:nvPr>
            <p:ph type="sldImg"/>
          </p:nvPr>
        </p:nvSpPr>
        <p:spPr>
          <a:xfrm>
            <a:off x="533400" y="763588"/>
            <a:ext cx="6704013" cy="3771900"/>
          </a:xfrm>
          <a:solidFill>
            <a:srgbClr val="729FCF"/>
          </a:solidFill>
          <a:ln w="25400">
            <a:solidFill>
              <a:srgbClr val="3465A4"/>
            </a:solidFill>
            <a:prstDash val="solid"/>
          </a:ln>
        </p:spPr>
      </p:sp>
      <p:sp>
        <p:nvSpPr>
          <p:cNvPr id="3" name="Notes Placeholder 2">
            <a:extLst>
              <a:ext uri="{FF2B5EF4-FFF2-40B4-BE49-F238E27FC236}">
                <a16:creationId xmlns:a16="http://schemas.microsoft.com/office/drawing/2014/main" id="{8CF733E0-5242-46F7-8B5C-61CBDAAE89DD}"/>
              </a:ext>
            </a:extLst>
          </p:cNvPr>
          <p:cNvSpPr txBox="1">
            <a:spLocks noGrp="1"/>
          </p:cNvSpPr>
          <p:nvPr>
            <p:ph type="body" sz="quarter"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6C257-744C-4198-9E65-50A821E756A3}"/>
              </a:ext>
            </a:extLst>
          </p:cNvPr>
          <p:cNvSpPr>
            <a:spLocks noGrp="1"/>
          </p:cNvSpPr>
          <p:nvPr>
            <p:ph type="ctrTitle"/>
          </p:nvPr>
        </p:nvSpPr>
        <p:spPr>
          <a:xfrm>
            <a:off x="1260475" y="928688"/>
            <a:ext cx="7559675" cy="1973262"/>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AF87B9-42CB-4239-B215-73564B6E2BBC}"/>
              </a:ext>
            </a:extLst>
          </p:cNvPr>
          <p:cNvSpPr>
            <a:spLocks noGrp="1"/>
          </p:cNvSpPr>
          <p:nvPr>
            <p:ph type="subTitle" idx="1"/>
          </p:nvPr>
        </p:nvSpPr>
        <p:spPr>
          <a:xfrm>
            <a:off x="1260475" y="2978150"/>
            <a:ext cx="7559675" cy="1370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C6050D-4129-41C0-A304-DD2D23E5500D}"/>
              </a:ext>
            </a:extLst>
          </p:cNvPr>
          <p:cNvSpPr>
            <a:spLocks noGrp="1"/>
          </p:cNvSpPr>
          <p:nvPr>
            <p:ph type="dt" sz="half" idx="10"/>
          </p:nvPr>
        </p:nvSpPr>
        <p:spPr/>
        <p:txBody>
          <a:bodyPr/>
          <a:lstStyle/>
          <a:p>
            <a:pPr lvl="0"/>
            <a:endParaRPr lang="en-US"/>
          </a:p>
        </p:txBody>
      </p:sp>
      <p:sp>
        <p:nvSpPr>
          <p:cNvPr id="5" name="Footer Placeholder 4">
            <a:extLst>
              <a:ext uri="{FF2B5EF4-FFF2-40B4-BE49-F238E27FC236}">
                <a16:creationId xmlns:a16="http://schemas.microsoft.com/office/drawing/2014/main" id="{91C12ACA-8DC0-43FE-A8AF-7805CA6F5481}"/>
              </a:ext>
            </a:extLst>
          </p:cNvPr>
          <p:cNvSpPr>
            <a:spLocks noGrp="1"/>
          </p:cNvSpPr>
          <p:nvPr>
            <p:ph type="ftr" sz="quarter" idx="11"/>
          </p:nvPr>
        </p:nvSpPr>
        <p:spPr/>
        <p:txBody>
          <a:bodyPr/>
          <a:lstStyle/>
          <a:p>
            <a:pPr lvl="0"/>
            <a:endParaRPr lang="en-US"/>
          </a:p>
        </p:txBody>
      </p:sp>
      <p:sp>
        <p:nvSpPr>
          <p:cNvPr id="6" name="Slide Number Placeholder 5">
            <a:extLst>
              <a:ext uri="{FF2B5EF4-FFF2-40B4-BE49-F238E27FC236}">
                <a16:creationId xmlns:a16="http://schemas.microsoft.com/office/drawing/2014/main" id="{9376D574-3BBD-44E9-A9DF-38FC8BFD285B}"/>
              </a:ext>
            </a:extLst>
          </p:cNvPr>
          <p:cNvSpPr>
            <a:spLocks noGrp="1"/>
          </p:cNvSpPr>
          <p:nvPr>
            <p:ph type="sldNum" sz="quarter" idx="12"/>
          </p:nvPr>
        </p:nvSpPr>
        <p:spPr/>
        <p:txBody>
          <a:bodyPr/>
          <a:lstStyle/>
          <a:p>
            <a:pPr lvl="0"/>
            <a:fld id="{836564BB-3E75-47A6-86FB-41703CBE3F09}" type="slidenum">
              <a:t>‹#›</a:t>
            </a:fld>
            <a:endParaRPr lang="en-US"/>
          </a:p>
        </p:txBody>
      </p:sp>
    </p:spTree>
    <p:extLst>
      <p:ext uri="{BB962C8B-B14F-4D97-AF65-F5344CB8AC3E}">
        <p14:creationId xmlns:p14="http://schemas.microsoft.com/office/powerpoint/2010/main" val="3846062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A6611-BCAB-4EBC-8EFA-949ADF0EC5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F7526B-D379-42C3-9D52-888834949A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E1AB5D-DE3C-4D08-96E7-D649D78AC125}"/>
              </a:ext>
            </a:extLst>
          </p:cNvPr>
          <p:cNvSpPr>
            <a:spLocks noGrp="1"/>
          </p:cNvSpPr>
          <p:nvPr>
            <p:ph type="dt" sz="half" idx="10"/>
          </p:nvPr>
        </p:nvSpPr>
        <p:spPr/>
        <p:txBody>
          <a:bodyPr/>
          <a:lstStyle/>
          <a:p>
            <a:pPr lvl="0"/>
            <a:endParaRPr lang="en-US"/>
          </a:p>
        </p:txBody>
      </p:sp>
      <p:sp>
        <p:nvSpPr>
          <p:cNvPr id="5" name="Footer Placeholder 4">
            <a:extLst>
              <a:ext uri="{FF2B5EF4-FFF2-40B4-BE49-F238E27FC236}">
                <a16:creationId xmlns:a16="http://schemas.microsoft.com/office/drawing/2014/main" id="{65CF1044-B7DF-497B-B7CF-7A67ED33D391}"/>
              </a:ext>
            </a:extLst>
          </p:cNvPr>
          <p:cNvSpPr>
            <a:spLocks noGrp="1"/>
          </p:cNvSpPr>
          <p:nvPr>
            <p:ph type="ftr" sz="quarter" idx="11"/>
          </p:nvPr>
        </p:nvSpPr>
        <p:spPr/>
        <p:txBody>
          <a:bodyPr/>
          <a:lstStyle/>
          <a:p>
            <a:pPr lvl="0"/>
            <a:endParaRPr lang="en-US"/>
          </a:p>
        </p:txBody>
      </p:sp>
      <p:sp>
        <p:nvSpPr>
          <p:cNvPr id="6" name="Slide Number Placeholder 5">
            <a:extLst>
              <a:ext uri="{FF2B5EF4-FFF2-40B4-BE49-F238E27FC236}">
                <a16:creationId xmlns:a16="http://schemas.microsoft.com/office/drawing/2014/main" id="{77E6832C-94D5-466B-9009-9AD075436A88}"/>
              </a:ext>
            </a:extLst>
          </p:cNvPr>
          <p:cNvSpPr>
            <a:spLocks noGrp="1"/>
          </p:cNvSpPr>
          <p:nvPr>
            <p:ph type="sldNum" sz="quarter" idx="12"/>
          </p:nvPr>
        </p:nvSpPr>
        <p:spPr/>
        <p:txBody>
          <a:bodyPr/>
          <a:lstStyle/>
          <a:p>
            <a:pPr lvl="0"/>
            <a:fld id="{DA45F0AF-06A9-47A6-A24E-EADE8F9B290D}" type="slidenum">
              <a:t>‹#›</a:t>
            </a:fld>
            <a:endParaRPr lang="en-US"/>
          </a:p>
        </p:txBody>
      </p:sp>
    </p:spTree>
    <p:extLst>
      <p:ext uri="{BB962C8B-B14F-4D97-AF65-F5344CB8AC3E}">
        <p14:creationId xmlns:p14="http://schemas.microsoft.com/office/powerpoint/2010/main" val="865981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FEF87-AD72-4195-BD3F-787DAB38359D}"/>
              </a:ext>
            </a:extLst>
          </p:cNvPr>
          <p:cNvSpPr>
            <a:spLocks noGrp="1"/>
          </p:cNvSpPr>
          <p:nvPr>
            <p:ph type="title"/>
          </p:nvPr>
        </p:nvSpPr>
        <p:spPr>
          <a:xfrm>
            <a:off x="687388" y="1414463"/>
            <a:ext cx="8694737" cy="23574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5C9CEE-FDDA-45A8-97CB-E7EAEF1F7295}"/>
              </a:ext>
            </a:extLst>
          </p:cNvPr>
          <p:cNvSpPr>
            <a:spLocks noGrp="1"/>
          </p:cNvSpPr>
          <p:nvPr>
            <p:ph type="body" idx="1"/>
          </p:nvPr>
        </p:nvSpPr>
        <p:spPr>
          <a:xfrm>
            <a:off x="687388" y="3794125"/>
            <a:ext cx="8694737" cy="124142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019922-8CBD-4A34-83BB-3EC61B8E2769}"/>
              </a:ext>
            </a:extLst>
          </p:cNvPr>
          <p:cNvSpPr>
            <a:spLocks noGrp="1"/>
          </p:cNvSpPr>
          <p:nvPr>
            <p:ph type="dt" sz="half" idx="10"/>
          </p:nvPr>
        </p:nvSpPr>
        <p:spPr/>
        <p:txBody>
          <a:bodyPr/>
          <a:lstStyle/>
          <a:p>
            <a:pPr lvl="0"/>
            <a:endParaRPr lang="en-US"/>
          </a:p>
        </p:txBody>
      </p:sp>
      <p:sp>
        <p:nvSpPr>
          <p:cNvPr id="5" name="Footer Placeholder 4">
            <a:extLst>
              <a:ext uri="{FF2B5EF4-FFF2-40B4-BE49-F238E27FC236}">
                <a16:creationId xmlns:a16="http://schemas.microsoft.com/office/drawing/2014/main" id="{B8CE76B1-0424-4B8E-B2FE-F25652CA8BD4}"/>
              </a:ext>
            </a:extLst>
          </p:cNvPr>
          <p:cNvSpPr>
            <a:spLocks noGrp="1"/>
          </p:cNvSpPr>
          <p:nvPr>
            <p:ph type="ftr" sz="quarter" idx="11"/>
          </p:nvPr>
        </p:nvSpPr>
        <p:spPr/>
        <p:txBody>
          <a:bodyPr/>
          <a:lstStyle/>
          <a:p>
            <a:pPr lvl="0"/>
            <a:endParaRPr lang="en-US"/>
          </a:p>
        </p:txBody>
      </p:sp>
      <p:sp>
        <p:nvSpPr>
          <p:cNvPr id="6" name="Slide Number Placeholder 5">
            <a:extLst>
              <a:ext uri="{FF2B5EF4-FFF2-40B4-BE49-F238E27FC236}">
                <a16:creationId xmlns:a16="http://schemas.microsoft.com/office/drawing/2014/main" id="{76C857ED-762F-4EDE-818D-2193B720C040}"/>
              </a:ext>
            </a:extLst>
          </p:cNvPr>
          <p:cNvSpPr>
            <a:spLocks noGrp="1"/>
          </p:cNvSpPr>
          <p:nvPr>
            <p:ph type="sldNum" sz="quarter" idx="12"/>
          </p:nvPr>
        </p:nvSpPr>
        <p:spPr/>
        <p:txBody>
          <a:bodyPr/>
          <a:lstStyle/>
          <a:p>
            <a:pPr lvl="0"/>
            <a:fld id="{4A1D66B2-EA71-48AC-B4EB-4F6574A1BB09}" type="slidenum">
              <a:t>‹#›</a:t>
            </a:fld>
            <a:endParaRPr lang="en-US"/>
          </a:p>
        </p:txBody>
      </p:sp>
    </p:spTree>
    <p:extLst>
      <p:ext uri="{BB962C8B-B14F-4D97-AF65-F5344CB8AC3E}">
        <p14:creationId xmlns:p14="http://schemas.microsoft.com/office/powerpoint/2010/main" val="449246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5C954-C3D8-4A07-BBA0-AE2A27E34E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2834FD-B592-409A-BA2E-85211F5669D9}"/>
              </a:ext>
            </a:extLst>
          </p:cNvPr>
          <p:cNvSpPr>
            <a:spLocks noGrp="1"/>
          </p:cNvSpPr>
          <p:nvPr>
            <p:ph sz="half" idx="1"/>
          </p:nvPr>
        </p:nvSpPr>
        <p:spPr>
          <a:xfrm>
            <a:off x="503238" y="1327150"/>
            <a:ext cx="4459287" cy="328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B8D85F-7138-4E0C-93B1-616CE3C9A2CA}"/>
              </a:ext>
            </a:extLst>
          </p:cNvPr>
          <p:cNvSpPr>
            <a:spLocks noGrp="1"/>
          </p:cNvSpPr>
          <p:nvPr>
            <p:ph sz="half" idx="2"/>
          </p:nvPr>
        </p:nvSpPr>
        <p:spPr>
          <a:xfrm>
            <a:off x="5114925" y="1327150"/>
            <a:ext cx="4460875" cy="328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0A1427-3E71-4A76-9889-1A261BBEC876}"/>
              </a:ext>
            </a:extLst>
          </p:cNvPr>
          <p:cNvSpPr>
            <a:spLocks noGrp="1"/>
          </p:cNvSpPr>
          <p:nvPr>
            <p:ph type="dt" sz="half" idx="10"/>
          </p:nvPr>
        </p:nvSpPr>
        <p:spPr/>
        <p:txBody>
          <a:bodyPr/>
          <a:lstStyle/>
          <a:p>
            <a:pPr lvl="0"/>
            <a:endParaRPr lang="en-US"/>
          </a:p>
        </p:txBody>
      </p:sp>
      <p:sp>
        <p:nvSpPr>
          <p:cNvPr id="6" name="Footer Placeholder 5">
            <a:extLst>
              <a:ext uri="{FF2B5EF4-FFF2-40B4-BE49-F238E27FC236}">
                <a16:creationId xmlns:a16="http://schemas.microsoft.com/office/drawing/2014/main" id="{0CB66298-E47C-4434-A407-8EA7FF0F293B}"/>
              </a:ext>
            </a:extLst>
          </p:cNvPr>
          <p:cNvSpPr>
            <a:spLocks noGrp="1"/>
          </p:cNvSpPr>
          <p:nvPr>
            <p:ph type="ftr" sz="quarter" idx="11"/>
          </p:nvPr>
        </p:nvSpPr>
        <p:spPr/>
        <p:txBody>
          <a:bodyPr/>
          <a:lstStyle/>
          <a:p>
            <a:pPr lvl="0"/>
            <a:endParaRPr lang="en-US"/>
          </a:p>
        </p:txBody>
      </p:sp>
      <p:sp>
        <p:nvSpPr>
          <p:cNvPr id="7" name="Slide Number Placeholder 6">
            <a:extLst>
              <a:ext uri="{FF2B5EF4-FFF2-40B4-BE49-F238E27FC236}">
                <a16:creationId xmlns:a16="http://schemas.microsoft.com/office/drawing/2014/main" id="{1DABB41E-418C-46D9-81CE-778E4279F5B6}"/>
              </a:ext>
            </a:extLst>
          </p:cNvPr>
          <p:cNvSpPr>
            <a:spLocks noGrp="1"/>
          </p:cNvSpPr>
          <p:nvPr>
            <p:ph type="sldNum" sz="quarter" idx="12"/>
          </p:nvPr>
        </p:nvSpPr>
        <p:spPr/>
        <p:txBody>
          <a:bodyPr/>
          <a:lstStyle/>
          <a:p>
            <a:pPr lvl="0"/>
            <a:fld id="{C3DD9A09-39F1-4A20-AE85-E98E3839AF83}" type="slidenum">
              <a:t>‹#›</a:t>
            </a:fld>
            <a:endParaRPr lang="en-US"/>
          </a:p>
        </p:txBody>
      </p:sp>
    </p:spTree>
    <p:extLst>
      <p:ext uri="{BB962C8B-B14F-4D97-AF65-F5344CB8AC3E}">
        <p14:creationId xmlns:p14="http://schemas.microsoft.com/office/powerpoint/2010/main" val="2123035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7BC05-C1A8-4269-A367-888ED1C25E63}"/>
              </a:ext>
            </a:extLst>
          </p:cNvPr>
          <p:cNvSpPr>
            <a:spLocks noGrp="1"/>
          </p:cNvSpPr>
          <p:nvPr>
            <p:ph type="title"/>
          </p:nvPr>
        </p:nvSpPr>
        <p:spPr>
          <a:xfrm>
            <a:off x="693738" y="301625"/>
            <a:ext cx="8694737" cy="10969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C37865-3206-4528-B722-E5762CC0C026}"/>
              </a:ext>
            </a:extLst>
          </p:cNvPr>
          <p:cNvSpPr>
            <a:spLocks noGrp="1"/>
          </p:cNvSpPr>
          <p:nvPr>
            <p:ph type="body" idx="1"/>
          </p:nvPr>
        </p:nvSpPr>
        <p:spPr>
          <a:xfrm>
            <a:off x="693738" y="1390650"/>
            <a:ext cx="4265612" cy="681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54B8BB-0EB0-4FCC-8527-4C84AE199935}"/>
              </a:ext>
            </a:extLst>
          </p:cNvPr>
          <p:cNvSpPr>
            <a:spLocks noGrp="1"/>
          </p:cNvSpPr>
          <p:nvPr>
            <p:ph sz="half" idx="2"/>
          </p:nvPr>
        </p:nvSpPr>
        <p:spPr>
          <a:xfrm>
            <a:off x="693738" y="2071688"/>
            <a:ext cx="4265612" cy="30464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E04E55-C981-4844-A645-8635D275F8F6}"/>
              </a:ext>
            </a:extLst>
          </p:cNvPr>
          <p:cNvSpPr>
            <a:spLocks noGrp="1"/>
          </p:cNvSpPr>
          <p:nvPr>
            <p:ph type="body" sz="quarter" idx="3"/>
          </p:nvPr>
        </p:nvSpPr>
        <p:spPr>
          <a:xfrm>
            <a:off x="5103813" y="1390650"/>
            <a:ext cx="4284662" cy="681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008887-2694-4E63-892D-BAFE9E01881D}"/>
              </a:ext>
            </a:extLst>
          </p:cNvPr>
          <p:cNvSpPr>
            <a:spLocks noGrp="1"/>
          </p:cNvSpPr>
          <p:nvPr>
            <p:ph sz="quarter" idx="4"/>
          </p:nvPr>
        </p:nvSpPr>
        <p:spPr>
          <a:xfrm>
            <a:off x="5103813" y="2071688"/>
            <a:ext cx="4284662" cy="30464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9ED764-9826-40B9-A224-D476F7993B53}"/>
              </a:ext>
            </a:extLst>
          </p:cNvPr>
          <p:cNvSpPr>
            <a:spLocks noGrp="1"/>
          </p:cNvSpPr>
          <p:nvPr>
            <p:ph type="dt" sz="half" idx="10"/>
          </p:nvPr>
        </p:nvSpPr>
        <p:spPr/>
        <p:txBody>
          <a:bodyPr/>
          <a:lstStyle/>
          <a:p>
            <a:pPr lvl="0"/>
            <a:endParaRPr lang="en-US"/>
          </a:p>
        </p:txBody>
      </p:sp>
      <p:sp>
        <p:nvSpPr>
          <p:cNvPr id="8" name="Footer Placeholder 7">
            <a:extLst>
              <a:ext uri="{FF2B5EF4-FFF2-40B4-BE49-F238E27FC236}">
                <a16:creationId xmlns:a16="http://schemas.microsoft.com/office/drawing/2014/main" id="{C568DCE1-2524-4034-99A3-B86D4AEDD88C}"/>
              </a:ext>
            </a:extLst>
          </p:cNvPr>
          <p:cNvSpPr>
            <a:spLocks noGrp="1"/>
          </p:cNvSpPr>
          <p:nvPr>
            <p:ph type="ftr" sz="quarter" idx="11"/>
          </p:nvPr>
        </p:nvSpPr>
        <p:spPr/>
        <p:txBody>
          <a:bodyPr/>
          <a:lstStyle/>
          <a:p>
            <a:pPr lvl="0"/>
            <a:endParaRPr lang="en-US"/>
          </a:p>
        </p:txBody>
      </p:sp>
      <p:sp>
        <p:nvSpPr>
          <p:cNvPr id="9" name="Slide Number Placeholder 8">
            <a:extLst>
              <a:ext uri="{FF2B5EF4-FFF2-40B4-BE49-F238E27FC236}">
                <a16:creationId xmlns:a16="http://schemas.microsoft.com/office/drawing/2014/main" id="{31F601AA-53BE-4878-88E7-E1AC879581FF}"/>
              </a:ext>
            </a:extLst>
          </p:cNvPr>
          <p:cNvSpPr>
            <a:spLocks noGrp="1"/>
          </p:cNvSpPr>
          <p:nvPr>
            <p:ph type="sldNum" sz="quarter" idx="12"/>
          </p:nvPr>
        </p:nvSpPr>
        <p:spPr/>
        <p:txBody>
          <a:bodyPr/>
          <a:lstStyle/>
          <a:p>
            <a:pPr lvl="0"/>
            <a:fld id="{09A995A7-F717-49AF-9446-F5938BCCC99C}" type="slidenum">
              <a:t>‹#›</a:t>
            </a:fld>
            <a:endParaRPr lang="en-US"/>
          </a:p>
        </p:txBody>
      </p:sp>
    </p:spTree>
    <p:extLst>
      <p:ext uri="{BB962C8B-B14F-4D97-AF65-F5344CB8AC3E}">
        <p14:creationId xmlns:p14="http://schemas.microsoft.com/office/powerpoint/2010/main" val="2141268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2942F-E983-4E4A-8BC7-40883608C1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BDBB4A-90D5-4856-9E05-FF516BEA7C6D}"/>
              </a:ext>
            </a:extLst>
          </p:cNvPr>
          <p:cNvSpPr>
            <a:spLocks noGrp="1"/>
          </p:cNvSpPr>
          <p:nvPr>
            <p:ph type="dt" sz="half" idx="10"/>
          </p:nvPr>
        </p:nvSpPr>
        <p:spPr/>
        <p:txBody>
          <a:bodyPr/>
          <a:lstStyle/>
          <a:p>
            <a:pPr lvl="0"/>
            <a:endParaRPr lang="en-US"/>
          </a:p>
        </p:txBody>
      </p:sp>
      <p:sp>
        <p:nvSpPr>
          <p:cNvPr id="4" name="Footer Placeholder 3">
            <a:extLst>
              <a:ext uri="{FF2B5EF4-FFF2-40B4-BE49-F238E27FC236}">
                <a16:creationId xmlns:a16="http://schemas.microsoft.com/office/drawing/2014/main" id="{F2943E0A-E24D-4ACE-9D53-1E439AF332D9}"/>
              </a:ext>
            </a:extLst>
          </p:cNvPr>
          <p:cNvSpPr>
            <a:spLocks noGrp="1"/>
          </p:cNvSpPr>
          <p:nvPr>
            <p:ph type="ftr" sz="quarter" idx="11"/>
          </p:nvPr>
        </p:nvSpPr>
        <p:spPr/>
        <p:txBody>
          <a:bodyPr/>
          <a:lstStyle/>
          <a:p>
            <a:pPr lvl="0"/>
            <a:endParaRPr lang="en-US"/>
          </a:p>
        </p:txBody>
      </p:sp>
      <p:sp>
        <p:nvSpPr>
          <p:cNvPr id="5" name="Slide Number Placeholder 4">
            <a:extLst>
              <a:ext uri="{FF2B5EF4-FFF2-40B4-BE49-F238E27FC236}">
                <a16:creationId xmlns:a16="http://schemas.microsoft.com/office/drawing/2014/main" id="{14877720-BCF6-4BAA-9BAE-040F12C5F86B}"/>
              </a:ext>
            </a:extLst>
          </p:cNvPr>
          <p:cNvSpPr>
            <a:spLocks noGrp="1"/>
          </p:cNvSpPr>
          <p:nvPr>
            <p:ph type="sldNum" sz="quarter" idx="12"/>
          </p:nvPr>
        </p:nvSpPr>
        <p:spPr/>
        <p:txBody>
          <a:bodyPr/>
          <a:lstStyle/>
          <a:p>
            <a:pPr lvl="0"/>
            <a:fld id="{D7644D04-DBD8-432F-BFA5-05DE3C3E3800}" type="slidenum">
              <a:t>‹#›</a:t>
            </a:fld>
            <a:endParaRPr lang="en-US"/>
          </a:p>
        </p:txBody>
      </p:sp>
    </p:spTree>
    <p:extLst>
      <p:ext uri="{BB962C8B-B14F-4D97-AF65-F5344CB8AC3E}">
        <p14:creationId xmlns:p14="http://schemas.microsoft.com/office/powerpoint/2010/main" val="1651082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43078E-F74A-4521-A1C7-11B069346110}"/>
              </a:ext>
            </a:extLst>
          </p:cNvPr>
          <p:cNvSpPr>
            <a:spLocks noGrp="1"/>
          </p:cNvSpPr>
          <p:nvPr>
            <p:ph type="dt" sz="half" idx="10"/>
          </p:nvPr>
        </p:nvSpPr>
        <p:spPr/>
        <p:txBody>
          <a:bodyPr/>
          <a:lstStyle/>
          <a:p>
            <a:pPr lvl="0"/>
            <a:endParaRPr lang="en-US"/>
          </a:p>
        </p:txBody>
      </p:sp>
      <p:sp>
        <p:nvSpPr>
          <p:cNvPr id="3" name="Footer Placeholder 2">
            <a:extLst>
              <a:ext uri="{FF2B5EF4-FFF2-40B4-BE49-F238E27FC236}">
                <a16:creationId xmlns:a16="http://schemas.microsoft.com/office/drawing/2014/main" id="{C7710A31-DC17-4BC6-94C5-C9965B9594EF}"/>
              </a:ext>
            </a:extLst>
          </p:cNvPr>
          <p:cNvSpPr>
            <a:spLocks noGrp="1"/>
          </p:cNvSpPr>
          <p:nvPr>
            <p:ph type="ftr" sz="quarter" idx="11"/>
          </p:nvPr>
        </p:nvSpPr>
        <p:spPr/>
        <p:txBody>
          <a:bodyPr/>
          <a:lstStyle/>
          <a:p>
            <a:pPr lvl="0"/>
            <a:endParaRPr lang="en-US"/>
          </a:p>
        </p:txBody>
      </p:sp>
      <p:sp>
        <p:nvSpPr>
          <p:cNvPr id="4" name="Slide Number Placeholder 3">
            <a:extLst>
              <a:ext uri="{FF2B5EF4-FFF2-40B4-BE49-F238E27FC236}">
                <a16:creationId xmlns:a16="http://schemas.microsoft.com/office/drawing/2014/main" id="{AFF36BBA-B22C-4420-99BE-3DA4BAD68709}"/>
              </a:ext>
            </a:extLst>
          </p:cNvPr>
          <p:cNvSpPr>
            <a:spLocks noGrp="1"/>
          </p:cNvSpPr>
          <p:nvPr>
            <p:ph type="sldNum" sz="quarter" idx="12"/>
          </p:nvPr>
        </p:nvSpPr>
        <p:spPr/>
        <p:txBody>
          <a:bodyPr/>
          <a:lstStyle/>
          <a:p>
            <a:pPr lvl="0"/>
            <a:fld id="{0C82467D-5546-4E89-9E71-5F1B65EADC6E}" type="slidenum">
              <a:t>‹#›</a:t>
            </a:fld>
            <a:endParaRPr lang="en-US"/>
          </a:p>
        </p:txBody>
      </p:sp>
    </p:spTree>
    <p:extLst>
      <p:ext uri="{BB962C8B-B14F-4D97-AF65-F5344CB8AC3E}">
        <p14:creationId xmlns:p14="http://schemas.microsoft.com/office/powerpoint/2010/main" val="238124205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E6EBB-D722-4F5F-942F-36ECA9ABD306}"/>
              </a:ext>
            </a:extLst>
          </p:cNvPr>
          <p:cNvSpPr>
            <a:spLocks noGrp="1"/>
          </p:cNvSpPr>
          <p:nvPr>
            <p:ph type="title"/>
          </p:nvPr>
        </p:nvSpPr>
        <p:spPr>
          <a:xfrm>
            <a:off x="693738" y="377825"/>
            <a:ext cx="3251200" cy="1323975"/>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3F422F-77F8-4ABB-AEB4-4432DF484846}"/>
              </a:ext>
            </a:extLst>
          </p:cNvPr>
          <p:cNvSpPr>
            <a:spLocks noGrp="1"/>
          </p:cNvSpPr>
          <p:nvPr>
            <p:ph idx="1"/>
          </p:nvPr>
        </p:nvSpPr>
        <p:spPr>
          <a:xfrm>
            <a:off x="4286250" y="815975"/>
            <a:ext cx="5102225" cy="40306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91521D-A85C-4DBB-99C0-1311290C5165}"/>
              </a:ext>
            </a:extLst>
          </p:cNvPr>
          <p:cNvSpPr>
            <a:spLocks noGrp="1"/>
          </p:cNvSpPr>
          <p:nvPr>
            <p:ph type="body" sz="half" idx="2"/>
          </p:nvPr>
        </p:nvSpPr>
        <p:spPr>
          <a:xfrm>
            <a:off x="693738" y="1701800"/>
            <a:ext cx="3251200" cy="3151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DA9947-2EB9-464F-94A8-13FF8BF94AFE}"/>
              </a:ext>
            </a:extLst>
          </p:cNvPr>
          <p:cNvSpPr>
            <a:spLocks noGrp="1"/>
          </p:cNvSpPr>
          <p:nvPr>
            <p:ph type="dt" sz="half" idx="10"/>
          </p:nvPr>
        </p:nvSpPr>
        <p:spPr/>
        <p:txBody>
          <a:bodyPr/>
          <a:lstStyle/>
          <a:p>
            <a:pPr lvl="0"/>
            <a:endParaRPr lang="en-US"/>
          </a:p>
        </p:txBody>
      </p:sp>
      <p:sp>
        <p:nvSpPr>
          <p:cNvPr id="6" name="Footer Placeholder 5">
            <a:extLst>
              <a:ext uri="{FF2B5EF4-FFF2-40B4-BE49-F238E27FC236}">
                <a16:creationId xmlns:a16="http://schemas.microsoft.com/office/drawing/2014/main" id="{99B8A573-7521-4190-ACAB-AABF73C524C3}"/>
              </a:ext>
            </a:extLst>
          </p:cNvPr>
          <p:cNvSpPr>
            <a:spLocks noGrp="1"/>
          </p:cNvSpPr>
          <p:nvPr>
            <p:ph type="ftr" sz="quarter" idx="11"/>
          </p:nvPr>
        </p:nvSpPr>
        <p:spPr/>
        <p:txBody>
          <a:bodyPr/>
          <a:lstStyle/>
          <a:p>
            <a:pPr lvl="0"/>
            <a:endParaRPr lang="en-US"/>
          </a:p>
        </p:txBody>
      </p:sp>
      <p:sp>
        <p:nvSpPr>
          <p:cNvPr id="7" name="Slide Number Placeholder 6">
            <a:extLst>
              <a:ext uri="{FF2B5EF4-FFF2-40B4-BE49-F238E27FC236}">
                <a16:creationId xmlns:a16="http://schemas.microsoft.com/office/drawing/2014/main" id="{22981E66-6B6D-482A-B12D-B53ACDDB4755}"/>
              </a:ext>
            </a:extLst>
          </p:cNvPr>
          <p:cNvSpPr>
            <a:spLocks noGrp="1"/>
          </p:cNvSpPr>
          <p:nvPr>
            <p:ph type="sldNum" sz="quarter" idx="12"/>
          </p:nvPr>
        </p:nvSpPr>
        <p:spPr/>
        <p:txBody>
          <a:bodyPr/>
          <a:lstStyle/>
          <a:p>
            <a:pPr lvl="0"/>
            <a:fld id="{22D40FD7-2B32-4379-9294-D2E49567C145}" type="slidenum">
              <a:t>‹#›</a:t>
            </a:fld>
            <a:endParaRPr lang="en-US"/>
          </a:p>
        </p:txBody>
      </p:sp>
    </p:spTree>
    <p:extLst>
      <p:ext uri="{BB962C8B-B14F-4D97-AF65-F5344CB8AC3E}">
        <p14:creationId xmlns:p14="http://schemas.microsoft.com/office/powerpoint/2010/main" val="2046240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03BF3-34FB-4A5C-86D8-A19C04FFB1EC}"/>
              </a:ext>
            </a:extLst>
          </p:cNvPr>
          <p:cNvSpPr>
            <a:spLocks noGrp="1"/>
          </p:cNvSpPr>
          <p:nvPr>
            <p:ph type="title"/>
          </p:nvPr>
        </p:nvSpPr>
        <p:spPr>
          <a:xfrm>
            <a:off x="693738" y="377825"/>
            <a:ext cx="3251200" cy="1323975"/>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E30A61-E671-4B00-ADE3-5C9A00F9FA6A}"/>
              </a:ext>
            </a:extLst>
          </p:cNvPr>
          <p:cNvSpPr>
            <a:spLocks noGrp="1"/>
          </p:cNvSpPr>
          <p:nvPr>
            <p:ph type="pic" idx="1"/>
          </p:nvPr>
        </p:nvSpPr>
        <p:spPr>
          <a:xfrm>
            <a:off x="4286250" y="815975"/>
            <a:ext cx="5102225" cy="40306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F8D9A9-2780-4140-AD50-52FCFA6CCAD2}"/>
              </a:ext>
            </a:extLst>
          </p:cNvPr>
          <p:cNvSpPr>
            <a:spLocks noGrp="1"/>
          </p:cNvSpPr>
          <p:nvPr>
            <p:ph type="body" sz="half" idx="2"/>
          </p:nvPr>
        </p:nvSpPr>
        <p:spPr>
          <a:xfrm>
            <a:off x="693738" y="1701800"/>
            <a:ext cx="3251200" cy="3151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166B5-92B8-423F-A8AC-973A1C968E86}"/>
              </a:ext>
            </a:extLst>
          </p:cNvPr>
          <p:cNvSpPr>
            <a:spLocks noGrp="1"/>
          </p:cNvSpPr>
          <p:nvPr>
            <p:ph type="dt" sz="half" idx="10"/>
          </p:nvPr>
        </p:nvSpPr>
        <p:spPr/>
        <p:txBody>
          <a:bodyPr/>
          <a:lstStyle/>
          <a:p>
            <a:pPr lvl="0"/>
            <a:endParaRPr lang="en-US"/>
          </a:p>
        </p:txBody>
      </p:sp>
      <p:sp>
        <p:nvSpPr>
          <p:cNvPr id="6" name="Footer Placeholder 5">
            <a:extLst>
              <a:ext uri="{FF2B5EF4-FFF2-40B4-BE49-F238E27FC236}">
                <a16:creationId xmlns:a16="http://schemas.microsoft.com/office/drawing/2014/main" id="{13E25C3A-8B44-40BD-9CDC-274E6888FB54}"/>
              </a:ext>
            </a:extLst>
          </p:cNvPr>
          <p:cNvSpPr>
            <a:spLocks noGrp="1"/>
          </p:cNvSpPr>
          <p:nvPr>
            <p:ph type="ftr" sz="quarter" idx="11"/>
          </p:nvPr>
        </p:nvSpPr>
        <p:spPr/>
        <p:txBody>
          <a:bodyPr/>
          <a:lstStyle/>
          <a:p>
            <a:pPr lvl="0"/>
            <a:endParaRPr lang="en-US"/>
          </a:p>
        </p:txBody>
      </p:sp>
      <p:sp>
        <p:nvSpPr>
          <p:cNvPr id="7" name="Slide Number Placeholder 6">
            <a:extLst>
              <a:ext uri="{FF2B5EF4-FFF2-40B4-BE49-F238E27FC236}">
                <a16:creationId xmlns:a16="http://schemas.microsoft.com/office/drawing/2014/main" id="{6F025E7C-6146-4280-9939-2D5A7395544E}"/>
              </a:ext>
            </a:extLst>
          </p:cNvPr>
          <p:cNvSpPr>
            <a:spLocks noGrp="1"/>
          </p:cNvSpPr>
          <p:nvPr>
            <p:ph type="sldNum" sz="quarter" idx="12"/>
          </p:nvPr>
        </p:nvSpPr>
        <p:spPr/>
        <p:txBody>
          <a:bodyPr/>
          <a:lstStyle/>
          <a:p>
            <a:pPr lvl="0"/>
            <a:fld id="{52B28F27-04C7-41C8-A8D7-858AC17D5FC7}" type="slidenum">
              <a:t>‹#›</a:t>
            </a:fld>
            <a:endParaRPr lang="en-US"/>
          </a:p>
        </p:txBody>
      </p:sp>
    </p:spTree>
    <p:extLst>
      <p:ext uri="{BB962C8B-B14F-4D97-AF65-F5344CB8AC3E}">
        <p14:creationId xmlns:p14="http://schemas.microsoft.com/office/powerpoint/2010/main" val="3544745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8417A-D4B1-41B4-907F-D4CE121C67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3A8690-50C3-4440-8230-4CF6E921A1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F1B121-D03D-4211-BBA9-D005D26CCE9D}"/>
              </a:ext>
            </a:extLst>
          </p:cNvPr>
          <p:cNvSpPr>
            <a:spLocks noGrp="1"/>
          </p:cNvSpPr>
          <p:nvPr>
            <p:ph type="dt" sz="half" idx="10"/>
          </p:nvPr>
        </p:nvSpPr>
        <p:spPr/>
        <p:txBody>
          <a:bodyPr/>
          <a:lstStyle/>
          <a:p>
            <a:pPr lvl="0"/>
            <a:endParaRPr lang="en-US"/>
          </a:p>
        </p:txBody>
      </p:sp>
      <p:sp>
        <p:nvSpPr>
          <p:cNvPr id="5" name="Footer Placeholder 4">
            <a:extLst>
              <a:ext uri="{FF2B5EF4-FFF2-40B4-BE49-F238E27FC236}">
                <a16:creationId xmlns:a16="http://schemas.microsoft.com/office/drawing/2014/main" id="{956528D2-32CE-4E80-AB31-7650A9787E6E}"/>
              </a:ext>
            </a:extLst>
          </p:cNvPr>
          <p:cNvSpPr>
            <a:spLocks noGrp="1"/>
          </p:cNvSpPr>
          <p:nvPr>
            <p:ph type="ftr" sz="quarter" idx="11"/>
          </p:nvPr>
        </p:nvSpPr>
        <p:spPr/>
        <p:txBody>
          <a:bodyPr/>
          <a:lstStyle/>
          <a:p>
            <a:pPr lvl="0"/>
            <a:endParaRPr lang="en-US"/>
          </a:p>
        </p:txBody>
      </p:sp>
      <p:sp>
        <p:nvSpPr>
          <p:cNvPr id="6" name="Slide Number Placeholder 5">
            <a:extLst>
              <a:ext uri="{FF2B5EF4-FFF2-40B4-BE49-F238E27FC236}">
                <a16:creationId xmlns:a16="http://schemas.microsoft.com/office/drawing/2014/main" id="{6599EFA2-6020-4C10-BF41-E7F075614B1D}"/>
              </a:ext>
            </a:extLst>
          </p:cNvPr>
          <p:cNvSpPr>
            <a:spLocks noGrp="1"/>
          </p:cNvSpPr>
          <p:nvPr>
            <p:ph type="sldNum" sz="quarter" idx="12"/>
          </p:nvPr>
        </p:nvSpPr>
        <p:spPr/>
        <p:txBody>
          <a:bodyPr/>
          <a:lstStyle/>
          <a:p>
            <a:pPr lvl="0"/>
            <a:fld id="{B1DACF07-2B7E-4BA0-A124-3C86EED5138E}" type="slidenum">
              <a:t>‹#›</a:t>
            </a:fld>
            <a:endParaRPr lang="en-US"/>
          </a:p>
        </p:txBody>
      </p:sp>
    </p:spTree>
    <p:extLst>
      <p:ext uri="{BB962C8B-B14F-4D97-AF65-F5344CB8AC3E}">
        <p14:creationId xmlns:p14="http://schemas.microsoft.com/office/powerpoint/2010/main" val="1402289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08B908-840D-49F1-9D1C-9C60CD9981F6}"/>
              </a:ext>
            </a:extLst>
          </p:cNvPr>
          <p:cNvSpPr>
            <a:spLocks noGrp="1"/>
          </p:cNvSpPr>
          <p:nvPr>
            <p:ph type="title" orient="vert"/>
          </p:nvPr>
        </p:nvSpPr>
        <p:spPr>
          <a:xfrm>
            <a:off x="7308850" y="225425"/>
            <a:ext cx="2266950" cy="43894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C937FA-A020-4E9D-9D7E-BD642D61E5B8}"/>
              </a:ext>
            </a:extLst>
          </p:cNvPr>
          <p:cNvSpPr>
            <a:spLocks noGrp="1"/>
          </p:cNvSpPr>
          <p:nvPr>
            <p:ph type="body" orient="vert" idx="1"/>
          </p:nvPr>
        </p:nvSpPr>
        <p:spPr>
          <a:xfrm>
            <a:off x="503238" y="225425"/>
            <a:ext cx="6653212" cy="43894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9CC603-1AE0-4EEF-9702-F3D43EDF24EA}"/>
              </a:ext>
            </a:extLst>
          </p:cNvPr>
          <p:cNvSpPr>
            <a:spLocks noGrp="1"/>
          </p:cNvSpPr>
          <p:nvPr>
            <p:ph type="dt" sz="half" idx="10"/>
          </p:nvPr>
        </p:nvSpPr>
        <p:spPr/>
        <p:txBody>
          <a:bodyPr/>
          <a:lstStyle/>
          <a:p>
            <a:pPr lvl="0"/>
            <a:endParaRPr lang="en-US"/>
          </a:p>
        </p:txBody>
      </p:sp>
      <p:sp>
        <p:nvSpPr>
          <p:cNvPr id="5" name="Footer Placeholder 4">
            <a:extLst>
              <a:ext uri="{FF2B5EF4-FFF2-40B4-BE49-F238E27FC236}">
                <a16:creationId xmlns:a16="http://schemas.microsoft.com/office/drawing/2014/main" id="{ECFB961E-AE7A-4658-87AB-8DE5A3C87FCD}"/>
              </a:ext>
            </a:extLst>
          </p:cNvPr>
          <p:cNvSpPr>
            <a:spLocks noGrp="1"/>
          </p:cNvSpPr>
          <p:nvPr>
            <p:ph type="ftr" sz="quarter" idx="11"/>
          </p:nvPr>
        </p:nvSpPr>
        <p:spPr/>
        <p:txBody>
          <a:bodyPr/>
          <a:lstStyle/>
          <a:p>
            <a:pPr lvl="0"/>
            <a:endParaRPr lang="en-US"/>
          </a:p>
        </p:txBody>
      </p:sp>
      <p:sp>
        <p:nvSpPr>
          <p:cNvPr id="6" name="Slide Number Placeholder 5">
            <a:extLst>
              <a:ext uri="{FF2B5EF4-FFF2-40B4-BE49-F238E27FC236}">
                <a16:creationId xmlns:a16="http://schemas.microsoft.com/office/drawing/2014/main" id="{8817DD0E-75B5-41A9-B425-90E7A56ED202}"/>
              </a:ext>
            </a:extLst>
          </p:cNvPr>
          <p:cNvSpPr>
            <a:spLocks noGrp="1"/>
          </p:cNvSpPr>
          <p:nvPr>
            <p:ph type="sldNum" sz="quarter" idx="12"/>
          </p:nvPr>
        </p:nvSpPr>
        <p:spPr/>
        <p:txBody>
          <a:bodyPr/>
          <a:lstStyle/>
          <a:p>
            <a:pPr lvl="0"/>
            <a:fld id="{422F5BEC-CE49-479B-8C57-BDB7F39F364C}" type="slidenum">
              <a:t>‹#›</a:t>
            </a:fld>
            <a:endParaRPr lang="en-US"/>
          </a:p>
        </p:txBody>
      </p:sp>
    </p:spTree>
    <p:extLst>
      <p:ext uri="{BB962C8B-B14F-4D97-AF65-F5344CB8AC3E}">
        <p14:creationId xmlns:p14="http://schemas.microsoft.com/office/powerpoint/2010/main" val="293286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4D35AF-F0A0-4E1E-8A99-1964E739722F}"/>
              </a:ext>
            </a:extLst>
          </p:cNvPr>
          <p:cNvSpPr txBox="1">
            <a:spLocks noGrp="1"/>
          </p:cNvSpPr>
          <p:nvPr>
            <p:ph type="title"/>
          </p:nvPr>
        </p:nvSpPr>
        <p:spPr>
          <a:xfrm>
            <a:off x="503999" y="226080"/>
            <a:ext cx="9071640" cy="946440"/>
          </a:xfrm>
          <a:prstGeom prst="rect">
            <a:avLst/>
          </a:prstGeom>
          <a:noFill/>
          <a:ln>
            <a:noFill/>
          </a:ln>
        </p:spPr>
        <p:txBody>
          <a:bodyPr lIns="0" tIns="0" rIns="0" bIns="0" anchor="ctr"/>
          <a:lstStyle/>
          <a:p>
            <a:endParaRPr lang="en-US"/>
          </a:p>
        </p:txBody>
      </p:sp>
      <p:sp>
        <p:nvSpPr>
          <p:cNvPr id="3" name="Text Placeholder 2">
            <a:extLst>
              <a:ext uri="{FF2B5EF4-FFF2-40B4-BE49-F238E27FC236}">
                <a16:creationId xmlns:a16="http://schemas.microsoft.com/office/drawing/2014/main" id="{64E26C75-48B9-4710-A639-08391FC2EB5D}"/>
              </a:ext>
            </a:extLst>
          </p:cNvPr>
          <p:cNvSpPr txBox="1">
            <a:spLocks noGrp="1"/>
          </p:cNvSpPr>
          <p:nvPr>
            <p:ph type="body" idx="1"/>
          </p:nvPr>
        </p:nvSpPr>
        <p:spPr>
          <a:xfrm>
            <a:off x="503999" y="1326600"/>
            <a:ext cx="9071640" cy="3288239"/>
          </a:xfrm>
          <a:prstGeom prst="rect">
            <a:avLst/>
          </a:prstGeom>
          <a:noFill/>
          <a:ln>
            <a:noFill/>
          </a:ln>
        </p:spPr>
        <p:txBody>
          <a:bodyPr lIns="0" tIns="0" rIns="0" bIns="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117560-89FA-4346-BAEA-AD3C5CAE8A04}"/>
              </a:ext>
            </a:extLst>
          </p:cNvPr>
          <p:cNvSpPr txBox="1">
            <a:spLocks noGrp="1"/>
          </p:cNvSpPr>
          <p:nvPr>
            <p:ph type="dt" sz="half" idx="2"/>
          </p:nvPr>
        </p:nvSpPr>
        <p:spPr>
          <a:xfrm>
            <a:off x="503999" y="5165280"/>
            <a:ext cx="2348280" cy="390600"/>
          </a:xfrm>
          <a:prstGeom prst="rect">
            <a:avLst/>
          </a:prstGeom>
          <a:noFill/>
          <a:ln>
            <a:noFill/>
          </a:ln>
        </p:spPr>
        <p:txBody>
          <a:bodyPr lIns="0" tIns="0" rIns="0" bIns="0" anchorCtr="0">
            <a:noAutofit/>
          </a:bodyPr>
          <a:lstStyle>
            <a:lvl1pPr lvl="0" hangingPunct="0">
              <a:buNone/>
              <a:tabLst/>
              <a:defRPr lang="en-US" sz="1400" kern="1200">
                <a:latin typeface="Liberation Serif" pitchFamily="18"/>
                <a:ea typeface="Segoe UI" pitchFamily="2"/>
                <a:cs typeface="Tahoma" pitchFamily="2"/>
              </a:defRPr>
            </a:lvl1pPr>
          </a:lstStyle>
          <a:p>
            <a:pPr lvl="0"/>
            <a:endParaRPr lang="en-US"/>
          </a:p>
        </p:txBody>
      </p:sp>
      <p:sp>
        <p:nvSpPr>
          <p:cNvPr id="5" name="Footer Placeholder 4">
            <a:extLst>
              <a:ext uri="{FF2B5EF4-FFF2-40B4-BE49-F238E27FC236}">
                <a16:creationId xmlns:a16="http://schemas.microsoft.com/office/drawing/2014/main" id="{8FE629A8-3D87-403F-AE21-67065B8CBAEF}"/>
              </a:ext>
            </a:extLst>
          </p:cNvPr>
          <p:cNvSpPr txBox="1">
            <a:spLocks noGrp="1"/>
          </p:cNvSpPr>
          <p:nvPr>
            <p:ph type="ftr" sz="quarter" idx="3"/>
          </p:nvPr>
        </p:nvSpPr>
        <p:spPr>
          <a:xfrm>
            <a:off x="3447360" y="5165280"/>
            <a:ext cx="3195000" cy="390600"/>
          </a:xfrm>
          <a:prstGeom prst="rect">
            <a:avLst/>
          </a:prstGeom>
          <a:noFill/>
          <a:ln>
            <a:noFill/>
          </a:ln>
        </p:spPr>
        <p:txBody>
          <a:bodyPr lIns="0" tIns="0" rIns="0" bIns="0" anchorCtr="0">
            <a:noAutofit/>
          </a:bodyPr>
          <a:lstStyle>
            <a:lvl1pPr lvl="0" algn="ctr" hangingPunct="0">
              <a:buNone/>
              <a:tabLst/>
              <a:defRPr lang="en-US" sz="1400" kern="1200">
                <a:latin typeface="Liberation Serif" pitchFamily="18"/>
                <a:ea typeface="Segoe UI" pitchFamily="2"/>
                <a:cs typeface="Tahoma" pitchFamily="2"/>
              </a:defRPr>
            </a:lvl1pPr>
          </a:lstStyle>
          <a:p>
            <a:pPr lvl="0"/>
            <a:endParaRPr lang="en-US"/>
          </a:p>
        </p:txBody>
      </p:sp>
      <p:sp>
        <p:nvSpPr>
          <p:cNvPr id="6" name="Slide Number Placeholder 5">
            <a:extLst>
              <a:ext uri="{FF2B5EF4-FFF2-40B4-BE49-F238E27FC236}">
                <a16:creationId xmlns:a16="http://schemas.microsoft.com/office/drawing/2014/main" id="{7325578A-6992-426E-B302-66A83BF3D753}"/>
              </a:ext>
            </a:extLst>
          </p:cNvPr>
          <p:cNvSpPr txBox="1">
            <a:spLocks noGrp="1"/>
          </p:cNvSpPr>
          <p:nvPr>
            <p:ph type="sldNum" sz="quarter" idx="4"/>
          </p:nvPr>
        </p:nvSpPr>
        <p:spPr>
          <a:xfrm>
            <a:off x="7227360" y="5165280"/>
            <a:ext cx="2348280" cy="390600"/>
          </a:xfrm>
          <a:prstGeom prst="rect">
            <a:avLst/>
          </a:prstGeom>
          <a:noFill/>
          <a:ln>
            <a:noFill/>
          </a:ln>
        </p:spPr>
        <p:txBody>
          <a:bodyPr lIns="0" tIns="0" rIns="0" bIns="0" anchorCtr="0">
            <a:noAutofit/>
          </a:bodyPr>
          <a:lstStyle>
            <a:lvl1pPr lvl="0" algn="r" hangingPunct="0">
              <a:buNone/>
              <a:tabLst/>
              <a:defRPr lang="en-US" sz="1400" kern="1200">
                <a:latin typeface="Liberation Serif" pitchFamily="18"/>
                <a:ea typeface="Segoe UI" pitchFamily="2"/>
                <a:cs typeface="Tahoma" pitchFamily="2"/>
              </a:defRPr>
            </a:lvl1pPr>
          </a:lstStyle>
          <a:p>
            <a:pPr lvl="0"/>
            <a:fld id="{67C348CB-AAA8-4962-91FA-DD09780EF135}"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hangingPunct="0">
        <a:tabLst/>
        <a:defRPr lang="en-US" sz="4400" b="0" i="0" u="none" strike="noStrike" kern="1200" cap="none">
          <a:ln>
            <a:noFill/>
          </a:ln>
          <a:highlight>
            <a:scrgbClr r="0" g="0" b="0">
              <a:alpha val="0"/>
            </a:scrgbClr>
          </a:highlight>
          <a:latin typeface="Liberation Sans" pitchFamily="18"/>
          <a:ea typeface="Microsoft YaHei" pitchFamily="2"/>
          <a:cs typeface="Mangal" pitchFamily="2"/>
        </a:defRPr>
      </a:lvl1pPr>
    </p:titleStyle>
    <p:bodyStyle>
      <a:lvl1pPr hangingPunct="0">
        <a:spcBef>
          <a:spcPts val="1417"/>
        </a:spcBef>
        <a:spcAft>
          <a:spcPts val="0"/>
        </a:spcAft>
        <a:tabLst/>
        <a:defRPr lang="en-US" sz="3200" b="0" i="0" u="none" strike="noStrike" kern="1200" cap="none">
          <a:ln>
            <a:noFill/>
          </a:ln>
          <a:highlight>
            <a:scrgbClr r="0" g="0" b="0">
              <a:alpha val="0"/>
            </a:scrgbClr>
          </a:highlight>
          <a:latin typeface="Liberation Sans" pitchFamily="18"/>
          <a:ea typeface="Microsoft YaHei" pitchFamily="2"/>
          <a:cs typeface="Mangal"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02BEF-C925-4F0F-9B4F-D129F3959D87}"/>
              </a:ext>
            </a:extLst>
          </p:cNvPr>
          <p:cNvSpPr txBox="1">
            <a:spLocks noGrp="1"/>
          </p:cNvSpPr>
          <p:nvPr>
            <p:ph type="title" idx="4294967295"/>
          </p:nvPr>
        </p:nvSpPr>
        <p:spPr>
          <a:xfrm>
            <a:off x="503999" y="74160"/>
            <a:ext cx="9071640" cy="1250280"/>
          </a:xfrm>
        </p:spPr>
        <p:txBody>
          <a:bodyPr/>
          <a:lstStyle/>
          <a:p>
            <a:pPr lvl="0"/>
            <a:r>
              <a:rPr lang="en-US"/>
              <a:t>Operational issue from the Food and Beverage department</a:t>
            </a:r>
          </a:p>
        </p:txBody>
      </p:sp>
      <p:sp>
        <p:nvSpPr>
          <p:cNvPr id="3" name="Subtitle 2">
            <a:extLst>
              <a:ext uri="{FF2B5EF4-FFF2-40B4-BE49-F238E27FC236}">
                <a16:creationId xmlns:a16="http://schemas.microsoft.com/office/drawing/2014/main" id="{335DC464-14E5-4B8A-9A92-90BBC9E13DB9}"/>
              </a:ext>
            </a:extLst>
          </p:cNvPr>
          <p:cNvSpPr txBox="1">
            <a:spLocks noGrp="1"/>
          </p:cNvSpPr>
          <p:nvPr>
            <p:ph type="subTitle" idx="4294967295"/>
          </p:nvPr>
        </p:nvSpPr>
        <p:spPr>
          <a:xfrm>
            <a:off x="3866039" y="4572000"/>
            <a:ext cx="5918040" cy="731519"/>
          </a:xfrm>
        </p:spPr>
        <p:txBody>
          <a:bodyPr anchor="ctr"/>
          <a:lstStyle/>
          <a:p>
            <a:pPr lvl="0" algn="r"/>
            <a:r>
              <a:rPr lang="en-US" sz="2200"/>
              <a:t>Name: Theodor-Andrei Bidoianu</a:t>
            </a:r>
          </a:p>
          <a:p>
            <a:pPr lvl="0" algn="r"/>
            <a:r>
              <a:rPr lang="en-US" sz="2200"/>
              <a:t>Student number: 1816338</a:t>
            </a:r>
          </a:p>
        </p:txBody>
      </p:sp>
      <p:pic>
        <p:nvPicPr>
          <p:cNvPr id="4" name="">
            <a:extLst>
              <a:ext uri="{FF2B5EF4-FFF2-40B4-BE49-F238E27FC236}">
                <a16:creationId xmlns:a16="http://schemas.microsoft.com/office/drawing/2014/main" id="{596809F4-677A-47A6-A787-48BB00357531}"/>
              </a:ext>
            </a:extLst>
          </p:cNvPr>
          <p:cNvPicPr>
            <a:picLocks noChangeAspect="1"/>
          </p:cNvPicPr>
          <p:nvPr/>
        </p:nvPicPr>
        <p:blipFill>
          <a:blip r:embed="rId3">
            <a:lum/>
            <a:alphaModFix/>
          </a:blip>
          <a:srcRect/>
          <a:stretch>
            <a:fillRect/>
          </a:stretch>
        </p:blipFill>
        <p:spPr>
          <a:xfrm>
            <a:off x="2902320" y="1554479"/>
            <a:ext cx="4138560" cy="275616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217BA-A773-4A80-8EAF-13ADAC455E49}"/>
              </a:ext>
            </a:extLst>
          </p:cNvPr>
          <p:cNvSpPr txBox="1">
            <a:spLocks noGrp="1"/>
          </p:cNvSpPr>
          <p:nvPr>
            <p:ph type="title" idx="4294967295"/>
          </p:nvPr>
        </p:nvSpPr>
        <p:spPr/>
        <p:txBody>
          <a:bodyPr>
            <a:spAutoFit/>
          </a:bodyPr>
          <a:lstStyle/>
          <a:p>
            <a:pPr lvl="0"/>
            <a:r>
              <a:rPr lang="en-US"/>
              <a:t>What are operational issues?</a:t>
            </a:r>
          </a:p>
        </p:txBody>
      </p:sp>
      <p:sp>
        <p:nvSpPr>
          <p:cNvPr id="3" name="Subtitle 2">
            <a:extLst>
              <a:ext uri="{FF2B5EF4-FFF2-40B4-BE49-F238E27FC236}">
                <a16:creationId xmlns:a16="http://schemas.microsoft.com/office/drawing/2014/main" id="{7581F98B-CAF9-4A83-94E3-9EA9E09F2CD1}"/>
              </a:ext>
            </a:extLst>
          </p:cNvPr>
          <p:cNvSpPr txBox="1">
            <a:spLocks noGrp="1"/>
          </p:cNvSpPr>
          <p:nvPr>
            <p:ph type="subTitle" idx="4294967295"/>
          </p:nvPr>
        </p:nvSpPr>
        <p:spPr>
          <a:xfrm>
            <a:off x="778320" y="731519"/>
            <a:ext cx="4799520" cy="4480560"/>
          </a:xfrm>
        </p:spPr>
        <p:txBody>
          <a:bodyPr anchor="ctr"/>
          <a:lstStyle/>
          <a:p>
            <a:pPr lvl="0" algn="ctr"/>
            <a:r>
              <a:rPr lang="en-US" sz="2400"/>
              <a:t>Operational issues drain business energy and resources, causing the business to be less profitable. They affect operational performance impact strategy execution and are anti-growth.</a:t>
            </a:r>
          </a:p>
        </p:txBody>
      </p:sp>
      <p:pic>
        <p:nvPicPr>
          <p:cNvPr id="4" name="">
            <a:extLst>
              <a:ext uri="{FF2B5EF4-FFF2-40B4-BE49-F238E27FC236}">
                <a16:creationId xmlns:a16="http://schemas.microsoft.com/office/drawing/2014/main" id="{14E9ADB6-009C-4488-B463-67EB66B6FF47}"/>
              </a:ext>
            </a:extLst>
          </p:cNvPr>
          <p:cNvPicPr>
            <a:picLocks noChangeAspect="1"/>
          </p:cNvPicPr>
          <p:nvPr/>
        </p:nvPicPr>
        <p:blipFill>
          <a:blip r:embed="rId3">
            <a:lum/>
            <a:alphaModFix/>
          </a:blip>
          <a:srcRect/>
          <a:stretch>
            <a:fillRect/>
          </a:stretch>
        </p:blipFill>
        <p:spPr>
          <a:xfrm>
            <a:off x="6797519" y="1920239"/>
            <a:ext cx="2163600" cy="2163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ECF01-6CDB-49BA-97D8-F00E382A71A5}"/>
              </a:ext>
            </a:extLst>
          </p:cNvPr>
          <p:cNvSpPr txBox="1">
            <a:spLocks noGrp="1"/>
          </p:cNvSpPr>
          <p:nvPr>
            <p:ph type="title" idx="4294967295"/>
          </p:nvPr>
        </p:nvSpPr>
        <p:spPr>
          <a:xfrm>
            <a:off x="503999" y="74160"/>
            <a:ext cx="9071640" cy="1250280"/>
          </a:xfrm>
        </p:spPr>
        <p:txBody>
          <a:bodyPr>
            <a:spAutoFit/>
          </a:bodyPr>
          <a:lstStyle/>
          <a:p>
            <a:pPr lvl="0"/>
            <a:r>
              <a:rPr lang="en-US"/>
              <a:t>Operational issues in the Food and Beverage industry</a:t>
            </a:r>
          </a:p>
        </p:txBody>
      </p:sp>
      <p:sp>
        <p:nvSpPr>
          <p:cNvPr id="3" name="Subtitle 2">
            <a:extLst>
              <a:ext uri="{FF2B5EF4-FFF2-40B4-BE49-F238E27FC236}">
                <a16:creationId xmlns:a16="http://schemas.microsoft.com/office/drawing/2014/main" id="{0865A112-7D95-477E-9C51-57C8EB4DEDA7}"/>
              </a:ext>
            </a:extLst>
          </p:cNvPr>
          <p:cNvSpPr txBox="1">
            <a:spLocks noGrp="1"/>
          </p:cNvSpPr>
          <p:nvPr>
            <p:ph type="subTitle" idx="4294967295"/>
          </p:nvPr>
        </p:nvSpPr>
        <p:spPr/>
        <p:txBody>
          <a:bodyPr anchor="ctr"/>
          <a:lstStyle/>
          <a:p>
            <a:pPr lvl="0" algn="ctr"/>
            <a:r>
              <a:rPr lang="en-US" sz="2400"/>
              <a:t>As any other department, the Food and Beverage industry is constantly facing operational issues. Some of the most common ones, worth mentioning, are: choosing the right menu, hiring and training the right staff, dealing with customer service, controlling waste, etc.</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2196A-8939-436B-B229-A0F2BD02975B}"/>
              </a:ext>
            </a:extLst>
          </p:cNvPr>
          <p:cNvSpPr txBox="1">
            <a:spLocks noGrp="1"/>
          </p:cNvSpPr>
          <p:nvPr>
            <p:ph type="title" idx="4294967295"/>
          </p:nvPr>
        </p:nvSpPr>
        <p:spPr>
          <a:xfrm>
            <a:off x="503999" y="74160"/>
            <a:ext cx="9071640" cy="1250280"/>
          </a:xfrm>
        </p:spPr>
        <p:txBody>
          <a:bodyPr>
            <a:spAutoFit/>
          </a:bodyPr>
          <a:lstStyle/>
          <a:p>
            <a:pPr lvl="0"/>
            <a:r>
              <a:rPr lang="en-US"/>
              <a:t>Reducing waste in the Food and Beverage department</a:t>
            </a:r>
          </a:p>
        </p:txBody>
      </p:sp>
      <p:sp>
        <p:nvSpPr>
          <p:cNvPr id="3" name="Subtitle 2">
            <a:extLst>
              <a:ext uri="{FF2B5EF4-FFF2-40B4-BE49-F238E27FC236}">
                <a16:creationId xmlns:a16="http://schemas.microsoft.com/office/drawing/2014/main" id="{25376D2D-2854-4284-BE04-F1FF039B1CD4}"/>
              </a:ext>
            </a:extLst>
          </p:cNvPr>
          <p:cNvSpPr txBox="1">
            <a:spLocks noGrp="1"/>
          </p:cNvSpPr>
          <p:nvPr>
            <p:ph type="subTitle" idx="4294967295"/>
          </p:nvPr>
        </p:nvSpPr>
        <p:spPr>
          <a:xfrm>
            <a:off x="645840" y="1005840"/>
            <a:ext cx="8772480" cy="3125159"/>
          </a:xfrm>
        </p:spPr>
        <p:txBody>
          <a:bodyPr anchor="ctr"/>
          <a:lstStyle/>
          <a:p>
            <a:pPr lvl="0" algn="ctr"/>
            <a:r>
              <a:rPr lang="en-US" sz="2400"/>
              <a:t>I chose to approach this issue because I consider that a significant percent of all food is discarded or spoiled prior to consummation. Hotels are not immune to this issue of food waste. During my experience, I have noticed the problem of food wasting. There are lots of ways we could reduce this and manage the hotel's food production.</a:t>
            </a:r>
          </a:p>
        </p:txBody>
      </p:sp>
      <p:pic>
        <p:nvPicPr>
          <p:cNvPr id="4" name="">
            <a:extLst>
              <a:ext uri="{FF2B5EF4-FFF2-40B4-BE49-F238E27FC236}">
                <a16:creationId xmlns:a16="http://schemas.microsoft.com/office/drawing/2014/main" id="{40CD9175-DFB7-4ABF-B27B-E5E88103C05A}"/>
              </a:ext>
            </a:extLst>
          </p:cNvPr>
          <p:cNvPicPr>
            <a:picLocks noChangeAspect="1"/>
          </p:cNvPicPr>
          <p:nvPr/>
        </p:nvPicPr>
        <p:blipFill>
          <a:blip r:embed="rId3">
            <a:lum/>
            <a:alphaModFix/>
          </a:blip>
          <a:srcRect/>
          <a:stretch>
            <a:fillRect/>
          </a:stretch>
        </p:blipFill>
        <p:spPr>
          <a:xfrm>
            <a:off x="3566160" y="3708360"/>
            <a:ext cx="3291839" cy="182988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FBED15-645C-42EB-B466-F829E84F526A}"/>
              </a:ext>
            </a:extLst>
          </p:cNvPr>
          <p:cNvSpPr txBox="1">
            <a:spLocks noGrp="1"/>
          </p:cNvSpPr>
          <p:nvPr>
            <p:ph type="body" idx="4294967295"/>
          </p:nvPr>
        </p:nvSpPr>
        <p:spPr>
          <a:xfrm>
            <a:off x="503999" y="1326600"/>
            <a:ext cx="2920680" cy="1568160"/>
          </a:xfrm>
        </p:spPr>
        <p:txBody>
          <a:bodyPr/>
          <a:lstStyle/>
          <a:p>
            <a:pPr lvl="0" algn="ctr">
              <a:buSzPct val="45000"/>
              <a:buFont typeface="StarSymbol"/>
              <a:buChar char="●"/>
            </a:pPr>
            <a:r>
              <a:rPr lang="en-US" sz="2400"/>
              <a:t>Inspect the deliveries</a:t>
            </a:r>
          </a:p>
        </p:txBody>
      </p:sp>
      <p:sp>
        <p:nvSpPr>
          <p:cNvPr id="3" name="Text Placeholder 2">
            <a:extLst>
              <a:ext uri="{FF2B5EF4-FFF2-40B4-BE49-F238E27FC236}">
                <a16:creationId xmlns:a16="http://schemas.microsoft.com/office/drawing/2014/main" id="{ECE00DAC-B47D-41A4-9CAE-2393EA975E40}"/>
              </a:ext>
            </a:extLst>
          </p:cNvPr>
          <p:cNvSpPr txBox="1">
            <a:spLocks noGrp="1"/>
          </p:cNvSpPr>
          <p:nvPr>
            <p:ph type="body" idx="4294967295"/>
          </p:nvPr>
        </p:nvSpPr>
        <p:spPr>
          <a:xfrm>
            <a:off x="3571200" y="1326600"/>
            <a:ext cx="2920680" cy="1568160"/>
          </a:xfrm>
        </p:spPr>
        <p:txBody>
          <a:bodyPr/>
          <a:lstStyle/>
          <a:p>
            <a:pPr lvl="0" algn="ctr">
              <a:buSzPct val="45000"/>
              <a:buFont typeface="StarSymbol"/>
              <a:buChar char="●"/>
            </a:pPr>
            <a:r>
              <a:rPr lang="en-US" sz="2400"/>
              <a:t>Keep a stock inventory</a:t>
            </a:r>
          </a:p>
        </p:txBody>
      </p:sp>
      <p:sp>
        <p:nvSpPr>
          <p:cNvPr id="4" name="Text Placeholder 3">
            <a:extLst>
              <a:ext uri="{FF2B5EF4-FFF2-40B4-BE49-F238E27FC236}">
                <a16:creationId xmlns:a16="http://schemas.microsoft.com/office/drawing/2014/main" id="{B6162D8D-E5C7-4C3B-8C78-33AB189EB683}"/>
              </a:ext>
            </a:extLst>
          </p:cNvPr>
          <p:cNvSpPr txBox="1">
            <a:spLocks noGrp="1"/>
          </p:cNvSpPr>
          <p:nvPr>
            <p:ph type="body" idx="4294967295"/>
          </p:nvPr>
        </p:nvSpPr>
        <p:spPr>
          <a:xfrm>
            <a:off x="6638040" y="1326600"/>
            <a:ext cx="2920680" cy="1568160"/>
          </a:xfrm>
        </p:spPr>
        <p:txBody>
          <a:bodyPr/>
          <a:lstStyle/>
          <a:p>
            <a:pPr lvl="0" algn="ctr">
              <a:buSzPct val="45000"/>
              <a:buFont typeface="StarSymbol"/>
              <a:buChar char="●"/>
            </a:pPr>
            <a:r>
              <a:rPr lang="en-US" sz="2400"/>
              <a:t>Proper storage</a:t>
            </a:r>
          </a:p>
        </p:txBody>
      </p:sp>
      <p:sp>
        <p:nvSpPr>
          <p:cNvPr id="5" name="Title 4">
            <a:extLst>
              <a:ext uri="{FF2B5EF4-FFF2-40B4-BE49-F238E27FC236}">
                <a16:creationId xmlns:a16="http://schemas.microsoft.com/office/drawing/2014/main" id="{55E1E6D0-FE7C-4337-A33D-668D56311F4A}"/>
              </a:ext>
            </a:extLst>
          </p:cNvPr>
          <p:cNvSpPr txBox="1">
            <a:spLocks noGrp="1"/>
          </p:cNvSpPr>
          <p:nvPr>
            <p:ph type="title" idx="4294967295"/>
          </p:nvPr>
        </p:nvSpPr>
        <p:spPr/>
        <p:txBody>
          <a:bodyPr/>
          <a:lstStyle/>
          <a:p>
            <a:pPr lvl="0"/>
            <a:r>
              <a:rPr lang="en-US"/>
              <a:t>Efficient ways to reduce food waste</a:t>
            </a:r>
          </a:p>
        </p:txBody>
      </p:sp>
      <p:sp>
        <p:nvSpPr>
          <p:cNvPr id="6" name="Text Placeholder 5">
            <a:extLst>
              <a:ext uri="{FF2B5EF4-FFF2-40B4-BE49-F238E27FC236}">
                <a16:creationId xmlns:a16="http://schemas.microsoft.com/office/drawing/2014/main" id="{6B00EB73-C4B8-4503-9C18-C4016493BE58}"/>
              </a:ext>
            </a:extLst>
          </p:cNvPr>
          <p:cNvSpPr txBox="1">
            <a:spLocks noGrp="1"/>
          </p:cNvSpPr>
          <p:nvPr>
            <p:ph type="body" idx="4294967295"/>
          </p:nvPr>
        </p:nvSpPr>
        <p:spPr>
          <a:xfrm>
            <a:off x="503999" y="3044160"/>
            <a:ext cx="2920680" cy="1568160"/>
          </a:xfrm>
        </p:spPr>
        <p:txBody>
          <a:bodyPr/>
          <a:lstStyle/>
          <a:p>
            <a:pPr lvl="0" algn="ctr">
              <a:buSzPct val="45000"/>
              <a:buFont typeface="StarSymbol"/>
              <a:buChar char="●"/>
            </a:pPr>
            <a:r>
              <a:rPr lang="en-US" sz="2400"/>
              <a:t>Keep track of the use-by dates</a:t>
            </a:r>
          </a:p>
        </p:txBody>
      </p:sp>
      <p:sp>
        <p:nvSpPr>
          <p:cNvPr id="7" name="Text Placeholder 6">
            <a:extLst>
              <a:ext uri="{FF2B5EF4-FFF2-40B4-BE49-F238E27FC236}">
                <a16:creationId xmlns:a16="http://schemas.microsoft.com/office/drawing/2014/main" id="{7E696B1C-19A6-4A6C-9003-445939FBAE71}"/>
              </a:ext>
            </a:extLst>
          </p:cNvPr>
          <p:cNvSpPr txBox="1">
            <a:spLocks noGrp="1"/>
          </p:cNvSpPr>
          <p:nvPr>
            <p:ph type="body" idx="4294967295"/>
          </p:nvPr>
        </p:nvSpPr>
        <p:spPr>
          <a:xfrm>
            <a:off x="3571200" y="3044160"/>
            <a:ext cx="2920680" cy="1568160"/>
          </a:xfrm>
        </p:spPr>
        <p:txBody>
          <a:bodyPr/>
          <a:lstStyle/>
          <a:p>
            <a:pPr lvl="0" algn="ctr">
              <a:buSzPct val="45000"/>
              <a:buFont typeface="StarSymbol"/>
              <a:buChar char="●"/>
            </a:pPr>
            <a:r>
              <a:rPr lang="en-US" sz="2400"/>
              <a:t>Portion control</a:t>
            </a:r>
          </a:p>
        </p:txBody>
      </p:sp>
      <p:sp>
        <p:nvSpPr>
          <p:cNvPr id="8" name="Text Placeholder 7">
            <a:extLst>
              <a:ext uri="{FF2B5EF4-FFF2-40B4-BE49-F238E27FC236}">
                <a16:creationId xmlns:a16="http://schemas.microsoft.com/office/drawing/2014/main" id="{BA39088A-72B2-4185-AE7A-7C686091DFAF}"/>
              </a:ext>
            </a:extLst>
          </p:cNvPr>
          <p:cNvSpPr txBox="1">
            <a:spLocks noGrp="1"/>
          </p:cNvSpPr>
          <p:nvPr>
            <p:ph type="body" idx="4294967295"/>
          </p:nvPr>
        </p:nvSpPr>
        <p:spPr>
          <a:xfrm>
            <a:off x="6638040" y="3044160"/>
            <a:ext cx="2920680" cy="1568160"/>
          </a:xfrm>
        </p:spPr>
        <p:txBody>
          <a:bodyPr/>
          <a:lstStyle/>
          <a:p>
            <a:pPr lvl="0" algn="ctr">
              <a:buSzPct val="45000"/>
              <a:buFont typeface="StarSymbol"/>
              <a:buChar char="●"/>
            </a:pPr>
            <a:r>
              <a:rPr lang="en-US" sz="2400"/>
              <a:t>Compost food waste</a:t>
            </a:r>
          </a:p>
        </p:txBody>
      </p:sp>
      <p:pic>
        <p:nvPicPr>
          <p:cNvPr id="9" name="">
            <a:extLst>
              <a:ext uri="{FF2B5EF4-FFF2-40B4-BE49-F238E27FC236}">
                <a16:creationId xmlns:a16="http://schemas.microsoft.com/office/drawing/2014/main" id="{E4090A33-4DB7-4D4F-BE4B-A672D37561B3}"/>
              </a:ext>
            </a:extLst>
          </p:cNvPr>
          <p:cNvPicPr>
            <a:picLocks noChangeAspect="1"/>
          </p:cNvPicPr>
          <p:nvPr/>
        </p:nvPicPr>
        <p:blipFill>
          <a:blip r:embed="rId3">
            <a:lum/>
            <a:alphaModFix/>
          </a:blip>
          <a:srcRect/>
          <a:stretch>
            <a:fillRect/>
          </a:stretch>
        </p:blipFill>
        <p:spPr>
          <a:xfrm>
            <a:off x="4421160" y="3749040"/>
            <a:ext cx="1430999" cy="164484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19E7E-A43D-40C5-9428-D0BE2B079C94}"/>
              </a:ext>
            </a:extLst>
          </p:cNvPr>
          <p:cNvSpPr txBox="1">
            <a:spLocks noGrp="1"/>
          </p:cNvSpPr>
          <p:nvPr>
            <p:ph type="title" idx="4294967295"/>
          </p:nvPr>
        </p:nvSpPr>
        <p:spPr/>
        <p:txBody>
          <a:bodyPr/>
          <a:lstStyle/>
          <a:p>
            <a:pPr lvl="0"/>
            <a:r>
              <a:rPr lang="en-US"/>
              <a:t>Inspect the deliveries</a:t>
            </a:r>
          </a:p>
        </p:txBody>
      </p:sp>
      <p:sp>
        <p:nvSpPr>
          <p:cNvPr id="3" name="Subtitle 2">
            <a:extLst>
              <a:ext uri="{FF2B5EF4-FFF2-40B4-BE49-F238E27FC236}">
                <a16:creationId xmlns:a16="http://schemas.microsoft.com/office/drawing/2014/main" id="{E2368679-1398-4CA0-8ED4-4428D23C3831}"/>
              </a:ext>
            </a:extLst>
          </p:cNvPr>
          <p:cNvSpPr txBox="1">
            <a:spLocks noGrp="1"/>
          </p:cNvSpPr>
          <p:nvPr>
            <p:ph type="subTitle" idx="4294967295"/>
          </p:nvPr>
        </p:nvSpPr>
        <p:spPr>
          <a:xfrm>
            <a:off x="4754879" y="1290600"/>
            <a:ext cx="4937760" cy="3738600"/>
          </a:xfrm>
        </p:spPr>
        <p:txBody>
          <a:bodyPr anchor="ctr"/>
          <a:lstStyle/>
          <a:p>
            <a:pPr lvl="0" algn="just"/>
            <a:r>
              <a:rPr lang="en-US" sz="2400"/>
              <a:t>At every arriving transport at the hotel, you should always check and accept only the items that you ordered, to prevent excess. Also, you should reject products delivered at the incorrect storage temperature, or anything presenting visible damage or spoilage. Fortunately, during my time here, I have noticed that the employers are always proper checking all the goods-in.</a:t>
            </a:r>
          </a:p>
        </p:txBody>
      </p:sp>
      <p:pic>
        <p:nvPicPr>
          <p:cNvPr id="4" name="">
            <a:extLst>
              <a:ext uri="{FF2B5EF4-FFF2-40B4-BE49-F238E27FC236}">
                <a16:creationId xmlns:a16="http://schemas.microsoft.com/office/drawing/2014/main" id="{3FDBC456-E4CE-475B-94C8-78C459AE983C}"/>
              </a:ext>
            </a:extLst>
          </p:cNvPr>
          <p:cNvPicPr>
            <a:picLocks noChangeAspect="1"/>
          </p:cNvPicPr>
          <p:nvPr/>
        </p:nvPicPr>
        <p:blipFill>
          <a:blip r:embed="rId3">
            <a:lum/>
            <a:alphaModFix/>
          </a:blip>
          <a:srcRect/>
          <a:stretch>
            <a:fillRect/>
          </a:stretch>
        </p:blipFill>
        <p:spPr>
          <a:xfrm>
            <a:off x="274320" y="1904040"/>
            <a:ext cx="3861000" cy="248508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FD0F3-AB82-41E6-A3DA-E6749E2BB08B}"/>
              </a:ext>
            </a:extLst>
          </p:cNvPr>
          <p:cNvSpPr txBox="1">
            <a:spLocks noGrp="1"/>
          </p:cNvSpPr>
          <p:nvPr>
            <p:ph type="title" idx="4294967295"/>
          </p:nvPr>
        </p:nvSpPr>
        <p:spPr>
          <a:xfrm>
            <a:off x="503999" y="74160"/>
            <a:ext cx="9071640" cy="1250280"/>
          </a:xfrm>
        </p:spPr>
        <p:txBody>
          <a:bodyPr>
            <a:spAutoFit/>
          </a:bodyPr>
          <a:lstStyle/>
          <a:p>
            <a:pPr lvl="0"/>
            <a:r>
              <a:rPr lang="en-US"/>
              <a:t>Keeping a stock inventory &amp; tracking the use-by dates</a:t>
            </a:r>
          </a:p>
        </p:txBody>
      </p:sp>
      <p:sp>
        <p:nvSpPr>
          <p:cNvPr id="3" name="Subtitle 2">
            <a:extLst>
              <a:ext uri="{FF2B5EF4-FFF2-40B4-BE49-F238E27FC236}">
                <a16:creationId xmlns:a16="http://schemas.microsoft.com/office/drawing/2014/main" id="{6EDFB78C-E9CA-438D-B594-3E593B0D4C9D}"/>
              </a:ext>
            </a:extLst>
          </p:cNvPr>
          <p:cNvSpPr txBox="1">
            <a:spLocks noGrp="1"/>
          </p:cNvSpPr>
          <p:nvPr>
            <p:ph type="subTitle" idx="4294967295"/>
          </p:nvPr>
        </p:nvSpPr>
        <p:spPr>
          <a:xfrm>
            <a:off x="503999" y="1567080"/>
            <a:ext cx="6079679" cy="2822040"/>
          </a:xfrm>
        </p:spPr>
        <p:txBody>
          <a:bodyPr anchor="ctr"/>
          <a:lstStyle/>
          <a:p>
            <a:pPr lvl="0" algn="just"/>
            <a:r>
              <a:rPr lang="en-US" sz="2400"/>
              <a:t>In order to prevent waste, you should be aware of the exact stock you have at all times. Keeping detailed list of the food in all of your storage areas, including their use-by/best-before dates, helps avoiding food getting forgotten and going to waste.</a:t>
            </a:r>
          </a:p>
        </p:txBody>
      </p:sp>
      <p:pic>
        <p:nvPicPr>
          <p:cNvPr id="4" name="">
            <a:extLst>
              <a:ext uri="{FF2B5EF4-FFF2-40B4-BE49-F238E27FC236}">
                <a16:creationId xmlns:a16="http://schemas.microsoft.com/office/drawing/2014/main" id="{944E505C-947A-4AED-829B-D75172752B53}"/>
              </a:ext>
            </a:extLst>
          </p:cNvPr>
          <p:cNvPicPr>
            <a:picLocks noChangeAspect="1"/>
          </p:cNvPicPr>
          <p:nvPr/>
        </p:nvPicPr>
        <p:blipFill>
          <a:blip r:embed="rId3">
            <a:lum/>
            <a:alphaModFix/>
          </a:blip>
          <a:srcRect/>
          <a:stretch>
            <a:fillRect/>
          </a:stretch>
        </p:blipFill>
        <p:spPr>
          <a:xfrm>
            <a:off x="6858000" y="3444480"/>
            <a:ext cx="2925719" cy="194544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337E-68ED-450A-BC26-E192FD34ADF9}"/>
              </a:ext>
            </a:extLst>
          </p:cNvPr>
          <p:cNvSpPr txBox="1">
            <a:spLocks noGrp="1"/>
          </p:cNvSpPr>
          <p:nvPr>
            <p:ph type="title" idx="4294967295"/>
          </p:nvPr>
        </p:nvSpPr>
        <p:spPr/>
        <p:txBody>
          <a:bodyPr>
            <a:spAutoFit/>
          </a:bodyPr>
          <a:lstStyle/>
          <a:p>
            <a:pPr lvl="0"/>
            <a:r>
              <a:rPr lang="en-US"/>
              <a:t>Proper storage</a:t>
            </a:r>
          </a:p>
        </p:txBody>
      </p:sp>
      <p:sp>
        <p:nvSpPr>
          <p:cNvPr id="3" name="Subtitle 2">
            <a:extLst>
              <a:ext uri="{FF2B5EF4-FFF2-40B4-BE49-F238E27FC236}">
                <a16:creationId xmlns:a16="http://schemas.microsoft.com/office/drawing/2014/main" id="{F0FE836B-212D-4956-8E58-00C42DC80196}"/>
              </a:ext>
            </a:extLst>
          </p:cNvPr>
          <p:cNvSpPr txBox="1">
            <a:spLocks noGrp="1"/>
          </p:cNvSpPr>
          <p:nvPr>
            <p:ph type="subTitle" idx="4294967295"/>
          </p:nvPr>
        </p:nvSpPr>
        <p:spPr>
          <a:xfrm>
            <a:off x="640080" y="1463039"/>
            <a:ext cx="3657600" cy="3811679"/>
          </a:xfrm>
        </p:spPr>
        <p:txBody>
          <a:bodyPr anchor="ctr"/>
          <a:lstStyle/>
          <a:p>
            <a:pPr lvl="0" algn="just"/>
            <a:r>
              <a:rPr lang="en-US" sz="2400"/>
              <a:t>Storing foods under the correct conditions is important for preserving their quality and preventing spoilage. Always make sure that the fridges and freezers are running at the correct temperatures and the products are placed in the right shelves.</a:t>
            </a:r>
          </a:p>
        </p:txBody>
      </p:sp>
      <p:pic>
        <p:nvPicPr>
          <p:cNvPr id="4" name="">
            <a:extLst>
              <a:ext uri="{FF2B5EF4-FFF2-40B4-BE49-F238E27FC236}">
                <a16:creationId xmlns:a16="http://schemas.microsoft.com/office/drawing/2014/main" id="{82B20273-9B24-4E29-877F-C0C4839A31A6}"/>
              </a:ext>
            </a:extLst>
          </p:cNvPr>
          <p:cNvPicPr>
            <a:picLocks noChangeAspect="1"/>
          </p:cNvPicPr>
          <p:nvPr/>
        </p:nvPicPr>
        <p:blipFill>
          <a:blip r:embed="rId3">
            <a:lum/>
            <a:alphaModFix/>
          </a:blip>
          <a:srcRect/>
          <a:stretch>
            <a:fillRect/>
          </a:stretch>
        </p:blipFill>
        <p:spPr>
          <a:xfrm>
            <a:off x="5264280" y="1951920"/>
            <a:ext cx="4450320" cy="250308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AF0CA-75FD-437E-BD5B-3329FD4A5AE0}"/>
              </a:ext>
            </a:extLst>
          </p:cNvPr>
          <p:cNvSpPr txBox="1">
            <a:spLocks noGrp="1"/>
          </p:cNvSpPr>
          <p:nvPr>
            <p:ph type="title" idx="4294967295"/>
          </p:nvPr>
        </p:nvSpPr>
        <p:spPr/>
        <p:txBody>
          <a:bodyPr>
            <a:spAutoFit/>
          </a:bodyPr>
          <a:lstStyle/>
          <a:p>
            <a:pPr lvl="0"/>
            <a:r>
              <a:rPr lang="en-US"/>
              <a:t>Portion control</a:t>
            </a:r>
          </a:p>
        </p:txBody>
      </p:sp>
      <p:sp>
        <p:nvSpPr>
          <p:cNvPr id="3" name="Subtitle 2">
            <a:extLst>
              <a:ext uri="{FF2B5EF4-FFF2-40B4-BE49-F238E27FC236}">
                <a16:creationId xmlns:a16="http://schemas.microsoft.com/office/drawing/2014/main" id="{88A79FF9-8F6F-4781-88AF-16435394EE86}"/>
              </a:ext>
            </a:extLst>
          </p:cNvPr>
          <p:cNvSpPr txBox="1">
            <a:spLocks noGrp="1"/>
          </p:cNvSpPr>
          <p:nvPr>
            <p:ph type="subTitle" idx="4294967295"/>
          </p:nvPr>
        </p:nvSpPr>
        <p:spPr>
          <a:xfrm>
            <a:off x="4023360" y="1371599"/>
            <a:ext cx="5754600" cy="3183120"/>
          </a:xfrm>
        </p:spPr>
        <p:txBody>
          <a:bodyPr anchor="ctr"/>
          <a:lstStyle/>
          <a:p>
            <a:pPr lvl="0" algn="just"/>
            <a:r>
              <a:rPr lang="en-US" sz="2400"/>
              <a:t>The quality of the served food in the hotel's restaurant and the room-service is much more preferable to the quantity. The size of the dishes should be kept to a reasonable proportion. Fulfill customer's expectations by preparing and serving the dishes as describe on the menu. I have learned how to correctly portion and distribute the dishes.</a:t>
            </a:r>
          </a:p>
        </p:txBody>
      </p:sp>
      <p:pic>
        <p:nvPicPr>
          <p:cNvPr id="4" name="">
            <a:extLst>
              <a:ext uri="{FF2B5EF4-FFF2-40B4-BE49-F238E27FC236}">
                <a16:creationId xmlns:a16="http://schemas.microsoft.com/office/drawing/2014/main" id="{8487A086-297B-4802-A075-7A5749311D44}"/>
              </a:ext>
            </a:extLst>
          </p:cNvPr>
          <p:cNvPicPr>
            <a:picLocks noChangeAspect="1"/>
          </p:cNvPicPr>
          <p:nvPr/>
        </p:nvPicPr>
        <p:blipFill>
          <a:blip r:embed="rId3">
            <a:lum/>
            <a:alphaModFix/>
          </a:blip>
          <a:srcRect/>
          <a:stretch>
            <a:fillRect/>
          </a:stretch>
        </p:blipFill>
        <p:spPr>
          <a:xfrm>
            <a:off x="437760" y="2834640"/>
            <a:ext cx="3219839" cy="241488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91A7-2982-4635-9BAF-051BA00BD395}"/>
              </a:ext>
            </a:extLst>
          </p:cNvPr>
          <p:cNvSpPr txBox="1">
            <a:spLocks noGrp="1"/>
          </p:cNvSpPr>
          <p:nvPr>
            <p:ph type="title" idx="4294967295"/>
          </p:nvPr>
        </p:nvSpPr>
        <p:spPr/>
        <p:txBody>
          <a:bodyPr>
            <a:spAutoFit/>
          </a:bodyPr>
          <a:lstStyle/>
          <a:p>
            <a:pPr lvl="0"/>
            <a:r>
              <a:rPr lang="en-US"/>
              <a:t>Compost food waste</a:t>
            </a:r>
          </a:p>
        </p:txBody>
      </p:sp>
      <p:sp>
        <p:nvSpPr>
          <p:cNvPr id="3" name="Subtitle 2">
            <a:extLst>
              <a:ext uri="{FF2B5EF4-FFF2-40B4-BE49-F238E27FC236}">
                <a16:creationId xmlns:a16="http://schemas.microsoft.com/office/drawing/2014/main" id="{625B4FF2-B4A0-4411-83E3-5FEAD05A05E5}"/>
              </a:ext>
            </a:extLst>
          </p:cNvPr>
          <p:cNvSpPr txBox="1">
            <a:spLocks noGrp="1"/>
          </p:cNvSpPr>
          <p:nvPr>
            <p:ph type="subTitle" idx="4294967295"/>
          </p:nvPr>
        </p:nvSpPr>
        <p:spPr>
          <a:xfrm rot="3000">
            <a:off x="749629" y="1338106"/>
            <a:ext cx="5743800" cy="3048480"/>
          </a:xfrm>
        </p:spPr>
        <p:txBody>
          <a:bodyPr anchor="ctr"/>
          <a:lstStyle/>
          <a:p>
            <a:pPr lvl="0" algn="just"/>
            <a:r>
              <a:rPr lang="en-US" sz="2400"/>
              <a:t>A great way of reducing the food waste is to choose to put it into a compost bin, so it can be used for other purposes. During my experience in the Food and Beverage department, I have noticed lots of food being thrown away. For example, stuff like fruit and vegetable peelings could be used as fertilizers.</a:t>
            </a:r>
          </a:p>
        </p:txBody>
      </p:sp>
      <p:pic>
        <p:nvPicPr>
          <p:cNvPr id="4" name="">
            <a:extLst>
              <a:ext uri="{FF2B5EF4-FFF2-40B4-BE49-F238E27FC236}">
                <a16:creationId xmlns:a16="http://schemas.microsoft.com/office/drawing/2014/main" id="{82DB0856-2FC7-4D67-9466-9D93BFA70975}"/>
              </a:ext>
            </a:extLst>
          </p:cNvPr>
          <p:cNvPicPr>
            <a:picLocks noChangeAspect="1"/>
          </p:cNvPicPr>
          <p:nvPr/>
        </p:nvPicPr>
        <p:blipFill>
          <a:blip r:embed="rId3">
            <a:lum/>
            <a:alphaModFix/>
          </a:blip>
          <a:srcRect/>
          <a:stretch>
            <a:fillRect/>
          </a:stretch>
        </p:blipFill>
        <p:spPr>
          <a:xfrm>
            <a:off x="7132320" y="3331080"/>
            <a:ext cx="2377439" cy="1880999"/>
          </a:xfrm>
          <a:prstGeom prst="rect">
            <a:avLst/>
          </a:prstGeom>
          <a:noFill/>
          <a:ln>
            <a:noFill/>
          </a:ln>
        </p:spPr>
      </p:pic>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514</Words>
  <Application>Microsoft Office PowerPoint</Application>
  <PresentationFormat>Widescreen</PresentationFormat>
  <Paragraphs>36</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Liberation Sans</vt:lpstr>
      <vt:lpstr>Liberation Serif</vt:lpstr>
      <vt:lpstr>StarSymbol</vt:lpstr>
      <vt:lpstr>Default</vt:lpstr>
      <vt:lpstr>Operational issue from the Food and Beverage department</vt:lpstr>
      <vt:lpstr>What are operational issues?</vt:lpstr>
      <vt:lpstr>Operational issues in the Food and Beverage industry</vt:lpstr>
      <vt:lpstr>Reducing waste in the Food and Beverage department</vt:lpstr>
      <vt:lpstr>Efficient ways to reduce food waste</vt:lpstr>
      <vt:lpstr>Inspect the deliveries</vt:lpstr>
      <vt:lpstr>Keeping a stock inventory &amp; tracking the use-by dates</vt:lpstr>
      <vt:lpstr>Proper storage</vt:lpstr>
      <vt:lpstr>Portion control</vt:lpstr>
      <vt:lpstr>Compost food waste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Operational issue from the Food and Beverage department</dc:title>
  <cp:lastModifiedBy>Steluta Pascuta</cp:lastModifiedBy>
  <cp:revision>23</cp:revision>
  <dcterms:created xsi:type="dcterms:W3CDTF">2017-10-20T23:41:18Z</dcterms:created>
  <dcterms:modified xsi:type="dcterms:W3CDTF">2019-12-01T00:10:09Z</dcterms:modified>
</cp:coreProperties>
</file>