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7" r:id="rId1"/>
    <p:sldMasterId id="2147483951" r:id="rId2"/>
  </p:sldMasterIdLst>
  <p:notesMasterIdLst>
    <p:notesMasterId r:id="rId22"/>
  </p:notesMasterIdLst>
  <p:sldIdLst>
    <p:sldId id="631" r:id="rId3"/>
    <p:sldId id="269" r:id="rId4"/>
    <p:sldId id="371" r:id="rId5"/>
    <p:sldId id="270" r:id="rId6"/>
    <p:sldId id="271" r:id="rId7"/>
    <p:sldId id="373" r:id="rId8"/>
    <p:sldId id="372" r:id="rId9"/>
    <p:sldId id="257" r:id="rId10"/>
    <p:sldId id="264" r:id="rId11"/>
    <p:sldId id="265" r:id="rId12"/>
    <p:sldId id="374" r:id="rId13"/>
    <p:sldId id="258" r:id="rId14"/>
    <p:sldId id="259" r:id="rId15"/>
    <p:sldId id="268" r:id="rId16"/>
    <p:sldId id="260" r:id="rId17"/>
    <p:sldId id="261" r:id="rId18"/>
    <p:sldId id="263" r:id="rId19"/>
    <p:sldId id="267" r:id="rId20"/>
    <p:sldId id="26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F9B724-C667-4733-9573-74F4FBBF9CF6}" v="63" dt="2023-10-04T14:35:19.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67D94977-E156-BBFC-57DA-5D0356F06A73}"/>
    <pc:docChg chg="modSld">
      <pc:chgData name="Deborah Jenkins" userId="S::deborah.jenkins@uwtsd.ac.uk::3cd02ba5-e528-4585-978d-4fde2b47730a" providerId="AD" clId="Web-{67D94977-E156-BBFC-57DA-5D0356F06A73}" dt="2022-10-05T11:01:15.579" v="77" actId="1076"/>
      <pc:docMkLst>
        <pc:docMk/>
      </pc:docMkLst>
      <pc:sldChg chg="addSp delSp modSp delAnim">
        <pc:chgData name="Deborah Jenkins" userId="S::deborah.jenkins@uwtsd.ac.uk::3cd02ba5-e528-4585-978d-4fde2b47730a" providerId="AD" clId="Web-{67D94977-E156-BBFC-57DA-5D0356F06A73}" dt="2022-10-05T11:01:15.579" v="77" actId="1076"/>
        <pc:sldMkLst>
          <pc:docMk/>
          <pc:sldMk cId="3523835559" sldId="261"/>
        </pc:sldMkLst>
        <pc:spChg chg="del mod">
          <ac:chgData name="Deborah Jenkins" userId="S::deborah.jenkins@uwtsd.ac.uk::3cd02ba5-e528-4585-978d-4fde2b47730a" providerId="AD" clId="Web-{67D94977-E156-BBFC-57DA-5D0356F06A73}" dt="2022-10-05T11:00:22.671" v="63"/>
          <ac:spMkLst>
            <pc:docMk/>
            <pc:sldMk cId="3523835559" sldId="261"/>
            <ac:spMk id="3" creationId="{00000000-0000-0000-0000-000000000000}"/>
          </ac:spMkLst>
        </pc:spChg>
        <pc:spChg chg="add mod">
          <ac:chgData name="Deborah Jenkins" userId="S::deborah.jenkins@uwtsd.ac.uk::3cd02ba5-e528-4585-978d-4fde2b47730a" providerId="AD" clId="Web-{67D94977-E156-BBFC-57DA-5D0356F06A73}" dt="2022-10-05T11:01:15.579" v="77" actId="1076"/>
          <ac:spMkLst>
            <pc:docMk/>
            <pc:sldMk cId="3523835559" sldId="261"/>
            <ac:spMk id="4" creationId="{E83FE38E-28C2-395A-7996-558B174D22BE}"/>
          </ac:spMkLst>
        </pc:spChg>
        <pc:spChg chg="add del mod">
          <ac:chgData name="Deborah Jenkins" userId="S::deborah.jenkins@uwtsd.ac.uk::3cd02ba5-e528-4585-978d-4fde2b47730a" providerId="AD" clId="Web-{67D94977-E156-BBFC-57DA-5D0356F06A73}" dt="2022-10-05T11:00:50.906" v="68"/>
          <ac:spMkLst>
            <pc:docMk/>
            <pc:sldMk cId="3523835559" sldId="261"/>
            <ac:spMk id="5" creationId="{FD4E5026-1EF8-D1D1-71B4-4D21F235C9F6}"/>
          </ac:spMkLst>
        </pc:spChg>
      </pc:sldChg>
    </pc:docChg>
  </pc:docChgLst>
  <pc:docChgLst>
    <pc:chgData name="Deborah Jenkins" userId="S::deborah.jenkins@uwtsd.ac.uk::3cd02ba5-e528-4585-978d-4fde2b47730a" providerId="AD" clId="Web-{80FCFF43-B359-4468-253A-C558C4A1D1B5}"/>
    <pc:docChg chg="modSld">
      <pc:chgData name="Deborah Jenkins" userId="S::deborah.jenkins@uwtsd.ac.uk::3cd02ba5-e528-4585-978d-4fde2b47730a" providerId="AD" clId="Web-{80FCFF43-B359-4468-253A-C558C4A1D1B5}" dt="2022-10-05T10:58:14.814" v="61" actId="20577"/>
      <pc:docMkLst>
        <pc:docMk/>
      </pc:docMkLst>
      <pc:sldChg chg="modSp">
        <pc:chgData name="Deborah Jenkins" userId="S::deborah.jenkins@uwtsd.ac.uk::3cd02ba5-e528-4585-978d-4fde2b47730a" providerId="AD" clId="Web-{80FCFF43-B359-4468-253A-C558C4A1D1B5}" dt="2022-10-05T10:53:21.590" v="44" actId="1076"/>
        <pc:sldMkLst>
          <pc:docMk/>
          <pc:sldMk cId="4123744368" sldId="258"/>
        </pc:sldMkLst>
        <pc:spChg chg="mod">
          <ac:chgData name="Deborah Jenkins" userId="S::deborah.jenkins@uwtsd.ac.uk::3cd02ba5-e528-4585-978d-4fde2b47730a" providerId="AD" clId="Web-{80FCFF43-B359-4468-253A-C558C4A1D1B5}" dt="2022-10-05T10:53:21.590" v="44" actId="1076"/>
          <ac:spMkLst>
            <pc:docMk/>
            <pc:sldMk cId="4123744368" sldId="258"/>
            <ac:spMk id="2" creationId="{00000000-0000-0000-0000-000000000000}"/>
          </ac:spMkLst>
        </pc:spChg>
        <pc:spChg chg="mod">
          <ac:chgData name="Deborah Jenkins" userId="S::deborah.jenkins@uwtsd.ac.uk::3cd02ba5-e528-4585-978d-4fde2b47730a" providerId="AD" clId="Web-{80FCFF43-B359-4468-253A-C558C4A1D1B5}" dt="2022-10-05T10:53:18.152" v="43" actId="14100"/>
          <ac:spMkLst>
            <pc:docMk/>
            <pc:sldMk cId="4123744368" sldId="258"/>
            <ac:spMk id="3" creationId="{00000000-0000-0000-0000-000000000000}"/>
          </ac:spMkLst>
        </pc:spChg>
      </pc:sldChg>
      <pc:sldChg chg="modSp">
        <pc:chgData name="Deborah Jenkins" userId="S::deborah.jenkins@uwtsd.ac.uk::3cd02ba5-e528-4585-978d-4fde2b47730a" providerId="AD" clId="Web-{80FCFF43-B359-4468-253A-C558C4A1D1B5}" dt="2022-10-05T10:58:14.814" v="61" actId="20577"/>
        <pc:sldMkLst>
          <pc:docMk/>
          <pc:sldMk cId="3523835559" sldId="261"/>
        </pc:sldMkLst>
        <pc:spChg chg="mod">
          <ac:chgData name="Deborah Jenkins" userId="S::deborah.jenkins@uwtsd.ac.uk::3cd02ba5-e528-4585-978d-4fde2b47730a" providerId="AD" clId="Web-{80FCFF43-B359-4468-253A-C558C4A1D1B5}" dt="2022-10-05T10:58:14.814" v="61" actId="20577"/>
          <ac:spMkLst>
            <pc:docMk/>
            <pc:sldMk cId="3523835559" sldId="261"/>
            <ac:spMk id="3" creationId="{00000000-0000-0000-0000-000000000000}"/>
          </ac:spMkLst>
        </pc:spChg>
      </pc:sldChg>
      <pc:sldChg chg="modSp">
        <pc:chgData name="Deborah Jenkins" userId="S::deborah.jenkins@uwtsd.ac.uk::3cd02ba5-e528-4585-978d-4fde2b47730a" providerId="AD" clId="Web-{80FCFF43-B359-4468-253A-C558C4A1D1B5}" dt="2022-10-05T10:52:26.898" v="36" actId="20577"/>
        <pc:sldMkLst>
          <pc:docMk/>
          <pc:sldMk cId="2838484166" sldId="262"/>
        </pc:sldMkLst>
        <pc:spChg chg="mod">
          <ac:chgData name="Deborah Jenkins" userId="S::deborah.jenkins@uwtsd.ac.uk::3cd02ba5-e528-4585-978d-4fde2b47730a" providerId="AD" clId="Web-{80FCFF43-B359-4468-253A-C558C4A1D1B5}" dt="2022-10-05T10:52:26.898" v="36" actId="20577"/>
          <ac:spMkLst>
            <pc:docMk/>
            <pc:sldMk cId="2838484166" sldId="262"/>
            <ac:spMk id="2" creationId="{00000000-0000-0000-0000-000000000000}"/>
          </ac:spMkLst>
        </pc:spChg>
        <pc:spChg chg="mod">
          <ac:chgData name="Deborah Jenkins" userId="S::deborah.jenkins@uwtsd.ac.uk::3cd02ba5-e528-4585-978d-4fde2b47730a" providerId="AD" clId="Web-{80FCFF43-B359-4468-253A-C558C4A1D1B5}" dt="2022-10-05T10:51:45.380" v="32" actId="20577"/>
          <ac:spMkLst>
            <pc:docMk/>
            <pc:sldMk cId="2838484166" sldId="262"/>
            <ac:spMk id="3" creationId="{00000000-0000-0000-0000-000000000000}"/>
          </ac:spMkLst>
        </pc:spChg>
      </pc:sldChg>
      <pc:sldChg chg="modSp">
        <pc:chgData name="Deborah Jenkins" userId="S::deborah.jenkins@uwtsd.ac.uk::3cd02ba5-e528-4585-978d-4fde2b47730a" providerId="AD" clId="Web-{80FCFF43-B359-4468-253A-C558C4A1D1B5}" dt="2022-10-05T10:49:24.041" v="6" actId="14100"/>
        <pc:sldMkLst>
          <pc:docMk/>
          <pc:sldMk cId="599751403" sldId="270"/>
        </pc:sldMkLst>
        <pc:spChg chg="mod">
          <ac:chgData name="Deborah Jenkins" userId="S::deborah.jenkins@uwtsd.ac.uk::3cd02ba5-e528-4585-978d-4fde2b47730a" providerId="AD" clId="Web-{80FCFF43-B359-4468-253A-C558C4A1D1B5}" dt="2022-10-05T10:49:24.041" v="6" actId="14100"/>
          <ac:spMkLst>
            <pc:docMk/>
            <pc:sldMk cId="599751403" sldId="270"/>
            <ac:spMk id="2" creationId="{405E808C-8DB8-1F7B-9542-A0DB7129441B}"/>
          </ac:spMkLst>
        </pc:spChg>
        <pc:spChg chg="mod">
          <ac:chgData name="Deborah Jenkins" userId="S::deborah.jenkins@uwtsd.ac.uk::3cd02ba5-e528-4585-978d-4fde2b47730a" providerId="AD" clId="Web-{80FCFF43-B359-4468-253A-C558C4A1D1B5}" dt="2022-10-05T10:49:21.432" v="5" actId="1076"/>
          <ac:spMkLst>
            <pc:docMk/>
            <pc:sldMk cId="599751403" sldId="270"/>
            <ac:spMk id="3" creationId="{BF24B7EC-B748-ED91-DE3C-C770DB39BC7D}"/>
          </ac:spMkLst>
        </pc:spChg>
      </pc:sldChg>
      <pc:sldChg chg="modSp">
        <pc:chgData name="Deborah Jenkins" userId="S::deborah.jenkins@uwtsd.ac.uk::3cd02ba5-e528-4585-978d-4fde2b47730a" providerId="AD" clId="Web-{80FCFF43-B359-4468-253A-C558C4A1D1B5}" dt="2022-10-05T10:50:06.874" v="11" actId="20577"/>
        <pc:sldMkLst>
          <pc:docMk/>
          <pc:sldMk cId="4065678819" sldId="271"/>
        </pc:sldMkLst>
        <pc:spChg chg="mod">
          <ac:chgData name="Deborah Jenkins" userId="S::deborah.jenkins@uwtsd.ac.uk::3cd02ba5-e528-4585-978d-4fde2b47730a" providerId="AD" clId="Web-{80FCFF43-B359-4468-253A-C558C4A1D1B5}" dt="2022-10-05T10:50:06.874" v="11" actId="20577"/>
          <ac:spMkLst>
            <pc:docMk/>
            <pc:sldMk cId="4065678819" sldId="271"/>
            <ac:spMk id="3" creationId="{293CBA13-F313-EA6C-1A60-50C9E37194A7}"/>
          </ac:spMkLst>
        </pc:spChg>
      </pc:sldChg>
    </pc:docChg>
  </pc:docChgLst>
  <pc:docChgLst>
    <pc:chgData name="Deborah Jenkins" userId="3cd02ba5-e528-4585-978d-4fde2b47730a" providerId="ADAL" clId="{CCF9B724-C667-4733-9573-74F4FBBF9CF6}"/>
    <pc:docChg chg="undo custSel addSld delSld modSld">
      <pc:chgData name="Deborah Jenkins" userId="3cd02ba5-e528-4585-978d-4fde2b47730a" providerId="ADAL" clId="{CCF9B724-C667-4733-9573-74F4FBBF9CF6}" dt="2023-10-04T15:00:29.107" v="527" actId="1076"/>
      <pc:docMkLst>
        <pc:docMk/>
      </pc:docMkLst>
      <pc:sldChg chg="addSp delSp modSp del mod delDesignElem">
        <pc:chgData name="Deborah Jenkins" userId="3cd02ba5-e528-4585-978d-4fde2b47730a" providerId="ADAL" clId="{CCF9B724-C667-4733-9573-74F4FBBF9CF6}" dt="2023-10-04T14:28:39.098" v="462" actId="47"/>
        <pc:sldMkLst>
          <pc:docMk/>
          <pc:sldMk cId="2005230579" sldId="256"/>
        </pc:sldMkLst>
        <pc:spChg chg="mod">
          <ac:chgData name="Deborah Jenkins" userId="3cd02ba5-e528-4585-978d-4fde2b47730a" providerId="ADAL" clId="{CCF9B724-C667-4733-9573-74F4FBBF9CF6}" dt="2023-10-04T14:27:44.175" v="429" actId="20577"/>
          <ac:spMkLst>
            <pc:docMk/>
            <pc:sldMk cId="2005230579" sldId="256"/>
            <ac:spMk id="2" creationId="{00000000-0000-0000-0000-000000000000}"/>
          </ac:spMkLst>
        </pc:spChg>
        <pc:spChg chg="del">
          <ac:chgData name="Deborah Jenkins" userId="3cd02ba5-e528-4585-978d-4fde2b47730a" providerId="ADAL" clId="{CCF9B724-C667-4733-9573-74F4FBBF9CF6}" dt="2023-09-20T10:44:48.546" v="9"/>
          <ac:spMkLst>
            <pc:docMk/>
            <pc:sldMk cId="2005230579" sldId="256"/>
            <ac:spMk id="8" creationId="{1EADCAF8-8823-4E89-8612-21029831A4B2}"/>
          </ac:spMkLst>
        </pc:spChg>
        <pc:spChg chg="del">
          <ac:chgData name="Deborah Jenkins" userId="3cd02ba5-e528-4585-978d-4fde2b47730a" providerId="ADAL" clId="{CCF9B724-C667-4733-9573-74F4FBBF9CF6}" dt="2023-09-20T10:44:48.546" v="9"/>
          <ac:spMkLst>
            <pc:docMk/>
            <pc:sldMk cId="2005230579" sldId="256"/>
            <ac:spMk id="10" creationId="{28CA07B2-0819-4B62-9425-7A52BBDD7070}"/>
          </ac:spMkLst>
        </pc:spChg>
        <pc:grpChg chg="del">
          <ac:chgData name="Deborah Jenkins" userId="3cd02ba5-e528-4585-978d-4fde2b47730a" providerId="ADAL" clId="{CCF9B724-C667-4733-9573-74F4FBBF9CF6}" dt="2023-09-20T10:44:48.546" v="9"/>
          <ac:grpSpMkLst>
            <pc:docMk/>
            <pc:sldMk cId="2005230579" sldId="256"/>
            <ac:grpSpMk id="12" creationId="{DA02BEE4-A5D4-40AF-882D-49D34B086FFF}"/>
          </ac:grpSpMkLst>
        </pc:grpChg>
        <pc:picChg chg="add del">
          <ac:chgData name="Deborah Jenkins" userId="3cd02ba5-e528-4585-978d-4fde2b47730a" providerId="ADAL" clId="{CCF9B724-C667-4733-9573-74F4FBBF9CF6}" dt="2023-10-04T14:27:20.704" v="426"/>
          <ac:picMkLst>
            <pc:docMk/>
            <pc:sldMk cId="2005230579" sldId="256"/>
            <ac:picMk id="4" creationId="{BDFB03D4-4EF7-A484-7B35-8FD0CABAE774}"/>
          </ac:picMkLst>
        </pc:picChg>
      </pc:sldChg>
      <pc:sldChg chg="addSp delSp modSp mod setBg modClrScheme delDesignElem chgLayout">
        <pc:chgData name="Deborah Jenkins" userId="3cd02ba5-e528-4585-978d-4fde2b47730a" providerId="ADAL" clId="{CCF9B724-C667-4733-9573-74F4FBBF9CF6}" dt="2023-10-04T14:22:03.110" v="420"/>
        <pc:sldMkLst>
          <pc:docMk/>
          <pc:sldMk cId="3262204969" sldId="257"/>
        </pc:sldMkLst>
        <pc:spChg chg="mod">
          <ac:chgData name="Deborah Jenkins" userId="3cd02ba5-e528-4585-978d-4fde2b47730a" providerId="ADAL" clId="{CCF9B724-C667-4733-9573-74F4FBBF9CF6}" dt="2023-10-04T14:20:59.168" v="417" actId="14100"/>
          <ac:spMkLst>
            <pc:docMk/>
            <pc:sldMk cId="3262204969" sldId="257"/>
            <ac:spMk id="2" creationId="{00000000-0000-0000-0000-000000000000}"/>
          </ac:spMkLst>
        </pc:spChg>
        <pc:spChg chg="mod">
          <ac:chgData name="Deborah Jenkins" userId="3cd02ba5-e528-4585-978d-4fde2b47730a" providerId="ADAL" clId="{CCF9B724-C667-4733-9573-74F4FBBF9CF6}" dt="2023-10-04T14:21:01.209" v="418" actId="1076"/>
          <ac:spMkLst>
            <pc:docMk/>
            <pc:sldMk cId="3262204969" sldId="257"/>
            <ac:spMk id="3" creationId="{00000000-0000-0000-0000-000000000000}"/>
          </ac:spMkLst>
        </pc:spChg>
        <pc:spChg chg="add del mod">
          <ac:chgData name="Deborah Jenkins" userId="3cd02ba5-e528-4585-978d-4fde2b47730a" providerId="ADAL" clId="{CCF9B724-C667-4733-9573-74F4FBBF9CF6}" dt="2023-10-04T14:22:03.110" v="420"/>
          <ac:spMkLst>
            <pc:docMk/>
            <pc:sldMk cId="3262204969" sldId="257"/>
            <ac:spMk id="5" creationId="{893AFBC0-E13A-6E30-F266-EFED377FE076}"/>
          </ac:spMkLst>
        </pc:spChg>
        <pc:spChg chg="del">
          <ac:chgData name="Deborah Jenkins" userId="3cd02ba5-e528-4585-978d-4fde2b47730a" providerId="ADAL" clId="{CCF9B724-C667-4733-9573-74F4FBBF9CF6}" dt="2023-09-20T10:44:48.546" v="9"/>
          <ac:spMkLst>
            <pc:docMk/>
            <pc:sldMk cId="3262204969" sldId="257"/>
            <ac:spMk id="8" creationId="{18873D23-2DCF-4B31-A009-95721C06E8E1}"/>
          </ac:spMkLst>
        </pc:spChg>
        <pc:spChg chg="del">
          <ac:chgData name="Deborah Jenkins" userId="3cd02ba5-e528-4585-978d-4fde2b47730a" providerId="ADAL" clId="{CCF9B724-C667-4733-9573-74F4FBBF9CF6}" dt="2023-09-20T10:44:48.546" v="9"/>
          <ac:spMkLst>
            <pc:docMk/>
            <pc:sldMk cId="3262204969" sldId="257"/>
            <ac:spMk id="10" creationId="{C13EF075-D4EF-4929-ADBC-91B27DA19955}"/>
          </ac:spMkLst>
        </pc:spChg>
        <pc:grpChg chg="del">
          <ac:chgData name="Deborah Jenkins" userId="3cd02ba5-e528-4585-978d-4fde2b47730a" providerId="ADAL" clId="{CCF9B724-C667-4733-9573-74F4FBBF9CF6}" dt="2023-09-20T10:44:48.546" v="9"/>
          <ac:grpSpMkLst>
            <pc:docMk/>
            <pc:sldMk cId="3262204969" sldId="257"/>
            <ac:grpSpMk id="12" creationId="{DAA26DFA-AAB2-4973-9C17-16D587C7B198}"/>
          </ac:grpSpMkLst>
        </pc:grpChg>
        <pc:picChg chg="add mod">
          <ac:chgData name="Deborah Jenkins" userId="3cd02ba5-e528-4585-978d-4fde2b47730a" providerId="ADAL" clId="{CCF9B724-C667-4733-9573-74F4FBBF9CF6}" dt="2023-10-04T14:22:03.110" v="420"/>
          <ac:picMkLst>
            <pc:docMk/>
            <pc:sldMk cId="3262204969" sldId="257"/>
            <ac:picMk id="4" creationId="{EB1D13EA-432E-B2F1-32B0-A4308AF4EB93}"/>
          </ac:picMkLst>
        </pc:picChg>
      </pc:sldChg>
      <pc:sldChg chg="delSp modSp mod modAnim delDesignElem">
        <pc:chgData name="Deborah Jenkins" userId="3cd02ba5-e528-4585-978d-4fde2b47730a" providerId="ADAL" clId="{CCF9B724-C667-4733-9573-74F4FBBF9CF6}" dt="2023-10-04T14:31:25.982" v="488" actId="20577"/>
        <pc:sldMkLst>
          <pc:docMk/>
          <pc:sldMk cId="4123744368" sldId="258"/>
        </pc:sldMkLst>
        <pc:spChg chg="mod">
          <ac:chgData name="Deborah Jenkins" userId="3cd02ba5-e528-4585-978d-4fde2b47730a" providerId="ADAL" clId="{CCF9B724-C667-4733-9573-74F4FBBF9CF6}" dt="2023-10-04T14:31:08.073" v="483" actId="14100"/>
          <ac:spMkLst>
            <pc:docMk/>
            <pc:sldMk cId="4123744368" sldId="258"/>
            <ac:spMk id="2" creationId="{00000000-0000-0000-0000-000000000000}"/>
          </ac:spMkLst>
        </pc:spChg>
        <pc:spChg chg="mod">
          <ac:chgData name="Deborah Jenkins" userId="3cd02ba5-e528-4585-978d-4fde2b47730a" providerId="ADAL" clId="{CCF9B724-C667-4733-9573-74F4FBBF9CF6}" dt="2023-10-04T14:31:25.982" v="488" actId="20577"/>
          <ac:spMkLst>
            <pc:docMk/>
            <pc:sldMk cId="4123744368" sldId="258"/>
            <ac:spMk id="3" creationId="{00000000-0000-0000-0000-000000000000}"/>
          </ac:spMkLst>
        </pc:spChg>
        <pc:spChg chg="del">
          <ac:chgData name="Deborah Jenkins" userId="3cd02ba5-e528-4585-978d-4fde2b47730a" providerId="ADAL" clId="{CCF9B724-C667-4733-9573-74F4FBBF9CF6}" dt="2023-09-20T10:44:48.546" v="9"/>
          <ac:spMkLst>
            <pc:docMk/>
            <pc:sldMk cId="4123744368" sldId="258"/>
            <ac:spMk id="8" creationId="{18873D23-2DCF-4B31-A009-95721C06E8E1}"/>
          </ac:spMkLst>
        </pc:spChg>
        <pc:spChg chg="del">
          <ac:chgData name="Deborah Jenkins" userId="3cd02ba5-e528-4585-978d-4fde2b47730a" providerId="ADAL" clId="{CCF9B724-C667-4733-9573-74F4FBBF9CF6}" dt="2023-09-20T10:44:48.546" v="9"/>
          <ac:spMkLst>
            <pc:docMk/>
            <pc:sldMk cId="4123744368" sldId="258"/>
            <ac:spMk id="10" creationId="{C13EF075-D4EF-4929-ADBC-91B27DA19955}"/>
          </ac:spMkLst>
        </pc:spChg>
        <pc:grpChg chg="del">
          <ac:chgData name="Deborah Jenkins" userId="3cd02ba5-e528-4585-978d-4fde2b47730a" providerId="ADAL" clId="{CCF9B724-C667-4733-9573-74F4FBBF9CF6}" dt="2023-09-20T10:44:48.546" v="9"/>
          <ac:grpSpMkLst>
            <pc:docMk/>
            <pc:sldMk cId="4123744368" sldId="258"/>
            <ac:grpSpMk id="12" creationId="{DAA26DFA-AAB2-4973-9C17-16D587C7B198}"/>
          </ac:grpSpMkLst>
        </pc:grpChg>
      </pc:sldChg>
      <pc:sldChg chg="addSp delSp modSp mod modAnim delDesignElem">
        <pc:chgData name="Deborah Jenkins" userId="3cd02ba5-e528-4585-978d-4fde2b47730a" providerId="ADAL" clId="{CCF9B724-C667-4733-9573-74F4FBBF9CF6}" dt="2023-10-04T14:32:58.704" v="502"/>
        <pc:sldMkLst>
          <pc:docMk/>
          <pc:sldMk cId="2493697879" sldId="259"/>
        </pc:sldMkLst>
        <pc:spChg chg="mod">
          <ac:chgData name="Deborah Jenkins" userId="3cd02ba5-e528-4585-978d-4fde2b47730a" providerId="ADAL" clId="{CCF9B724-C667-4733-9573-74F4FBBF9CF6}" dt="2023-10-04T14:32:24.337" v="497" actId="14100"/>
          <ac:spMkLst>
            <pc:docMk/>
            <pc:sldMk cId="2493697879" sldId="259"/>
            <ac:spMk id="2" creationId="{00000000-0000-0000-0000-000000000000}"/>
          </ac:spMkLst>
        </pc:spChg>
        <pc:spChg chg="add mod">
          <ac:chgData name="Deborah Jenkins" userId="3cd02ba5-e528-4585-978d-4fde2b47730a" providerId="ADAL" clId="{CCF9B724-C667-4733-9573-74F4FBBF9CF6}" dt="2023-10-04T14:32:18.089" v="496" actId="1076"/>
          <ac:spMkLst>
            <pc:docMk/>
            <pc:sldMk cId="2493697879" sldId="259"/>
            <ac:spMk id="6" creationId="{3B04D5CA-EEC2-B3D0-5C5A-808E26DF2FFE}"/>
          </ac:spMkLst>
        </pc:spChg>
        <pc:spChg chg="del">
          <ac:chgData name="Deborah Jenkins" userId="3cd02ba5-e528-4585-978d-4fde2b47730a" providerId="ADAL" clId="{CCF9B724-C667-4733-9573-74F4FBBF9CF6}" dt="2023-09-20T10:44:48.546" v="9"/>
          <ac:spMkLst>
            <pc:docMk/>
            <pc:sldMk cId="2493697879" sldId="259"/>
            <ac:spMk id="8" creationId="{18873D23-2DCF-4B31-A009-95721C06E8E1}"/>
          </ac:spMkLst>
        </pc:spChg>
        <pc:spChg chg="del">
          <ac:chgData name="Deborah Jenkins" userId="3cd02ba5-e528-4585-978d-4fde2b47730a" providerId="ADAL" clId="{CCF9B724-C667-4733-9573-74F4FBBF9CF6}" dt="2023-09-20T10:44:48.546" v="9"/>
          <ac:spMkLst>
            <pc:docMk/>
            <pc:sldMk cId="2493697879" sldId="259"/>
            <ac:spMk id="10" creationId="{C13EF075-D4EF-4929-ADBC-91B27DA19955}"/>
          </ac:spMkLst>
        </pc:spChg>
        <pc:grpChg chg="del">
          <ac:chgData name="Deborah Jenkins" userId="3cd02ba5-e528-4585-978d-4fde2b47730a" providerId="ADAL" clId="{CCF9B724-C667-4733-9573-74F4FBBF9CF6}" dt="2023-09-20T10:44:48.546" v="9"/>
          <ac:grpSpMkLst>
            <pc:docMk/>
            <pc:sldMk cId="2493697879" sldId="259"/>
            <ac:grpSpMk id="12" creationId="{DAA26DFA-AAB2-4973-9C17-16D587C7B198}"/>
          </ac:grpSpMkLst>
        </pc:grpChg>
        <pc:picChg chg="mod">
          <ac:chgData name="Deborah Jenkins" userId="3cd02ba5-e528-4585-978d-4fde2b47730a" providerId="ADAL" clId="{CCF9B724-C667-4733-9573-74F4FBBF9CF6}" dt="2023-10-04T14:32:05.785" v="494" actId="1076"/>
          <ac:picMkLst>
            <pc:docMk/>
            <pc:sldMk cId="2493697879" sldId="259"/>
            <ac:picMk id="4" creationId="{E98C9550-C657-F2D8-5327-0AD0C02D4112}"/>
          </ac:picMkLst>
        </pc:picChg>
      </pc:sldChg>
      <pc:sldChg chg="delSp modSp mod modAnim delDesignElem">
        <pc:chgData name="Deborah Jenkins" userId="3cd02ba5-e528-4585-978d-4fde2b47730a" providerId="ADAL" clId="{CCF9B724-C667-4733-9573-74F4FBBF9CF6}" dt="2023-10-04T14:33:49.519" v="515" actId="14100"/>
        <pc:sldMkLst>
          <pc:docMk/>
          <pc:sldMk cId="2436312092" sldId="260"/>
        </pc:sldMkLst>
        <pc:spChg chg="mod">
          <ac:chgData name="Deborah Jenkins" userId="3cd02ba5-e528-4585-978d-4fde2b47730a" providerId="ADAL" clId="{CCF9B724-C667-4733-9573-74F4FBBF9CF6}" dt="2023-10-04T14:33:32.459" v="507" actId="403"/>
          <ac:spMkLst>
            <pc:docMk/>
            <pc:sldMk cId="2436312092" sldId="260"/>
            <ac:spMk id="2" creationId="{00000000-0000-0000-0000-000000000000}"/>
          </ac:spMkLst>
        </pc:spChg>
        <pc:spChg chg="mod">
          <ac:chgData name="Deborah Jenkins" userId="3cd02ba5-e528-4585-978d-4fde2b47730a" providerId="ADAL" clId="{CCF9B724-C667-4733-9573-74F4FBBF9CF6}" dt="2023-10-04T14:33:49.519" v="515" actId="14100"/>
          <ac:spMkLst>
            <pc:docMk/>
            <pc:sldMk cId="2436312092" sldId="260"/>
            <ac:spMk id="3" creationId="{00000000-0000-0000-0000-000000000000}"/>
          </ac:spMkLst>
        </pc:spChg>
        <pc:spChg chg="del">
          <ac:chgData name="Deborah Jenkins" userId="3cd02ba5-e528-4585-978d-4fde2b47730a" providerId="ADAL" clId="{CCF9B724-C667-4733-9573-74F4FBBF9CF6}" dt="2023-09-20T10:44:48.546" v="9"/>
          <ac:spMkLst>
            <pc:docMk/>
            <pc:sldMk cId="2436312092" sldId="260"/>
            <ac:spMk id="8" creationId="{18873D23-2DCF-4B31-A009-95721C06E8E1}"/>
          </ac:spMkLst>
        </pc:spChg>
        <pc:spChg chg="del">
          <ac:chgData name="Deborah Jenkins" userId="3cd02ba5-e528-4585-978d-4fde2b47730a" providerId="ADAL" clId="{CCF9B724-C667-4733-9573-74F4FBBF9CF6}" dt="2023-09-20T10:44:48.546" v="9"/>
          <ac:spMkLst>
            <pc:docMk/>
            <pc:sldMk cId="2436312092" sldId="260"/>
            <ac:spMk id="10" creationId="{C13EF075-D4EF-4929-ADBC-91B27DA19955}"/>
          </ac:spMkLst>
        </pc:spChg>
        <pc:grpChg chg="del">
          <ac:chgData name="Deborah Jenkins" userId="3cd02ba5-e528-4585-978d-4fde2b47730a" providerId="ADAL" clId="{CCF9B724-C667-4733-9573-74F4FBBF9CF6}" dt="2023-09-20T10:44:48.546" v="9"/>
          <ac:grpSpMkLst>
            <pc:docMk/>
            <pc:sldMk cId="2436312092" sldId="260"/>
            <ac:grpSpMk id="12" creationId="{DAA26DFA-AAB2-4973-9C17-16D587C7B198}"/>
          </ac:grpSpMkLst>
        </pc:grpChg>
      </pc:sldChg>
      <pc:sldChg chg="delSp modSp mod modAnim delDesignElem">
        <pc:chgData name="Deborah Jenkins" userId="3cd02ba5-e528-4585-978d-4fde2b47730a" providerId="ADAL" clId="{CCF9B724-C667-4733-9573-74F4FBBF9CF6}" dt="2023-10-04T14:35:19.935" v="522"/>
        <pc:sldMkLst>
          <pc:docMk/>
          <pc:sldMk cId="3523835559" sldId="261"/>
        </pc:sldMkLst>
        <pc:spChg chg="mod">
          <ac:chgData name="Deborah Jenkins" userId="3cd02ba5-e528-4585-978d-4fde2b47730a" providerId="ADAL" clId="{CCF9B724-C667-4733-9573-74F4FBBF9CF6}" dt="2023-10-04T14:34:01.071" v="517" actId="20577"/>
          <ac:spMkLst>
            <pc:docMk/>
            <pc:sldMk cId="3523835559" sldId="261"/>
            <ac:spMk id="2" creationId="{00000000-0000-0000-0000-000000000000}"/>
          </ac:spMkLst>
        </pc:spChg>
        <pc:spChg chg="mod">
          <ac:chgData name="Deborah Jenkins" userId="3cd02ba5-e528-4585-978d-4fde2b47730a" providerId="ADAL" clId="{CCF9B724-C667-4733-9573-74F4FBBF9CF6}" dt="2023-09-20T11:41:22.878" v="391" actId="33524"/>
          <ac:spMkLst>
            <pc:docMk/>
            <pc:sldMk cId="3523835559" sldId="261"/>
            <ac:spMk id="4" creationId="{E83FE38E-28C2-395A-7996-558B174D22BE}"/>
          </ac:spMkLst>
        </pc:spChg>
        <pc:spChg chg="del">
          <ac:chgData name="Deborah Jenkins" userId="3cd02ba5-e528-4585-978d-4fde2b47730a" providerId="ADAL" clId="{CCF9B724-C667-4733-9573-74F4FBBF9CF6}" dt="2023-09-20T10:44:48.546" v="9"/>
          <ac:spMkLst>
            <pc:docMk/>
            <pc:sldMk cId="3523835559" sldId="261"/>
            <ac:spMk id="8" creationId="{18873D23-2DCF-4B31-A009-95721C06E8E1}"/>
          </ac:spMkLst>
        </pc:spChg>
        <pc:spChg chg="del">
          <ac:chgData name="Deborah Jenkins" userId="3cd02ba5-e528-4585-978d-4fde2b47730a" providerId="ADAL" clId="{CCF9B724-C667-4733-9573-74F4FBBF9CF6}" dt="2023-09-20T10:44:48.546" v="9"/>
          <ac:spMkLst>
            <pc:docMk/>
            <pc:sldMk cId="3523835559" sldId="261"/>
            <ac:spMk id="10" creationId="{C13EF075-D4EF-4929-ADBC-91B27DA19955}"/>
          </ac:spMkLst>
        </pc:spChg>
        <pc:grpChg chg="del">
          <ac:chgData name="Deborah Jenkins" userId="3cd02ba5-e528-4585-978d-4fde2b47730a" providerId="ADAL" clId="{CCF9B724-C667-4733-9573-74F4FBBF9CF6}" dt="2023-09-20T10:44:48.546" v="9"/>
          <ac:grpSpMkLst>
            <pc:docMk/>
            <pc:sldMk cId="3523835559" sldId="261"/>
            <ac:grpSpMk id="12" creationId="{DAA26DFA-AAB2-4973-9C17-16D587C7B198}"/>
          </ac:grpSpMkLst>
        </pc:grpChg>
      </pc:sldChg>
      <pc:sldChg chg="delSp modSp del mod delDesignElem">
        <pc:chgData name="Deborah Jenkins" userId="3cd02ba5-e528-4585-978d-4fde2b47730a" providerId="ADAL" clId="{CCF9B724-C667-4733-9573-74F4FBBF9CF6}" dt="2023-09-20T11:31:19.955" v="337" actId="47"/>
        <pc:sldMkLst>
          <pc:docMk/>
          <pc:sldMk cId="2838484166" sldId="262"/>
        </pc:sldMkLst>
        <pc:spChg chg="mod">
          <ac:chgData name="Deborah Jenkins" userId="3cd02ba5-e528-4585-978d-4fde2b47730a" providerId="ADAL" clId="{CCF9B724-C667-4733-9573-74F4FBBF9CF6}" dt="2023-09-20T11:23:53.715" v="226" actId="1076"/>
          <ac:spMkLst>
            <pc:docMk/>
            <pc:sldMk cId="2838484166" sldId="262"/>
            <ac:spMk id="2" creationId="{00000000-0000-0000-0000-000000000000}"/>
          </ac:spMkLst>
        </pc:spChg>
        <pc:spChg chg="mod">
          <ac:chgData name="Deborah Jenkins" userId="3cd02ba5-e528-4585-978d-4fde2b47730a" providerId="ADAL" clId="{CCF9B724-C667-4733-9573-74F4FBBF9CF6}" dt="2023-09-20T11:27:22.283" v="266" actId="6549"/>
          <ac:spMkLst>
            <pc:docMk/>
            <pc:sldMk cId="2838484166" sldId="262"/>
            <ac:spMk id="3" creationId="{00000000-0000-0000-0000-000000000000}"/>
          </ac:spMkLst>
        </pc:spChg>
        <pc:spChg chg="del">
          <ac:chgData name="Deborah Jenkins" userId="3cd02ba5-e528-4585-978d-4fde2b47730a" providerId="ADAL" clId="{CCF9B724-C667-4733-9573-74F4FBBF9CF6}" dt="2023-09-20T10:44:48.546" v="9"/>
          <ac:spMkLst>
            <pc:docMk/>
            <pc:sldMk cId="2838484166" sldId="262"/>
            <ac:spMk id="8" creationId="{18873D23-2DCF-4B31-A009-95721C06E8E1}"/>
          </ac:spMkLst>
        </pc:spChg>
        <pc:spChg chg="del">
          <ac:chgData name="Deborah Jenkins" userId="3cd02ba5-e528-4585-978d-4fde2b47730a" providerId="ADAL" clId="{CCF9B724-C667-4733-9573-74F4FBBF9CF6}" dt="2023-09-20T10:44:48.546" v="9"/>
          <ac:spMkLst>
            <pc:docMk/>
            <pc:sldMk cId="2838484166" sldId="262"/>
            <ac:spMk id="10" creationId="{C13EF075-D4EF-4929-ADBC-91B27DA19955}"/>
          </ac:spMkLst>
        </pc:spChg>
        <pc:grpChg chg="del">
          <ac:chgData name="Deborah Jenkins" userId="3cd02ba5-e528-4585-978d-4fde2b47730a" providerId="ADAL" clId="{CCF9B724-C667-4733-9573-74F4FBBF9CF6}" dt="2023-09-20T10:44:48.546" v="9"/>
          <ac:grpSpMkLst>
            <pc:docMk/>
            <pc:sldMk cId="2838484166" sldId="262"/>
            <ac:grpSpMk id="12" creationId="{DAA26DFA-AAB2-4973-9C17-16D587C7B198}"/>
          </ac:grpSpMkLst>
        </pc:grpChg>
      </pc:sldChg>
      <pc:sldChg chg="delSp modSp mod delDesignElem">
        <pc:chgData name="Deborah Jenkins" userId="3cd02ba5-e528-4585-978d-4fde2b47730a" providerId="ADAL" clId="{CCF9B724-C667-4733-9573-74F4FBBF9CF6}" dt="2023-10-04T15:00:29.107" v="527" actId="1076"/>
        <pc:sldMkLst>
          <pc:docMk/>
          <pc:sldMk cId="3870466174" sldId="263"/>
        </pc:sldMkLst>
        <pc:spChg chg="mod">
          <ac:chgData name="Deborah Jenkins" userId="3cd02ba5-e528-4585-978d-4fde2b47730a" providerId="ADAL" clId="{CCF9B724-C667-4733-9573-74F4FBBF9CF6}" dt="2023-10-04T15:00:20.476" v="526" actId="1076"/>
          <ac:spMkLst>
            <pc:docMk/>
            <pc:sldMk cId="3870466174" sldId="263"/>
            <ac:spMk id="2" creationId="{00000000-0000-0000-0000-000000000000}"/>
          </ac:spMkLst>
        </pc:spChg>
        <pc:spChg chg="mod">
          <ac:chgData name="Deborah Jenkins" userId="3cd02ba5-e528-4585-978d-4fde2b47730a" providerId="ADAL" clId="{CCF9B724-C667-4733-9573-74F4FBBF9CF6}" dt="2023-10-04T15:00:29.107" v="527" actId="1076"/>
          <ac:spMkLst>
            <pc:docMk/>
            <pc:sldMk cId="3870466174" sldId="263"/>
            <ac:spMk id="3" creationId="{00000000-0000-0000-0000-000000000000}"/>
          </ac:spMkLst>
        </pc:spChg>
        <pc:spChg chg="del">
          <ac:chgData name="Deborah Jenkins" userId="3cd02ba5-e528-4585-978d-4fde2b47730a" providerId="ADAL" clId="{CCF9B724-C667-4733-9573-74F4FBBF9CF6}" dt="2023-09-20T10:44:48.546" v="9"/>
          <ac:spMkLst>
            <pc:docMk/>
            <pc:sldMk cId="3870466174" sldId="263"/>
            <ac:spMk id="8" creationId="{18873D23-2DCF-4B31-A009-95721C06E8E1}"/>
          </ac:spMkLst>
        </pc:spChg>
        <pc:spChg chg="del">
          <ac:chgData name="Deborah Jenkins" userId="3cd02ba5-e528-4585-978d-4fde2b47730a" providerId="ADAL" clId="{CCF9B724-C667-4733-9573-74F4FBBF9CF6}" dt="2023-09-20T10:44:48.546" v="9"/>
          <ac:spMkLst>
            <pc:docMk/>
            <pc:sldMk cId="3870466174" sldId="263"/>
            <ac:spMk id="10" creationId="{C13EF075-D4EF-4929-ADBC-91B27DA19955}"/>
          </ac:spMkLst>
        </pc:spChg>
        <pc:grpChg chg="del">
          <ac:chgData name="Deborah Jenkins" userId="3cd02ba5-e528-4585-978d-4fde2b47730a" providerId="ADAL" clId="{CCF9B724-C667-4733-9573-74F4FBBF9CF6}" dt="2023-09-20T10:44:48.546" v="9"/>
          <ac:grpSpMkLst>
            <pc:docMk/>
            <pc:sldMk cId="3870466174" sldId="263"/>
            <ac:grpSpMk id="12" creationId="{DAA26DFA-AAB2-4973-9C17-16D587C7B198}"/>
          </ac:grpSpMkLst>
        </pc:grpChg>
      </pc:sldChg>
      <pc:sldChg chg="delSp delDesignElem">
        <pc:chgData name="Deborah Jenkins" userId="3cd02ba5-e528-4585-978d-4fde2b47730a" providerId="ADAL" clId="{CCF9B724-C667-4733-9573-74F4FBBF9CF6}" dt="2023-09-20T10:44:48.546" v="9"/>
        <pc:sldMkLst>
          <pc:docMk/>
          <pc:sldMk cId="229212656" sldId="264"/>
        </pc:sldMkLst>
        <pc:spChg chg="del">
          <ac:chgData name="Deborah Jenkins" userId="3cd02ba5-e528-4585-978d-4fde2b47730a" providerId="ADAL" clId="{CCF9B724-C667-4733-9573-74F4FBBF9CF6}" dt="2023-09-20T10:44:48.546" v="9"/>
          <ac:spMkLst>
            <pc:docMk/>
            <pc:sldMk cId="229212656" sldId="264"/>
            <ac:spMk id="11" creationId="{45D37F4E-DDB4-456B-97E0-9937730A039F}"/>
          </ac:spMkLst>
        </pc:spChg>
        <pc:spChg chg="del">
          <ac:chgData name="Deborah Jenkins" userId="3cd02ba5-e528-4585-978d-4fde2b47730a" providerId="ADAL" clId="{CCF9B724-C667-4733-9573-74F4FBBF9CF6}" dt="2023-09-20T10:44:48.546" v="9"/>
          <ac:spMkLst>
            <pc:docMk/>
            <pc:sldMk cId="229212656" sldId="264"/>
            <ac:spMk id="13" creationId="{B2DD41CD-8F47-4F56-AD12-4E2FF7696987}"/>
          </ac:spMkLst>
        </pc:spChg>
      </pc:sldChg>
      <pc:sldChg chg="modSp mod modAnim">
        <pc:chgData name="Deborah Jenkins" userId="3cd02ba5-e528-4585-978d-4fde2b47730a" providerId="ADAL" clId="{CCF9B724-C667-4733-9573-74F4FBBF9CF6}" dt="2023-09-20T11:33:40.083" v="355" actId="403"/>
        <pc:sldMkLst>
          <pc:docMk/>
          <pc:sldMk cId="1482285333" sldId="265"/>
        </pc:sldMkLst>
        <pc:spChg chg="mod">
          <ac:chgData name="Deborah Jenkins" userId="3cd02ba5-e528-4585-978d-4fde2b47730a" providerId="ADAL" clId="{CCF9B724-C667-4733-9573-74F4FBBF9CF6}" dt="2023-09-20T11:33:40.083" v="355" actId="403"/>
          <ac:spMkLst>
            <pc:docMk/>
            <pc:sldMk cId="1482285333" sldId="265"/>
            <ac:spMk id="3" creationId="{B55B6442-5910-EBF2-C182-22A60DDD5816}"/>
          </ac:spMkLst>
        </pc:spChg>
      </pc:sldChg>
      <pc:sldChg chg="modSp mod">
        <pc:chgData name="Deborah Jenkins" userId="3cd02ba5-e528-4585-978d-4fde2b47730a" providerId="ADAL" clId="{CCF9B724-C667-4733-9573-74F4FBBF9CF6}" dt="2023-10-04T14:30:52.345" v="480"/>
        <pc:sldMkLst>
          <pc:docMk/>
          <pc:sldMk cId="4162314434" sldId="266"/>
        </pc:sldMkLst>
        <pc:spChg chg="mod">
          <ac:chgData name="Deborah Jenkins" userId="3cd02ba5-e528-4585-978d-4fde2b47730a" providerId="ADAL" clId="{CCF9B724-C667-4733-9573-74F4FBBF9CF6}" dt="2023-10-04T14:30:52.345" v="480"/>
          <ac:spMkLst>
            <pc:docMk/>
            <pc:sldMk cId="4162314434" sldId="266"/>
            <ac:spMk id="2" creationId="{7B97DAA3-A6F8-F5C0-C212-BADDE76AD759}"/>
          </ac:spMkLst>
        </pc:spChg>
        <pc:spChg chg="mod">
          <ac:chgData name="Deborah Jenkins" userId="3cd02ba5-e528-4585-978d-4fde2b47730a" providerId="ADAL" clId="{CCF9B724-C667-4733-9573-74F4FBBF9CF6}" dt="2023-10-04T14:30:52.345" v="480"/>
          <ac:spMkLst>
            <pc:docMk/>
            <pc:sldMk cId="4162314434" sldId="266"/>
            <ac:spMk id="3" creationId="{CDD23340-08AF-AC57-CD75-8C84E232E232}"/>
          </ac:spMkLst>
        </pc:spChg>
        <pc:picChg chg="mod">
          <ac:chgData name="Deborah Jenkins" userId="3cd02ba5-e528-4585-978d-4fde2b47730a" providerId="ADAL" clId="{CCF9B724-C667-4733-9573-74F4FBBF9CF6}" dt="2023-09-20T11:41:56.582" v="398" actId="1076"/>
          <ac:picMkLst>
            <pc:docMk/>
            <pc:sldMk cId="4162314434" sldId="266"/>
            <ac:picMk id="4" creationId="{4E6FFB06-0F11-211D-F2BF-FE8B3D92580D}"/>
          </ac:picMkLst>
        </pc:picChg>
      </pc:sldChg>
      <pc:sldChg chg="modSp mod">
        <pc:chgData name="Deborah Jenkins" userId="3cd02ba5-e528-4585-978d-4fde2b47730a" providerId="ADAL" clId="{CCF9B724-C667-4733-9573-74F4FBBF9CF6}" dt="2023-10-04T14:30:52.345" v="480"/>
        <pc:sldMkLst>
          <pc:docMk/>
          <pc:sldMk cId="4292662948" sldId="267"/>
        </pc:sldMkLst>
        <pc:spChg chg="mod">
          <ac:chgData name="Deborah Jenkins" userId="3cd02ba5-e528-4585-978d-4fde2b47730a" providerId="ADAL" clId="{CCF9B724-C667-4733-9573-74F4FBBF9CF6}" dt="2023-10-04T14:30:52.345" v="480"/>
          <ac:spMkLst>
            <pc:docMk/>
            <pc:sldMk cId="4292662948" sldId="267"/>
            <ac:spMk id="2" creationId="{E0FC7C97-D24A-AFDC-69AC-4B27FC345844}"/>
          </ac:spMkLst>
        </pc:spChg>
        <pc:picChg chg="mod">
          <ac:chgData name="Deborah Jenkins" userId="3cd02ba5-e528-4585-978d-4fde2b47730a" providerId="ADAL" clId="{CCF9B724-C667-4733-9573-74F4FBBF9CF6}" dt="2023-09-20T11:41:48.608" v="396" actId="1076"/>
          <ac:picMkLst>
            <pc:docMk/>
            <pc:sldMk cId="4292662948" sldId="267"/>
            <ac:picMk id="4" creationId="{51EB9AB7-D396-F0EF-E389-1DB84E15B28C}"/>
          </ac:picMkLst>
        </pc:picChg>
      </pc:sldChg>
      <pc:sldChg chg="modSp mod modAnim">
        <pc:chgData name="Deborah Jenkins" userId="3cd02ba5-e528-4585-978d-4fde2b47730a" providerId="ADAL" clId="{CCF9B724-C667-4733-9573-74F4FBBF9CF6}" dt="2023-10-04T14:33:13.651" v="504" actId="14100"/>
        <pc:sldMkLst>
          <pc:docMk/>
          <pc:sldMk cId="1665962801" sldId="268"/>
        </pc:sldMkLst>
        <pc:spChg chg="mod">
          <ac:chgData name="Deborah Jenkins" userId="3cd02ba5-e528-4585-978d-4fde2b47730a" providerId="ADAL" clId="{CCF9B724-C667-4733-9573-74F4FBBF9CF6}" dt="2023-09-20T11:34:36.935" v="358" actId="1076"/>
          <ac:spMkLst>
            <pc:docMk/>
            <pc:sldMk cId="1665962801" sldId="268"/>
            <ac:spMk id="2" creationId="{98995BB8-A013-A2E3-D6F1-7CDCCB6605A4}"/>
          </ac:spMkLst>
        </pc:spChg>
        <pc:spChg chg="mod">
          <ac:chgData name="Deborah Jenkins" userId="3cd02ba5-e528-4585-978d-4fde2b47730a" providerId="ADAL" clId="{CCF9B724-C667-4733-9573-74F4FBBF9CF6}" dt="2023-10-04T14:33:13.651" v="504" actId="14100"/>
          <ac:spMkLst>
            <pc:docMk/>
            <pc:sldMk cId="1665962801" sldId="268"/>
            <ac:spMk id="3" creationId="{C1740B0C-902C-B032-DB62-08679A3DD300}"/>
          </ac:spMkLst>
        </pc:spChg>
      </pc:sldChg>
      <pc:sldChg chg="modSp mod">
        <pc:chgData name="Deborah Jenkins" userId="3cd02ba5-e528-4585-978d-4fde2b47730a" providerId="ADAL" clId="{CCF9B724-C667-4733-9573-74F4FBBF9CF6}" dt="2023-09-20T10:47:10.683" v="31" actId="1076"/>
        <pc:sldMkLst>
          <pc:docMk/>
          <pc:sldMk cId="2292979374" sldId="269"/>
        </pc:sldMkLst>
        <pc:spChg chg="mod">
          <ac:chgData name="Deborah Jenkins" userId="3cd02ba5-e528-4585-978d-4fde2b47730a" providerId="ADAL" clId="{CCF9B724-C667-4733-9573-74F4FBBF9CF6}" dt="2023-09-20T10:47:07.342" v="30" actId="20577"/>
          <ac:spMkLst>
            <pc:docMk/>
            <pc:sldMk cId="2292979374" sldId="269"/>
            <ac:spMk id="2" creationId="{7EA6CE61-9902-30D6-0B42-8A7C40A80CCF}"/>
          </ac:spMkLst>
        </pc:spChg>
        <pc:spChg chg="mod">
          <ac:chgData name="Deborah Jenkins" userId="3cd02ba5-e528-4585-978d-4fde2b47730a" providerId="ADAL" clId="{CCF9B724-C667-4733-9573-74F4FBBF9CF6}" dt="2023-09-20T10:47:01.602" v="13" actId="1076"/>
          <ac:spMkLst>
            <pc:docMk/>
            <pc:sldMk cId="2292979374" sldId="269"/>
            <ac:spMk id="3" creationId="{831EC3BA-C977-4E86-8B83-7ECDA7D3D132}"/>
          </ac:spMkLst>
        </pc:spChg>
        <pc:picChg chg="mod">
          <ac:chgData name="Deborah Jenkins" userId="3cd02ba5-e528-4585-978d-4fde2b47730a" providerId="ADAL" clId="{CCF9B724-C667-4733-9573-74F4FBBF9CF6}" dt="2023-09-20T10:47:10.683" v="31" actId="1076"/>
          <ac:picMkLst>
            <pc:docMk/>
            <pc:sldMk cId="2292979374" sldId="269"/>
            <ac:picMk id="5" creationId="{A3317486-A0CC-3C54-8CCB-3177A261BDFA}"/>
          </ac:picMkLst>
        </pc:picChg>
      </pc:sldChg>
      <pc:sldChg chg="modSp mod">
        <pc:chgData name="Deborah Jenkins" userId="3cd02ba5-e528-4585-978d-4fde2b47730a" providerId="ADAL" clId="{CCF9B724-C667-4733-9573-74F4FBBF9CF6}" dt="2023-09-20T10:48:20.356" v="67" actId="403"/>
        <pc:sldMkLst>
          <pc:docMk/>
          <pc:sldMk cId="599751403" sldId="270"/>
        </pc:sldMkLst>
        <pc:spChg chg="mod">
          <ac:chgData name="Deborah Jenkins" userId="3cd02ba5-e528-4585-978d-4fde2b47730a" providerId="ADAL" clId="{CCF9B724-C667-4733-9573-74F4FBBF9CF6}" dt="2023-09-20T10:48:20.356" v="67" actId="403"/>
          <ac:spMkLst>
            <pc:docMk/>
            <pc:sldMk cId="599751403" sldId="270"/>
            <ac:spMk id="3" creationId="{BF24B7EC-B748-ED91-DE3C-C770DB39BC7D}"/>
          </ac:spMkLst>
        </pc:spChg>
      </pc:sldChg>
      <pc:sldChg chg="modSp mod">
        <pc:chgData name="Deborah Jenkins" userId="3cd02ba5-e528-4585-978d-4fde2b47730a" providerId="ADAL" clId="{CCF9B724-C667-4733-9573-74F4FBBF9CF6}" dt="2023-09-20T10:48:37.786" v="71" actId="1076"/>
        <pc:sldMkLst>
          <pc:docMk/>
          <pc:sldMk cId="4065678819" sldId="271"/>
        </pc:sldMkLst>
        <pc:spChg chg="mod">
          <ac:chgData name="Deborah Jenkins" userId="3cd02ba5-e528-4585-978d-4fde2b47730a" providerId="ADAL" clId="{CCF9B724-C667-4733-9573-74F4FBBF9CF6}" dt="2023-09-20T10:48:37.786" v="71" actId="1076"/>
          <ac:spMkLst>
            <pc:docMk/>
            <pc:sldMk cId="4065678819" sldId="271"/>
            <ac:spMk id="2" creationId="{530FBBAF-29BE-630D-EDC9-554115B02E4E}"/>
          </ac:spMkLst>
        </pc:spChg>
        <pc:spChg chg="mod">
          <ac:chgData name="Deborah Jenkins" userId="3cd02ba5-e528-4585-978d-4fde2b47730a" providerId="ADAL" clId="{CCF9B724-C667-4733-9573-74F4FBBF9CF6}" dt="2023-09-20T10:48:29.204" v="68" actId="404"/>
          <ac:spMkLst>
            <pc:docMk/>
            <pc:sldMk cId="4065678819" sldId="271"/>
            <ac:spMk id="3" creationId="{293CBA13-F313-EA6C-1A60-50C9E37194A7}"/>
          </ac:spMkLst>
        </pc:spChg>
      </pc:sldChg>
      <pc:sldChg chg="modSp mod">
        <pc:chgData name="Deborah Jenkins" userId="3cd02ba5-e528-4585-978d-4fde2b47730a" providerId="ADAL" clId="{CCF9B724-C667-4733-9573-74F4FBBF9CF6}" dt="2023-09-20T10:47:54.084" v="58" actId="1076"/>
        <pc:sldMkLst>
          <pc:docMk/>
          <pc:sldMk cId="567932946" sldId="371"/>
        </pc:sldMkLst>
        <pc:spChg chg="mod">
          <ac:chgData name="Deborah Jenkins" userId="3cd02ba5-e528-4585-978d-4fde2b47730a" providerId="ADAL" clId="{CCF9B724-C667-4733-9573-74F4FBBF9CF6}" dt="2023-09-20T10:47:45.990" v="54" actId="20577"/>
          <ac:spMkLst>
            <pc:docMk/>
            <pc:sldMk cId="567932946" sldId="371"/>
            <ac:spMk id="2" creationId="{D760E7BD-79F4-6C82-F067-D74331DF0520}"/>
          </ac:spMkLst>
        </pc:spChg>
        <pc:picChg chg="mod">
          <ac:chgData name="Deborah Jenkins" userId="3cd02ba5-e528-4585-978d-4fde2b47730a" providerId="ADAL" clId="{CCF9B724-C667-4733-9573-74F4FBBF9CF6}" dt="2023-09-20T10:47:49.134" v="55" actId="1076"/>
          <ac:picMkLst>
            <pc:docMk/>
            <pc:sldMk cId="567932946" sldId="371"/>
            <ac:picMk id="5" creationId="{C49F79B8-29E6-1414-ED6B-D8ABA669D2F8}"/>
          </ac:picMkLst>
        </pc:picChg>
        <pc:picChg chg="mod">
          <ac:chgData name="Deborah Jenkins" userId="3cd02ba5-e528-4585-978d-4fde2b47730a" providerId="ADAL" clId="{CCF9B724-C667-4733-9573-74F4FBBF9CF6}" dt="2023-09-20T10:47:54.084" v="58" actId="1076"/>
          <ac:picMkLst>
            <pc:docMk/>
            <pc:sldMk cId="567932946" sldId="371"/>
            <ac:picMk id="7" creationId="{94E4ABAD-E5C7-6E05-C6F2-87A7AA3F187B}"/>
          </ac:picMkLst>
        </pc:picChg>
      </pc:sldChg>
      <pc:sldChg chg="delSp modSp new mod">
        <pc:chgData name="Deborah Jenkins" userId="3cd02ba5-e528-4585-978d-4fde2b47730a" providerId="ADAL" clId="{CCF9B724-C667-4733-9573-74F4FBBF9CF6}" dt="2023-09-20T11:31:27.787" v="338" actId="2711"/>
        <pc:sldMkLst>
          <pc:docMk/>
          <pc:sldMk cId="566016379" sldId="372"/>
        </pc:sldMkLst>
        <pc:spChg chg="del">
          <ac:chgData name="Deborah Jenkins" userId="3cd02ba5-e528-4585-978d-4fde2b47730a" providerId="ADAL" clId="{CCF9B724-C667-4733-9573-74F4FBBF9CF6}" dt="2023-09-20T11:21:34.174" v="158" actId="478"/>
          <ac:spMkLst>
            <pc:docMk/>
            <pc:sldMk cId="566016379" sldId="372"/>
            <ac:spMk id="2" creationId="{00B0D31C-982B-0D36-C547-2A07AAA28C11}"/>
          </ac:spMkLst>
        </pc:spChg>
        <pc:spChg chg="mod">
          <ac:chgData name="Deborah Jenkins" userId="3cd02ba5-e528-4585-978d-4fde2b47730a" providerId="ADAL" clId="{CCF9B724-C667-4733-9573-74F4FBBF9CF6}" dt="2023-09-20T11:31:27.787" v="338" actId="2711"/>
          <ac:spMkLst>
            <pc:docMk/>
            <pc:sldMk cId="566016379" sldId="372"/>
            <ac:spMk id="3" creationId="{4DD7A0F0-2FA1-9CED-AC39-CA97D0F37D74}"/>
          </ac:spMkLst>
        </pc:spChg>
      </pc:sldChg>
      <pc:sldChg chg="new del">
        <pc:chgData name="Deborah Jenkins" userId="3cd02ba5-e528-4585-978d-4fde2b47730a" providerId="ADAL" clId="{CCF9B724-C667-4733-9573-74F4FBBF9CF6}" dt="2023-09-20T11:27:29.129" v="267" actId="47"/>
        <pc:sldMkLst>
          <pc:docMk/>
          <pc:sldMk cId="1022145818" sldId="373"/>
        </pc:sldMkLst>
      </pc:sldChg>
      <pc:sldChg chg="modSp new mod">
        <pc:chgData name="Deborah Jenkins" userId="3cd02ba5-e528-4585-978d-4fde2b47730a" providerId="ADAL" clId="{CCF9B724-C667-4733-9573-74F4FBBF9CF6}" dt="2023-09-20T11:31:04.649" v="336" actId="14100"/>
        <pc:sldMkLst>
          <pc:docMk/>
          <pc:sldMk cId="1642225842" sldId="373"/>
        </pc:sldMkLst>
        <pc:spChg chg="mod">
          <ac:chgData name="Deborah Jenkins" userId="3cd02ba5-e528-4585-978d-4fde2b47730a" providerId="ADAL" clId="{CCF9B724-C667-4733-9573-74F4FBBF9CF6}" dt="2023-09-20T11:31:04.649" v="336" actId="14100"/>
          <ac:spMkLst>
            <pc:docMk/>
            <pc:sldMk cId="1642225842" sldId="373"/>
            <ac:spMk id="2" creationId="{07C4BED9-2ED7-653F-BF5E-483D44402D87}"/>
          </ac:spMkLst>
        </pc:spChg>
        <pc:spChg chg="mod">
          <ac:chgData name="Deborah Jenkins" userId="3cd02ba5-e528-4585-978d-4fde2b47730a" providerId="ADAL" clId="{CCF9B724-C667-4733-9573-74F4FBBF9CF6}" dt="2023-09-20T11:30:58.540" v="335" actId="14100"/>
          <ac:spMkLst>
            <pc:docMk/>
            <pc:sldMk cId="1642225842" sldId="373"/>
            <ac:spMk id="3" creationId="{4DF584E0-3A01-35C5-1FAA-9A4BE0C3FA9B}"/>
          </ac:spMkLst>
        </pc:spChg>
      </pc:sldChg>
      <pc:sldChg chg="modSp new mod">
        <pc:chgData name="Deborah Jenkins" userId="3cd02ba5-e528-4585-978d-4fde2b47730a" providerId="ADAL" clId="{CCF9B724-C667-4733-9573-74F4FBBF9CF6}" dt="2023-09-20T11:33:24.242" v="352" actId="1076"/>
        <pc:sldMkLst>
          <pc:docMk/>
          <pc:sldMk cId="3613576253" sldId="374"/>
        </pc:sldMkLst>
        <pc:spChg chg="mod">
          <ac:chgData name="Deborah Jenkins" userId="3cd02ba5-e528-4585-978d-4fde2b47730a" providerId="ADAL" clId="{CCF9B724-C667-4733-9573-74F4FBBF9CF6}" dt="2023-09-20T11:33:20.957" v="351" actId="1076"/>
          <ac:spMkLst>
            <pc:docMk/>
            <pc:sldMk cId="3613576253" sldId="374"/>
            <ac:spMk id="2" creationId="{C5C0099B-0203-38EF-7AB9-FEC3475BE298}"/>
          </ac:spMkLst>
        </pc:spChg>
        <pc:spChg chg="mod">
          <ac:chgData name="Deborah Jenkins" userId="3cd02ba5-e528-4585-978d-4fde2b47730a" providerId="ADAL" clId="{CCF9B724-C667-4733-9573-74F4FBBF9CF6}" dt="2023-09-20T11:33:24.242" v="352" actId="1076"/>
          <ac:spMkLst>
            <pc:docMk/>
            <pc:sldMk cId="3613576253" sldId="374"/>
            <ac:spMk id="3" creationId="{219F7157-18B2-4248-B7F2-C263CCFCB2A4}"/>
          </ac:spMkLst>
        </pc:spChg>
      </pc:sldChg>
      <pc:sldChg chg="modSp add del mod setBg">
        <pc:chgData name="Deborah Jenkins" userId="3cd02ba5-e528-4585-978d-4fde2b47730a" providerId="ADAL" clId="{CCF9B724-C667-4733-9573-74F4FBBF9CF6}" dt="2023-10-04T14:28:48.131" v="470" actId="20577"/>
        <pc:sldMkLst>
          <pc:docMk/>
          <pc:sldMk cId="1490528139" sldId="631"/>
        </pc:sldMkLst>
        <pc:spChg chg="mod">
          <ac:chgData name="Deborah Jenkins" userId="3cd02ba5-e528-4585-978d-4fde2b47730a" providerId="ADAL" clId="{CCF9B724-C667-4733-9573-74F4FBBF9CF6}" dt="2023-10-04T14:28:48.131" v="470" actId="20577"/>
          <ac:spMkLst>
            <pc:docMk/>
            <pc:sldMk cId="1490528139" sldId="631"/>
            <ac:spMk id="2" creationId="{86593429-381E-883C-B0AD-53B6E1666E15}"/>
          </ac:spMkLst>
        </pc:spChg>
        <pc:spChg chg="mod">
          <ac:chgData name="Deborah Jenkins" userId="3cd02ba5-e528-4585-978d-4fde2b47730a" providerId="ADAL" clId="{CCF9B724-C667-4733-9573-74F4FBBF9CF6}" dt="2023-10-04T14:28:32.692" v="461" actId="20577"/>
          <ac:spMkLst>
            <pc:docMk/>
            <pc:sldMk cId="1490528139" sldId="631"/>
            <ac:spMk id="4" creationId="{F87B34D3-CF74-F251-B88E-14F79E250091}"/>
          </ac:spMkLst>
        </pc:spChg>
        <pc:spChg chg="mod">
          <ac:chgData name="Deborah Jenkins" userId="3cd02ba5-e528-4585-978d-4fde2b47730a" providerId="ADAL" clId="{CCF9B724-C667-4733-9573-74F4FBBF9CF6}" dt="2023-10-04T14:28:43.690" v="463" actId="1076"/>
          <ac:spMkLst>
            <pc:docMk/>
            <pc:sldMk cId="1490528139" sldId="631"/>
            <ac:spMk id="6" creationId="{2DDBD4A8-0007-5EFA-628C-3A9FCA50BB6B}"/>
          </ac:spMkLst>
        </pc:spChg>
      </pc:sldChg>
      <pc:sldChg chg="add del setBg">
        <pc:chgData name="Deborah Jenkins" userId="3cd02ba5-e528-4585-978d-4fde2b47730a" providerId="ADAL" clId="{CCF9B724-C667-4733-9573-74F4FBBF9CF6}" dt="2023-10-04T14:28:50.884" v="471" actId="47"/>
        <pc:sldMkLst>
          <pc:docMk/>
          <pc:sldMk cId="972429180" sldId="632"/>
        </pc:sldMkLst>
      </pc:sldChg>
      <pc:sldChg chg="add del setBg">
        <pc:chgData name="Deborah Jenkins" userId="3cd02ba5-e528-4585-978d-4fde2b47730a" providerId="ADAL" clId="{CCF9B724-C667-4733-9573-74F4FBBF9CF6}" dt="2023-10-04T14:27:53.893" v="431"/>
        <pc:sldMkLst>
          <pc:docMk/>
          <pc:sldMk cId="1867891708" sldId="632"/>
        </pc:sldMkLst>
      </pc:sldChg>
    </pc:docChg>
  </pc:docChgLst>
  <pc:docChgLst>
    <pc:chgData name="Deborah Jenkins" userId="3cd02ba5-e528-4585-978d-4fde2b47730a" providerId="ADAL" clId="{8AEDEEF9-F84A-4A9F-A892-E026FC2BEDF9}"/>
    <pc:docChg chg="undo redo custSel addSld modSld sldOrd">
      <pc:chgData name="Deborah Jenkins" userId="3cd02ba5-e528-4585-978d-4fde2b47730a" providerId="ADAL" clId="{8AEDEEF9-F84A-4A9F-A892-E026FC2BEDF9}" dt="2022-10-05T10:41:38.286" v="1202" actId="14100"/>
      <pc:docMkLst>
        <pc:docMk/>
      </pc:docMkLst>
      <pc:sldChg chg="modSp mod">
        <pc:chgData name="Deborah Jenkins" userId="3cd02ba5-e528-4585-978d-4fde2b47730a" providerId="ADAL" clId="{8AEDEEF9-F84A-4A9F-A892-E026FC2BEDF9}" dt="2022-10-01T19:33:36.339" v="703" actId="1076"/>
        <pc:sldMkLst>
          <pc:docMk/>
          <pc:sldMk cId="2005230579" sldId="256"/>
        </pc:sldMkLst>
        <pc:spChg chg="mod">
          <ac:chgData name="Deborah Jenkins" userId="3cd02ba5-e528-4585-978d-4fde2b47730a" providerId="ADAL" clId="{8AEDEEF9-F84A-4A9F-A892-E026FC2BEDF9}" dt="2022-10-01T19:33:36.339" v="703" actId="1076"/>
          <ac:spMkLst>
            <pc:docMk/>
            <pc:sldMk cId="2005230579" sldId="256"/>
            <ac:spMk id="2" creationId="{00000000-0000-0000-0000-000000000000}"/>
          </ac:spMkLst>
        </pc:spChg>
        <pc:spChg chg="mod">
          <ac:chgData name="Deborah Jenkins" userId="3cd02ba5-e528-4585-978d-4fde2b47730a" providerId="ADAL" clId="{8AEDEEF9-F84A-4A9F-A892-E026FC2BEDF9}" dt="2022-10-01T19:33:33.940" v="702" actId="27636"/>
          <ac:spMkLst>
            <pc:docMk/>
            <pc:sldMk cId="2005230579" sldId="256"/>
            <ac:spMk id="3" creationId="{00000000-0000-0000-0000-000000000000}"/>
          </ac:spMkLst>
        </pc:spChg>
      </pc:sldChg>
      <pc:sldChg chg="modSp mod modAnim">
        <pc:chgData name="Deborah Jenkins" userId="3cd02ba5-e528-4585-978d-4fde2b47730a" providerId="ADAL" clId="{8AEDEEF9-F84A-4A9F-A892-E026FC2BEDF9}" dt="2022-10-03T13:40:54.987" v="851"/>
        <pc:sldMkLst>
          <pc:docMk/>
          <pc:sldMk cId="3262204969" sldId="257"/>
        </pc:sldMkLst>
        <pc:spChg chg="mod">
          <ac:chgData name="Deborah Jenkins" userId="3cd02ba5-e528-4585-978d-4fde2b47730a" providerId="ADAL" clId="{8AEDEEF9-F84A-4A9F-A892-E026FC2BEDF9}" dt="2022-10-01T18:25:57.939" v="3" actId="113"/>
          <ac:spMkLst>
            <pc:docMk/>
            <pc:sldMk cId="3262204969" sldId="257"/>
            <ac:spMk id="3" creationId="{00000000-0000-0000-0000-000000000000}"/>
          </ac:spMkLst>
        </pc:spChg>
      </pc:sldChg>
      <pc:sldChg chg="modSp mod modAnim">
        <pc:chgData name="Deborah Jenkins" userId="3cd02ba5-e528-4585-978d-4fde2b47730a" providerId="ADAL" clId="{8AEDEEF9-F84A-4A9F-A892-E026FC2BEDF9}" dt="2022-10-01T19:22:48.411" v="665"/>
        <pc:sldMkLst>
          <pc:docMk/>
          <pc:sldMk cId="4123744368" sldId="258"/>
        </pc:sldMkLst>
        <pc:spChg chg="mod">
          <ac:chgData name="Deborah Jenkins" userId="3cd02ba5-e528-4585-978d-4fde2b47730a" providerId="ADAL" clId="{8AEDEEF9-F84A-4A9F-A892-E026FC2BEDF9}" dt="2022-10-01T18:36:12.392" v="32" actId="20577"/>
          <ac:spMkLst>
            <pc:docMk/>
            <pc:sldMk cId="4123744368" sldId="258"/>
            <ac:spMk id="3" creationId="{00000000-0000-0000-0000-000000000000}"/>
          </ac:spMkLst>
        </pc:spChg>
      </pc:sldChg>
      <pc:sldChg chg="addSp delSp modSp mod modAnim modNotesTx">
        <pc:chgData name="Deborah Jenkins" userId="3cd02ba5-e528-4585-978d-4fde2b47730a" providerId="ADAL" clId="{8AEDEEF9-F84A-4A9F-A892-E026FC2BEDF9}" dt="2022-10-04T10:16:19.064" v="967" actId="255"/>
        <pc:sldMkLst>
          <pc:docMk/>
          <pc:sldMk cId="2493697879" sldId="259"/>
        </pc:sldMkLst>
        <pc:spChg chg="mod">
          <ac:chgData name="Deborah Jenkins" userId="3cd02ba5-e528-4585-978d-4fde2b47730a" providerId="ADAL" clId="{8AEDEEF9-F84A-4A9F-A892-E026FC2BEDF9}" dt="2022-10-01T18:59:04.393" v="247" actId="1076"/>
          <ac:spMkLst>
            <pc:docMk/>
            <pc:sldMk cId="2493697879" sldId="259"/>
            <ac:spMk id="2" creationId="{00000000-0000-0000-0000-000000000000}"/>
          </ac:spMkLst>
        </pc:spChg>
        <pc:spChg chg="mod">
          <ac:chgData name="Deborah Jenkins" userId="3cd02ba5-e528-4585-978d-4fde2b47730a" providerId="ADAL" clId="{8AEDEEF9-F84A-4A9F-A892-E026FC2BEDF9}" dt="2022-10-04T10:16:19.064" v="967" actId="255"/>
          <ac:spMkLst>
            <pc:docMk/>
            <pc:sldMk cId="2493697879" sldId="259"/>
            <ac:spMk id="3" creationId="{00000000-0000-0000-0000-000000000000}"/>
          </ac:spMkLst>
        </pc:spChg>
        <pc:spChg chg="add del">
          <ac:chgData name="Deborah Jenkins" userId="3cd02ba5-e528-4585-978d-4fde2b47730a" providerId="ADAL" clId="{8AEDEEF9-F84A-4A9F-A892-E026FC2BEDF9}" dt="2022-10-01T18:58:42.103" v="243" actId="26606"/>
          <ac:spMkLst>
            <pc:docMk/>
            <pc:sldMk cId="2493697879" sldId="259"/>
            <ac:spMk id="8" creationId="{18873D23-2DCF-4B31-A009-95721C06E8E1}"/>
          </ac:spMkLst>
        </pc:spChg>
        <pc:spChg chg="add del">
          <ac:chgData name="Deborah Jenkins" userId="3cd02ba5-e528-4585-978d-4fde2b47730a" providerId="ADAL" clId="{8AEDEEF9-F84A-4A9F-A892-E026FC2BEDF9}" dt="2022-10-01T18:58:42.103" v="243" actId="26606"/>
          <ac:spMkLst>
            <pc:docMk/>
            <pc:sldMk cId="2493697879" sldId="259"/>
            <ac:spMk id="10" creationId="{C13EF075-D4EF-4929-ADBC-91B27DA19955}"/>
          </ac:spMkLst>
        </pc:spChg>
        <pc:spChg chg="add del">
          <ac:chgData name="Deborah Jenkins" userId="3cd02ba5-e528-4585-978d-4fde2b47730a" providerId="ADAL" clId="{8AEDEEF9-F84A-4A9F-A892-E026FC2BEDF9}" dt="2022-10-01T18:58:35.520" v="241" actId="26606"/>
          <ac:spMkLst>
            <pc:docMk/>
            <pc:sldMk cId="2493697879" sldId="259"/>
            <ac:spMk id="18" creationId="{5E39A796-BE83-48B1-B33F-35C4A32AAB57}"/>
          </ac:spMkLst>
        </pc:spChg>
        <pc:spChg chg="add del">
          <ac:chgData name="Deborah Jenkins" userId="3cd02ba5-e528-4585-978d-4fde2b47730a" providerId="ADAL" clId="{8AEDEEF9-F84A-4A9F-A892-E026FC2BEDF9}" dt="2022-10-01T18:58:35.520" v="241" actId="26606"/>
          <ac:spMkLst>
            <pc:docMk/>
            <pc:sldMk cId="2493697879" sldId="259"/>
            <ac:spMk id="19" creationId="{72F84B47-E267-4194-8194-831DB7B5547F}"/>
          </ac:spMkLst>
        </pc:spChg>
        <pc:spChg chg="add del">
          <ac:chgData name="Deborah Jenkins" userId="3cd02ba5-e528-4585-978d-4fde2b47730a" providerId="ADAL" clId="{8AEDEEF9-F84A-4A9F-A892-E026FC2BEDF9}" dt="2022-10-01T18:58:28.942" v="239" actId="26606"/>
          <ac:spMkLst>
            <pc:docMk/>
            <pc:sldMk cId="2493697879" sldId="259"/>
            <ac:spMk id="21" creationId="{45D37F4E-DDB4-456B-97E0-9937730A039F}"/>
          </ac:spMkLst>
        </pc:spChg>
        <pc:spChg chg="add del">
          <ac:chgData name="Deborah Jenkins" userId="3cd02ba5-e528-4585-978d-4fde2b47730a" providerId="ADAL" clId="{8AEDEEF9-F84A-4A9F-A892-E026FC2BEDF9}" dt="2022-10-01T18:58:42.103" v="243" actId="26606"/>
          <ac:spMkLst>
            <pc:docMk/>
            <pc:sldMk cId="2493697879" sldId="259"/>
            <ac:spMk id="22" creationId="{45D37F4E-DDB4-456B-97E0-9937730A039F}"/>
          </ac:spMkLst>
        </pc:spChg>
        <pc:spChg chg="add del">
          <ac:chgData name="Deborah Jenkins" userId="3cd02ba5-e528-4585-978d-4fde2b47730a" providerId="ADAL" clId="{8AEDEEF9-F84A-4A9F-A892-E026FC2BEDF9}" dt="2022-10-01T18:58:28.942" v="239" actId="26606"/>
          <ac:spMkLst>
            <pc:docMk/>
            <pc:sldMk cId="2493697879" sldId="259"/>
            <ac:spMk id="23" creationId="{B2DD41CD-8F47-4F56-AD12-4E2FF7696987}"/>
          </ac:spMkLst>
        </pc:spChg>
        <pc:spChg chg="add del">
          <ac:chgData name="Deborah Jenkins" userId="3cd02ba5-e528-4585-978d-4fde2b47730a" providerId="ADAL" clId="{8AEDEEF9-F84A-4A9F-A892-E026FC2BEDF9}" dt="2022-10-01T18:58:42.103" v="243" actId="26606"/>
          <ac:spMkLst>
            <pc:docMk/>
            <pc:sldMk cId="2493697879" sldId="259"/>
            <ac:spMk id="24" creationId="{B2DD41CD-8F47-4F56-AD12-4E2FF7696987}"/>
          </ac:spMkLst>
        </pc:spChg>
        <pc:grpChg chg="add del">
          <ac:chgData name="Deborah Jenkins" userId="3cd02ba5-e528-4585-978d-4fde2b47730a" providerId="ADAL" clId="{8AEDEEF9-F84A-4A9F-A892-E026FC2BEDF9}" dt="2022-10-01T18:58:42.103" v="243" actId="26606"/>
          <ac:grpSpMkLst>
            <pc:docMk/>
            <pc:sldMk cId="2493697879" sldId="259"/>
            <ac:grpSpMk id="12" creationId="{DAA26DFA-AAB2-4973-9C17-16D587C7B198}"/>
          </ac:grpSpMkLst>
        </pc:grpChg>
        <pc:picChg chg="add mod">
          <ac:chgData name="Deborah Jenkins" userId="3cd02ba5-e528-4585-978d-4fde2b47730a" providerId="ADAL" clId="{8AEDEEF9-F84A-4A9F-A892-E026FC2BEDF9}" dt="2022-10-01T19:22:19.367" v="658" actId="1076"/>
          <ac:picMkLst>
            <pc:docMk/>
            <pc:sldMk cId="2493697879" sldId="259"/>
            <ac:picMk id="4" creationId="{E98C9550-C657-F2D8-5327-0AD0C02D4112}"/>
          </ac:picMkLst>
        </pc:picChg>
      </pc:sldChg>
      <pc:sldChg chg="modSp mod modAnim">
        <pc:chgData name="Deborah Jenkins" userId="3cd02ba5-e528-4585-978d-4fde2b47730a" providerId="ADAL" clId="{8AEDEEF9-F84A-4A9F-A892-E026FC2BEDF9}" dt="2022-10-04T10:18:19.704" v="1023" actId="1076"/>
        <pc:sldMkLst>
          <pc:docMk/>
          <pc:sldMk cId="2436312092" sldId="260"/>
        </pc:sldMkLst>
        <pc:spChg chg="mod">
          <ac:chgData name="Deborah Jenkins" userId="3cd02ba5-e528-4585-978d-4fde2b47730a" providerId="ADAL" clId="{8AEDEEF9-F84A-4A9F-A892-E026FC2BEDF9}" dt="2022-10-04T10:18:19.704" v="1023" actId="1076"/>
          <ac:spMkLst>
            <pc:docMk/>
            <pc:sldMk cId="2436312092" sldId="260"/>
            <ac:spMk id="3" creationId="{00000000-0000-0000-0000-000000000000}"/>
          </ac:spMkLst>
        </pc:spChg>
      </pc:sldChg>
      <pc:sldChg chg="modSp mod modAnim">
        <pc:chgData name="Deborah Jenkins" userId="3cd02ba5-e528-4585-978d-4fde2b47730a" providerId="ADAL" clId="{8AEDEEF9-F84A-4A9F-A892-E026FC2BEDF9}" dt="2022-10-05T10:41:16.515" v="1199" actId="113"/>
        <pc:sldMkLst>
          <pc:docMk/>
          <pc:sldMk cId="3523835559" sldId="261"/>
        </pc:sldMkLst>
        <pc:spChg chg="mod">
          <ac:chgData name="Deborah Jenkins" userId="3cd02ba5-e528-4585-978d-4fde2b47730a" providerId="ADAL" clId="{8AEDEEF9-F84A-4A9F-A892-E026FC2BEDF9}" dt="2022-10-04T10:18:45.086" v="1027" actId="113"/>
          <ac:spMkLst>
            <pc:docMk/>
            <pc:sldMk cId="3523835559" sldId="261"/>
            <ac:spMk id="2" creationId="{00000000-0000-0000-0000-000000000000}"/>
          </ac:spMkLst>
        </pc:spChg>
        <pc:spChg chg="mod">
          <ac:chgData name="Deborah Jenkins" userId="3cd02ba5-e528-4585-978d-4fde2b47730a" providerId="ADAL" clId="{8AEDEEF9-F84A-4A9F-A892-E026FC2BEDF9}" dt="2022-10-05T10:41:16.515" v="1199" actId="113"/>
          <ac:spMkLst>
            <pc:docMk/>
            <pc:sldMk cId="3523835559" sldId="261"/>
            <ac:spMk id="3" creationId="{00000000-0000-0000-0000-000000000000}"/>
          </ac:spMkLst>
        </pc:spChg>
      </pc:sldChg>
      <pc:sldChg chg="modSp mod ord">
        <pc:chgData name="Deborah Jenkins" userId="3cd02ba5-e528-4585-978d-4fde2b47730a" providerId="ADAL" clId="{8AEDEEF9-F84A-4A9F-A892-E026FC2BEDF9}" dt="2022-10-05T06:50:13.949" v="1186" actId="403"/>
        <pc:sldMkLst>
          <pc:docMk/>
          <pc:sldMk cId="2838484166" sldId="262"/>
        </pc:sldMkLst>
        <pc:spChg chg="mod">
          <ac:chgData name="Deborah Jenkins" userId="3cd02ba5-e528-4585-978d-4fde2b47730a" providerId="ADAL" clId="{8AEDEEF9-F84A-4A9F-A892-E026FC2BEDF9}" dt="2022-10-04T10:32:22.808" v="1110" actId="20577"/>
          <ac:spMkLst>
            <pc:docMk/>
            <pc:sldMk cId="2838484166" sldId="262"/>
            <ac:spMk id="2" creationId="{00000000-0000-0000-0000-000000000000}"/>
          </ac:spMkLst>
        </pc:spChg>
        <pc:spChg chg="mod">
          <ac:chgData name="Deborah Jenkins" userId="3cd02ba5-e528-4585-978d-4fde2b47730a" providerId="ADAL" clId="{8AEDEEF9-F84A-4A9F-A892-E026FC2BEDF9}" dt="2022-10-05T06:50:13.949" v="1186" actId="403"/>
          <ac:spMkLst>
            <pc:docMk/>
            <pc:sldMk cId="2838484166" sldId="262"/>
            <ac:spMk id="3" creationId="{00000000-0000-0000-0000-000000000000}"/>
          </ac:spMkLst>
        </pc:spChg>
      </pc:sldChg>
      <pc:sldChg chg="modSp mod modAnim">
        <pc:chgData name="Deborah Jenkins" userId="3cd02ba5-e528-4585-978d-4fde2b47730a" providerId="ADAL" clId="{8AEDEEF9-F84A-4A9F-A892-E026FC2BEDF9}" dt="2022-10-05T10:41:38.286" v="1202" actId="14100"/>
        <pc:sldMkLst>
          <pc:docMk/>
          <pc:sldMk cId="3870466174" sldId="263"/>
        </pc:sldMkLst>
        <pc:spChg chg="mod">
          <ac:chgData name="Deborah Jenkins" userId="3cd02ba5-e528-4585-978d-4fde2b47730a" providerId="ADAL" clId="{8AEDEEF9-F84A-4A9F-A892-E026FC2BEDF9}" dt="2022-10-04T10:20:45.285" v="1051" actId="14100"/>
          <ac:spMkLst>
            <pc:docMk/>
            <pc:sldMk cId="3870466174" sldId="263"/>
            <ac:spMk id="2" creationId="{00000000-0000-0000-0000-000000000000}"/>
          </ac:spMkLst>
        </pc:spChg>
        <pc:spChg chg="mod">
          <ac:chgData name="Deborah Jenkins" userId="3cd02ba5-e528-4585-978d-4fde2b47730a" providerId="ADAL" clId="{8AEDEEF9-F84A-4A9F-A892-E026FC2BEDF9}" dt="2022-10-05T10:41:38.286" v="1202" actId="14100"/>
          <ac:spMkLst>
            <pc:docMk/>
            <pc:sldMk cId="3870466174" sldId="263"/>
            <ac:spMk id="3" creationId="{00000000-0000-0000-0000-000000000000}"/>
          </ac:spMkLst>
        </pc:spChg>
      </pc:sldChg>
      <pc:sldChg chg="addSp delSp modSp mod setBg modAnim">
        <pc:chgData name="Deborah Jenkins" userId="3cd02ba5-e528-4585-978d-4fde2b47730a" providerId="ADAL" clId="{8AEDEEF9-F84A-4A9F-A892-E026FC2BEDF9}" dt="2022-10-03T13:41:02.368" v="853"/>
        <pc:sldMkLst>
          <pc:docMk/>
          <pc:sldMk cId="229212656" sldId="264"/>
        </pc:sldMkLst>
        <pc:spChg chg="mod">
          <ac:chgData name="Deborah Jenkins" userId="3cd02ba5-e528-4585-978d-4fde2b47730a" providerId="ADAL" clId="{8AEDEEF9-F84A-4A9F-A892-E026FC2BEDF9}" dt="2022-10-01T18:32:10.212" v="18" actId="404"/>
          <ac:spMkLst>
            <pc:docMk/>
            <pc:sldMk cId="229212656" sldId="264"/>
            <ac:spMk id="2" creationId="{6673EA72-6D57-3544-7D0E-879BB204040B}"/>
          </ac:spMkLst>
        </pc:spChg>
        <pc:spChg chg="mod">
          <ac:chgData name="Deborah Jenkins" userId="3cd02ba5-e528-4585-978d-4fde2b47730a" providerId="ADAL" clId="{8AEDEEF9-F84A-4A9F-A892-E026FC2BEDF9}" dt="2022-10-01T18:32:01.220" v="15" actId="2710"/>
          <ac:spMkLst>
            <pc:docMk/>
            <pc:sldMk cId="229212656" sldId="264"/>
            <ac:spMk id="3" creationId="{1C38C0C6-9DAC-D1CC-6D37-13643074F717}"/>
          </ac:spMkLst>
        </pc:spChg>
        <pc:spChg chg="add del mod">
          <ac:chgData name="Deborah Jenkins" userId="3cd02ba5-e528-4585-978d-4fde2b47730a" providerId="ADAL" clId="{8AEDEEF9-F84A-4A9F-A892-E026FC2BEDF9}" dt="2022-10-01T18:31:51.252" v="12" actId="478"/>
          <ac:spMkLst>
            <pc:docMk/>
            <pc:sldMk cId="229212656" sldId="264"/>
            <ac:spMk id="6" creationId="{19D48E31-47DC-16EE-0009-9A018BA9B188}"/>
          </ac:spMkLst>
        </pc:spChg>
        <pc:spChg chg="add">
          <ac:chgData name="Deborah Jenkins" userId="3cd02ba5-e528-4585-978d-4fde2b47730a" providerId="ADAL" clId="{8AEDEEF9-F84A-4A9F-A892-E026FC2BEDF9}" dt="2022-10-01T18:31:46.297" v="11" actId="26606"/>
          <ac:spMkLst>
            <pc:docMk/>
            <pc:sldMk cId="229212656" sldId="264"/>
            <ac:spMk id="11" creationId="{45D37F4E-DDB4-456B-97E0-9937730A039F}"/>
          </ac:spMkLst>
        </pc:spChg>
        <pc:spChg chg="add">
          <ac:chgData name="Deborah Jenkins" userId="3cd02ba5-e528-4585-978d-4fde2b47730a" providerId="ADAL" clId="{8AEDEEF9-F84A-4A9F-A892-E026FC2BEDF9}" dt="2022-10-01T18:31:46.297" v="11" actId="26606"/>
          <ac:spMkLst>
            <pc:docMk/>
            <pc:sldMk cId="229212656" sldId="264"/>
            <ac:spMk id="13" creationId="{B2DD41CD-8F47-4F56-AD12-4E2FF7696987}"/>
          </ac:spMkLst>
        </pc:spChg>
        <pc:picChg chg="add mod">
          <ac:chgData name="Deborah Jenkins" userId="3cd02ba5-e528-4585-978d-4fde2b47730a" providerId="ADAL" clId="{8AEDEEF9-F84A-4A9F-A892-E026FC2BEDF9}" dt="2022-10-01T18:32:04.411" v="16" actId="1076"/>
          <ac:picMkLst>
            <pc:docMk/>
            <pc:sldMk cId="229212656" sldId="264"/>
            <ac:picMk id="5" creationId="{A7AE8E68-EFFB-E354-6C21-A9B56FD9B936}"/>
          </ac:picMkLst>
        </pc:picChg>
      </pc:sldChg>
      <pc:sldChg chg="modSp mod modAnim modNotesTx">
        <pc:chgData name="Deborah Jenkins" userId="3cd02ba5-e528-4585-978d-4fde2b47730a" providerId="ADAL" clId="{8AEDEEF9-F84A-4A9F-A892-E026FC2BEDF9}" dt="2022-10-04T10:13:08.187" v="890" actId="20577"/>
        <pc:sldMkLst>
          <pc:docMk/>
          <pc:sldMk cId="1482285333" sldId="265"/>
        </pc:sldMkLst>
        <pc:spChg chg="mod">
          <ac:chgData name="Deborah Jenkins" userId="3cd02ba5-e528-4585-978d-4fde2b47730a" providerId="ADAL" clId="{8AEDEEF9-F84A-4A9F-A892-E026FC2BEDF9}" dt="2022-10-01T19:24:56.904" v="668" actId="1076"/>
          <ac:spMkLst>
            <pc:docMk/>
            <pc:sldMk cId="1482285333" sldId="265"/>
            <ac:spMk id="2" creationId="{414AFBC8-E118-11A1-BB5F-433EE8573EB3}"/>
          </ac:spMkLst>
        </pc:spChg>
        <pc:spChg chg="mod">
          <ac:chgData name="Deborah Jenkins" userId="3cd02ba5-e528-4585-978d-4fde2b47730a" providerId="ADAL" clId="{8AEDEEF9-F84A-4A9F-A892-E026FC2BEDF9}" dt="2022-10-04T10:13:08.187" v="890" actId="20577"/>
          <ac:spMkLst>
            <pc:docMk/>
            <pc:sldMk cId="1482285333" sldId="265"/>
            <ac:spMk id="3" creationId="{B55B6442-5910-EBF2-C182-22A60DDD5816}"/>
          </ac:spMkLst>
        </pc:spChg>
      </pc:sldChg>
      <pc:sldChg chg="addSp modSp new mod">
        <pc:chgData name="Deborah Jenkins" userId="3cd02ba5-e528-4585-978d-4fde2b47730a" providerId="ADAL" clId="{8AEDEEF9-F84A-4A9F-A892-E026FC2BEDF9}" dt="2022-10-04T10:33:41.082" v="1137" actId="20577"/>
        <pc:sldMkLst>
          <pc:docMk/>
          <pc:sldMk cId="4162314434" sldId="266"/>
        </pc:sldMkLst>
        <pc:spChg chg="mod">
          <ac:chgData name="Deborah Jenkins" userId="3cd02ba5-e528-4585-978d-4fde2b47730a" providerId="ADAL" clId="{8AEDEEF9-F84A-4A9F-A892-E026FC2BEDF9}" dt="2022-10-04T10:33:41.082" v="1137" actId="20577"/>
          <ac:spMkLst>
            <pc:docMk/>
            <pc:sldMk cId="4162314434" sldId="266"/>
            <ac:spMk id="2" creationId="{7B97DAA3-A6F8-F5C0-C212-BADDE76AD759}"/>
          </ac:spMkLst>
        </pc:spChg>
        <pc:spChg chg="mod">
          <ac:chgData name="Deborah Jenkins" userId="3cd02ba5-e528-4585-978d-4fde2b47730a" providerId="ADAL" clId="{8AEDEEF9-F84A-4A9F-A892-E026FC2BEDF9}" dt="2022-10-01T19:26:45.666" v="682" actId="20577"/>
          <ac:spMkLst>
            <pc:docMk/>
            <pc:sldMk cId="4162314434" sldId="266"/>
            <ac:spMk id="3" creationId="{CDD23340-08AF-AC57-CD75-8C84E232E232}"/>
          </ac:spMkLst>
        </pc:spChg>
        <pc:picChg chg="add mod">
          <ac:chgData name="Deborah Jenkins" userId="3cd02ba5-e528-4585-978d-4fde2b47730a" providerId="ADAL" clId="{8AEDEEF9-F84A-4A9F-A892-E026FC2BEDF9}" dt="2022-10-01T19:30:08.242" v="684" actId="1076"/>
          <ac:picMkLst>
            <pc:docMk/>
            <pc:sldMk cId="4162314434" sldId="266"/>
            <ac:picMk id="4" creationId="{4E6FFB06-0F11-211D-F2BF-FE8B3D92580D}"/>
          </ac:picMkLst>
        </pc:picChg>
      </pc:sldChg>
      <pc:sldChg chg="addSp delSp modSp new mod">
        <pc:chgData name="Deborah Jenkins" userId="3cd02ba5-e528-4585-978d-4fde2b47730a" providerId="ADAL" clId="{8AEDEEF9-F84A-4A9F-A892-E026FC2BEDF9}" dt="2022-10-01T18:55:11.960" v="236" actId="20577"/>
        <pc:sldMkLst>
          <pc:docMk/>
          <pc:sldMk cId="4292662948" sldId="267"/>
        </pc:sldMkLst>
        <pc:spChg chg="mod">
          <ac:chgData name="Deborah Jenkins" userId="3cd02ba5-e528-4585-978d-4fde2b47730a" providerId="ADAL" clId="{8AEDEEF9-F84A-4A9F-A892-E026FC2BEDF9}" dt="2022-10-01T18:55:11.960" v="236" actId="20577"/>
          <ac:spMkLst>
            <pc:docMk/>
            <pc:sldMk cId="4292662948" sldId="267"/>
            <ac:spMk id="2" creationId="{E0FC7C97-D24A-AFDC-69AC-4B27FC345844}"/>
          </ac:spMkLst>
        </pc:spChg>
        <pc:spChg chg="del">
          <ac:chgData name="Deborah Jenkins" userId="3cd02ba5-e528-4585-978d-4fde2b47730a" providerId="ADAL" clId="{8AEDEEF9-F84A-4A9F-A892-E026FC2BEDF9}" dt="2022-10-01T18:54:48.529" v="212"/>
          <ac:spMkLst>
            <pc:docMk/>
            <pc:sldMk cId="4292662948" sldId="267"/>
            <ac:spMk id="3" creationId="{59A1100A-CF7E-2230-2156-257190D7F163}"/>
          </ac:spMkLst>
        </pc:spChg>
        <pc:picChg chg="add mod">
          <ac:chgData name="Deborah Jenkins" userId="3cd02ba5-e528-4585-978d-4fde2b47730a" providerId="ADAL" clId="{8AEDEEF9-F84A-4A9F-A892-E026FC2BEDF9}" dt="2022-10-01T18:54:48.529" v="212"/>
          <ac:picMkLst>
            <pc:docMk/>
            <pc:sldMk cId="4292662948" sldId="267"/>
            <ac:picMk id="4" creationId="{51EB9AB7-D396-F0EF-E389-1DB84E15B28C}"/>
          </ac:picMkLst>
        </pc:picChg>
      </pc:sldChg>
      <pc:sldChg chg="modSp new mod modAnim">
        <pc:chgData name="Deborah Jenkins" userId="3cd02ba5-e528-4585-978d-4fde2b47730a" providerId="ADAL" clId="{8AEDEEF9-F84A-4A9F-A892-E026FC2BEDF9}" dt="2022-10-04T10:17:33.020" v="996" actId="115"/>
        <pc:sldMkLst>
          <pc:docMk/>
          <pc:sldMk cId="1665962801" sldId="268"/>
        </pc:sldMkLst>
        <pc:spChg chg="mod">
          <ac:chgData name="Deborah Jenkins" userId="3cd02ba5-e528-4585-978d-4fde2b47730a" providerId="ADAL" clId="{8AEDEEF9-F84A-4A9F-A892-E026FC2BEDF9}" dt="2022-10-04T10:16:56.088" v="972" actId="1076"/>
          <ac:spMkLst>
            <pc:docMk/>
            <pc:sldMk cId="1665962801" sldId="268"/>
            <ac:spMk id="2" creationId="{98995BB8-A013-A2E3-D6F1-7CDCCB6605A4}"/>
          </ac:spMkLst>
        </pc:spChg>
        <pc:spChg chg="mod">
          <ac:chgData name="Deborah Jenkins" userId="3cd02ba5-e528-4585-978d-4fde2b47730a" providerId="ADAL" clId="{8AEDEEF9-F84A-4A9F-A892-E026FC2BEDF9}" dt="2022-10-04T10:17:33.020" v="996" actId="115"/>
          <ac:spMkLst>
            <pc:docMk/>
            <pc:sldMk cId="1665962801" sldId="268"/>
            <ac:spMk id="3" creationId="{C1740B0C-902C-B032-DB62-08679A3DD300}"/>
          </ac:spMkLst>
        </pc:spChg>
      </pc:sldChg>
      <pc:sldChg chg="addSp delSp modSp new mod">
        <pc:chgData name="Deborah Jenkins" userId="3cd02ba5-e528-4585-978d-4fde2b47730a" providerId="ADAL" clId="{8AEDEEF9-F84A-4A9F-A892-E026FC2BEDF9}" dt="2022-10-01T19:48:56.373" v="849" actId="478"/>
        <pc:sldMkLst>
          <pc:docMk/>
          <pc:sldMk cId="2292979374" sldId="269"/>
        </pc:sldMkLst>
        <pc:spChg chg="mod">
          <ac:chgData name="Deborah Jenkins" userId="3cd02ba5-e528-4585-978d-4fde2b47730a" providerId="ADAL" clId="{8AEDEEF9-F84A-4A9F-A892-E026FC2BEDF9}" dt="2022-10-01T19:33:52.374" v="729" actId="20577"/>
          <ac:spMkLst>
            <pc:docMk/>
            <pc:sldMk cId="2292979374" sldId="269"/>
            <ac:spMk id="2" creationId="{7EA6CE61-9902-30D6-0B42-8A7C40A80CCF}"/>
          </ac:spMkLst>
        </pc:spChg>
        <pc:spChg chg="mod">
          <ac:chgData name="Deborah Jenkins" userId="3cd02ba5-e528-4585-978d-4fde2b47730a" providerId="ADAL" clId="{8AEDEEF9-F84A-4A9F-A892-E026FC2BEDF9}" dt="2022-10-01T19:34:21.668" v="843" actId="20577"/>
          <ac:spMkLst>
            <pc:docMk/>
            <pc:sldMk cId="2292979374" sldId="269"/>
            <ac:spMk id="3" creationId="{831EC3BA-C977-4E86-8B83-7ECDA7D3D132}"/>
          </ac:spMkLst>
        </pc:spChg>
        <pc:spChg chg="add del mod">
          <ac:chgData name="Deborah Jenkins" userId="3cd02ba5-e528-4585-978d-4fde2b47730a" providerId="ADAL" clId="{8AEDEEF9-F84A-4A9F-A892-E026FC2BEDF9}" dt="2022-10-01T19:48:56.373" v="849" actId="478"/>
          <ac:spMkLst>
            <pc:docMk/>
            <pc:sldMk cId="2292979374" sldId="269"/>
            <ac:spMk id="6" creationId="{9E3040F9-E8B5-F51E-E9B3-7274112ED86A}"/>
          </ac:spMkLst>
        </pc:spChg>
        <pc:picChg chg="add mod">
          <ac:chgData name="Deborah Jenkins" userId="3cd02ba5-e528-4585-978d-4fde2b47730a" providerId="ADAL" clId="{8AEDEEF9-F84A-4A9F-A892-E026FC2BEDF9}" dt="2022-10-01T19:48:52.087" v="848" actId="1076"/>
          <ac:picMkLst>
            <pc:docMk/>
            <pc:sldMk cId="2292979374" sldId="269"/>
            <ac:picMk id="5" creationId="{A3317486-A0CC-3C54-8CCB-3177A261BDFA}"/>
          </ac:picMkLst>
        </pc:picChg>
      </pc:sldChg>
      <pc:sldChg chg="modSp new mod">
        <pc:chgData name="Deborah Jenkins" userId="3cd02ba5-e528-4585-978d-4fde2b47730a" providerId="ADAL" clId="{8AEDEEF9-F84A-4A9F-A892-E026FC2BEDF9}" dt="2022-10-05T06:45:18.691" v="1148" actId="113"/>
        <pc:sldMkLst>
          <pc:docMk/>
          <pc:sldMk cId="599751403" sldId="270"/>
        </pc:sldMkLst>
        <pc:spChg chg="mod">
          <ac:chgData name="Deborah Jenkins" userId="3cd02ba5-e528-4585-978d-4fde2b47730a" providerId="ADAL" clId="{8AEDEEF9-F84A-4A9F-A892-E026FC2BEDF9}" dt="2022-10-05T06:44:54.458" v="1141"/>
          <ac:spMkLst>
            <pc:docMk/>
            <pc:sldMk cId="599751403" sldId="270"/>
            <ac:spMk id="2" creationId="{405E808C-8DB8-1F7B-9542-A0DB7129441B}"/>
          </ac:spMkLst>
        </pc:spChg>
        <pc:spChg chg="mod">
          <ac:chgData name="Deborah Jenkins" userId="3cd02ba5-e528-4585-978d-4fde2b47730a" providerId="ADAL" clId="{8AEDEEF9-F84A-4A9F-A892-E026FC2BEDF9}" dt="2022-10-05T06:45:18.691" v="1148" actId="113"/>
          <ac:spMkLst>
            <pc:docMk/>
            <pc:sldMk cId="599751403" sldId="270"/>
            <ac:spMk id="3" creationId="{BF24B7EC-B748-ED91-DE3C-C770DB39BC7D}"/>
          </ac:spMkLst>
        </pc:spChg>
      </pc:sldChg>
      <pc:sldChg chg="modSp new mod">
        <pc:chgData name="Deborah Jenkins" userId="3cd02ba5-e528-4585-978d-4fde2b47730a" providerId="ADAL" clId="{8AEDEEF9-F84A-4A9F-A892-E026FC2BEDF9}" dt="2022-10-05T06:46:50.142" v="1174" actId="113"/>
        <pc:sldMkLst>
          <pc:docMk/>
          <pc:sldMk cId="4065678819" sldId="271"/>
        </pc:sldMkLst>
        <pc:spChg chg="mod">
          <ac:chgData name="Deborah Jenkins" userId="3cd02ba5-e528-4585-978d-4fde2b47730a" providerId="ADAL" clId="{8AEDEEF9-F84A-4A9F-A892-E026FC2BEDF9}" dt="2022-10-05T06:45:46.798" v="1154"/>
          <ac:spMkLst>
            <pc:docMk/>
            <pc:sldMk cId="4065678819" sldId="271"/>
            <ac:spMk id="2" creationId="{530FBBAF-29BE-630D-EDC9-554115B02E4E}"/>
          </ac:spMkLst>
        </pc:spChg>
        <pc:spChg chg="mod">
          <ac:chgData name="Deborah Jenkins" userId="3cd02ba5-e528-4585-978d-4fde2b47730a" providerId="ADAL" clId="{8AEDEEF9-F84A-4A9F-A892-E026FC2BEDF9}" dt="2022-10-05T06:46:50.142" v="1174" actId="113"/>
          <ac:spMkLst>
            <pc:docMk/>
            <pc:sldMk cId="4065678819" sldId="271"/>
            <ac:spMk id="3" creationId="{293CBA13-F313-EA6C-1A60-50C9E37194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B1AF1F-7FCE-479F-8627-070A77208124}"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47511B-F8B9-4502-A3AD-652D0B882774}" type="slidenum">
              <a:rPr lang="en-GB" smtClean="0"/>
              <a:t>‹#›</a:t>
            </a:fld>
            <a:endParaRPr lang="en-GB"/>
          </a:p>
        </p:txBody>
      </p:sp>
    </p:spTree>
    <p:extLst>
      <p:ext uri="{BB962C8B-B14F-4D97-AF65-F5344CB8AC3E}">
        <p14:creationId xmlns:p14="http://schemas.microsoft.com/office/powerpoint/2010/main" val="1616514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D8C82CDC-4183-4B6F-9E3D-F08F008A157E}" type="slidenum">
              <a:rPr lang="en-US" altLang="en-US" smtClean="0"/>
              <a:pPr>
                <a:defRPr/>
              </a:pPr>
              <a:t>3</a:t>
            </a:fld>
            <a:endParaRPr lang="en-US" altLang="en-US"/>
          </a:p>
        </p:txBody>
      </p:sp>
    </p:spTree>
    <p:extLst>
      <p:ext uri="{BB962C8B-B14F-4D97-AF65-F5344CB8AC3E}">
        <p14:creationId xmlns:p14="http://schemas.microsoft.com/office/powerpoint/2010/main" val="1182956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Sumer had a flourishing merchant culture in which goods such as grains, livestock, perfumes, and pottery were sold to customers. Rather than bartering (using one good or service, not money, to pay for another good or service), the ancient Sumerians used ancient clay coins to pay. The sizes and shapes of coins represented different amounts of currency and </a:t>
            </a:r>
            <a:r>
              <a:rPr lang="en-GB" err="1"/>
              <a:t>signaled</a:t>
            </a:r>
            <a:r>
              <a:rPr lang="en-GB"/>
              <a:t> the types of goods for which they could be exchanged</a:t>
            </a:r>
          </a:p>
        </p:txBody>
      </p:sp>
      <p:sp>
        <p:nvSpPr>
          <p:cNvPr id="4" name="Slide Number Placeholder 3"/>
          <p:cNvSpPr>
            <a:spLocks noGrp="1"/>
          </p:cNvSpPr>
          <p:nvPr>
            <p:ph type="sldNum" sz="quarter" idx="5"/>
          </p:nvPr>
        </p:nvSpPr>
        <p:spPr/>
        <p:txBody>
          <a:bodyPr/>
          <a:lstStyle/>
          <a:p>
            <a:fld id="{FC47511B-F8B9-4502-A3AD-652D0B882774}" type="slidenum">
              <a:rPr lang="en-GB" smtClean="0"/>
              <a:t>10</a:t>
            </a:fld>
            <a:endParaRPr lang="en-GB"/>
          </a:p>
        </p:txBody>
      </p:sp>
    </p:spTree>
    <p:extLst>
      <p:ext uri="{BB962C8B-B14F-4D97-AF65-F5344CB8AC3E}">
        <p14:creationId xmlns:p14="http://schemas.microsoft.com/office/powerpoint/2010/main" val="2870558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operational review is an in-depth and objective review of an entire organization or a specific segment of that organization</a:t>
            </a:r>
          </a:p>
        </p:txBody>
      </p:sp>
      <p:sp>
        <p:nvSpPr>
          <p:cNvPr id="4" name="Slide Number Placeholder 3"/>
          <p:cNvSpPr>
            <a:spLocks noGrp="1"/>
          </p:cNvSpPr>
          <p:nvPr>
            <p:ph type="sldNum" sz="quarter" idx="5"/>
          </p:nvPr>
        </p:nvSpPr>
        <p:spPr/>
        <p:txBody>
          <a:bodyPr/>
          <a:lstStyle/>
          <a:p>
            <a:fld id="{FC47511B-F8B9-4502-A3AD-652D0B882774}" type="slidenum">
              <a:rPr lang="en-GB" smtClean="0"/>
              <a:t>13</a:t>
            </a:fld>
            <a:endParaRPr lang="en-GB"/>
          </a:p>
        </p:txBody>
      </p:sp>
    </p:spTree>
    <p:extLst>
      <p:ext uri="{BB962C8B-B14F-4D97-AF65-F5344CB8AC3E}">
        <p14:creationId xmlns:p14="http://schemas.microsoft.com/office/powerpoint/2010/main" val="2794713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212630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641471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593231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6848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270568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914692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898378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953034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643834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267665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67295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1200054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r>
              <a:rPr lang="en-US" noProof="0"/>
              <a:t>Click icon to add online image</a:t>
            </a:r>
          </a:p>
        </p:txBody>
      </p:sp>
    </p:spTree>
    <p:extLst>
      <p:ext uri="{BB962C8B-B14F-4D97-AF65-F5344CB8AC3E}">
        <p14:creationId xmlns:p14="http://schemas.microsoft.com/office/powerpoint/2010/main" val="450543181"/>
      </p:ext>
    </p:extLst>
  </p:cSld>
  <p:clrMapOvr>
    <a:masterClrMapping/>
  </p:clrMapOvr>
  <p:transition>
    <p:dissolve/>
  </p:transition>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94287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6284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90940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369868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8210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63781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08747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75875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681309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89587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7864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2.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86B75A-687E-405C-8A0B-8D00578BA2C3}" type="datetimeFigureOut">
              <a:rPr lang="en-US" smtClean="0"/>
              <a:pPr/>
              <a:t>10/5/2023</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621683961"/>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 id="2147483950"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99077352"/>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imylene/5864198300/" TargetMode="External"/><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6.png"/><Relationship Id="rId4" Type="http://schemas.openxmlformats.org/officeDocument/2006/relationships/hyperlink" Target="https://www.flickr.com/photos/thriftylook/930530635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hyperlink" Target="https://pressbooks.senecacollege.ca/operationsmanagementintro/chapter/introduction-to-operations-management/" TargetMode="External"/><Relationship Id="rId2" Type="http://schemas.openxmlformats.org/officeDocument/2006/relationships/image" Target="../media/image8.gif"/><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www.thepurpleguide.co.uk/" TargetMode="External"/><Relationship Id="rId2" Type="http://schemas.openxmlformats.org/officeDocument/2006/relationships/hyperlink" Target="https://sgsa.org.uk/greenguide/" TargetMode="External"/><Relationship Id="rId1" Type="http://schemas.openxmlformats.org/officeDocument/2006/relationships/slideLayout" Target="../slideLayouts/slideLayout15.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2701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 </a:t>
            </a:r>
            <a:r>
              <a:rPr lang="en-GB" sz="5400">
                <a:solidFill>
                  <a:prstClr val="white"/>
                </a:solidFill>
                <a:latin typeface="Arial" panose="020B0604020202020204" pitchFamily="34" charset="0"/>
                <a:cs typeface="Arial" panose="020B0604020202020204" pitchFamily="34" charset="0"/>
              </a:rPr>
              <a:t>50</a:t>
            </a: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19</a:t>
            </a:r>
          </a:p>
        </p:txBody>
      </p:sp>
      <p:sp>
        <p:nvSpPr>
          <p:cNvPr id="6" name="TextBox 5">
            <a:extLst>
              <a:ext uri="{FF2B5EF4-FFF2-40B4-BE49-F238E27FC236}">
                <a16:creationId xmlns:a16="http://schemas.microsoft.com/office/drawing/2014/main" id="{2DDBD4A8-0007-5EFA-628C-3A9FCA50BB6B}"/>
              </a:ext>
            </a:extLst>
          </p:cNvPr>
          <p:cNvSpPr txBox="1"/>
          <p:nvPr/>
        </p:nvSpPr>
        <p:spPr>
          <a:xfrm>
            <a:off x="1453150" y="4067112"/>
            <a:ext cx="892712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white"/>
                </a:solidFill>
                <a:effectLst/>
                <a:uLnTx/>
                <a:uFillTx/>
                <a:latin typeface="Calibri" panose="020F0502020204030204"/>
                <a:ea typeface="+mn-ea"/>
                <a:cs typeface="+mn-cs"/>
              </a:rPr>
              <a:t>Lecturer: Debbie Jenkins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white"/>
                </a:solidFill>
                <a:effectLst/>
                <a:uLnTx/>
                <a:uFillTx/>
                <a:latin typeface="Calibri" panose="020F0502020204030204"/>
                <a:ea typeface="+mn-ea"/>
                <a:cs typeface="+mn-cs"/>
              </a:rPr>
              <a:t>deborah.jenkins@uwtsd.ac.uk</a:t>
            </a:r>
            <a:endPar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 name="Title 1">
            <a:extLst>
              <a:ext uri="{FF2B5EF4-FFF2-40B4-BE49-F238E27FC236}">
                <a16:creationId xmlns:a16="http://schemas.microsoft.com/office/drawing/2014/main" id="{86593429-381E-883C-B0AD-53B6E1666E15}"/>
              </a:ext>
            </a:extLst>
          </p:cNvPr>
          <p:cNvSpPr>
            <a:spLocks noGrp="1"/>
          </p:cNvSpPr>
          <p:nvPr>
            <p:ph type="ctrTitle"/>
          </p:nvPr>
        </p:nvSpPr>
        <p:spPr>
          <a:xfrm>
            <a:off x="386350" y="1108012"/>
            <a:ext cx="9144000" cy="2387600"/>
          </a:xfrm>
        </p:spPr>
        <p:txBody>
          <a:bodyPr/>
          <a:lstStyle/>
          <a:p>
            <a:r>
              <a:rPr lang="en-GB">
                <a:solidFill>
                  <a:schemeClr val="bg1"/>
                </a:solidFill>
              </a:rPr>
              <a:t>Operations Management</a:t>
            </a:r>
            <a:br>
              <a:rPr lang="en-GB">
                <a:solidFill>
                  <a:schemeClr val="bg1"/>
                </a:solidFill>
              </a:rPr>
            </a:br>
            <a:r>
              <a:rPr lang="en-GB">
                <a:solidFill>
                  <a:schemeClr val="bg1"/>
                </a:solidFill>
              </a:rPr>
              <a:t>WEEK 1</a:t>
            </a:r>
          </a:p>
        </p:txBody>
      </p:sp>
    </p:spTree>
    <p:extLst>
      <p:ext uri="{BB962C8B-B14F-4D97-AF65-F5344CB8AC3E}">
        <p14:creationId xmlns:p14="http://schemas.microsoft.com/office/powerpoint/2010/main" val="1490528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CE61-9902-30D6-0B42-8A7C40A80CCF}"/>
              </a:ext>
            </a:extLst>
          </p:cNvPr>
          <p:cNvSpPr>
            <a:spLocks noGrp="1"/>
          </p:cNvSpPr>
          <p:nvPr>
            <p:ph type="title"/>
          </p:nvPr>
        </p:nvSpPr>
        <p:spPr>
          <a:xfrm>
            <a:off x="222379" y="94537"/>
            <a:ext cx="10515600" cy="1325563"/>
          </a:xfrm>
        </p:spPr>
        <p:txBody>
          <a:bodyPr/>
          <a:lstStyle/>
          <a:p>
            <a:r>
              <a:rPr lang="en-GB"/>
              <a:t>WHAT DO YOU KNOW?</a:t>
            </a:r>
          </a:p>
        </p:txBody>
      </p:sp>
      <p:sp>
        <p:nvSpPr>
          <p:cNvPr id="3" name="Content Placeholder 2">
            <a:extLst>
              <a:ext uri="{FF2B5EF4-FFF2-40B4-BE49-F238E27FC236}">
                <a16:creationId xmlns:a16="http://schemas.microsoft.com/office/drawing/2014/main" id="{831EC3BA-C977-4E86-8B83-7ECDA7D3D132}"/>
              </a:ext>
            </a:extLst>
          </p:cNvPr>
          <p:cNvSpPr>
            <a:spLocks noGrp="1"/>
          </p:cNvSpPr>
          <p:nvPr>
            <p:ph idx="1"/>
          </p:nvPr>
        </p:nvSpPr>
        <p:spPr>
          <a:xfrm>
            <a:off x="101082" y="1340433"/>
            <a:ext cx="10515600" cy="4351338"/>
          </a:xfrm>
        </p:spPr>
        <p:txBody>
          <a:bodyPr/>
          <a:lstStyle/>
          <a:p>
            <a:r>
              <a:rPr lang="en-GB"/>
              <a:t>What do you know about operations management?</a:t>
            </a:r>
          </a:p>
          <a:p>
            <a:endParaRPr lang="en-GB"/>
          </a:p>
          <a:p>
            <a:r>
              <a:rPr lang="en-GB"/>
              <a:t>Tell us about where you have worked and experienced this area ?</a:t>
            </a:r>
          </a:p>
          <a:p>
            <a:endParaRPr lang="en-GB"/>
          </a:p>
          <a:p>
            <a:endParaRPr lang="en-GB"/>
          </a:p>
        </p:txBody>
      </p:sp>
      <p:pic>
        <p:nvPicPr>
          <p:cNvPr id="5" name="Picture 4" descr="A picture containing text, nature, cloud&#10;&#10;Description automatically generated">
            <a:extLst>
              <a:ext uri="{FF2B5EF4-FFF2-40B4-BE49-F238E27FC236}">
                <a16:creationId xmlns:a16="http://schemas.microsoft.com/office/drawing/2014/main" id="{A3317486-A0CC-3C54-8CCB-3177A261BD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965689" y="2953200"/>
            <a:ext cx="6428571" cy="2738571"/>
          </a:xfrm>
          <a:prstGeom prst="rect">
            <a:avLst/>
          </a:prstGeom>
        </p:spPr>
      </p:pic>
    </p:spTree>
    <p:extLst>
      <p:ext uri="{BB962C8B-B14F-4D97-AF65-F5344CB8AC3E}">
        <p14:creationId xmlns:p14="http://schemas.microsoft.com/office/powerpoint/2010/main" val="2292979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E7BD-79F4-6C82-F067-D74331DF0520}"/>
              </a:ext>
            </a:extLst>
          </p:cNvPr>
          <p:cNvSpPr>
            <a:spLocks noGrp="1"/>
          </p:cNvSpPr>
          <p:nvPr>
            <p:ph type="title"/>
          </p:nvPr>
        </p:nvSpPr>
        <p:spPr>
          <a:xfrm>
            <a:off x="158750" y="22337"/>
            <a:ext cx="5937250" cy="1187450"/>
          </a:xfrm>
        </p:spPr>
        <p:txBody>
          <a:bodyPr/>
          <a:lstStyle/>
          <a:p>
            <a:r>
              <a:rPr lang="en-GB"/>
              <a:t>THIS YEAR INTENTIONS </a:t>
            </a:r>
          </a:p>
        </p:txBody>
      </p:sp>
      <p:sp>
        <p:nvSpPr>
          <p:cNvPr id="3" name="Content Placeholder 2">
            <a:extLst>
              <a:ext uri="{FF2B5EF4-FFF2-40B4-BE49-F238E27FC236}">
                <a16:creationId xmlns:a16="http://schemas.microsoft.com/office/drawing/2014/main" id="{30638955-7687-8E49-6630-3A2F326CB5E5}"/>
              </a:ext>
            </a:extLst>
          </p:cNvPr>
          <p:cNvSpPr>
            <a:spLocks noGrp="1"/>
          </p:cNvSpPr>
          <p:nvPr>
            <p:ph idx="1"/>
          </p:nvPr>
        </p:nvSpPr>
        <p:spPr>
          <a:xfrm>
            <a:off x="2176255" y="1412776"/>
            <a:ext cx="8024201" cy="4752528"/>
          </a:xfrm>
        </p:spPr>
        <p:txBody>
          <a:bodyPr/>
          <a:lstStyle/>
          <a:p>
            <a:r>
              <a:rPr lang="en-GB" sz="2400"/>
              <a:t>Lets set our intentions </a:t>
            </a:r>
          </a:p>
          <a:p>
            <a:r>
              <a:rPr lang="en-GB" sz="2400"/>
              <a:t>Write down your goals for this year </a:t>
            </a:r>
          </a:p>
          <a:p>
            <a:r>
              <a:rPr lang="en-GB" sz="2400"/>
              <a:t>SMART goals </a:t>
            </a:r>
          </a:p>
          <a:p>
            <a:endParaRPr lang="en-GB"/>
          </a:p>
        </p:txBody>
      </p:sp>
      <p:pic>
        <p:nvPicPr>
          <p:cNvPr id="5" name="Picture 4" descr="Text&#10;&#10;Description automatically generated">
            <a:extLst>
              <a:ext uri="{FF2B5EF4-FFF2-40B4-BE49-F238E27FC236}">
                <a16:creationId xmlns:a16="http://schemas.microsoft.com/office/drawing/2014/main" id="{C49F79B8-29E6-1414-ED6B-D8ABA669D2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53854" y="262474"/>
            <a:ext cx="3723782" cy="3723782"/>
          </a:xfrm>
          <a:prstGeom prst="rect">
            <a:avLst/>
          </a:prstGeom>
        </p:spPr>
      </p:pic>
      <p:pic>
        <p:nvPicPr>
          <p:cNvPr id="7" name="Picture 6">
            <a:extLst>
              <a:ext uri="{FF2B5EF4-FFF2-40B4-BE49-F238E27FC236}">
                <a16:creationId xmlns:a16="http://schemas.microsoft.com/office/drawing/2014/main" id="{94E4ABAD-E5C7-6E05-C6F2-87A7AA3F187B}"/>
              </a:ext>
            </a:extLst>
          </p:cNvPr>
          <p:cNvPicPr>
            <a:picLocks noChangeAspect="1"/>
          </p:cNvPicPr>
          <p:nvPr/>
        </p:nvPicPr>
        <p:blipFill>
          <a:blip r:embed="rId5"/>
          <a:stretch>
            <a:fillRect/>
          </a:stretch>
        </p:blipFill>
        <p:spPr>
          <a:xfrm>
            <a:off x="5092552" y="2985240"/>
            <a:ext cx="2598400" cy="2575805"/>
          </a:xfrm>
          <a:prstGeom prst="rect">
            <a:avLst/>
          </a:prstGeom>
        </p:spPr>
      </p:pic>
    </p:spTree>
    <p:extLst>
      <p:ext uri="{BB962C8B-B14F-4D97-AF65-F5344CB8AC3E}">
        <p14:creationId xmlns:p14="http://schemas.microsoft.com/office/powerpoint/2010/main" val="567932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808C-8DB8-1F7B-9542-A0DB7129441B}"/>
              </a:ext>
            </a:extLst>
          </p:cNvPr>
          <p:cNvSpPr>
            <a:spLocks noGrp="1"/>
          </p:cNvSpPr>
          <p:nvPr>
            <p:ph type="title"/>
          </p:nvPr>
        </p:nvSpPr>
        <p:spPr>
          <a:xfrm>
            <a:off x="838200" y="365125"/>
            <a:ext cx="10515600" cy="576932"/>
          </a:xfrm>
        </p:spPr>
        <p:txBody>
          <a:bodyPr>
            <a:normAutofit fontScale="90000"/>
          </a:bodyPr>
          <a:lstStyle/>
          <a:p>
            <a:r>
              <a:rPr lang="en-GB"/>
              <a:t>AIM(S)</a:t>
            </a:r>
            <a:br>
              <a:rPr lang="en-GB"/>
            </a:br>
            <a:endParaRPr lang="en-GB"/>
          </a:p>
        </p:txBody>
      </p:sp>
      <p:sp>
        <p:nvSpPr>
          <p:cNvPr id="3" name="Content Placeholder 2">
            <a:extLst>
              <a:ext uri="{FF2B5EF4-FFF2-40B4-BE49-F238E27FC236}">
                <a16:creationId xmlns:a16="http://schemas.microsoft.com/office/drawing/2014/main" id="{BF24B7EC-B748-ED91-DE3C-C770DB39BC7D}"/>
              </a:ext>
            </a:extLst>
          </p:cNvPr>
          <p:cNvSpPr>
            <a:spLocks noGrp="1"/>
          </p:cNvSpPr>
          <p:nvPr>
            <p:ph idx="1"/>
          </p:nvPr>
        </p:nvSpPr>
        <p:spPr>
          <a:xfrm>
            <a:off x="767320" y="730506"/>
            <a:ext cx="10515600" cy="4351338"/>
          </a:xfrm>
        </p:spPr>
        <p:txBody>
          <a:bodyPr vert="horz" lIns="91440" tIns="45720" rIns="91440" bIns="45720" rtlCol="0" anchor="t">
            <a:noAutofit/>
          </a:bodyPr>
          <a:lstStyle/>
          <a:p>
            <a:pPr>
              <a:lnSpc>
                <a:spcPct val="100000"/>
              </a:lnSpc>
            </a:pPr>
            <a:r>
              <a:rPr lang="en-GB"/>
              <a:t>To provide the student with an understanding of the key strategic and operational management functions including planning, programming and the operational skills necessary for effective facility management.</a:t>
            </a:r>
            <a:endParaRPr lang="en-GB">
              <a:cs typeface="Calibri"/>
            </a:endParaRPr>
          </a:p>
          <a:p>
            <a:pPr>
              <a:lnSpc>
                <a:spcPct val="100000"/>
              </a:lnSpc>
            </a:pPr>
            <a:r>
              <a:rPr lang="en-GB"/>
              <a:t>To appreciate the wider operating context and impacts relating to employment obligations, legal responsibilities and operational risk challenges faced by managers operating venues in all sectors of the travel, tourism, events hospitality and leisure resort management industry.</a:t>
            </a:r>
            <a:endParaRPr lang="en-GB">
              <a:cs typeface="Calibri"/>
            </a:endParaRPr>
          </a:p>
          <a:p>
            <a:endParaRPr lang="en-GB"/>
          </a:p>
        </p:txBody>
      </p:sp>
    </p:spTree>
    <p:extLst>
      <p:ext uri="{BB962C8B-B14F-4D97-AF65-F5344CB8AC3E}">
        <p14:creationId xmlns:p14="http://schemas.microsoft.com/office/powerpoint/2010/main" val="599751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FBBAF-29BE-630D-EDC9-554115B02E4E}"/>
              </a:ext>
            </a:extLst>
          </p:cNvPr>
          <p:cNvSpPr>
            <a:spLocks noGrp="1"/>
          </p:cNvSpPr>
          <p:nvPr>
            <p:ph type="title"/>
          </p:nvPr>
        </p:nvSpPr>
        <p:spPr>
          <a:xfrm>
            <a:off x="231618" y="0"/>
            <a:ext cx="10515600" cy="1325563"/>
          </a:xfrm>
        </p:spPr>
        <p:txBody>
          <a:bodyPr>
            <a:normAutofit/>
          </a:bodyPr>
          <a:lstStyle/>
          <a:p>
            <a:r>
              <a:rPr lang="en-GB" sz="3600"/>
              <a:t>LEARNING OUTCOMES</a:t>
            </a:r>
            <a:br>
              <a:rPr lang="en-GB" sz="3600"/>
            </a:br>
            <a:endParaRPr lang="en-GB" sz="3600"/>
          </a:p>
        </p:txBody>
      </p:sp>
      <p:sp>
        <p:nvSpPr>
          <p:cNvPr id="3" name="Content Placeholder 2">
            <a:extLst>
              <a:ext uri="{FF2B5EF4-FFF2-40B4-BE49-F238E27FC236}">
                <a16:creationId xmlns:a16="http://schemas.microsoft.com/office/drawing/2014/main" id="{293CBA13-F313-EA6C-1A60-50C9E37194A7}"/>
              </a:ext>
            </a:extLst>
          </p:cNvPr>
          <p:cNvSpPr>
            <a:spLocks noGrp="1"/>
          </p:cNvSpPr>
          <p:nvPr>
            <p:ph idx="1"/>
          </p:nvPr>
        </p:nvSpPr>
        <p:spPr>
          <a:xfrm>
            <a:off x="838200" y="1224047"/>
            <a:ext cx="10515600" cy="4952916"/>
          </a:xfrm>
        </p:spPr>
        <p:txBody>
          <a:bodyPr vert="horz" lIns="91440" tIns="45720" rIns="91440" bIns="45720" rtlCol="0" anchor="t">
            <a:noAutofit/>
          </a:bodyPr>
          <a:lstStyle/>
          <a:p>
            <a:r>
              <a:rPr lang="en-GB" sz="2400"/>
              <a:t>Demonstrate an appreciation of the principles of </a:t>
            </a:r>
            <a:r>
              <a:rPr lang="en-GB" sz="2400" b="1"/>
              <a:t>commercial law </a:t>
            </a:r>
            <a:r>
              <a:rPr lang="en-GB" sz="2400"/>
              <a:t>and </a:t>
            </a:r>
            <a:r>
              <a:rPr lang="en-GB" sz="2400" b="1"/>
              <a:t>licencing</a:t>
            </a:r>
            <a:r>
              <a:rPr lang="en-GB" sz="2400"/>
              <a:t> and analyse the effect of employment </a:t>
            </a:r>
            <a:r>
              <a:rPr lang="en-GB" sz="2400" b="1"/>
              <a:t>legislation </a:t>
            </a:r>
            <a:r>
              <a:rPr lang="en-GB" sz="2400"/>
              <a:t>within the industry globally.</a:t>
            </a:r>
            <a:endParaRPr lang="en-GB" sz="2400">
              <a:cs typeface="Calibri"/>
            </a:endParaRPr>
          </a:p>
          <a:p>
            <a:r>
              <a:rPr lang="en-GB" sz="2400"/>
              <a:t>Evaluate the relationship between </a:t>
            </a:r>
            <a:r>
              <a:rPr lang="en-GB" sz="2400" b="1"/>
              <a:t>financial statements </a:t>
            </a:r>
            <a:r>
              <a:rPr lang="en-GB" sz="2400"/>
              <a:t>and yield management in controlling budgets and establishing performance targets within management operations.</a:t>
            </a:r>
            <a:endParaRPr lang="en-GB" sz="2400">
              <a:cs typeface="Calibri"/>
            </a:endParaRPr>
          </a:p>
          <a:p>
            <a:r>
              <a:rPr lang="en-GB" sz="2400"/>
              <a:t>Coherently </a:t>
            </a:r>
            <a:r>
              <a:rPr lang="en-GB" sz="2400" b="1"/>
              <a:t>analyse </a:t>
            </a:r>
            <a:r>
              <a:rPr lang="en-GB" sz="2400"/>
              <a:t>the relationship between managerial expertise and organisational performance, identifying the key skills and knowledge required to manage service organisations effectively and to operationally manage risk, health, safety and crisis management.</a:t>
            </a:r>
            <a:endParaRPr lang="en-GB" sz="2400">
              <a:cs typeface="Calibri"/>
            </a:endParaRPr>
          </a:p>
          <a:p>
            <a:r>
              <a:rPr lang="en-GB" sz="2400" b="1"/>
              <a:t>Evaluate</a:t>
            </a:r>
            <a:r>
              <a:rPr lang="en-GB" sz="2400"/>
              <a:t> the impact of the wider social and business environment on the business operations and the management challenges it represents</a:t>
            </a:r>
            <a:endParaRPr lang="en-GB" sz="2400">
              <a:cs typeface="Calibri"/>
            </a:endParaRPr>
          </a:p>
          <a:p>
            <a:endParaRPr lang="en-GB">
              <a:cs typeface="Calibri"/>
            </a:endParaRPr>
          </a:p>
        </p:txBody>
      </p:sp>
    </p:spTree>
    <p:extLst>
      <p:ext uri="{BB962C8B-B14F-4D97-AF65-F5344CB8AC3E}">
        <p14:creationId xmlns:p14="http://schemas.microsoft.com/office/powerpoint/2010/main" val="4065678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BED9-2ED7-653F-BF5E-483D44402D87}"/>
              </a:ext>
            </a:extLst>
          </p:cNvPr>
          <p:cNvSpPr>
            <a:spLocks noGrp="1"/>
          </p:cNvSpPr>
          <p:nvPr>
            <p:ph type="title"/>
          </p:nvPr>
        </p:nvSpPr>
        <p:spPr>
          <a:xfrm>
            <a:off x="63374" y="175003"/>
            <a:ext cx="10385080" cy="431579"/>
          </a:xfrm>
        </p:spPr>
        <p:txBody>
          <a:bodyPr>
            <a:normAutofit fontScale="90000"/>
          </a:bodyPr>
          <a:lstStyle/>
          <a:p>
            <a:r>
              <a:rPr lang="en-GB" sz="6600">
                <a:solidFill>
                  <a:schemeClr val="tx2"/>
                </a:solidFill>
              </a:rPr>
              <a:t> </a:t>
            </a:r>
            <a:r>
              <a:rPr lang="en-GB" sz="3100" b="1">
                <a:solidFill>
                  <a:schemeClr val="tx2"/>
                </a:solidFill>
              </a:rPr>
              <a:t>Assignment 1: </a:t>
            </a:r>
            <a:r>
              <a:rPr lang="en-GB" sz="3600" b="1">
                <a:solidFill>
                  <a:schemeClr val="tx2"/>
                </a:solidFill>
              </a:rPr>
              <a:t>19</a:t>
            </a:r>
            <a:r>
              <a:rPr lang="en-GB" sz="3600" b="1" baseline="30000">
                <a:solidFill>
                  <a:schemeClr val="tx2"/>
                </a:solidFill>
              </a:rPr>
              <a:t>TH</a:t>
            </a:r>
            <a:r>
              <a:rPr lang="en-GB" sz="3600" b="1">
                <a:solidFill>
                  <a:schemeClr val="tx2"/>
                </a:solidFill>
              </a:rPr>
              <a:t> JANUARY 2024 </a:t>
            </a:r>
            <a:r>
              <a:rPr lang="en-GB" sz="3100" b="1">
                <a:solidFill>
                  <a:schemeClr val="tx2"/>
                </a:solidFill>
              </a:rPr>
              <a:t>: 4000 words</a:t>
            </a:r>
            <a:endParaRPr lang="en-GB"/>
          </a:p>
        </p:txBody>
      </p:sp>
      <p:sp>
        <p:nvSpPr>
          <p:cNvPr id="3" name="Content Placeholder 2">
            <a:extLst>
              <a:ext uri="{FF2B5EF4-FFF2-40B4-BE49-F238E27FC236}">
                <a16:creationId xmlns:a16="http://schemas.microsoft.com/office/drawing/2014/main" id="{4DF584E0-3A01-35C5-1FAA-9A4BE0C3FA9B}"/>
              </a:ext>
            </a:extLst>
          </p:cNvPr>
          <p:cNvSpPr>
            <a:spLocks noGrp="1"/>
          </p:cNvSpPr>
          <p:nvPr>
            <p:ph idx="1"/>
          </p:nvPr>
        </p:nvSpPr>
        <p:spPr>
          <a:xfrm>
            <a:off x="177297" y="805759"/>
            <a:ext cx="11890972" cy="5024673"/>
          </a:xfrm>
        </p:spPr>
        <p:txBody>
          <a:bodyPr>
            <a:normAutofit fontScale="25000" lnSpcReduction="20000"/>
          </a:bodyPr>
          <a:lstStyle/>
          <a:p>
            <a:pPr fontAlgn="base">
              <a:lnSpc>
                <a:spcPct val="120000"/>
              </a:lnSpc>
              <a:spcAft>
                <a:spcPts val="1500"/>
              </a:spcAft>
            </a:pPr>
            <a:r>
              <a:rPr lang="en-GB" sz="5600" kern="1800">
                <a:solidFill>
                  <a:srgbClr val="19193D"/>
                </a:solidFill>
                <a:effectLst/>
                <a:ea typeface="Times New Roman" panose="02020603050405020304" pitchFamily="18" charset="0"/>
              </a:rPr>
              <a:t>Swansea Arena Management have invited UWTSD Tourism and Events students to assist the teams in various departments to understand the organisation and planning  of a variety of events with them by considering the operations management key areas of  HR, Finance, Legal policies and procedures. There will be opportunity to be involved in the events. </a:t>
            </a:r>
            <a:br>
              <a:rPr lang="en-GB" sz="5600" kern="1800">
                <a:solidFill>
                  <a:srgbClr val="19193D"/>
                </a:solidFill>
                <a:effectLst/>
                <a:ea typeface="Times New Roman" panose="02020603050405020304" pitchFamily="18" charset="0"/>
              </a:rPr>
            </a:br>
            <a:r>
              <a:rPr lang="en-GB" sz="5600" kern="1800">
                <a:solidFill>
                  <a:srgbClr val="19193D"/>
                </a:solidFill>
                <a:effectLst/>
                <a:ea typeface="Times New Roman" panose="02020603050405020304" pitchFamily="18" charset="0"/>
              </a:rPr>
              <a:t>As level 5 students studying Operational Management you will be need to understand this responsibility  for planning and organising events in this type of business from an operational point of view. You will be expected to outline HR responsibilities in an area of your choice such as recruitment, training and the workforce planning. Develop an operational financial budget which relates to that department’s operations and staffing.</a:t>
            </a:r>
            <a:r>
              <a:rPr lang="en-GB" sz="5600">
                <a:solidFill>
                  <a:srgbClr val="000000"/>
                </a:solidFill>
                <a:effectLst/>
                <a:ea typeface="Times New Roman" panose="02020603050405020304" pitchFamily="18" charset="0"/>
              </a:rPr>
              <a:t> </a:t>
            </a:r>
            <a:r>
              <a:rPr lang="en-GB" sz="5600" kern="1800">
                <a:solidFill>
                  <a:srgbClr val="19193D"/>
                </a:solidFill>
                <a:effectLst/>
                <a:ea typeface="Times New Roman" panose="02020603050405020304" pitchFamily="18" charset="0"/>
              </a:rPr>
              <a:t>Discuss the finance to include budgets showing understanding to shortcomings and advantages , ROI, yield management, revenue management , Epos &amp; KPI’s , for that department. Show you understanding of the legal aspects such as logistics planning, policies &amp; procedures, health &amp; safety, risk assessment  and legislation.</a:t>
            </a:r>
            <a:r>
              <a:rPr lang="en-GB" sz="5600">
                <a:solidFill>
                  <a:srgbClr val="000000"/>
                </a:solidFill>
                <a:effectLst/>
                <a:ea typeface="Times New Roman" panose="02020603050405020304" pitchFamily="18" charset="0"/>
              </a:rPr>
              <a:t> </a:t>
            </a:r>
            <a:endParaRPr lang="en-GB" sz="5600">
              <a:effectLst/>
              <a:ea typeface="Times New Roman" panose="02020603050405020304" pitchFamily="18" charset="0"/>
            </a:endParaRPr>
          </a:p>
          <a:p>
            <a:pPr fontAlgn="base">
              <a:spcAft>
                <a:spcPts val="1500"/>
              </a:spcAft>
            </a:pPr>
            <a:r>
              <a:rPr lang="en-GB" sz="5600" b="1">
                <a:solidFill>
                  <a:srgbClr val="333333"/>
                </a:solidFill>
                <a:effectLst/>
                <a:latin typeface="+mj-lt"/>
                <a:ea typeface="Times New Roman" panose="02020603050405020304" pitchFamily="18" charset="0"/>
              </a:rPr>
              <a:t>Choice of Key Operational departments will be discussed in class , one of these areas will be given to you : </a:t>
            </a:r>
            <a:endParaRPr lang="en-GB" sz="5600">
              <a:effectLst/>
              <a:latin typeface="+mj-lt"/>
              <a:ea typeface="Times New Roman" panose="02020603050405020304" pitchFamily="18" charset="0"/>
            </a:endParaRPr>
          </a:p>
          <a:p>
            <a:pPr marL="0" indent="0" fontAlgn="base">
              <a:lnSpc>
                <a:spcPct val="170000"/>
              </a:lnSpc>
              <a:spcAft>
                <a:spcPts val="1500"/>
              </a:spcAft>
              <a:buNone/>
            </a:pPr>
            <a:r>
              <a:rPr lang="en-GB" sz="5600">
                <a:solidFill>
                  <a:srgbClr val="333333"/>
                </a:solidFill>
                <a:effectLst/>
                <a:ea typeface="Times New Roman" panose="02020603050405020304" pitchFamily="18" charset="0"/>
              </a:rPr>
              <a:t>Food and Beverage </a:t>
            </a:r>
            <a:br>
              <a:rPr lang="en-GB" sz="5600">
                <a:solidFill>
                  <a:srgbClr val="333333"/>
                </a:solidFill>
                <a:effectLst/>
                <a:ea typeface="Times New Roman" panose="02020603050405020304" pitchFamily="18" charset="0"/>
              </a:rPr>
            </a:br>
            <a:r>
              <a:rPr lang="en-GB" sz="5600">
                <a:solidFill>
                  <a:srgbClr val="333333"/>
                </a:solidFill>
                <a:effectLst/>
                <a:ea typeface="Times New Roman" panose="02020603050405020304" pitchFamily="18" charset="0"/>
              </a:rPr>
              <a:t>Marketing</a:t>
            </a:r>
            <a:br>
              <a:rPr lang="en-GB" sz="5600">
                <a:solidFill>
                  <a:srgbClr val="333333"/>
                </a:solidFill>
                <a:effectLst/>
                <a:ea typeface="Times New Roman" panose="02020603050405020304" pitchFamily="18" charset="0"/>
              </a:rPr>
            </a:br>
            <a:r>
              <a:rPr lang="en-GB" sz="5600">
                <a:solidFill>
                  <a:srgbClr val="333333"/>
                </a:solidFill>
                <a:effectLst/>
                <a:ea typeface="Times New Roman" panose="02020603050405020304" pitchFamily="18" charset="0"/>
              </a:rPr>
              <a:t>Conferencing &amp; Events</a:t>
            </a:r>
            <a:br>
              <a:rPr lang="en-GB" sz="5600">
                <a:solidFill>
                  <a:srgbClr val="333333"/>
                </a:solidFill>
                <a:effectLst/>
                <a:ea typeface="Times New Roman" panose="02020603050405020304" pitchFamily="18" charset="0"/>
              </a:rPr>
            </a:br>
            <a:r>
              <a:rPr lang="en-GB" sz="5600">
                <a:solidFill>
                  <a:srgbClr val="333333"/>
                </a:solidFill>
                <a:effectLst/>
                <a:ea typeface="Times New Roman" panose="02020603050405020304" pitchFamily="18" charset="0"/>
              </a:rPr>
              <a:t>Box Office </a:t>
            </a:r>
            <a:br>
              <a:rPr lang="en-GB" sz="5600">
                <a:solidFill>
                  <a:srgbClr val="333333"/>
                </a:solidFill>
                <a:effectLst/>
                <a:ea typeface="Times New Roman" panose="02020603050405020304" pitchFamily="18" charset="0"/>
              </a:rPr>
            </a:br>
            <a:r>
              <a:rPr lang="en-GB" sz="5600">
                <a:solidFill>
                  <a:srgbClr val="333333"/>
                </a:solidFill>
                <a:effectLst/>
                <a:ea typeface="Times New Roman" panose="02020603050405020304" pitchFamily="18" charset="0"/>
              </a:rPr>
              <a:t>Operations  </a:t>
            </a:r>
          </a:p>
          <a:p>
            <a:pPr marL="342900" indent="-342900" fontAlgn="base">
              <a:lnSpc>
                <a:spcPct val="120000"/>
              </a:lnSpc>
              <a:spcAft>
                <a:spcPts val="1500"/>
              </a:spcAft>
              <a:buFont typeface="Symbol" panose="05050102010706020507" pitchFamily="18" charset="2"/>
              <a:buChar char=""/>
            </a:pPr>
            <a:r>
              <a:rPr lang="en-GB" sz="5600" kern="1800">
                <a:solidFill>
                  <a:srgbClr val="19193D"/>
                </a:solidFill>
                <a:effectLst/>
                <a:ea typeface="Times New Roman" panose="02020603050405020304" pitchFamily="18" charset="0"/>
              </a:rPr>
              <a:t>You must show academic literature support throughout the written work of a min. 10 academic references per section and additional refences relating to the operational management  to show the academic underpinning in the area you have chosen.</a:t>
            </a:r>
            <a:endParaRPr lang="en-GB" sz="5600">
              <a:effectLst/>
              <a:ea typeface="Times New Roman" panose="02020603050405020304" pitchFamily="18" charset="0"/>
            </a:endParaRPr>
          </a:p>
          <a:p>
            <a:endParaRPr lang="en-GB"/>
          </a:p>
        </p:txBody>
      </p:sp>
    </p:spTree>
    <p:extLst>
      <p:ext uri="{BB962C8B-B14F-4D97-AF65-F5344CB8AC3E}">
        <p14:creationId xmlns:p14="http://schemas.microsoft.com/office/powerpoint/2010/main" val="1642225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7A0F0-2FA1-9CED-AC39-CA97D0F37D74}"/>
              </a:ext>
            </a:extLst>
          </p:cNvPr>
          <p:cNvSpPr>
            <a:spLocks noGrp="1"/>
          </p:cNvSpPr>
          <p:nvPr>
            <p:ph idx="1"/>
          </p:nvPr>
        </p:nvSpPr>
        <p:spPr>
          <a:xfrm>
            <a:off x="86761" y="81480"/>
            <a:ext cx="13807289" cy="7061703"/>
          </a:xfrm>
        </p:spPr>
        <p:txBody>
          <a:bodyPr>
            <a:normAutofit/>
          </a:bodyPr>
          <a:lstStyle/>
          <a:p>
            <a:pPr algn="just" fontAlgn="base">
              <a:spcAft>
                <a:spcPts val="1500"/>
              </a:spcAft>
            </a:pPr>
            <a:r>
              <a:rPr lang="en-GB" sz="1800" b="1" u="sng">
                <a:solidFill>
                  <a:srgbClr val="333333"/>
                </a:solidFill>
                <a:effectLst/>
                <a:ea typeface="Times New Roman" panose="02020603050405020304" pitchFamily="18" charset="0"/>
              </a:rPr>
              <a:t>Operational Events Plan</a:t>
            </a:r>
            <a:r>
              <a:rPr lang="en-GB" sz="1800" b="1">
                <a:solidFill>
                  <a:srgbClr val="333333"/>
                </a:solidFill>
                <a:effectLst/>
                <a:ea typeface="Times New Roman" panose="02020603050405020304" pitchFamily="18" charset="0"/>
              </a:rPr>
              <a:t> should consist of the following:</a:t>
            </a:r>
            <a:endParaRPr lang="en-GB" sz="1800">
              <a:effectLst/>
              <a:ea typeface="Times New Roman" panose="02020603050405020304" pitchFamily="18" charset="0"/>
            </a:endParaRPr>
          </a:p>
          <a:p>
            <a:pPr algn="just" fontAlgn="base">
              <a:spcAft>
                <a:spcPts val="1500"/>
              </a:spcAft>
            </a:pPr>
            <a:r>
              <a:rPr lang="en-GB" sz="1400">
                <a:solidFill>
                  <a:srgbClr val="333333"/>
                </a:solidFill>
                <a:effectLst/>
                <a:ea typeface="Times New Roman" panose="02020603050405020304" pitchFamily="18" charset="0"/>
              </a:rPr>
              <a:t>1000-word academic introduction about operations management as a topic linked to the chosen area.</a:t>
            </a:r>
            <a:endParaRPr lang="en-GB" sz="1400">
              <a:effectLst/>
              <a:ea typeface="Times New Roman" panose="02020603050405020304" pitchFamily="18" charset="0"/>
            </a:endParaRPr>
          </a:p>
          <a:p>
            <a:pPr fontAlgn="base">
              <a:spcAft>
                <a:spcPts val="1500"/>
              </a:spcAft>
            </a:pPr>
            <a:r>
              <a:rPr lang="en-GB" sz="1400">
                <a:solidFill>
                  <a:srgbClr val="333333"/>
                </a:solidFill>
                <a:effectLst/>
                <a:ea typeface="Times New Roman" panose="02020603050405020304" pitchFamily="18" charset="0"/>
              </a:rPr>
              <a:t>Each section is marked out of 100% and equally weighted.</a:t>
            </a:r>
            <a:endParaRPr lang="en-GB" sz="1400">
              <a:effectLst/>
              <a:ea typeface="Times New Roman" panose="02020603050405020304" pitchFamily="18" charset="0"/>
            </a:endParaRPr>
          </a:p>
          <a:p>
            <a:pPr fontAlgn="base">
              <a:spcAft>
                <a:spcPts val="1500"/>
              </a:spcAft>
            </a:pPr>
            <a:r>
              <a:rPr lang="en-GB" sz="1800" b="1" u="sng">
                <a:solidFill>
                  <a:srgbClr val="333333"/>
                </a:solidFill>
                <a:effectLst/>
                <a:ea typeface="Arial" panose="020B0604020202020204" pitchFamily="34" charset="0"/>
              </a:rPr>
              <a:t>Section 1: Operational Planning and Procedures</a:t>
            </a:r>
            <a:r>
              <a:rPr lang="en-GB" sz="1800" b="1">
                <a:solidFill>
                  <a:srgbClr val="333333"/>
                </a:solidFill>
                <a:effectLst/>
                <a:ea typeface="Arial" panose="020B0604020202020204" pitchFamily="34" charset="0"/>
              </a:rPr>
              <a:t> - 1000-word equivalent </a:t>
            </a:r>
            <a:r>
              <a:rPr lang="en-GB" sz="1800">
                <a:solidFill>
                  <a:srgbClr val="333333"/>
                </a:solidFill>
                <a:effectLst/>
                <a:ea typeface="Arial" panose="020B0604020202020204" pitchFamily="34" charset="0"/>
              </a:rPr>
              <a:t> </a:t>
            </a:r>
            <a:endParaRPr lang="en-GB" sz="1800">
              <a:effectLst/>
              <a:ea typeface="Times New Roman" panose="02020603050405020304" pitchFamily="18" charset="0"/>
            </a:endParaRPr>
          </a:p>
          <a:p>
            <a:pPr marL="342900" lvl="0" indent="-342900" fontAlgn="base">
              <a:spcAft>
                <a:spcPts val="1500"/>
              </a:spcAft>
              <a:buFont typeface="+mj-lt"/>
              <a:buAutoNum type="arabicPeriod"/>
            </a:pPr>
            <a:r>
              <a:rPr lang="en-GB" sz="1400">
                <a:solidFill>
                  <a:srgbClr val="333333"/>
                </a:solidFill>
                <a:effectLst/>
                <a:ea typeface="Times New Roman" panose="02020603050405020304" pitchFamily="18" charset="0"/>
              </a:rPr>
              <a:t>Event Plan -  Logistics and Event Set Up</a:t>
            </a:r>
            <a:endParaRPr lang="en-GB" sz="1400">
              <a:effectLst/>
              <a:ea typeface="Times New Roman" panose="02020603050405020304" pitchFamily="18" charset="0"/>
            </a:endParaRPr>
          </a:p>
          <a:p>
            <a:pPr marL="342900" lvl="0" indent="-342900" fontAlgn="base">
              <a:spcAft>
                <a:spcPts val="1500"/>
              </a:spcAft>
              <a:buFont typeface="+mj-lt"/>
              <a:buAutoNum type="arabicPeriod"/>
            </a:pPr>
            <a:r>
              <a:rPr lang="en-GB" sz="1400">
                <a:solidFill>
                  <a:srgbClr val="333333"/>
                </a:solidFill>
                <a:effectLst/>
                <a:ea typeface="Times New Roman" panose="02020603050405020304" pitchFamily="18" charset="0"/>
              </a:rPr>
              <a:t>Operational Policies and Procedures including Legal Aspects</a:t>
            </a:r>
            <a:endParaRPr lang="en-GB" sz="1400">
              <a:effectLst/>
              <a:ea typeface="Times New Roman" panose="02020603050405020304" pitchFamily="18" charset="0"/>
            </a:endParaRPr>
          </a:p>
          <a:p>
            <a:pPr marL="342900" lvl="0" indent="-342900" fontAlgn="base">
              <a:spcAft>
                <a:spcPts val="1500"/>
              </a:spcAft>
              <a:buFont typeface="+mj-lt"/>
              <a:buAutoNum type="arabicPeriod"/>
            </a:pPr>
            <a:r>
              <a:rPr lang="en-GB" sz="1400">
                <a:solidFill>
                  <a:srgbClr val="333333"/>
                </a:solidFill>
                <a:effectLst/>
                <a:ea typeface="Arial" panose="020B0604020202020204" pitchFamily="34" charset="0"/>
              </a:rPr>
              <a:t>Emergency Plan including Emergency Procedures &amp; Risk Assessment relating to Purple Book</a:t>
            </a:r>
            <a:endParaRPr lang="en-GB" sz="1400">
              <a:effectLst/>
              <a:ea typeface="Times New Roman" panose="02020603050405020304" pitchFamily="18" charset="0"/>
            </a:endParaRPr>
          </a:p>
          <a:p>
            <a:pPr fontAlgn="base">
              <a:spcAft>
                <a:spcPts val="1500"/>
              </a:spcAft>
            </a:pPr>
            <a:r>
              <a:rPr lang="en-GB" sz="1800" b="1" u="sng">
                <a:solidFill>
                  <a:srgbClr val="333333"/>
                </a:solidFill>
                <a:effectLst/>
                <a:ea typeface="Arial" panose="020B0604020202020204" pitchFamily="34" charset="0"/>
              </a:rPr>
              <a:t>Section 2: HR &amp; staffing Operations - </a:t>
            </a:r>
            <a:r>
              <a:rPr lang="en-GB" sz="1800" b="1">
                <a:solidFill>
                  <a:srgbClr val="333333"/>
                </a:solidFill>
                <a:effectLst/>
                <a:ea typeface="Arial" panose="020B0604020202020204" pitchFamily="34" charset="0"/>
              </a:rPr>
              <a:t>1000-word equivalent </a:t>
            </a:r>
            <a:endParaRPr lang="en-GB" sz="1800">
              <a:effectLst/>
              <a:ea typeface="Times New Roman" panose="02020603050405020304" pitchFamily="18" charset="0"/>
            </a:endParaRPr>
          </a:p>
          <a:p>
            <a:pPr marL="342900" lvl="0" indent="-342900" fontAlgn="base">
              <a:spcAft>
                <a:spcPts val="1500"/>
              </a:spcAft>
              <a:buFont typeface="+mj-lt"/>
              <a:buAutoNum type="arabicPeriod"/>
            </a:pPr>
            <a:r>
              <a:rPr lang="en-GB" sz="1400">
                <a:solidFill>
                  <a:srgbClr val="333333"/>
                </a:solidFill>
                <a:effectLst/>
                <a:ea typeface="Arial" panose="020B0604020202020204" pitchFamily="34" charset="0"/>
              </a:rPr>
              <a:t>Talent Selection</a:t>
            </a:r>
            <a:endParaRPr lang="en-GB" sz="1400">
              <a:effectLst/>
              <a:ea typeface="Times New Roman" panose="02020603050405020304" pitchFamily="18" charset="0"/>
            </a:endParaRPr>
          </a:p>
          <a:p>
            <a:pPr marL="342900" lvl="0" indent="-342900">
              <a:lnSpc>
                <a:spcPct val="107000"/>
              </a:lnSpc>
              <a:buFont typeface="+mj-lt"/>
              <a:buAutoNum type="arabicPeriod"/>
            </a:pPr>
            <a:r>
              <a:rPr lang="en-GB" sz="1400">
                <a:solidFill>
                  <a:srgbClr val="333333"/>
                </a:solidFill>
                <a:effectLst/>
                <a:ea typeface="Arial" panose="020B0604020202020204" pitchFamily="34" charset="0"/>
              </a:rPr>
              <a:t>Workforce Planning</a:t>
            </a:r>
            <a:endParaRPr lang="en-GB" sz="1400">
              <a:effectLst/>
              <a:ea typeface="Times New Roman" panose="02020603050405020304" pitchFamily="18" charset="0"/>
            </a:endParaRPr>
          </a:p>
          <a:p>
            <a:pPr marL="342900" indent="-342900">
              <a:buFont typeface="+mj-lt"/>
              <a:buAutoNum type="arabicPeriod"/>
            </a:pPr>
            <a:r>
              <a:rPr lang="en-GB" sz="1400">
                <a:solidFill>
                  <a:srgbClr val="333333"/>
                </a:solidFill>
                <a:effectLst/>
                <a:ea typeface="Arial" panose="020B0604020202020204" pitchFamily="34" charset="0"/>
              </a:rPr>
              <a:t>Skills Audit and Training Plan</a:t>
            </a:r>
            <a:endParaRPr lang="en-GB" sz="1000">
              <a:effectLst/>
              <a:ea typeface="Times New Roman" panose="02020603050405020304" pitchFamily="18" charset="0"/>
            </a:endParaRPr>
          </a:p>
        </p:txBody>
      </p:sp>
    </p:spTree>
    <p:extLst>
      <p:ext uri="{BB962C8B-B14F-4D97-AF65-F5344CB8AC3E}">
        <p14:creationId xmlns:p14="http://schemas.microsoft.com/office/powerpoint/2010/main" val="566016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73" y="1"/>
            <a:ext cx="10515600" cy="873458"/>
          </a:xfrm>
        </p:spPr>
        <p:txBody>
          <a:bodyPr anchor="ctr">
            <a:normAutofit/>
          </a:bodyPr>
          <a:lstStyle/>
          <a:p>
            <a:r>
              <a:rPr lang="en-GB"/>
              <a:t>          </a:t>
            </a:r>
            <a:r>
              <a:rPr lang="en-GB" sz="4000" b="1"/>
              <a:t>What is Operations Management?</a:t>
            </a:r>
            <a:endParaRPr lang="en-GB" b="1"/>
          </a:p>
        </p:txBody>
      </p:sp>
      <p:sp>
        <p:nvSpPr>
          <p:cNvPr id="3" name="Content Placeholder 2"/>
          <p:cNvSpPr>
            <a:spLocks noGrp="1"/>
          </p:cNvSpPr>
          <p:nvPr>
            <p:ph sz="half" idx="1"/>
          </p:nvPr>
        </p:nvSpPr>
        <p:spPr>
          <a:xfrm>
            <a:off x="163773" y="873459"/>
            <a:ext cx="6008427" cy="4868601"/>
          </a:xfrm>
        </p:spPr>
        <p:txBody>
          <a:bodyPr>
            <a:normAutofit/>
          </a:bodyPr>
          <a:lstStyle/>
          <a:p>
            <a:r>
              <a:rPr lang="en-GB" sz="2000"/>
              <a:t>Business Practices, Management, Planning, Policies, Procedures, Programmes &amp; Organisations</a:t>
            </a:r>
          </a:p>
          <a:p>
            <a:r>
              <a:rPr lang="en-GB" sz="2000" b="1"/>
              <a:t>Systems</a:t>
            </a:r>
            <a:r>
              <a:rPr lang="en-GB" sz="2000"/>
              <a:t> for Managing Tourism, Events &amp; Leisure Operations</a:t>
            </a:r>
          </a:p>
          <a:p>
            <a:r>
              <a:rPr lang="en-GB" sz="2000" b="1"/>
              <a:t>Managing</a:t>
            </a:r>
            <a:r>
              <a:rPr lang="en-GB" sz="2000"/>
              <a:t> Events, Venues, Facilities, Attractions, Hotels</a:t>
            </a:r>
          </a:p>
          <a:p>
            <a:r>
              <a:rPr lang="en-GB" sz="2000" b="1"/>
              <a:t>Providing Services </a:t>
            </a:r>
            <a:r>
              <a:rPr lang="en-GB" sz="2000"/>
              <a:t>– F&amp;B, Hospitality &amp; Retail</a:t>
            </a:r>
          </a:p>
          <a:p>
            <a:r>
              <a:rPr lang="en-GB" sz="2000"/>
              <a:t>Legalities &amp; Risk Management</a:t>
            </a:r>
          </a:p>
          <a:p>
            <a:r>
              <a:rPr lang="en-GB" sz="2000" b="1"/>
              <a:t>Satisfying Customers </a:t>
            </a:r>
            <a:r>
              <a:rPr lang="en-GB" sz="2000"/>
              <a:t>– Public Participation</a:t>
            </a:r>
          </a:p>
          <a:p>
            <a:r>
              <a:rPr lang="en-GB" sz="2000"/>
              <a:t>Service &amp; Operational Quality</a:t>
            </a:r>
          </a:p>
          <a:p>
            <a:r>
              <a:rPr lang="en-GB" sz="2000"/>
              <a:t>Profits v Costs</a:t>
            </a:r>
          </a:p>
          <a:p>
            <a:r>
              <a:rPr lang="en-GB" sz="2000"/>
              <a:t>Staffing / HR</a:t>
            </a:r>
          </a:p>
          <a:p>
            <a:r>
              <a:rPr lang="en-GB" sz="2000"/>
              <a:t>Diverse Functions </a:t>
            </a:r>
          </a:p>
          <a:p>
            <a:endParaRPr lang="en-GB" sz="2000"/>
          </a:p>
          <a:p>
            <a:endParaRPr lang="en-GB" sz="1500"/>
          </a:p>
        </p:txBody>
      </p:sp>
      <p:pic>
        <p:nvPicPr>
          <p:cNvPr id="4" name="Content Placeholder 3">
            <a:extLst>
              <a:ext uri="{FF2B5EF4-FFF2-40B4-BE49-F238E27FC236}">
                <a16:creationId xmlns:a16="http://schemas.microsoft.com/office/drawing/2014/main" id="{EB1D13EA-432E-B2F1-32B0-A4308AF4EB93}"/>
              </a:ext>
            </a:extLst>
          </p:cNvPr>
          <p:cNvPicPr>
            <a:picLocks noGrp="1" noChangeAspect="1"/>
          </p:cNvPicPr>
          <p:nvPr>
            <p:ph sz="half" idx="2"/>
          </p:nvPr>
        </p:nvPicPr>
        <p:blipFill>
          <a:blip r:embed="rId2"/>
          <a:stretch>
            <a:fillRect/>
          </a:stretch>
        </p:blipFill>
        <p:spPr>
          <a:xfrm>
            <a:off x="6846888" y="1701800"/>
            <a:ext cx="5181600" cy="3454400"/>
          </a:xfrm>
          <a:prstGeom prst="rect">
            <a:avLst/>
          </a:prstGeom>
        </p:spPr>
      </p:pic>
    </p:spTree>
    <p:extLst>
      <p:ext uri="{BB962C8B-B14F-4D97-AF65-F5344CB8AC3E}">
        <p14:creationId xmlns:p14="http://schemas.microsoft.com/office/powerpoint/2010/main" val="326220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EA72-6D57-3544-7D0E-879BB204040B}"/>
              </a:ext>
            </a:extLst>
          </p:cNvPr>
          <p:cNvSpPr>
            <a:spLocks noGrp="1"/>
          </p:cNvSpPr>
          <p:nvPr>
            <p:ph type="title"/>
          </p:nvPr>
        </p:nvSpPr>
        <p:spPr>
          <a:xfrm>
            <a:off x="572493" y="238539"/>
            <a:ext cx="11018520" cy="1434415"/>
          </a:xfrm>
        </p:spPr>
        <p:txBody>
          <a:bodyPr anchor="b">
            <a:normAutofit/>
          </a:bodyPr>
          <a:lstStyle/>
          <a:p>
            <a:r>
              <a:rPr lang="en-GB" sz="3600"/>
              <a:t>What are the 3 roles of operation management?</a:t>
            </a:r>
            <a:br>
              <a:rPr lang="en-GB" sz="3600"/>
            </a:br>
            <a:endParaRPr lang="en-GB" sz="3600"/>
          </a:p>
        </p:txBody>
      </p:sp>
      <p:sp>
        <p:nvSpPr>
          <p:cNvPr id="3" name="Content Placeholder 2">
            <a:extLst>
              <a:ext uri="{FF2B5EF4-FFF2-40B4-BE49-F238E27FC236}">
                <a16:creationId xmlns:a16="http://schemas.microsoft.com/office/drawing/2014/main" id="{1C38C0C6-9DAC-D1CC-6D37-13643074F717}"/>
              </a:ext>
            </a:extLst>
          </p:cNvPr>
          <p:cNvSpPr>
            <a:spLocks noGrp="1"/>
          </p:cNvSpPr>
          <p:nvPr>
            <p:ph idx="1"/>
          </p:nvPr>
        </p:nvSpPr>
        <p:spPr>
          <a:xfrm>
            <a:off x="572493" y="2071316"/>
            <a:ext cx="6713552" cy="4119172"/>
          </a:xfrm>
        </p:spPr>
        <p:txBody>
          <a:bodyPr anchor="t">
            <a:normAutofit/>
          </a:bodyPr>
          <a:lstStyle/>
          <a:p>
            <a:pPr>
              <a:lnSpc>
                <a:spcPct val="100000"/>
              </a:lnSpc>
            </a:pPr>
            <a:r>
              <a:rPr lang="en-GB" sz="2400"/>
              <a:t>The term operations management encompasses planning, implementing, and supervising the production of goods or services </a:t>
            </a:r>
          </a:p>
          <a:p>
            <a:pPr>
              <a:lnSpc>
                <a:spcPct val="100000"/>
              </a:lnSpc>
            </a:pPr>
            <a:r>
              <a:rPr lang="en-GB" sz="2400"/>
              <a:t>Operations managers have responsibilities in both strategy and day-to-day production, in either manufacturing or services.</a:t>
            </a:r>
          </a:p>
          <a:p>
            <a:pPr>
              <a:lnSpc>
                <a:spcPct val="100000"/>
              </a:lnSpc>
            </a:pPr>
            <a:r>
              <a:rPr lang="en-GB" sz="2400"/>
              <a:t>Forbes magazine reported in 2011 that three-quarters of CEOs come from an operations background, which shows the importance of </a:t>
            </a:r>
            <a:r>
              <a:rPr lang="en-GB" sz="2400" u="sng"/>
              <a:t>understanding how a company functions</a:t>
            </a:r>
            <a:r>
              <a:rPr lang="en-GB" sz="2400"/>
              <a:t>.</a:t>
            </a:r>
          </a:p>
        </p:txBody>
      </p:sp>
      <p:pic>
        <p:nvPicPr>
          <p:cNvPr id="5" name="Picture 4" descr="Text&#10;&#10;Description automatically generated">
            <a:extLst>
              <a:ext uri="{FF2B5EF4-FFF2-40B4-BE49-F238E27FC236}">
                <a16:creationId xmlns:a16="http://schemas.microsoft.com/office/drawing/2014/main" id="{A7AE8E68-EFFB-E354-6C21-A9B56FD9B93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427" r="12972" b="-9"/>
          <a:stretch/>
        </p:blipFill>
        <p:spPr>
          <a:xfrm>
            <a:off x="7678443" y="1911493"/>
            <a:ext cx="3941064" cy="4096512"/>
          </a:xfrm>
          <a:prstGeom prst="rect">
            <a:avLst/>
          </a:prstGeom>
        </p:spPr>
      </p:pic>
    </p:spTree>
    <p:extLst>
      <p:ext uri="{BB962C8B-B14F-4D97-AF65-F5344CB8AC3E}">
        <p14:creationId xmlns:p14="http://schemas.microsoft.com/office/powerpoint/2010/main" val="22921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FBC8-E118-11A1-BB5F-433EE8573EB3}"/>
              </a:ext>
            </a:extLst>
          </p:cNvPr>
          <p:cNvSpPr>
            <a:spLocks noGrp="1"/>
          </p:cNvSpPr>
          <p:nvPr>
            <p:ph type="title"/>
          </p:nvPr>
        </p:nvSpPr>
        <p:spPr>
          <a:xfrm>
            <a:off x="755650" y="18255"/>
            <a:ext cx="10515600" cy="1325563"/>
          </a:xfrm>
        </p:spPr>
        <p:txBody>
          <a:bodyPr/>
          <a:lstStyle/>
          <a:p>
            <a:r>
              <a:rPr lang="en-GB" sz="3600"/>
              <a:t>The History of Operations Management</a:t>
            </a:r>
            <a:br>
              <a:rPr lang="en-GB"/>
            </a:br>
            <a:endParaRPr lang="en-GB"/>
          </a:p>
        </p:txBody>
      </p:sp>
      <p:sp>
        <p:nvSpPr>
          <p:cNvPr id="3" name="Content Placeholder 2">
            <a:extLst>
              <a:ext uri="{FF2B5EF4-FFF2-40B4-BE49-F238E27FC236}">
                <a16:creationId xmlns:a16="http://schemas.microsoft.com/office/drawing/2014/main" id="{B55B6442-5910-EBF2-C182-22A60DDD5816}"/>
              </a:ext>
            </a:extLst>
          </p:cNvPr>
          <p:cNvSpPr>
            <a:spLocks noGrp="1"/>
          </p:cNvSpPr>
          <p:nvPr>
            <p:ph idx="1"/>
          </p:nvPr>
        </p:nvSpPr>
        <p:spPr>
          <a:xfrm>
            <a:off x="0" y="681036"/>
            <a:ext cx="12192000" cy="6095084"/>
          </a:xfrm>
        </p:spPr>
        <p:txBody>
          <a:bodyPr>
            <a:noAutofit/>
          </a:bodyPr>
          <a:lstStyle/>
          <a:p>
            <a:pPr>
              <a:lnSpc>
                <a:spcPct val="120000"/>
              </a:lnSpc>
            </a:pPr>
            <a:r>
              <a:rPr lang="en-GB" sz="2000"/>
              <a:t>Operations management dates to </a:t>
            </a:r>
            <a:r>
              <a:rPr lang="en-GB" sz="2000" b="1"/>
              <a:t>5000 B.C. with the Sumerians</a:t>
            </a:r>
            <a:r>
              <a:rPr lang="en-GB" sz="2000"/>
              <a:t>, who tracked inventories, transactions, and taxes, and has evolved into modern day services like overnight and same-day deliveries. Rather than bartering (using one good or service, not money, to pay for another good or service), the ancient Sumerians used ancient </a:t>
            </a:r>
            <a:r>
              <a:rPr lang="en-GB" sz="2000" b="1"/>
              <a:t>clay coins to pay</a:t>
            </a:r>
            <a:r>
              <a:rPr lang="en-GB" sz="2000"/>
              <a:t>. The sizes and shapes of coins represented value .</a:t>
            </a:r>
          </a:p>
          <a:p>
            <a:pPr>
              <a:lnSpc>
                <a:spcPct val="120000"/>
              </a:lnSpc>
            </a:pPr>
            <a:r>
              <a:rPr lang="en-GB" sz="2000" b="1"/>
              <a:t>The Industrial Revolution (1760s to early 1800s) </a:t>
            </a:r>
            <a:r>
              <a:rPr lang="en-GB" sz="2000"/>
              <a:t>ushered in the foundations of division of labour and interchangeable parts, keys to </a:t>
            </a:r>
            <a:r>
              <a:rPr lang="en-GB" sz="2000" b="1"/>
              <a:t>efficient production</a:t>
            </a:r>
            <a:r>
              <a:rPr lang="en-GB" sz="2000"/>
              <a:t>. Eli Whitney, inventor of the cotton gin, also manufactured 10,000 muskets by using the concept of interchangeable parts.</a:t>
            </a:r>
          </a:p>
          <a:p>
            <a:pPr>
              <a:lnSpc>
                <a:spcPct val="120000"/>
              </a:lnSpc>
            </a:pPr>
            <a:r>
              <a:rPr lang="en-GB" sz="2000"/>
              <a:t>In 1883, Frederick Winslow Taylor used the </a:t>
            </a:r>
            <a:r>
              <a:rPr lang="en-GB" sz="2000" b="1"/>
              <a:t>stopwatch method </a:t>
            </a:r>
            <a:r>
              <a:rPr lang="en-GB" sz="2000"/>
              <a:t>to time tasks for complex jobs. This became key for </a:t>
            </a:r>
            <a:r>
              <a:rPr lang="en-GB" sz="2000" b="1"/>
              <a:t>studying efficiency and productivity</a:t>
            </a:r>
            <a:r>
              <a:rPr lang="en-GB" sz="2000"/>
              <a:t>.</a:t>
            </a:r>
          </a:p>
          <a:p>
            <a:pPr>
              <a:lnSpc>
                <a:spcPct val="120000"/>
              </a:lnSpc>
            </a:pPr>
            <a:r>
              <a:rPr lang="en-GB" sz="2000"/>
              <a:t>In about 1912, Frank and Lillian Gilbreth laid the foundation for </a:t>
            </a:r>
            <a:r>
              <a:rPr lang="en-GB" sz="2000" b="1"/>
              <a:t>predetermined motion time systems (PMTS</a:t>
            </a:r>
            <a:r>
              <a:rPr lang="en-GB" sz="2000"/>
              <a:t>), which predict the time it takes to complete tasks.</a:t>
            </a:r>
          </a:p>
          <a:p>
            <a:pPr marL="0" indent="0">
              <a:lnSpc>
                <a:spcPct val="120000"/>
              </a:lnSpc>
              <a:buNone/>
            </a:pPr>
            <a:endParaRPr lang="en-GB" sz="1800"/>
          </a:p>
        </p:txBody>
      </p:sp>
    </p:spTree>
    <p:extLst>
      <p:ext uri="{BB962C8B-B14F-4D97-AF65-F5344CB8AC3E}">
        <p14:creationId xmlns:p14="http://schemas.microsoft.com/office/powerpoint/2010/main" val="148228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099B-0203-38EF-7AB9-FEC3475BE298}"/>
              </a:ext>
            </a:extLst>
          </p:cNvPr>
          <p:cNvSpPr>
            <a:spLocks noGrp="1"/>
          </p:cNvSpPr>
          <p:nvPr>
            <p:ph type="title"/>
          </p:nvPr>
        </p:nvSpPr>
        <p:spPr>
          <a:xfrm>
            <a:off x="68656" y="18255"/>
            <a:ext cx="10515600" cy="1325563"/>
          </a:xfrm>
        </p:spPr>
        <p:txBody>
          <a:bodyPr>
            <a:normAutofit/>
          </a:bodyPr>
          <a:lstStyle/>
          <a:p>
            <a:r>
              <a:rPr lang="en-GB" sz="3200"/>
              <a:t>The History of Operations Management</a:t>
            </a:r>
          </a:p>
        </p:txBody>
      </p:sp>
      <p:sp>
        <p:nvSpPr>
          <p:cNvPr id="3" name="Content Placeholder 2">
            <a:extLst>
              <a:ext uri="{FF2B5EF4-FFF2-40B4-BE49-F238E27FC236}">
                <a16:creationId xmlns:a16="http://schemas.microsoft.com/office/drawing/2014/main" id="{219F7157-18B2-4248-B7F2-C263CCFCB2A4}"/>
              </a:ext>
            </a:extLst>
          </p:cNvPr>
          <p:cNvSpPr>
            <a:spLocks noGrp="1"/>
          </p:cNvSpPr>
          <p:nvPr>
            <p:ph idx="1"/>
          </p:nvPr>
        </p:nvSpPr>
        <p:spPr>
          <a:xfrm>
            <a:off x="159191" y="1155669"/>
            <a:ext cx="10515600" cy="4351338"/>
          </a:xfrm>
        </p:spPr>
        <p:txBody>
          <a:bodyPr/>
          <a:lstStyle/>
          <a:p>
            <a:pPr>
              <a:lnSpc>
                <a:spcPct val="120000"/>
              </a:lnSpc>
            </a:pPr>
            <a:r>
              <a:rPr lang="en-GB" sz="2800"/>
              <a:t>In 1913, Henry Ford’s first moving assembly line started rolling, cutting </a:t>
            </a:r>
            <a:r>
              <a:rPr lang="en-GB" sz="2800" b="1"/>
              <a:t>production time for a car from 12 hours to less than three.</a:t>
            </a:r>
          </a:p>
          <a:p>
            <a:pPr>
              <a:lnSpc>
                <a:spcPct val="120000"/>
              </a:lnSpc>
            </a:pPr>
            <a:r>
              <a:rPr lang="en-GB" sz="2800"/>
              <a:t>In post-World War II Japan, Toyota developed </a:t>
            </a:r>
            <a:r>
              <a:rPr lang="en-GB" sz="2800" b="1"/>
              <a:t>just-in-time production (JIT), </a:t>
            </a:r>
            <a:r>
              <a:rPr lang="en-GB" sz="2800"/>
              <a:t>later called the Toyota Production System. The company designed it </a:t>
            </a:r>
            <a:r>
              <a:rPr lang="en-GB" sz="2800" b="1"/>
              <a:t>to eliminate waste and increase productivity and quality</a:t>
            </a:r>
            <a:r>
              <a:rPr lang="en-GB" sz="2800"/>
              <a:t>.</a:t>
            </a:r>
          </a:p>
          <a:p>
            <a:pPr>
              <a:lnSpc>
                <a:spcPct val="120000"/>
              </a:lnSpc>
            </a:pPr>
            <a:r>
              <a:rPr lang="en-GB" sz="2800"/>
              <a:t>In 1971, FedEx </a:t>
            </a:r>
            <a:r>
              <a:rPr lang="en-GB" sz="2800" b="1"/>
              <a:t>started overnight package deliveries. Today </a:t>
            </a:r>
            <a:r>
              <a:rPr lang="en-GB" sz="2800"/>
              <a:t>Amazon even offers same-day delivery</a:t>
            </a:r>
            <a:endParaRPr lang="en-GB"/>
          </a:p>
        </p:txBody>
      </p:sp>
    </p:spTree>
    <p:extLst>
      <p:ext uri="{BB962C8B-B14F-4D97-AF65-F5344CB8AC3E}">
        <p14:creationId xmlns:p14="http://schemas.microsoft.com/office/powerpoint/2010/main" val="3613576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343" y="1015750"/>
            <a:ext cx="3033642" cy="4371974"/>
          </a:xfrm>
        </p:spPr>
        <p:txBody>
          <a:bodyPr>
            <a:normAutofit/>
          </a:bodyPr>
          <a:lstStyle/>
          <a:p>
            <a:r>
              <a:rPr lang="en-GB" sz="3600">
                <a:solidFill>
                  <a:schemeClr val="tx2"/>
                </a:solidFill>
              </a:rPr>
              <a:t>    </a:t>
            </a:r>
            <a:r>
              <a:rPr lang="en-GB" sz="3600" b="1">
                <a:solidFill>
                  <a:schemeClr val="tx2"/>
                </a:solidFill>
              </a:rPr>
              <a:t>Operational Responsibilities</a:t>
            </a:r>
          </a:p>
        </p:txBody>
      </p:sp>
      <p:sp>
        <p:nvSpPr>
          <p:cNvPr id="3" name="Content Placeholder 2"/>
          <p:cNvSpPr>
            <a:spLocks noGrp="1"/>
          </p:cNvSpPr>
          <p:nvPr>
            <p:ph idx="1"/>
          </p:nvPr>
        </p:nvSpPr>
        <p:spPr>
          <a:xfrm>
            <a:off x="3314482" y="0"/>
            <a:ext cx="8772175" cy="6573871"/>
          </a:xfrm>
        </p:spPr>
        <p:txBody>
          <a:bodyPr vert="horz" lIns="91440" tIns="45720" rIns="91440" bIns="45720" rtlCol="0" anchor="ctr">
            <a:noAutofit/>
          </a:bodyPr>
          <a:lstStyle/>
          <a:p>
            <a:endParaRPr lang="en-GB" sz="2000">
              <a:solidFill>
                <a:schemeClr val="tx2"/>
              </a:solidFill>
            </a:endParaRPr>
          </a:p>
          <a:p>
            <a:endParaRPr lang="en-GB" sz="2400">
              <a:solidFill>
                <a:schemeClr val="tx2"/>
              </a:solidFill>
            </a:endParaRPr>
          </a:p>
          <a:p>
            <a:r>
              <a:rPr lang="en-GB" sz="2400">
                <a:solidFill>
                  <a:schemeClr val="tx2"/>
                </a:solidFill>
              </a:rPr>
              <a:t>Development &amp; Design</a:t>
            </a:r>
            <a:endParaRPr lang="en-GB" sz="2400">
              <a:solidFill>
                <a:schemeClr val="tx2"/>
              </a:solidFill>
              <a:cs typeface="Calibri"/>
            </a:endParaRPr>
          </a:p>
          <a:p>
            <a:r>
              <a:rPr lang="en-GB" sz="2400">
                <a:solidFill>
                  <a:schemeClr val="tx2"/>
                </a:solidFill>
              </a:rPr>
              <a:t>Management &amp; Control</a:t>
            </a:r>
            <a:endParaRPr lang="en-GB" sz="2400">
              <a:solidFill>
                <a:schemeClr val="tx2"/>
              </a:solidFill>
              <a:cs typeface="Calibri"/>
            </a:endParaRPr>
          </a:p>
          <a:p>
            <a:r>
              <a:rPr lang="en-GB" sz="2400">
                <a:solidFill>
                  <a:schemeClr val="tx2"/>
                </a:solidFill>
              </a:rPr>
              <a:t>Risk Management</a:t>
            </a:r>
            <a:endParaRPr lang="en-GB" sz="2400">
              <a:solidFill>
                <a:schemeClr val="tx2"/>
              </a:solidFill>
              <a:cs typeface="Calibri"/>
            </a:endParaRPr>
          </a:p>
          <a:p>
            <a:r>
              <a:rPr lang="en-GB" sz="2400">
                <a:solidFill>
                  <a:schemeClr val="tx2"/>
                </a:solidFill>
              </a:rPr>
              <a:t>Legal &amp; Licencing</a:t>
            </a:r>
            <a:endParaRPr lang="en-GB" sz="2400">
              <a:solidFill>
                <a:schemeClr val="tx2"/>
              </a:solidFill>
              <a:cs typeface="Calibri"/>
            </a:endParaRPr>
          </a:p>
          <a:p>
            <a:r>
              <a:rPr lang="en-GB" sz="2400">
                <a:solidFill>
                  <a:schemeClr val="tx2"/>
                </a:solidFill>
              </a:rPr>
              <a:t>Recruitment, Training, Organisation &amp; Management of Staff</a:t>
            </a:r>
            <a:endParaRPr lang="en-GB" sz="2400">
              <a:solidFill>
                <a:schemeClr val="tx2"/>
              </a:solidFill>
              <a:cs typeface="Calibri"/>
            </a:endParaRPr>
          </a:p>
          <a:p>
            <a:r>
              <a:rPr lang="en-GB" sz="2400" b="1">
                <a:solidFill>
                  <a:schemeClr val="tx2"/>
                </a:solidFill>
              </a:rPr>
              <a:t>Departments &amp; Responsibilities </a:t>
            </a:r>
            <a:r>
              <a:rPr lang="en-GB" sz="2400">
                <a:solidFill>
                  <a:schemeClr val="tx2"/>
                </a:solidFill>
              </a:rPr>
              <a:t>- Operations managers facilitate cooperation between departments and ensure that department and company goals are aligned</a:t>
            </a:r>
            <a:endParaRPr lang="en-GB" sz="2400">
              <a:solidFill>
                <a:schemeClr val="tx2"/>
              </a:solidFill>
              <a:cs typeface="Calibri"/>
            </a:endParaRPr>
          </a:p>
          <a:p>
            <a:r>
              <a:rPr lang="en-GB" sz="2400">
                <a:solidFill>
                  <a:schemeClr val="tx2"/>
                </a:solidFill>
              </a:rPr>
              <a:t>Customer Satisfaction &amp; Service Excellence</a:t>
            </a:r>
            <a:endParaRPr lang="en-GB" sz="2400">
              <a:solidFill>
                <a:schemeClr val="tx2"/>
              </a:solidFill>
              <a:cs typeface="Calibri"/>
            </a:endParaRPr>
          </a:p>
          <a:p>
            <a:r>
              <a:rPr lang="en-GB" sz="2400">
                <a:solidFill>
                  <a:schemeClr val="tx2"/>
                </a:solidFill>
              </a:rPr>
              <a:t>Crisis Management</a:t>
            </a:r>
            <a:endParaRPr lang="en-GB" sz="2400">
              <a:solidFill>
                <a:schemeClr val="tx2"/>
              </a:solidFill>
              <a:cs typeface="Calibri"/>
            </a:endParaRPr>
          </a:p>
          <a:p>
            <a:r>
              <a:rPr lang="en-GB" sz="2400">
                <a:solidFill>
                  <a:schemeClr val="tx2"/>
                </a:solidFill>
              </a:rPr>
              <a:t>Finance – Costs, Revenue &amp; Pricing / Profit &amp; Loss / Yield Management</a:t>
            </a:r>
            <a:endParaRPr lang="en-GB" sz="2400">
              <a:solidFill>
                <a:schemeClr val="tx2"/>
              </a:solidFill>
              <a:cs typeface="Calibri"/>
            </a:endParaRPr>
          </a:p>
          <a:p>
            <a:r>
              <a:rPr lang="en-GB" sz="2400">
                <a:solidFill>
                  <a:schemeClr val="tx2"/>
                </a:solidFill>
              </a:rPr>
              <a:t>Operational Systems - Stock Control / Order</a:t>
            </a:r>
            <a:endParaRPr lang="en-GB" sz="2400">
              <a:solidFill>
                <a:schemeClr val="tx2"/>
              </a:solidFill>
              <a:cs typeface="Calibri"/>
            </a:endParaRPr>
          </a:p>
          <a:p>
            <a:endParaRPr lang="en-GB" sz="2400">
              <a:solidFill>
                <a:schemeClr val="tx2"/>
              </a:solidFill>
              <a:cs typeface="Calibri"/>
            </a:endParaRPr>
          </a:p>
          <a:p>
            <a:endParaRPr lang="en-GB" sz="1800">
              <a:solidFill>
                <a:schemeClr val="tx2"/>
              </a:solidFill>
            </a:endParaRPr>
          </a:p>
        </p:txBody>
      </p:sp>
    </p:spTree>
    <p:extLst>
      <p:ext uri="{BB962C8B-B14F-4D97-AF65-F5344CB8AC3E}">
        <p14:creationId xmlns:p14="http://schemas.microsoft.com/office/powerpoint/2010/main" val="412374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5785" y="156972"/>
            <a:ext cx="4310014" cy="1701192"/>
          </a:xfrm>
        </p:spPr>
        <p:txBody>
          <a:bodyPr>
            <a:normAutofit/>
          </a:bodyPr>
          <a:lstStyle/>
          <a:p>
            <a:r>
              <a:rPr lang="en-GB" sz="3600">
                <a:solidFill>
                  <a:schemeClr val="tx2"/>
                </a:solidFill>
              </a:rPr>
              <a:t> </a:t>
            </a:r>
            <a:r>
              <a:rPr lang="en-GB" sz="3600" b="1">
                <a:solidFill>
                  <a:schemeClr val="tx2"/>
                </a:solidFill>
              </a:rPr>
              <a:t>Operational Processes</a:t>
            </a:r>
          </a:p>
        </p:txBody>
      </p:sp>
      <p:sp>
        <p:nvSpPr>
          <p:cNvPr id="3" name="Content Placeholder 2"/>
          <p:cNvSpPr>
            <a:spLocks noGrp="1"/>
          </p:cNvSpPr>
          <p:nvPr>
            <p:ph idx="1"/>
          </p:nvPr>
        </p:nvSpPr>
        <p:spPr>
          <a:xfrm>
            <a:off x="4404184" y="156972"/>
            <a:ext cx="7692566" cy="6520168"/>
          </a:xfrm>
        </p:spPr>
        <p:txBody>
          <a:bodyPr anchor="ctr">
            <a:noAutofit/>
          </a:bodyPr>
          <a:lstStyle/>
          <a:p>
            <a:pPr>
              <a:lnSpc>
                <a:spcPct val="120000"/>
              </a:lnSpc>
            </a:pPr>
            <a:r>
              <a:rPr lang="en-GB" sz="2200" b="1">
                <a:solidFill>
                  <a:schemeClr val="tx2"/>
                </a:solidFill>
              </a:rPr>
              <a:t>Planning </a:t>
            </a:r>
            <a:r>
              <a:rPr lang="en-GB" sz="2200">
                <a:solidFill>
                  <a:schemeClr val="tx2"/>
                </a:solidFill>
              </a:rPr>
              <a:t>– Gantt Charts, a team or department draws from a company-wide strategic plan and puts it under a microscope. It's </a:t>
            </a:r>
            <a:r>
              <a:rPr lang="en-GB" sz="2200" b="1">
                <a:solidFill>
                  <a:schemeClr val="tx2"/>
                </a:solidFill>
              </a:rPr>
              <a:t>future-oriented:</a:t>
            </a:r>
            <a:r>
              <a:rPr lang="en-GB" sz="2200">
                <a:solidFill>
                  <a:schemeClr val="tx2"/>
                </a:solidFill>
              </a:rPr>
              <a:t> mapping department budgets and goals to propel the success of the strategic plan with </a:t>
            </a:r>
            <a:r>
              <a:rPr lang="en-GB" sz="2200" b="1">
                <a:solidFill>
                  <a:schemeClr val="tx2"/>
                </a:solidFill>
              </a:rPr>
              <a:t>specific, team-based activities </a:t>
            </a:r>
            <a:r>
              <a:rPr lang="en-GB" sz="2200">
                <a:solidFill>
                  <a:schemeClr val="tx2"/>
                </a:solidFill>
              </a:rPr>
              <a:t>for the next 1-3 years. </a:t>
            </a:r>
          </a:p>
          <a:p>
            <a:pPr>
              <a:lnSpc>
                <a:spcPct val="120000"/>
              </a:lnSpc>
            </a:pPr>
            <a:r>
              <a:rPr lang="en-GB" sz="2200" b="1">
                <a:solidFill>
                  <a:schemeClr val="tx2"/>
                </a:solidFill>
              </a:rPr>
              <a:t>Programming</a:t>
            </a:r>
            <a:r>
              <a:rPr lang="en-GB" sz="2200">
                <a:solidFill>
                  <a:schemeClr val="tx2"/>
                </a:solidFill>
              </a:rPr>
              <a:t> - identified the problem areas in organization, need to find the </a:t>
            </a:r>
            <a:r>
              <a:rPr lang="en-GB" sz="2200" b="1">
                <a:solidFill>
                  <a:schemeClr val="tx2"/>
                </a:solidFill>
              </a:rPr>
              <a:t>right solutions </a:t>
            </a:r>
            <a:r>
              <a:rPr lang="en-GB" sz="2200">
                <a:solidFill>
                  <a:schemeClr val="tx2"/>
                </a:solidFill>
              </a:rPr>
              <a:t>by following </a:t>
            </a:r>
            <a:r>
              <a:rPr lang="en-GB" sz="2200" b="1">
                <a:solidFill>
                  <a:schemeClr val="tx2"/>
                </a:solidFill>
              </a:rPr>
              <a:t>a series of steps.</a:t>
            </a:r>
          </a:p>
          <a:p>
            <a:pPr>
              <a:lnSpc>
                <a:spcPct val="120000"/>
              </a:lnSpc>
            </a:pPr>
            <a:r>
              <a:rPr lang="en-GB" sz="2200" b="1">
                <a:solidFill>
                  <a:schemeClr val="tx2"/>
                </a:solidFill>
              </a:rPr>
              <a:t>Capacities</a:t>
            </a:r>
            <a:r>
              <a:rPr lang="en-GB" sz="2200">
                <a:solidFill>
                  <a:schemeClr val="tx2"/>
                </a:solidFill>
              </a:rPr>
              <a:t> - the </a:t>
            </a:r>
            <a:r>
              <a:rPr lang="en-GB" sz="2200" b="1">
                <a:solidFill>
                  <a:schemeClr val="tx2"/>
                </a:solidFill>
              </a:rPr>
              <a:t>highest level of goods or services </a:t>
            </a:r>
            <a:r>
              <a:rPr lang="en-GB" sz="2200">
                <a:solidFill>
                  <a:schemeClr val="tx2"/>
                </a:solidFill>
              </a:rPr>
              <a:t>that a company can produce to meet demand.</a:t>
            </a:r>
          </a:p>
          <a:p>
            <a:pPr>
              <a:lnSpc>
                <a:spcPct val="120000"/>
              </a:lnSpc>
            </a:pPr>
            <a:r>
              <a:rPr lang="en-GB" sz="2200" b="1">
                <a:solidFill>
                  <a:schemeClr val="tx2"/>
                </a:solidFill>
              </a:rPr>
              <a:t>Booking Systems </a:t>
            </a:r>
            <a:r>
              <a:rPr lang="en-GB" sz="2200">
                <a:solidFill>
                  <a:schemeClr val="tx2"/>
                </a:solidFill>
              </a:rPr>
              <a:t>- control HR, payroll and internal processes to deliver single solution modern, personalised experience increasing efficiency and compliance.</a:t>
            </a:r>
          </a:p>
          <a:p>
            <a:pPr>
              <a:lnSpc>
                <a:spcPct val="120000"/>
              </a:lnSpc>
            </a:pPr>
            <a:r>
              <a:rPr lang="en-GB" sz="2200">
                <a:solidFill>
                  <a:schemeClr val="tx2"/>
                </a:solidFill>
              </a:rPr>
              <a:t>Opening  / Soft Openings ( trial run): running &amp; delivering </a:t>
            </a:r>
          </a:p>
        </p:txBody>
      </p:sp>
      <p:pic>
        <p:nvPicPr>
          <p:cNvPr id="4" name="Picture 3">
            <a:extLst>
              <a:ext uri="{FF2B5EF4-FFF2-40B4-BE49-F238E27FC236}">
                <a16:creationId xmlns:a16="http://schemas.microsoft.com/office/drawing/2014/main" id="{E98C9550-C657-F2D8-5327-0AD0C02D4112}"/>
              </a:ext>
            </a:extLst>
          </p:cNvPr>
          <p:cNvPicPr>
            <a:picLocks noChangeAspect="1"/>
          </p:cNvPicPr>
          <p:nvPr/>
        </p:nvPicPr>
        <p:blipFill>
          <a:blip r:embed="rId3"/>
          <a:stretch>
            <a:fillRect/>
          </a:stretch>
        </p:blipFill>
        <p:spPr>
          <a:xfrm>
            <a:off x="135347" y="3207581"/>
            <a:ext cx="4087497" cy="2726329"/>
          </a:xfrm>
          <a:prstGeom prst="rect">
            <a:avLst/>
          </a:prstGeom>
        </p:spPr>
      </p:pic>
      <p:sp>
        <p:nvSpPr>
          <p:cNvPr id="6" name="TextBox 5">
            <a:extLst>
              <a:ext uri="{FF2B5EF4-FFF2-40B4-BE49-F238E27FC236}">
                <a16:creationId xmlns:a16="http://schemas.microsoft.com/office/drawing/2014/main" id="{3B04D5CA-EEC2-B3D0-5C5A-808E26DF2FFE}"/>
              </a:ext>
            </a:extLst>
          </p:cNvPr>
          <p:cNvSpPr txBox="1"/>
          <p:nvPr/>
        </p:nvSpPr>
        <p:spPr>
          <a:xfrm>
            <a:off x="95250" y="1570950"/>
            <a:ext cx="4310015" cy="1323439"/>
          </a:xfrm>
          <a:prstGeom prst="rect">
            <a:avLst/>
          </a:prstGeom>
          <a:noFill/>
        </p:spPr>
        <p:txBody>
          <a:bodyPr wrap="square">
            <a:spAutoFit/>
          </a:bodyPr>
          <a:lstStyle/>
          <a:p>
            <a:r>
              <a:rPr lang="en-GB" sz="2000"/>
              <a:t>An operational review is an in-depth and objective review of an entire organization or a specific segment of that organization</a:t>
            </a:r>
          </a:p>
        </p:txBody>
      </p:sp>
    </p:spTree>
    <p:extLst>
      <p:ext uri="{BB962C8B-B14F-4D97-AF65-F5344CB8AC3E}">
        <p14:creationId xmlns:p14="http://schemas.microsoft.com/office/powerpoint/2010/main" val="249369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95BB8-A013-A2E3-D6F1-7CDCCB6605A4}"/>
              </a:ext>
            </a:extLst>
          </p:cNvPr>
          <p:cNvSpPr>
            <a:spLocks noGrp="1"/>
          </p:cNvSpPr>
          <p:nvPr>
            <p:ph type="title"/>
          </p:nvPr>
        </p:nvSpPr>
        <p:spPr>
          <a:xfrm>
            <a:off x="108123" y="0"/>
            <a:ext cx="10515600" cy="762818"/>
          </a:xfrm>
        </p:spPr>
        <p:txBody>
          <a:bodyPr/>
          <a:lstStyle/>
          <a:p>
            <a:r>
              <a:rPr lang="en-GB"/>
              <a:t>Operational Processes</a:t>
            </a:r>
          </a:p>
        </p:txBody>
      </p:sp>
      <p:sp>
        <p:nvSpPr>
          <p:cNvPr id="3" name="Content Placeholder 2">
            <a:extLst>
              <a:ext uri="{FF2B5EF4-FFF2-40B4-BE49-F238E27FC236}">
                <a16:creationId xmlns:a16="http://schemas.microsoft.com/office/drawing/2014/main" id="{C1740B0C-902C-B032-DB62-08679A3DD300}"/>
              </a:ext>
            </a:extLst>
          </p:cNvPr>
          <p:cNvSpPr>
            <a:spLocks noGrp="1"/>
          </p:cNvSpPr>
          <p:nvPr>
            <p:ph idx="1"/>
          </p:nvPr>
        </p:nvSpPr>
        <p:spPr>
          <a:xfrm>
            <a:off x="0" y="700639"/>
            <a:ext cx="12192000" cy="5456722"/>
          </a:xfrm>
        </p:spPr>
        <p:txBody>
          <a:bodyPr>
            <a:normAutofit fontScale="85000" lnSpcReduction="20000"/>
          </a:bodyPr>
          <a:lstStyle/>
          <a:p>
            <a:pPr>
              <a:lnSpc>
                <a:spcPct val="110000"/>
              </a:lnSpc>
            </a:pPr>
            <a:r>
              <a:rPr lang="en-GB" b="1" u="sng"/>
              <a:t>TERMS:</a:t>
            </a:r>
            <a:r>
              <a:rPr lang="en-GB" b="1"/>
              <a:t> NOP’s</a:t>
            </a:r>
            <a:r>
              <a:rPr lang="en-GB"/>
              <a:t> (normal operating procedure), </a:t>
            </a:r>
            <a:r>
              <a:rPr lang="en-GB" b="1"/>
              <a:t>SOP’s</a:t>
            </a:r>
            <a:r>
              <a:rPr lang="en-GB"/>
              <a:t> (standard operating procedure) and </a:t>
            </a:r>
            <a:r>
              <a:rPr lang="en-GB" b="1"/>
              <a:t>EOP’s</a:t>
            </a:r>
            <a:r>
              <a:rPr lang="en-GB"/>
              <a:t> (emergency operating procedure) </a:t>
            </a:r>
          </a:p>
          <a:p>
            <a:pPr>
              <a:lnSpc>
                <a:spcPct val="110000"/>
              </a:lnSpc>
            </a:pPr>
            <a:r>
              <a:rPr lang="en-GB" b="1"/>
              <a:t>Management Challenges</a:t>
            </a:r>
            <a:r>
              <a:rPr lang="en-GB"/>
              <a:t> - globalization, sustainability, ethical conduct, ineffective communication, and system design</a:t>
            </a:r>
          </a:p>
          <a:p>
            <a:pPr>
              <a:lnSpc>
                <a:spcPct val="110000"/>
              </a:lnSpc>
            </a:pPr>
            <a:r>
              <a:rPr lang="en-GB" b="1" u="sng"/>
              <a:t>AREAS: </a:t>
            </a:r>
            <a:r>
              <a:rPr lang="en-GB" b="1"/>
              <a:t>HR Functions </a:t>
            </a:r>
            <a:r>
              <a:rPr lang="en-GB"/>
              <a:t>– recruitment; training; development</a:t>
            </a:r>
          </a:p>
          <a:p>
            <a:pPr>
              <a:lnSpc>
                <a:spcPct val="110000"/>
              </a:lnSpc>
            </a:pPr>
            <a:r>
              <a:rPr lang="en-GB" b="1"/>
              <a:t>Marketing</a:t>
            </a:r>
            <a:r>
              <a:rPr lang="en-GB"/>
              <a:t> – new product idea generation, market research, diversification </a:t>
            </a:r>
          </a:p>
          <a:p>
            <a:pPr>
              <a:lnSpc>
                <a:spcPct val="110000"/>
              </a:lnSpc>
            </a:pPr>
            <a:r>
              <a:rPr lang="en-GB" b="1"/>
              <a:t>Safety</a:t>
            </a:r>
            <a:r>
              <a:rPr lang="en-GB"/>
              <a:t> - Changing work environment, changing demographics, economic unpredictability, new skills</a:t>
            </a:r>
          </a:p>
          <a:p>
            <a:pPr>
              <a:lnSpc>
                <a:spcPct val="110000"/>
              </a:lnSpc>
            </a:pPr>
            <a:r>
              <a:rPr lang="en-GB"/>
              <a:t>An operational review is an in-depth and objective review of an entire organization or a specific segment of that organization</a:t>
            </a:r>
          </a:p>
          <a:p>
            <a:pPr>
              <a:lnSpc>
                <a:spcPct val="110000"/>
              </a:lnSpc>
            </a:pPr>
            <a:r>
              <a:rPr lang="en-GB" b="1"/>
              <a:t>Reviews </a:t>
            </a:r>
            <a:r>
              <a:rPr lang="en-GB"/>
              <a:t>- identify and address existing concerns such as communication issues between departments, problems with customer relations, operating procedures, lack of profitability issues.</a:t>
            </a:r>
          </a:p>
          <a:p>
            <a:endParaRPr lang="en-GB"/>
          </a:p>
        </p:txBody>
      </p:sp>
    </p:spTree>
    <p:extLst>
      <p:ext uri="{BB962C8B-B14F-4D97-AF65-F5344CB8AC3E}">
        <p14:creationId xmlns:p14="http://schemas.microsoft.com/office/powerpoint/2010/main" val="166596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5666" y="154442"/>
            <a:ext cx="3316284" cy="3111704"/>
          </a:xfrm>
        </p:spPr>
        <p:txBody>
          <a:bodyPr>
            <a:normAutofit fontScale="90000"/>
          </a:bodyPr>
          <a:lstStyle/>
          <a:p>
            <a:pPr>
              <a:lnSpc>
                <a:spcPct val="100000"/>
              </a:lnSpc>
            </a:pPr>
            <a:r>
              <a:rPr lang="en-GB" sz="3600" b="1">
                <a:solidFill>
                  <a:schemeClr val="tx2"/>
                </a:solidFill>
              </a:rPr>
              <a:t>Performance Management Reviews</a:t>
            </a:r>
            <a:br>
              <a:rPr lang="en-GB" sz="3600" b="1">
                <a:solidFill>
                  <a:schemeClr val="tx2"/>
                </a:solidFill>
              </a:rPr>
            </a:br>
            <a:br>
              <a:rPr lang="en-GB" sz="3600" b="1">
                <a:solidFill>
                  <a:schemeClr val="tx2"/>
                </a:solidFill>
              </a:rPr>
            </a:br>
            <a:r>
              <a:rPr lang="en-GB" sz="2700" b="1">
                <a:solidFill>
                  <a:schemeClr val="tx2"/>
                </a:solidFill>
              </a:rPr>
              <a:t>Operational performance reviews (OPRs) focus on identifying </a:t>
            </a:r>
            <a:r>
              <a:rPr lang="en-GB" sz="3600" b="1">
                <a:solidFill>
                  <a:schemeClr val="tx2"/>
                </a:solidFill>
              </a:rPr>
              <a:t>LEAN </a:t>
            </a:r>
            <a:r>
              <a:rPr lang="en-GB" sz="2700" b="1">
                <a:solidFill>
                  <a:schemeClr val="tx2"/>
                </a:solidFill>
              </a:rPr>
              <a:t>processes that improve efficiency: on‑time, on‑budget deliveries and high‑quality outputs</a:t>
            </a:r>
            <a:endParaRPr lang="en-GB" sz="3600" b="1">
              <a:solidFill>
                <a:schemeClr val="tx2"/>
              </a:solidFill>
            </a:endParaRPr>
          </a:p>
        </p:txBody>
      </p:sp>
      <p:sp>
        <p:nvSpPr>
          <p:cNvPr id="3" name="Content Placeholder 2"/>
          <p:cNvSpPr>
            <a:spLocks noGrp="1"/>
          </p:cNvSpPr>
          <p:nvPr>
            <p:ph idx="1"/>
          </p:nvPr>
        </p:nvSpPr>
        <p:spPr>
          <a:xfrm>
            <a:off x="4135656" y="460731"/>
            <a:ext cx="7359657" cy="5515526"/>
          </a:xfrm>
        </p:spPr>
        <p:txBody>
          <a:bodyPr anchor="ctr">
            <a:normAutofit fontScale="62500" lnSpcReduction="20000"/>
          </a:bodyPr>
          <a:lstStyle/>
          <a:p>
            <a:pPr>
              <a:lnSpc>
                <a:spcPct val="120000"/>
              </a:lnSpc>
            </a:pPr>
            <a:r>
              <a:rPr lang="en-GB" sz="3600"/>
              <a:t>How do you evaluate operations performance?</a:t>
            </a:r>
          </a:p>
          <a:p>
            <a:pPr>
              <a:lnSpc>
                <a:spcPct val="120000"/>
              </a:lnSpc>
            </a:pPr>
            <a:r>
              <a:rPr lang="en-GB" sz="3600"/>
              <a:t>Operational performance can be evaluated by tracking a project's performance and capability to reach its goals in the planned budget. Human capacities and issues and opportunities are also assessed in the process.</a:t>
            </a:r>
          </a:p>
          <a:p>
            <a:pPr marL="0" indent="0">
              <a:lnSpc>
                <a:spcPct val="120000"/>
              </a:lnSpc>
              <a:buNone/>
            </a:pPr>
            <a:endParaRPr lang="en-GB" b="1">
              <a:solidFill>
                <a:schemeClr val="tx2"/>
              </a:solidFill>
            </a:endParaRPr>
          </a:p>
          <a:p>
            <a:pPr marL="0" indent="0">
              <a:lnSpc>
                <a:spcPct val="100000"/>
              </a:lnSpc>
              <a:buNone/>
            </a:pPr>
            <a:r>
              <a:rPr lang="en-GB" sz="3400" b="1">
                <a:solidFill>
                  <a:schemeClr val="tx2"/>
                </a:solidFill>
              </a:rPr>
              <a:t>What do we find out ? </a:t>
            </a:r>
          </a:p>
          <a:p>
            <a:pPr>
              <a:lnSpc>
                <a:spcPct val="100000"/>
              </a:lnSpc>
            </a:pPr>
            <a:r>
              <a:rPr lang="en-GB" sz="3400">
                <a:solidFill>
                  <a:schemeClr val="tx2"/>
                </a:solidFill>
              </a:rPr>
              <a:t>Usage/Visitor Numbers/ Occupancy Figures/</a:t>
            </a:r>
          </a:p>
          <a:p>
            <a:pPr>
              <a:lnSpc>
                <a:spcPct val="100000"/>
              </a:lnSpc>
            </a:pPr>
            <a:r>
              <a:rPr lang="en-GB" sz="3400">
                <a:solidFill>
                  <a:schemeClr val="tx2"/>
                </a:solidFill>
              </a:rPr>
              <a:t>Financial Reviews / Yield Management /Pricing /Costs</a:t>
            </a:r>
          </a:p>
          <a:p>
            <a:pPr>
              <a:lnSpc>
                <a:spcPct val="100000"/>
              </a:lnSpc>
            </a:pPr>
            <a:r>
              <a:rPr lang="en-GB" sz="3400">
                <a:solidFill>
                  <a:schemeClr val="tx2"/>
                </a:solidFill>
              </a:rPr>
              <a:t>Customer Reviews &amp; Feedback</a:t>
            </a:r>
          </a:p>
          <a:p>
            <a:pPr>
              <a:lnSpc>
                <a:spcPct val="100000"/>
              </a:lnSpc>
            </a:pPr>
            <a:r>
              <a:rPr lang="en-GB" sz="3400">
                <a:solidFill>
                  <a:schemeClr val="tx2"/>
                </a:solidFill>
              </a:rPr>
              <a:t>Independent Reviews </a:t>
            </a:r>
          </a:p>
          <a:p>
            <a:pPr>
              <a:lnSpc>
                <a:spcPct val="100000"/>
              </a:lnSpc>
            </a:pPr>
            <a:r>
              <a:rPr lang="en-GB" sz="3400">
                <a:solidFill>
                  <a:schemeClr val="tx2"/>
                </a:solidFill>
              </a:rPr>
              <a:t>Staff Reviews / Staff Turnover/Performance Management</a:t>
            </a:r>
          </a:p>
          <a:p>
            <a:endParaRPr lang="en-GB" sz="1800">
              <a:solidFill>
                <a:schemeClr val="tx2"/>
              </a:solidFill>
            </a:endParaRPr>
          </a:p>
        </p:txBody>
      </p:sp>
    </p:spTree>
    <p:extLst>
      <p:ext uri="{BB962C8B-B14F-4D97-AF65-F5344CB8AC3E}">
        <p14:creationId xmlns:p14="http://schemas.microsoft.com/office/powerpoint/2010/main" val="243631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9300" y="310506"/>
            <a:ext cx="3855720" cy="4371974"/>
          </a:xfrm>
        </p:spPr>
        <p:txBody>
          <a:bodyPr>
            <a:normAutofit/>
          </a:bodyPr>
          <a:lstStyle/>
          <a:p>
            <a:pPr>
              <a:lnSpc>
                <a:spcPct val="100000"/>
              </a:lnSpc>
            </a:pPr>
            <a:r>
              <a:rPr lang="en-GB" sz="3600" b="1">
                <a:solidFill>
                  <a:schemeClr val="tx2"/>
                </a:solidFill>
              </a:rPr>
              <a:t>Operational Issues </a:t>
            </a:r>
            <a:br>
              <a:rPr lang="en-GB" sz="3600" b="1">
                <a:solidFill>
                  <a:schemeClr val="tx2"/>
                </a:solidFill>
              </a:rPr>
            </a:br>
            <a:br>
              <a:rPr lang="en-GB" sz="3600" b="1">
                <a:solidFill>
                  <a:schemeClr val="tx2"/>
                </a:solidFill>
              </a:rPr>
            </a:br>
            <a:r>
              <a:rPr lang="en-GB" sz="2400" b="1">
                <a:solidFill>
                  <a:schemeClr val="tx2"/>
                </a:solidFill>
              </a:rPr>
              <a:t>can affect operational performance, cause problems with the execution of strategy, and stand in the way of a business’ growth if they aren’t dealt with properly.</a:t>
            </a:r>
            <a:endParaRPr lang="en-GB" sz="3600" b="1">
              <a:solidFill>
                <a:schemeClr val="tx2"/>
              </a:solidFill>
            </a:endParaRPr>
          </a:p>
        </p:txBody>
      </p:sp>
      <p:sp>
        <p:nvSpPr>
          <p:cNvPr id="4" name="TextBox 3">
            <a:extLst>
              <a:ext uri="{FF2B5EF4-FFF2-40B4-BE49-F238E27FC236}">
                <a16:creationId xmlns:a16="http://schemas.microsoft.com/office/drawing/2014/main" id="{E83FE38E-28C2-395A-7996-558B174D22BE}"/>
              </a:ext>
            </a:extLst>
          </p:cNvPr>
          <p:cNvSpPr txBox="1"/>
          <p:nvPr/>
        </p:nvSpPr>
        <p:spPr>
          <a:xfrm>
            <a:off x="4680642" y="227263"/>
            <a:ext cx="694988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buChar char="•"/>
            </a:pPr>
            <a:r>
              <a:rPr lang="en-GB" sz="2400" b="0" i="0" u="none" strike="noStrike">
                <a:solidFill>
                  <a:srgbClr val="44546A"/>
                </a:solidFill>
                <a:latin typeface="Calibri"/>
                <a:ea typeface="Arial"/>
                <a:cs typeface="Arial"/>
              </a:rPr>
              <a:t>Must be clear </a:t>
            </a:r>
            <a:r>
              <a:rPr lang="en-GB" sz="2400" b="1" i="0" u="none" strike="noStrike">
                <a:solidFill>
                  <a:srgbClr val="44546A"/>
                </a:solidFill>
                <a:latin typeface="Calibri"/>
                <a:ea typeface="Arial"/>
                <a:cs typeface="Arial"/>
              </a:rPr>
              <a:t>Aims &amp; Objectives</a:t>
            </a:r>
            <a:r>
              <a:rPr lang="en-US" sz="2400" b="0" i="0">
                <a:solidFill>
                  <a:srgbClr val="000000"/>
                </a:solidFill>
                <a:latin typeface="Calibri"/>
                <a:ea typeface="Arial"/>
                <a:cs typeface="Arial"/>
              </a:rPr>
              <a:t>​</a:t>
            </a:r>
          </a:p>
          <a:p>
            <a:pPr lvl="0" algn="l" rtl="0">
              <a:buChar char="•"/>
            </a:pPr>
            <a:r>
              <a:rPr lang="en-GB" sz="2400" b="0" i="0" u="none" strike="noStrike">
                <a:solidFill>
                  <a:srgbClr val="44546A"/>
                </a:solidFill>
                <a:latin typeface="Calibri"/>
                <a:ea typeface="Arial"/>
                <a:cs typeface="Arial"/>
              </a:rPr>
              <a:t>Different issues for Commercial Sector / Voluntary Sector / Public Sector</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Affected</a:t>
            </a:r>
            <a:r>
              <a:rPr lang="en-GB" sz="2400" b="0" i="0" u="none" strike="noStrike">
                <a:solidFill>
                  <a:srgbClr val="44546A"/>
                </a:solidFill>
                <a:latin typeface="Calibri"/>
                <a:ea typeface="Arial"/>
                <a:cs typeface="Arial"/>
              </a:rPr>
              <a:t> by Supply &amp; Demand</a:t>
            </a:r>
            <a:r>
              <a:rPr lang="en-GB" sz="2400" b="0" i="0">
                <a:solidFill>
                  <a:srgbClr val="000000"/>
                </a:solidFill>
                <a:latin typeface="Calibri"/>
                <a:ea typeface="Arial"/>
                <a:cs typeface="Arial"/>
              </a:rPr>
              <a:t>​</a:t>
            </a:r>
          </a:p>
          <a:p>
            <a:pPr lvl="0" algn="l" rtl="0">
              <a:buChar char="•"/>
            </a:pPr>
            <a:r>
              <a:rPr lang="en-GB" sz="2400" b="0" i="0" u="none" strike="noStrike">
                <a:solidFill>
                  <a:srgbClr val="44546A"/>
                </a:solidFill>
                <a:latin typeface="Calibri"/>
                <a:ea typeface="Arial"/>
                <a:cs typeface="Arial"/>
              </a:rPr>
              <a:t>High Season / Low Season</a:t>
            </a:r>
            <a:r>
              <a:rPr lang="en-GB" sz="2400" b="0" i="0">
                <a:solidFill>
                  <a:srgbClr val="000000"/>
                </a:solidFill>
                <a:latin typeface="Calibri"/>
                <a:ea typeface="Arial"/>
                <a:cs typeface="Arial"/>
              </a:rPr>
              <a:t>​</a:t>
            </a:r>
            <a:br>
              <a:rPr lang="en-GB" sz="2400" b="0" i="0">
                <a:latin typeface="Calibri"/>
                <a:ea typeface="Arial"/>
                <a:cs typeface="Arial"/>
              </a:rPr>
            </a:br>
            <a:r>
              <a:rPr lang="en-GB" sz="2400" b="0" i="0" u="none" strike="noStrike">
                <a:solidFill>
                  <a:srgbClr val="44546A"/>
                </a:solidFill>
                <a:latin typeface="Calibri"/>
                <a:ea typeface="Arial"/>
                <a:cs typeface="Arial"/>
              </a:rPr>
              <a:t>Community Use / Usage Times</a:t>
            </a:r>
            <a:r>
              <a:rPr lang="en-GB" sz="2400" b="0" i="0">
                <a:solidFill>
                  <a:srgbClr val="000000"/>
                </a:solidFill>
                <a:latin typeface="Calibri"/>
                <a:ea typeface="Arial"/>
                <a:cs typeface="Arial"/>
              </a:rPr>
              <a:t>​</a:t>
            </a:r>
            <a:br>
              <a:rPr lang="en-GB" sz="2400" b="0" i="0">
                <a:latin typeface="Calibri"/>
                <a:ea typeface="Arial"/>
                <a:cs typeface="Arial"/>
              </a:rPr>
            </a:br>
            <a:r>
              <a:rPr lang="en-GB" sz="2400" b="1" i="0" u="none" strike="noStrike">
                <a:solidFill>
                  <a:srgbClr val="44546A"/>
                </a:solidFill>
                <a:latin typeface="Calibri"/>
                <a:ea typeface="Arial"/>
                <a:cs typeface="Arial"/>
              </a:rPr>
              <a:t>Management Issues </a:t>
            </a:r>
            <a:r>
              <a:rPr lang="en-GB" sz="2400" b="0" i="0" u="none" strike="noStrike">
                <a:solidFill>
                  <a:srgbClr val="44546A"/>
                </a:solidFill>
                <a:latin typeface="Calibri"/>
                <a:ea typeface="Arial"/>
                <a:cs typeface="Arial"/>
              </a:rPr>
              <a:t>– changes i.e., pandemic</a:t>
            </a:r>
            <a:r>
              <a:rPr lang="en-GB" sz="2400" b="0" i="0">
                <a:solidFill>
                  <a:srgbClr val="000000"/>
                </a:solidFill>
                <a:latin typeface="Calibri"/>
                <a:ea typeface="Arial"/>
                <a:cs typeface="Arial"/>
              </a:rPr>
              <a:t>​</a:t>
            </a:r>
          </a:p>
          <a:p>
            <a:pPr lvl="0" algn="l" rtl="0">
              <a:buChar char="•"/>
            </a:pPr>
            <a:r>
              <a:rPr lang="en-GB" sz="2400" b="0" i="0" u="none" strike="noStrike">
                <a:solidFill>
                  <a:srgbClr val="44546A"/>
                </a:solidFill>
                <a:latin typeface="Calibri"/>
                <a:ea typeface="Arial"/>
                <a:cs typeface="Arial"/>
              </a:rPr>
              <a:t>Technology – fast changing</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Trends</a:t>
            </a:r>
            <a:r>
              <a:rPr lang="en-GB" sz="2400" b="0" i="0" u="none" strike="noStrike">
                <a:solidFill>
                  <a:srgbClr val="44546A"/>
                </a:solidFill>
                <a:latin typeface="Calibri"/>
                <a:ea typeface="Arial"/>
                <a:cs typeface="Arial"/>
              </a:rPr>
              <a:t> - Behavioural Operations Management: This approach focuses on human behaviour as it relates to operations management.</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Sustainability</a:t>
            </a:r>
            <a:r>
              <a:rPr lang="en-GB" sz="2400" b="0" i="0" u="none" strike="noStrike">
                <a:solidFill>
                  <a:srgbClr val="44546A"/>
                </a:solidFill>
                <a:latin typeface="Calibri"/>
                <a:ea typeface="Arial"/>
                <a:cs typeface="Arial"/>
              </a:rPr>
              <a:t>: This approach highlights maintaining ecologically-minded practices under changing laws.</a:t>
            </a:r>
            <a:r>
              <a:rPr lang="en-GB" sz="2400" b="0" i="0">
                <a:solidFill>
                  <a:srgbClr val="000000"/>
                </a:solidFill>
                <a:latin typeface="Calibri"/>
                <a:ea typeface="Arial"/>
                <a:cs typeface="Arial"/>
              </a:rPr>
              <a:t>​</a:t>
            </a:r>
          </a:p>
          <a:p>
            <a:pPr lvl="0" algn="l" rtl="0">
              <a:buChar char="•"/>
            </a:pPr>
            <a:r>
              <a:rPr lang="en-GB" sz="2400" b="0" i="0" u="none" strike="noStrike">
                <a:solidFill>
                  <a:srgbClr val="44546A"/>
                </a:solidFill>
                <a:latin typeface="Calibri"/>
                <a:ea typeface="Arial"/>
                <a:cs typeface="Arial"/>
              </a:rPr>
              <a:t>Terrorism Impacts</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Economy</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Brexit</a:t>
            </a:r>
            <a:r>
              <a:rPr lang="en-GB" sz="2400" b="0" i="0">
                <a:solidFill>
                  <a:srgbClr val="000000"/>
                </a:solidFill>
                <a:latin typeface="Calibri"/>
                <a:ea typeface="Arial"/>
                <a:cs typeface="Arial"/>
              </a:rPr>
              <a:t>​</a:t>
            </a:r>
          </a:p>
          <a:p>
            <a:pPr lvl="0" algn="l" rtl="0">
              <a:buChar char="•"/>
            </a:pPr>
            <a:r>
              <a:rPr lang="en-GB" sz="2400" b="1" i="0" u="none" strike="noStrike">
                <a:solidFill>
                  <a:srgbClr val="44546A"/>
                </a:solidFill>
                <a:latin typeface="Calibri"/>
                <a:ea typeface="Arial"/>
                <a:cs typeface="Arial"/>
              </a:rPr>
              <a:t>Covid</a:t>
            </a:r>
            <a:r>
              <a:rPr lang="en-GB" sz="2400" b="0" i="0">
                <a:solidFill>
                  <a:srgbClr val="000000"/>
                </a:solidFill>
                <a:latin typeface="Calibri"/>
                <a:ea typeface="Arial"/>
                <a:cs typeface="Arial"/>
              </a:rPr>
              <a:t>​</a:t>
            </a:r>
            <a:endParaRPr lang="en-US" sz="2400">
              <a:cs typeface="Calibri"/>
            </a:endParaRPr>
          </a:p>
        </p:txBody>
      </p:sp>
    </p:spTree>
    <p:extLst>
      <p:ext uri="{BB962C8B-B14F-4D97-AF65-F5344CB8AC3E}">
        <p14:creationId xmlns:p14="http://schemas.microsoft.com/office/powerpoint/2010/main" val="3523835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2259" y="843642"/>
            <a:ext cx="2367127" cy="875498"/>
          </a:xfrm>
        </p:spPr>
        <p:txBody>
          <a:bodyPr>
            <a:normAutofit fontScale="90000"/>
          </a:bodyPr>
          <a:lstStyle/>
          <a:p>
            <a:r>
              <a:rPr lang="en-GB" sz="3600">
                <a:solidFill>
                  <a:schemeClr val="tx2"/>
                </a:solidFill>
              </a:rPr>
              <a:t>                      </a:t>
            </a:r>
            <a:r>
              <a:rPr lang="en-GB" sz="3600" b="1">
                <a:solidFill>
                  <a:schemeClr val="tx2"/>
                </a:solidFill>
              </a:rPr>
              <a:t>Topics</a:t>
            </a:r>
          </a:p>
        </p:txBody>
      </p:sp>
      <p:sp>
        <p:nvSpPr>
          <p:cNvPr id="3" name="Content Placeholder 2"/>
          <p:cNvSpPr>
            <a:spLocks noGrp="1"/>
          </p:cNvSpPr>
          <p:nvPr>
            <p:ph idx="1"/>
          </p:nvPr>
        </p:nvSpPr>
        <p:spPr>
          <a:xfrm>
            <a:off x="4041097" y="93637"/>
            <a:ext cx="7966887" cy="6388806"/>
          </a:xfrm>
        </p:spPr>
        <p:txBody>
          <a:bodyPr anchor="ctr">
            <a:noAutofit/>
          </a:bodyPr>
          <a:lstStyle/>
          <a:p>
            <a:r>
              <a:rPr lang="en-GB" sz="2000" b="1">
                <a:solidFill>
                  <a:schemeClr val="tx2"/>
                </a:solidFill>
              </a:rPr>
              <a:t>Risk Management </a:t>
            </a:r>
            <a:r>
              <a:rPr lang="en-GB" sz="2000">
                <a:solidFill>
                  <a:schemeClr val="tx2"/>
                </a:solidFill>
              </a:rPr>
              <a:t>- reduce risks through risk identification, risk assessment, measurement and mitigation, and monitoring and reporting while determining who manages operational risk</a:t>
            </a:r>
          </a:p>
          <a:p>
            <a:r>
              <a:rPr lang="en-GB" sz="2000" b="1">
                <a:solidFill>
                  <a:schemeClr val="tx2"/>
                </a:solidFill>
              </a:rPr>
              <a:t>Purple Book </a:t>
            </a:r>
            <a:r>
              <a:rPr lang="en-GB" sz="2000">
                <a:solidFill>
                  <a:schemeClr val="tx2"/>
                </a:solidFill>
              </a:rPr>
              <a:t>– Festivals Operations - The Purple Guide has been written by </a:t>
            </a:r>
            <a:r>
              <a:rPr lang="en-GB" sz="2000" b="1">
                <a:solidFill>
                  <a:schemeClr val="tx2"/>
                </a:solidFill>
              </a:rPr>
              <a:t>The Events Industry Forum </a:t>
            </a:r>
            <a:r>
              <a:rPr lang="en-GB" sz="2000">
                <a:solidFill>
                  <a:schemeClr val="tx2"/>
                </a:solidFill>
              </a:rPr>
              <a:t>in consultation with the events industry. Its aim is to help those event organisers who are duty holders to </a:t>
            </a:r>
            <a:r>
              <a:rPr lang="en-GB" sz="2000" b="1">
                <a:solidFill>
                  <a:schemeClr val="tx2"/>
                </a:solidFill>
              </a:rPr>
              <a:t>manage health and safety</a:t>
            </a:r>
            <a:r>
              <a:rPr lang="en-GB" sz="2000">
                <a:solidFill>
                  <a:schemeClr val="tx2"/>
                </a:solidFill>
              </a:rPr>
              <a:t>, particularly at large-scale music and similar events</a:t>
            </a:r>
          </a:p>
          <a:p>
            <a:r>
              <a:rPr lang="en-GB" sz="2000" b="1">
                <a:solidFill>
                  <a:schemeClr val="tx2"/>
                </a:solidFill>
              </a:rPr>
              <a:t>Green Book </a:t>
            </a:r>
            <a:r>
              <a:rPr lang="en-GB" sz="2000">
                <a:solidFill>
                  <a:schemeClr val="tx2"/>
                </a:solidFill>
              </a:rPr>
              <a:t>– Sports Events Operations</a:t>
            </a:r>
          </a:p>
          <a:p>
            <a:r>
              <a:rPr lang="en-GB" sz="2000" b="1">
                <a:solidFill>
                  <a:schemeClr val="tx2"/>
                </a:solidFill>
              </a:rPr>
              <a:t>Hotel Management </a:t>
            </a:r>
            <a:r>
              <a:rPr lang="en-GB" sz="2000">
                <a:solidFill>
                  <a:schemeClr val="tx2"/>
                </a:solidFill>
              </a:rPr>
              <a:t>– Operations</a:t>
            </a:r>
          </a:p>
          <a:p>
            <a:r>
              <a:rPr lang="en-GB" sz="2000" b="1">
                <a:solidFill>
                  <a:schemeClr val="tx2"/>
                </a:solidFill>
              </a:rPr>
              <a:t>Policies and Procedures </a:t>
            </a:r>
            <a:r>
              <a:rPr lang="en-GB" sz="2000">
                <a:solidFill>
                  <a:schemeClr val="tx2"/>
                </a:solidFill>
              </a:rPr>
              <a:t>- part of risk management </a:t>
            </a:r>
          </a:p>
          <a:p>
            <a:r>
              <a:rPr lang="en-GB" sz="2000" b="1">
                <a:solidFill>
                  <a:schemeClr val="tx2"/>
                </a:solidFill>
              </a:rPr>
              <a:t>Licencing and Legalities </a:t>
            </a:r>
            <a:r>
              <a:rPr lang="en-GB" sz="2000">
                <a:solidFill>
                  <a:schemeClr val="tx2"/>
                </a:solidFill>
              </a:rPr>
              <a:t>– compliance, trust &amp; reputation – safety </a:t>
            </a:r>
          </a:p>
          <a:p>
            <a:r>
              <a:rPr lang="en-GB" sz="2000" b="1">
                <a:solidFill>
                  <a:schemeClr val="tx2"/>
                </a:solidFill>
              </a:rPr>
              <a:t>Events Operations </a:t>
            </a:r>
            <a:r>
              <a:rPr lang="en-GB" sz="2000">
                <a:solidFill>
                  <a:schemeClr val="tx2"/>
                </a:solidFill>
              </a:rPr>
              <a:t>-  the department responsible for co-ordinating and integrating all other operations within an event and its associated venues.</a:t>
            </a:r>
          </a:p>
          <a:p>
            <a:r>
              <a:rPr lang="en-GB" sz="2000" b="1">
                <a:solidFill>
                  <a:schemeClr val="tx2"/>
                </a:solidFill>
              </a:rPr>
              <a:t>Special Facilities Operations </a:t>
            </a:r>
            <a:r>
              <a:rPr lang="en-GB" sz="2000">
                <a:solidFill>
                  <a:schemeClr val="tx2"/>
                </a:solidFill>
              </a:rPr>
              <a:t>– maintenance </a:t>
            </a:r>
          </a:p>
          <a:p>
            <a:r>
              <a:rPr lang="en-GB" sz="2000" b="1">
                <a:solidFill>
                  <a:schemeClr val="tx2"/>
                </a:solidFill>
              </a:rPr>
              <a:t>Industry Engagement </a:t>
            </a:r>
            <a:r>
              <a:rPr lang="en-GB" sz="2000">
                <a:solidFill>
                  <a:schemeClr val="tx2"/>
                </a:solidFill>
              </a:rPr>
              <a:t>- enables to explore the capabilities of suppliers (and potential suppliers) to provide the goods and services you're likely to need</a:t>
            </a:r>
          </a:p>
        </p:txBody>
      </p:sp>
    </p:spTree>
    <p:extLst>
      <p:ext uri="{BB962C8B-B14F-4D97-AF65-F5344CB8AC3E}">
        <p14:creationId xmlns:p14="http://schemas.microsoft.com/office/powerpoint/2010/main" val="387046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7C97-D24A-AFDC-69AC-4B27FC345844}"/>
              </a:ext>
            </a:extLst>
          </p:cNvPr>
          <p:cNvSpPr>
            <a:spLocks noGrp="1"/>
          </p:cNvSpPr>
          <p:nvPr>
            <p:ph type="title"/>
          </p:nvPr>
        </p:nvSpPr>
        <p:spPr/>
        <p:txBody>
          <a:bodyPr/>
          <a:lstStyle/>
          <a:p>
            <a:r>
              <a:rPr lang="en-GB"/>
              <a:t>Ops Management</a:t>
            </a:r>
          </a:p>
        </p:txBody>
      </p:sp>
      <p:pic>
        <p:nvPicPr>
          <p:cNvPr id="4" name="Content Placeholder 3">
            <a:extLst>
              <a:ext uri="{FF2B5EF4-FFF2-40B4-BE49-F238E27FC236}">
                <a16:creationId xmlns:a16="http://schemas.microsoft.com/office/drawing/2014/main" id="{51EB9AB7-D396-F0EF-E389-1DB84E15B28C}"/>
              </a:ext>
            </a:extLst>
          </p:cNvPr>
          <p:cNvPicPr>
            <a:picLocks noGrp="1" noChangeAspect="1"/>
          </p:cNvPicPr>
          <p:nvPr>
            <p:ph idx="1"/>
          </p:nvPr>
        </p:nvPicPr>
        <p:blipFill>
          <a:blip r:embed="rId2"/>
          <a:stretch>
            <a:fillRect/>
          </a:stretch>
        </p:blipFill>
        <p:spPr>
          <a:xfrm>
            <a:off x="4535967" y="1253331"/>
            <a:ext cx="4351338" cy="4351338"/>
          </a:xfrm>
          <a:prstGeom prst="rect">
            <a:avLst/>
          </a:prstGeom>
        </p:spPr>
      </p:pic>
    </p:spTree>
    <p:extLst>
      <p:ext uri="{BB962C8B-B14F-4D97-AF65-F5344CB8AC3E}">
        <p14:creationId xmlns:p14="http://schemas.microsoft.com/office/powerpoint/2010/main" val="4292662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DAA3-A6F8-F5C0-C212-BADDE76AD759}"/>
              </a:ext>
            </a:extLst>
          </p:cNvPr>
          <p:cNvSpPr>
            <a:spLocks noGrp="1"/>
          </p:cNvSpPr>
          <p:nvPr>
            <p:ph type="title"/>
          </p:nvPr>
        </p:nvSpPr>
        <p:spPr/>
        <p:txBody>
          <a:bodyPr/>
          <a:lstStyle/>
          <a:p>
            <a:r>
              <a:rPr lang="en-GB"/>
              <a:t>Lets discuss</a:t>
            </a:r>
          </a:p>
        </p:txBody>
      </p:sp>
      <p:sp>
        <p:nvSpPr>
          <p:cNvPr id="3" name="Content Placeholder 2">
            <a:extLst>
              <a:ext uri="{FF2B5EF4-FFF2-40B4-BE49-F238E27FC236}">
                <a16:creationId xmlns:a16="http://schemas.microsoft.com/office/drawing/2014/main" id="{CDD23340-08AF-AC57-CD75-8C84E232E232}"/>
              </a:ext>
            </a:extLst>
          </p:cNvPr>
          <p:cNvSpPr>
            <a:spLocks noGrp="1"/>
          </p:cNvSpPr>
          <p:nvPr>
            <p:ph idx="1"/>
          </p:nvPr>
        </p:nvSpPr>
        <p:spPr/>
        <p:txBody>
          <a:bodyPr/>
          <a:lstStyle/>
          <a:p>
            <a:r>
              <a:rPr lang="en-GB">
                <a:hlinkClick r:id="rId2"/>
              </a:rPr>
              <a:t>https://sgsa.org.uk/greenguide/</a:t>
            </a:r>
            <a:endParaRPr lang="en-GB"/>
          </a:p>
          <a:p>
            <a:r>
              <a:rPr lang="en-GB">
                <a:hlinkClick r:id="rId3"/>
              </a:rPr>
              <a:t>https://www.thepurpleguide.co.uk/</a:t>
            </a:r>
            <a:endParaRPr lang="en-GB"/>
          </a:p>
          <a:p>
            <a:endParaRPr lang="en-GB"/>
          </a:p>
          <a:p>
            <a:endParaRPr lang="en-GB"/>
          </a:p>
        </p:txBody>
      </p:sp>
      <p:pic>
        <p:nvPicPr>
          <p:cNvPr id="4" name="Picture 3">
            <a:extLst>
              <a:ext uri="{FF2B5EF4-FFF2-40B4-BE49-F238E27FC236}">
                <a16:creationId xmlns:a16="http://schemas.microsoft.com/office/drawing/2014/main" id="{4E6FFB06-0F11-211D-F2BF-FE8B3D92580D}"/>
              </a:ext>
            </a:extLst>
          </p:cNvPr>
          <p:cNvPicPr>
            <a:picLocks noChangeAspect="1"/>
          </p:cNvPicPr>
          <p:nvPr/>
        </p:nvPicPr>
        <p:blipFill>
          <a:blip r:embed="rId4"/>
          <a:stretch>
            <a:fillRect/>
          </a:stretch>
        </p:blipFill>
        <p:spPr>
          <a:xfrm>
            <a:off x="6919111" y="3185798"/>
            <a:ext cx="3810000" cy="1057275"/>
          </a:xfrm>
          <a:prstGeom prst="rect">
            <a:avLst/>
          </a:prstGeom>
        </p:spPr>
      </p:pic>
    </p:spTree>
    <p:extLst>
      <p:ext uri="{BB962C8B-B14F-4D97-AF65-F5344CB8AC3E}">
        <p14:creationId xmlns:p14="http://schemas.microsoft.com/office/powerpoint/2010/main" val="4162314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Wk1 Entrepreneurship</Template>
  <TotalTime>0</TotalTime>
  <Words>1859</Words>
  <Application>Microsoft Office PowerPoint</Application>
  <PresentationFormat>Widescreen</PresentationFormat>
  <Paragraphs>129</Paragraphs>
  <Slides>19</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Calibri</vt:lpstr>
      <vt:lpstr>Calibri Light</vt:lpstr>
      <vt:lpstr>Symbol</vt:lpstr>
      <vt:lpstr>Office Theme</vt:lpstr>
      <vt:lpstr>Text 1</vt:lpstr>
      <vt:lpstr>Operations Management WEEK 1</vt:lpstr>
      <vt:lpstr>WHAT DO YOU KNOW?</vt:lpstr>
      <vt:lpstr>THIS YEAR INTENTIONS </vt:lpstr>
      <vt:lpstr>AIM(S) </vt:lpstr>
      <vt:lpstr>LEARNING OUTCOMES </vt:lpstr>
      <vt:lpstr> Assignment 1: 19TH JANUARY 2024 : 4000 words</vt:lpstr>
      <vt:lpstr>PowerPoint Presentation</vt:lpstr>
      <vt:lpstr>          What is Operations Management?</vt:lpstr>
      <vt:lpstr>What are the 3 roles of operation management? </vt:lpstr>
      <vt:lpstr>The History of Operations Management </vt:lpstr>
      <vt:lpstr>The History of Operations Management</vt:lpstr>
      <vt:lpstr>    Operational Responsibilities</vt:lpstr>
      <vt:lpstr> Operational Processes</vt:lpstr>
      <vt:lpstr>Operational Processes</vt:lpstr>
      <vt:lpstr>Performance Management Reviews  Operational performance reviews (OPRs) focus on identifying LEAN processes that improve efficiency: on‑time, on‑budget deliveries and high‑quality outputs</vt:lpstr>
      <vt:lpstr>Operational Issues   can affect operational performance, cause problems with the execution of strategy, and stand in the way of a business’ growth if they aren’t dealt with properly.</vt:lpstr>
      <vt:lpstr>                      Topics</vt:lpstr>
      <vt:lpstr>Ops Management</vt:lpstr>
      <vt:lpstr>Lets discuss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Module</dc:title>
  <dc:creator>Jacqui Jones</dc:creator>
  <cp:lastModifiedBy>Deborah Jenkins</cp:lastModifiedBy>
  <cp:revision>1</cp:revision>
  <dcterms:created xsi:type="dcterms:W3CDTF">2020-09-29T20:16:14Z</dcterms:created>
  <dcterms:modified xsi:type="dcterms:W3CDTF">2023-10-05T07:43:40Z</dcterms:modified>
</cp:coreProperties>
</file>