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6" r:id="rId2"/>
    <p:sldId id="257" r:id="rId3"/>
    <p:sldId id="259" r:id="rId4"/>
    <p:sldId id="258"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5222"/>
    <a:srgbClr val="8ED97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C926C6-C5E5-AB36-8071-83C88CCC32D7}" v="123" dt="2025-11-09T23:01:52.879"/>
    <p1510:client id="{5E2759A1-60F2-12E2-70FC-A6A1F371B1B2}" v="55" dt="2025-11-10T00:08:12.109"/>
    <p1510:client id="{FA619212-569F-EBE3-B355-F9E48FA71254}" v="141" dt="2025-11-09T23:23:47.426"/>
    <p1510:client id="{FBC00F4B-00A6-ABCB-5B3A-DFA9B153AC62}" v="1098" dt="2025-11-09T22:18:33.0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anpreet Chatha (2407928)" userId="S::2407928@student.uwtsd.ac.uk::0f5a39ec-9a47-4fd8-9de7-e0757424c3c1" providerId="AD" clId="Web-{FBC00F4B-00A6-ABCB-5B3A-DFA9B153AC62}"/>
    <pc:docChg chg="mod addSld delSld modSld addMainMaster delMainMaster modMainMaster">
      <pc:chgData name="Ramanpreet Chatha (2407928)" userId="S::2407928@student.uwtsd.ac.uk::0f5a39ec-9a47-4fd8-9de7-e0757424c3c1" providerId="AD" clId="Web-{FBC00F4B-00A6-ABCB-5B3A-DFA9B153AC62}" dt="2025-11-09T22:18:33.058" v="1049"/>
      <pc:docMkLst>
        <pc:docMk/>
      </pc:docMkLst>
      <pc:sldChg chg="addSp delSp modSp mod modTransition setBg modClrScheme addAnim delAnim modAnim chgLayout">
        <pc:chgData name="Ramanpreet Chatha (2407928)" userId="S::2407928@student.uwtsd.ac.uk::0f5a39ec-9a47-4fd8-9de7-e0757424c3c1" providerId="AD" clId="Web-{FBC00F4B-00A6-ABCB-5B3A-DFA9B153AC62}" dt="2025-11-09T22:18:33.058" v="1049"/>
        <pc:sldMkLst>
          <pc:docMk/>
          <pc:sldMk cId="109857222" sldId="256"/>
        </pc:sldMkLst>
        <pc:spChg chg="add del mod ord">
          <ac:chgData name="Ramanpreet Chatha (2407928)" userId="S::2407928@student.uwtsd.ac.uk::0f5a39ec-9a47-4fd8-9de7-e0757424c3c1" providerId="AD" clId="Web-{FBC00F4B-00A6-ABCB-5B3A-DFA9B153AC62}" dt="2025-11-09T20:26:40.711" v="570" actId="20577"/>
          <ac:spMkLst>
            <pc:docMk/>
            <pc:sldMk cId="109857222" sldId="256"/>
            <ac:spMk id="2" creationId="{00000000-0000-0000-0000-000000000000}"/>
          </ac:spMkLst>
        </pc:spChg>
        <pc:spChg chg="del mod">
          <ac:chgData name="Ramanpreet Chatha (2407928)" userId="S::2407928@student.uwtsd.ac.uk::0f5a39ec-9a47-4fd8-9de7-e0757424c3c1" providerId="AD" clId="Web-{FBC00F4B-00A6-ABCB-5B3A-DFA9B153AC62}" dt="2025-11-09T20:17:21.656" v="502"/>
          <ac:spMkLst>
            <pc:docMk/>
            <pc:sldMk cId="109857222" sldId="256"/>
            <ac:spMk id="3" creationId="{00000000-0000-0000-0000-000000000000}"/>
          </ac:spMkLst>
        </pc:spChg>
        <pc:spChg chg="add del mod ord">
          <ac:chgData name="Ramanpreet Chatha (2407928)" userId="S::2407928@student.uwtsd.ac.uk::0f5a39ec-9a47-4fd8-9de7-e0757424c3c1" providerId="AD" clId="Web-{FBC00F4B-00A6-ABCB-5B3A-DFA9B153AC62}" dt="2025-11-09T21:30:55.120" v="838"/>
          <ac:spMkLst>
            <pc:docMk/>
            <pc:sldMk cId="109857222" sldId="256"/>
            <ac:spMk id="5" creationId="{27B2519A-5C9E-F775-91A7-FB28CD9CDCDB}"/>
          </ac:spMkLst>
        </pc:spChg>
        <pc:spChg chg="add del mod">
          <ac:chgData name="Ramanpreet Chatha (2407928)" userId="S::2407928@student.uwtsd.ac.uk::0f5a39ec-9a47-4fd8-9de7-e0757424c3c1" providerId="AD" clId="Web-{FBC00F4B-00A6-ABCB-5B3A-DFA9B153AC62}" dt="2025-11-09T20:25:10.800" v="547"/>
          <ac:spMkLst>
            <pc:docMk/>
            <pc:sldMk cId="109857222" sldId="256"/>
            <ac:spMk id="8" creationId="{753CD5F1-1212-00DB-1D0A-2E972587BEF6}"/>
          </ac:spMkLst>
        </pc:spChg>
        <pc:picChg chg="add mod">
          <ac:chgData name="Ramanpreet Chatha (2407928)" userId="S::2407928@student.uwtsd.ac.uk::0f5a39ec-9a47-4fd8-9de7-e0757424c3c1" providerId="AD" clId="Web-{FBC00F4B-00A6-ABCB-5B3A-DFA9B153AC62}" dt="2025-11-09T20:24:21.285" v="541" actId="1076"/>
          <ac:picMkLst>
            <pc:docMk/>
            <pc:sldMk cId="109857222" sldId="256"/>
            <ac:picMk id="6" creationId="{C4A6E701-780A-C5A2-9A79-F45B4D170AEB}"/>
          </ac:picMkLst>
        </pc:picChg>
        <pc:picChg chg="add del mod">
          <ac:chgData name="Ramanpreet Chatha (2407928)" userId="S::2407928@student.uwtsd.ac.uk::0f5a39ec-9a47-4fd8-9de7-e0757424c3c1" providerId="AD" clId="Web-{FBC00F4B-00A6-ABCB-5B3A-DFA9B153AC62}" dt="2025-11-09T21:03:05.221" v="724"/>
          <ac:picMkLst>
            <pc:docMk/>
            <pc:sldMk cId="109857222" sldId="256"/>
            <ac:picMk id="9" creationId="{32DA52AB-B3CC-6DE3-C6A5-15716C0D4E71}"/>
          </ac:picMkLst>
        </pc:picChg>
        <pc:picChg chg="add del mod">
          <ac:chgData name="Ramanpreet Chatha (2407928)" userId="S::2407928@student.uwtsd.ac.uk::0f5a39ec-9a47-4fd8-9de7-e0757424c3c1" providerId="AD" clId="Web-{FBC00F4B-00A6-ABCB-5B3A-DFA9B153AC62}" dt="2025-11-09T21:03:07.502" v="725"/>
          <ac:picMkLst>
            <pc:docMk/>
            <pc:sldMk cId="109857222" sldId="256"/>
            <ac:picMk id="10" creationId="{D5B985A5-FCA1-F2D2-0B8B-FD597C61B7FC}"/>
          </ac:picMkLst>
        </pc:picChg>
      </pc:sldChg>
      <pc:sldChg chg="addSp delSp modSp new mod modTransition setBg modClrScheme addAnim delAnim modAnim chgLayout">
        <pc:chgData name="Ramanpreet Chatha (2407928)" userId="S::2407928@student.uwtsd.ac.uk::0f5a39ec-9a47-4fd8-9de7-e0757424c3c1" providerId="AD" clId="Web-{FBC00F4B-00A6-ABCB-5B3A-DFA9B153AC62}" dt="2025-11-09T22:12:18.495" v="1025"/>
        <pc:sldMkLst>
          <pc:docMk/>
          <pc:sldMk cId="4013158973" sldId="257"/>
        </pc:sldMkLst>
        <pc:spChg chg="mod ord">
          <ac:chgData name="Ramanpreet Chatha (2407928)" userId="S::2407928@student.uwtsd.ac.uk::0f5a39ec-9a47-4fd8-9de7-e0757424c3c1" providerId="AD" clId="Web-{FBC00F4B-00A6-ABCB-5B3A-DFA9B153AC62}" dt="2025-11-09T22:07:32.383" v="1007" actId="20577"/>
          <ac:spMkLst>
            <pc:docMk/>
            <pc:sldMk cId="4013158973" sldId="257"/>
            <ac:spMk id="2" creationId="{3318C9ED-C72F-C9AA-9856-83C84A6305F9}"/>
          </ac:spMkLst>
        </pc:spChg>
        <pc:spChg chg="mod ord">
          <ac:chgData name="Ramanpreet Chatha (2407928)" userId="S::2407928@student.uwtsd.ac.uk::0f5a39ec-9a47-4fd8-9de7-e0757424c3c1" providerId="AD" clId="Web-{FBC00F4B-00A6-ABCB-5B3A-DFA9B153AC62}" dt="2025-11-09T22:07:48.914" v="1008" actId="1076"/>
          <ac:spMkLst>
            <pc:docMk/>
            <pc:sldMk cId="4013158973" sldId="257"/>
            <ac:spMk id="3" creationId="{325C8D84-3687-1D3F-9A8C-27E2CE515986}"/>
          </ac:spMkLst>
        </pc:spChg>
        <pc:picChg chg="add mod">
          <ac:chgData name="Ramanpreet Chatha (2407928)" userId="S::2407928@student.uwtsd.ac.uk::0f5a39ec-9a47-4fd8-9de7-e0757424c3c1" providerId="AD" clId="Web-{FBC00F4B-00A6-ABCB-5B3A-DFA9B153AC62}" dt="2025-11-09T22:07:00.570" v="1004" actId="1076"/>
          <ac:picMkLst>
            <pc:docMk/>
            <pc:sldMk cId="4013158973" sldId="257"/>
            <ac:picMk id="4" creationId="{5B114B04-23B5-7D7A-89A3-A99DA319228C}"/>
          </ac:picMkLst>
        </pc:picChg>
        <pc:picChg chg="add mod">
          <ac:chgData name="Ramanpreet Chatha (2407928)" userId="S::2407928@student.uwtsd.ac.uk::0f5a39ec-9a47-4fd8-9de7-e0757424c3c1" providerId="AD" clId="Web-{FBC00F4B-00A6-ABCB-5B3A-DFA9B153AC62}" dt="2025-11-09T22:07:04.789" v="1005" actId="1076"/>
          <ac:picMkLst>
            <pc:docMk/>
            <pc:sldMk cId="4013158973" sldId="257"/>
            <ac:picMk id="5" creationId="{2BF16340-4344-7819-E1D3-F1E983B1581A}"/>
          </ac:picMkLst>
        </pc:picChg>
        <pc:picChg chg="add del mod">
          <ac:chgData name="Ramanpreet Chatha (2407928)" userId="S::2407928@student.uwtsd.ac.uk::0f5a39ec-9a47-4fd8-9de7-e0757424c3c1" providerId="AD" clId="Web-{FBC00F4B-00A6-ABCB-5B3A-DFA9B153AC62}" dt="2025-11-09T22:08:07.336" v="1011"/>
          <ac:picMkLst>
            <pc:docMk/>
            <pc:sldMk cId="4013158973" sldId="257"/>
            <ac:picMk id="6" creationId="{1585AE77-3A54-850A-A9DB-EF4465BA50D5}"/>
          </ac:picMkLst>
        </pc:picChg>
        <pc:picChg chg="add mod">
          <ac:chgData name="Ramanpreet Chatha (2407928)" userId="S::2407928@student.uwtsd.ac.uk::0f5a39ec-9a47-4fd8-9de7-e0757424c3c1" providerId="AD" clId="Web-{FBC00F4B-00A6-ABCB-5B3A-DFA9B153AC62}" dt="2025-11-09T22:08:36.508" v="1016" actId="1076"/>
          <ac:picMkLst>
            <pc:docMk/>
            <pc:sldMk cId="4013158973" sldId="257"/>
            <ac:picMk id="7" creationId="{A229FA9D-EB61-EC54-0C9B-62540744570C}"/>
          </ac:picMkLst>
        </pc:picChg>
      </pc:sldChg>
      <pc:sldChg chg="addSp delSp modSp new mod modClrScheme chgLayout">
        <pc:chgData name="Ramanpreet Chatha (2407928)" userId="S::2407928@student.uwtsd.ac.uk::0f5a39ec-9a47-4fd8-9de7-e0757424c3c1" providerId="AD" clId="Web-{FBC00F4B-00A6-ABCB-5B3A-DFA9B153AC62}" dt="2025-11-09T22:00:46.939" v="981" actId="20577"/>
        <pc:sldMkLst>
          <pc:docMk/>
          <pc:sldMk cId="417051196" sldId="258"/>
        </pc:sldMkLst>
        <pc:spChg chg="del mod ord">
          <ac:chgData name="Ramanpreet Chatha (2407928)" userId="S::2407928@student.uwtsd.ac.uk::0f5a39ec-9a47-4fd8-9de7-e0757424c3c1" providerId="AD" clId="Web-{FBC00F4B-00A6-ABCB-5B3A-DFA9B153AC62}" dt="2025-11-09T21:30:35.276" v="836"/>
          <ac:spMkLst>
            <pc:docMk/>
            <pc:sldMk cId="417051196" sldId="258"/>
            <ac:spMk id="2" creationId="{D2DA9543-8FF7-CAEE-B32C-4734EA208C69}"/>
          </ac:spMkLst>
        </pc:spChg>
        <pc:spChg chg="mod ord">
          <ac:chgData name="Ramanpreet Chatha (2407928)" userId="S::2407928@student.uwtsd.ac.uk::0f5a39ec-9a47-4fd8-9de7-e0757424c3c1" providerId="AD" clId="Web-{FBC00F4B-00A6-ABCB-5B3A-DFA9B153AC62}" dt="2025-11-09T21:26:14.412" v="829" actId="20577"/>
          <ac:spMkLst>
            <pc:docMk/>
            <pc:sldMk cId="417051196" sldId="258"/>
            <ac:spMk id="3" creationId="{E31CE214-3AE6-823C-4A28-6A9C1DAB3655}"/>
          </ac:spMkLst>
        </pc:spChg>
        <pc:spChg chg="add mod">
          <ac:chgData name="Ramanpreet Chatha (2407928)" userId="S::2407928@student.uwtsd.ac.uk::0f5a39ec-9a47-4fd8-9de7-e0757424c3c1" providerId="AD" clId="Web-{FBC00F4B-00A6-ABCB-5B3A-DFA9B153AC62}" dt="2025-11-09T22:00:46.939" v="981" actId="20577"/>
          <ac:spMkLst>
            <pc:docMk/>
            <pc:sldMk cId="417051196" sldId="258"/>
            <ac:spMk id="4" creationId="{81FDF9F6-1FD6-BC1F-86EC-AD61B7CF1815}"/>
          </ac:spMkLst>
        </pc:spChg>
        <pc:picChg chg="add del mod modCrop">
          <ac:chgData name="Ramanpreet Chatha (2407928)" userId="S::2407928@student.uwtsd.ac.uk::0f5a39ec-9a47-4fd8-9de7-e0757424c3c1" providerId="AD" clId="Web-{FBC00F4B-00A6-ABCB-5B3A-DFA9B153AC62}" dt="2025-11-09T21:44:20.294" v="880"/>
          <ac:picMkLst>
            <pc:docMk/>
            <pc:sldMk cId="417051196" sldId="258"/>
            <ac:picMk id="5" creationId="{AC2952E7-033D-8BDF-1179-CA648C05B15B}"/>
          </ac:picMkLst>
        </pc:picChg>
        <pc:picChg chg="add del mod modCrop">
          <ac:chgData name="Ramanpreet Chatha (2407928)" userId="S::2407928@student.uwtsd.ac.uk::0f5a39ec-9a47-4fd8-9de7-e0757424c3c1" providerId="AD" clId="Web-{FBC00F4B-00A6-ABCB-5B3A-DFA9B153AC62}" dt="2025-11-09T21:57:03.886" v="952"/>
          <ac:picMkLst>
            <pc:docMk/>
            <pc:sldMk cId="417051196" sldId="258"/>
            <ac:picMk id="6" creationId="{8EF8653A-9EE6-ADA0-8CA6-96CBF271AE9C}"/>
          </ac:picMkLst>
        </pc:picChg>
        <pc:picChg chg="add mod">
          <ac:chgData name="Ramanpreet Chatha (2407928)" userId="S::2407928@student.uwtsd.ac.uk::0f5a39ec-9a47-4fd8-9de7-e0757424c3c1" providerId="AD" clId="Web-{FBC00F4B-00A6-ABCB-5B3A-DFA9B153AC62}" dt="2025-11-09T21:57:25.496" v="956" actId="1076"/>
          <ac:picMkLst>
            <pc:docMk/>
            <pc:sldMk cId="417051196" sldId="258"/>
            <ac:picMk id="7" creationId="{2A84C7CC-FE6E-900D-1E8C-58642BF4BD10}"/>
          </ac:picMkLst>
        </pc:picChg>
        <pc:picChg chg="add mod">
          <ac:chgData name="Ramanpreet Chatha (2407928)" userId="S::2407928@student.uwtsd.ac.uk::0f5a39ec-9a47-4fd8-9de7-e0757424c3c1" providerId="AD" clId="Web-{FBC00F4B-00A6-ABCB-5B3A-DFA9B153AC62}" dt="2025-11-09T21:46:27.374" v="885" actId="1076"/>
          <ac:picMkLst>
            <pc:docMk/>
            <pc:sldMk cId="417051196" sldId="258"/>
            <ac:picMk id="8" creationId="{EF880061-E61B-F79F-190A-15D8D00CE512}"/>
          </ac:picMkLst>
        </pc:picChg>
        <pc:picChg chg="add mod">
          <ac:chgData name="Ramanpreet Chatha (2407928)" userId="S::2407928@student.uwtsd.ac.uk::0f5a39ec-9a47-4fd8-9de7-e0757424c3c1" providerId="AD" clId="Web-{FBC00F4B-00A6-ABCB-5B3A-DFA9B153AC62}" dt="2025-11-09T21:57:22.855" v="955" actId="1076"/>
          <ac:picMkLst>
            <pc:docMk/>
            <pc:sldMk cId="417051196" sldId="258"/>
            <ac:picMk id="9" creationId="{D45907B5-AE8B-D333-11A7-45D476BEEBE3}"/>
          </ac:picMkLst>
        </pc:picChg>
      </pc:sldChg>
      <pc:sldChg chg="addSp delSp modSp new mod modTransition setBg addAnim delAnim modAnim">
        <pc:chgData name="Ramanpreet Chatha (2407928)" userId="S::2407928@student.uwtsd.ac.uk::0f5a39ec-9a47-4fd8-9de7-e0757424c3c1" providerId="AD" clId="Web-{FBC00F4B-00A6-ABCB-5B3A-DFA9B153AC62}" dt="2025-11-09T22:17:18.307" v="1047"/>
        <pc:sldMkLst>
          <pc:docMk/>
          <pc:sldMk cId="4032281875" sldId="259"/>
        </pc:sldMkLst>
        <pc:spChg chg="mod">
          <ac:chgData name="Ramanpreet Chatha (2407928)" userId="S::2407928@student.uwtsd.ac.uk::0f5a39ec-9a47-4fd8-9de7-e0757424c3c1" providerId="AD" clId="Web-{FBC00F4B-00A6-ABCB-5B3A-DFA9B153AC62}" dt="2025-11-09T20:39:00.588" v="677" actId="1076"/>
          <ac:spMkLst>
            <pc:docMk/>
            <pc:sldMk cId="4032281875" sldId="259"/>
            <ac:spMk id="2" creationId="{28299E42-4EB0-1E8A-E04A-9DC6E04C84F8}"/>
          </ac:spMkLst>
        </pc:spChg>
        <pc:spChg chg="del">
          <ac:chgData name="Ramanpreet Chatha (2407928)" userId="S::2407928@student.uwtsd.ac.uk::0f5a39ec-9a47-4fd8-9de7-e0757424c3c1" providerId="AD" clId="Web-{FBC00F4B-00A6-ABCB-5B3A-DFA9B153AC62}" dt="2025-11-09T20:33:20.103" v="607"/>
          <ac:spMkLst>
            <pc:docMk/>
            <pc:sldMk cId="4032281875" sldId="259"/>
            <ac:spMk id="3" creationId="{2C8313C8-7163-F0EF-27B0-CA579E26599F}"/>
          </ac:spMkLst>
        </pc:spChg>
        <pc:spChg chg="add mod">
          <ac:chgData name="Ramanpreet Chatha (2407928)" userId="S::2407928@student.uwtsd.ac.uk::0f5a39ec-9a47-4fd8-9de7-e0757424c3c1" providerId="AD" clId="Web-{FBC00F4B-00A6-ABCB-5B3A-DFA9B153AC62}" dt="2025-11-09T20:40:29.277" v="684" actId="20577"/>
          <ac:spMkLst>
            <pc:docMk/>
            <pc:sldMk cId="4032281875" sldId="259"/>
            <ac:spMk id="9" creationId="{ED0375A5-B0C5-6D7A-A4F6-1B618EBD7761}"/>
          </ac:spMkLst>
        </pc:spChg>
        <pc:spChg chg="add del mod">
          <ac:chgData name="Ramanpreet Chatha (2407928)" userId="S::2407928@student.uwtsd.ac.uk::0f5a39ec-9a47-4fd8-9de7-e0757424c3c1" providerId="AD" clId="Web-{FBC00F4B-00A6-ABCB-5B3A-DFA9B153AC62}" dt="2025-11-09T20:40:56.668" v="688"/>
          <ac:spMkLst>
            <pc:docMk/>
            <pc:sldMk cId="4032281875" sldId="259"/>
            <ac:spMk id="10" creationId="{1185DD68-4CCF-36E3-3D29-2E8CAD37D0DF}"/>
          </ac:spMkLst>
        </pc:spChg>
        <pc:picChg chg="add del mod ord">
          <ac:chgData name="Ramanpreet Chatha (2407928)" userId="S::2407928@student.uwtsd.ac.uk::0f5a39ec-9a47-4fd8-9de7-e0757424c3c1" providerId="AD" clId="Web-{FBC00F4B-00A6-ABCB-5B3A-DFA9B153AC62}" dt="2025-11-09T20:33:22.634" v="608"/>
          <ac:picMkLst>
            <pc:docMk/>
            <pc:sldMk cId="4032281875" sldId="259"/>
            <ac:picMk id="7" creationId="{05A04DF4-DBDC-D3AA-4A6D-76AFCC903B4F}"/>
          </ac:picMkLst>
        </pc:picChg>
        <pc:picChg chg="add del mod">
          <ac:chgData name="Ramanpreet Chatha (2407928)" userId="S::2407928@student.uwtsd.ac.uk::0f5a39ec-9a47-4fd8-9de7-e0757424c3c1" providerId="AD" clId="Web-{FBC00F4B-00A6-ABCB-5B3A-DFA9B153AC62}" dt="2025-11-09T20:52:19.824" v="694"/>
          <ac:picMkLst>
            <pc:docMk/>
            <pc:sldMk cId="4032281875" sldId="259"/>
            <ac:picMk id="12" creationId="{0B0A19BD-C0E7-4126-8F60-2D57733D2FE0}"/>
          </ac:picMkLst>
        </pc:picChg>
        <pc:picChg chg="add del mod">
          <ac:chgData name="Ramanpreet Chatha (2407928)" userId="S::2407928@student.uwtsd.ac.uk::0f5a39ec-9a47-4fd8-9de7-e0757424c3c1" providerId="AD" clId="Web-{FBC00F4B-00A6-ABCB-5B3A-DFA9B153AC62}" dt="2025-11-09T20:54:40.639" v="701"/>
          <ac:picMkLst>
            <pc:docMk/>
            <pc:sldMk cId="4032281875" sldId="259"/>
            <ac:picMk id="13" creationId="{FB0DE2B9-E7D4-7327-CBCA-77BFC32A071A}"/>
          </ac:picMkLst>
        </pc:picChg>
        <pc:picChg chg="add del mod">
          <ac:chgData name="Ramanpreet Chatha (2407928)" userId="S::2407928@student.uwtsd.ac.uk::0f5a39ec-9a47-4fd8-9de7-e0757424c3c1" providerId="AD" clId="Web-{FBC00F4B-00A6-ABCB-5B3A-DFA9B153AC62}" dt="2025-11-09T21:03:19.628" v="726"/>
          <ac:picMkLst>
            <pc:docMk/>
            <pc:sldMk cId="4032281875" sldId="259"/>
            <ac:picMk id="14" creationId="{EBB14752-6173-DFB1-4473-AFC2295A1FFF}"/>
          </ac:picMkLst>
        </pc:picChg>
        <pc:picChg chg="add mod">
          <ac:chgData name="Ramanpreet Chatha (2407928)" userId="S::2407928@student.uwtsd.ac.uk::0f5a39ec-9a47-4fd8-9de7-e0757424c3c1" providerId="AD" clId="Web-{FBC00F4B-00A6-ABCB-5B3A-DFA9B153AC62}" dt="2025-11-09T21:10:43.956" v="755" actId="1076"/>
          <ac:picMkLst>
            <pc:docMk/>
            <pc:sldMk cId="4032281875" sldId="259"/>
            <ac:picMk id="15" creationId="{5599E9EE-AC4D-FFB0-5B1E-6BB54F7C0748}"/>
          </ac:picMkLst>
        </pc:picChg>
        <pc:picChg chg="add del mod">
          <ac:chgData name="Ramanpreet Chatha (2407928)" userId="S::2407928@student.uwtsd.ac.uk::0f5a39ec-9a47-4fd8-9de7-e0757424c3c1" providerId="AD" clId="Web-{FBC00F4B-00A6-ABCB-5B3A-DFA9B153AC62}" dt="2025-11-09T21:11:36.316" v="761"/>
          <ac:picMkLst>
            <pc:docMk/>
            <pc:sldMk cId="4032281875" sldId="259"/>
            <ac:picMk id="16" creationId="{BBA67D88-E250-4CD6-7884-E960533818B4}"/>
          </ac:picMkLst>
        </pc:picChg>
      </pc:sldChg>
      <pc:sldChg chg="addSp delSp modSp new">
        <pc:chgData name="Ramanpreet Chatha (2407928)" userId="S::2407928@student.uwtsd.ac.uk::0f5a39ec-9a47-4fd8-9de7-e0757424c3c1" providerId="AD" clId="Web-{FBC00F4B-00A6-ABCB-5B3A-DFA9B153AC62}" dt="2025-11-09T21:59:30.547" v="976" actId="1076"/>
        <pc:sldMkLst>
          <pc:docMk/>
          <pc:sldMk cId="2812358473" sldId="260"/>
        </pc:sldMkLst>
        <pc:spChg chg="del">
          <ac:chgData name="Ramanpreet Chatha (2407928)" userId="S::2407928@student.uwtsd.ac.uk::0f5a39ec-9a47-4fd8-9de7-e0757424c3c1" providerId="AD" clId="Web-{FBC00F4B-00A6-ABCB-5B3A-DFA9B153AC62}" dt="2025-11-09T21:47:36.360" v="896"/>
          <ac:spMkLst>
            <pc:docMk/>
            <pc:sldMk cId="2812358473" sldId="260"/>
            <ac:spMk id="2" creationId="{87B0F3F0-F521-98B7-E4BE-F46027D4CAA0}"/>
          </ac:spMkLst>
        </pc:spChg>
        <pc:spChg chg="del">
          <ac:chgData name="Ramanpreet Chatha (2407928)" userId="S::2407928@student.uwtsd.ac.uk::0f5a39ec-9a47-4fd8-9de7-e0757424c3c1" providerId="AD" clId="Web-{FBC00F4B-00A6-ABCB-5B3A-DFA9B153AC62}" dt="2025-11-09T21:47:33.078" v="895"/>
          <ac:spMkLst>
            <pc:docMk/>
            <pc:sldMk cId="2812358473" sldId="260"/>
            <ac:spMk id="3" creationId="{7903EDF3-181A-4BFE-1264-B6422375EA04}"/>
          </ac:spMkLst>
        </pc:spChg>
        <pc:spChg chg="add mod">
          <ac:chgData name="Ramanpreet Chatha (2407928)" userId="S::2407928@student.uwtsd.ac.uk::0f5a39ec-9a47-4fd8-9de7-e0757424c3c1" providerId="AD" clId="Web-{FBC00F4B-00A6-ABCB-5B3A-DFA9B153AC62}" dt="2025-11-09T21:58:06.341" v="968" actId="20577"/>
          <ac:spMkLst>
            <pc:docMk/>
            <pc:sldMk cId="2812358473" sldId="260"/>
            <ac:spMk id="7" creationId="{CED3B92C-F424-590E-8AB0-8158E3C3DAB6}"/>
          </ac:spMkLst>
        </pc:spChg>
        <pc:picChg chg="add del mod">
          <ac:chgData name="Ramanpreet Chatha (2407928)" userId="S::2407928@student.uwtsd.ac.uk::0f5a39ec-9a47-4fd8-9de7-e0757424c3c1" providerId="AD" clId="Web-{FBC00F4B-00A6-ABCB-5B3A-DFA9B153AC62}" dt="2025-11-09T21:51:07.440" v="923"/>
          <ac:picMkLst>
            <pc:docMk/>
            <pc:sldMk cId="2812358473" sldId="260"/>
            <ac:picMk id="8" creationId="{BF663BCC-877D-2CF1-99F0-3EC86EF05B71}"/>
          </ac:picMkLst>
        </pc:picChg>
        <pc:picChg chg="add mod">
          <ac:chgData name="Ramanpreet Chatha (2407928)" userId="S::2407928@student.uwtsd.ac.uk::0f5a39ec-9a47-4fd8-9de7-e0757424c3c1" providerId="AD" clId="Web-{FBC00F4B-00A6-ABCB-5B3A-DFA9B153AC62}" dt="2025-11-09T21:53:31.577" v="946" actId="1076"/>
          <ac:picMkLst>
            <pc:docMk/>
            <pc:sldMk cId="2812358473" sldId="260"/>
            <ac:picMk id="9" creationId="{CD373810-4260-E243-EA08-152368EB31E9}"/>
          </ac:picMkLst>
        </pc:picChg>
        <pc:picChg chg="add mod">
          <ac:chgData name="Ramanpreet Chatha (2407928)" userId="S::2407928@student.uwtsd.ac.uk::0f5a39ec-9a47-4fd8-9de7-e0757424c3c1" providerId="AD" clId="Web-{FBC00F4B-00A6-ABCB-5B3A-DFA9B153AC62}" dt="2025-11-09T21:53:43.078" v="948" actId="14100"/>
          <ac:picMkLst>
            <pc:docMk/>
            <pc:sldMk cId="2812358473" sldId="260"/>
            <ac:picMk id="10" creationId="{CF4A3289-C722-448A-965E-07813B1EC243}"/>
          </ac:picMkLst>
        </pc:picChg>
        <pc:picChg chg="add mod">
          <ac:chgData name="Ramanpreet Chatha (2407928)" userId="S::2407928@student.uwtsd.ac.uk::0f5a39ec-9a47-4fd8-9de7-e0757424c3c1" providerId="AD" clId="Web-{FBC00F4B-00A6-ABCB-5B3A-DFA9B153AC62}" dt="2025-11-09T21:53:47.328" v="949" actId="14100"/>
          <ac:picMkLst>
            <pc:docMk/>
            <pc:sldMk cId="2812358473" sldId="260"/>
            <ac:picMk id="11" creationId="{953EC12D-7610-1DA6-18E9-60FAC71F391D}"/>
          </ac:picMkLst>
        </pc:picChg>
        <pc:picChg chg="add mod">
          <ac:chgData name="Ramanpreet Chatha (2407928)" userId="S::2407928@student.uwtsd.ac.uk::0f5a39ec-9a47-4fd8-9de7-e0757424c3c1" providerId="AD" clId="Web-{FBC00F4B-00A6-ABCB-5B3A-DFA9B153AC62}" dt="2025-11-09T21:57:39.746" v="957" actId="1076"/>
          <ac:picMkLst>
            <pc:docMk/>
            <pc:sldMk cId="2812358473" sldId="260"/>
            <ac:picMk id="13" creationId="{155864EA-F1D5-ED70-AAB3-4533EFF40F1F}"/>
          </ac:picMkLst>
        </pc:picChg>
        <pc:picChg chg="add del mod">
          <ac:chgData name="Ramanpreet Chatha (2407928)" userId="S::2407928@student.uwtsd.ac.uk::0f5a39ec-9a47-4fd8-9de7-e0757424c3c1" providerId="AD" clId="Web-{FBC00F4B-00A6-ABCB-5B3A-DFA9B153AC62}" dt="2025-11-09T21:56:57.495" v="951"/>
          <ac:picMkLst>
            <pc:docMk/>
            <pc:sldMk cId="2812358473" sldId="260"/>
            <ac:picMk id="14" creationId="{3A5C683D-82B8-5131-1B2A-AFAE8C96DE79}"/>
          </ac:picMkLst>
        </pc:picChg>
        <pc:picChg chg="add mod">
          <ac:chgData name="Ramanpreet Chatha (2407928)" userId="S::2407928@student.uwtsd.ac.uk::0f5a39ec-9a47-4fd8-9de7-e0757424c3c1" providerId="AD" clId="Web-{FBC00F4B-00A6-ABCB-5B3A-DFA9B153AC62}" dt="2025-11-09T21:59:30.547" v="976" actId="1076"/>
          <ac:picMkLst>
            <pc:docMk/>
            <pc:sldMk cId="2812358473" sldId="260"/>
            <ac:picMk id="15" creationId="{2079BBD5-1D40-FFF9-0FEC-73E4941A9635}"/>
          </ac:picMkLst>
        </pc:picChg>
      </pc:sldChg>
      <pc:sldChg chg="modSp new del mod modTransition setBg">
        <pc:chgData name="Ramanpreet Chatha (2407928)" userId="S::2407928@student.uwtsd.ac.uk::0f5a39ec-9a47-4fd8-9de7-e0757424c3c1" providerId="AD" clId="Web-{FBC00F4B-00A6-ABCB-5B3A-DFA9B153AC62}" dt="2025-11-09T21:22:35.234" v="810"/>
        <pc:sldMkLst>
          <pc:docMk/>
          <pc:sldMk cId="3478114743" sldId="260"/>
        </pc:sldMkLst>
        <pc:spChg chg="mod">
          <ac:chgData name="Ramanpreet Chatha (2407928)" userId="S::2407928@student.uwtsd.ac.uk::0f5a39ec-9a47-4fd8-9de7-e0757424c3c1" providerId="AD" clId="Web-{FBC00F4B-00A6-ABCB-5B3A-DFA9B153AC62}" dt="2025-11-09T21:12:57.927" v="785" actId="20577"/>
          <ac:spMkLst>
            <pc:docMk/>
            <pc:sldMk cId="3478114743" sldId="260"/>
            <ac:spMk id="2" creationId="{530078FA-7168-4F5F-2E4B-326BEAB1A26A}"/>
          </ac:spMkLst>
        </pc:spChg>
        <pc:spChg chg="mod">
          <ac:chgData name="Ramanpreet Chatha (2407928)" userId="S::2407928@student.uwtsd.ac.uk::0f5a39ec-9a47-4fd8-9de7-e0757424c3c1" providerId="AD" clId="Web-{FBC00F4B-00A6-ABCB-5B3A-DFA9B153AC62}" dt="2025-11-09T21:22:31.218" v="809" actId="20577"/>
          <ac:spMkLst>
            <pc:docMk/>
            <pc:sldMk cId="3478114743" sldId="260"/>
            <ac:spMk id="3" creationId="{4E56AC76-AF0D-7DA2-9381-CD92A886F93C}"/>
          </ac:spMkLst>
        </pc:spChg>
      </pc:sldChg>
      <pc:sldMasterChg chg="del mod setBg delSldLayout modSldLayout">
        <pc:chgData name="Ramanpreet Chatha (2407928)" userId="S::2407928@student.uwtsd.ac.uk::0f5a39ec-9a47-4fd8-9de7-e0757424c3c1" providerId="AD" clId="Web-{FBC00F4B-00A6-ABCB-5B3A-DFA9B153AC62}" dt="2025-11-09T20:19:17.095" v="510"/>
        <pc:sldMasterMkLst>
          <pc:docMk/>
          <pc:sldMasterMk cId="2460954070" sldId="2147483660"/>
        </pc:sldMasterMkLst>
        <pc:sldLayoutChg chg="del mod">
          <pc:chgData name="Ramanpreet Chatha (2407928)" userId="S::2407928@student.uwtsd.ac.uk::0f5a39ec-9a47-4fd8-9de7-e0757424c3c1" providerId="AD" clId="Web-{FBC00F4B-00A6-ABCB-5B3A-DFA9B153AC62}" dt="2025-11-09T20:19:17.095" v="510"/>
          <pc:sldLayoutMkLst>
            <pc:docMk/>
            <pc:sldMasterMk cId="2460954070" sldId="2147483660"/>
            <pc:sldLayoutMk cId="2385387890" sldId="2147483661"/>
          </pc:sldLayoutMkLst>
        </pc:sldLayoutChg>
        <pc:sldLayoutChg chg="del mod">
          <pc:chgData name="Ramanpreet Chatha (2407928)" userId="S::2407928@student.uwtsd.ac.uk::0f5a39ec-9a47-4fd8-9de7-e0757424c3c1" providerId="AD" clId="Web-{FBC00F4B-00A6-ABCB-5B3A-DFA9B153AC62}" dt="2025-11-09T20:19:17.095" v="510"/>
          <pc:sldLayoutMkLst>
            <pc:docMk/>
            <pc:sldMasterMk cId="2460954070" sldId="2147483660"/>
            <pc:sldLayoutMk cId="949138452" sldId="2147483662"/>
          </pc:sldLayoutMkLst>
        </pc:sldLayoutChg>
        <pc:sldLayoutChg chg="del mod">
          <pc:chgData name="Ramanpreet Chatha (2407928)" userId="S::2407928@student.uwtsd.ac.uk::0f5a39ec-9a47-4fd8-9de7-e0757424c3c1" providerId="AD" clId="Web-{FBC00F4B-00A6-ABCB-5B3A-DFA9B153AC62}" dt="2025-11-09T20:19:17.095" v="510"/>
          <pc:sldLayoutMkLst>
            <pc:docMk/>
            <pc:sldMasterMk cId="2460954070" sldId="2147483660"/>
            <pc:sldLayoutMk cId="2591524520" sldId="2147483663"/>
          </pc:sldLayoutMkLst>
        </pc:sldLayoutChg>
        <pc:sldLayoutChg chg="del mod">
          <pc:chgData name="Ramanpreet Chatha (2407928)" userId="S::2407928@student.uwtsd.ac.uk::0f5a39ec-9a47-4fd8-9de7-e0757424c3c1" providerId="AD" clId="Web-{FBC00F4B-00A6-ABCB-5B3A-DFA9B153AC62}" dt="2025-11-09T20:19:17.095" v="510"/>
          <pc:sldLayoutMkLst>
            <pc:docMk/>
            <pc:sldMasterMk cId="2460954070" sldId="2147483660"/>
            <pc:sldLayoutMk cId="1203092039" sldId="2147483664"/>
          </pc:sldLayoutMkLst>
        </pc:sldLayoutChg>
        <pc:sldLayoutChg chg="del mod">
          <pc:chgData name="Ramanpreet Chatha (2407928)" userId="S::2407928@student.uwtsd.ac.uk::0f5a39ec-9a47-4fd8-9de7-e0757424c3c1" providerId="AD" clId="Web-{FBC00F4B-00A6-ABCB-5B3A-DFA9B153AC62}" dt="2025-11-09T20:19:17.095" v="510"/>
          <pc:sldLayoutMkLst>
            <pc:docMk/>
            <pc:sldMasterMk cId="2460954070" sldId="2147483660"/>
            <pc:sldLayoutMk cId="3733172339" sldId="2147483665"/>
          </pc:sldLayoutMkLst>
        </pc:sldLayoutChg>
        <pc:sldLayoutChg chg="del mod">
          <pc:chgData name="Ramanpreet Chatha (2407928)" userId="S::2407928@student.uwtsd.ac.uk::0f5a39ec-9a47-4fd8-9de7-e0757424c3c1" providerId="AD" clId="Web-{FBC00F4B-00A6-ABCB-5B3A-DFA9B153AC62}" dt="2025-11-09T20:19:17.095" v="510"/>
          <pc:sldLayoutMkLst>
            <pc:docMk/>
            <pc:sldMasterMk cId="2460954070" sldId="2147483660"/>
            <pc:sldLayoutMk cId="3210312558" sldId="2147483666"/>
          </pc:sldLayoutMkLst>
        </pc:sldLayoutChg>
        <pc:sldLayoutChg chg="del mod">
          <pc:chgData name="Ramanpreet Chatha (2407928)" userId="S::2407928@student.uwtsd.ac.uk::0f5a39ec-9a47-4fd8-9de7-e0757424c3c1" providerId="AD" clId="Web-{FBC00F4B-00A6-ABCB-5B3A-DFA9B153AC62}" dt="2025-11-09T20:19:17.095" v="510"/>
          <pc:sldLayoutMkLst>
            <pc:docMk/>
            <pc:sldMasterMk cId="2460954070" sldId="2147483660"/>
            <pc:sldLayoutMk cId="3146388984" sldId="2147483667"/>
          </pc:sldLayoutMkLst>
        </pc:sldLayoutChg>
        <pc:sldLayoutChg chg="del mod">
          <pc:chgData name="Ramanpreet Chatha (2407928)" userId="S::2407928@student.uwtsd.ac.uk::0f5a39ec-9a47-4fd8-9de7-e0757424c3c1" providerId="AD" clId="Web-{FBC00F4B-00A6-ABCB-5B3A-DFA9B153AC62}" dt="2025-11-09T20:19:17.095" v="510"/>
          <pc:sldLayoutMkLst>
            <pc:docMk/>
            <pc:sldMasterMk cId="2460954070" sldId="2147483660"/>
            <pc:sldLayoutMk cId="3171841454" sldId="2147483668"/>
          </pc:sldLayoutMkLst>
        </pc:sldLayoutChg>
        <pc:sldLayoutChg chg="del mod">
          <pc:chgData name="Ramanpreet Chatha (2407928)" userId="S::2407928@student.uwtsd.ac.uk::0f5a39ec-9a47-4fd8-9de7-e0757424c3c1" providerId="AD" clId="Web-{FBC00F4B-00A6-ABCB-5B3A-DFA9B153AC62}" dt="2025-11-09T20:19:17.095" v="510"/>
          <pc:sldLayoutMkLst>
            <pc:docMk/>
            <pc:sldMasterMk cId="2460954070" sldId="2147483660"/>
            <pc:sldLayoutMk cId="1718958274" sldId="2147483669"/>
          </pc:sldLayoutMkLst>
        </pc:sldLayoutChg>
        <pc:sldLayoutChg chg="del mod">
          <pc:chgData name="Ramanpreet Chatha (2407928)" userId="S::2407928@student.uwtsd.ac.uk::0f5a39ec-9a47-4fd8-9de7-e0757424c3c1" providerId="AD" clId="Web-{FBC00F4B-00A6-ABCB-5B3A-DFA9B153AC62}" dt="2025-11-09T20:19:17.095" v="510"/>
          <pc:sldLayoutMkLst>
            <pc:docMk/>
            <pc:sldMasterMk cId="2460954070" sldId="2147483660"/>
            <pc:sldLayoutMk cId="2202905451" sldId="2147483670"/>
          </pc:sldLayoutMkLst>
        </pc:sldLayoutChg>
        <pc:sldLayoutChg chg="del mod">
          <pc:chgData name="Ramanpreet Chatha (2407928)" userId="S::2407928@student.uwtsd.ac.uk::0f5a39ec-9a47-4fd8-9de7-e0757424c3c1" providerId="AD" clId="Web-{FBC00F4B-00A6-ABCB-5B3A-DFA9B153AC62}" dt="2025-11-09T20:19:17.095" v="510"/>
          <pc:sldLayoutMkLst>
            <pc:docMk/>
            <pc:sldMasterMk cId="2460954070" sldId="2147483660"/>
            <pc:sldLayoutMk cId="3479445657" sldId="2147483671"/>
          </pc:sldLayoutMkLst>
        </pc:sldLayoutChg>
      </pc:sldMasterChg>
      <pc:sldMasterChg chg="add del addSldLayout delSldLayout modSldLayout">
        <pc:chgData name="Ramanpreet Chatha (2407928)" userId="S::2407928@student.uwtsd.ac.uk::0f5a39ec-9a47-4fd8-9de7-e0757424c3c1" providerId="AD" clId="Web-{FBC00F4B-00A6-ABCB-5B3A-DFA9B153AC62}" dt="2025-11-09T20:19:23.017" v="512"/>
        <pc:sldMasterMkLst>
          <pc:docMk/>
          <pc:sldMasterMk cId="2623168437" sldId="2147483672"/>
        </pc:sldMasterMkLst>
        <pc:sldLayoutChg chg="add del mod replId">
          <pc:chgData name="Ramanpreet Chatha (2407928)" userId="S::2407928@student.uwtsd.ac.uk::0f5a39ec-9a47-4fd8-9de7-e0757424c3c1" providerId="AD" clId="Web-{FBC00F4B-00A6-ABCB-5B3A-DFA9B153AC62}" dt="2025-11-09T20:19:23.017" v="512"/>
          <pc:sldLayoutMkLst>
            <pc:docMk/>
            <pc:sldMasterMk cId="2623168437" sldId="2147483672"/>
            <pc:sldLayoutMk cId="3946927662" sldId="2147483673"/>
          </pc:sldLayoutMkLst>
        </pc:sldLayoutChg>
        <pc:sldLayoutChg chg="add del mod replId">
          <pc:chgData name="Ramanpreet Chatha (2407928)" userId="S::2407928@student.uwtsd.ac.uk::0f5a39ec-9a47-4fd8-9de7-e0757424c3c1" providerId="AD" clId="Web-{FBC00F4B-00A6-ABCB-5B3A-DFA9B153AC62}" dt="2025-11-09T20:19:23.017" v="512"/>
          <pc:sldLayoutMkLst>
            <pc:docMk/>
            <pc:sldMasterMk cId="2623168437" sldId="2147483672"/>
            <pc:sldLayoutMk cId="2912649918" sldId="2147483674"/>
          </pc:sldLayoutMkLst>
        </pc:sldLayoutChg>
        <pc:sldLayoutChg chg="add del mod replId">
          <pc:chgData name="Ramanpreet Chatha (2407928)" userId="S::2407928@student.uwtsd.ac.uk::0f5a39ec-9a47-4fd8-9de7-e0757424c3c1" providerId="AD" clId="Web-{FBC00F4B-00A6-ABCB-5B3A-DFA9B153AC62}" dt="2025-11-09T20:19:23.017" v="512"/>
          <pc:sldLayoutMkLst>
            <pc:docMk/>
            <pc:sldMasterMk cId="2623168437" sldId="2147483672"/>
            <pc:sldLayoutMk cId="2221537080" sldId="2147483675"/>
          </pc:sldLayoutMkLst>
        </pc:sldLayoutChg>
        <pc:sldLayoutChg chg="add del mod replId">
          <pc:chgData name="Ramanpreet Chatha (2407928)" userId="S::2407928@student.uwtsd.ac.uk::0f5a39ec-9a47-4fd8-9de7-e0757424c3c1" providerId="AD" clId="Web-{FBC00F4B-00A6-ABCB-5B3A-DFA9B153AC62}" dt="2025-11-09T20:19:23.017" v="512"/>
          <pc:sldLayoutMkLst>
            <pc:docMk/>
            <pc:sldMasterMk cId="2623168437" sldId="2147483672"/>
            <pc:sldLayoutMk cId="1038022881" sldId="2147483676"/>
          </pc:sldLayoutMkLst>
        </pc:sldLayoutChg>
        <pc:sldLayoutChg chg="add del mod replId">
          <pc:chgData name="Ramanpreet Chatha (2407928)" userId="S::2407928@student.uwtsd.ac.uk::0f5a39ec-9a47-4fd8-9de7-e0757424c3c1" providerId="AD" clId="Web-{FBC00F4B-00A6-ABCB-5B3A-DFA9B153AC62}" dt="2025-11-09T20:19:23.017" v="512"/>
          <pc:sldLayoutMkLst>
            <pc:docMk/>
            <pc:sldMasterMk cId="2623168437" sldId="2147483672"/>
            <pc:sldLayoutMk cId="1129245687" sldId="2147483677"/>
          </pc:sldLayoutMkLst>
        </pc:sldLayoutChg>
        <pc:sldLayoutChg chg="add del mod replId">
          <pc:chgData name="Ramanpreet Chatha (2407928)" userId="S::2407928@student.uwtsd.ac.uk::0f5a39ec-9a47-4fd8-9de7-e0757424c3c1" providerId="AD" clId="Web-{FBC00F4B-00A6-ABCB-5B3A-DFA9B153AC62}" dt="2025-11-09T20:19:23.017" v="512"/>
          <pc:sldLayoutMkLst>
            <pc:docMk/>
            <pc:sldMasterMk cId="2623168437" sldId="2147483672"/>
            <pc:sldLayoutMk cId="3449045952" sldId="2147483678"/>
          </pc:sldLayoutMkLst>
        </pc:sldLayoutChg>
        <pc:sldLayoutChg chg="add del mod replId">
          <pc:chgData name="Ramanpreet Chatha (2407928)" userId="S::2407928@student.uwtsd.ac.uk::0f5a39ec-9a47-4fd8-9de7-e0757424c3c1" providerId="AD" clId="Web-{FBC00F4B-00A6-ABCB-5B3A-DFA9B153AC62}" dt="2025-11-09T20:19:23.017" v="512"/>
          <pc:sldLayoutMkLst>
            <pc:docMk/>
            <pc:sldMasterMk cId="2623168437" sldId="2147483672"/>
            <pc:sldLayoutMk cId="3608788042" sldId="2147483679"/>
          </pc:sldLayoutMkLst>
        </pc:sldLayoutChg>
        <pc:sldLayoutChg chg="add del mod replId">
          <pc:chgData name="Ramanpreet Chatha (2407928)" userId="S::2407928@student.uwtsd.ac.uk::0f5a39ec-9a47-4fd8-9de7-e0757424c3c1" providerId="AD" clId="Web-{FBC00F4B-00A6-ABCB-5B3A-DFA9B153AC62}" dt="2025-11-09T20:19:23.017" v="512"/>
          <pc:sldLayoutMkLst>
            <pc:docMk/>
            <pc:sldMasterMk cId="2623168437" sldId="2147483672"/>
            <pc:sldLayoutMk cId="1928435736" sldId="2147483680"/>
          </pc:sldLayoutMkLst>
        </pc:sldLayoutChg>
        <pc:sldLayoutChg chg="add del mod replId">
          <pc:chgData name="Ramanpreet Chatha (2407928)" userId="S::2407928@student.uwtsd.ac.uk::0f5a39ec-9a47-4fd8-9de7-e0757424c3c1" providerId="AD" clId="Web-{FBC00F4B-00A6-ABCB-5B3A-DFA9B153AC62}" dt="2025-11-09T20:19:23.017" v="512"/>
          <pc:sldLayoutMkLst>
            <pc:docMk/>
            <pc:sldMasterMk cId="2623168437" sldId="2147483672"/>
            <pc:sldLayoutMk cId="1732026138" sldId="2147483681"/>
          </pc:sldLayoutMkLst>
        </pc:sldLayoutChg>
        <pc:sldLayoutChg chg="add del mod replId">
          <pc:chgData name="Ramanpreet Chatha (2407928)" userId="S::2407928@student.uwtsd.ac.uk::0f5a39ec-9a47-4fd8-9de7-e0757424c3c1" providerId="AD" clId="Web-{FBC00F4B-00A6-ABCB-5B3A-DFA9B153AC62}" dt="2025-11-09T20:19:23.017" v="512"/>
          <pc:sldLayoutMkLst>
            <pc:docMk/>
            <pc:sldMasterMk cId="2623168437" sldId="2147483672"/>
            <pc:sldLayoutMk cId="2249493013" sldId="2147483682"/>
          </pc:sldLayoutMkLst>
        </pc:sldLayoutChg>
        <pc:sldLayoutChg chg="add del mod replId">
          <pc:chgData name="Ramanpreet Chatha (2407928)" userId="S::2407928@student.uwtsd.ac.uk::0f5a39ec-9a47-4fd8-9de7-e0757424c3c1" providerId="AD" clId="Web-{FBC00F4B-00A6-ABCB-5B3A-DFA9B153AC62}" dt="2025-11-09T20:19:23.017" v="512"/>
          <pc:sldLayoutMkLst>
            <pc:docMk/>
            <pc:sldMasterMk cId="2623168437" sldId="2147483672"/>
            <pc:sldLayoutMk cId="4005131263" sldId="2147483683"/>
          </pc:sldLayoutMkLst>
        </pc:sldLayoutChg>
      </pc:sldMasterChg>
      <pc:sldMasterChg chg="add del addSldLayout delSldLayout modSldLayout">
        <pc:chgData name="Ramanpreet Chatha (2407928)" userId="S::2407928@student.uwtsd.ac.uk::0f5a39ec-9a47-4fd8-9de7-e0757424c3c1" providerId="AD" clId="Web-{FBC00F4B-00A6-ABCB-5B3A-DFA9B153AC62}" dt="2025-11-09T20:20:20.736" v="514"/>
        <pc:sldMasterMkLst>
          <pc:docMk/>
          <pc:sldMasterMk cId="185311004" sldId="2147483684"/>
        </pc:sldMasterMkLst>
        <pc:sldLayoutChg chg="add del mod replId">
          <pc:chgData name="Ramanpreet Chatha (2407928)" userId="S::2407928@student.uwtsd.ac.uk::0f5a39ec-9a47-4fd8-9de7-e0757424c3c1" providerId="AD" clId="Web-{FBC00F4B-00A6-ABCB-5B3A-DFA9B153AC62}" dt="2025-11-09T20:20:20.736" v="514"/>
          <pc:sldLayoutMkLst>
            <pc:docMk/>
            <pc:sldMasterMk cId="185311004" sldId="2147483684"/>
            <pc:sldLayoutMk cId="2152941137" sldId="2147483685"/>
          </pc:sldLayoutMkLst>
        </pc:sldLayoutChg>
        <pc:sldLayoutChg chg="add del mod replId">
          <pc:chgData name="Ramanpreet Chatha (2407928)" userId="S::2407928@student.uwtsd.ac.uk::0f5a39ec-9a47-4fd8-9de7-e0757424c3c1" providerId="AD" clId="Web-{FBC00F4B-00A6-ABCB-5B3A-DFA9B153AC62}" dt="2025-11-09T20:20:20.736" v="514"/>
          <pc:sldLayoutMkLst>
            <pc:docMk/>
            <pc:sldMasterMk cId="185311004" sldId="2147483684"/>
            <pc:sldLayoutMk cId="3846898404" sldId="2147483686"/>
          </pc:sldLayoutMkLst>
        </pc:sldLayoutChg>
        <pc:sldLayoutChg chg="add del mod replId">
          <pc:chgData name="Ramanpreet Chatha (2407928)" userId="S::2407928@student.uwtsd.ac.uk::0f5a39ec-9a47-4fd8-9de7-e0757424c3c1" providerId="AD" clId="Web-{FBC00F4B-00A6-ABCB-5B3A-DFA9B153AC62}" dt="2025-11-09T20:20:20.736" v="514"/>
          <pc:sldLayoutMkLst>
            <pc:docMk/>
            <pc:sldMasterMk cId="185311004" sldId="2147483684"/>
            <pc:sldLayoutMk cId="4230050633" sldId="2147483687"/>
          </pc:sldLayoutMkLst>
        </pc:sldLayoutChg>
        <pc:sldLayoutChg chg="add del mod replId">
          <pc:chgData name="Ramanpreet Chatha (2407928)" userId="S::2407928@student.uwtsd.ac.uk::0f5a39ec-9a47-4fd8-9de7-e0757424c3c1" providerId="AD" clId="Web-{FBC00F4B-00A6-ABCB-5B3A-DFA9B153AC62}" dt="2025-11-09T20:20:20.736" v="514"/>
          <pc:sldLayoutMkLst>
            <pc:docMk/>
            <pc:sldMasterMk cId="185311004" sldId="2147483684"/>
            <pc:sldLayoutMk cId="775848872" sldId="2147483688"/>
          </pc:sldLayoutMkLst>
        </pc:sldLayoutChg>
        <pc:sldLayoutChg chg="add del mod replId">
          <pc:chgData name="Ramanpreet Chatha (2407928)" userId="S::2407928@student.uwtsd.ac.uk::0f5a39ec-9a47-4fd8-9de7-e0757424c3c1" providerId="AD" clId="Web-{FBC00F4B-00A6-ABCB-5B3A-DFA9B153AC62}" dt="2025-11-09T20:20:20.736" v="514"/>
          <pc:sldLayoutMkLst>
            <pc:docMk/>
            <pc:sldMasterMk cId="185311004" sldId="2147483684"/>
            <pc:sldLayoutMk cId="2620558311" sldId="2147483689"/>
          </pc:sldLayoutMkLst>
        </pc:sldLayoutChg>
        <pc:sldLayoutChg chg="add del mod replId">
          <pc:chgData name="Ramanpreet Chatha (2407928)" userId="S::2407928@student.uwtsd.ac.uk::0f5a39ec-9a47-4fd8-9de7-e0757424c3c1" providerId="AD" clId="Web-{FBC00F4B-00A6-ABCB-5B3A-DFA9B153AC62}" dt="2025-11-09T20:20:20.736" v="514"/>
          <pc:sldLayoutMkLst>
            <pc:docMk/>
            <pc:sldMasterMk cId="185311004" sldId="2147483684"/>
            <pc:sldLayoutMk cId="1098069852" sldId="2147483690"/>
          </pc:sldLayoutMkLst>
        </pc:sldLayoutChg>
        <pc:sldLayoutChg chg="add del mod replId">
          <pc:chgData name="Ramanpreet Chatha (2407928)" userId="S::2407928@student.uwtsd.ac.uk::0f5a39ec-9a47-4fd8-9de7-e0757424c3c1" providerId="AD" clId="Web-{FBC00F4B-00A6-ABCB-5B3A-DFA9B153AC62}" dt="2025-11-09T20:20:20.736" v="514"/>
          <pc:sldLayoutMkLst>
            <pc:docMk/>
            <pc:sldMasterMk cId="185311004" sldId="2147483684"/>
            <pc:sldLayoutMk cId="2086880773" sldId="2147483691"/>
          </pc:sldLayoutMkLst>
        </pc:sldLayoutChg>
        <pc:sldLayoutChg chg="add del mod replId">
          <pc:chgData name="Ramanpreet Chatha (2407928)" userId="S::2407928@student.uwtsd.ac.uk::0f5a39ec-9a47-4fd8-9de7-e0757424c3c1" providerId="AD" clId="Web-{FBC00F4B-00A6-ABCB-5B3A-DFA9B153AC62}" dt="2025-11-09T20:20:20.736" v="514"/>
          <pc:sldLayoutMkLst>
            <pc:docMk/>
            <pc:sldMasterMk cId="185311004" sldId="2147483684"/>
            <pc:sldLayoutMk cId="4006338517" sldId="2147483692"/>
          </pc:sldLayoutMkLst>
        </pc:sldLayoutChg>
        <pc:sldLayoutChg chg="add del mod replId">
          <pc:chgData name="Ramanpreet Chatha (2407928)" userId="S::2407928@student.uwtsd.ac.uk::0f5a39ec-9a47-4fd8-9de7-e0757424c3c1" providerId="AD" clId="Web-{FBC00F4B-00A6-ABCB-5B3A-DFA9B153AC62}" dt="2025-11-09T20:20:20.736" v="514"/>
          <pc:sldLayoutMkLst>
            <pc:docMk/>
            <pc:sldMasterMk cId="185311004" sldId="2147483684"/>
            <pc:sldLayoutMk cId="3634048500" sldId="2147483693"/>
          </pc:sldLayoutMkLst>
        </pc:sldLayoutChg>
        <pc:sldLayoutChg chg="add del mod replId">
          <pc:chgData name="Ramanpreet Chatha (2407928)" userId="S::2407928@student.uwtsd.ac.uk::0f5a39ec-9a47-4fd8-9de7-e0757424c3c1" providerId="AD" clId="Web-{FBC00F4B-00A6-ABCB-5B3A-DFA9B153AC62}" dt="2025-11-09T20:20:20.736" v="514"/>
          <pc:sldLayoutMkLst>
            <pc:docMk/>
            <pc:sldMasterMk cId="185311004" sldId="2147483684"/>
            <pc:sldLayoutMk cId="2443579178" sldId="2147483694"/>
          </pc:sldLayoutMkLst>
        </pc:sldLayoutChg>
        <pc:sldLayoutChg chg="add del mod replId">
          <pc:chgData name="Ramanpreet Chatha (2407928)" userId="S::2407928@student.uwtsd.ac.uk::0f5a39ec-9a47-4fd8-9de7-e0757424c3c1" providerId="AD" clId="Web-{FBC00F4B-00A6-ABCB-5B3A-DFA9B153AC62}" dt="2025-11-09T20:20:20.736" v="514"/>
          <pc:sldLayoutMkLst>
            <pc:docMk/>
            <pc:sldMasterMk cId="185311004" sldId="2147483684"/>
            <pc:sldLayoutMk cId="1316437428" sldId="2147483695"/>
          </pc:sldLayoutMkLst>
        </pc:sldLayoutChg>
      </pc:sldMasterChg>
      <pc:sldMasterChg chg="add del mod setBg addSldLayout delSldLayout modSldLayout">
        <pc:chgData name="Ramanpreet Chatha (2407928)" userId="S::2407928@student.uwtsd.ac.uk::0f5a39ec-9a47-4fd8-9de7-e0757424c3c1" providerId="AD" clId="Web-{FBC00F4B-00A6-ABCB-5B3A-DFA9B153AC62}" dt="2025-11-09T20:21:34.127" v="525"/>
        <pc:sldMasterMkLst>
          <pc:docMk/>
          <pc:sldMasterMk cId="341012221" sldId="2147483696"/>
        </pc:sldMasterMkLst>
        <pc:sldLayoutChg chg="add del mod replId">
          <pc:chgData name="Ramanpreet Chatha (2407928)" userId="S::2407928@student.uwtsd.ac.uk::0f5a39ec-9a47-4fd8-9de7-e0757424c3c1" providerId="AD" clId="Web-{FBC00F4B-00A6-ABCB-5B3A-DFA9B153AC62}" dt="2025-11-09T20:21:34.127" v="525"/>
          <pc:sldLayoutMkLst>
            <pc:docMk/>
            <pc:sldMasterMk cId="341012221" sldId="2147483696"/>
            <pc:sldLayoutMk cId="2501916346" sldId="2147483697"/>
          </pc:sldLayoutMkLst>
        </pc:sldLayoutChg>
        <pc:sldLayoutChg chg="add del mod replId">
          <pc:chgData name="Ramanpreet Chatha (2407928)" userId="S::2407928@student.uwtsd.ac.uk::0f5a39ec-9a47-4fd8-9de7-e0757424c3c1" providerId="AD" clId="Web-{FBC00F4B-00A6-ABCB-5B3A-DFA9B153AC62}" dt="2025-11-09T20:21:34.127" v="525"/>
          <pc:sldLayoutMkLst>
            <pc:docMk/>
            <pc:sldMasterMk cId="341012221" sldId="2147483696"/>
            <pc:sldLayoutMk cId="3321140443" sldId="2147483698"/>
          </pc:sldLayoutMkLst>
        </pc:sldLayoutChg>
        <pc:sldLayoutChg chg="add del mod replId">
          <pc:chgData name="Ramanpreet Chatha (2407928)" userId="S::2407928@student.uwtsd.ac.uk::0f5a39ec-9a47-4fd8-9de7-e0757424c3c1" providerId="AD" clId="Web-{FBC00F4B-00A6-ABCB-5B3A-DFA9B153AC62}" dt="2025-11-09T20:21:34.127" v="525"/>
          <pc:sldLayoutMkLst>
            <pc:docMk/>
            <pc:sldMasterMk cId="341012221" sldId="2147483696"/>
            <pc:sldLayoutMk cId="2780607319" sldId="2147483699"/>
          </pc:sldLayoutMkLst>
        </pc:sldLayoutChg>
        <pc:sldLayoutChg chg="add del mod replId">
          <pc:chgData name="Ramanpreet Chatha (2407928)" userId="S::2407928@student.uwtsd.ac.uk::0f5a39ec-9a47-4fd8-9de7-e0757424c3c1" providerId="AD" clId="Web-{FBC00F4B-00A6-ABCB-5B3A-DFA9B153AC62}" dt="2025-11-09T20:21:34.127" v="525"/>
          <pc:sldLayoutMkLst>
            <pc:docMk/>
            <pc:sldMasterMk cId="341012221" sldId="2147483696"/>
            <pc:sldLayoutMk cId="3572512852" sldId="2147483700"/>
          </pc:sldLayoutMkLst>
        </pc:sldLayoutChg>
        <pc:sldLayoutChg chg="add del mod replId">
          <pc:chgData name="Ramanpreet Chatha (2407928)" userId="S::2407928@student.uwtsd.ac.uk::0f5a39ec-9a47-4fd8-9de7-e0757424c3c1" providerId="AD" clId="Web-{FBC00F4B-00A6-ABCB-5B3A-DFA9B153AC62}" dt="2025-11-09T20:21:34.127" v="525"/>
          <pc:sldLayoutMkLst>
            <pc:docMk/>
            <pc:sldMasterMk cId="341012221" sldId="2147483696"/>
            <pc:sldLayoutMk cId="2180042703" sldId="2147483701"/>
          </pc:sldLayoutMkLst>
        </pc:sldLayoutChg>
        <pc:sldLayoutChg chg="add del mod replId">
          <pc:chgData name="Ramanpreet Chatha (2407928)" userId="S::2407928@student.uwtsd.ac.uk::0f5a39ec-9a47-4fd8-9de7-e0757424c3c1" providerId="AD" clId="Web-{FBC00F4B-00A6-ABCB-5B3A-DFA9B153AC62}" dt="2025-11-09T20:21:34.127" v="525"/>
          <pc:sldLayoutMkLst>
            <pc:docMk/>
            <pc:sldMasterMk cId="341012221" sldId="2147483696"/>
            <pc:sldLayoutMk cId="4159805080" sldId="2147483702"/>
          </pc:sldLayoutMkLst>
        </pc:sldLayoutChg>
        <pc:sldLayoutChg chg="add del mod replId">
          <pc:chgData name="Ramanpreet Chatha (2407928)" userId="S::2407928@student.uwtsd.ac.uk::0f5a39ec-9a47-4fd8-9de7-e0757424c3c1" providerId="AD" clId="Web-{FBC00F4B-00A6-ABCB-5B3A-DFA9B153AC62}" dt="2025-11-09T20:21:34.127" v="525"/>
          <pc:sldLayoutMkLst>
            <pc:docMk/>
            <pc:sldMasterMk cId="341012221" sldId="2147483696"/>
            <pc:sldLayoutMk cId="2677964206" sldId="2147483703"/>
          </pc:sldLayoutMkLst>
        </pc:sldLayoutChg>
        <pc:sldLayoutChg chg="add del mod replId">
          <pc:chgData name="Ramanpreet Chatha (2407928)" userId="S::2407928@student.uwtsd.ac.uk::0f5a39ec-9a47-4fd8-9de7-e0757424c3c1" providerId="AD" clId="Web-{FBC00F4B-00A6-ABCB-5B3A-DFA9B153AC62}" dt="2025-11-09T20:21:34.127" v="525"/>
          <pc:sldLayoutMkLst>
            <pc:docMk/>
            <pc:sldMasterMk cId="341012221" sldId="2147483696"/>
            <pc:sldLayoutMk cId="506499033" sldId="2147483704"/>
          </pc:sldLayoutMkLst>
        </pc:sldLayoutChg>
        <pc:sldLayoutChg chg="add del mod replId">
          <pc:chgData name="Ramanpreet Chatha (2407928)" userId="S::2407928@student.uwtsd.ac.uk::0f5a39ec-9a47-4fd8-9de7-e0757424c3c1" providerId="AD" clId="Web-{FBC00F4B-00A6-ABCB-5B3A-DFA9B153AC62}" dt="2025-11-09T20:21:34.127" v="525"/>
          <pc:sldLayoutMkLst>
            <pc:docMk/>
            <pc:sldMasterMk cId="341012221" sldId="2147483696"/>
            <pc:sldLayoutMk cId="1282486141" sldId="2147483705"/>
          </pc:sldLayoutMkLst>
        </pc:sldLayoutChg>
        <pc:sldLayoutChg chg="add del mod replId">
          <pc:chgData name="Ramanpreet Chatha (2407928)" userId="S::2407928@student.uwtsd.ac.uk::0f5a39ec-9a47-4fd8-9de7-e0757424c3c1" providerId="AD" clId="Web-{FBC00F4B-00A6-ABCB-5B3A-DFA9B153AC62}" dt="2025-11-09T20:21:34.127" v="525"/>
          <pc:sldLayoutMkLst>
            <pc:docMk/>
            <pc:sldMasterMk cId="341012221" sldId="2147483696"/>
            <pc:sldLayoutMk cId="1331635705" sldId="2147483706"/>
          </pc:sldLayoutMkLst>
        </pc:sldLayoutChg>
        <pc:sldLayoutChg chg="add del mod replId">
          <pc:chgData name="Ramanpreet Chatha (2407928)" userId="S::2407928@student.uwtsd.ac.uk::0f5a39ec-9a47-4fd8-9de7-e0757424c3c1" providerId="AD" clId="Web-{FBC00F4B-00A6-ABCB-5B3A-DFA9B153AC62}" dt="2025-11-09T20:21:34.127" v="525"/>
          <pc:sldLayoutMkLst>
            <pc:docMk/>
            <pc:sldMasterMk cId="341012221" sldId="2147483696"/>
            <pc:sldLayoutMk cId="3474588406" sldId="2147483707"/>
          </pc:sldLayoutMkLst>
        </pc:sldLayoutChg>
      </pc:sldMasterChg>
      <pc:sldMasterChg chg="add del addSldLayout delSldLayout modSldLayout">
        <pc:chgData name="Ramanpreet Chatha (2407928)" userId="S::2407928@student.uwtsd.ac.uk::0f5a39ec-9a47-4fd8-9de7-e0757424c3c1" providerId="AD" clId="Web-{FBC00F4B-00A6-ABCB-5B3A-DFA9B153AC62}" dt="2025-11-09T20:21:39.065" v="527"/>
        <pc:sldMasterMkLst>
          <pc:docMk/>
          <pc:sldMasterMk cId="947817815" sldId="2147483708"/>
        </pc:sldMasterMkLst>
        <pc:sldLayoutChg chg="add del mod replId">
          <pc:chgData name="Ramanpreet Chatha (2407928)" userId="S::2407928@student.uwtsd.ac.uk::0f5a39ec-9a47-4fd8-9de7-e0757424c3c1" providerId="AD" clId="Web-{FBC00F4B-00A6-ABCB-5B3A-DFA9B153AC62}" dt="2025-11-09T20:21:39.065" v="527"/>
          <pc:sldLayoutMkLst>
            <pc:docMk/>
            <pc:sldMasterMk cId="947817815" sldId="2147483708"/>
            <pc:sldLayoutMk cId="3998939827" sldId="2147483709"/>
          </pc:sldLayoutMkLst>
        </pc:sldLayoutChg>
        <pc:sldLayoutChg chg="add del mod replId">
          <pc:chgData name="Ramanpreet Chatha (2407928)" userId="S::2407928@student.uwtsd.ac.uk::0f5a39ec-9a47-4fd8-9de7-e0757424c3c1" providerId="AD" clId="Web-{FBC00F4B-00A6-ABCB-5B3A-DFA9B153AC62}" dt="2025-11-09T20:21:39.065" v="527"/>
          <pc:sldLayoutMkLst>
            <pc:docMk/>
            <pc:sldMasterMk cId="947817815" sldId="2147483708"/>
            <pc:sldLayoutMk cId="4189483585" sldId="2147483710"/>
          </pc:sldLayoutMkLst>
        </pc:sldLayoutChg>
        <pc:sldLayoutChg chg="add del mod replId">
          <pc:chgData name="Ramanpreet Chatha (2407928)" userId="S::2407928@student.uwtsd.ac.uk::0f5a39ec-9a47-4fd8-9de7-e0757424c3c1" providerId="AD" clId="Web-{FBC00F4B-00A6-ABCB-5B3A-DFA9B153AC62}" dt="2025-11-09T20:21:39.065" v="527"/>
          <pc:sldLayoutMkLst>
            <pc:docMk/>
            <pc:sldMasterMk cId="947817815" sldId="2147483708"/>
            <pc:sldLayoutMk cId="2491171716" sldId="2147483711"/>
          </pc:sldLayoutMkLst>
        </pc:sldLayoutChg>
        <pc:sldLayoutChg chg="add del mod replId">
          <pc:chgData name="Ramanpreet Chatha (2407928)" userId="S::2407928@student.uwtsd.ac.uk::0f5a39ec-9a47-4fd8-9de7-e0757424c3c1" providerId="AD" clId="Web-{FBC00F4B-00A6-ABCB-5B3A-DFA9B153AC62}" dt="2025-11-09T20:21:39.065" v="527"/>
          <pc:sldLayoutMkLst>
            <pc:docMk/>
            <pc:sldMasterMk cId="947817815" sldId="2147483708"/>
            <pc:sldLayoutMk cId="2631371478" sldId="2147483712"/>
          </pc:sldLayoutMkLst>
        </pc:sldLayoutChg>
        <pc:sldLayoutChg chg="add del mod replId">
          <pc:chgData name="Ramanpreet Chatha (2407928)" userId="S::2407928@student.uwtsd.ac.uk::0f5a39ec-9a47-4fd8-9de7-e0757424c3c1" providerId="AD" clId="Web-{FBC00F4B-00A6-ABCB-5B3A-DFA9B153AC62}" dt="2025-11-09T20:21:39.065" v="527"/>
          <pc:sldLayoutMkLst>
            <pc:docMk/>
            <pc:sldMasterMk cId="947817815" sldId="2147483708"/>
            <pc:sldLayoutMk cId="1993935959" sldId="2147483713"/>
          </pc:sldLayoutMkLst>
        </pc:sldLayoutChg>
        <pc:sldLayoutChg chg="add del mod replId">
          <pc:chgData name="Ramanpreet Chatha (2407928)" userId="S::2407928@student.uwtsd.ac.uk::0f5a39ec-9a47-4fd8-9de7-e0757424c3c1" providerId="AD" clId="Web-{FBC00F4B-00A6-ABCB-5B3A-DFA9B153AC62}" dt="2025-11-09T20:21:39.065" v="527"/>
          <pc:sldLayoutMkLst>
            <pc:docMk/>
            <pc:sldMasterMk cId="947817815" sldId="2147483708"/>
            <pc:sldLayoutMk cId="861082121" sldId="2147483714"/>
          </pc:sldLayoutMkLst>
        </pc:sldLayoutChg>
        <pc:sldLayoutChg chg="add del mod replId">
          <pc:chgData name="Ramanpreet Chatha (2407928)" userId="S::2407928@student.uwtsd.ac.uk::0f5a39ec-9a47-4fd8-9de7-e0757424c3c1" providerId="AD" clId="Web-{FBC00F4B-00A6-ABCB-5B3A-DFA9B153AC62}" dt="2025-11-09T20:21:39.065" v="527"/>
          <pc:sldLayoutMkLst>
            <pc:docMk/>
            <pc:sldMasterMk cId="947817815" sldId="2147483708"/>
            <pc:sldLayoutMk cId="2322050488" sldId="2147483715"/>
          </pc:sldLayoutMkLst>
        </pc:sldLayoutChg>
        <pc:sldLayoutChg chg="add del mod replId">
          <pc:chgData name="Ramanpreet Chatha (2407928)" userId="S::2407928@student.uwtsd.ac.uk::0f5a39ec-9a47-4fd8-9de7-e0757424c3c1" providerId="AD" clId="Web-{FBC00F4B-00A6-ABCB-5B3A-DFA9B153AC62}" dt="2025-11-09T20:21:39.065" v="527"/>
          <pc:sldLayoutMkLst>
            <pc:docMk/>
            <pc:sldMasterMk cId="947817815" sldId="2147483708"/>
            <pc:sldLayoutMk cId="3976297819" sldId="2147483716"/>
          </pc:sldLayoutMkLst>
        </pc:sldLayoutChg>
        <pc:sldLayoutChg chg="add del mod replId">
          <pc:chgData name="Ramanpreet Chatha (2407928)" userId="S::2407928@student.uwtsd.ac.uk::0f5a39ec-9a47-4fd8-9de7-e0757424c3c1" providerId="AD" clId="Web-{FBC00F4B-00A6-ABCB-5B3A-DFA9B153AC62}" dt="2025-11-09T20:21:39.065" v="527"/>
          <pc:sldLayoutMkLst>
            <pc:docMk/>
            <pc:sldMasterMk cId="947817815" sldId="2147483708"/>
            <pc:sldLayoutMk cId="3722455045" sldId="2147483717"/>
          </pc:sldLayoutMkLst>
        </pc:sldLayoutChg>
        <pc:sldLayoutChg chg="add del mod replId">
          <pc:chgData name="Ramanpreet Chatha (2407928)" userId="S::2407928@student.uwtsd.ac.uk::0f5a39ec-9a47-4fd8-9de7-e0757424c3c1" providerId="AD" clId="Web-{FBC00F4B-00A6-ABCB-5B3A-DFA9B153AC62}" dt="2025-11-09T20:21:39.065" v="527"/>
          <pc:sldLayoutMkLst>
            <pc:docMk/>
            <pc:sldMasterMk cId="947817815" sldId="2147483708"/>
            <pc:sldLayoutMk cId="1639049222" sldId="2147483718"/>
          </pc:sldLayoutMkLst>
        </pc:sldLayoutChg>
        <pc:sldLayoutChg chg="add del mod replId">
          <pc:chgData name="Ramanpreet Chatha (2407928)" userId="S::2407928@student.uwtsd.ac.uk::0f5a39ec-9a47-4fd8-9de7-e0757424c3c1" providerId="AD" clId="Web-{FBC00F4B-00A6-ABCB-5B3A-DFA9B153AC62}" dt="2025-11-09T20:21:39.065" v="527"/>
          <pc:sldLayoutMkLst>
            <pc:docMk/>
            <pc:sldMasterMk cId="947817815" sldId="2147483708"/>
            <pc:sldLayoutMk cId="2347972555" sldId="2147483719"/>
          </pc:sldLayoutMkLst>
        </pc:sldLayoutChg>
      </pc:sldMasterChg>
      <pc:sldMasterChg chg="add del addSldLayout delSldLayout modSldLayout">
        <pc:chgData name="Ramanpreet Chatha (2407928)" userId="S::2407928@student.uwtsd.ac.uk::0f5a39ec-9a47-4fd8-9de7-e0757424c3c1" providerId="AD" clId="Web-{FBC00F4B-00A6-ABCB-5B3A-DFA9B153AC62}" dt="2025-11-09T20:21:42.424" v="528"/>
        <pc:sldMasterMkLst>
          <pc:docMk/>
          <pc:sldMasterMk cId="4176275351" sldId="2147483720"/>
        </pc:sldMasterMkLst>
        <pc:sldLayoutChg chg="add del mod replId">
          <pc:chgData name="Ramanpreet Chatha (2407928)" userId="S::2407928@student.uwtsd.ac.uk::0f5a39ec-9a47-4fd8-9de7-e0757424c3c1" providerId="AD" clId="Web-{FBC00F4B-00A6-ABCB-5B3A-DFA9B153AC62}" dt="2025-11-09T20:21:42.424" v="528"/>
          <pc:sldLayoutMkLst>
            <pc:docMk/>
            <pc:sldMasterMk cId="4176275351" sldId="2147483720"/>
            <pc:sldLayoutMk cId="2172306714" sldId="2147483721"/>
          </pc:sldLayoutMkLst>
        </pc:sldLayoutChg>
        <pc:sldLayoutChg chg="add del mod replId">
          <pc:chgData name="Ramanpreet Chatha (2407928)" userId="S::2407928@student.uwtsd.ac.uk::0f5a39ec-9a47-4fd8-9de7-e0757424c3c1" providerId="AD" clId="Web-{FBC00F4B-00A6-ABCB-5B3A-DFA9B153AC62}" dt="2025-11-09T20:21:42.424" v="528"/>
          <pc:sldLayoutMkLst>
            <pc:docMk/>
            <pc:sldMasterMk cId="4176275351" sldId="2147483720"/>
            <pc:sldLayoutMk cId="3578213671" sldId="2147483722"/>
          </pc:sldLayoutMkLst>
        </pc:sldLayoutChg>
        <pc:sldLayoutChg chg="add del mod replId">
          <pc:chgData name="Ramanpreet Chatha (2407928)" userId="S::2407928@student.uwtsd.ac.uk::0f5a39ec-9a47-4fd8-9de7-e0757424c3c1" providerId="AD" clId="Web-{FBC00F4B-00A6-ABCB-5B3A-DFA9B153AC62}" dt="2025-11-09T20:21:42.424" v="528"/>
          <pc:sldLayoutMkLst>
            <pc:docMk/>
            <pc:sldMasterMk cId="4176275351" sldId="2147483720"/>
            <pc:sldLayoutMk cId="3139635467" sldId="2147483723"/>
          </pc:sldLayoutMkLst>
        </pc:sldLayoutChg>
        <pc:sldLayoutChg chg="add del mod replId">
          <pc:chgData name="Ramanpreet Chatha (2407928)" userId="S::2407928@student.uwtsd.ac.uk::0f5a39ec-9a47-4fd8-9de7-e0757424c3c1" providerId="AD" clId="Web-{FBC00F4B-00A6-ABCB-5B3A-DFA9B153AC62}" dt="2025-11-09T20:21:42.424" v="528"/>
          <pc:sldLayoutMkLst>
            <pc:docMk/>
            <pc:sldMasterMk cId="4176275351" sldId="2147483720"/>
            <pc:sldLayoutMk cId="266555613" sldId="2147483724"/>
          </pc:sldLayoutMkLst>
        </pc:sldLayoutChg>
        <pc:sldLayoutChg chg="add del mod replId">
          <pc:chgData name="Ramanpreet Chatha (2407928)" userId="S::2407928@student.uwtsd.ac.uk::0f5a39ec-9a47-4fd8-9de7-e0757424c3c1" providerId="AD" clId="Web-{FBC00F4B-00A6-ABCB-5B3A-DFA9B153AC62}" dt="2025-11-09T20:21:42.424" v="528"/>
          <pc:sldLayoutMkLst>
            <pc:docMk/>
            <pc:sldMasterMk cId="4176275351" sldId="2147483720"/>
            <pc:sldLayoutMk cId="4143709933" sldId="2147483725"/>
          </pc:sldLayoutMkLst>
        </pc:sldLayoutChg>
        <pc:sldLayoutChg chg="add del mod replId">
          <pc:chgData name="Ramanpreet Chatha (2407928)" userId="S::2407928@student.uwtsd.ac.uk::0f5a39ec-9a47-4fd8-9de7-e0757424c3c1" providerId="AD" clId="Web-{FBC00F4B-00A6-ABCB-5B3A-DFA9B153AC62}" dt="2025-11-09T20:21:42.424" v="528"/>
          <pc:sldLayoutMkLst>
            <pc:docMk/>
            <pc:sldMasterMk cId="4176275351" sldId="2147483720"/>
            <pc:sldLayoutMk cId="1907182238" sldId="2147483726"/>
          </pc:sldLayoutMkLst>
        </pc:sldLayoutChg>
        <pc:sldLayoutChg chg="add del mod replId">
          <pc:chgData name="Ramanpreet Chatha (2407928)" userId="S::2407928@student.uwtsd.ac.uk::0f5a39ec-9a47-4fd8-9de7-e0757424c3c1" providerId="AD" clId="Web-{FBC00F4B-00A6-ABCB-5B3A-DFA9B153AC62}" dt="2025-11-09T20:21:42.424" v="528"/>
          <pc:sldLayoutMkLst>
            <pc:docMk/>
            <pc:sldMasterMk cId="4176275351" sldId="2147483720"/>
            <pc:sldLayoutMk cId="2568579942" sldId="2147483727"/>
          </pc:sldLayoutMkLst>
        </pc:sldLayoutChg>
        <pc:sldLayoutChg chg="add del mod replId">
          <pc:chgData name="Ramanpreet Chatha (2407928)" userId="S::2407928@student.uwtsd.ac.uk::0f5a39ec-9a47-4fd8-9de7-e0757424c3c1" providerId="AD" clId="Web-{FBC00F4B-00A6-ABCB-5B3A-DFA9B153AC62}" dt="2025-11-09T20:21:42.424" v="528"/>
          <pc:sldLayoutMkLst>
            <pc:docMk/>
            <pc:sldMasterMk cId="4176275351" sldId="2147483720"/>
            <pc:sldLayoutMk cId="3927781964" sldId="2147483728"/>
          </pc:sldLayoutMkLst>
        </pc:sldLayoutChg>
        <pc:sldLayoutChg chg="add del mod replId">
          <pc:chgData name="Ramanpreet Chatha (2407928)" userId="S::2407928@student.uwtsd.ac.uk::0f5a39ec-9a47-4fd8-9de7-e0757424c3c1" providerId="AD" clId="Web-{FBC00F4B-00A6-ABCB-5B3A-DFA9B153AC62}" dt="2025-11-09T20:21:42.424" v="528"/>
          <pc:sldLayoutMkLst>
            <pc:docMk/>
            <pc:sldMasterMk cId="4176275351" sldId="2147483720"/>
            <pc:sldLayoutMk cId="2453888093" sldId="2147483729"/>
          </pc:sldLayoutMkLst>
        </pc:sldLayoutChg>
        <pc:sldLayoutChg chg="add del mod replId">
          <pc:chgData name="Ramanpreet Chatha (2407928)" userId="S::2407928@student.uwtsd.ac.uk::0f5a39ec-9a47-4fd8-9de7-e0757424c3c1" providerId="AD" clId="Web-{FBC00F4B-00A6-ABCB-5B3A-DFA9B153AC62}" dt="2025-11-09T20:21:42.424" v="528"/>
          <pc:sldLayoutMkLst>
            <pc:docMk/>
            <pc:sldMasterMk cId="4176275351" sldId="2147483720"/>
            <pc:sldLayoutMk cId="506118337" sldId="2147483730"/>
          </pc:sldLayoutMkLst>
        </pc:sldLayoutChg>
        <pc:sldLayoutChg chg="add del mod replId">
          <pc:chgData name="Ramanpreet Chatha (2407928)" userId="S::2407928@student.uwtsd.ac.uk::0f5a39ec-9a47-4fd8-9de7-e0757424c3c1" providerId="AD" clId="Web-{FBC00F4B-00A6-ABCB-5B3A-DFA9B153AC62}" dt="2025-11-09T20:21:42.424" v="528"/>
          <pc:sldLayoutMkLst>
            <pc:docMk/>
            <pc:sldMasterMk cId="4176275351" sldId="2147483720"/>
            <pc:sldLayoutMk cId="3658402220" sldId="2147483731"/>
          </pc:sldLayoutMkLst>
        </pc:sldLayoutChg>
      </pc:sldMasterChg>
      <pc:sldMasterChg chg="add del addSldLayout delSldLayout modSldLayout">
        <pc:chgData name="Ramanpreet Chatha (2407928)" userId="S::2407928@student.uwtsd.ac.uk::0f5a39ec-9a47-4fd8-9de7-e0757424c3c1" providerId="AD" clId="Web-{FBC00F4B-00A6-ABCB-5B3A-DFA9B153AC62}" dt="2025-11-09T20:21:48.893" v="529"/>
        <pc:sldMasterMkLst>
          <pc:docMk/>
          <pc:sldMasterMk cId="2208005088" sldId="2147483732"/>
        </pc:sldMasterMkLst>
        <pc:sldLayoutChg chg="add del mod replId">
          <pc:chgData name="Ramanpreet Chatha (2407928)" userId="S::2407928@student.uwtsd.ac.uk::0f5a39ec-9a47-4fd8-9de7-e0757424c3c1" providerId="AD" clId="Web-{FBC00F4B-00A6-ABCB-5B3A-DFA9B153AC62}" dt="2025-11-09T20:21:48.893" v="529"/>
          <pc:sldLayoutMkLst>
            <pc:docMk/>
            <pc:sldMasterMk cId="2208005088" sldId="2147483732"/>
            <pc:sldLayoutMk cId="1760626228" sldId="2147483733"/>
          </pc:sldLayoutMkLst>
        </pc:sldLayoutChg>
        <pc:sldLayoutChg chg="add del mod replId">
          <pc:chgData name="Ramanpreet Chatha (2407928)" userId="S::2407928@student.uwtsd.ac.uk::0f5a39ec-9a47-4fd8-9de7-e0757424c3c1" providerId="AD" clId="Web-{FBC00F4B-00A6-ABCB-5B3A-DFA9B153AC62}" dt="2025-11-09T20:21:48.893" v="529"/>
          <pc:sldLayoutMkLst>
            <pc:docMk/>
            <pc:sldMasterMk cId="2208005088" sldId="2147483732"/>
            <pc:sldLayoutMk cId="4016169348" sldId="2147483734"/>
          </pc:sldLayoutMkLst>
        </pc:sldLayoutChg>
        <pc:sldLayoutChg chg="add del mod replId">
          <pc:chgData name="Ramanpreet Chatha (2407928)" userId="S::2407928@student.uwtsd.ac.uk::0f5a39ec-9a47-4fd8-9de7-e0757424c3c1" providerId="AD" clId="Web-{FBC00F4B-00A6-ABCB-5B3A-DFA9B153AC62}" dt="2025-11-09T20:21:48.893" v="529"/>
          <pc:sldLayoutMkLst>
            <pc:docMk/>
            <pc:sldMasterMk cId="2208005088" sldId="2147483732"/>
            <pc:sldLayoutMk cId="2563885976" sldId="2147483735"/>
          </pc:sldLayoutMkLst>
        </pc:sldLayoutChg>
        <pc:sldLayoutChg chg="add del mod replId">
          <pc:chgData name="Ramanpreet Chatha (2407928)" userId="S::2407928@student.uwtsd.ac.uk::0f5a39ec-9a47-4fd8-9de7-e0757424c3c1" providerId="AD" clId="Web-{FBC00F4B-00A6-ABCB-5B3A-DFA9B153AC62}" dt="2025-11-09T20:21:48.893" v="529"/>
          <pc:sldLayoutMkLst>
            <pc:docMk/>
            <pc:sldMasterMk cId="2208005088" sldId="2147483732"/>
            <pc:sldLayoutMk cId="2005220392" sldId="2147483736"/>
          </pc:sldLayoutMkLst>
        </pc:sldLayoutChg>
        <pc:sldLayoutChg chg="add del mod replId">
          <pc:chgData name="Ramanpreet Chatha (2407928)" userId="S::2407928@student.uwtsd.ac.uk::0f5a39ec-9a47-4fd8-9de7-e0757424c3c1" providerId="AD" clId="Web-{FBC00F4B-00A6-ABCB-5B3A-DFA9B153AC62}" dt="2025-11-09T20:21:48.893" v="529"/>
          <pc:sldLayoutMkLst>
            <pc:docMk/>
            <pc:sldMasterMk cId="2208005088" sldId="2147483732"/>
            <pc:sldLayoutMk cId="1027078167" sldId="2147483737"/>
          </pc:sldLayoutMkLst>
        </pc:sldLayoutChg>
        <pc:sldLayoutChg chg="add del mod replId">
          <pc:chgData name="Ramanpreet Chatha (2407928)" userId="S::2407928@student.uwtsd.ac.uk::0f5a39ec-9a47-4fd8-9de7-e0757424c3c1" providerId="AD" clId="Web-{FBC00F4B-00A6-ABCB-5B3A-DFA9B153AC62}" dt="2025-11-09T20:21:48.893" v="529"/>
          <pc:sldLayoutMkLst>
            <pc:docMk/>
            <pc:sldMasterMk cId="2208005088" sldId="2147483732"/>
            <pc:sldLayoutMk cId="2273936230" sldId="2147483738"/>
          </pc:sldLayoutMkLst>
        </pc:sldLayoutChg>
        <pc:sldLayoutChg chg="add del mod replId">
          <pc:chgData name="Ramanpreet Chatha (2407928)" userId="S::2407928@student.uwtsd.ac.uk::0f5a39ec-9a47-4fd8-9de7-e0757424c3c1" providerId="AD" clId="Web-{FBC00F4B-00A6-ABCB-5B3A-DFA9B153AC62}" dt="2025-11-09T20:21:48.893" v="529"/>
          <pc:sldLayoutMkLst>
            <pc:docMk/>
            <pc:sldMasterMk cId="2208005088" sldId="2147483732"/>
            <pc:sldLayoutMk cId="3491128990" sldId="2147483739"/>
          </pc:sldLayoutMkLst>
        </pc:sldLayoutChg>
        <pc:sldLayoutChg chg="add del mod replId">
          <pc:chgData name="Ramanpreet Chatha (2407928)" userId="S::2407928@student.uwtsd.ac.uk::0f5a39ec-9a47-4fd8-9de7-e0757424c3c1" providerId="AD" clId="Web-{FBC00F4B-00A6-ABCB-5B3A-DFA9B153AC62}" dt="2025-11-09T20:21:48.893" v="529"/>
          <pc:sldLayoutMkLst>
            <pc:docMk/>
            <pc:sldMasterMk cId="2208005088" sldId="2147483732"/>
            <pc:sldLayoutMk cId="2635263014" sldId="2147483740"/>
          </pc:sldLayoutMkLst>
        </pc:sldLayoutChg>
        <pc:sldLayoutChg chg="add del mod replId">
          <pc:chgData name="Ramanpreet Chatha (2407928)" userId="S::2407928@student.uwtsd.ac.uk::0f5a39ec-9a47-4fd8-9de7-e0757424c3c1" providerId="AD" clId="Web-{FBC00F4B-00A6-ABCB-5B3A-DFA9B153AC62}" dt="2025-11-09T20:21:48.893" v="529"/>
          <pc:sldLayoutMkLst>
            <pc:docMk/>
            <pc:sldMasterMk cId="2208005088" sldId="2147483732"/>
            <pc:sldLayoutMk cId="4024307339" sldId="2147483741"/>
          </pc:sldLayoutMkLst>
        </pc:sldLayoutChg>
        <pc:sldLayoutChg chg="add del mod replId">
          <pc:chgData name="Ramanpreet Chatha (2407928)" userId="S::2407928@student.uwtsd.ac.uk::0f5a39ec-9a47-4fd8-9de7-e0757424c3c1" providerId="AD" clId="Web-{FBC00F4B-00A6-ABCB-5B3A-DFA9B153AC62}" dt="2025-11-09T20:21:48.893" v="529"/>
          <pc:sldLayoutMkLst>
            <pc:docMk/>
            <pc:sldMasterMk cId="2208005088" sldId="2147483732"/>
            <pc:sldLayoutMk cId="1097531703" sldId="2147483742"/>
          </pc:sldLayoutMkLst>
        </pc:sldLayoutChg>
        <pc:sldLayoutChg chg="add del mod replId">
          <pc:chgData name="Ramanpreet Chatha (2407928)" userId="S::2407928@student.uwtsd.ac.uk::0f5a39ec-9a47-4fd8-9de7-e0757424c3c1" providerId="AD" clId="Web-{FBC00F4B-00A6-ABCB-5B3A-DFA9B153AC62}" dt="2025-11-09T20:21:48.893" v="529"/>
          <pc:sldLayoutMkLst>
            <pc:docMk/>
            <pc:sldMasterMk cId="2208005088" sldId="2147483732"/>
            <pc:sldLayoutMk cId="340446594" sldId="2147483743"/>
          </pc:sldLayoutMkLst>
        </pc:sldLayoutChg>
      </pc:sldMasterChg>
      <pc:sldMasterChg chg="add del addSldLayout delSldLayout modSldLayout">
        <pc:chgData name="Ramanpreet Chatha (2407928)" userId="S::2407928@student.uwtsd.ac.uk::0f5a39ec-9a47-4fd8-9de7-e0757424c3c1" providerId="AD" clId="Web-{FBC00F4B-00A6-ABCB-5B3A-DFA9B153AC62}" dt="2025-11-09T20:21:52.096" v="530"/>
        <pc:sldMasterMkLst>
          <pc:docMk/>
          <pc:sldMasterMk cId="1948737565" sldId="2147483744"/>
        </pc:sldMasterMkLst>
        <pc:sldLayoutChg chg="add del mod replId">
          <pc:chgData name="Ramanpreet Chatha (2407928)" userId="S::2407928@student.uwtsd.ac.uk::0f5a39ec-9a47-4fd8-9de7-e0757424c3c1" providerId="AD" clId="Web-{FBC00F4B-00A6-ABCB-5B3A-DFA9B153AC62}" dt="2025-11-09T20:21:52.096" v="530"/>
          <pc:sldLayoutMkLst>
            <pc:docMk/>
            <pc:sldMasterMk cId="1948737565" sldId="2147483744"/>
            <pc:sldLayoutMk cId="1860062868" sldId="2147483745"/>
          </pc:sldLayoutMkLst>
        </pc:sldLayoutChg>
        <pc:sldLayoutChg chg="add del mod replId">
          <pc:chgData name="Ramanpreet Chatha (2407928)" userId="S::2407928@student.uwtsd.ac.uk::0f5a39ec-9a47-4fd8-9de7-e0757424c3c1" providerId="AD" clId="Web-{FBC00F4B-00A6-ABCB-5B3A-DFA9B153AC62}" dt="2025-11-09T20:21:52.096" v="530"/>
          <pc:sldLayoutMkLst>
            <pc:docMk/>
            <pc:sldMasterMk cId="1948737565" sldId="2147483744"/>
            <pc:sldLayoutMk cId="2282947611" sldId="2147483746"/>
          </pc:sldLayoutMkLst>
        </pc:sldLayoutChg>
        <pc:sldLayoutChg chg="add del mod replId">
          <pc:chgData name="Ramanpreet Chatha (2407928)" userId="S::2407928@student.uwtsd.ac.uk::0f5a39ec-9a47-4fd8-9de7-e0757424c3c1" providerId="AD" clId="Web-{FBC00F4B-00A6-ABCB-5B3A-DFA9B153AC62}" dt="2025-11-09T20:21:52.096" v="530"/>
          <pc:sldLayoutMkLst>
            <pc:docMk/>
            <pc:sldMasterMk cId="1948737565" sldId="2147483744"/>
            <pc:sldLayoutMk cId="1077663325" sldId="2147483747"/>
          </pc:sldLayoutMkLst>
        </pc:sldLayoutChg>
        <pc:sldLayoutChg chg="add del mod replId">
          <pc:chgData name="Ramanpreet Chatha (2407928)" userId="S::2407928@student.uwtsd.ac.uk::0f5a39ec-9a47-4fd8-9de7-e0757424c3c1" providerId="AD" clId="Web-{FBC00F4B-00A6-ABCB-5B3A-DFA9B153AC62}" dt="2025-11-09T20:21:52.096" v="530"/>
          <pc:sldLayoutMkLst>
            <pc:docMk/>
            <pc:sldMasterMk cId="1948737565" sldId="2147483744"/>
            <pc:sldLayoutMk cId="1150427932" sldId="2147483748"/>
          </pc:sldLayoutMkLst>
        </pc:sldLayoutChg>
        <pc:sldLayoutChg chg="add del mod replId">
          <pc:chgData name="Ramanpreet Chatha (2407928)" userId="S::2407928@student.uwtsd.ac.uk::0f5a39ec-9a47-4fd8-9de7-e0757424c3c1" providerId="AD" clId="Web-{FBC00F4B-00A6-ABCB-5B3A-DFA9B153AC62}" dt="2025-11-09T20:21:52.096" v="530"/>
          <pc:sldLayoutMkLst>
            <pc:docMk/>
            <pc:sldMasterMk cId="1948737565" sldId="2147483744"/>
            <pc:sldLayoutMk cId="1759712687" sldId="2147483749"/>
          </pc:sldLayoutMkLst>
        </pc:sldLayoutChg>
        <pc:sldLayoutChg chg="add del mod replId">
          <pc:chgData name="Ramanpreet Chatha (2407928)" userId="S::2407928@student.uwtsd.ac.uk::0f5a39ec-9a47-4fd8-9de7-e0757424c3c1" providerId="AD" clId="Web-{FBC00F4B-00A6-ABCB-5B3A-DFA9B153AC62}" dt="2025-11-09T20:21:52.096" v="530"/>
          <pc:sldLayoutMkLst>
            <pc:docMk/>
            <pc:sldMasterMk cId="1948737565" sldId="2147483744"/>
            <pc:sldLayoutMk cId="1346468067" sldId="2147483750"/>
          </pc:sldLayoutMkLst>
        </pc:sldLayoutChg>
        <pc:sldLayoutChg chg="add del mod replId">
          <pc:chgData name="Ramanpreet Chatha (2407928)" userId="S::2407928@student.uwtsd.ac.uk::0f5a39ec-9a47-4fd8-9de7-e0757424c3c1" providerId="AD" clId="Web-{FBC00F4B-00A6-ABCB-5B3A-DFA9B153AC62}" dt="2025-11-09T20:21:52.096" v="530"/>
          <pc:sldLayoutMkLst>
            <pc:docMk/>
            <pc:sldMasterMk cId="1948737565" sldId="2147483744"/>
            <pc:sldLayoutMk cId="2750258860" sldId="2147483751"/>
          </pc:sldLayoutMkLst>
        </pc:sldLayoutChg>
        <pc:sldLayoutChg chg="add del mod replId">
          <pc:chgData name="Ramanpreet Chatha (2407928)" userId="S::2407928@student.uwtsd.ac.uk::0f5a39ec-9a47-4fd8-9de7-e0757424c3c1" providerId="AD" clId="Web-{FBC00F4B-00A6-ABCB-5B3A-DFA9B153AC62}" dt="2025-11-09T20:21:52.096" v="530"/>
          <pc:sldLayoutMkLst>
            <pc:docMk/>
            <pc:sldMasterMk cId="1948737565" sldId="2147483744"/>
            <pc:sldLayoutMk cId="1428051671" sldId="2147483752"/>
          </pc:sldLayoutMkLst>
        </pc:sldLayoutChg>
        <pc:sldLayoutChg chg="add del mod replId">
          <pc:chgData name="Ramanpreet Chatha (2407928)" userId="S::2407928@student.uwtsd.ac.uk::0f5a39ec-9a47-4fd8-9de7-e0757424c3c1" providerId="AD" clId="Web-{FBC00F4B-00A6-ABCB-5B3A-DFA9B153AC62}" dt="2025-11-09T20:21:52.096" v="530"/>
          <pc:sldLayoutMkLst>
            <pc:docMk/>
            <pc:sldMasterMk cId="1948737565" sldId="2147483744"/>
            <pc:sldLayoutMk cId="477207022" sldId="2147483753"/>
          </pc:sldLayoutMkLst>
        </pc:sldLayoutChg>
        <pc:sldLayoutChg chg="add del mod replId">
          <pc:chgData name="Ramanpreet Chatha (2407928)" userId="S::2407928@student.uwtsd.ac.uk::0f5a39ec-9a47-4fd8-9de7-e0757424c3c1" providerId="AD" clId="Web-{FBC00F4B-00A6-ABCB-5B3A-DFA9B153AC62}" dt="2025-11-09T20:21:52.096" v="530"/>
          <pc:sldLayoutMkLst>
            <pc:docMk/>
            <pc:sldMasterMk cId="1948737565" sldId="2147483744"/>
            <pc:sldLayoutMk cId="2016845508" sldId="2147483754"/>
          </pc:sldLayoutMkLst>
        </pc:sldLayoutChg>
        <pc:sldLayoutChg chg="add del mod replId">
          <pc:chgData name="Ramanpreet Chatha (2407928)" userId="S::2407928@student.uwtsd.ac.uk::0f5a39ec-9a47-4fd8-9de7-e0757424c3c1" providerId="AD" clId="Web-{FBC00F4B-00A6-ABCB-5B3A-DFA9B153AC62}" dt="2025-11-09T20:21:52.096" v="530"/>
          <pc:sldLayoutMkLst>
            <pc:docMk/>
            <pc:sldMasterMk cId="1948737565" sldId="2147483744"/>
            <pc:sldLayoutMk cId="4179436197" sldId="2147483755"/>
          </pc:sldLayoutMkLst>
        </pc:sldLayoutChg>
      </pc:sldMasterChg>
      <pc:sldMasterChg chg="add del addSldLayout delSldLayout modSldLayout">
        <pc:chgData name="Ramanpreet Chatha (2407928)" userId="S::2407928@student.uwtsd.ac.uk::0f5a39ec-9a47-4fd8-9de7-e0757424c3c1" providerId="AD" clId="Web-{FBC00F4B-00A6-ABCB-5B3A-DFA9B153AC62}" dt="2025-11-09T20:21:54.752" v="531"/>
        <pc:sldMasterMkLst>
          <pc:docMk/>
          <pc:sldMasterMk cId="2018837907" sldId="2147483756"/>
        </pc:sldMasterMkLst>
        <pc:sldLayoutChg chg="add del mod replId">
          <pc:chgData name="Ramanpreet Chatha (2407928)" userId="S::2407928@student.uwtsd.ac.uk::0f5a39ec-9a47-4fd8-9de7-e0757424c3c1" providerId="AD" clId="Web-{FBC00F4B-00A6-ABCB-5B3A-DFA9B153AC62}" dt="2025-11-09T20:21:54.752" v="531"/>
          <pc:sldLayoutMkLst>
            <pc:docMk/>
            <pc:sldMasterMk cId="2018837907" sldId="2147483756"/>
            <pc:sldLayoutMk cId="44164060" sldId="2147483757"/>
          </pc:sldLayoutMkLst>
        </pc:sldLayoutChg>
        <pc:sldLayoutChg chg="add del mod replId">
          <pc:chgData name="Ramanpreet Chatha (2407928)" userId="S::2407928@student.uwtsd.ac.uk::0f5a39ec-9a47-4fd8-9de7-e0757424c3c1" providerId="AD" clId="Web-{FBC00F4B-00A6-ABCB-5B3A-DFA9B153AC62}" dt="2025-11-09T20:21:54.752" v="531"/>
          <pc:sldLayoutMkLst>
            <pc:docMk/>
            <pc:sldMasterMk cId="2018837907" sldId="2147483756"/>
            <pc:sldLayoutMk cId="2815142920" sldId="2147483758"/>
          </pc:sldLayoutMkLst>
        </pc:sldLayoutChg>
        <pc:sldLayoutChg chg="add del mod replId">
          <pc:chgData name="Ramanpreet Chatha (2407928)" userId="S::2407928@student.uwtsd.ac.uk::0f5a39ec-9a47-4fd8-9de7-e0757424c3c1" providerId="AD" clId="Web-{FBC00F4B-00A6-ABCB-5B3A-DFA9B153AC62}" dt="2025-11-09T20:21:54.752" v="531"/>
          <pc:sldLayoutMkLst>
            <pc:docMk/>
            <pc:sldMasterMk cId="2018837907" sldId="2147483756"/>
            <pc:sldLayoutMk cId="4265081754" sldId="2147483759"/>
          </pc:sldLayoutMkLst>
        </pc:sldLayoutChg>
        <pc:sldLayoutChg chg="add del mod replId">
          <pc:chgData name="Ramanpreet Chatha (2407928)" userId="S::2407928@student.uwtsd.ac.uk::0f5a39ec-9a47-4fd8-9de7-e0757424c3c1" providerId="AD" clId="Web-{FBC00F4B-00A6-ABCB-5B3A-DFA9B153AC62}" dt="2025-11-09T20:21:54.752" v="531"/>
          <pc:sldLayoutMkLst>
            <pc:docMk/>
            <pc:sldMasterMk cId="2018837907" sldId="2147483756"/>
            <pc:sldLayoutMk cId="2125223758" sldId="2147483760"/>
          </pc:sldLayoutMkLst>
        </pc:sldLayoutChg>
        <pc:sldLayoutChg chg="add del mod replId">
          <pc:chgData name="Ramanpreet Chatha (2407928)" userId="S::2407928@student.uwtsd.ac.uk::0f5a39ec-9a47-4fd8-9de7-e0757424c3c1" providerId="AD" clId="Web-{FBC00F4B-00A6-ABCB-5B3A-DFA9B153AC62}" dt="2025-11-09T20:21:54.752" v="531"/>
          <pc:sldLayoutMkLst>
            <pc:docMk/>
            <pc:sldMasterMk cId="2018837907" sldId="2147483756"/>
            <pc:sldLayoutMk cId="2119698926" sldId="2147483761"/>
          </pc:sldLayoutMkLst>
        </pc:sldLayoutChg>
        <pc:sldLayoutChg chg="add del mod replId">
          <pc:chgData name="Ramanpreet Chatha (2407928)" userId="S::2407928@student.uwtsd.ac.uk::0f5a39ec-9a47-4fd8-9de7-e0757424c3c1" providerId="AD" clId="Web-{FBC00F4B-00A6-ABCB-5B3A-DFA9B153AC62}" dt="2025-11-09T20:21:54.752" v="531"/>
          <pc:sldLayoutMkLst>
            <pc:docMk/>
            <pc:sldMasterMk cId="2018837907" sldId="2147483756"/>
            <pc:sldLayoutMk cId="353897215" sldId="2147483762"/>
          </pc:sldLayoutMkLst>
        </pc:sldLayoutChg>
        <pc:sldLayoutChg chg="add del mod replId">
          <pc:chgData name="Ramanpreet Chatha (2407928)" userId="S::2407928@student.uwtsd.ac.uk::0f5a39ec-9a47-4fd8-9de7-e0757424c3c1" providerId="AD" clId="Web-{FBC00F4B-00A6-ABCB-5B3A-DFA9B153AC62}" dt="2025-11-09T20:21:54.752" v="531"/>
          <pc:sldLayoutMkLst>
            <pc:docMk/>
            <pc:sldMasterMk cId="2018837907" sldId="2147483756"/>
            <pc:sldLayoutMk cId="1992130633" sldId="2147483763"/>
          </pc:sldLayoutMkLst>
        </pc:sldLayoutChg>
        <pc:sldLayoutChg chg="add del mod replId">
          <pc:chgData name="Ramanpreet Chatha (2407928)" userId="S::2407928@student.uwtsd.ac.uk::0f5a39ec-9a47-4fd8-9de7-e0757424c3c1" providerId="AD" clId="Web-{FBC00F4B-00A6-ABCB-5B3A-DFA9B153AC62}" dt="2025-11-09T20:21:54.752" v="531"/>
          <pc:sldLayoutMkLst>
            <pc:docMk/>
            <pc:sldMasterMk cId="2018837907" sldId="2147483756"/>
            <pc:sldLayoutMk cId="3369495129" sldId="2147483764"/>
          </pc:sldLayoutMkLst>
        </pc:sldLayoutChg>
        <pc:sldLayoutChg chg="add del mod replId">
          <pc:chgData name="Ramanpreet Chatha (2407928)" userId="S::2407928@student.uwtsd.ac.uk::0f5a39ec-9a47-4fd8-9de7-e0757424c3c1" providerId="AD" clId="Web-{FBC00F4B-00A6-ABCB-5B3A-DFA9B153AC62}" dt="2025-11-09T20:21:54.752" v="531"/>
          <pc:sldLayoutMkLst>
            <pc:docMk/>
            <pc:sldMasterMk cId="2018837907" sldId="2147483756"/>
            <pc:sldLayoutMk cId="1083743786" sldId="2147483765"/>
          </pc:sldLayoutMkLst>
        </pc:sldLayoutChg>
        <pc:sldLayoutChg chg="add del mod replId">
          <pc:chgData name="Ramanpreet Chatha (2407928)" userId="S::2407928@student.uwtsd.ac.uk::0f5a39ec-9a47-4fd8-9de7-e0757424c3c1" providerId="AD" clId="Web-{FBC00F4B-00A6-ABCB-5B3A-DFA9B153AC62}" dt="2025-11-09T20:21:54.752" v="531"/>
          <pc:sldLayoutMkLst>
            <pc:docMk/>
            <pc:sldMasterMk cId="2018837907" sldId="2147483756"/>
            <pc:sldLayoutMk cId="748876488" sldId="2147483766"/>
          </pc:sldLayoutMkLst>
        </pc:sldLayoutChg>
        <pc:sldLayoutChg chg="add del mod replId">
          <pc:chgData name="Ramanpreet Chatha (2407928)" userId="S::2407928@student.uwtsd.ac.uk::0f5a39ec-9a47-4fd8-9de7-e0757424c3c1" providerId="AD" clId="Web-{FBC00F4B-00A6-ABCB-5B3A-DFA9B153AC62}" dt="2025-11-09T20:21:54.752" v="531"/>
          <pc:sldLayoutMkLst>
            <pc:docMk/>
            <pc:sldMasterMk cId="2018837907" sldId="2147483756"/>
            <pc:sldLayoutMk cId="2708766219" sldId="2147483767"/>
          </pc:sldLayoutMkLst>
        </pc:sldLayoutChg>
      </pc:sldMasterChg>
      <pc:sldMasterChg chg="add del addSldLayout delSldLayout modSldLayout">
        <pc:chgData name="Ramanpreet Chatha (2407928)" userId="S::2407928@student.uwtsd.ac.uk::0f5a39ec-9a47-4fd8-9de7-e0757424c3c1" providerId="AD" clId="Web-{FBC00F4B-00A6-ABCB-5B3A-DFA9B153AC62}" dt="2025-11-09T20:21:56.909" v="532"/>
        <pc:sldMasterMkLst>
          <pc:docMk/>
          <pc:sldMasterMk cId="864013202" sldId="2147483768"/>
        </pc:sldMasterMkLst>
        <pc:sldLayoutChg chg="add del mod replId">
          <pc:chgData name="Ramanpreet Chatha (2407928)" userId="S::2407928@student.uwtsd.ac.uk::0f5a39ec-9a47-4fd8-9de7-e0757424c3c1" providerId="AD" clId="Web-{FBC00F4B-00A6-ABCB-5B3A-DFA9B153AC62}" dt="2025-11-09T20:21:56.909" v="532"/>
          <pc:sldLayoutMkLst>
            <pc:docMk/>
            <pc:sldMasterMk cId="864013202" sldId="2147483768"/>
            <pc:sldLayoutMk cId="396460460" sldId="2147483769"/>
          </pc:sldLayoutMkLst>
        </pc:sldLayoutChg>
        <pc:sldLayoutChg chg="add del mod replId">
          <pc:chgData name="Ramanpreet Chatha (2407928)" userId="S::2407928@student.uwtsd.ac.uk::0f5a39ec-9a47-4fd8-9de7-e0757424c3c1" providerId="AD" clId="Web-{FBC00F4B-00A6-ABCB-5B3A-DFA9B153AC62}" dt="2025-11-09T20:21:56.909" v="532"/>
          <pc:sldLayoutMkLst>
            <pc:docMk/>
            <pc:sldMasterMk cId="864013202" sldId="2147483768"/>
            <pc:sldLayoutMk cId="3509922004" sldId="2147483770"/>
          </pc:sldLayoutMkLst>
        </pc:sldLayoutChg>
        <pc:sldLayoutChg chg="add del mod replId">
          <pc:chgData name="Ramanpreet Chatha (2407928)" userId="S::2407928@student.uwtsd.ac.uk::0f5a39ec-9a47-4fd8-9de7-e0757424c3c1" providerId="AD" clId="Web-{FBC00F4B-00A6-ABCB-5B3A-DFA9B153AC62}" dt="2025-11-09T20:21:56.909" v="532"/>
          <pc:sldLayoutMkLst>
            <pc:docMk/>
            <pc:sldMasterMk cId="864013202" sldId="2147483768"/>
            <pc:sldLayoutMk cId="666614564" sldId="2147483771"/>
          </pc:sldLayoutMkLst>
        </pc:sldLayoutChg>
        <pc:sldLayoutChg chg="add del mod replId">
          <pc:chgData name="Ramanpreet Chatha (2407928)" userId="S::2407928@student.uwtsd.ac.uk::0f5a39ec-9a47-4fd8-9de7-e0757424c3c1" providerId="AD" clId="Web-{FBC00F4B-00A6-ABCB-5B3A-DFA9B153AC62}" dt="2025-11-09T20:21:56.909" v="532"/>
          <pc:sldLayoutMkLst>
            <pc:docMk/>
            <pc:sldMasterMk cId="864013202" sldId="2147483768"/>
            <pc:sldLayoutMk cId="2950734514" sldId="2147483772"/>
          </pc:sldLayoutMkLst>
        </pc:sldLayoutChg>
        <pc:sldLayoutChg chg="add del mod replId">
          <pc:chgData name="Ramanpreet Chatha (2407928)" userId="S::2407928@student.uwtsd.ac.uk::0f5a39ec-9a47-4fd8-9de7-e0757424c3c1" providerId="AD" clId="Web-{FBC00F4B-00A6-ABCB-5B3A-DFA9B153AC62}" dt="2025-11-09T20:21:56.909" v="532"/>
          <pc:sldLayoutMkLst>
            <pc:docMk/>
            <pc:sldMasterMk cId="864013202" sldId="2147483768"/>
            <pc:sldLayoutMk cId="3154770033" sldId="2147483773"/>
          </pc:sldLayoutMkLst>
        </pc:sldLayoutChg>
        <pc:sldLayoutChg chg="add del mod replId">
          <pc:chgData name="Ramanpreet Chatha (2407928)" userId="S::2407928@student.uwtsd.ac.uk::0f5a39ec-9a47-4fd8-9de7-e0757424c3c1" providerId="AD" clId="Web-{FBC00F4B-00A6-ABCB-5B3A-DFA9B153AC62}" dt="2025-11-09T20:21:56.909" v="532"/>
          <pc:sldLayoutMkLst>
            <pc:docMk/>
            <pc:sldMasterMk cId="864013202" sldId="2147483768"/>
            <pc:sldLayoutMk cId="2382212230" sldId="2147483774"/>
          </pc:sldLayoutMkLst>
        </pc:sldLayoutChg>
        <pc:sldLayoutChg chg="add del mod replId">
          <pc:chgData name="Ramanpreet Chatha (2407928)" userId="S::2407928@student.uwtsd.ac.uk::0f5a39ec-9a47-4fd8-9de7-e0757424c3c1" providerId="AD" clId="Web-{FBC00F4B-00A6-ABCB-5B3A-DFA9B153AC62}" dt="2025-11-09T20:21:56.909" v="532"/>
          <pc:sldLayoutMkLst>
            <pc:docMk/>
            <pc:sldMasterMk cId="864013202" sldId="2147483768"/>
            <pc:sldLayoutMk cId="3436987679" sldId="2147483775"/>
          </pc:sldLayoutMkLst>
        </pc:sldLayoutChg>
        <pc:sldLayoutChg chg="add del mod replId">
          <pc:chgData name="Ramanpreet Chatha (2407928)" userId="S::2407928@student.uwtsd.ac.uk::0f5a39ec-9a47-4fd8-9de7-e0757424c3c1" providerId="AD" clId="Web-{FBC00F4B-00A6-ABCB-5B3A-DFA9B153AC62}" dt="2025-11-09T20:21:56.909" v="532"/>
          <pc:sldLayoutMkLst>
            <pc:docMk/>
            <pc:sldMasterMk cId="864013202" sldId="2147483768"/>
            <pc:sldLayoutMk cId="1856810119" sldId="2147483776"/>
          </pc:sldLayoutMkLst>
        </pc:sldLayoutChg>
        <pc:sldLayoutChg chg="add del mod replId">
          <pc:chgData name="Ramanpreet Chatha (2407928)" userId="S::2407928@student.uwtsd.ac.uk::0f5a39ec-9a47-4fd8-9de7-e0757424c3c1" providerId="AD" clId="Web-{FBC00F4B-00A6-ABCB-5B3A-DFA9B153AC62}" dt="2025-11-09T20:21:56.909" v="532"/>
          <pc:sldLayoutMkLst>
            <pc:docMk/>
            <pc:sldMasterMk cId="864013202" sldId="2147483768"/>
            <pc:sldLayoutMk cId="1323507095" sldId="2147483777"/>
          </pc:sldLayoutMkLst>
        </pc:sldLayoutChg>
        <pc:sldLayoutChg chg="add del mod replId">
          <pc:chgData name="Ramanpreet Chatha (2407928)" userId="S::2407928@student.uwtsd.ac.uk::0f5a39ec-9a47-4fd8-9de7-e0757424c3c1" providerId="AD" clId="Web-{FBC00F4B-00A6-ABCB-5B3A-DFA9B153AC62}" dt="2025-11-09T20:21:56.909" v="532"/>
          <pc:sldLayoutMkLst>
            <pc:docMk/>
            <pc:sldMasterMk cId="864013202" sldId="2147483768"/>
            <pc:sldLayoutMk cId="1920683411" sldId="2147483778"/>
          </pc:sldLayoutMkLst>
        </pc:sldLayoutChg>
        <pc:sldLayoutChg chg="add del mod replId">
          <pc:chgData name="Ramanpreet Chatha (2407928)" userId="S::2407928@student.uwtsd.ac.uk::0f5a39ec-9a47-4fd8-9de7-e0757424c3c1" providerId="AD" clId="Web-{FBC00F4B-00A6-ABCB-5B3A-DFA9B153AC62}" dt="2025-11-09T20:21:56.909" v="532"/>
          <pc:sldLayoutMkLst>
            <pc:docMk/>
            <pc:sldMasterMk cId="864013202" sldId="2147483768"/>
            <pc:sldLayoutMk cId="113875108" sldId="2147483779"/>
          </pc:sldLayoutMkLst>
        </pc:sldLayoutChg>
      </pc:sldMasterChg>
      <pc:sldMasterChg chg="add del addSldLayout delSldLayout modSldLayout">
        <pc:chgData name="Ramanpreet Chatha (2407928)" userId="S::2407928@student.uwtsd.ac.uk::0f5a39ec-9a47-4fd8-9de7-e0757424c3c1" providerId="AD" clId="Web-{FBC00F4B-00A6-ABCB-5B3A-DFA9B153AC62}" dt="2025-11-09T20:22:00.768" v="533"/>
        <pc:sldMasterMkLst>
          <pc:docMk/>
          <pc:sldMasterMk cId="2348780803" sldId="2147483780"/>
        </pc:sldMasterMkLst>
        <pc:sldLayoutChg chg="add del mod replId">
          <pc:chgData name="Ramanpreet Chatha (2407928)" userId="S::2407928@student.uwtsd.ac.uk::0f5a39ec-9a47-4fd8-9de7-e0757424c3c1" providerId="AD" clId="Web-{FBC00F4B-00A6-ABCB-5B3A-DFA9B153AC62}" dt="2025-11-09T20:22:00.768" v="533"/>
          <pc:sldLayoutMkLst>
            <pc:docMk/>
            <pc:sldMasterMk cId="2348780803" sldId="2147483780"/>
            <pc:sldLayoutMk cId="999948903" sldId="2147483781"/>
          </pc:sldLayoutMkLst>
        </pc:sldLayoutChg>
        <pc:sldLayoutChg chg="add del mod replId">
          <pc:chgData name="Ramanpreet Chatha (2407928)" userId="S::2407928@student.uwtsd.ac.uk::0f5a39ec-9a47-4fd8-9de7-e0757424c3c1" providerId="AD" clId="Web-{FBC00F4B-00A6-ABCB-5B3A-DFA9B153AC62}" dt="2025-11-09T20:22:00.768" v="533"/>
          <pc:sldLayoutMkLst>
            <pc:docMk/>
            <pc:sldMasterMk cId="2348780803" sldId="2147483780"/>
            <pc:sldLayoutMk cId="1002854647" sldId="2147483782"/>
          </pc:sldLayoutMkLst>
        </pc:sldLayoutChg>
        <pc:sldLayoutChg chg="add del mod replId">
          <pc:chgData name="Ramanpreet Chatha (2407928)" userId="S::2407928@student.uwtsd.ac.uk::0f5a39ec-9a47-4fd8-9de7-e0757424c3c1" providerId="AD" clId="Web-{FBC00F4B-00A6-ABCB-5B3A-DFA9B153AC62}" dt="2025-11-09T20:22:00.768" v="533"/>
          <pc:sldLayoutMkLst>
            <pc:docMk/>
            <pc:sldMasterMk cId="2348780803" sldId="2147483780"/>
            <pc:sldLayoutMk cId="3962842880" sldId="2147483783"/>
          </pc:sldLayoutMkLst>
        </pc:sldLayoutChg>
        <pc:sldLayoutChg chg="add del mod replId">
          <pc:chgData name="Ramanpreet Chatha (2407928)" userId="S::2407928@student.uwtsd.ac.uk::0f5a39ec-9a47-4fd8-9de7-e0757424c3c1" providerId="AD" clId="Web-{FBC00F4B-00A6-ABCB-5B3A-DFA9B153AC62}" dt="2025-11-09T20:22:00.768" v="533"/>
          <pc:sldLayoutMkLst>
            <pc:docMk/>
            <pc:sldMasterMk cId="2348780803" sldId="2147483780"/>
            <pc:sldLayoutMk cId="2789336269" sldId="2147483784"/>
          </pc:sldLayoutMkLst>
        </pc:sldLayoutChg>
        <pc:sldLayoutChg chg="add del mod replId">
          <pc:chgData name="Ramanpreet Chatha (2407928)" userId="S::2407928@student.uwtsd.ac.uk::0f5a39ec-9a47-4fd8-9de7-e0757424c3c1" providerId="AD" clId="Web-{FBC00F4B-00A6-ABCB-5B3A-DFA9B153AC62}" dt="2025-11-09T20:22:00.768" v="533"/>
          <pc:sldLayoutMkLst>
            <pc:docMk/>
            <pc:sldMasterMk cId="2348780803" sldId="2147483780"/>
            <pc:sldLayoutMk cId="1472324574" sldId="2147483785"/>
          </pc:sldLayoutMkLst>
        </pc:sldLayoutChg>
        <pc:sldLayoutChg chg="add del mod replId">
          <pc:chgData name="Ramanpreet Chatha (2407928)" userId="S::2407928@student.uwtsd.ac.uk::0f5a39ec-9a47-4fd8-9de7-e0757424c3c1" providerId="AD" clId="Web-{FBC00F4B-00A6-ABCB-5B3A-DFA9B153AC62}" dt="2025-11-09T20:22:00.768" v="533"/>
          <pc:sldLayoutMkLst>
            <pc:docMk/>
            <pc:sldMasterMk cId="2348780803" sldId="2147483780"/>
            <pc:sldLayoutMk cId="846010421" sldId="2147483786"/>
          </pc:sldLayoutMkLst>
        </pc:sldLayoutChg>
        <pc:sldLayoutChg chg="add del mod replId">
          <pc:chgData name="Ramanpreet Chatha (2407928)" userId="S::2407928@student.uwtsd.ac.uk::0f5a39ec-9a47-4fd8-9de7-e0757424c3c1" providerId="AD" clId="Web-{FBC00F4B-00A6-ABCB-5B3A-DFA9B153AC62}" dt="2025-11-09T20:22:00.768" v="533"/>
          <pc:sldLayoutMkLst>
            <pc:docMk/>
            <pc:sldMasterMk cId="2348780803" sldId="2147483780"/>
            <pc:sldLayoutMk cId="1567319434" sldId="2147483787"/>
          </pc:sldLayoutMkLst>
        </pc:sldLayoutChg>
        <pc:sldLayoutChg chg="add del mod replId">
          <pc:chgData name="Ramanpreet Chatha (2407928)" userId="S::2407928@student.uwtsd.ac.uk::0f5a39ec-9a47-4fd8-9de7-e0757424c3c1" providerId="AD" clId="Web-{FBC00F4B-00A6-ABCB-5B3A-DFA9B153AC62}" dt="2025-11-09T20:22:00.768" v="533"/>
          <pc:sldLayoutMkLst>
            <pc:docMk/>
            <pc:sldMasterMk cId="2348780803" sldId="2147483780"/>
            <pc:sldLayoutMk cId="1927127" sldId="2147483788"/>
          </pc:sldLayoutMkLst>
        </pc:sldLayoutChg>
        <pc:sldLayoutChg chg="add del mod replId">
          <pc:chgData name="Ramanpreet Chatha (2407928)" userId="S::2407928@student.uwtsd.ac.uk::0f5a39ec-9a47-4fd8-9de7-e0757424c3c1" providerId="AD" clId="Web-{FBC00F4B-00A6-ABCB-5B3A-DFA9B153AC62}" dt="2025-11-09T20:22:00.768" v="533"/>
          <pc:sldLayoutMkLst>
            <pc:docMk/>
            <pc:sldMasterMk cId="2348780803" sldId="2147483780"/>
            <pc:sldLayoutMk cId="236251956" sldId="2147483789"/>
          </pc:sldLayoutMkLst>
        </pc:sldLayoutChg>
        <pc:sldLayoutChg chg="add del mod replId">
          <pc:chgData name="Ramanpreet Chatha (2407928)" userId="S::2407928@student.uwtsd.ac.uk::0f5a39ec-9a47-4fd8-9de7-e0757424c3c1" providerId="AD" clId="Web-{FBC00F4B-00A6-ABCB-5B3A-DFA9B153AC62}" dt="2025-11-09T20:22:00.768" v="533"/>
          <pc:sldLayoutMkLst>
            <pc:docMk/>
            <pc:sldMasterMk cId="2348780803" sldId="2147483780"/>
            <pc:sldLayoutMk cId="1715568521" sldId="2147483790"/>
          </pc:sldLayoutMkLst>
        </pc:sldLayoutChg>
        <pc:sldLayoutChg chg="add del mod replId">
          <pc:chgData name="Ramanpreet Chatha (2407928)" userId="S::2407928@student.uwtsd.ac.uk::0f5a39ec-9a47-4fd8-9de7-e0757424c3c1" providerId="AD" clId="Web-{FBC00F4B-00A6-ABCB-5B3A-DFA9B153AC62}" dt="2025-11-09T20:22:00.768" v="533"/>
          <pc:sldLayoutMkLst>
            <pc:docMk/>
            <pc:sldMasterMk cId="2348780803" sldId="2147483780"/>
            <pc:sldLayoutMk cId="1415577733" sldId="2147483791"/>
          </pc:sldLayoutMkLst>
        </pc:sldLayoutChg>
      </pc:sldMasterChg>
      <pc:sldMasterChg chg="add del addSldLayout delSldLayout modSldLayout">
        <pc:chgData name="Ramanpreet Chatha (2407928)" userId="S::2407928@student.uwtsd.ac.uk::0f5a39ec-9a47-4fd8-9de7-e0757424c3c1" providerId="AD" clId="Web-{FBC00F4B-00A6-ABCB-5B3A-DFA9B153AC62}" dt="2025-11-09T20:22:03.221" v="534"/>
        <pc:sldMasterMkLst>
          <pc:docMk/>
          <pc:sldMasterMk cId="3599872176" sldId="2147483792"/>
        </pc:sldMasterMkLst>
        <pc:sldLayoutChg chg="add del mod replId">
          <pc:chgData name="Ramanpreet Chatha (2407928)" userId="S::2407928@student.uwtsd.ac.uk::0f5a39ec-9a47-4fd8-9de7-e0757424c3c1" providerId="AD" clId="Web-{FBC00F4B-00A6-ABCB-5B3A-DFA9B153AC62}" dt="2025-11-09T20:22:03.221" v="534"/>
          <pc:sldLayoutMkLst>
            <pc:docMk/>
            <pc:sldMasterMk cId="3599872176" sldId="2147483792"/>
            <pc:sldLayoutMk cId="1803180098" sldId="2147483793"/>
          </pc:sldLayoutMkLst>
        </pc:sldLayoutChg>
        <pc:sldLayoutChg chg="add del mod replId">
          <pc:chgData name="Ramanpreet Chatha (2407928)" userId="S::2407928@student.uwtsd.ac.uk::0f5a39ec-9a47-4fd8-9de7-e0757424c3c1" providerId="AD" clId="Web-{FBC00F4B-00A6-ABCB-5B3A-DFA9B153AC62}" dt="2025-11-09T20:22:03.221" v="534"/>
          <pc:sldLayoutMkLst>
            <pc:docMk/>
            <pc:sldMasterMk cId="3599872176" sldId="2147483792"/>
            <pc:sldLayoutMk cId="3188154385" sldId="2147483794"/>
          </pc:sldLayoutMkLst>
        </pc:sldLayoutChg>
        <pc:sldLayoutChg chg="add del mod replId">
          <pc:chgData name="Ramanpreet Chatha (2407928)" userId="S::2407928@student.uwtsd.ac.uk::0f5a39ec-9a47-4fd8-9de7-e0757424c3c1" providerId="AD" clId="Web-{FBC00F4B-00A6-ABCB-5B3A-DFA9B153AC62}" dt="2025-11-09T20:22:03.221" v="534"/>
          <pc:sldLayoutMkLst>
            <pc:docMk/>
            <pc:sldMasterMk cId="3599872176" sldId="2147483792"/>
            <pc:sldLayoutMk cId="1743197232" sldId="2147483795"/>
          </pc:sldLayoutMkLst>
        </pc:sldLayoutChg>
        <pc:sldLayoutChg chg="add del mod replId">
          <pc:chgData name="Ramanpreet Chatha (2407928)" userId="S::2407928@student.uwtsd.ac.uk::0f5a39ec-9a47-4fd8-9de7-e0757424c3c1" providerId="AD" clId="Web-{FBC00F4B-00A6-ABCB-5B3A-DFA9B153AC62}" dt="2025-11-09T20:22:03.221" v="534"/>
          <pc:sldLayoutMkLst>
            <pc:docMk/>
            <pc:sldMasterMk cId="3599872176" sldId="2147483792"/>
            <pc:sldLayoutMk cId="3191996691" sldId="2147483796"/>
          </pc:sldLayoutMkLst>
        </pc:sldLayoutChg>
        <pc:sldLayoutChg chg="add del mod replId">
          <pc:chgData name="Ramanpreet Chatha (2407928)" userId="S::2407928@student.uwtsd.ac.uk::0f5a39ec-9a47-4fd8-9de7-e0757424c3c1" providerId="AD" clId="Web-{FBC00F4B-00A6-ABCB-5B3A-DFA9B153AC62}" dt="2025-11-09T20:22:03.221" v="534"/>
          <pc:sldLayoutMkLst>
            <pc:docMk/>
            <pc:sldMasterMk cId="3599872176" sldId="2147483792"/>
            <pc:sldLayoutMk cId="3592353445" sldId="2147483797"/>
          </pc:sldLayoutMkLst>
        </pc:sldLayoutChg>
        <pc:sldLayoutChg chg="add del mod replId">
          <pc:chgData name="Ramanpreet Chatha (2407928)" userId="S::2407928@student.uwtsd.ac.uk::0f5a39ec-9a47-4fd8-9de7-e0757424c3c1" providerId="AD" clId="Web-{FBC00F4B-00A6-ABCB-5B3A-DFA9B153AC62}" dt="2025-11-09T20:22:03.221" v="534"/>
          <pc:sldLayoutMkLst>
            <pc:docMk/>
            <pc:sldMasterMk cId="3599872176" sldId="2147483792"/>
            <pc:sldLayoutMk cId="3329314469" sldId="2147483798"/>
          </pc:sldLayoutMkLst>
        </pc:sldLayoutChg>
        <pc:sldLayoutChg chg="add del mod replId">
          <pc:chgData name="Ramanpreet Chatha (2407928)" userId="S::2407928@student.uwtsd.ac.uk::0f5a39ec-9a47-4fd8-9de7-e0757424c3c1" providerId="AD" clId="Web-{FBC00F4B-00A6-ABCB-5B3A-DFA9B153AC62}" dt="2025-11-09T20:22:03.221" v="534"/>
          <pc:sldLayoutMkLst>
            <pc:docMk/>
            <pc:sldMasterMk cId="3599872176" sldId="2147483792"/>
            <pc:sldLayoutMk cId="3758800239" sldId="2147483799"/>
          </pc:sldLayoutMkLst>
        </pc:sldLayoutChg>
        <pc:sldLayoutChg chg="add del mod replId">
          <pc:chgData name="Ramanpreet Chatha (2407928)" userId="S::2407928@student.uwtsd.ac.uk::0f5a39ec-9a47-4fd8-9de7-e0757424c3c1" providerId="AD" clId="Web-{FBC00F4B-00A6-ABCB-5B3A-DFA9B153AC62}" dt="2025-11-09T20:22:03.221" v="534"/>
          <pc:sldLayoutMkLst>
            <pc:docMk/>
            <pc:sldMasterMk cId="3599872176" sldId="2147483792"/>
            <pc:sldLayoutMk cId="663923508" sldId="2147483800"/>
          </pc:sldLayoutMkLst>
        </pc:sldLayoutChg>
        <pc:sldLayoutChg chg="add del mod replId">
          <pc:chgData name="Ramanpreet Chatha (2407928)" userId="S::2407928@student.uwtsd.ac.uk::0f5a39ec-9a47-4fd8-9de7-e0757424c3c1" providerId="AD" clId="Web-{FBC00F4B-00A6-ABCB-5B3A-DFA9B153AC62}" dt="2025-11-09T20:22:03.221" v="534"/>
          <pc:sldLayoutMkLst>
            <pc:docMk/>
            <pc:sldMasterMk cId="3599872176" sldId="2147483792"/>
            <pc:sldLayoutMk cId="1750259111" sldId="2147483801"/>
          </pc:sldLayoutMkLst>
        </pc:sldLayoutChg>
        <pc:sldLayoutChg chg="add del mod replId">
          <pc:chgData name="Ramanpreet Chatha (2407928)" userId="S::2407928@student.uwtsd.ac.uk::0f5a39ec-9a47-4fd8-9de7-e0757424c3c1" providerId="AD" clId="Web-{FBC00F4B-00A6-ABCB-5B3A-DFA9B153AC62}" dt="2025-11-09T20:22:03.221" v="534"/>
          <pc:sldLayoutMkLst>
            <pc:docMk/>
            <pc:sldMasterMk cId="3599872176" sldId="2147483792"/>
            <pc:sldLayoutMk cId="469927293" sldId="2147483802"/>
          </pc:sldLayoutMkLst>
        </pc:sldLayoutChg>
        <pc:sldLayoutChg chg="add del mod replId">
          <pc:chgData name="Ramanpreet Chatha (2407928)" userId="S::2407928@student.uwtsd.ac.uk::0f5a39ec-9a47-4fd8-9de7-e0757424c3c1" providerId="AD" clId="Web-{FBC00F4B-00A6-ABCB-5B3A-DFA9B153AC62}" dt="2025-11-09T20:22:03.221" v="534"/>
          <pc:sldLayoutMkLst>
            <pc:docMk/>
            <pc:sldMasterMk cId="3599872176" sldId="2147483792"/>
            <pc:sldLayoutMk cId="3959456343" sldId="2147483803"/>
          </pc:sldLayoutMkLst>
        </pc:sldLayoutChg>
      </pc:sldMasterChg>
      <pc:sldMasterChg chg="add mod setBg addSldLayout modSldLayout">
        <pc:chgData name="Ramanpreet Chatha (2407928)" userId="S::2407928@student.uwtsd.ac.uk::0f5a39ec-9a47-4fd8-9de7-e0757424c3c1" providerId="AD" clId="Web-{FBC00F4B-00A6-ABCB-5B3A-DFA9B153AC62}" dt="2025-11-09T21:12:10.301" v="765"/>
        <pc:sldMasterMkLst>
          <pc:docMk/>
          <pc:sldMasterMk cId="1628329321" sldId="2147483804"/>
        </pc:sldMasterMkLst>
        <pc:sldLayoutChg chg="add mod replId">
          <pc:chgData name="Ramanpreet Chatha (2407928)" userId="S::2407928@student.uwtsd.ac.uk::0f5a39ec-9a47-4fd8-9de7-e0757424c3c1" providerId="AD" clId="Web-{FBC00F4B-00A6-ABCB-5B3A-DFA9B153AC62}" dt="2025-11-09T21:12:10.301" v="765"/>
          <pc:sldLayoutMkLst>
            <pc:docMk/>
            <pc:sldMasterMk cId="1628329321" sldId="2147483804"/>
            <pc:sldLayoutMk cId="73275971" sldId="2147483805"/>
          </pc:sldLayoutMkLst>
        </pc:sldLayoutChg>
        <pc:sldLayoutChg chg="add mod replId">
          <pc:chgData name="Ramanpreet Chatha (2407928)" userId="S::2407928@student.uwtsd.ac.uk::0f5a39ec-9a47-4fd8-9de7-e0757424c3c1" providerId="AD" clId="Web-{FBC00F4B-00A6-ABCB-5B3A-DFA9B153AC62}" dt="2025-11-09T21:12:10.301" v="765"/>
          <pc:sldLayoutMkLst>
            <pc:docMk/>
            <pc:sldMasterMk cId="1628329321" sldId="2147483804"/>
            <pc:sldLayoutMk cId="1309173841" sldId="2147483806"/>
          </pc:sldLayoutMkLst>
        </pc:sldLayoutChg>
        <pc:sldLayoutChg chg="add mod replId">
          <pc:chgData name="Ramanpreet Chatha (2407928)" userId="S::2407928@student.uwtsd.ac.uk::0f5a39ec-9a47-4fd8-9de7-e0757424c3c1" providerId="AD" clId="Web-{FBC00F4B-00A6-ABCB-5B3A-DFA9B153AC62}" dt="2025-11-09T21:12:10.301" v="765"/>
          <pc:sldLayoutMkLst>
            <pc:docMk/>
            <pc:sldMasterMk cId="1628329321" sldId="2147483804"/>
            <pc:sldLayoutMk cId="1943722314" sldId="2147483807"/>
          </pc:sldLayoutMkLst>
        </pc:sldLayoutChg>
        <pc:sldLayoutChg chg="add mod replId">
          <pc:chgData name="Ramanpreet Chatha (2407928)" userId="S::2407928@student.uwtsd.ac.uk::0f5a39ec-9a47-4fd8-9de7-e0757424c3c1" providerId="AD" clId="Web-{FBC00F4B-00A6-ABCB-5B3A-DFA9B153AC62}" dt="2025-11-09T21:12:10.301" v="765"/>
          <pc:sldLayoutMkLst>
            <pc:docMk/>
            <pc:sldMasterMk cId="1628329321" sldId="2147483804"/>
            <pc:sldLayoutMk cId="1170290038" sldId="2147483808"/>
          </pc:sldLayoutMkLst>
        </pc:sldLayoutChg>
        <pc:sldLayoutChg chg="add mod replId">
          <pc:chgData name="Ramanpreet Chatha (2407928)" userId="S::2407928@student.uwtsd.ac.uk::0f5a39ec-9a47-4fd8-9de7-e0757424c3c1" providerId="AD" clId="Web-{FBC00F4B-00A6-ABCB-5B3A-DFA9B153AC62}" dt="2025-11-09T21:12:10.301" v="765"/>
          <pc:sldLayoutMkLst>
            <pc:docMk/>
            <pc:sldMasterMk cId="1628329321" sldId="2147483804"/>
            <pc:sldLayoutMk cId="1189741300" sldId="2147483809"/>
          </pc:sldLayoutMkLst>
        </pc:sldLayoutChg>
        <pc:sldLayoutChg chg="add mod replId">
          <pc:chgData name="Ramanpreet Chatha (2407928)" userId="S::2407928@student.uwtsd.ac.uk::0f5a39ec-9a47-4fd8-9de7-e0757424c3c1" providerId="AD" clId="Web-{FBC00F4B-00A6-ABCB-5B3A-DFA9B153AC62}" dt="2025-11-09T21:12:10.301" v="765"/>
          <pc:sldLayoutMkLst>
            <pc:docMk/>
            <pc:sldMasterMk cId="1628329321" sldId="2147483804"/>
            <pc:sldLayoutMk cId="2498352173" sldId="2147483810"/>
          </pc:sldLayoutMkLst>
        </pc:sldLayoutChg>
        <pc:sldLayoutChg chg="add mod replId">
          <pc:chgData name="Ramanpreet Chatha (2407928)" userId="S::2407928@student.uwtsd.ac.uk::0f5a39ec-9a47-4fd8-9de7-e0757424c3c1" providerId="AD" clId="Web-{FBC00F4B-00A6-ABCB-5B3A-DFA9B153AC62}" dt="2025-11-09T21:12:10.301" v="765"/>
          <pc:sldLayoutMkLst>
            <pc:docMk/>
            <pc:sldMasterMk cId="1628329321" sldId="2147483804"/>
            <pc:sldLayoutMk cId="2689654972" sldId="2147483811"/>
          </pc:sldLayoutMkLst>
        </pc:sldLayoutChg>
        <pc:sldLayoutChg chg="add mod replId">
          <pc:chgData name="Ramanpreet Chatha (2407928)" userId="S::2407928@student.uwtsd.ac.uk::0f5a39ec-9a47-4fd8-9de7-e0757424c3c1" providerId="AD" clId="Web-{FBC00F4B-00A6-ABCB-5B3A-DFA9B153AC62}" dt="2025-11-09T21:12:10.301" v="765"/>
          <pc:sldLayoutMkLst>
            <pc:docMk/>
            <pc:sldMasterMk cId="1628329321" sldId="2147483804"/>
            <pc:sldLayoutMk cId="3939917362" sldId="2147483812"/>
          </pc:sldLayoutMkLst>
        </pc:sldLayoutChg>
        <pc:sldLayoutChg chg="add mod replId">
          <pc:chgData name="Ramanpreet Chatha (2407928)" userId="S::2407928@student.uwtsd.ac.uk::0f5a39ec-9a47-4fd8-9de7-e0757424c3c1" providerId="AD" clId="Web-{FBC00F4B-00A6-ABCB-5B3A-DFA9B153AC62}" dt="2025-11-09T21:12:10.301" v="765"/>
          <pc:sldLayoutMkLst>
            <pc:docMk/>
            <pc:sldMasterMk cId="1628329321" sldId="2147483804"/>
            <pc:sldLayoutMk cId="514356056" sldId="2147483813"/>
          </pc:sldLayoutMkLst>
        </pc:sldLayoutChg>
        <pc:sldLayoutChg chg="add mod replId">
          <pc:chgData name="Ramanpreet Chatha (2407928)" userId="S::2407928@student.uwtsd.ac.uk::0f5a39ec-9a47-4fd8-9de7-e0757424c3c1" providerId="AD" clId="Web-{FBC00F4B-00A6-ABCB-5B3A-DFA9B153AC62}" dt="2025-11-09T21:12:10.301" v="765"/>
          <pc:sldLayoutMkLst>
            <pc:docMk/>
            <pc:sldMasterMk cId="1628329321" sldId="2147483804"/>
            <pc:sldLayoutMk cId="355748346" sldId="2147483814"/>
          </pc:sldLayoutMkLst>
        </pc:sldLayoutChg>
        <pc:sldLayoutChg chg="add mod replId">
          <pc:chgData name="Ramanpreet Chatha (2407928)" userId="S::2407928@student.uwtsd.ac.uk::0f5a39ec-9a47-4fd8-9de7-e0757424c3c1" providerId="AD" clId="Web-{FBC00F4B-00A6-ABCB-5B3A-DFA9B153AC62}" dt="2025-11-09T21:12:10.301" v="765"/>
          <pc:sldLayoutMkLst>
            <pc:docMk/>
            <pc:sldMasterMk cId="1628329321" sldId="2147483804"/>
            <pc:sldLayoutMk cId="1986877974" sldId="2147483815"/>
          </pc:sldLayoutMkLst>
        </pc:sldLayoutChg>
      </pc:sldMasterChg>
    </pc:docChg>
  </pc:docChgLst>
  <pc:docChgLst>
    <pc:chgData name="Ramanpreet Chatha (2407928)" userId="S::2407928@student.uwtsd.ac.uk::0f5a39ec-9a47-4fd8-9de7-e0757424c3c1" providerId="AD" clId="Web-{14C926C6-C5E5-AB36-8071-83C88CCC32D7}"/>
    <pc:docChg chg="addSld modSld">
      <pc:chgData name="Ramanpreet Chatha (2407928)" userId="S::2407928@student.uwtsd.ac.uk::0f5a39ec-9a47-4fd8-9de7-e0757424c3c1" providerId="AD" clId="Web-{14C926C6-C5E5-AB36-8071-83C88CCC32D7}" dt="2025-11-09T23:01:52.879" v="112" actId="20577"/>
      <pc:docMkLst>
        <pc:docMk/>
      </pc:docMkLst>
      <pc:sldChg chg="modTransition addAnim delAnim modAnim">
        <pc:chgData name="Ramanpreet Chatha (2407928)" userId="S::2407928@student.uwtsd.ac.uk::0f5a39ec-9a47-4fd8-9de7-e0757424c3c1" providerId="AD" clId="Web-{14C926C6-C5E5-AB36-8071-83C88CCC32D7}" dt="2025-11-09T22:58:12.719" v="90"/>
        <pc:sldMkLst>
          <pc:docMk/>
          <pc:sldMk cId="417051196" sldId="258"/>
        </pc:sldMkLst>
      </pc:sldChg>
      <pc:sldChg chg="delSp modSp">
        <pc:chgData name="Ramanpreet Chatha (2407928)" userId="S::2407928@student.uwtsd.ac.uk::0f5a39ec-9a47-4fd8-9de7-e0757424c3c1" providerId="AD" clId="Web-{14C926C6-C5E5-AB36-8071-83C88CCC32D7}" dt="2025-11-09T22:47:25.582" v="8" actId="14100"/>
        <pc:sldMkLst>
          <pc:docMk/>
          <pc:sldMk cId="2812358473" sldId="260"/>
        </pc:sldMkLst>
        <pc:picChg chg="mod">
          <ac:chgData name="Ramanpreet Chatha (2407928)" userId="S::2407928@student.uwtsd.ac.uk::0f5a39ec-9a47-4fd8-9de7-e0757424c3c1" providerId="AD" clId="Web-{14C926C6-C5E5-AB36-8071-83C88CCC32D7}" dt="2025-11-09T22:47:04.394" v="4" actId="14100"/>
          <ac:picMkLst>
            <pc:docMk/>
            <pc:sldMk cId="2812358473" sldId="260"/>
            <ac:picMk id="9" creationId="{CD373810-4260-E243-EA08-152368EB31E9}"/>
          </ac:picMkLst>
        </pc:picChg>
        <pc:picChg chg="mod">
          <ac:chgData name="Ramanpreet Chatha (2407928)" userId="S::2407928@student.uwtsd.ac.uk::0f5a39ec-9a47-4fd8-9de7-e0757424c3c1" providerId="AD" clId="Web-{14C926C6-C5E5-AB36-8071-83C88CCC32D7}" dt="2025-11-09T22:47:09.285" v="5" actId="1076"/>
          <ac:picMkLst>
            <pc:docMk/>
            <pc:sldMk cId="2812358473" sldId="260"/>
            <ac:picMk id="10" creationId="{CF4A3289-C722-448A-965E-07813B1EC243}"/>
          </ac:picMkLst>
        </pc:picChg>
        <pc:picChg chg="del">
          <ac:chgData name="Ramanpreet Chatha (2407928)" userId="S::2407928@student.uwtsd.ac.uk::0f5a39ec-9a47-4fd8-9de7-e0757424c3c1" providerId="AD" clId="Web-{14C926C6-C5E5-AB36-8071-83C88CCC32D7}" dt="2025-11-09T22:46:12.957" v="0"/>
          <ac:picMkLst>
            <pc:docMk/>
            <pc:sldMk cId="2812358473" sldId="260"/>
            <ac:picMk id="11" creationId="{953EC12D-7610-1DA6-18E9-60FAC71F391D}"/>
          </ac:picMkLst>
        </pc:picChg>
        <pc:picChg chg="mod">
          <ac:chgData name="Ramanpreet Chatha (2407928)" userId="S::2407928@student.uwtsd.ac.uk::0f5a39ec-9a47-4fd8-9de7-e0757424c3c1" providerId="AD" clId="Web-{14C926C6-C5E5-AB36-8071-83C88CCC32D7}" dt="2025-11-09T22:47:13.613" v="6" actId="1076"/>
          <ac:picMkLst>
            <pc:docMk/>
            <pc:sldMk cId="2812358473" sldId="260"/>
            <ac:picMk id="13" creationId="{155864EA-F1D5-ED70-AAB3-4533EFF40F1F}"/>
          </ac:picMkLst>
        </pc:picChg>
        <pc:picChg chg="mod">
          <ac:chgData name="Ramanpreet Chatha (2407928)" userId="S::2407928@student.uwtsd.ac.uk::0f5a39ec-9a47-4fd8-9de7-e0757424c3c1" providerId="AD" clId="Web-{14C926C6-C5E5-AB36-8071-83C88CCC32D7}" dt="2025-11-09T22:47:25.582" v="8" actId="14100"/>
          <ac:picMkLst>
            <pc:docMk/>
            <pc:sldMk cId="2812358473" sldId="260"/>
            <ac:picMk id="15" creationId="{2079BBD5-1D40-FFF9-0FEC-73E4941A9635}"/>
          </ac:picMkLst>
        </pc:picChg>
      </pc:sldChg>
      <pc:sldChg chg="addSp delSp modSp new">
        <pc:chgData name="Ramanpreet Chatha (2407928)" userId="S::2407928@student.uwtsd.ac.uk::0f5a39ec-9a47-4fd8-9de7-e0757424c3c1" providerId="AD" clId="Web-{14C926C6-C5E5-AB36-8071-83C88CCC32D7}" dt="2025-11-09T23:01:52.879" v="112" actId="20577"/>
        <pc:sldMkLst>
          <pc:docMk/>
          <pc:sldMk cId="839503534" sldId="261"/>
        </pc:sldMkLst>
        <pc:spChg chg="del">
          <ac:chgData name="Ramanpreet Chatha (2407928)" userId="S::2407928@student.uwtsd.ac.uk::0f5a39ec-9a47-4fd8-9de7-e0757424c3c1" providerId="AD" clId="Web-{14C926C6-C5E5-AB36-8071-83C88CCC32D7}" dt="2025-11-09T22:58:29.594" v="93"/>
          <ac:spMkLst>
            <pc:docMk/>
            <pc:sldMk cId="839503534" sldId="261"/>
            <ac:spMk id="2" creationId="{0C711274-5A66-1FDB-A626-7A87A2D06727}"/>
          </ac:spMkLst>
        </pc:spChg>
        <pc:spChg chg="del mod">
          <ac:chgData name="Ramanpreet Chatha (2407928)" userId="S::2407928@student.uwtsd.ac.uk::0f5a39ec-9a47-4fd8-9de7-e0757424c3c1" providerId="AD" clId="Web-{14C926C6-C5E5-AB36-8071-83C88CCC32D7}" dt="2025-11-09T22:58:32.407" v="94"/>
          <ac:spMkLst>
            <pc:docMk/>
            <pc:sldMk cId="839503534" sldId="261"/>
            <ac:spMk id="3" creationId="{922D687D-CF3C-3D11-4AF2-497BE7C1DC6B}"/>
          </ac:spMkLst>
        </pc:spChg>
        <pc:spChg chg="add mod">
          <ac:chgData name="Ramanpreet Chatha (2407928)" userId="S::2407928@student.uwtsd.ac.uk::0f5a39ec-9a47-4fd8-9de7-e0757424c3c1" providerId="AD" clId="Web-{14C926C6-C5E5-AB36-8071-83C88CCC32D7}" dt="2025-11-09T23:01:52.879" v="112" actId="20577"/>
          <ac:spMkLst>
            <pc:docMk/>
            <pc:sldMk cId="839503534" sldId="261"/>
            <ac:spMk id="7" creationId="{3402D004-5484-24E9-D560-7B400370CBBA}"/>
          </ac:spMkLst>
        </pc:spChg>
      </pc:sldChg>
    </pc:docChg>
  </pc:docChgLst>
  <pc:docChgLst>
    <pc:chgData name="Ramanpreet Chatha (2407928)" userId="S::2407928@student.uwtsd.ac.uk::0f5a39ec-9a47-4fd8-9de7-e0757424c3c1" providerId="AD" clId="Web-{FA619212-569F-EBE3-B355-F9E48FA71254}"/>
    <pc:docChg chg="addSld modSld">
      <pc:chgData name="Ramanpreet Chatha (2407928)" userId="S::2407928@student.uwtsd.ac.uk::0f5a39ec-9a47-4fd8-9de7-e0757424c3c1" providerId="AD" clId="Web-{FA619212-569F-EBE3-B355-F9E48FA71254}" dt="2025-11-09T23:23:47.426" v="107" actId="1076"/>
      <pc:docMkLst>
        <pc:docMk/>
      </pc:docMkLst>
      <pc:sldChg chg="addSp delSp modSp mod modClrScheme chgLayout">
        <pc:chgData name="Ramanpreet Chatha (2407928)" userId="S::2407928@student.uwtsd.ac.uk::0f5a39ec-9a47-4fd8-9de7-e0757424c3c1" providerId="AD" clId="Web-{FA619212-569F-EBE3-B355-F9E48FA71254}" dt="2025-11-09T23:13:26.464" v="34" actId="14100"/>
        <pc:sldMkLst>
          <pc:docMk/>
          <pc:sldMk cId="839503534" sldId="261"/>
        </pc:sldMkLst>
        <pc:spChg chg="add mod">
          <ac:chgData name="Ramanpreet Chatha (2407928)" userId="S::2407928@student.uwtsd.ac.uk::0f5a39ec-9a47-4fd8-9de7-e0757424c3c1" providerId="AD" clId="Web-{FA619212-569F-EBE3-B355-F9E48FA71254}" dt="2025-11-09T23:08:52.866" v="21" actId="1076"/>
          <ac:spMkLst>
            <pc:docMk/>
            <pc:sldMk cId="839503534" sldId="261"/>
            <ac:spMk id="3" creationId="{C657E6F9-63B2-9472-9AC0-9C53794B18B4}"/>
          </ac:spMkLst>
        </pc:spChg>
        <pc:spChg chg="mod">
          <ac:chgData name="Ramanpreet Chatha (2407928)" userId="S::2407928@student.uwtsd.ac.uk::0f5a39ec-9a47-4fd8-9de7-e0757424c3c1" providerId="AD" clId="Web-{FA619212-569F-EBE3-B355-F9E48FA71254}" dt="2025-11-09T23:06:38.050" v="5"/>
          <ac:spMkLst>
            <pc:docMk/>
            <pc:sldMk cId="839503534" sldId="261"/>
            <ac:spMk id="4" creationId="{80D83544-CFEE-688E-040D-49AD1A8D520F}"/>
          </ac:spMkLst>
        </pc:spChg>
        <pc:spChg chg="mod">
          <ac:chgData name="Ramanpreet Chatha (2407928)" userId="S::2407928@student.uwtsd.ac.uk::0f5a39ec-9a47-4fd8-9de7-e0757424c3c1" providerId="AD" clId="Web-{FA619212-569F-EBE3-B355-F9E48FA71254}" dt="2025-11-09T23:06:38.050" v="5"/>
          <ac:spMkLst>
            <pc:docMk/>
            <pc:sldMk cId="839503534" sldId="261"/>
            <ac:spMk id="5" creationId="{542E3442-4692-5A96-5363-BC7599DD1F59}"/>
          </ac:spMkLst>
        </pc:spChg>
        <pc:spChg chg="mod">
          <ac:chgData name="Ramanpreet Chatha (2407928)" userId="S::2407928@student.uwtsd.ac.uk::0f5a39ec-9a47-4fd8-9de7-e0757424c3c1" providerId="AD" clId="Web-{FA619212-569F-EBE3-B355-F9E48FA71254}" dt="2025-11-09T23:06:38.050" v="5"/>
          <ac:spMkLst>
            <pc:docMk/>
            <pc:sldMk cId="839503534" sldId="261"/>
            <ac:spMk id="6" creationId="{5E315143-4BA3-1001-91A4-0CB2E389C323}"/>
          </ac:spMkLst>
        </pc:spChg>
        <pc:spChg chg="mod ord">
          <ac:chgData name="Ramanpreet Chatha (2407928)" userId="S::2407928@student.uwtsd.ac.uk::0f5a39ec-9a47-4fd8-9de7-e0757424c3c1" providerId="AD" clId="Web-{FA619212-569F-EBE3-B355-F9E48FA71254}" dt="2025-11-09T23:09:38.851" v="26" actId="20577"/>
          <ac:spMkLst>
            <pc:docMk/>
            <pc:sldMk cId="839503534" sldId="261"/>
            <ac:spMk id="7" creationId="{3402D004-5484-24E9-D560-7B400370CBBA}"/>
          </ac:spMkLst>
        </pc:spChg>
        <pc:spChg chg="add del mod">
          <ac:chgData name="Ramanpreet Chatha (2407928)" userId="S::2407928@student.uwtsd.ac.uk::0f5a39ec-9a47-4fd8-9de7-e0757424c3c1" providerId="AD" clId="Web-{FA619212-569F-EBE3-B355-F9E48FA71254}" dt="2025-11-09T23:06:46.800" v="6"/>
          <ac:spMkLst>
            <pc:docMk/>
            <pc:sldMk cId="839503534" sldId="261"/>
            <ac:spMk id="12" creationId="{F43C71BC-7A0B-D8D0-CAD7-BC6AF4DF3321}"/>
          </ac:spMkLst>
        </pc:spChg>
        <pc:picChg chg="add del mod ord">
          <ac:chgData name="Ramanpreet Chatha (2407928)" userId="S::2407928@student.uwtsd.ac.uk::0f5a39ec-9a47-4fd8-9de7-e0757424c3c1" providerId="AD" clId="Web-{FA619212-569F-EBE3-B355-F9E48FA71254}" dt="2025-11-09T23:11:49.775" v="29"/>
          <ac:picMkLst>
            <pc:docMk/>
            <pc:sldMk cId="839503534" sldId="261"/>
            <ac:picMk id="2" creationId="{22D0D286-191C-09AA-AC67-396666610566}"/>
          </ac:picMkLst>
        </pc:picChg>
        <pc:picChg chg="add mod">
          <ac:chgData name="Ramanpreet Chatha (2407928)" userId="S::2407928@student.uwtsd.ac.uk::0f5a39ec-9a47-4fd8-9de7-e0757424c3c1" providerId="AD" clId="Web-{FA619212-569F-EBE3-B355-F9E48FA71254}" dt="2025-11-09T23:11:53.541" v="30" actId="1076"/>
          <ac:picMkLst>
            <pc:docMk/>
            <pc:sldMk cId="839503534" sldId="261"/>
            <ac:picMk id="8" creationId="{D2C16108-1026-4EAA-CBAD-0DA349353DF9}"/>
          </ac:picMkLst>
        </pc:picChg>
        <pc:picChg chg="add mod">
          <ac:chgData name="Ramanpreet Chatha (2407928)" userId="S::2407928@student.uwtsd.ac.uk::0f5a39ec-9a47-4fd8-9de7-e0757424c3c1" providerId="AD" clId="Web-{FA619212-569F-EBE3-B355-F9E48FA71254}" dt="2025-11-09T23:13:26.464" v="34" actId="14100"/>
          <ac:picMkLst>
            <pc:docMk/>
            <pc:sldMk cId="839503534" sldId="261"/>
            <ac:picMk id="9" creationId="{D15C542C-644A-1D01-3E03-046EEF98FC0F}"/>
          </ac:picMkLst>
        </pc:picChg>
      </pc:sldChg>
      <pc:sldChg chg="addSp delSp modSp new">
        <pc:chgData name="Ramanpreet Chatha (2407928)" userId="S::2407928@student.uwtsd.ac.uk::0f5a39ec-9a47-4fd8-9de7-e0757424c3c1" providerId="AD" clId="Web-{FA619212-569F-EBE3-B355-F9E48FA71254}" dt="2025-11-09T23:20:36.575" v="75" actId="1076"/>
        <pc:sldMkLst>
          <pc:docMk/>
          <pc:sldMk cId="1641933376" sldId="262"/>
        </pc:sldMkLst>
        <pc:spChg chg="del">
          <ac:chgData name="Ramanpreet Chatha (2407928)" userId="S::2407928@student.uwtsd.ac.uk::0f5a39ec-9a47-4fd8-9de7-e0757424c3c1" providerId="AD" clId="Web-{FA619212-569F-EBE3-B355-F9E48FA71254}" dt="2025-11-09T23:13:43.276" v="36"/>
          <ac:spMkLst>
            <pc:docMk/>
            <pc:sldMk cId="1641933376" sldId="262"/>
            <ac:spMk id="2" creationId="{7DCEA529-7AE3-DB0F-A257-44BC1B36380D}"/>
          </ac:spMkLst>
        </pc:spChg>
        <pc:spChg chg="del">
          <ac:chgData name="Ramanpreet Chatha (2407928)" userId="S::2407928@student.uwtsd.ac.uk::0f5a39ec-9a47-4fd8-9de7-e0757424c3c1" providerId="AD" clId="Web-{FA619212-569F-EBE3-B355-F9E48FA71254}" dt="2025-11-09T23:13:46.636" v="37"/>
          <ac:spMkLst>
            <pc:docMk/>
            <pc:sldMk cId="1641933376" sldId="262"/>
            <ac:spMk id="3" creationId="{F3A06C45-3F00-897F-D0A2-158D19D9EA54}"/>
          </ac:spMkLst>
        </pc:spChg>
        <pc:spChg chg="del">
          <ac:chgData name="Ramanpreet Chatha (2407928)" userId="S::2407928@student.uwtsd.ac.uk::0f5a39ec-9a47-4fd8-9de7-e0757424c3c1" providerId="AD" clId="Web-{FA619212-569F-EBE3-B355-F9E48FA71254}" dt="2025-11-09T23:13:50.105" v="38"/>
          <ac:spMkLst>
            <pc:docMk/>
            <pc:sldMk cId="1641933376" sldId="262"/>
            <ac:spMk id="4" creationId="{8E029825-9C06-0C91-A0C2-C106BAD23994}"/>
          </ac:spMkLst>
        </pc:spChg>
        <pc:spChg chg="add mod">
          <ac:chgData name="Ramanpreet Chatha (2407928)" userId="S::2407928@student.uwtsd.ac.uk::0f5a39ec-9a47-4fd8-9de7-e0757424c3c1" providerId="AD" clId="Web-{FA619212-569F-EBE3-B355-F9E48FA71254}" dt="2025-11-09T23:15:08.059" v="47" actId="1076"/>
          <ac:spMkLst>
            <pc:docMk/>
            <pc:sldMk cId="1641933376" sldId="262"/>
            <ac:spMk id="8" creationId="{A6ADFB08-9E5E-A5FD-1D5E-0BA75B648923}"/>
          </ac:spMkLst>
        </pc:spChg>
        <pc:spChg chg="add mod">
          <ac:chgData name="Ramanpreet Chatha (2407928)" userId="S::2407928@student.uwtsd.ac.uk::0f5a39ec-9a47-4fd8-9de7-e0757424c3c1" providerId="AD" clId="Web-{FA619212-569F-EBE3-B355-F9E48FA71254}" dt="2025-11-09T23:19:08.149" v="66" actId="1076"/>
          <ac:spMkLst>
            <pc:docMk/>
            <pc:sldMk cId="1641933376" sldId="262"/>
            <ac:spMk id="11" creationId="{7AC5BDC3-6D8D-0726-DC71-8B46329CD317}"/>
          </ac:spMkLst>
        </pc:spChg>
        <pc:picChg chg="add del mod modCrop">
          <ac:chgData name="Ramanpreet Chatha (2407928)" userId="S::2407928@student.uwtsd.ac.uk::0f5a39ec-9a47-4fd8-9de7-e0757424c3c1" providerId="AD" clId="Web-{FA619212-569F-EBE3-B355-F9E48FA71254}" dt="2025-11-09T23:16:24.888" v="51"/>
          <ac:picMkLst>
            <pc:docMk/>
            <pc:sldMk cId="1641933376" sldId="262"/>
            <ac:picMk id="9" creationId="{8AD36E5D-B028-4931-143F-5FA28DB7EA22}"/>
          </ac:picMkLst>
        </pc:picChg>
        <pc:picChg chg="add mod modCrop">
          <ac:chgData name="Ramanpreet Chatha (2407928)" userId="S::2407928@student.uwtsd.ac.uk::0f5a39ec-9a47-4fd8-9de7-e0757424c3c1" providerId="AD" clId="Web-{FA619212-569F-EBE3-B355-F9E48FA71254}" dt="2025-11-09T23:19:19.149" v="69" actId="1076"/>
          <ac:picMkLst>
            <pc:docMk/>
            <pc:sldMk cId="1641933376" sldId="262"/>
            <ac:picMk id="10" creationId="{FB899063-3B15-707A-BD15-D706F85B43BB}"/>
          </ac:picMkLst>
        </pc:picChg>
        <pc:picChg chg="add mod">
          <ac:chgData name="Ramanpreet Chatha (2407928)" userId="S::2407928@student.uwtsd.ac.uk::0f5a39ec-9a47-4fd8-9de7-e0757424c3c1" providerId="AD" clId="Web-{FA619212-569F-EBE3-B355-F9E48FA71254}" dt="2025-11-09T23:20:36.575" v="75" actId="1076"/>
          <ac:picMkLst>
            <pc:docMk/>
            <pc:sldMk cId="1641933376" sldId="262"/>
            <ac:picMk id="12" creationId="{C5A938E1-02BA-BFC3-8FB3-8E2E8B92D388}"/>
          </ac:picMkLst>
        </pc:picChg>
      </pc:sldChg>
      <pc:sldChg chg="addSp delSp modSp new">
        <pc:chgData name="Ramanpreet Chatha (2407928)" userId="S::2407928@student.uwtsd.ac.uk::0f5a39ec-9a47-4fd8-9de7-e0757424c3c1" providerId="AD" clId="Web-{FA619212-569F-EBE3-B355-F9E48FA71254}" dt="2025-11-09T23:23:47.426" v="107" actId="1076"/>
        <pc:sldMkLst>
          <pc:docMk/>
          <pc:sldMk cId="1874424075" sldId="263"/>
        </pc:sldMkLst>
        <pc:spChg chg="del">
          <ac:chgData name="Ramanpreet Chatha (2407928)" userId="S::2407928@student.uwtsd.ac.uk::0f5a39ec-9a47-4fd8-9de7-e0757424c3c1" providerId="AD" clId="Web-{FA619212-569F-EBE3-B355-F9E48FA71254}" dt="2025-11-09T23:21:00.295" v="77"/>
          <ac:spMkLst>
            <pc:docMk/>
            <pc:sldMk cId="1874424075" sldId="263"/>
            <ac:spMk id="2" creationId="{23FBB47E-3D3B-7584-23D5-4E4D04BA4CD0}"/>
          </ac:spMkLst>
        </pc:spChg>
        <pc:spChg chg="del">
          <ac:chgData name="Ramanpreet Chatha (2407928)" userId="S::2407928@student.uwtsd.ac.uk::0f5a39ec-9a47-4fd8-9de7-e0757424c3c1" providerId="AD" clId="Web-{FA619212-569F-EBE3-B355-F9E48FA71254}" dt="2025-11-09T23:21:03.342" v="78"/>
          <ac:spMkLst>
            <pc:docMk/>
            <pc:sldMk cId="1874424075" sldId="263"/>
            <ac:spMk id="3" creationId="{175E1039-0436-0172-5CAE-ED9F2409C126}"/>
          </ac:spMkLst>
        </pc:spChg>
        <pc:spChg chg="del">
          <ac:chgData name="Ramanpreet Chatha (2407928)" userId="S::2407928@student.uwtsd.ac.uk::0f5a39ec-9a47-4fd8-9de7-e0757424c3c1" providerId="AD" clId="Web-{FA619212-569F-EBE3-B355-F9E48FA71254}" dt="2025-11-09T23:21:05.905" v="79"/>
          <ac:spMkLst>
            <pc:docMk/>
            <pc:sldMk cId="1874424075" sldId="263"/>
            <ac:spMk id="4" creationId="{9B6AA8FA-570A-B630-2113-21CA3A1F80C8}"/>
          </ac:spMkLst>
        </pc:spChg>
        <pc:spChg chg="add mod">
          <ac:chgData name="Ramanpreet Chatha (2407928)" userId="S::2407928@student.uwtsd.ac.uk::0f5a39ec-9a47-4fd8-9de7-e0757424c3c1" providerId="AD" clId="Web-{FA619212-569F-EBE3-B355-F9E48FA71254}" dt="2025-11-09T23:23:47.426" v="107" actId="1076"/>
          <ac:spMkLst>
            <pc:docMk/>
            <pc:sldMk cId="1874424075" sldId="263"/>
            <ac:spMk id="8" creationId="{737B19E0-93C7-F38D-731E-E684D71CEED2}"/>
          </ac:spMkLst>
        </pc:spChg>
        <pc:spChg chg="add mod">
          <ac:chgData name="Ramanpreet Chatha (2407928)" userId="S::2407928@student.uwtsd.ac.uk::0f5a39ec-9a47-4fd8-9de7-e0757424c3c1" providerId="AD" clId="Web-{FA619212-569F-EBE3-B355-F9E48FA71254}" dt="2025-11-09T23:23:43.285" v="106" actId="1076"/>
          <ac:spMkLst>
            <pc:docMk/>
            <pc:sldMk cId="1874424075" sldId="263"/>
            <ac:spMk id="9" creationId="{B2D7849D-5056-86E7-678A-E9889433E512}"/>
          </ac:spMkLst>
        </pc:spChg>
      </pc:sldChg>
    </pc:docChg>
  </pc:docChgLst>
  <pc:docChgLst>
    <pc:chgData name="Ramanpreet Chatha (2407928)" userId="S::2407928@student.uwtsd.ac.uk::0f5a39ec-9a47-4fd8-9de7-e0757424c3c1" providerId="AD" clId="Web-{5E2759A1-60F2-12E2-70FC-A6A1F371B1B2}"/>
    <pc:docChg chg="addSld modSld">
      <pc:chgData name="Ramanpreet Chatha (2407928)" userId="S::2407928@student.uwtsd.ac.uk::0f5a39ec-9a47-4fd8-9de7-e0757424c3c1" providerId="AD" clId="Web-{5E2759A1-60F2-12E2-70FC-A6A1F371B1B2}" dt="2025-11-10T00:08:12.109" v="42" actId="1076"/>
      <pc:docMkLst>
        <pc:docMk/>
      </pc:docMkLst>
      <pc:sldChg chg="addSp modSp">
        <pc:chgData name="Ramanpreet Chatha (2407928)" userId="S::2407928@student.uwtsd.ac.uk::0f5a39ec-9a47-4fd8-9de7-e0757424c3c1" providerId="AD" clId="Web-{5E2759A1-60F2-12E2-70FC-A6A1F371B1B2}" dt="2025-11-09T23:59:28.880" v="26" actId="14100"/>
        <pc:sldMkLst>
          <pc:docMk/>
          <pc:sldMk cId="1874424075" sldId="263"/>
        </pc:sldMkLst>
        <pc:picChg chg="add mod modCrop">
          <ac:chgData name="Ramanpreet Chatha (2407928)" userId="S::2407928@student.uwtsd.ac.uk::0f5a39ec-9a47-4fd8-9de7-e0757424c3c1" providerId="AD" clId="Web-{5E2759A1-60F2-12E2-70FC-A6A1F371B1B2}" dt="2025-11-09T23:58:53.754" v="21" actId="1076"/>
          <ac:picMkLst>
            <pc:docMk/>
            <pc:sldMk cId="1874424075" sldId="263"/>
            <ac:picMk id="2" creationId="{C1367773-255E-49C4-A699-C5B5AFA2896D}"/>
          </ac:picMkLst>
        </pc:picChg>
        <pc:picChg chg="add mod">
          <ac:chgData name="Ramanpreet Chatha (2407928)" userId="S::2407928@student.uwtsd.ac.uk::0f5a39ec-9a47-4fd8-9de7-e0757424c3c1" providerId="AD" clId="Web-{5E2759A1-60F2-12E2-70FC-A6A1F371B1B2}" dt="2025-11-09T23:59:28.880" v="26" actId="14100"/>
          <ac:picMkLst>
            <pc:docMk/>
            <pc:sldMk cId="1874424075" sldId="263"/>
            <ac:picMk id="3" creationId="{BD3ED3B4-F3A4-30BC-502E-F0094BBB75C4}"/>
          </ac:picMkLst>
        </pc:picChg>
      </pc:sldChg>
      <pc:sldChg chg="addSp delSp modSp new">
        <pc:chgData name="Ramanpreet Chatha (2407928)" userId="S::2407928@student.uwtsd.ac.uk::0f5a39ec-9a47-4fd8-9de7-e0757424c3c1" providerId="AD" clId="Web-{5E2759A1-60F2-12E2-70FC-A6A1F371B1B2}" dt="2025-11-10T00:08:12.109" v="42" actId="1076"/>
        <pc:sldMkLst>
          <pc:docMk/>
          <pc:sldMk cId="559229974" sldId="264"/>
        </pc:sldMkLst>
        <pc:spChg chg="del">
          <ac:chgData name="Ramanpreet Chatha (2407928)" userId="S::2407928@student.uwtsd.ac.uk::0f5a39ec-9a47-4fd8-9de7-e0757424c3c1" providerId="AD" clId="Web-{5E2759A1-60F2-12E2-70FC-A6A1F371B1B2}" dt="2025-11-09T23:54:18.936" v="1"/>
          <ac:spMkLst>
            <pc:docMk/>
            <pc:sldMk cId="559229974" sldId="264"/>
            <ac:spMk id="2" creationId="{1C25E8DA-C9D9-6E2F-E60B-25D1C9E529C8}"/>
          </ac:spMkLst>
        </pc:spChg>
        <pc:spChg chg="del">
          <ac:chgData name="Ramanpreet Chatha (2407928)" userId="S::2407928@student.uwtsd.ac.uk::0f5a39ec-9a47-4fd8-9de7-e0757424c3c1" providerId="AD" clId="Web-{5E2759A1-60F2-12E2-70FC-A6A1F371B1B2}" dt="2025-11-09T23:54:21.264" v="2"/>
          <ac:spMkLst>
            <pc:docMk/>
            <pc:sldMk cId="559229974" sldId="264"/>
            <ac:spMk id="3" creationId="{0C988D7B-D06D-C150-D00F-09D5ED883310}"/>
          </ac:spMkLst>
        </pc:spChg>
        <pc:spChg chg="del mod">
          <ac:chgData name="Ramanpreet Chatha (2407928)" userId="S::2407928@student.uwtsd.ac.uk::0f5a39ec-9a47-4fd8-9de7-e0757424c3c1" providerId="AD" clId="Web-{5E2759A1-60F2-12E2-70FC-A6A1F371B1B2}" dt="2025-11-09T23:54:28.046" v="4"/>
          <ac:spMkLst>
            <pc:docMk/>
            <pc:sldMk cId="559229974" sldId="264"/>
            <ac:spMk id="4" creationId="{84268013-045D-ACA8-75E2-9B9ABE301F15}"/>
          </ac:spMkLst>
        </pc:spChg>
        <pc:spChg chg="add mod">
          <ac:chgData name="Ramanpreet Chatha (2407928)" userId="S::2407928@student.uwtsd.ac.uk::0f5a39ec-9a47-4fd8-9de7-e0757424c3c1" providerId="AD" clId="Web-{5E2759A1-60F2-12E2-70FC-A6A1F371B1B2}" dt="2025-11-09T23:56:21.204" v="16" actId="20577"/>
          <ac:spMkLst>
            <pc:docMk/>
            <pc:sldMk cId="559229974" sldId="264"/>
            <ac:spMk id="8" creationId="{2C1CB2A1-1FC4-66E6-11C2-8202952B2116}"/>
          </ac:spMkLst>
        </pc:spChg>
        <pc:picChg chg="add mod">
          <ac:chgData name="Ramanpreet Chatha (2407928)" userId="S::2407928@student.uwtsd.ac.uk::0f5a39ec-9a47-4fd8-9de7-e0757424c3c1" providerId="AD" clId="Web-{5E2759A1-60F2-12E2-70FC-A6A1F371B1B2}" dt="2025-11-10T00:08:12.109" v="42" actId="1076"/>
          <ac:picMkLst>
            <pc:docMk/>
            <pc:sldMk cId="559229974" sldId="264"/>
            <ac:picMk id="9" creationId="{0D46DC9E-7614-B7AB-3D27-37938EFA05B2}"/>
          </ac:picMkLst>
        </pc:picChg>
        <pc:picChg chg="add mod modCrop">
          <ac:chgData name="Ramanpreet Chatha (2407928)" userId="S::2407928@student.uwtsd.ac.uk::0f5a39ec-9a47-4fd8-9de7-e0757424c3c1" providerId="AD" clId="Web-{5E2759A1-60F2-12E2-70FC-A6A1F371B1B2}" dt="2025-11-10T00:08:08.640" v="41" actId="1076"/>
          <ac:picMkLst>
            <pc:docMk/>
            <pc:sldMk cId="559229974" sldId="264"/>
            <ac:picMk id="10" creationId="{419EBFD3-D2BB-A54A-0286-2A9FCF7448C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11/9/2025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7327597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11/9/2025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309173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11/9/2025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9437223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11/9/2025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170290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11/9/2025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189741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11/9/2025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98352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11/9/2025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689654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11/9/2025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939917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11/9/2025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514356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11/9/2025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55748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11/9/2025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986877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0522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11/9/2025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1628329321"/>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01923" y="704829"/>
            <a:ext cx="7598593" cy="3038688"/>
          </a:xfrm>
        </p:spPr>
        <p:txBody>
          <a:bodyPr vert="horz" lIns="91440" tIns="45720" rIns="91440" bIns="45720" rtlCol="0" anchor="t">
            <a:normAutofit/>
          </a:bodyPr>
          <a:lstStyle/>
          <a:p>
            <a:r>
              <a:rPr lang="en-GB" sz="2400">
                <a:solidFill>
                  <a:schemeClr val="bg1"/>
                </a:solidFill>
                <a:latin typeface="Aptos"/>
                <a:ea typeface="Calibri"/>
                <a:cs typeface="Calibri"/>
              </a:rPr>
              <a:t>Ramanpreet Chatha </a:t>
            </a:r>
            <a:br>
              <a:rPr lang="en-GB" sz="2400">
                <a:solidFill>
                  <a:schemeClr val="bg1"/>
                </a:solidFill>
                <a:latin typeface="Aptos"/>
                <a:ea typeface="Calibri"/>
                <a:cs typeface="Calibri"/>
              </a:rPr>
            </a:br>
            <a:r>
              <a:rPr lang="en-GB" sz="2400">
                <a:solidFill>
                  <a:schemeClr val="bg1"/>
                </a:solidFill>
                <a:latin typeface="Aptos"/>
                <a:ea typeface="Calibri"/>
                <a:cs typeface="Calibri"/>
              </a:rPr>
              <a:t>2407928</a:t>
            </a:r>
            <a:br>
              <a:rPr lang="en-GB" sz="2400">
                <a:solidFill>
                  <a:schemeClr val="bg1"/>
                </a:solidFill>
                <a:latin typeface="Aptos"/>
                <a:ea typeface="Calibri"/>
                <a:cs typeface="Calibri"/>
              </a:rPr>
            </a:br>
            <a:r>
              <a:rPr lang="en-GB" sz="2400">
                <a:solidFill>
                  <a:schemeClr val="bg1"/>
                </a:solidFill>
                <a:latin typeface="Aptos"/>
                <a:ea typeface="Calibri"/>
                <a:cs typeface="Calibri"/>
              </a:rPr>
              <a:t>CERTHE- Business Skills in the workplace </a:t>
            </a:r>
            <a:br>
              <a:rPr lang="en-GB" sz="2400">
                <a:solidFill>
                  <a:schemeClr val="bg1"/>
                </a:solidFill>
                <a:latin typeface="Aptos"/>
                <a:ea typeface="Calibri"/>
                <a:cs typeface="Calibri"/>
              </a:rPr>
            </a:br>
            <a:r>
              <a:rPr lang="en-GB" sz="2400">
                <a:solidFill>
                  <a:schemeClr val="bg1"/>
                </a:solidFill>
                <a:latin typeface="Aptos"/>
                <a:ea typeface="Calibri"/>
                <a:cs typeface="Calibri"/>
              </a:rPr>
              <a:t>LCLM4006 – </a:t>
            </a:r>
            <a:r>
              <a:rPr lang="en-GB" sz="2400" err="1">
                <a:solidFill>
                  <a:schemeClr val="bg1"/>
                </a:solidFill>
                <a:latin typeface="Aptos"/>
                <a:ea typeface="Calibri"/>
                <a:cs typeface="Calibri"/>
              </a:rPr>
              <a:t>Fouziya</a:t>
            </a:r>
            <a:r>
              <a:rPr lang="en-GB" sz="2400">
                <a:solidFill>
                  <a:schemeClr val="bg1"/>
                </a:solidFill>
                <a:latin typeface="Aptos"/>
                <a:ea typeface="Calibri"/>
                <a:cs typeface="Calibri"/>
              </a:rPr>
              <a:t> Farheen</a:t>
            </a:r>
            <a:br>
              <a:rPr lang="en-GB" sz="2400">
                <a:solidFill>
                  <a:schemeClr val="bg1"/>
                </a:solidFill>
                <a:latin typeface="Aptos"/>
                <a:ea typeface="Calibri"/>
                <a:cs typeface="Calibri"/>
              </a:rPr>
            </a:br>
            <a:r>
              <a:rPr lang="en-GB" sz="2400">
                <a:solidFill>
                  <a:schemeClr val="bg1"/>
                </a:solidFill>
                <a:latin typeface="Aptos"/>
                <a:ea typeface="Calibri"/>
                <a:cs typeface="Calibri"/>
              </a:rPr>
              <a:t>Component Two </a:t>
            </a:r>
            <a:br>
              <a:rPr lang="en-GB" sz="2400">
                <a:solidFill>
                  <a:schemeClr val="bg1"/>
                </a:solidFill>
                <a:latin typeface="Aptos"/>
                <a:ea typeface="Calibri"/>
                <a:cs typeface="Calibri"/>
              </a:rPr>
            </a:br>
            <a:r>
              <a:rPr lang="en-GB" sz="2400">
                <a:solidFill>
                  <a:schemeClr val="bg1"/>
                </a:solidFill>
                <a:latin typeface="Aptos"/>
                <a:ea typeface="Calibri"/>
                <a:cs typeface="Calibri"/>
              </a:rPr>
              <a:t> Business Plan Presentation </a:t>
            </a:r>
          </a:p>
        </p:txBody>
      </p:sp>
      <p:pic>
        <p:nvPicPr>
          <p:cNvPr id="6" name="Picture 5" descr="A logo with orange text&#10;&#10;AI-generated content may be incorrect.">
            <a:extLst>
              <a:ext uri="{FF2B5EF4-FFF2-40B4-BE49-F238E27FC236}">
                <a16:creationId xmlns:a16="http://schemas.microsoft.com/office/drawing/2014/main" id="{C4A6E701-780A-C5A2-9A79-F45B4D170AEB}"/>
              </a:ext>
            </a:extLst>
          </p:cNvPr>
          <p:cNvPicPr>
            <a:picLocks noChangeAspect="1"/>
          </p:cNvPicPr>
          <p:nvPr/>
        </p:nvPicPr>
        <p:blipFill>
          <a:blip r:embed="rId2"/>
          <a:stretch>
            <a:fillRect/>
          </a:stretch>
        </p:blipFill>
        <p:spPr>
          <a:xfrm>
            <a:off x="4577219" y="3601232"/>
            <a:ext cx="3037563" cy="3048001"/>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7"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8C9ED-C72F-C9AA-9856-83C84A6305F9}"/>
              </a:ext>
            </a:extLst>
          </p:cNvPr>
          <p:cNvSpPr>
            <a:spLocks noGrp="1"/>
          </p:cNvSpPr>
          <p:nvPr>
            <p:ph type="title"/>
          </p:nvPr>
        </p:nvSpPr>
        <p:spPr>
          <a:xfrm>
            <a:off x="-3215" y="-4593"/>
            <a:ext cx="10653578" cy="1132258"/>
          </a:xfrm>
        </p:spPr>
        <p:txBody>
          <a:bodyPr>
            <a:normAutofit/>
          </a:bodyPr>
          <a:lstStyle/>
          <a:p>
            <a:r>
              <a:rPr lang="en-GB" sz="2800">
                <a:solidFill>
                  <a:schemeClr val="bg1"/>
                </a:solidFill>
                <a:latin typeface="Aptos Display"/>
              </a:rPr>
              <a:t>Bringing great taste to Meon Vale... </a:t>
            </a:r>
          </a:p>
        </p:txBody>
      </p:sp>
      <p:sp>
        <p:nvSpPr>
          <p:cNvPr id="3" name="Content Placeholder 2">
            <a:extLst>
              <a:ext uri="{FF2B5EF4-FFF2-40B4-BE49-F238E27FC236}">
                <a16:creationId xmlns:a16="http://schemas.microsoft.com/office/drawing/2014/main" id="{325C8D84-3687-1D3F-9A8C-27E2CE515986}"/>
              </a:ext>
            </a:extLst>
          </p:cNvPr>
          <p:cNvSpPr>
            <a:spLocks noGrp="1"/>
          </p:cNvSpPr>
          <p:nvPr>
            <p:ph idx="1"/>
          </p:nvPr>
        </p:nvSpPr>
        <p:spPr>
          <a:xfrm>
            <a:off x="2900669" y="-88173"/>
            <a:ext cx="9294313" cy="4351338"/>
          </a:xfrm>
        </p:spPr>
        <p:txBody>
          <a:bodyPr vert="horz" lIns="91440" tIns="45720" rIns="91440" bIns="45720" rtlCol="0" anchor="t">
            <a:noAutofit/>
          </a:bodyPr>
          <a:lstStyle/>
          <a:p>
            <a:endParaRPr lang="en-GB" sz="1200">
              <a:latin typeface="Times New Roman"/>
              <a:cs typeface="Times New Roman"/>
            </a:endParaRPr>
          </a:p>
          <a:p>
            <a:r>
              <a:rPr lang="en-GB" sz="1600">
                <a:solidFill>
                  <a:schemeClr val="bg1"/>
                </a:solidFill>
                <a:latin typeface="Aptos Display"/>
                <a:cs typeface="Times New Roman"/>
              </a:rPr>
              <a:t>My startup business I will be offering is homecooked authentic West Indian food that is both affordable and accessible. </a:t>
            </a:r>
          </a:p>
          <a:p>
            <a:r>
              <a:rPr lang="en-GB" sz="1600">
                <a:solidFill>
                  <a:schemeClr val="bg1"/>
                </a:solidFill>
                <a:latin typeface="Aptos Display"/>
                <a:cs typeface="Times New Roman"/>
              </a:rPr>
              <a:t>Since my family and I relocating to Stratford Upon Avon from Birmingham, we really missed the diverse food culture that we were once used to.  However, since moving for a decent takeout you're looking at a 15 minute drive into the main town centre and it’s a pub lunch at best. The options are very limited especially a grab and go service which nowadays is convenient for people. </a:t>
            </a:r>
          </a:p>
          <a:p>
            <a:r>
              <a:rPr lang="en-GB" sz="1600">
                <a:solidFill>
                  <a:schemeClr val="bg1"/>
                </a:solidFill>
                <a:latin typeface="Aptos Display"/>
                <a:cs typeface="Times New Roman"/>
              </a:rPr>
              <a:t>Meon Vale is a small but vastly growing residential community, which is also growing in diversity. We believe there is a big gap in the market here. There are also plenty of construction workers who have been here for the past 8 years plus and continue as they build more houses on the estate.  This would also be another revenue to consider. </a:t>
            </a:r>
          </a:p>
          <a:p>
            <a:r>
              <a:rPr lang="en-GB" sz="1600">
                <a:solidFill>
                  <a:schemeClr val="bg1"/>
                </a:solidFill>
                <a:latin typeface="Aptos Display"/>
                <a:cs typeface="Times New Roman"/>
              </a:rPr>
              <a:t>Starting off with a food van would be a practical approach in taking a baby step towards my end goal. Starting off small can work to your advantage as you can build close relationships with people and offer a more tailored service. </a:t>
            </a:r>
            <a:endParaRPr lang="en-GB" sz="1600">
              <a:solidFill>
                <a:schemeClr val="bg1"/>
              </a:solidFill>
              <a:latin typeface="Aptos Display"/>
            </a:endParaRPr>
          </a:p>
          <a:p>
            <a:r>
              <a:rPr lang="en-GB" sz="1600">
                <a:solidFill>
                  <a:schemeClr val="bg1"/>
                </a:solidFill>
                <a:latin typeface="Aptos Display"/>
                <a:cs typeface="Times New Roman"/>
              </a:rPr>
              <a:t>The type of food we would be serving would be fusion wraps, curries and rice, burgers, toasties and all-day breakfast. It's all about keeping it simple yet memorable. Ensuring the price is affordable.  People want value for money without neglecting the quality of what their buying. Having a variety of options that can cater to more people is also something important, we try and cater to all. Including halal, gluten free and dairy free options. </a:t>
            </a:r>
          </a:p>
          <a:p>
            <a:r>
              <a:rPr lang="en-GB" sz="1600">
                <a:solidFill>
                  <a:schemeClr val="bg1"/>
                </a:solidFill>
                <a:latin typeface="Aptos Display"/>
                <a:cs typeface="Times New Roman"/>
              </a:rPr>
              <a:t>Our unique selling point would be locally halal sourced ingredients, with our unique menu and sustainable packaging delivering a fast and reliable service. </a:t>
            </a:r>
          </a:p>
        </p:txBody>
      </p:sp>
      <p:pic>
        <p:nvPicPr>
          <p:cNvPr id="4" name="Picture 3" descr="A group of fruits and vegetables on a green wood surface&#10;&#10;AI-generated content may be incorrect.">
            <a:extLst>
              <a:ext uri="{FF2B5EF4-FFF2-40B4-BE49-F238E27FC236}">
                <a16:creationId xmlns:a16="http://schemas.microsoft.com/office/drawing/2014/main" id="{5B114B04-23B5-7D7A-89A3-A99DA319228C}"/>
              </a:ext>
            </a:extLst>
          </p:cNvPr>
          <p:cNvPicPr>
            <a:picLocks noChangeAspect="1"/>
          </p:cNvPicPr>
          <p:nvPr/>
        </p:nvPicPr>
        <p:blipFill>
          <a:blip r:embed="rId2"/>
          <a:stretch>
            <a:fillRect/>
          </a:stretch>
        </p:blipFill>
        <p:spPr>
          <a:xfrm>
            <a:off x="58520" y="563745"/>
            <a:ext cx="2523865" cy="1664918"/>
          </a:xfrm>
          <a:prstGeom prst="rect">
            <a:avLst/>
          </a:prstGeom>
        </p:spPr>
      </p:pic>
      <p:pic>
        <p:nvPicPr>
          <p:cNvPr id="5" name="Picture 4" descr="A plate of tacos and sauces&#10;&#10;AI-generated content may be incorrect.">
            <a:extLst>
              <a:ext uri="{FF2B5EF4-FFF2-40B4-BE49-F238E27FC236}">
                <a16:creationId xmlns:a16="http://schemas.microsoft.com/office/drawing/2014/main" id="{2BF16340-4344-7819-E1D3-F1E983B1581A}"/>
              </a:ext>
            </a:extLst>
          </p:cNvPr>
          <p:cNvPicPr>
            <a:picLocks noChangeAspect="1"/>
          </p:cNvPicPr>
          <p:nvPr/>
        </p:nvPicPr>
        <p:blipFill>
          <a:blip r:embed="rId3"/>
          <a:stretch>
            <a:fillRect/>
          </a:stretch>
        </p:blipFill>
        <p:spPr>
          <a:xfrm>
            <a:off x="63282" y="2580194"/>
            <a:ext cx="2514340" cy="1690753"/>
          </a:xfrm>
          <a:prstGeom prst="rect">
            <a:avLst/>
          </a:prstGeom>
        </p:spPr>
      </p:pic>
      <p:pic>
        <p:nvPicPr>
          <p:cNvPr id="7" name="Picture 6" descr="A group of bowls of food&#10;&#10;AI-generated content may be incorrect.">
            <a:extLst>
              <a:ext uri="{FF2B5EF4-FFF2-40B4-BE49-F238E27FC236}">
                <a16:creationId xmlns:a16="http://schemas.microsoft.com/office/drawing/2014/main" id="{A229FA9D-EB61-EC54-0C9B-62540744570C}"/>
              </a:ext>
            </a:extLst>
          </p:cNvPr>
          <p:cNvPicPr>
            <a:picLocks noChangeAspect="1"/>
          </p:cNvPicPr>
          <p:nvPr/>
        </p:nvPicPr>
        <p:blipFill>
          <a:blip r:embed="rId4"/>
          <a:stretch>
            <a:fillRect/>
          </a:stretch>
        </p:blipFill>
        <p:spPr>
          <a:xfrm>
            <a:off x="-14288" y="4718277"/>
            <a:ext cx="2924176" cy="1677761"/>
          </a:xfrm>
          <a:prstGeom prst="rect">
            <a:avLst/>
          </a:prstGeom>
        </p:spPr>
      </p:pic>
    </p:spTree>
    <p:extLst>
      <p:ext uri="{BB962C8B-B14F-4D97-AF65-F5344CB8AC3E}">
        <p14:creationId xmlns:p14="http://schemas.microsoft.com/office/powerpoint/2010/main" val="4013158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1"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2"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2"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P spid="3" grpId="2"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99E42-4EB0-1E8A-E04A-9DC6E04C84F8}"/>
              </a:ext>
            </a:extLst>
          </p:cNvPr>
          <p:cNvSpPr>
            <a:spLocks noGrp="1"/>
          </p:cNvSpPr>
          <p:nvPr>
            <p:ph type="title"/>
          </p:nvPr>
        </p:nvSpPr>
        <p:spPr>
          <a:xfrm>
            <a:off x="612648" y="183298"/>
            <a:ext cx="10653578" cy="1132258"/>
          </a:xfrm>
        </p:spPr>
        <p:txBody>
          <a:bodyPr>
            <a:normAutofit/>
          </a:bodyPr>
          <a:lstStyle/>
          <a:p>
            <a:r>
              <a:rPr lang="en-GB" sz="2400">
                <a:solidFill>
                  <a:schemeClr val="bg1"/>
                </a:solidFill>
                <a:latin typeface="Aptos Display"/>
              </a:rPr>
              <a:t>Legal Format and Management structure </a:t>
            </a:r>
          </a:p>
        </p:txBody>
      </p:sp>
      <p:sp>
        <p:nvSpPr>
          <p:cNvPr id="4" name="Date Placeholder 3">
            <a:extLst>
              <a:ext uri="{FF2B5EF4-FFF2-40B4-BE49-F238E27FC236}">
                <a16:creationId xmlns:a16="http://schemas.microsoft.com/office/drawing/2014/main" id="{0041A965-9F6C-5E36-7B13-73F4E270A0BA}"/>
              </a:ext>
            </a:extLst>
          </p:cNvPr>
          <p:cNvSpPr>
            <a:spLocks noGrp="1"/>
          </p:cNvSpPr>
          <p:nvPr>
            <p:ph type="dt" sz="half" idx="10"/>
          </p:nvPr>
        </p:nvSpPr>
        <p:spPr/>
        <p:txBody>
          <a:bodyPr/>
          <a:lstStyle/>
          <a:p>
            <a:fld id="{0271103B-DF68-4E26-94BA-4501B8654269}" type="datetime1">
              <a:t>11/9/2025</a:t>
            </a:fld>
            <a:endParaRPr lang="en-US"/>
          </a:p>
        </p:txBody>
      </p:sp>
      <p:sp>
        <p:nvSpPr>
          <p:cNvPr id="5" name="Footer Placeholder 4">
            <a:extLst>
              <a:ext uri="{FF2B5EF4-FFF2-40B4-BE49-F238E27FC236}">
                <a16:creationId xmlns:a16="http://schemas.microsoft.com/office/drawing/2014/main" id="{03CDF064-B2EE-FDE0-CAB4-712E5996ABD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9E4BEC4-AE2B-EBB1-BE02-960F34B385CD}"/>
              </a:ext>
            </a:extLst>
          </p:cNvPr>
          <p:cNvSpPr>
            <a:spLocks noGrp="1"/>
          </p:cNvSpPr>
          <p:nvPr>
            <p:ph type="sldNum" sz="quarter" idx="12"/>
          </p:nvPr>
        </p:nvSpPr>
        <p:spPr/>
        <p:txBody>
          <a:bodyPr/>
          <a:lstStyle/>
          <a:p>
            <a:fld id="{CC057153-B650-4DEB-B370-79DDCFDCE934}" type="slidenum">
              <a:rPr lang="en-US" dirty="0"/>
              <a:t>3</a:t>
            </a:fld>
            <a:endParaRPr lang="en-US"/>
          </a:p>
        </p:txBody>
      </p:sp>
      <p:sp>
        <p:nvSpPr>
          <p:cNvPr id="9" name="Content Placeholder 8">
            <a:extLst>
              <a:ext uri="{FF2B5EF4-FFF2-40B4-BE49-F238E27FC236}">
                <a16:creationId xmlns:a16="http://schemas.microsoft.com/office/drawing/2014/main" id="{ED0375A5-B0C5-6D7A-A4F6-1B618EBD7761}"/>
              </a:ext>
            </a:extLst>
          </p:cNvPr>
          <p:cNvSpPr>
            <a:spLocks noGrp="1"/>
          </p:cNvSpPr>
          <p:nvPr>
            <p:ph idx="1"/>
          </p:nvPr>
        </p:nvSpPr>
        <p:spPr>
          <a:xfrm>
            <a:off x="612647" y="744764"/>
            <a:ext cx="10653579" cy="4593828"/>
          </a:xfrm>
        </p:spPr>
        <p:txBody>
          <a:bodyPr vert="horz" lIns="91440" tIns="45720" rIns="91440" bIns="45720" rtlCol="0" anchor="t">
            <a:noAutofit/>
          </a:bodyPr>
          <a:lstStyle/>
          <a:p>
            <a:pPr>
              <a:buNone/>
            </a:pPr>
            <a:r>
              <a:rPr lang="en-GB" sz="1400" b="1">
                <a:solidFill>
                  <a:schemeClr val="bg1"/>
                </a:solidFill>
                <a:latin typeface="Aptos Display"/>
                <a:cs typeface="Times New Roman"/>
              </a:rPr>
              <a:t>Sole trader – Howitt Tastes</a:t>
            </a:r>
            <a:endParaRPr lang="en-GB" sz="1400">
              <a:solidFill>
                <a:schemeClr val="bg1"/>
              </a:solidFill>
              <a:latin typeface="Aptos Display"/>
              <a:cs typeface="Times New Roman"/>
            </a:endParaRPr>
          </a:p>
          <a:p>
            <a:pPr>
              <a:buNone/>
            </a:pPr>
            <a:r>
              <a:rPr lang="en-GB" sz="1400">
                <a:solidFill>
                  <a:schemeClr val="bg1"/>
                </a:solidFill>
                <a:latin typeface="Aptos Display"/>
                <a:cs typeface="Times New Roman"/>
              </a:rPr>
              <a:t>There are many advantages in choosing this format. For example,</a:t>
            </a:r>
          </a:p>
          <a:p>
            <a:pPr>
              <a:buFont typeface="Arial"/>
              <a:buChar char="•"/>
            </a:pPr>
            <a:r>
              <a:rPr lang="en-GB" sz="1400">
                <a:solidFill>
                  <a:schemeClr val="bg1"/>
                </a:solidFill>
                <a:latin typeface="Aptos Display"/>
                <a:cs typeface="Times New Roman"/>
              </a:rPr>
              <a:t> It's easy and inexpensive to create compared to other business formats. </a:t>
            </a:r>
          </a:p>
          <a:p>
            <a:pPr>
              <a:buFont typeface="Arial"/>
              <a:buChar char="•"/>
            </a:pPr>
            <a:r>
              <a:rPr lang="en-GB" sz="1400">
                <a:solidFill>
                  <a:schemeClr val="bg1"/>
                </a:solidFill>
                <a:latin typeface="Aptos Display"/>
                <a:cs typeface="Times New Roman"/>
              </a:rPr>
              <a:t>You can almost start trading straight away. </a:t>
            </a:r>
          </a:p>
          <a:p>
            <a:pPr>
              <a:buFont typeface="Arial"/>
              <a:buChar char="•"/>
            </a:pPr>
            <a:r>
              <a:rPr lang="en-GB" sz="1400">
                <a:solidFill>
                  <a:schemeClr val="bg1"/>
                </a:solidFill>
                <a:latin typeface="Aptos Display"/>
                <a:cs typeface="Times New Roman"/>
              </a:rPr>
              <a:t> Allowing us full authority and control over any business decisions that need to be made. </a:t>
            </a:r>
          </a:p>
          <a:p>
            <a:pPr>
              <a:buFont typeface="Arial"/>
              <a:buChar char="•"/>
            </a:pPr>
            <a:r>
              <a:rPr lang="en-GB" sz="1400">
                <a:solidFill>
                  <a:schemeClr val="bg1"/>
                </a:solidFill>
                <a:latin typeface="Aptos Display"/>
                <a:cs typeface="Times New Roman"/>
              </a:rPr>
              <a:t>It is the least regulated form of business ownership meaning less paperwork. Another thing to bear in mind is that after paying tax, the remaining profit goes directly to us. Also being taxed as an individual rather than a company can help reduce costs. </a:t>
            </a:r>
          </a:p>
          <a:p>
            <a:pPr>
              <a:buFont typeface="Arial"/>
              <a:buChar char="•"/>
            </a:pPr>
            <a:r>
              <a:rPr lang="en-GB" sz="1400">
                <a:solidFill>
                  <a:schemeClr val="bg1"/>
                </a:solidFill>
                <a:latin typeface="Aptos Display"/>
                <a:cs typeface="Times New Roman"/>
              </a:rPr>
              <a:t>There is more financial privacy unlike limited companies as you are not required to publicise any information. </a:t>
            </a:r>
          </a:p>
          <a:p>
            <a:pPr>
              <a:buFont typeface="Arial"/>
              <a:buChar char="•"/>
            </a:pPr>
            <a:r>
              <a:rPr lang="en-GB" sz="1400">
                <a:solidFill>
                  <a:schemeClr val="bg1"/>
                </a:solidFill>
                <a:latin typeface="Aptos Display"/>
                <a:cs typeface="Times New Roman"/>
              </a:rPr>
              <a:t>There is more flexibility when it comes to any changes that we may need to make. For example, pricing, work hours or a change in the menu.  We have full control over all bases.</a:t>
            </a:r>
          </a:p>
          <a:p>
            <a:pPr indent="0">
              <a:buNone/>
            </a:pPr>
            <a:r>
              <a:rPr lang="en-GB" sz="1400">
                <a:solidFill>
                  <a:schemeClr val="bg1"/>
                </a:solidFill>
                <a:latin typeface="Aptos Display"/>
                <a:cs typeface="Times New Roman"/>
              </a:rPr>
              <a:t>There are some disadvantages which should be kept in mind</a:t>
            </a:r>
          </a:p>
          <a:p>
            <a:pPr>
              <a:buFont typeface="Arial"/>
              <a:buChar char="•"/>
            </a:pPr>
            <a:r>
              <a:rPr lang="en-GB" sz="1400">
                <a:solidFill>
                  <a:schemeClr val="bg1"/>
                </a:solidFill>
                <a:latin typeface="Aptos Display"/>
                <a:cs typeface="Times New Roman"/>
              </a:rPr>
              <a:t>You can get insurance however the business owner has full liability.  </a:t>
            </a:r>
          </a:p>
          <a:p>
            <a:pPr>
              <a:buFont typeface="Arial"/>
              <a:buChar char="•"/>
            </a:pPr>
            <a:r>
              <a:rPr lang="en-GB" sz="1400">
                <a:solidFill>
                  <a:schemeClr val="bg1"/>
                </a:solidFill>
                <a:latin typeface="Aptos Display"/>
                <a:cs typeface="Times New Roman"/>
              </a:rPr>
              <a:t>Raising funds can be challenging however I do feel that there are more innovative ways nowadays in which you can try to raise money whether it's through charities or crowd funding.  People want to support their local small businesses. </a:t>
            </a:r>
          </a:p>
          <a:p>
            <a:pPr>
              <a:buFont typeface="Arial"/>
              <a:buChar char="•"/>
            </a:pPr>
            <a:r>
              <a:rPr lang="en-GB" sz="1400">
                <a:solidFill>
                  <a:schemeClr val="bg1"/>
                </a:solidFill>
                <a:latin typeface="Aptos Display"/>
                <a:cs typeface="Times New Roman"/>
              </a:rPr>
              <a:t>Retaining high calibre employees can be difficult and maintain. This is important as it helps to run the business, so we need to make sure people are honest and reliable. </a:t>
            </a:r>
          </a:p>
          <a:p>
            <a:pPr marL="0" indent="0">
              <a:buNone/>
            </a:pPr>
            <a:endParaRPr lang="en-GB"/>
          </a:p>
        </p:txBody>
      </p:sp>
      <p:pic>
        <p:nvPicPr>
          <p:cNvPr id="15" name="Picture 14" descr="A food truck with food on the side&#10;&#10;AI-generated content may be incorrect.">
            <a:extLst>
              <a:ext uri="{FF2B5EF4-FFF2-40B4-BE49-F238E27FC236}">
                <a16:creationId xmlns:a16="http://schemas.microsoft.com/office/drawing/2014/main" id="{5599E9EE-AC4D-FFB0-5B1E-6BB54F7C0748}"/>
              </a:ext>
            </a:extLst>
          </p:cNvPr>
          <p:cNvPicPr>
            <a:picLocks noChangeAspect="1"/>
          </p:cNvPicPr>
          <p:nvPr/>
        </p:nvPicPr>
        <p:blipFill>
          <a:blip r:embed="rId2"/>
          <a:stretch>
            <a:fillRect/>
          </a:stretch>
        </p:blipFill>
        <p:spPr>
          <a:xfrm>
            <a:off x="7857667" y="183061"/>
            <a:ext cx="3585185" cy="2410479"/>
          </a:xfrm>
          <a:prstGeom prst="rect">
            <a:avLst/>
          </a:prstGeom>
        </p:spPr>
      </p:pic>
    </p:spTree>
    <p:extLst>
      <p:ext uri="{BB962C8B-B14F-4D97-AF65-F5344CB8AC3E}">
        <p14:creationId xmlns:p14="http://schemas.microsoft.com/office/powerpoint/2010/main" val="403228187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p:cTn id="13" dur="500" fill="hold"/>
                                        <p:tgtEl>
                                          <p:spTgt spid="15"/>
                                        </p:tgtEl>
                                        <p:attrNameLst>
                                          <p:attrName>ppt_w</p:attrName>
                                        </p:attrNameLst>
                                      </p:cBhvr>
                                      <p:tavLst>
                                        <p:tav tm="0">
                                          <p:val>
                                            <p:fltVal val="0"/>
                                          </p:val>
                                        </p:tav>
                                        <p:tav tm="100000">
                                          <p:val>
                                            <p:strVal val="#ppt_w"/>
                                          </p:val>
                                        </p:tav>
                                      </p:tavLst>
                                    </p:anim>
                                    <p:anim calcmode="lin" valueType="num">
                                      <p:cBhvr>
                                        <p:cTn id="14" dur="500" fill="hold"/>
                                        <p:tgtEl>
                                          <p:spTgt spid="15"/>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Effect transition="in" filter="fade">
                                      <p:cBhvr>
                                        <p:cTn id="19" dur="1000"/>
                                        <p:tgtEl>
                                          <p:spTgt spid="9">
                                            <p:txEl>
                                              <p:pRg st="0" end="0"/>
                                            </p:txEl>
                                          </p:spTgt>
                                        </p:tgtEl>
                                      </p:cBhvr>
                                    </p:animEffect>
                                    <p:anim calcmode="lin" valueType="num">
                                      <p:cBhvr>
                                        <p:cTn id="20"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9">
                                            <p:txEl>
                                              <p:pRg st="0" end="0"/>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9">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grpId="0" nodeType="clickEffect">
                                  <p:stCondLst>
                                    <p:cond delay="0"/>
                                  </p:stCondLst>
                                  <p:childTnLst>
                                    <p:set>
                                      <p:cBhvr>
                                        <p:cTn id="26" dur="1" fill="hold">
                                          <p:stCondLst>
                                            <p:cond delay="0"/>
                                          </p:stCondLst>
                                        </p:cTn>
                                        <p:tgtEl>
                                          <p:spTgt spid="9">
                                            <p:txEl>
                                              <p:pRg st="1" end="1"/>
                                            </p:txEl>
                                          </p:spTgt>
                                        </p:tgtEl>
                                        <p:attrNameLst>
                                          <p:attrName>style.visibility</p:attrName>
                                        </p:attrNameLst>
                                      </p:cBhvr>
                                      <p:to>
                                        <p:strVal val="visible"/>
                                      </p:to>
                                    </p:set>
                                    <p:animEffect transition="in" filter="fade">
                                      <p:cBhvr>
                                        <p:cTn id="27" dur="1000"/>
                                        <p:tgtEl>
                                          <p:spTgt spid="9">
                                            <p:txEl>
                                              <p:pRg st="1" end="1"/>
                                            </p:txEl>
                                          </p:spTgt>
                                        </p:tgtEl>
                                      </p:cBhvr>
                                    </p:animEffect>
                                    <p:anim calcmode="lin" valueType="num">
                                      <p:cBhvr>
                                        <p:cTn id="28"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9" dur="900" decel="100000" fill="hold"/>
                                        <p:tgtEl>
                                          <p:spTgt spid="9">
                                            <p:txEl>
                                              <p:pRg st="1" end="1"/>
                                            </p:txEl>
                                          </p:spTgt>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9">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7"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animEffect transition="in" filter="fade">
                                      <p:cBhvr>
                                        <p:cTn id="35" dur="1000"/>
                                        <p:tgtEl>
                                          <p:spTgt spid="9">
                                            <p:txEl>
                                              <p:pRg st="2" end="2"/>
                                            </p:txEl>
                                          </p:spTgt>
                                        </p:tgtEl>
                                      </p:cBhvr>
                                    </p:animEffect>
                                    <p:anim calcmode="lin" valueType="num">
                                      <p:cBhvr>
                                        <p:cTn id="3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37" dur="900" decel="100000" fill="hold"/>
                                        <p:tgtEl>
                                          <p:spTgt spid="9">
                                            <p:txEl>
                                              <p:pRg st="2" end="2"/>
                                            </p:txEl>
                                          </p:spTgt>
                                        </p:tgtEl>
                                        <p:attrNameLst>
                                          <p:attrName>ppt_y</p:attrName>
                                        </p:attrNameLst>
                                      </p:cBhvr>
                                      <p:tavLst>
                                        <p:tav tm="0">
                                          <p:val>
                                            <p:strVal val="#ppt_y+1"/>
                                          </p:val>
                                        </p:tav>
                                        <p:tav tm="100000">
                                          <p:val>
                                            <p:strVal val="#ppt_y-.03"/>
                                          </p:val>
                                        </p:tav>
                                      </p:tavLst>
                                    </p:anim>
                                    <p:anim calcmode="lin" valueType="num">
                                      <p:cBhvr>
                                        <p:cTn id="38" dur="100" accel="100000" fill="hold">
                                          <p:stCondLst>
                                            <p:cond delay="900"/>
                                          </p:stCondLst>
                                        </p:cTn>
                                        <p:tgtEl>
                                          <p:spTgt spid="9">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37" presetClass="entr" presetSubtype="0" fill="hold" grpId="0" nodeType="clickEffect">
                                  <p:stCondLst>
                                    <p:cond delay="0"/>
                                  </p:stCondLst>
                                  <p:childTnLst>
                                    <p:set>
                                      <p:cBhvr>
                                        <p:cTn id="42" dur="1" fill="hold">
                                          <p:stCondLst>
                                            <p:cond delay="0"/>
                                          </p:stCondLst>
                                        </p:cTn>
                                        <p:tgtEl>
                                          <p:spTgt spid="9">
                                            <p:txEl>
                                              <p:pRg st="3" end="3"/>
                                            </p:txEl>
                                          </p:spTgt>
                                        </p:tgtEl>
                                        <p:attrNameLst>
                                          <p:attrName>style.visibility</p:attrName>
                                        </p:attrNameLst>
                                      </p:cBhvr>
                                      <p:to>
                                        <p:strVal val="visible"/>
                                      </p:to>
                                    </p:set>
                                    <p:animEffect transition="in" filter="fade">
                                      <p:cBhvr>
                                        <p:cTn id="43" dur="1000"/>
                                        <p:tgtEl>
                                          <p:spTgt spid="9">
                                            <p:txEl>
                                              <p:pRg st="3" end="3"/>
                                            </p:txEl>
                                          </p:spTgt>
                                        </p:tgtEl>
                                      </p:cBhvr>
                                    </p:animEffect>
                                    <p:anim calcmode="lin" valueType="num">
                                      <p:cBhvr>
                                        <p:cTn id="44"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5" dur="900" decel="100000" fill="hold"/>
                                        <p:tgtEl>
                                          <p:spTgt spid="9">
                                            <p:txEl>
                                              <p:pRg st="3" end="3"/>
                                            </p:txEl>
                                          </p:spTgt>
                                        </p:tgtEl>
                                        <p:attrNameLst>
                                          <p:attrName>ppt_y</p:attrName>
                                        </p:attrNameLst>
                                      </p:cBhvr>
                                      <p:tavLst>
                                        <p:tav tm="0">
                                          <p:val>
                                            <p:strVal val="#ppt_y+1"/>
                                          </p:val>
                                        </p:tav>
                                        <p:tav tm="100000">
                                          <p:val>
                                            <p:strVal val="#ppt_y-.03"/>
                                          </p:val>
                                        </p:tav>
                                      </p:tavLst>
                                    </p:anim>
                                    <p:anim calcmode="lin" valueType="num">
                                      <p:cBhvr>
                                        <p:cTn id="46" dur="100" accel="100000" fill="hold">
                                          <p:stCondLst>
                                            <p:cond delay="900"/>
                                          </p:stCondLst>
                                        </p:cTn>
                                        <p:tgtEl>
                                          <p:spTgt spid="9">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37" presetClass="entr" presetSubtype="0" fill="hold" grpId="0" nodeType="clickEffect">
                                  <p:stCondLst>
                                    <p:cond delay="0"/>
                                  </p:stCondLst>
                                  <p:childTnLst>
                                    <p:set>
                                      <p:cBhvr>
                                        <p:cTn id="50" dur="1" fill="hold">
                                          <p:stCondLst>
                                            <p:cond delay="0"/>
                                          </p:stCondLst>
                                        </p:cTn>
                                        <p:tgtEl>
                                          <p:spTgt spid="9">
                                            <p:txEl>
                                              <p:pRg st="4" end="4"/>
                                            </p:txEl>
                                          </p:spTgt>
                                        </p:tgtEl>
                                        <p:attrNameLst>
                                          <p:attrName>style.visibility</p:attrName>
                                        </p:attrNameLst>
                                      </p:cBhvr>
                                      <p:to>
                                        <p:strVal val="visible"/>
                                      </p:to>
                                    </p:set>
                                    <p:animEffect transition="in" filter="fade">
                                      <p:cBhvr>
                                        <p:cTn id="51" dur="1000"/>
                                        <p:tgtEl>
                                          <p:spTgt spid="9">
                                            <p:txEl>
                                              <p:pRg st="4" end="4"/>
                                            </p:txEl>
                                          </p:spTgt>
                                        </p:tgtEl>
                                      </p:cBhvr>
                                    </p:animEffect>
                                    <p:anim calcmode="lin" valueType="num">
                                      <p:cBhvr>
                                        <p:cTn id="52"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53" dur="900" decel="100000" fill="hold"/>
                                        <p:tgtEl>
                                          <p:spTgt spid="9">
                                            <p:txEl>
                                              <p:pRg st="4" end="4"/>
                                            </p:txEl>
                                          </p:spTgt>
                                        </p:tgtEl>
                                        <p:attrNameLst>
                                          <p:attrName>ppt_y</p:attrName>
                                        </p:attrNameLst>
                                      </p:cBhvr>
                                      <p:tavLst>
                                        <p:tav tm="0">
                                          <p:val>
                                            <p:strVal val="#ppt_y+1"/>
                                          </p:val>
                                        </p:tav>
                                        <p:tav tm="100000">
                                          <p:val>
                                            <p:strVal val="#ppt_y-.03"/>
                                          </p:val>
                                        </p:tav>
                                      </p:tavLst>
                                    </p:anim>
                                    <p:anim calcmode="lin" valueType="num">
                                      <p:cBhvr>
                                        <p:cTn id="54" dur="100" accel="100000" fill="hold">
                                          <p:stCondLst>
                                            <p:cond delay="900"/>
                                          </p:stCondLst>
                                        </p:cTn>
                                        <p:tgtEl>
                                          <p:spTgt spid="9">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37" presetClass="entr" presetSubtype="0" fill="hold" grpId="0" nodeType="clickEffect">
                                  <p:stCondLst>
                                    <p:cond delay="0"/>
                                  </p:stCondLst>
                                  <p:childTnLst>
                                    <p:set>
                                      <p:cBhvr>
                                        <p:cTn id="58" dur="1" fill="hold">
                                          <p:stCondLst>
                                            <p:cond delay="0"/>
                                          </p:stCondLst>
                                        </p:cTn>
                                        <p:tgtEl>
                                          <p:spTgt spid="9">
                                            <p:txEl>
                                              <p:pRg st="5" end="5"/>
                                            </p:txEl>
                                          </p:spTgt>
                                        </p:tgtEl>
                                        <p:attrNameLst>
                                          <p:attrName>style.visibility</p:attrName>
                                        </p:attrNameLst>
                                      </p:cBhvr>
                                      <p:to>
                                        <p:strVal val="visible"/>
                                      </p:to>
                                    </p:set>
                                    <p:animEffect transition="in" filter="fade">
                                      <p:cBhvr>
                                        <p:cTn id="59" dur="1000"/>
                                        <p:tgtEl>
                                          <p:spTgt spid="9">
                                            <p:txEl>
                                              <p:pRg st="5" end="5"/>
                                            </p:txEl>
                                          </p:spTgt>
                                        </p:tgtEl>
                                      </p:cBhvr>
                                    </p:animEffect>
                                    <p:anim calcmode="lin" valueType="num">
                                      <p:cBhvr>
                                        <p:cTn id="60" dur="1000" fill="hold"/>
                                        <p:tgtEl>
                                          <p:spTgt spid="9">
                                            <p:txEl>
                                              <p:pRg st="5" end="5"/>
                                            </p:txEl>
                                          </p:spTgt>
                                        </p:tgtEl>
                                        <p:attrNameLst>
                                          <p:attrName>ppt_x</p:attrName>
                                        </p:attrNameLst>
                                      </p:cBhvr>
                                      <p:tavLst>
                                        <p:tav tm="0">
                                          <p:val>
                                            <p:strVal val="#ppt_x"/>
                                          </p:val>
                                        </p:tav>
                                        <p:tav tm="100000">
                                          <p:val>
                                            <p:strVal val="#ppt_x"/>
                                          </p:val>
                                        </p:tav>
                                      </p:tavLst>
                                    </p:anim>
                                    <p:anim calcmode="lin" valueType="num">
                                      <p:cBhvr>
                                        <p:cTn id="61" dur="900" decel="100000" fill="hold"/>
                                        <p:tgtEl>
                                          <p:spTgt spid="9">
                                            <p:txEl>
                                              <p:pRg st="5" end="5"/>
                                            </p:txEl>
                                          </p:spTgt>
                                        </p:tgtEl>
                                        <p:attrNameLst>
                                          <p:attrName>ppt_y</p:attrName>
                                        </p:attrNameLst>
                                      </p:cBhvr>
                                      <p:tavLst>
                                        <p:tav tm="0">
                                          <p:val>
                                            <p:strVal val="#ppt_y+1"/>
                                          </p:val>
                                        </p:tav>
                                        <p:tav tm="100000">
                                          <p:val>
                                            <p:strVal val="#ppt_y-.03"/>
                                          </p:val>
                                        </p:tav>
                                      </p:tavLst>
                                    </p:anim>
                                    <p:anim calcmode="lin" valueType="num">
                                      <p:cBhvr>
                                        <p:cTn id="62" dur="100" accel="100000" fill="hold">
                                          <p:stCondLst>
                                            <p:cond delay="900"/>
                                          </p:stCondLst>
                                        </p:cTn>
                                        <p:tgtEl>
                                          <p:spTgt spid="9">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37" presetClass="entr" presetSubtype="0" fill="hold" grpId="0" nodeType="clickEffect">
                                  <p:stCondLst>
                                    <p:cond delay="0"/>
                                  </p:stCondLst>
                                  <p:childTnLst>
                                    <p:set>
                                      <p:cBhvr>
                                        <p:cTn id="66" dur="1" fill="hold">
                                          <p:stCondLst>
                                            <p:cond delay="0"/>
                                          </p:stCondLst>
                                        </p:cTn>
                                        <p:tgtEl>
                                          <p:spTgt spid="9">
                                            <p:txEl>
                                              <p:pRg st="6" end="6"/>
                                            </p:txEl>
                                          </p:spTgt>
                                        </p:tgtEl>
                                        <p:attrNameLst>
                                          <p:attrName>style.visibility</p:attrName>
                                        </p:attrNameLst>
                                      </p:cBhvr>
                                      <p:to>
                                        <p:strVal val="visible"/>
                                      </p:to>
                                    </p:set>
                                    <p:animEffect transition="in" filter="fade">
                                      <p:cBhvr>
                                        <p:cTn id="67" dur="1000"/>
                                        <p:tgtEl>
                                          <p:spTgt spid="9">
                                            <p:txEl>
                                              <p:pRg st="6" end="6"/>
                                            </p:txEl>
                                          </p:spTgt>
                                        </p:tgtEl>
                                      </p:cBhvr>
                                    </p:animEffect>
                                    <p:anim calcmode="lin" valueType="num">
                                      <p:cBhvr>
                                        <p:cTn id="68" dur="1000" fill="hold"/>
                                        <p:tgtEl>
                                          <p:spTgt spid="9">
                                            <p:txEl>
                                              <p:pRg st="6" end="6"/>
                                            </p:txEl>
                                          </p:spTgt>
                                        </p:tgtEl>
                                        <p:attrNameLst>
                                          <p:attrName>ppt_x</p:attrName>
                                        </p:attrNameLst>
                                      </p:cBhvr>
                                      <p:tavLst>
                                        <p:tav tm="0">
                                          <p:val>
                                            <p:strVal val="#ppt_x"/>
                                          </p:val>
                                        </p:tav>
                                        <p:tav tm="100000">
                                          <p:val>
                                            <p:strVal val="#ppt_x"/>
                                          </p:val>
                                        </p:tav>
                                      </p:tavLst>
                                    </p:anim>
                                    <p:anim calcmode="lin" valueType="num">
                                      <p:cBhvr>
                                        <p:cTn id="69" dur="900" decel="100000" fill="hold"/>
                                        <p:tgtEl>
                                          <p:spTgt spid="9">
                                            <p:txEl>
                                              <p:pRg st="6" end="6"/>
                                            </p:txEl>
                                          </p:spTgt>
                                        </p:tgtEl>
                                        <p:attrNameLst>
                                          <p:attrName>ppt_y</p:attrName>
                                        </p:attrNameLst>
                                      </p:cBhvr>
                                      <p:tavLst>
                                        <p:tav tm="0">
                                          <p:val>
                                            <p:strVal val="#ppt_y+1"/>
                                          </p:val>
                                        </p:tav>
                                        <p:tav tm="100000">
                                          <p:val>
                                            <p:strVal val="#ppt_y-.03"/>
                                          </p:val>
                                        </p:tav>
                                      </p:tavLst>
                                    </p:anim>
                                    <p:anim calcmode="lin" valueType="num">
                                      <p:cBhvr>
                                        <p:cTn id="70" dur="100" accel="100000" fill="hold">
                                          <p:stCondLst>
                                            <p:cond delay="900"/>
                                          </p:stCondLst>
                                        </p:cTn>
                                        <p:tgtEl>
                                          <p:spTgt spid="9">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37" presetClass="entr" presetSubtype="0" fill="hold" grpId="0" nodeType="clickEffect">
                                  <p:stCondLst>
                                    <p:cond delay="0"/>
                                  </p:stCondLst>
                                  <p:childTnLst>
                                    <p:set>
                                      <p:cBhvr>
                                        <p:cTn id="74" dur="1" fill="hold">
                                          <p:stCondLst>
                                            <p:cond delay="0"/>
                                          </p:stCondLst>
                                        </p:cTn>
                                        <p:tgtEl>
                                          <p:spTgt spid="9">
                                            <p:txEl>
                                              <p:pRg st="7" end="7"/>
                                            </p:txEl>
                                          </p:spTgt>
                                        </p:tgtEl>
                                        <p:attrNameLst>
                                          <p:attrName>style.visibility</p:attrName>
                                        </p:attrNameLst>
                                      </p:cBhvr>
                                      <p:to>
                                        <p:strVal val="visible"/>
                                      </p:to>
                                    </p:set>
                                    <p:animEffect transition="in" filter="fade">
                                      <p:cBhvr>
                                        <p:cTn id="75" dur="1000"/>
                                        <p:tgtEl>
                                          <p:spTgt spid="9">
                                            <p:txEl>
                                              <p:pRg st="7" end="7"/>
                                            </p:txEl>
                                          </p:spTgt>
                                        </p:tgtEl>
                                      </p:cBhvr>
                                    </p:animEffect>
                                    <p:anim calcmode="lin" valueType="num">
                                      <p:cBhvr>
                                        <p:cTn id="76" dur="1000" fill="hold"/>
                                        <p:tgtEl>
                                          <p:spTgt spid="9">
                                            <p:txEl>
                                              <p:pRg st="7" end="7"/>
                                            </p:txEl>
                                          </p:spTgt>
                                        </p:tgtEl>
                                        <p:attrNameLst>
                                          <p:attrName>ppt_x</p:attrName>
                                        </p:attrNameLst>
                                      </p:cBhvr>
                                      <p:tavLst>
                                        <p:tav tm="0">
                                          <p:val>
                                            <p:strVal val="#ppt_x"/>
                                          </p:val>
                                        </p:tav>
                                        <p:tav tm="100000">
                                          <p:val>
                                            <p:strVal val="#ppt_x"/>
                                          </p:val>
                                        </p:tav>
                                      </p:tavLst>
                                    </p:anim>
                                    <p:anim calcmode="lin" valueType="num">
                                      <p:cBhvr>
                                        <p:cTn id="77" dur="900" decel="100000" fill="hold"/>
                                        <p:tgtEl>
                                          <p:spTgt spid="9">
                                            <p:txEl>
                                              <p:pRg st="7" end="7"/>
                                            </p:txEl>
                                          </p:spTgt>
                                        </p:tgtEl>
                                        <p:attrNameLst>
                                          <p:attrName>ppt_y</p:attrName>
                                        </p:attrNameLst>
                                      </p:cBhvr>
                                      <p:tavLst>
                                        <p:tav tm="0">
                                          <p:val>
                                            <p:strVal val="#ppt_y+1"/>
                                          </p:val>
                                        </p:tav>
                                        <p:tav tm="100000">
                                          <p:val>
                                            <p:strVal val="#ppt_y-.03"/>
                                          </p:val>
                                        </p:tav>
                                      </p:tavLst>
                                    </p:anim>
                                    <p:anim calcmode="lin" valueType="num">
                                      <p:cBhvr>
                                        <p:cTn id="78" dur="100" accel="100000" fill="hold">
                                          <p:stCondLst>
                                            <p:cond delay="900"/>
                                          </p:stCondLst>
                                        </p:cTn>
                                        <p:tgtEl>
                                          <p:spTgt spid="9">
                                            <p:txEl>
                                              <p:pRg st="7" end="7"/>
                                            </p:txEl>
                                          </p:spTgt>
                                        </p:tgtEl>
                                        <p:attrNameLst>
                                          <p:attrName>ppt_y</p:attrName>
                                        </p:attrNameLst>
                                      </p:cBhvr>
                                      <p:tavLst>
                                        <p:tav tm="0">
                                          <p:val>
                                            <p:strVal val="#ppt_y-.03"/>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37" presetClass="entr" presetSubtype="0" fill="hold" grpId="0" nodeType="clickEffect">
                                  <p:stCondLst>
                                    <p:cond delay="0"/>
                                  </p:stCondLst>
                                  <p:childTnLst>
                                    <p:set>
                                      <p:cBhvr>
                                        <p:cTn id="82" dur="1" fill="hold">
                                          <p:stCondLst>
                                            <p:cond delay="0"/>
                                          </p:stCondLst>
                                        </p:cTn>
                                        <p:tgtEl>
                                          <p:spTgt spid="9">
                                            <p:txEl>
                                              <p:pRg st="8" end="8"/>
                                            </p:txEl>
                                          </p:spTgt>
                                        </p:tgtEl>
                                        <p:attrNameLst>
                                          <p:attrName>style.visibility</p:attrName>
                                        </p:attrNameLst>
                                      </p:cBhvr>
                                      <p:to>
                                        <p:strVal val="visible"/>
                                      </p:to>
                                    </p:set>
                                    <p:animEffect transition="in" filter="fade">
                                      <p:cBhvr>
                                        <p:cTn id="83" dur="1000"/>
                                        <p:tgtEl>
                                          <p:spTgt spid="9">
                                            <p:txEl>
                                              <p:pRg st="8" end="8"/>
                                            </p:txEl>
                                          </p:spTgt>
                                        </p:tgtEl>
                                      </p:cBhvr>
                                    </p:animEffect>
                                    <p:anim calcmode="lin" valueType="num">
                                      <p:cBhvr>
                                        <p:cTn id="84" dur="1000" fill="hold"/>
                                        <p:tgtEl>
                                          <p:spTgt spid="9">
                                            <p:txEl>
                                              <p:pRg st="8" end="8"/>
                                            </p:txEl>
                                          </p:spTgt>
                                        </p:tgtEl>
                                        <p:attrNameLst>
                                          <p:attrName>ppt_x</p:attrName>
                                        </p:attrNameLst>
                                      </p:cBhvr>
                                      <p:tavLst>
                                        <p:tav tm="0">
                                          <p:val>
                                            <p:strVal val="#ppt_x"/>
                                          </p:val>
                                        </p:tav>
                                        <p:tav tm="100000">
                                          <p:val>
                                            <p:strVal val="#ppt_x"/>
                                          </p:val>
                                        </p:tav>
                                      </p:tavLst>
                                    </p:anim>
                                    <p:anim calcmode="lin" valueType="num">
                                      <p:cBhvr>
                                        <p:cTn id="85" dur="900" decel="100000" fill="hold"/>
                                        <p:tgtEl>
                                          <p:spTgt spid="9">
                                            <p:txEl>
                                              <p:pRg st="8" end="8"/>
                                            </p:txEl>
                                          </p:spTgt>
                                        </p:tgtEl>
                                        <p:attrNameLst>
                                          <p:attrName>ppt_y</p:attrName>
                                        </p:attrNameLst>
                                      </p:cBhvr>
                                      <p:tavLst>
                                        <p:tav tm="0">
                                          <p:val>
                                            <p:strVal val="#ppt_y+1"/>
                                          </p:val>
                                        </p:tav>
                                        <p:tav tm="100000">
                                          <p:val>
                                            <p:strVal val="#ppt_y-.03"/>
                                          </p:val>
                                        </p:tav>
                                      </p:tavLst>
                                    </p:anim>
                                    <p:anim calcmode="lin" valueType="num">
                                      <p:cBhvr>
                                        <p:cTn id="86" dur="100" accel="100000" fill="hold">
                                          <p:stCondLst>
                                            <p:cond delay="900"/>
                                          </p:stCondLst>
                                        </p:cTn>
                                        <p:tgtEl>
                                          <p:spTgt spid="9">
                                            <p:txEl>
                                              <p:pRg st="8" end="8"/>
                                            </p:txEl>
                                          </p:spTgt>
                                        </p:tgtEl>
                                        <p:attrNameLst>
                                          <p:attrName>ppt_y</p:attrName>
                                        </p:attrNameLst>
                                      </p:cBhvr>
                                      <p:tavLst>
                                        <p:tav tm="0">
                                          <p:val>
                                            <p:strVal val="#ppt_y-.03"/>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37" presetClass="entr" presetSubtype="0" fill="hold" grpId="0" nodeType="clickEffect">
                                  <p:stCondLst>
                                    <p:cond delay="0"/>
                                  </p:stCondLst>
                                  <p:childTnLst>
                                    <p:set>
                                      <p:cBhvr>
                                        <p:cTn id="90" dur="1" fill="hold">
                                          <p:stCondLst>
                                            <p:cond delay="0"/>
                                          </p:stCondLst>
                                        </p:cTn>
                                        <p:tgtEl>
                                          <p:spTgt spid="9">
                                            <p:txEl>
                                              <p:pRg st="9" end="9"/>
                                            </p:txEl>
                                          </p:spTgt>
                                        </p:tgtEl>
                                        <p:attrNameLst>
                                          <p:attrName>style.visibility</p:attrName>
                                        </p:attrNameLst>
                                      </p:cBhvr>
                                      <p:to>
                                        <p:strVal val="visible"/>
                                      </p:to>
                                    </p:set>
                                    <p:animEffect transition="in" filter="fade">
                                      <p:cBhvr>
                                        <p:cTn id="91" dur="1000"/>
                                        <p:tgtEl>
                                          <p:spTgt spid="9">
                                            <p:txEl>
                                              <p:pRg st="9" end="9"/>
                                            </p:txEl>
                                          </p:spTgt>
                                        </p:tgtEl>
                                      </p:cBhvr>
                                    </p:animEffect>
                                    <p:anim calcmode="lin" valueType="num">
                                      <p:cBhvr>
                                        <p:cTn id="92" dur="1000" fill="hold"/>
                                        <p:tgtEl>
                                          <p:spTgt spid="9">
                                            <p:txEl>
                                              <p:pRg st="9" end="9"/>
                                            </p:txEl>
                                          </p:spTgt>
                                        </p:tgtEl>
                                        <p:attrNameLst>
                                          <p:attrName>ppt_x</p:attrName>
                                        </p:attrNameLst>
                                      </p:cBhvr>
                                      <p:tavLst>
                                        <p:tav tm="0">
                                          <p:val>
                                            <p:strVal val="#ppt_x"/>
                                          </p:val>
                                        </p:tav>
                                        <p:tav tm="100000">
                                          <p:val>
                                            <p:strVal val="#ppt_x"/>
                                          </p:val>
                                        </p:tav>
                                      </p:tavLst>
                                    </p:anim>
                                    <p:anim calcmode="lin" valueType="num">
                                      <p:cBhvr>
                                        <p:cTn id="93" dur="900" decel="100000" fill="hold"/>
                                        <p:tgtEl>
                                          <p:spTgt spid="9">
                                            <p:txEl>
                                              <p:pRg st="9" end="9"/>
                                            </p:txEl>
                                          </p:spTgt>
                                        </p:tgtEl>
                                        <p:attrNameLst>
                                          <p:attrName>ppt_y</p:attrName>
                                        </p:attrNameLst>
                                      </p:cBhvr>
                                      <p:tavLst>
                                        <p:tav tm="0">
                                          <p:val>
                                            <p:strVal val="#ppt_y+1"/>
                                          </p:val>
                                        </p:tav>
                                        <p:tav tm="100000">
                                          <p:val>
                                            <p:strVal val="#ppt_y-.03"/>
                                          </p:val>
                                        </p:tav>
                                      </p:tavLst>
                                    </p:anim>
                                    <p:anim calcmode="lin" valueType="num">
                                      <p:cBhvr>
                                        <p:cTn id="94" dur="100" accel="100000" fill="hold">
                                          <p:stCondLst>
                                            <p:cond delay="900"/>
                                          </p:stCondLst>
                                        </p:cTn>
                                        <p:tgtEl>
                                          <p:spTgt spid="9">
                                            <p:txEl>
                                              <p:pRg st="9" end="9"/>
                                            </p:txEl>
                                          </p:spTgt>
                                        </p:tgtEl>
                                        <p:attrNameLst>
                                          <p:attrName>ppt_y</p:attrName>
                                        </p:attrNameLst>
                                      </p:cBhvr>
                                      <p:tavLst>
                                        <p:tav tm="0">
                                          <p:val>
                                            <p:strVal val="#ppt_y-.03"/>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presetID="37" presetClass="entr" presetSubtype="0" fill="hold" grpId="0" nodeType="clickEffect">
                                  <p:stCondLst>
                                    <p:cond delay="0"/>
                                  </p:stCondLst>
                                  <p:childTnLst>
                                    <p:set>
                                      <p:cBhvr>
                                        <p:cTn id="98" dur="1" fill="hold">
                                          <p:stCondLst>
                                            <p:cond delay="0"/>
                                          </p:stCondLst>
                                        </p:cTn>
                                        <p:tgtEl>
                                          <p:spTgt spid="9">
                                            <p:txEl>
                                              <p:pRg st="10" end="10"/>
                                            </p:txEl>
                                          </p:spTgt>
                                        </p:tgtEl>
                                        <p:attrNameLst>
                                          <p:attrName>style.visibility</p:attrName>
                                        </p:attrNameLst>
                                      </p:cBhvr>
                                      <p:to>
                                        <p:strVal val="visible"/>
                                      </p:to>
                                    </p:set>
                                    <p:animEffect transition="in" filter="fade">
                                      <p:cBhvr>
                                        <p:cTn id="99" dur="1000"/>
                                        <p:tgtEl>
                                          <p:spTgt spid="9">
                                            <p:txEl>
                                              <p:pRg st="10" end="10"/>
                                            </p:txEl>
                                          </p:spTgt>
                                        </p:tgtEl>
                                      </p:cBhvr>
                                    </p:animEffect>
                                    <p:anim calcmode="lin" valueType="num">
                                      <p:cBhvr>
                                        <p:cTn id="100" dur="1000" fill="hold"/>
                                        <p:tgtEl>
                                          <p:spTgt spid="9">
                                            <p:txEl>
                                              <p:pRg st="10" end="10"/>
                                            </p:txEl>
                                          </p:spTgt>
                                        </p:tgtEl>
                                        <p:attrNameLst>
                                          <p:attrName>ppt_x</p:attrName>
                                        </p:attrNameLst>
                                      </p:cBhvr>
                                      <p:tavLst>
                                        <p:tav tm="0">
                                          <p:val>
                                            <p:strVal val="#ppt_x"/>
                                          </p:val>
                                        </p:tav>
                                        <p:tav tm="100000">
                                          <p:val>
                                            <p:strVal val="#ppt_x"/>
                                          </p:val>
                                        </p:tav>
                                      </p:tavLst>
                                    </p:anim>
                                    <p:anim calcmode="lin" valueType="num">
                                      <p:cBhvr>
                                        <p:cTn id="101" dur="900" decel="100000" fill="hold"/>
                                        <p:tgtEl>
                                          <p:spTgt spid="9">
                                            <p:txEl>
                                              <p:pRg st="10" end="10"/>
                                            </p:txEl>
                                          </p:spTgt>
                                        </p:tgtEl>
                                        <p:attrNameLst>
                                          <p:attrName>ppt_y</p:attrName>
                                        </p:attrNameLst>
                                      </p:cBhvr>
                                      <p:tavLst>
                                        <p:tav tm="0">
                                          <p:val>
                                            <p:strVal val="#ppt_y+1"/>
                                          </p:val>
                                        </p:tav>
                                        <p:tav tm="100000">
                                          <p:val>
                                            <p:strVal val="#ppt_y-.03"/>
                                          </p:val>
                                        </p:tav>
                                      </p:tavLst>
                                    </p:anim>
                                    <p:anim calcmode="lin" valueType="num">
                                      <p:cBhvr>
                                        <p:cTn id="102" dur="100" accel="100000" fill="hold">
                                          <p:stCondLst>
                                            <p:cond delay="900"/>
                                          </p:stCondLst>
                                        </p:cTn>
                                        <p:tgtEl>
                                          <p:spTgt spid="9">
                                            <p:txEl>
                                              <p:pRg st="10" end="10"/>
                                            </p:txEl>
                                          </p:spTgt>
                                        </p:tgtEl>
                                        <p:attrNameLst>
                                          <p:attrName>ppt_y</p:attrName>
                                        </p:attrNameLst>
                                      </p:cBhvr>
                                      <p:tavLst>
                                        <p:tav tm="0">
                                          <p:val>
                                            <p:strVal val="#ppt_y-.03"/>
                                          </p:val>
                                        </p:tav>
                                        <p:tav tm="100000">
                                          <p:val>
                                            <p:strVal val="#ppt_y"/>
                                          </p:val>
                                        </p:tav>
                                      </p:tavLst>
                                    </p:anim>
                                  </p:childTnLst>
                                </p:cTn>
                              </p:par>
                            </p:childTnLst>
                          </p:cTn>
                        </p:par>
                      </p:childTnLst>
                    </p:cTn>
                  </p:par>
                  <p:par>
                    <p:cTn id="103" fill="hold">
                      <p:stCondLst>
                        <p:cond delay="indefinite"/>
                      </p:stCondLst>
                      <p:childTnLst>
                        <p:par>
                          <p:cTn id="104" fill="hold">
                            <p:stCondLst>
                              <p:cond delay="0"/>
                            </p:stCondLst>
                            <p:childTnLst>
                              <p:par>
                                <p:cTn id="105" presetID="37" presetClass="entr" presetSubtype="0" fill="hold" grpId="0" nodeType="clickEffect">
                                  <p:stCondLst>
                                    <p:cond delay="0"/>
                                  </p:stCondLst>
                                  <p:childTnLst>
                                    <p:set>
                                      <p:cBhvr>
                                        <p:cTn id="106" dur="1" fill="hold">
                                          <p:stCondLst>
                                            <p:cond delay="0"/>
                                          </p:stCondLst>
                                        </p:cTn>
                                        <p:tgtEl>
                                          <p:spTgt spid="9">
                                            <p:txEl>
                                              <p:pRg st="11" end="11"/>
                                            </p:txEl>
                                          </p:spTgt>
                                        </p:tgtEl>
                                        <p:attrNameLst>
                                          <p:attrName>style.visibility</p:attrName>
                                        </p:attrNameLst>
                                      </p:cBhvr>
                                      <p:to>
                                        <p:strVal val="visible"/>
                                      </p:to>
                                    </p:set>
                                    <p:animEffect transition="in" filter="fade">
                                      <p:cBhvr>
                                        <p:cTn id="107" dur="1000"/>
                                        <p:tgtEl>
                                          <p:spTgt spid="9">
                                            <p:txEl>
                                              <p:pRg st="11" end="11"/>
                                            </p:txEl>
                                          </p:spTgt>
                                        </p:tgtEl>
                                      </p:cBhvr>
                                    </p:animEffect>
                                    <p:anim calcmode="lin" valueType="num">
                                      <p:cBhvr>
                                        <p:cTn id="108" dur="1000" fill="hold"/>
                                        <p:tgtEl>
                                          <p:spTgt spid="9">
                                            <p:txEl>
                                              <p:pRg st="11" end="11"/>
                                            </p:txEl>
                                          </p:spTgt>
                                        </p:tgtEl>
                                        <p:attrNameLst>
                                          <p:attrName>ppt_x</p:attrName>
                                        </p:attrNameLst>
                                      </p:cBhvr>
                                      <p:tavLst>
                                        <p:tav tm="0">
                                          <p:val>
                                            <p:strVal val="#ppt_x"/>
                                          </p:val>
                                        </p:tav>
                                        <p:tav tm="100000">
                                          <p:val>
                                            <p:strVal val="#ppt_x"/>
                                          </p:val>
                                        </p:tav>
                                      </p:tavLst>
                                    </p:anim>
                                    <p:anim calcmode="lin" valueType="num">
                                      <p:cBhvr>
                                        <p:cTn id="109" dur="900" decel="100000" fill="hold"/>
                                        <p:tgtEl>
                                          <p:spTgt spid="9">
                                            <p:txEl>
                                              <p:pRg st="11" end="11"/>
                                            </p:txEl>
                                          </p:spTgt>
                                        </p:tgtEl>
                                        <p:attrNameLst>
                                          <p:attrName>ppt_y</p:attrName>
                                        </p:attrNameLst>
                                      </p:cBhvr>
                                      <p:tavLst>
                                        <p:tav tm="0">
                                          <p:val>
                                            <p:strVal val="#ppt_y+1"/>
                                          </p:val>
                                        </p:tav>
                                        <p:tav tm="100000">
                                          <p:val>
                                            <p:strVal val="#ppt_y-.03"/>
                                          </p:val>
                                        </p:tav>
                                      </p:tavLst>
                                    </p:anim>
                                    <p:anim calcmode="lin" valueType="num">
                                      <p:cBhvr>
                                        <p:cTn id="110" dur="100" accel="100000" fill="hold">
                                          <p:stCondLst>
                                            <p:cond delay="900"/>
                                          </p:stCondLst>
                                        </p:cTn>
                                        <p:tgtEl>
                                          <p:spTgt spid="9">
                                            <p:txEl>
                                              <p:pRg st="11" end="11"/>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1CE214-3AE6-823C-4A28-6A9C1DAB3655}"/>
              </a:ext>
            </a:extLst>
          </p:cNvPr>
          <p:cNvSpPr>
            <a:spLocks noGrp="1"/>
          </p:cNvSpPr>
          <p:nvPr>
            <p:ph idx="1"/>
          </p:nvPr>
        </p:nvSpPr>
        <p:spPr>
          <a:xfrm>
            <a:off x="445633" y="890902"/>
            <a:ext cx="10653579" cy="4593828"/>
          </a:xfrm>
        </p:spPr>
        <p:txBody>
          <a:bodyPr vert="horz" lIns="91440" tIns="45720" rIns="91440" bIns="45720" rtlCol="0" anchor="t">
            <a:normAutofit/>
          </a:bodyPr>
          <a:lstStyle/>
          <a:p>
            <a:pPr marL="0" indent="0">
              <a:buNone/>
            </a:pPr>
            <a:endParaRPr lang="en-GB" sz="1200">
              <a:latin typeface="Aptos Display"/>
            </a:endParaRPr>
          </a:p>
          <a:p>
            <a:endParaRPr lang="en-GB">
              <a:latin typeface="Neue Haas Grotesk Text Pro"/>
              <a:cs typeface="Times New Roman"/>
            </a:endParaRPr>
          </a:p>
        </p:txBody>
      </p:sp>
      <p:sp>
        <p:nvSpPr>
          <p:cNvPr id="4" name="TextBox 3">
            <a:extLst>
              <a:ext uri="{FF2B5EF4-FFF2-40B4-BE49-F238E27FC236}">
                <a16:creationId xmlns:a16="http://schemas.microsoft.com/office/drawing/2014/main" id="{81FDF9F6-1FD6-BC1F-86EC-AD61B7CF1815}"/>
              </a:ext>
            </a:extLst>
          </p:cNvPr>
          <p:cNvSpPr txBox="1"/>
          <p:nvPr/>
        </p:nvSpPr>
        <p:spPr>
          <a:xfrm>
            <a:off x="448849" y="474945"/>
            <a:ext cx="6096000" cy="65453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918"/>
              </a:lnSpc>
            </a:pPr>
            <a:r>
              <a:rPr lang="en-GB" b="1">
                <a:solidFill>
                  <a:schemeClr val="bg1"/>
                </a:solidFill>
                <a:latin typeface="Aptos Display"/>
                <a:ea typeface="Segoe UI"/>
                <a:cs typeface="Segoe UI"/>
              </a:rPr>
              <a:t>PESTLE Analysis – Howitt Taste</a:t>
            </a:r>
            <a:r>
              <a:rPr b="1">
                <a:solidFill>
                  <a:schemeClr val="bg1"/>
                </a:solidFill>
                <a:latin typeface="Aptos Display"/>
                <a:ea typeface="Times New Roman"/>
                <a:cs typeface="Times New Roman"/>
              </a:rPr>
              <a:t> </a:t>
            </a:r>
            <a:endParaRPr lang="en-US" b="1">
              <a:solidFill>
                <a:schemeClr val="bg1"/>
              </a:solidFill>
              <a:latin typeface="Aptos Display"/>
              <a:ea typeface="Times New Roman"/>
              <a:cs typeface="Times New Roman"/>
            </a:endParaRPr>
          </a:p>
          <a:p>
            <a:pPr rtl="0">
              <a:lnSpc>
                <a:spcPts val="1569"/>
              </a:lnSpc>
            </a:pPr>
            <a:endParaRPr sz="1400">
              <a:solidFill>
                <a:schemeClr val="bg1"/>
              </a:solidFill>
              <a:latin typeface="Aptos Display"/>
              <a:ea typeface="Times New Roman"/>
              <a:cs typeface="Times New Roman"/>
            </a:endParaRPr>
          </a:p>
          <a:p>
            <a:pPr rtl="0">
              <a:lnSpc>
                <a:spcPts val="1918"/>
              </a:lnSpc>
            </a:pPr>
            <a:r>
              <a:rPr lang="en-GB" sz="1600" b="1">
                <a:solidFill>
                  <a:schemeClr val="bg1"/>
                </a:solidFill>
                <a:latin typeface="Aptos Display"/>
                <a:ea typeface="Segoe UI"/>
                <a:cs typeface="Segoe UI"/>
              </a:rPr>
              <a:t>Political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Government Policies - </a:t>
            </a:r>
            <a:r>
              <a:rPr lang="en-GB" sz="1600">
                <a:solidFill>
                  <a:schemeClr val="bg1"/>
                </a:solidFill>
                <a:latin typeface="Aptos Display"/>
                <a:ea typeface="Times New Roman"/>
                <a:cs typeface="Times New Roman"/>
              </a:rPr>
              <a:t>Stability and changes in local and national policies that affect mobile businesses.</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Public health </a:t>
            </a:r>
            <a:r>
              <a:rPr lang="en-GB" sz="1600" b="1" err="1">
                <a:solidFill>
                  <a:schemeClr val="bg1"/>
                </a:solidFill>
                <a:latin typeface="Aptos Display"/>
                <a:ea typeface="Times New Roman"/>
                <a:cs typeface="Times New Roman"/>
              </a:rPr>
              <a:t>iniatives</a:t>
            </a:r>
            <a:r>
              <a:rPr lang="en-GB" sz="1600" b="1">
                <a:solidFill>
                  <a:schemeClr val="bg1"/>
                </a:solidFill>
                <a:latin typeface="Aptos Display"/>
                <a:ea typeface="Times New Roman"/>
                <a:cs typeface="Times New Roman"/>
              </a:rPr>
              <a:t> - </a:t>
            </a:r>
            <a:r>
              <a:rPr lang="en-GB" sz="1600">
                <a:solidFill>
                  <a:schemeClr val="bg1"/>
                </a:solidFill>
                <a:latin typeface="Aptos Display"/>
                <a:ea typeface="Times New Roman"/>
                <a:cs typeface="Times New Roman"/>
              </a:rPr>
              <a:t>Regulations or campaigns that might influence food safety standards.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Grants and funding - </a:t>
            </a:r>
            <a:r>
              <a:rPr lang="en-GB" sz="1600">
                <a:solidFill>
                  <a:schemeClr val="bg1"/>
                </a:solidFill>
                <a:latin typeface="Aptos Display"/>
                <a:ea typeface="Times New Roman"/>
                <a:cs typeface="Times New Roman"/>
              </a:rPr>
              <a:t>Availability of any governments grants for small businesses. </a:t>
            </a:r>
            <a:r>
              <a:rPr sz="1600">
                <a:solidFill>
                  <a:schemeClr val="bg1"/>
                </a:solidFill>
                <a:latin typeface="Aptos Display"/>
                <a:ea typeface="Times New Roman"/>
                <a:cs typeface="Times New Roman"/>
              </a:rPr>
              <a:t> </a:t>
            </a:r>
          </a:p>
          <a:p>
            <a:pPr rtl="0">
              <a:lnSpc>
                <a:spcPts val="1569"/>
              </a:lnSpc>
            </a:pPr>
            <a:endParaRPr sz="1600">
              <a:solidFill>
                <a:schemeClr val="bg1"/>
              </a:solidFill>
              <a:latin typeface="Aptos Display"/>
              <a:ea typeface="Times New Roman"/>
              <a:cs typeface="Times New Roman"/>
            </a:endParaRPr>
          </a:p>
          <a:p>
            <a:pPr rtl="0">
              <a:lnSpc>
                <a:spcPts val="1918"/>
              </a:lnSpc>
            </a:pPr>
            <a:r>
              <a:rPr lang="en-GB" sz="1600" b="1">
                <a:solidFill>
                  <a:schemeClr val="bg1"/>
                </a:solidFill>
                <a:latin typeface="Aptos Display"/>
                <a:ea typeface="Segoe UI"/>
                <a:cs typeface="Segoe UI"/>
              </a:rPr>
              <a:t>Economic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Inflation – </a:t>
            </a:r>
            <a:r>
              <a:rPr lang="en-GB" sz="1600">
                <a:solidFill>
                  <a:schemeClr val="bg1"/>
                </a:solidFill>
                <a:latin typeface="Aptos Display"/>
                <a:ea typeface="Times New Roman"/>
                <a:cs typeface="Times New Roman"/>
              </a:rPr>
              <a:t>The impact of rising costs of fuel, ingredients and supplies can have on our business.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Consumer spending –</a:t>
            </a:r>
            <a:r>
              <a:rPr lang="en-GB" sz="1600">
                <a:solidFill>
                  <a:schemeClr val="bg1"/>
                </a:solidFill>
                <a:latin typeface="Aptos Display"/>
                <a:ea typeface="Times New Roman"/>
                <a:cs typeface="Times New Roman"/>
              </a:rPr>
              <a:t> Discretionary spending power of customers. Setting a minimum average spend for a customer buying a meal and a drink and compare to our local competitors.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Interest rates -</a:t>
            </a:r>
            <a:r>
              <a:rPr lang="en-GB" sz="1600">
                <a:solidFill>
                  <a:schemeClr val="bg1"/>
                </a:solidFill>
                <a:latin typeface="Aptos Display"/>
                <a:ea typeface="Times New Roman"/>
                <a:cs typeface="Times New Roman"/>
              </a:rPr>
              <a:t> Affects the cost of any business loans or financing.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Local economic conditions –</a:t>
            </a:r>
            <a:r>
              <a:rPr lang="en-GB" sz="1600">
                <a:solidFill>
                  <a:schemeClr val="bg1"/>
                </a:solidFill>
                <a:latin typeface="Aptos Display"/>
                <a:ea typeface="Times New Roman"/>
                <a:cs typeface="Times New Roman"/>
              </a:rPr>
              <a:t> Health of the local economy in the area where the van operates. </a:t>
            </a:r>
            <a:r>
              <a:rPr sz="1600">
                <a:solidFill>
                  <a:schemeClr val="bg1"/>
                </a:solidFill>
                <a:latin typeface="Aptos Display"/>
                <a:ea typeface="Times New Roman"/>
                <a:cs typeface="Times New Roman"/>
              </a:rPr>
              <a:t> </a:t>
            </a:r>
          </a:p>
          <a:p>
            <a:pPr rtl="0">
              <a:lnSpc>
                <a:spcPts val="1569"/>
              </a:lnSpc>
            </a:pPr>
            <a:endParaRPr sz="1600">
              <a:solidFill>
                <a:schemeClr val="bg1"/>
              </a:solidFill>
              <a:latin typeface="Aptos Display"/>
              <a:ea typeface="Times New Roman"/>
              <a:cs typeface="Times New Roman"/>
            </a:endParaRPr>
          </a:p>
          <a:p>
            <a:pPr rtl="0">
              <a:lnSpc>
                <a:spcPts val="1918"/>
              </a:lnSpc>
            </a:pPr>
            <a:r>
              <a:rPr lang="en-GB" sz="1600" b="1">
                <a:solidFill>
                  <a:schemeClr val="bg1"/>
                </a:solidFill>
                <a:latin typeface="Aptos Display"/>
                <a:ea typeface="Segoe UI"/>
                <a:cs typeface="Segoe UI"/>
              </a:rPr>
              <a:t>Social</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Dietary trends</a:t>
            </a:r>
            <a:r>
              <a:rPr lang="en-GB" sz="1600">
                <a:solidFill>
                  <a:schemeClr val="bg1"/>
                </a:solidFill>
                <a:latin typeface="Aptos Display"/>
                <a:ea typeface="Times New Roman"/>
                <a:cs typeface="Times New Roman"/>
              </a:rPr>
              <a:t> – a growing demand in specific cuisines, vegan/vegetarian options or healthy food.</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Local events</a:t>
            </a:r>
            <a:r>
              <a:rPr lang="en-GB" sz="1600">
                <a:solidFill>
                  <a:schemeClr val="bg1"/>
                </a:solidFill>
                <a:latin typeface="Aptos Display"/>
                <a:ea typeface="Times New Roman"/>
                <a:cs typeface="Times New Roman"/>
              </a:rPr>
              <a:t> – Opportunities to operate at festivals, markets or private events.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Demographics </a:t>
            </a:r>
            <a:r>
              <a:rPr lang="en-GB" sz="1600">
                <a:solidFill>
                  <a:schemeClr val="bg1"/>
                </a:solidFill>
                <a:latin typeface="Aptos Display"/>
                <a:ea typeface="Times New Roman"/>
                <a:cs typeface="Times New Roman"/>
              </a:rPr>
              <a:t>– the make-up of the local population and their preferences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Consumer habits</a:t>
            </a:r>
            <a:r>
              <a:rPr lang="en-GB" sz="1600">
                <a:solidFill>
                  <a:schemeClr val="bg1"/>
                </a:solidFill>
                <a:latin typeface="Aptos Display"/>
                <a:ea typeface="Times New Roman"/>
                <a:cs typeface="Times New Roman"/>
              </a:rPr>
              <a:t> - changes in how and when people eat out. </a:t>
            </a:r>
            <a:r>
              <a:rPr sz="1600">
                <a:solidFill>
                  <a:schemeClr val="bg1"/>
                </a:solidFill>
                <a:latin typeface="Aptos Display"/>
                <a:ea typeface="Times New Roman"/>
                <a:cs typeface="Times New Roman"/>
              </a:rPr>
              <a:t> </a:t>
            </a:r>
          </a:p>
          <a:p>
            <a:endParaRPr>
              <a:solidFill>
                <a:schemeClr val="bg1"/>
              </a:solidFill>
              <a:latin typeface="Segoe UI"/>
              <a:ea typeface="Segoe UI"/>
              <a:cs typeface="Segoe UI"/>
            </a:endParaRPr>
          </a:p>
          <a:p>
            <a:pPr algn="ctr"/>
            <a:endParaRPr lang="en-GB"/>
          </a:p>
        </p:txBody>
      </p:sp>
      <p:pic>
        <p:nvPicPr>
          <p:cNvPr id="7" name="Picture 6" descr="A cartoon of a person with money falling from her head&#10;&#10;AI-generated content may be incorrect.">
            <a:extLst>
              <a:ext uri="{FF2B5EF4-FFF2-40B4-BE49-F238E27FC236}">
                <a16:creationId xmlns:a16="http://schemas.microsoft.com/office/drawing/2014/main" id="{2A84C7CC-FE6E-900D-1E8C-58642BF4BD10}"/>
              </a:ext>
            </a:extLst>
          </p:cNvPr>
          <p:cNvPicPr>
            <a:picLocks noChangeAspect="1"/>
          </p:cNvPicPr>
          <p:nvPr/>
        </p:nvPicPr>
        <p:blipFill>
          <a:blip r:embed="rId2"/>
          <a:stretch>
            <a:fillRect/>
          </a:stretch>
        </p:blipFill>
        <p:spPr>
          <a:xfrm>
            <a:off x="7549410" y="2575532"/>
            <a:ext cx="1696495" cy="1706934"/>
          </a:xfrm>
          <a:prstGeom prst="rect">
            <a:avLst/>
          </a:prstGeom>
        </p:spPr>
      </p:pic>
      <p:pic>
        <p:nvPicPr>
          <p:cNvPr id="8" name="Picture 7" descr="A group of people eating food at a food truck&#10;&#10;AI-generated content may be incorrect.">
            <a:extLst>
              <a:ext uri="{FF2B5EF4-FFF2-40B4-BE49-F238E27FC236}">
                <a16:creationId xmlns:a16="http://schemas.microsoft.com/office/drawing/2014/main" id="{EF880061-E61B-F79F-190A-15D8D00CE512}"/>
              </a:ext>
            </a:extLst>
          </p:cNvPr>
          <p:cNvPicPr>
            <a:picLocks noChangeAspect="1"/>
          </p:cNvPicPr>
          <p:nvPr/>
        </p:nvPicPr>
        <p:blipFill>
          <a:blip r:embed="rId3"/>
          <a:stretch>
            <a:fillRect/>
          </a:stretch>
        </p:blipFill>
        <p:spPr>
          <a:xfrm>
            <a:off x="6542565" y="4632216"/>
            <a:ext cx="3407471" cy="2050746"/>
          </a:xfrm>
          <a:prstGeom prst="rect">
            <a:avLst/>
          </a:prstGeom>
        </p:spPr>
      </p:pic>
      <p:pic>
        <p:nvPicPr>
          <p:cNvPr id="9" name="Picture 8" descr="A cartoon of hands putting money into a donation box&#10;&#10;AI-generated content may be incorrect.">
            <a:extLst>
              <a:ext uri="{FF2B5EF4-FFF2-40B4-BE49-F238E27FC236}">
                <a16:creationId xmlns:a16="http://schemas.microsoft.com/office/drawing/2014/main" id="{D45907B5-AE8B-D333-11A7-45D476BEEBE3}"/>
              </a:ext>
            </a:extLst>
          </p:cNvPr>
          <p:cNvPicPr>
            <a:picLocks noChangeAspect="1"/>
          </p:cNvPicPr>
          <p:nvPr/>
        </p:nvPicPr>
        <p:blipFill>
          <a:blip r:embed="rId4"/>
          <a:stretch>
            <a:fillRect/>
          </a:stretch>
        </p:blipFill>
        <p:spPr>
          <a:xfrm>
            <a:off x="6801699" y="761999"/>
            <a:ext cx="2461234" cy="1377864"/>
          </a:xfrm>
          <a:prstGeom prst="rect">
            <a:avLst/>
          </a:prstGeom>
        </p:spPr>
      </p:pic>
    </p:spTree>
    <p:extLst>
      <p:ext uri="{BB962C8B-B14F-4D97-AF65-F5344CB8AC3E}">
        <p14:creationId xmlns:p14="http://schemas.microsoft.com/office/powerpoint/2010/main" val="417051196"/>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ED361A4-A605-4072-13E7-2B13B3FE89C7}"/>
              </a:ext>
            </a:extLst>
          </p:cNvPr>
          <p:cNvSpPr>
            <a:spLocks noGrp="1"/>
          </p:cNvSpPr>
          <p:nvPr>
            <p:ph type="dt" sz="half" idx="10"/>
          </p:nvPr>
        </p:nvSpPr>
        <p:spPr/>
        <p:txBody>
          <a:bodyPr/>
          <a:lstStyle/>
          <a:p>
            <a:fld id="{12BF468B-1CA3-40D0-9FD1-933757E61464}" type="datetime1">
              <a:t>11/9/2025</a:t>
            </a:fld>
            <a:endParaRPr lang="en-US"/>
          </a:p>
        </p:txBody>
      </p:sp>
      <p:sp>
        <p:nvSpPr>
          <p:cNvPr id="5" name="Footer Placeholder 4">
            <a:extLst>
              <a:ext uri="{FF2B5EF4-FFF2-40B4-BE49-F238E27FC236}">
                <a16:creationId xmlns:a16="http://schemas.microsoft.com/office/drawing/2014/main" id="{FBCFFA35-9FD0-6353-E408-07CA8C1D07E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1642F92-3151-9F51-CCBE-3C77A06C8651}"/>
              </a:ext>
            </a:extLst>
          </p:cNvPr>
          <p:cNvSpPr>
            <a:spLocks noGrp="1"/>
          </p:cNvSpPr>
          <p:nvPr>
            <p:ph type="sldNum" sz="quarter" idx="12"/>
          </p:nvPr>
        </p:nvSpPr>
        <p:spPr/>
        <p:txBody>
          <a:bodyPr/>
          <a:lstStyle/>
          <a:p>
            <a:fld id="{CC057153-B650-4DEB-B370-79DDCFDCE934}" type="slidenum">
              <a:rPr lang="en-US" dirty="0"/>
              <a:t>5</a:t>
            </a:fld>
            <a:endParaRPr lang="en-US"/>
          </a:p>
        </p:txBody>
      </p:sp>
      <p:sp>
        <p:nvSpPr>
          <p:cNvPr id="7" name="TextBox 6">
            <a:extLst>
              <a:ext uri="{FF2B5EF4-FFF2-40B4-BE49-F238E27FC236}">
                <a16:creationId xmlns:a16="http://schemas.microsoft.com/office/drawing/2014/main" id="{CED3B92C-F424-590E-8AB0-8158E3C3DAB6}"/>
              </a:ext>
            </a:extLst>
          </p:cNvPr>
          <p:cNvSpPr txBox="1"/>
          <p:nvPr/>
        </p:nvSpPr>
        <p:spPr>
          <a:xfrm>
            <a:off x="5480138" y="391439"/>
            <a:ext cx="6471780" cy="66813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918"/>
              </a:lnSpc>
            </a:pPr>
            <a:r>
              <a:rPr lang="en-GB" sz="1600" b="1">
                <a:solidFill>
                  <a:schemeClr val="bg1"/>
                </a:solidFill>
                <a:latin typeface="Aptos Display"/>
                <a:ea typeface="Segoe UI"/>
                <a:cs typeface="Segoe UI"/>
              </a:rPr>
              <a:t>Technological</a:t>
            </a:r>
            <a:r>
              <a:rPr sz="1600">
                <a:solidFill>
                  <a:schemeClr val="bg1"/>
                </a:solidFill>
                <a:latin typeface="Aptos Display"/>
                <a:ea typeface="Times New Roman"/>
                <a:cs typeface="Times New Roman"/>
              </a:rPr>
              <a:t> </a:t>
            </a:r>
            <a:endParaRPr lang="en-US" sz="1600">
              <a:solidFill>
                <a:schemeClr val="bg1"/>
              </a:solidFill>
              <a:latin typeface="Aptos Display"/>
              <a:ea typeface="Times New Roman"/>
              <a:cs typeface="Times New Roman"/>
            </a:endParaRPr>
          </a:p>
          <a:p>
            <a:pPr marL="228600" lvl="0" indent="-228600" rtl="0">
              <a:lnSpc>
                <a:spcPts val="1569"/>
              </a:lnSpc>
              <a:buFont typeface="Symbol"/>
              <a:buChar char="•"/>
            </a:pPr>
            <a:r>
              <a:rPr lang="en-GB" sz="1600" b="1">
                <a:solidFill>
                  <a:schemeClr val="bg1"/>
                </a:solidFill>
                <a:latin typeface="Aptos Display"/>
                <a:ea typeface="Times New Roman"/>
                <a:cs typeface="Times New Roman"/>
              </a:rPr>
              <a:t>Online ordering and payment</a:t>
            </a:r>
            <a:r>
              <a:rPr lang="en-GB" sz="1600">
                <a:solidFill>
                  <a:schemeClr val="bg1"/>
                </a:solidFill>
                <a:latin typeface="Aptos Display"/>
                <a:ea typeface="Times New Roman"/>
                <a:cs typeface="Times New Roman"/>
              </a:rPr>
              <a:t> – use of apps for orders, delivery and payment options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Marketing and social media</a:t>
            </a:r>
            <a:r>
              <a:rPr lang="en-GB" sz="1600">
                <a:solidFill>
                  <a:schemeClr val="bg1"/>
                </a:solidFill>
                <a:latin typeface="Aptos Display"/>
                <a:ea typeface="Times New Roman"/>
                <a:cs typeface="Times New Roman"/>
              </a:rPr>
              <a:t> – Different ways in which the business can attract social media</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Equipment advancement</a:t>
            </a:r>
            <a:r>
              <a:rPr lang="en-GB" sz="1600">
                <a:solidFill>
                  <a:schemeClr val="bg1"/>
                </a:solidFill>
                <a:latin typeface="Aptos Display"/>
                <a:ea typeface="Times New Roman"/>
                <a:cs typeface="Times New Roman"/>
              </a:rPr>
              <a:t> – New and modern equipment that could improve time, efficiency and food quality. </a:t>
            </a:r>
            <a:r>
              <a:rPr sz="1600">
                <a:solidFill>
                  <a:schemeClr val="bg1"/>
                </a:solidFill>
                <a:latin typeface="Aptos Display"/>
                <a:ea typeface="Times New Roman"/>
                <a:cs typeface="Times New Roman"/>
              </a:rPr>
              <a:t> </a:t>
            </a:r>
          </a:p>
          <a:p>
            <a:pPr rtl="0">
              <a:lnSpc>
                <a:spcPts val="1569"/>
              </a:lnSpc>
            </a:pPr>
            <a:endParaRPr sz="1600">
              <a:solidFill>
                <a:schemeClr val="bg1"/>
              </a:solidFill>
              <a:latin typeface="Aptos Display"/>
              <a:ea typeface="Times New Roman"/>
              <a:cs typeface="Times New Roman"/>
            </a:endParaRPr>
          </a:p>
          <a:p>
            <a:pPr>
              <a:lnSpc>
                <a:spcPts val="1569"/>
              </a:lnSpc>
            </a:pPr>
            <a:endParaRPr lang="en-GB" sz="1600">
              <a:solidFill>
                <a:schemeClr val="bg1"/>
              </a:solidFill>
              <a:latin typeface="Aptos Display"/>
              <a:ea typeface="Segoe UI"/>
              <a:cs typeface="Times New Roman"/>
            </a:endParaRPr>
          </a:p>
          <a:p>
            <a:pPr>
              <a:lnSpc>
                <a:spcPts val="1569"/>
              </a:lnSpc>
            </a:pPr>
            <a:endParaRPr lang="en-GB" sz="1600">
              <a:solidFill>
                <a:schemeClr val="bg1"/>
              </a:solidFill>
              <a:latin typeface="Aptos Display"/>
              <a:ea typeface="Segoe UI"/>
              <a:cs typeface="Times New Roman"/>
            </a:endParaRPr>
          </a:p>
          <a:p>
            <a:pPr rtl="0">
              <a:lnSpc>
                <a:spcPts val="1918"/>
              </a:lnSpc>
            </a:pPr>
            <a:r>
              <a:rPr lang="en-GB" sz="1600" b="1">
                <a:solidFill>
                  <a:schemeClr val="bg1"/>
                </a:solidFill>
                <a:latin typeface="Aptos Display"/>
                <a:ea typeface="Segoe UI"/>
                <a:cs typeface="Segoe UI"/>
              </a:rPr>
              <a:t>Legal</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Health and safety regulations </a:t>
            </a:r>
            <a:r>
              <a:rPr lang="en-GB" sz="1600">
                <a:solidFill>
                  <a:schemeClr val="bg1"/>
                </a:solidFill>
                <a:latin typeface="Aptos Display"/>
                <a:ea typeface="Times New Roman"/>
                <a:cs typeface="Times New Roman"/>
              </a:rPr>
              <a:t>– Laws regarding food preparation, hygiene and waste disposal.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Licensing and permits</a:t>
            </a:r>
            <a:r>
              <a:rPr lang="en-GB" sz="1600">
                <a:solidFill>
                  <a:schemeClr val="bg1"/>
                </a:solidFill>
                <a:latin typeface="Aptos Display"/>
                <a:ea typeface="Times New Roman"/>
                <a:cs typeface="Times New Roman"/>
              </a:rPr>
              <a:t> – Rules for operating in specific locations.</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Employment law</a:t>
            </a:r>
            <a:r>
              <a:rPr lang="en-GB" sz="1600">
                <a:solidFill>
                  <a:schemeClr val="bg1"/>
                </a:solidFill>
                <a:latin typeface="Aptos Display"/>
                <a:ea typeface="Times New Roman"/>
                <a:cs typeface="Times New Roman"/>
              </a:rPr>
              <a:t> – Regulations related to hiring staff.</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Traffic and parking laws –</a:t>
            </a:r>
            <a:r>
              <a:rPr lang="en-GB" sz="1600">
                <a:solidFill>
                  <a:schemeClr val="bg1"/>
                </a:solidFill>
                <a:latin typeface="Aptos Display"/>
                <a:ea typeface="Times New Roman"/>
                <a:cs typeface="Times New Roman"/>
              </a:rPr>
              <a:t> Restrictions on where and when the van can park and operate. </a:t>
            </a:r>
            <a:r>
              <a:rPr sz="1600">
                <a:solidFill>
                  <a:schemeClr val="bg1"/>
                </a:solidFill>
                <a:latin typeface="Aptos Display"/>
                <a:ea typeface="Times New Roman"/>
                <a:cs typeface="Times New Roman"/>
              </a:rPr>
              <a:t> </a:t>
            </a:r>
          </a:p>
          <a:p>
            <a:pPr marL="228600" indent="-228600">
              <a:lnSpc>
                <a:spcPts val="1569"/>
              </a:lnSpc>
              <a:buFont typeface="Symbol"/>
              <a:buChar char="•"/>
            </a:pPr>
            <a:endParaRPr sz="1600">
              <a:solidFill>
                <a:schemeClr val="bg1"/>
              </a:solidFill>
              <a:latin typeface="Aptos Display"/>
              <a:ea typeface="Times New Roman"/>
              <a:cs typeface="Times New Roman"/>
            </a:endParaRPr>
          </a:p>
          <a:p>
            <a:pPr>
              <a:lnSpc>
                <a:spcPts val="1569"/>
              </a:lnSpc>
            </a:pPr>
            <a:endParaRPr lang="en-GB" sz="1600">
              <a:solidFill>
                <a:schemeClr val="bg1"/>
              </a:solidFill>
              <a:latin typeface="Aptos Display"/>
              <a:ea typeface="Segoe UI"/>
              <a:cs typeface="Times New Roman"/>
            </a:endParaRPr>
          </a:p>
          <a:p>
            <a:pPr>
              <a:lnSpc>
                <a:spcPts val="1569"/>
              </a:lnSpc>
            </a:pPr>
            <a:endParaRPr lang="en-GB" sz="1600">
              <a:solidFill>
                <a:schemeClr val="bg1"/>
              </a:solidFill>
              <a:latin typeface="Aptos Display"/>
              <a:ea typeface="Segoe UI"/>
              <a:cs typeface="Times New Roman"/>
            </a:endParaRPr>
          </a:p>
          <a:p>
            <a:pPr>
              <a:lnSpc>
                <a:spcPts val="1569"/>
              </a:lnSpc>
            </a:pPr>
            <a:endParaRPr lang="en-GB" sz="1600">
              <a:solidFill>
                <a:schemeClr val="bg1"/>
              </a:solidFill>
              <a:latin typeface="Aptos Display"/>
              <a:ea typeface="Segoe UI"/>
              <a:cs typeface="Times New Roman"/>
            </a:endParaRPr>
          </a:p>
          <a:p>
            <a:pPr rtl="0">
              <a:lnSpc>
                <a:spcPts val="1918"/>
              </a:lnSpc>
            </a:pPr>
            <a:r>
              <a:rPr lang="en-GB" sz="1600" b="1">
                <a:solidFill>
                  <a:schemeClr val="bg1"/>
                </a:solidFill>
                <a:latin typeface="Aptos Display"/>
                <a:ea typeface="Segoe UI"/>
                <a:cs typeface="Segoe UI"/>
              </a:rPr>
              <a:t>Environmental</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Weather conditions –</a:t>
            </a:r>
            <a:r>
              <a:rPr lang="en-GB" sz="1600">
                <a:solidFill>
                  <a:schemeClr val="bg1"/>
                </a:solidFill>
                <a:latin typeface="Aptos Display"/>
                <a:ea typeface="Times New Roman"/>
                <a:cs typeface="Times New Roman"/>
              </a:rPr>
              <a:t> Impact of rain, heat or cold on customer traffic and sales.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Sustainability –</a:t>
            </a:r>
            <a:r>
              <a:rPr lang="en-GB" sz="1600">
                <a:solidFill>
                  <a:schemeClr val="bg1"/>
                </a:solidFill>
                <a:latin typeface="Aptos Display"/>
                <a:ea typeface="Times New Roman"/>
                <a:cs typeface="Times New Roman"/>
              </a:rPr>
              <a:t> Customer demand for environmentally friendly practices in sourcing and packaging.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Waste management –</a:t>
            </a:r>
            <a:r>
              <a:rPr lang="en-GB" sz="1600">
                <a:solidFill>
                  <a:schemeClr val="bg1"/>
                </a:solidFill>
                <a:latin typeface="Aptos Display"/>
                <a:ea typeface="Times New Roman"/>
                <a:cs typeface="Times New Roman"/>
              </a:rPr>
              <a:t> Local regulations and the cost of waste disposal.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b="1">
                <a:solidFill>
                  <a:schemeClr val="bg1"/>
                </a:solidFill>
                <a:latin typeface="Aptos Display"/>
                <a:ea typeface="Times New Roman"/>
                <a:cs typeface="Times New Roman"/>
              </a:rPr>
              <a:t>Climate change –</a:t>
            </a:r>
            <a:r>
              <a:rPr lang="en-GB" sz="1600">
                <a:solidFill>
                  <a:schemeClr val="bg1"/>
                </a:solidFill>
                <a:latin typeface="Aptos Display"/>
                <a:ea typeface="Times New Roman"/>
                <a:cs typeface="Times New Roman"/>
              </a:rPr>
              <a:t> Broader impacts of a changing climate on local events or regulations. </a:t>
            </a:r>
            <a:r>
              <a:rPr sz="1600">
                <a:solidFill>
                  <a:schemeClr val="bg1"/>
                </a:solidFill>
                <a:latin typeface="Aptos Display"/>
                <a:ea typeface="Times New Roman"/>
                <a:cs typeface="Times New Roman"/>
              </a:rPr>
              <a:t> </a:t>
            </a:r>
          </a:p>
          <a:p>
            <a:endParaRPr sz="1600">
              <a:solidFill>
                <a:schemeClr val="bg1"/>
              </a:solidFill>
              <a:latin typeface="Aptos Display"/>
              <a:ea typeface="Segoe UI"/>
              <a:cs typeface="Segoe UI"/>
            </a:endParaRPr>
          </a:p>
          <a:p>
            <a:pPr algn="ctr"/>
            <a:endParaRPr lang="en-GB"/>
          </a:p>
        </p:txBody>
      </p:sp>
      <p:pic>
        <p:nvPicPr>
          <p:cNvPr id="9" name="Picture 8" descr="A green background with black text&#10;&#10;AI-generated content may be incorrect.">
            <a:extLst>
              <a:ext uri="{FF2B5EF4-FFF2-40B4-BE49-F238E27FC236}">
                <a16:creationId xmlns:a16="http://schemas.microsoft.com/office/drawing/2014/main" id="{CD373810-4260-E243-EA08-152368EB31E9}"/>
              </a:ext>
            </a:extLst>
          </p:cNvPr>
          <p:cNvPicPr>
            <a:picLocks noChangeAspect="1"/>
          </p:cNvPicPr>
          <p:nvPr/>
        </p:nvPicPr>
        <p:blipFill>
          <a:blip r:embed="rId2"/>
          <a:stretch>
            <a:fillRect/>
          </a:stretch>
        </p:blipFill>
        <p:spPr>
          <a:xfrm>
            <a:off x="3303961" y="292700"/>
            <a:ext cx="1694803" cy="1700036"/>
          </a:xfrm>
          <a:prstGeom prst="rect">
            <a:avLst/>
          </a:prstGeom>
        </p:spPr>
      </p:pic>
      <p:pic>
        <p:nvPicPr>
          <p:cNvPr id="10" name="Picture 9" descr="A logo on an orange background&#10;&#10;AI-generated content may be incorrect.">
            <a:extLst>
              <a:ext uri="{FF2B5EF4-FFF2-40B4-BE49-F238E27FC236}">
                <a16:creationId xmlns:a16="http://schemas.microsoft.com/office/drawing/2014/main" id="{CF4A3289-C722-448A-965E-07813B1EC243}"/>
              </a:ext>
            </a:extLst>
          </p:cNvPr>
          <p:cNvPicPr>
            <a:picLocks noChangeAspect="1"/>
          </p:cNvPicPr>
          <p:nvPr/>
        </p:nvPicPr>
        <p:blipFill>
          <a:blip r:embed="rId3"/>
          <a:stretch>
            <a:fillRect/>
          </a:stretch>
        </p:blipFill>
        <p:spPr>
          <a:xfrm>
            <a:off x="912737" y="291230"/>
            <a:ext cx="1734854" cy="1713978"/>
          </a:xfrm>
          <a:prstGeom prst="rect">
            <a:avLst/>
          </a:prstGeom>
        </p:spPr>
      </p:pic>
      <p:pic>
        <p:nvPicPr>
          <p:cNvPr id="13" name="Picture 12" descr="A magnifying glass over a cartoon character&#10;&#10;AI-generated content may be incorrect.">
            <a:extLst>
              <a:ext uri="{FF2B5EF4-FFF2-40B4-BE49-F238E27FC236}">
                <a16:creationId xmlns:a16="http://schemas.microsoft.com/office/drawing/2014/main" id="{155864EA-F1D5-ED70-AAB3-4533EFF40F1F}"/>
              </a:ext>
            </a:extLst>
          </p:cNvPr>
          <p:cNvPicPr>
            <a:picLocks noChangeAspect="1"/>
          </p:cNvPicPr>
          <p:nvPr/>
        </p:nvPicPr>
        <p:blipFill>
          <a:blip r:embed="rId4"/>
          <a:srcRect l="236" t="-458" r="34279" b="627"/>
          <a:stretch>
            <a:fillRect/>
          </a:stretch>
        </p:blipFill>
        <p:spPr>
          <a:xfrm>
            <a:off x="1995278" y="2277813"/>
            <a:ext cx="1705058" cy="1695819"/>
          </a:xfrm>
          <a:prstGeom prst="rect">
            <a:avLst/>
          </a:prstGeom>
        </p:spPr>
      </p:pic>
      <p:pic>
        <p:nvPicPr>
          <p:cNvPr id="15" name="Picture 14" descr="A cartoon earth with arms and legs and hands&#10;&#10;AI-generated content may be incorrect.">
            <a:extLst>
              <a:ext uri="{FF2B5EF4-FFF2-40B4-BE49-F238E27FC236}">
                <a16:creationId xmlns:a16="http://schemas.microsoft.com/office/drawing/2014/main" id="{2079BBD5-1D40-FFF9-0FEC-73E4941A9635}"/>
              </a:ext>
            </a:extLst>
          </p:cNvPr>
          <p:cNvPicPr>
            <a:picLocks noChangeAspect="1"/>
          </p:cNvPicPr>
          <p:nvPr/>
        </p:nvPicPr>
        <p:blipFill>
          <a:blip r:embed="rId5"/>
          <a:stretch>
            <a:fillRect/>
          </a:stretch>
        </p:blipFill>
        <p:spPr>
          <a:xfrm>
            <a:off x="1776998" y="4300964"/>
            <a:ext cx="2269336" cy="1851800"/>
          </a:xfrm>
          <a:prstGeom prst="rect">
            <a:avLst/>
          </a:prstGeom>
        </p:spPr>
      </p:pic>
    </p:spTree>
    <p:extLst>
      <p:ext uri="{BB962C8B-B14F-4D97-AF65-F5344CB8AC3E}">
        <p14:creationId xmlns:p14="http://schemas.microsoft.com/office/powerpoint/2010/main" val="2812358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402D004-5484-24E9-D560-7B400370CBBA}"/>
              </a:ext>
            </a:extLst>
          </p:cNvPr>
          <p:cNvSpPr txBox="1"/>
          <p:nvPr/>
        </p:nvSpPr>
        <p:spPr>
          <a:xfrm>
            <a:off x="456073" y="238995"/>
            <a:ext cx="5181600" cy="43513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indent="-228600">
              <a:lnSpc>
                <a:spcPct val="110000"/>
              </a:lnSpc>
              <a:spcBef>
                <a:spcPts val="1000"/>
              </a:spcBef>
              <a:buFont typeface="Arial" panose="020B0604020202020204" pitchFamily="34" charset="0"/>
              <a:buChar char="•"/>
            </a:pPr>
            <a:r>
              <a:rPr lang="en-US" sz="1600">
                <a:solidFill>
                  <a:schemeClr val="bg1"/>
                </a:solidFill>
                <a:latin typeface="Aptos Display"/>
              </a:rPr>
              <a:t>Meon Vale is a growing community with further housing developments under way. It has some of the main local amenities, a local shop, leisure centre, school, pathways and green spaces. A local area insight shows that people aged 20-39 are at 39% and working families at 51%. In a nearby postcode the household income is estimated at 50,4000 per annum (above UK average) in area CV37 8QR.  </a:t>
            </a:r>
          </a:p>
          <a:p>
            <a:pPr marL="228600" indent="-228600">
              <a:lnSpc>
                <a:spcPct val="110000"/>
              </a:lnSpc>
              <a:spcBef>
                <a:spcPts val="1000"/>
              </a:spcBef>
              <a:buFont typeface="Arial" panose="020B0604020202020204" pitchFamily="34" charset="0"/>
              <a:buChar char="•"/>
            </a:pPr>
            <a:r>
              <a:rPr lang="en-US" sz="1600">
                <a:solidFill>
                  <a:schemeClr val="bg1"/>
                </a:solidFill>
                <a:latin typeface="Aptos Display"/>
              </a:rPr>
              <a:t>My target audience would be families, builders, young working adults maybe commuters or residents who want convenient tasty food options. Catering to local tastes, a fair price but good quality food choice. </a:t>
            </a:r>
          </a:p>
          <a:p>
            <a:pPr marL="228600" indent="-228600">
              <a:lnSpc>
                <a:spcPct val="110000"/>
              </a:lnSpc>
              <a:spcBef>
                <a:spcPts val="1000"/>
              </a:spcBef>
              <a:buFont typeface="Arial" panose="020B0604020202020204" pitchFamily="34" charset="0"/>
              <a:buChar char="•"/>
            </a:pPr>
            <a:r>
              <a:rPr lang="en-US" sz="1600">
                <a:solidFill>
                  <a:schemeClr val="bg1"/>
                </a:solidFill>
                <a:latin typeface="Aptos Display"/>
              </a:rPr>
              <a:t>Marketing should </a:t>
            </a:r>
            <a:r>
              <a:rPr lang="en-US" sz="1600" err="1">
                <a:solidFill>
                  <a:schemeClr val="bg1"/>
                </a:solidFill>
                <a:latin typeface="Aptos Display"/>
              </a:rPr>
              <a:t>emphasise</a:t>
            </a:r>
            <a:r>
              <a:rPr lang="en-US" sz="1600">
                <a:solidFill>
                  <a:schemeClr val="bg1"/>
                </a:solidFill>
                <a:latin typeface="Aptos Display"/>
              </a:rPr>
              <a:t> convenience and community.</a:t>
            </a:r>
          </a:p>
          <a:p>
            <a:pPr marL="228600" indent="-228600">
              <a:lnSpc>
                <a:spcPct val="110000"/>
              </a:lnSpc>
              <a:spcBef>
                <a:spcPts val="1000"/>
              </a:spcBef>
              <a:buFont typeface="Arial" panose="020B0604020202020204" pitchFamily="34" charset="0"/>
              <a:buChar char="•"/>
            </a:pPr>
            <a:r>
              <a:rPr lang="en-US" sz="1600">
                <a:solidFill>
                  <a:schemeClr val="bg1"/>
                </a:solidFill>
                <a:latin typeface="Aptos Display"/>
              </a:rPr>
              <a:t> An outdoor/green vibe since the surrounding areas is mostly countryside.  </a:t>
            </a:r>
          </a:p>
          <a:p>
            <a:pPr marL="228600" indent="-228600">
              <a:lnSpc>
                <a:spcPct val="110000"/>
              </a:lnSpc>
              <a:spcBef>
                <a:spcPts val="1000"/>
              </a:spcBef>
              <a:buFont typeface="Arial" panose="020B0604020202020204" pitchFamily="34" charset="0"/>
              <a:buChar char="•"/>
            </a:pPr>
            <a:endParaRPr lang="en-US" sz="1300"/>
          </a:p>
        </p:txBody>
      </p:sp>
      <p:sp>
        <p:nvSpPr>
          <p:cNvPr id="4" name="Date Placeholder 3">
            <a:extLst>
              <a:ext uri="{FF2B5EF4-FFF2-40B4-BE49-F238E27FC236}">
                <a16:creationId xmlns:a16="http://schemas.microsoft.com/office/drawing/2014/main" id="{80D83544-CFEE-688E-040D-49AD1A8D520F}"/>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2EB86A22-0731-4D78-BEF5-3589725501B0}" type="datetime1">
              <a:rPr lang="en-US"/>
              <a:pPr>
                <a:spcAft>
                  <a:spcPts val="600"/>
                </a:spcAft>
              </a:pPr>
              <a:t>11/9/2025</a:t>
            </a:fld>
            <a:endParaRPr lang="en-US"/>
          </a:p>
        </p:txBody>
      </p:sp>
      <p:sp>
        <p:nvSpPr>
          <p:cNvPr id="5" name="Footer Placeholder 4">
            <a:extLst>
              <a:ext uri="{FF2B5EF4-FFF2-40B4-BE49-F238E27FC236}">
                <a16:creationId xmlns:a16="http://schemas.microsoft.com/office/drawing/2014/main" id="{542E3442-4692-5A96-5363-BC7599DD1F5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lnSpc>
                <a:spcPct val="90000"/>
              </a:lnSpc>
              <a:spcAft>
                <a:spcPts val="600"/>
              </a:spcAft>
            </a:pPr>
            <a:r>
              <a:rPr lang="en-US" sz="700" kern="1200">
                <a:latin typeface="+mn-lt"/>
                <a:ea typeface="+mn-ea"/>
                <a:cs typeface="+mn-cs"/>
              </a:rPr>
              <a:t>
              </a:t>
            </a:r>
          </a:p>
        </p:txBody>
      </p:sp>
      <p:sp>
        <p:nvSpPr>
          <p:cNvPr id="6" name="Slide Number Placeholder 5">
            <a:extLst>
              <a:ext uri="{FF2B5EF4-FFF2-40B4-BE49-F238E27FC236}">
                <a16:creationId xmlns:a16="http://schemas.microsoft.com/office/drawing/2014/main" id="{5E315143-4BA3-1001-91A4-0CB2E389C323}"/>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6</a:t>
            </a:fld>
            <a:endParaRPr lang="en-US"/>
          </a:p>
        </p:txBody>
      </p:sp>
      <p:sp>
        <p:nvSpPr>
          <p:cNvPr id="3" name="TextBox 2">
            <a:extLst>
              <a:ext uri="{FF2B5EF4-FFF2-40B4-BE49-F238E27FC236}">
                <a16:creationId xmlns:a16="http://schemas.microsoft.com/office/drawing/2014/main" id="{C657E6F9-63B2-9472-9AC0-9C53794B18B4}"/>
              </a:ext>
            </a:extLst>
          </p:cNvPr>
          <p:cNvSpPr txBox="1"/>
          <p:nvPr/>
        </p:nvSpPr>
        <p:spPr>
          <a:xfrm>
            <a:off x="5532329" y="3335055"/>
            <a:ext cx="609600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569"/>
              </a:lnSpc>
            </a:pPr>
            <a:r>
              <a:rPr lang="en-GB" sz="1600" b="1">
                <a:solidFill>
                  <a:schemeClr val="bg1"/>
                </a:solidFill>
                <a:latin typeface="Aptos Display"/>
                <a:ea typeface="Segoe UI"/>
                <a:cs typeface="Segoe UI"/>
              </a:rPr>
              <a:t>Location and timing </a:t>
            </a:r>
            <a:r>
              <a:rPr sz="1600">
                <a:solidFill>
                  <a:schemeClr val="bg1"/>
                </a:solidFill>
                <a:latin typeface="Aptos Display"/>
                <a:ea typeface="Times New Roman"/>
                <a:cs typeface="Times New Roman"/>
              </a:rPr>
              <a:t> </a:t>
            </a:r>
            <a:endParaRPr lang="en-US" sz="1600">
              <a:solidFill>
                <a:schemeClr val="bg1"/>
              </a:solidFill>
              <a:latin typeface="Aptos Display"/>
              <a:ea typeface="Times New Roman"/>
              <a:cs typeface="Times New Roman"/>
            </a:endParaRPr>
          </a:p>
          <a:p>
            <a:pPr marL="228600" lvl="0" indent="-228600" rtl="0">
              <a:lnSpc>
                <a:spcPts val="1569"/>
              </a:lnSpc>
              <a:buFont typeface="Symbol"/>
              <a:buChar char="•"/>
            </a:pPr>
            <a:r>
              <a:rPr lang="en-GB" sz="1600">
                <a:solidFill>
                  <a:schemeClr val="bg1"/>
                </a:solidFill>
                <a:latin typeface="Aptos Display"/>
                <a:ea typeface="Times New Roman"/>
                <a:cs typeface="Times New Roman"/>
              </a:rPr>
              <a:t>Choosing high footfall times - For example near the leisure centre, school pick up and drop off times, community events, weekends when families are out.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Mobile but consistent schedule – If we can stick to a regular day/time (for example evenings after work) at a known spot in Meon Vale we can build regular customers. </a:t>
            </a:r>
            <a:r>
              <a:rPr sz="1600">
                <a:solidFill>
                  <a:schemeClr val="bg1"/>
                </a:solidFill>
                <a:latin typeface="Aptos Display"/>
                <a:ea typeface="Times New Roman"/>
                <a:cs typeface="Times New Roman"/>
              </a:rPr>
              <a:t> </a:t>
            </a:r>
          </a:p>
          <a:p>
            <a:endParaRPr sz="1600">
              <a:solidFill>
                <a:schemeClr val="bg1"/>
              </a:solidFill>
              <a:latin typeface="Aptos Display"/>
              <a:ea typeface="Segoe UI"/>
              <a:cs typeface="Segoe UI"/>
            </a:endParaRPr>
          </a:p>
          <a:p>
            <a:pPr marL="228600" lvl="0" indent="-228600" rtl="0">
              <a:lnSpc>
                <a:spcPts val="1569"/>
              </a:lnSpc>
              <a:buFont typeface="Symbol"/>
              <a:buChar char="•"/>
            </a:pPr>
            <a:r>
              <a:rPr lang="en-GB" sz="1600">
                <a:solidFill>
                  <a:schemeClr val="bg1"/>
                </a:solidFill>
                <a:latin typeface="Aptos Display"/>
                <a:ea typeface="Times New Roman"/>
                <a:cs typeface="Times New Roman"/>
              </a:rPr>
              <a:t>Leverage green spaces and walking/cycling routes – Since Meon Vale has walking/cycling greenway links to Stratford. Perhaps position us near or close to those paths or when events/walks finish.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Pop up at local events/holiday times – Whether summery evenings with families, special community gatherings or even a breakfast/lunch on your break. Be visible and part of the action. </a:t>
            </a:r>
            <a:r>
              <a:rPr sz="1600">
                <a:solidFill>
                  <a:schemeClr val="bg1"/>
                </a:solidFill>
                <a:latin typeface="Aptos Display"/>
                <a:ea typeface="Times New Roman"/>
                <a:cs typeface="Times New Roman"/>
              </a:rPr>
              <a:t> </a:t>
            </a:r>
          </a:p>
          <a:p>
            <a:endParaRPr>
              <a:latin typeface="Segoe UI"/>
              <a:ea typeface="Segoe UI"/>
              <a:cs typeface="Segoe UI"/>
            </a:endParaRPr>
          </a:p>
          <a:p>
            <a:pPr algn="ctr"/>
            <a:endParaRPr lang="en-GB"/>
          </a:p>
        </p:txBody>
      </p:sp>
      <p:pic>
        <p:nvPicPr>
          <p:cNvPr id="8" name="Picture 7" descr="A group of people standing together&#10;&#10;AI-generated content may be incorrect.">
            <a:extLst>
              <a:ext uri="{FF2B5EF4-FFF2-40B4-BE49-F238E27FC236}">
                <a16:creationId xmlns:a16="http://schemas.microsoft.com/office/drawing/2014/main" id="{D2C16108-1026-4EAA-CBAD-0DA349353DF9}"/>
              </a:ext>
            </a:extLst>
          </p:cNvPr>
          <p:cNvPicPr>
            <a:picLocks noChangeAspect="1"/>
          </p:cNvPicPr>
          <p:nvPr/>
        </p:nvPicPr>
        <p:blipFill>
          <a:blip r:embed="rId2"/>
          <a:stretch>
            <a:fillRect/>
          </a:stretch>
        </p:blipFill>
        <p:spPr>
          <a:xfrm>
            <a:off x="6239788" y="241778"/>
            <a:ext cx="4681081" cy="2721019"/>
          </a:xfrm>
          <a:prstGeom prst="rect">
            <a:avLst/>
          </a:prstGeom>
        </p:spPr>
      </p:pic>
      <p:pic>
        <p:nvPicPr>
          <p:cNvPr id="9" name="Picture 8" descr="A green grass field with trees and a sunny day&#10;&#10;AI-generated content may be incorrect.">
            <a:extLst>
              <a:ext uri="{FF2B5EF4-FFF2-40B4-BE49-F238E27FC236}">
                <a16:creationId xmlns:a16="http://schemas.microsoft.com/office/drawing/2014/main" id="{D15C542C-644A-1D01-3E03-046EEF98FC0F}"/>
              </a:ext>
            </a:extLst>
          </p:cNvPr>
          <p:cNvPicPr>
            <a:picLocks noChangeAspect="1"/>
          </p:cNvPicPr>
          <p:nvPr/>
        </p:nvPicPr>
        <p:blipFill>
          <a:blip r:embed="rId3"/>
          <a:stretch>
            <a:fillRect/>
          </a:stretch>
        </p:blipFill>
        <p:spPr>
          <a:xfrm>
            <a:off x="2515643" y="4992795"/>
            <a:ext cx="2901864" cy="1632299"/>
          </a:xfrm>
          <a:prstGeom prst="rect">
            <a:avLst/>
          </a:prstGeom>
        </p:spPr>
      </p:pic>
    </p:spTree>
    <p:extLst>
      <p:ext uri="{BB962C8B-B14F-4D97-AF65-F5344CB8AC3E}">
        <p14:creationId xmlns:p14="http://schemas.microsoft.com/office/powerpoint/2010/main" val="839503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EBB99C1E-9DD3-6856-AE94-709480409FC6}"/>
              </a:ext>
            </a:extLst>
          </p:cNvPr>
          <p:cNvSpPr>
            <a:spLocks noGrp="1"/>
          </p:cNvSpPr>
          <p:nvPr>
            <p:ph type="dt" sz="half" idx="10"/>
          </p:nvPr>
        </p:nvSpPr>
        <p:spPr/>
        <p:txBody>
          <a:bodyPr/>
          <a:lstStyle/>
          <a:p>
            <a:fld id="{868DD328-F1B1-46CB-9D96-A138F64B69C0}" type="datetime1">
              <a:t>11/9/2025</a:t>
            </a:fld>
            <a:endParaRPr lang="en-US"/>
          </a:p>
        </p:txBody>
      </p:sp>
      <p:sp>
        <p:nvSpPr>
          <p:cNvPr id="6" name="Footer Placeholder 5">
            <a:extLst>
              <a:ext uri="{FF2B5EF4-FFF2-40B4-BE49-F238E27FC236}">
                <a16:creationId xmlns:a16="http://schemas.microsoft.com/office/drawing/2014/main" id="{93BBC4E6-76F8-7E37-6EE9-7227A75A03BB}"/>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6FFB02F-3212-0FA1-A5B4-C8791A277B24}"/>
              </a:ext>
            </a:extLst>
          </p:cNvPr>
          <p:cNvSpPr>
            <a:spLocks noGrp="1"/>
          </p:cNvSpPr>
          <p:nvPr>
            <p:ph type="sldNum" sz="quarter" idx="12"/>
          </p:nvPr>
        </p:nvSpPr>
        <p:spPr/>
        <p:txBody>
          <a:bodyPr/>
          <a:lstStyle/>
          <a:p>
            <a:fld id="{CC057153-B650-4DEB-B370-79DDCFDCE934}" type="slidenum">
              <a:rPr lang="en-US" dirty="0"/>
              <a:t>7</a:t>
            </a:fld>
            <a:endParaRPr lang="en-US"/>
          </a:p>
        </p:txBody>
      </p:sp>
      <p:sp>
        <p:nvSpPr>
          <p:cNvPr id="8" name="TextBox 7">
            <a:extLst>
              <a:ext uri="{FF2B5EF4-FFF2-40B4-BE49-F238E27FC236}">
                <a16:creationId xmlns:a16="http://schemas.microsoft.com/office/drawing/2014/main" id="{A6ADFB08-9E5E-A5FD-1D5E-0BA75B648923}"/>
              </a:ext>
            </a:extLst>
          </p:cNvPr>
          <p:cNvSpPr txBox="1"/>
          <p:nvPr/>
        </p:nvSpPr>
        <p:spPr>
          <a:xfrm>
            <a:off x="501041" y="266178"/>
            <a:ext cx="6096000" cy="39292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569"/>
              </a:lnSpc>
            </a:pPr>
            <a:r>
              <a:rPr lang="en-GB" sz="1600" b="1">
                <a:solidFill>
                  <a:schemeClr val="bg1"/>
                </a:solidFill>
                <a:latin typeface="Aptos Display"/>
                <a:ea typeface="Segoe UI"/>
                <a:cs typeface="Segoe UI"/>
              </a:rPr>
              <a:t>Digital and Offline Marketing</a:t>
            </a:r>
            <a:r>
              <a:rPr lang="en-GB" sz="1600">
                <a:solidFill>
                  <a:schemeClr val="bg1"/>
                </a:solidFill>
                <a:latin typeface="Aptos Display"/>
                <a:ea typeface="Segoe UI"/>
                <a:cs typeface="Segoe UI"/>
              </a:rPr>
              <a:t> </a:t>
            </a:r>
            <a:r>
              <a:rPr sz="1600">
                <a:solidFill>
                  <a:schemeClr val="bg1"/>
                </a:solidFill>
                <a:latin typeface="Aptos Display"/>
                <a:ea typeface="Times New Roman"/>
                <a:cs typeface="Times New Roman"/>
              </a:rPr>
              <a:t> </a:t>
            </a:r>
            <a:endParaRPr lang="en-US" sz="1600">
              <a:solidFill>
                <a:schemeClr val="bg1"/>
              </a:solidFill>
              <a:latin typeface="Aptos Display"/>
              <a:ea typeface="Times New Roman"/>
              <a:cs typeface="Times New Roman"/>
            </a:endParaRPr>
          </a:p>
          <a:p>
            <a:pPr marL="228600" lvl="0" indent="-228600" rtl="0">
              <a:lnSpc>
                <a:spcPts val="1569"/>
              </a:lnSpc>
              <a:buFont typeface="Symbol"/>
              <a:buChar char="•"/>
            </a:pPr>
            <a:r>
              <a:rPr lang="en-GB" sz="1600">
                <a:solidFill>
                  <a:schemeClr val="bg1"/>
                </a:solidFill>
                <a:latin typeface="Aptos Display"/>
                <a:ea typeface="Times New Roman"/>
                <a:cs typeface="Times New Roman"/>
              </a:rPr>
              <a:t>Social media presence – Instagram/Facebook/TikTok/ Snapchat. Showing our updated menu along with the specials, a little behind the scenes, and happy customers.  Maintaining an active online presence.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Location updates – Making sure our customers have our location so they can receive updates.  Announcing any changes early will draw more customers.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Local advertising – good old fashion handing out flyers to local areas. Posters at leisure centre, community gatherings etc.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Online reviews – encourage people to write reviews on Google/TripAdvisor/ FB reviews.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Promotions – launch offers. For example, the first ten customers get a free hot drink. Midday deals and family deals.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Signage and lightening – make our van eye catching and something people will look twice at. </a:t>
            </a:r>
            <a:r>
              <a:rPr sz="1600">
                <a:solidFill>
                  <a:schemeClr val="bg1"/>
                </a:solidFill>
                <a:latin typeface="Aptos Display"/>
                <a:ea typeface="Times New Roman"/>
                <a:cs typeface="Times New Roman"/>
              </a:rPr>
              <a:t> </a:t>
            </a:r>
          </a:p>
          <a:p>
            <a:endParaRPr>
              <a:latin typeface="Segoe UI"/>
              <a:ea typeface="Segoe UI"/>
              <a:cs typeface="Segoe UI"/>
            </a:endParaRPr>
          </a:p>
          <a:p>
            <a:pPr algn="ctr"/>
            <a:endParaRPr lang="en-GB"/>
          </a:p>
        </p:txBody>
      </p:sp>
      <p:pic>
        <p:nvPicPr>
          <p:cNvPr id="10" name="Picture 9" descr="A screenshot of a social media app&#10;&#10;AI-generated content may be incorrect.">
            <a:extLst>
              <a:ext uri="{FF2B5EF4-FFF2-40B4-BE49-F238E27FC236}">
                <a16:creationId xmlns:a16="http://schemas.microsoft.com/office/drawing/2014/main" id="{FB899063-3B15-707A-BD15-D706F85B43BB}"/>
              </a:ext>
            </a:extLst>
          </p:cNvPr>
          <p:cNvPicPr>
            <a:picLocks noChangeAspect="1"/>
          </p:cNvPicPr>
          <p:nvPr/>
        </p:nvPicPr>
        <p:blipFill>
          <a:blip r:embed="rId2"/>
          <a:srcRect l="6818" t="26938" r="4884" b="25711"/>
          <a:stretch>
            <a:fillRect/>
          </a:stretch>
        </p:blipFill>
        <p:spPr>
          <a:xfrm>
            <a:off x="7126943" y="973261"/>
            <a:ext cx="4168105" cy="1256787"/>
          </a:xfrm>
          <a:prstGeom prst="rect">
            <a:avLst/>
          </a:prstGeom>
        </p:spPr>
      </p:pic>
      <p:sp>
        <p:nvSpPr>
          <p:cNvPr id="11" name="TextBox 10">
            <a:extLst>
              <a:ext uri="{FF2B5EF4-FFF2-40B4-BE49-F238E27FC236}">
                <a16:creationId xmlns:a16="http://schemas.microsoft.com/office/drawing/2014/main" id="{7AC5BDC3-6D8D-0726-DC71-8B46329CD317}"/>
              </a:ext>
            </a:extLst>
          </p:cNvPr>
          <p:cNvSpPr txBox="1"/>
          <p:nvPr/>
        </p:nvSpPr>
        <p:spPr>
          <a:xfrm>
            <a:off x="5602941" y="3619500"/>
            <a:ext cx="6308911"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569"/>
              </a:lnSpc>
            </a:pPr>
            <a:r>
              <a:rPr lang="en-GB" sz="1600" b="1">
                <a:solidFill>
                  <a:schemeClr val="bg1"/>
                </a:solidFill>
                <a:latin typeface="Aptos Display"/>
                <a:ea typeface="Segoe UI"/>
                <a:cs typeface="Segoe UI"/>
              </a:rPr>
              <a:t>Seasonal strategies </a:t>
            </a:r>
            <a:r>
              <a:rPr sz="1600">
                <a:solidFill>
                  <a:schemeClr val="bg1"/>
                </a:solidFill>
                <a:latin typeface="Aptos Display"/>
                <a:ea typeface="Times New Roman"/>
                <a:cs typeface="Times New Roman"/>
              </a:rPr>
              <a:t> </a:t>
            </a:r>
            <a:endParaRPr lang="en-US" sz="1600">
              <a:solidFill>
                <a:schemeClr val="bg1"/>
              </a:solidFill>
              <a:latin typeface="Aptos Display"/>
              <a:ea typeface="Times New Roman"/>
              <a:cs typeface="Times New Roman"/>
            </a:endParaRPr>
          </a:p>
          <a:p>
            <a:pPr marL="228600" lvl="0" indent="-228600" rtl="0">
              <a:lnSpc>
                <a:spcPts val="1569"/>
              </a:lnSpc>
              <a:buFont typeface="Symbol"/>
              <a:buChar char="•"/>
            </a:pPr>
            <a:r>
              <a:rPr lang="en-GB" sz="1600">
                <a:solidFill>
                  <a:schemeClr val="bg1"/>
                </a:solidFill>
                <a:latin typeface="Aptos Display"/>
                <a:ea typeface="Times New Roman"/>
                <a:cs typeface="Times New Roman"/>
              </a:rPr>
              <a:t>Summer BBQ style, autumn warm comfort foods, and wintery soups. Festive specials.</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Themed nights – Taco Tuesdays, Burger Fridays, Sunday brunch.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Healthy/eco angle – Given the green space and nature focus in Meon Vale, we could emphasise on ecofriendly packaging, vegan/vegetarian and gluten free options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Mobile catering for events – We could offer our services for birthday parties, football matches or other sports events at the local leisure centre, the summer and Christmas Fete etc.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Tracking and analytics – Keep a track of our best-selling items, busiest times, customer feedback to better refine our strategy. </a:t>
            </a:r>
            <a:r>
              <a:rPr sz="1600">
                <a:solidFill>
                  <a:schemeClr val="bg1"/>
                </a:solidFill>
                <a:latin typeface="Aptos Display"/>
                <a:ea typeface="Times New Roman"/>
                <a:cs typeface="Times New Roman"/>
              </a:rPr>
              <a:t> </a:t>
            </a:r>
          </a:p>
          <a:p>
            <a:pPr algn="ctr"/>
            <a:endParaRPr lang="en-GB"/>
          </a:p>
        </p:txBody>
      </p:sp>
      <p:pic>
        <p:nvPicPr>
          <p:cNvPr id="12" name="Picture 11" descr="A person in an orange apron standing next to a grill&#10;&#10;AI-generated content may be incorrect.">
            <a:extLst>
              <a:ext uri="{FF2B5EF4-FFF2-40B4-BE49-F238E27FC236}">
                <a16:creationId xmlns:a16="http://schemas.microsoft.com/office/drawing/2014/main" id="{C5A938E1-02BA-BFC3-8FB3-8E2E8B92D388}"/>
              </a:ext>
            </a:extLst>
          </p:cNvPr>
          <p:cNvPicPr>
            <a:picLocks noChangeAspect="1"/>
          </p:cNvPicPr>
          <p:nvPr/>
        </p:nvPicPr>
        <p:blipFill>
          <a:blip r:embed="rId3"/>
          <a:stretch>
            <a:fillRect/>
          </a:stretch>
        </p:blipFill>
        <p:spPr>
          <a:xfrm flipH="1">
            <a:off x="2806514" y="3614456"/>
            <a:ext cx="2399179" cy="2452969"/>
          </a:xfrm>
          <a:prstGeom prst="rect">
            <a:avLst/>
          </a:prstGeom>
        </p:spPr>
      </p:pic>
    </p:spTree>
    <p:extLst>
      <p:ext uri="{BB962C8B-B14F-4D97-AF65-F5344CB8AC3E}">
        <p14:creationId xmlns:p14="http://schemas.microsoft.com/office/powerpoint/2010/main" val="1641933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CB39A4B-13C0-1093-68EF-30C44B8FDC1A}"/>
              </a:ext>
            </a:extLst>
          </p:cNvPr>
          <p:cNvSpPr>
            <a:spLocks noGrp="1"/>
          </p:cNvSpPr>
          <p:nvPr>
            <p:ph type="dt" sz="half" idx="10"/>
          </p:nvPr>
        </p:nvSpPr>
        <p:spPr/>
        <p:txBody>
          <a:bodyPr/>
          <a:lstStyle/>
          <a:p>
            <a:fld id="{2BE113C5-E573-4B1E-BE0E-246646A77B9B}" type="datetime1">
              <a:t>11/9/2025</a:t>
            </a:fld>
            <a:endParaRPr lang="en-US"/>
          </a:p>
        </p:txBody>
      </p:sp>
      <p:sp>
        <p:nvSpPr>
          <p:cNvPr id="6" name="Footer Placeholder 5">
            <a:extLst>
              <a:ext uri="{FF2B5EF4-FFF2-40B4-BE49-F238E27FC236}">
                <a16:creationId xmlns:a16="http://schemas.microsoft.com/office/drawing/2014/main" id="{AA78BB94-2559-F48D-D22F-CAAEECC725B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E92D98A-D175-02D4-5320-0C1E19C8DF6E}"/>
              </a:ext>
            </a:extLst>
          </p:cNvPr>
          <p:cNvSpPr>
            <a:spLocks noGrp="1"/>
          </p:cNvSpPr>
          <p:nvPr>
            <p:ph type="sldNum" sz="quarter" idx="12"/>
          </p:nvPr>
        </p:nvSpPr>
        <p:spPr/>
        <p:txBody>
          <a:bodyPr/>
          <a:lstStyle/>
          <a:p>
            <a:fld id="{CC057153-B650-4DEB-B370-79DDCFDCE934}" type="slidenum">
              <a:rPr lang="en-US" dirty="0"/>
              <a:t>8</a:t>
            </a:fld>
            <a:endParaRPr lang="en-US"/>
          </a:p>
        </p:txBody>
      </p:sp>
      <p:sp>
        <p:nvSpPr>
          <p:cNvPr id="8" name="TextBox 7">
            <a:extLst>
              <a:ext uri="{FF2B5EF4-FFF2-40B4-BE49-F238E27FC236}">
                <a16:creationId xmlns:a16="http://schemas.microsoft.com/office/drawing/2014/main" id="{737B19E0-93C7-F38D-731E-E684D71CEED2}"/>
              </a:ext>
            </a:extLst>
          </p:cNvPr>
          <p:cNvSpPr txBox="1"/>
          <p:nvPr/>
        </p:nvSpPr>
        <p:spPr>
          <a:xfrm>
            <a:off x="5187863" y="401877"/>
            <a:ext cx="6659671" cy="24211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569"/>
              </a:lnSpc>
            </a:pPr>
            <a:r>
              <a:rPr lang="en-GB" sz="1600" b="1">
                <a:solidFill>
                  <a:schemeClr val="bg1"/>
                </a:solidFill>
                <a:latin typeface="Aptos Display"/>
                <a:ea typeface="Segoe UI"/>
                <a:cs typeface="Segoe UI"/>
              </a:rPr>
              <a:t>Community and relationship  </a:t>
            </a:r>
            <a:r>
              <a:rPr sz="1600">
                <a:solidFill>
                  <a:schemeClr val="bg1"/>
                </a:solidFill>
                <a:latin typeface="Aptos Display"/>
                <a:ea typeface="Times New Roman"/>
                <a:cs typeface="Times New Roman"/>
              </a:rPr>
              <a:t> </a:t>
            </a:r>
            <a:endParaRPr lang="en-US" sz="1600">
              <a:solidFill>
                <a:schemeClr val="bg1"/>
              </a:solidFill>
              <a:latin typeface="Aptos Display"/>
              <a:ea typeface="Times New Roman"/>
              <a:cs typeface="Times New Roman"/>
            </a:endParaRPr>
          </a:p>
          <a:p>
            <a:pPr marL="228600" lvl="0" indent="-228600" rtl="0">
              <a:lnSpc>
                <a:spcPts val="1569"/>
              </a:lnSpc>
              <a:buFont typeface="Symbol"/>
              <a:buChar char="•"/>
            </a:pPr>
            <a:r>
              <a:rPr lang="en-GB" sz="1600">
                <a:solidFill>
                  <a:schemeClr val="bg1"/>
                </a:solidFill>
                <a:latin typeface="Aptos Display"/>
                <a:ea typeface="Times New Roman"/>
                <a:cs typeface="Times New Roman"/>
              </a:rPr>
              <a:t>Engage the local community – Participate in local community events, Meon Vale Residents group, to help in getting word of mouth out there.</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Partner with local businesses - For example the local convenience store, leisure centre, schools and local business. Offering a business discount.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Feedback loop – We could do a survey asking what residents want and try and test new menu ideas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Build personal relationships – As a van we can be visible, friendly, and customers will want to come back not just for the food. </a:t>
            </a:r>
            <a:r>
              <a:rPr sz="1600">
                <a:solidFill>
                  <a:schemeClr val="bg1"/>
                </a:solidFill>
                <a:latin typeface="Aptos Display"/>
                <a:ea typeface="Times New Roman"/>
                <a:cs typeface="Times New Roman"/>
              </a:rPr>
              <a:t> </a:t>
            </a:r>
          </a:p>
          <a:p>
            <a:pPr algn="ctr"/>
            <a:endParaRPr lang="en-GB"/>
          </a:p>
        </p:txBody>
      </p:sp>
      <p:sp>
        <p:nvSpPr>
          <p:cNvPr id="9" name="TextBox 8">
            <a:extLst>
              <a:ext uri="{FF2B5EF4-FFF2-40B4-BE49-F238E27FC236}">
                <a16:creationId xmlns:a16="http://schemas.microsoft.com/office/drawing/2014/main" id="{B2D7849D-5056-86E7-678A-E9889433E512}"/>
              </a:ext>
            </a:extLst>
          </p:cNvPr>
          <p:cNvSpPr txBox="1"/>
          <p:nvPr/>
        </p:nvSpPr>
        <p:spPr>
          <a:xfrm>
            <a:off x="511479" y="2959274"/>
            <a:ext cx="6096000" cy="38574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569"/>
              </a:lnSpc>
            </a:pPr>
            <a:r>
              <a:rPr lang="en-GB" sz="1600" b="1">
                <a:solidFill>
                  <a:schemeClr val="bg1"/>
                </a:solidFill>
                <a:latin typeface="Aptos Display"/>
                <a:ea typeface="Segoe UI"/>
                <a:cs typeface="Segoe UI"/>
              </a:rPr>
              <a:t>Branding and offers</a:t>
            </a:r>
            <a:r>
              <a:rPr sz="1600">
                <a:solidFill>
                  <a:schemeClr val="bg1"/>
                </a:solidFill>
                <a:latin typeface="Aptos Display"/>
                <a:ea typeface="Times New Roman"/>
                <a:cs typeface="Times New Roman"/>
              </a:rPr>
              <a:t> </a:t>
            </a:r>
            <a:endParaRPr lang="en-US" sz="1600">
              <a:solidFill>
                <a:schemeClr val="bg1"/>
              </a:solidFill>
              <a:latin typeface="Aptos Display"/>
              <a:ea typeface="Times New Roman"/>
              <a:cs typeface="Times New Roman"/>
            </a:endParaRPr>
          </a:p>
          <a:p>
            <a:pPr marL="228600" lvl="0" indent="-228600" rtl="0">
              <a:lnSpc>
                <a:spcPts val="1569"/>
              </a:lnSpc>
              <a:buFont typeface="Symbol"/>
              <a:buChar char="•"/>
            </a:pPr>
            <a:r>
              <a:rPr lang="en-GB" sz="1600">
                <a:solidFill>
                  <a:schemeClr val="bg1"/>
                </a:solidFill>
                <a:latin typeface="Aptos Display"/>
                <a:ea typeface="Times New Roman"/>
                <a:cs typeface="Times New Roman"/>
              </a:rPr>
              <a:t>USP. Unique selling point. - Locally sourced produce. West Indian cuisine with a healthy twist on family meals.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Menu simplicity and quality – Having a focused menu, and to do few things extremely well and then slowly expand over time.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Family friendly and kid friendly options – Good family profile in Meon Vale and surrounding areas.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Promote ‘local fresh ingredients’ Residents appreciate quality and convenience.</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Visual appeal and ‘experience’ - We want our customers to enjoy their experience when they come to us. It's not just about the food but the vibe as well. Good signage and lighting (for the evenings) and maybe live music on special nights.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Loyalty/ return visits - we could offer a club loyalty card, and discounts for families. Kids eat free on certain days or during holidays. </a:t>
            </a:r>
            <a:r>
              <a:rPr sz="1600">
                <a:solidFill>
                  <a:schemeClr val="bg1"/>
                </a:solidFill>
                <a:latin typeface="Aptos Display"/>
                <a:ea typeface="Times New Roman"/>
                <a:cs typeface="Times New Roman"/>
              </a:rPr>
              <a:t> </a:t>
            </a:r>
          </a:p>
          <a:p>
            <a:pPr rtl="0">
              <a:lnSpc>
                <a:spcPts val="1569"/>
              </a:lnSpc>
            </a:pPr>
            <a:endParaRPr sz="1600">
              <a:solidFill>
                <a:schemeClr val="bg1"/>
              </a:solidFill>
              <a:latin typeface="Aptos Display"/>
              <a:ea typeface="Times New Roman"/>
              <a:cs typeface="Times New Roman"/>
            </a:endParaRPr>
          </a:p>
          <a:p>
            <a:pPr algn="ctr"/>
            <a:endParaRPr lang="en-GB"/>
          </a:p>
        </p:txBody>
      </p:sp>
      <p:pic>
        <p:nvPicPr>
          <p:cNvPr id="2" name="Picture 1" descr="A heart shaped image of a city&#10;&#10;AI-generated content may be incorrect.">
            <a:extLst>
              <a:ext uri="{FF2B5EF4-FFF2-40B4-BE49-F238E27FC236}">
                <a16:creationId xmlns:a16="http://schemas.microsoft.com/office/drawing/2014/main" id="{C1367773-255E-49C4-A699-C5B5AFA2896D}"/>
              </a:ext>
            </a:extLst>
          </p:cNvPr>
          <p:cNvPicPr>
            <a:picLocks noChangeAspect="1"/>
          </p:cNvPicPr>
          <p:nvPr/>
        </p:nvPicPr>
        <p:blipFill>
          <a:blip r:embed="rId2"/>
          <a:srcRect l="665" t="10895" r="-153" b="-2529"/>
          <a:stretch>
            <a:fillRect/>
          </a:stretch>
        </p:blipFill>
        <p:spPr>
          <a:xfrm>
            <a:off x="7127218" y="2590539"/>
            <a:ext cx="4049562" cy="3857974"/>
          </a:xfrm>
          <a:prstGeom prst="rect">
            <a:avLst/>
          </a:prstGeom>
        </p:spPr>
      </p:pic>
      <p:pic>
        <p:nvPicPr>
          <p:cNvPr id="3" name="Picture 2" descr="Cartoon characters in a neighborhood&#10;&#10;AI-generated content may be incorrect.">
            <a:extLst>
              <a:ext uri="{FF2B5EF4-FFF2-40B4-BE49-F238E27FC236}">
                <a16:creationId xmlns:a16="http://schemas.microsoft.com/office/drawing/2014/main" id="{BD3ED3B4-F3A4-30BC-502E-F0094BBB75C4}"/>
              </a:ext>
            </a:extLst>
          </p:cNvPr>
          <p:cNvPicPr>
            <a:picLocks noChangeAspect="1"/>
          </p:cNvPicPr>
          <p:nvPr/>
        </p:nvPicPr>
        <p:blipFill>
          <a:blip r:embed="rId3"/>
          <a:stretch>
            <a:fillRect/>
          </a:stretch>
        </p:blipFill>
        <p:spPr>
          <a:xfrm>
            <a:off x="848313" y="395549"/>
            <a:ext cx="3606061" cy="2194273"/>
          </a:xfrm>
          <a:prstGeom prst="rect">
            <a:avLst/>
          </a:prstGeom>
        </p:spPr>
      </p:pic>
    </p:spTree>
    <p:extLst>
      <p:ext uri="{BB962C8B-B14F-4D97-AF65-F5344CB8AC3E}">
        <p14:creationId xmlns:p14="http://schemas.microsoft.com/office/powerpoint/2010/main" val="1874424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04B9AD72-18BC-AAAA-AB6A-8AC5894FEEBB}"/>
              </a:ext>
            </a:extLst>
          </p:cNvPr>
          <p:cNvSpPr>
            <a:spLocks noGrp="1"/>
          </p:cNvSpPr>
          <p:nvPr>
            <p:ph type="dt" sz="half" idx="10"/>
          </p:nvPr>
        </p:nvSpPr>
        <p:spPr/>
        <p:txBody>
          <a:bodyPr/>
          <a:lstStyle/>
          <a:p>
            <a:fld id="{075B4853-AA5D-49C4-AEFF-F466D816BEAB}" type="datetime1">
              <a:t>11/9/2025</a:t>
            </a:fld>
            <a:endParaRPr lang="en-US"/>
          </a:p>
        </p:txBody>
      </p:sp>
      <p:sp>
        <p:nvSpPr>
          <p:cNvPr id="6" name="Footer Placeholder 5">
            <a:extLst>
              <a:ext uri="{FF2B5EF4-FFF2-40B4-BE49-F238E27FC236}">
                <a16:creationId xmlns:a16="http://schemas.microsoft.com/office/drawing/2014/main" id="{4E92C9CE-1191-45DC-E03D-5D42D0337A1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C4A7D707-C937-941E-B3F4-D0A43A30B95A}"/>
              </a:ext>
            </a:extLst>
          </p:cNvPr>
          <p:cNvSpPr>
            <a:spLocks noGrp="1"/>
          </p:cNvSpPr>
          <p:nvPr>
            <p:ph type="sldNum" sz="quarter" idx="12"/>
          </p:nvPr>
        </p:nvSpPr>
        <p:spPr/>
        <p:txBody>
          <a:bodyPr/>
          <a:lstStyle/>
          <a:p>
            <a:fld id="{CC057153-B650-4DEB-B370-79DDCFDCE934}" type="slidenum">
              <a:rPr lang="en-US" dirty="0"/>
              <a:t>9</a:t>
            </a:fld>
            <a:endParaRPr lang="en-US"/>
          </a:p>
        </p:txBody>
      </p:sp>
      <p:sp>
        <p:nvSpPr>
          <p:cNvPr id="8" name="TextBox 7">
            <a:extLst>
              <a:ext uri="{FF2B5EF4-FFF2-40B4-BE49-F238E27FC236}">
                <a16:creationId xmlns:a16="http://schemas.microsoft.com/office/drawing/2014/main" id="{2C1CB2A1-1FC4-66E6-11C2-8202952B2116}"/>
              </a:ext>
            </a:extLst>
          </p:cNvPr>
          <p:cNvSpPr txBox="1"/>
          <p:nvPr/>
        </p:nvSpPr>
        <p:spPr>
          <a:xfrm>
            <a:off x="3048000" y="422754"/>
            <a:ext cx="6096000" cy="71634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918"/>
              </a:lnSpc>
            </a:pPr>
            <a:r>
              <a:rPr lang="en-GB" sz="1600" b="1">
                <a:solidFill>
                  <a:schemeClr val="bg1"/>
                </a:solidFill>
                <a:latin typeface="Aptos Display"/>
                <a:ea typeface="Segoe UI"/>
                <a:cs typeface="Segoe UI"/>
              </a:rPr>
              <a:t>Financial Expenses </a:t>
            </a:r>
            <a:r>
              <a:rPr sz="1600">
                <a:solidFill>
                  <a:schemeClr val="bg1"/>
                </a:solidFill>
                <a:latin typeface="Aptos Display"/>
                <a:ea typeface="Times New Roman"/>
                <a:cs typeface="Times New Roman"/>
              </a:rPr>
              <a:t> </a:t>
            </a:r>
            <a:endParaRPr lang="en-US" sz="1600">
              <a:solidFill>
                <a:schemeClr val="bg1"/>
              </a:solidFill>
              <a:latin typeface="Aptos Display"/>
              <a:ea typeface="Times New Roman"/>
              <a:cs typeface="Times New Roman"/>
            </a:endParaRPr>
          </a:p>
          <a:p>
            <a:pPr rtl="0">
              <a:lnSpc>
                <a:spcPts val="1918"/>
              </a:lnSpc>
            </a:pPr>
            <a:endParaRPr sz="1600">
              <a:solidFill>
                <a:schemeClr val="bg1"/>
              </a:solidFill>
              <a:latin typeface="Aptos Display"/>
              <a:ea typeface="Times New Roman"/>
              <a:cs typeface="Times New Roman"/>
            </a:endParaRPr>
          </a:p>
          <a:p>
            <a:pPr rtl="0">
              <a:lnSpc>
                <a:spcPts val="1569"/>
              </a:lnSpc>
            </a:pPr>
            <a:r>
              <a:rPr lang="en-GB" sz="1600" b="1">
                <a:solidFill>
                  <a:schemeClr val="bg1"/>
                </a:solidFill>
                <a:latin typeface="Aptos Display"/>
                <a:ea typeface="Segoe UI"/>
                <a:cs typeface="Segoe UI"/>
              </a:rPr>
              <a:t>Start up/ One off Costs –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Vehicle and fit out. £5,000-£7,000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Equipment/ Kitchen fit out (fridge, cooking equipment, sink, extractor etc) - £10,000 – £15,000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Branding/ signage. Vehicle wrap.  - £500-£2,000 </a:t>
            </a:r>
            <a:r>
              <a:rPr sz="1600">
                <a:solidFill>
                  <a:schemeClr val="bg1"/>
                </a:solidFill>
                <a:latin typeface="Aptos Display"/>
                <a:ea typeface="Times New Roman"/>
                <a:cs typeface="Times New Roman"/>
              </a:rPr>
              <a:t> </a:t>
            </a:r>
          </a:p>
          <a:p>
            <a:pPr rtl="0">
              <a:lnSpc>
                <a:spcPts val="1918"/>
              </a:lnSpc>
            </a:pPr>
            <a:endParaRPr sz="1600">
              <a:solidFill>
                <a:schemeClr val="bg1"/>
              </a:solidFill>
              <a:latin typeface="Aptos Display"/>
              <a:ea typeface="Times New Roman"/>
              <a:cs typeface="Times New Roman"/>
            </a:endParaRPr>
          </a:p>
          <a:p>
            <a:pPr rtl="0">
              <a:lnSpc>
                <a:spcPts val="1569"/>
              </a:lnSpc>
            </a:pPr>
            <a:r>
              <a:rPr lang="en-GB" sz="1600" b="1">
                <a:solidFill>
                  <a:schemeClr val="bg1"/>
                </a:solidFill>
                <a:latin typeface="Aptos Display"/>
                <a:ea typeface="Segoe UI"/>
                <a:cs typeface="Segoe UI"/>
              </a:rPr>
              <a:t>Ongoing monthly expenses</a:t>
            </a:r>
            <a:r>
              <a:rPr sz="1600">
                <a:solidFill>
                  <a:schemeClr val="bg1"/>
                </a:solidFill>
                <a:latin typeface="Aptos Display"/>
                <a:ea typeface="Times New Roman"/>
                <a:cs typeface="Times New Roman"/>
              </a:rPr>
              <a:t> </a:t>
            </a:r>
          </a:p>
          <a:p>
            <a:pPr rtl="0">
              <a:lnSpc>
                <a:spcPts val="1569"/>
              </a:lnSpc>
            </a:pPr>
            <a:r>
              <a:rPr lang="en-GB" sz="1600">
                <a:solidFill>
                  <a:schemeClr val="bg1"/>
                </a:solidFill>
                <a:latin typeface="Aptos Display"/>
                <a:ea typeface="Segoe UI"/>
                <a:cs typeface="Segoe UI"/>
              </a:rPr>
              <a:t>The regular monthly costs I would expect to incur are as follows </a:t>
            </a:r>
            <a:r>
              <a:rPr sz="1600">
                <a:solidFill>
                  <a:schemeClr val="bg1"/>
                </a:solidFill>
                <a:latin typeface="Aptos Display"/>
                <a:ea typeface="Times New Roman"/>
                <a:cs typeface="Times New Roman"/>
              </a:rPr>
              <a:t> </a:t>
            </a:r>
          </a:p>
          <a:p>
            <a:pPr rtl="0">
              <a:lnSpc>
                <a:spcPts val="1569"/>
              </a:lnSpc>
            </a:pPr>
            <a:endParaRPr sz="1600">
              <a:solidFill>
                <a:schemeClr val="bg1"/>
              </a:solidFill>
              <a:latin typeface="Aptos Display"/>
              <a:ea typeface="Times New Roman"/>
              <a:cs typeface="Times New Roman"/>
            </a:endParaRPr>
          </a:p>
          <a:p>
            <a:pPr marL="228600" lvl="0" indent="-228600" rtl="0">
              <a:lnSpc>
                <a:spcPts val="1569"/>
              </a:lnSpc>
              <a:buFont typeface="Symbol"/>
              <a:buChar char="•"/>
            </a:pPr>
            <a:r>
              <a:rPr lang="en-GB" sz="1600">
                <a:solidFill>
                  <a:schemeClr val="bg1"/>
                </a:solidFill>
                <a:latin typeface="Aptos Display"/>
                <a:ea typeface="Times New Roman"/>
                <a:cs typeface="Times New Roman"/>
              </a:rPr>
              <a:t>Food business registration (normally free) but you must register at least 28 days prior to trading.</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Street trading licence/pitch permission depending on  Stratford Upon Avon Council the price can range from £200- £900 </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Insurance – Vehicle, public liability, product </a:t>
            </a:r>
            <a:r>
              <a:rPr lang="en-GB" sz="1600" err="1">
                <a:solidFill>
                  <a:schemeClr val="bg1"/>
                </a:solidFill>
                <a:latin typeface="Aptos Display"/>
                <a:ea typeface="Times New Roman"/>
                <a:cs typeface="Times New Roman"/>
              </a:rPr>
              <a:t>liabilty</a:t>
            </a:r>
            <a:r>
              <a:rPr lang="en-GB" sz="1600">
                <a:solidFill>
                  <a:schemeClr val="bg1"/>
                </a:solidFill>
                <a:latin typeface="Aptos Display"/>
                <a:ea typeface="Times New Roman"/>
                <a:cs typeface="Times New Roman"/>
              </a:rPr>
              <a:t>. £50 - £200 depending on coverage.</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Initial food stock, packaging, disposables £500 - £1500 depending on menu</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Maintenance, Repairs and servicing  £300</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Marketing admin £100</a:t>
            </a:r>
            <a:r>
              <a:rPr sz="1600">
                <a:solidFill>
                  <a:schemeClr val="bg1"/>
                </a:solidFill>
                <a:latin typeface="Aptos Display"/>
                <a:ea typeface="Times New Roman"/>
                <a:cs typeface="Times New Roman"/>
              </a:rPr>
              <a:t> </a:t>
            </a:r>
          </a:p>
          <a:p>
            <a:pPr marL="228600" lvl="0" indent="-228600" rtl="0">
              <a:lnSpc>
                <a:spcPts val="1569"/>
              </a:lnSpc>
              <a:buFont typeface="Symbol"/>
              <a:buChar char="•"/>
            </a:pPr>
            <a:r>
              <a:rPr lang="en-GB" sz="1600">
                <a:solidFill>
                  <a:schemeClr val="bg1"/>
                </a:solidFill>
                <a:latin typeface="Aptos Display"/>
                <a:ea typeface="Times New Roman"/>
                <a:cs typeface="Times New Roman"/>
              </a:rPr>
              <a:t>Fuel, Utilities £300</a:t>
            </a:r>
            <a:r>
              <a:rPr sz="1600">
                <a:solidFill>
                  <a:schemeClr val="bg1"/>
                </a:solidFill>
                <a:latin typeface="Aptos Display"/>
                <a:ea typeface="Times New Roman"/>
                <a:cs typeface="Times New Roman"/>
              </a:rPr>
              <a:t> </a:t>
            </a:r>
          </a:p>
          <a:p>
            <a:endParaRPr sz="1600">
              <a:solidFill>
                <a:schemeClr val="bg1"/>
              </a:solidFill>
              <a:latin typeface="Aptos Display"/>
              <a:ea typeface="Segoe UI"/>
              <a:cs typeface="Segoe UI"/>
            </a:endParaRPr>
          </a:p>
          <a:p>
            <a:pPr lvl="0" rtl="0">
              <a:lnSpc>
                <a:spcPts val="1569"/>
              </a:lnSpc>
            </a:pPr>
            <a:endParaRPr sz="1600">
              <a:solidFill>
                <a:schemeClr val="bg1"/>
              </a:solidFill>
              <a:latin typeface="Aptos Display"/>
              <a:ea typeface="Times New Roman"/>
              <a:cs typeface="Times New Roman"/>
            </a:endParaRPr>
          </a:p>
          <a:p>
            <a:pPr rtl="0">
              <a:lnSpc>
                <a:spcPts val="1569"/>
              </a:lnSpc>
            </a:pPr>
            <a:r>
              <a:rPr lang="en-GB" sz="1600">
                <a:solidFill>
                  <a:schemeClr val="bg1"/>
                </a:solidFill>
                <a:latin typeface="Aptos Display"/>
                <a:ea typeface="Segoe UI"/>
                <a:cs typeface="Segoe UI"/>
              </a:rPr>
              <a:t>A modest street food van in Meon Vale might see the startup cost in the £10,000 - £25,000 roughly. </a:t>
            </a:r>
            <a:r>
              <a:rPr sz="1600">
                <a:solidFill>
                  <a:schemeClr val="bg1"/>
                </a:solidFill>
                <a:latin typeface="Aptos Display"/>
                <a:ea typeface="Times New Roman"/>
                <a:cs typeface="Times New Roman"/>
              </a:rPr>
              <a:t> </a:t>
            </a:r>
          </a:p>
          <a:p>
            <a:pPr rtl="0">
              <a:lnSpc>
                <a:spcPts val="1569"/>
              </a:lnSpc>
            </a:pPr>
            <a:endParaRPr sz="1600">
              <a:solidFill>
                <a:schemeClr val="bg1"/>
              </a:solidFill>
              <a:latin typeface="Aptos Display"/>
              <a:ea typeface="Times New Roman"/>
              <a:cs typeface="Times New Roman"/>
            </a:endParaRPr>
          </a:p>
          <a:p>
            <a:pPr rtl="0">
              <a:lnSpc>
                <a:spcPts val="1569"/>
              </a:lnSpc>
            </a:pPr>
            <a:r>
              <a:rPr lang="en-GB" sz="1600">
                <a:solidFill>
                  <a:schemeClr val="bg1"/>
                </a:solidFill>
                <a:latin typeface="Aptos Display"/>
                <a:ea typeface="Segoe UI"/>
                <a:cs typeface="Segoe UI"/>
              </a:rPr>
              <a:t>The total ongoing monthly expense = £3,300 </a:t>
            </a:r>
            <a:r>
              <a:rPr sz="1600">
                <a:solidFill>
                  <a:schemeClr val="bg1"/>
                </a:solidFill>
                <a:latin typeface="Aptos Display"/>
                <a:ea typeface="Times New Roman"/>
                <a:cs typeface="Times New Roman"/>
              </a:rPr>
              <a:t> </a:t>
            </a:r>
          </a:p>
          <a:p>
            <a:pPr rtl="0">
              <a:lnSpc>
                <a:spcPts val="1569"/>
              </a:lnSpc>
            </a:pPr>
            <a:endParaRPr sz="1600">
              <a:latin typeface="Aptos Display"/>
              <a:ea typeface="Aptos"/>
              <a:cs typeface="Aptos"/>
            </a:endParaRPr>
          </a:p>
          <a:p>
            <a:pPr rtl="0">
              <a:lnSpc>
                <a:spcPts val="1569"/>
              </a:lnSpc>
            </a:pPr>
            <a:endParaRPr sz="1600">
              <a:latin typeface="Aptos Display"/>
              <a:ea typeface="Aptos"/>
              <a:cs typeface="Aptos"/>
            </a:endParaRPr>
          </a:p>
          <a:p>
            <a:endParaRPr>
              <a:latin typeface="Segoe UI"/>
              <a:ea typeface="Segoe UI"/>
              <a:cs typeface="Segoe UI"/>
            </a:endParaRPr>
          </a:p>
          <a:p>
            <a:pPr algn="ctr"/>
            <a:endParaRPr lang="en-GB"/>
          </a:p>
        </p:txBody>
      </p:sp>
      <p:pic>
        <p:nvPicPr>
          <p:cNvPr id="9" name="Picture 8" descr="A hand watering a plant with money&#10;&#10;AI-generated content may be incorrect.">
            <a:extLst>
              <a:ext uri="{FF2B5EF4-FFF2-40B4-BE49-F238E27FC236}">
                <a16:creationId xmlns:a16="http://schemas.microsoft.com/office/drawing/2014/main" id="{0D46DC9E-7614-B7AB-3D27-37938EFA05B2}"/>
              </a:ext>
            </a:extLst>
          </p:cNvPr>
          <p:cNvPicPr>
            <a:picLocks noChangeAspect="1"/>
          </p:cNvPicPr>
          <p:nvPr/>
        </p:nvPicPr>
        <p:blipFill>
          <a:blip r:embed="rId2"/>
          <a:stretch>
            <a:fillRect/>
          </a:stretch>
        </p:blipFill>
        <p:spPr>
          <a:xfrm>
            <a:off x="9115228" y="4117215"/>
            <a:ext cx="2938530" cy="2224805"/>
          </a:xfrm>
          <a:prstGeom prst="rect">
            <a:avLst/>
          </a:prstGeom>
        </p:spPr>
      </p:pic>
      <p:pic>
        <p:nvPicPr>
          <p:cNvPr id="10" name="Picture 9" descr="A calculator and stacks of coins&#10;&#10;AI-generated content may be incorrect.">
            <a:extLst>
              <a:ext uri="{FF2B5EF4-FFF2-40B4-BE49-F238E27FC236}">
                <a16:creationId xmlns:a16="http://schemas.microsoft.com/office/drawing/2014/main" id="{419EBFD3-D2BB-A54A-0286-2A9FCF7448C1}"/>
              </a:ext>
            </a:extLst>
          </p:cNvPr>
          <p:cNvPicPr>
            <a:picLocks noChangeAspect="1"/>
          </p:cNvPicPr>
          <p:nvPr/>
        </p:nvPicPr>
        <p:blipFill>
          <a:blip r:embed="rId3"/>
          <a:srcRect l="21526" t="-81" r="22237" b="5159"/>
          <a:stretch>
            <a:fillRect/>
          </a:stretch>
        </p:blipFill>
        <p:spPr>
          <a:xfrm>
            <a:off x="238778" y="264025"/>
            <a:ext cx="2678259" cy="2540608"/>
          </a:xfrm>
          <a:prstGeom prst="rect">
            <a:avLst/>
          </a:prstGeom>
        </p:spPr>
      </p:pic>
    </p:spTree>
    <p:extLst>
      <p:ext uri="{BB962C8B-B14F-4D97-AF65-F5344CB8AC3E}">
        <p14:creationId xmlns:p14="http://schemas.microsoft.com/office/powerpoint/2010/main" val="559229974"/>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VanillaVTI</vt:lpstr>
      <vt:lpstr>Ramanpreet Chatha  2407928 CERTHE- Business Skills in the workplace  LCLM4006 – Fouziya Farheen Component Two   Business Plan Presentation </vt:lpstr>
      <vt:lpstr>Bringing great taste to Meon Vale... </vt:lpstr>
      <vt:lpstr>Legal Format and Management structure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2025-11-09T19:30:59Z</dcterms:created>
  <dcterms:modified xsi:type="dcterms:W3CDTF">2025-11-10T00:08:40Z</dcterms:modified>
</cp:coreProperties>
</file>