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9" r:id="rId9"/>
    <p:sldId id="270" r:id="rId10"/>
    <p:sldId id="282" r:id="rId11"/>
    <p:sldId id="271" r:id="rId12"/>
    <p:sldId id="266" r:id="rId13"/>
    <p:sldId id="272" r:id="rId14"/>
    <p:sldId id="273" r:id="rId15"/>
    <p:sldId id="274" r:id="rId16"/>
    <p:sldId id="275" r:id="rId17"/>
    <p:sldId id="277" r:id="rId18"/>
    <p:sldId id="278" r:id="rId19"/>
    <p:sldId id="279" r:id="rId20"/>
    <p:sldId id="267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-115" y="-2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12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4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7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53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680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1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0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38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022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96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462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9CA4A-60CD-4472-9C0A-5258B8104CBC}" type="datetimeFigureOut">
              <a:rPr lang="en-GB" smtClean="0"/>
              <a:t>25/09/2017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280A7-1CE2-4DE6-A0D2-30B28FF1E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67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67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85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5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4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71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305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644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27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75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70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255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13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42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1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24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345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057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869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65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31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849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14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34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Custom</PresentationFormat>
  <Paragraphs>0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</dc:creator>
  <cp:lastModifiedBy>UCS</cp:lastModifiedBy>
  <cp:revision>4</cp:revision>
  <dcterms:created xsi:type="dcterms:W3CDTF">2017-08-24T15:56:53Z</dcterms:created>
  <dcterms:modified xsi:type="dcterms:W3CDTF">2017-09-25T13:53:21Z</dcterms:modified>
</cp:coreProperties>
</file>