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56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28B453-E1B3-4FD6-91A4-3C7CF9814115}" v="204" dt="2022-12-02T22:11:58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8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Guinea" userId="1962b43871ada7f4" providerId="LiveId" clId="{D228B453-E1B3-4FD6-91A4-3C7CF9814115}"/>
    <pc:docChg chg="custSel addSld delSld modSld sldOrd">
      <pc:chgData name="Florin Guinea" userId="1962b43871ada7f4" providerId="LiveId" clId="{D228B453-E1B3-4FD6-91A4-3C7CF9814115}" dt="2022-12-02T22:12:49.911" v="2617" actId="1076"/>
      <pc:docMkLst>
        <pc:docMk/>
      </pc:docMkLst>
      <pc:sldChg chg="addSp modSp new mod">
        <pc:chgData name="Florin Guinea" userId="1962b43871ada7f4" providerId="LiveId" clId="{D228B453-E1B3-4FD6-91A4-3C7CF9814115}" dt="2022-12-02T22:12:49.911" v="2617" actId="1076"/>
        <pc:sldMkLst>
          <pc:docMk/>
          <pc:sldMk cId="618698348" sldId="256"/>
        </pc:sldMkLst>
        <pc:spChg chg="mod">
          <ac:chgData name="Florin Guinea" userId="1962b43871ada7f4" providerId="LiveId" clId="{D228B453-E1B3-4FD6-91A4-3C7CF9814115}" dt="2022-12-02T22:10:56.187" v="2595" actId="20577"/>
          <ac:spMkLst>
            <pc:docMk/>
            <pc:sldMk cId="618698348" sldId="256"/>
            <ac:spMk id="2" creationId="{443B22A4-0BCC-7B11-FFE4-662F6451F8E7}"/>
          </ac:spMkLst>
        </pc:spChg>
        <pc:spChg chg="mod">
          <ac:chgData name="Florin Guinea" userId="1962b43871ada7f4" providerId="LiveId" clId="{D228B453-E1B3-4FD6-91A4-3C7CF9814115}" dt="2022-12-02T22:01:19.676" v="2058" actId="1076"/>
          <ac:spMkLst>
            <pc:docMk/>
            <pc:sldMk cId="618698348" sldId="256"/>
            <ac:spMk id="3" creationId="{C9EC580A-5680-EECC-71AD-666424308A0C}"/>
          </ac:spMkLst>
        </pc:spChg>
        <pc:picChg chg="add mod">
          <ac:chgData name="Florin Guinea" userId="1962b43871ada7f4" providerId="LiveId" clId="{D228B453-E1B3-4FD6-91A4-3C7CF9814115}" dt="2022-12-02T22:12:46.401" v="2616" actId="1076"/>
          <ac:picMkLst>
            <pc:docMk/>
            <pc:sldMk cId="618698348" sldId="256"/>
            <ac:picMk id="5" creationId="{DF37C3B6-4586-9176-AC28-C844E559A0DD}"/>
          </ac:picMkLst>
        </pc:picChg>
        <pc:picChg chg="add mod">
          <ac:chgData name="Florin Guinea" userId="1962b43871ada7f4" providerId="LiveId" clId="{D228B453-E1B3-4FD6-91A4-3C7CF9814115}" dt="2022-12-02T22:12:49.911" v="2617" actId="1076"/>
          <ac:picMkLst>
            <pc:docMk/>
            <pc:sldMk cId="618698348" sldId="256"/>
            <ac:picMk id="7" creationId="{09192C0D-4662-B010-FCBE-48D47D750E36}"/>
          </ac:picMkLst>
        </pc:picChg>
      </pc:sldChg>
      <pc:sldChg chg="new del">
        <pc:chgData name="Florin Guinea" userId="1962b43871ada7f4" providerId="LiveId" clId="{D228B453-E1B3-4FD6-91A4-3C7CF9814115}" dt="2022-12-02T22:12:03.650" v="2601" actId="2696"/>
        <pc:sldMkLst>
          <pc:docMk/>
          <pc:sldMk cId="1429394680" sldId="257"/>
        </pc:sldMkLst>
      </pc:sldChg>
      <pc:sldChg chg="add del setBg">
        <pc:chgData name="Florin Guinea" userId="1962b43871ada7f4" providerId="LiveId" clId="{D228B453-E1B3-4FD6-91A4-3C7CF9814115}" dt="2022-12-02T22:12:01.741" v="2600" actId="2696"/>
        <pc:sldMkLst>
          <pc:docMk/>
          <pc:sldMk cId="1229017274" sldId="259"/>
        </pc:sldMkLst>
      </pc:sldChg>
      <pc:sldChg chg="add ord">
        <pc:chgData name="Florin Guinea" userId="1962b43871ada7f4" providerId="LiveId" clId="{D228B453-E1B3-4FD6-91A4-3C7CF9814115}" dt="2022-12-02T22:12:06.601" v="2603"/>
        <pc:sldMkLst>
          <pc:docMk/>
          <pc:sldMk cId="461029927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ACF42-5531-C0B2-483A-8FA34DA9A0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F4406-6AF1-172C-4C5B-0D8F6AA6CE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2E79B-FAC4-4F2A-9F4C-C471F9162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3C298-756F-99BA-123A-644F4E53B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C67BF-E9C2-CDCD-53B3-79EAFF84B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056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DE5F1-F14E-C913-CDCC-CA499B014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7C333-5CC7-686E-92FF-15C4E7652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96B3B-2F9A-1D2B-7A54-21618405C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3BA21-7290-C835-432D-731C1B969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5711F-B224-6B1C-0EF0-CC06B64F3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44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6B57E-96B7-B5B0-1189-F926313F5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5E4825-82DB-A789-C168-E37B939BA7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1C139-926A-6636-A770-16A2A03CC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1740B-A6C1-6D0C-BE50-422189309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965EC4-3392-6508-3324-86E172728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9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B385F-10EB-16EC-1A7F-2D5D1969C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592B2-66CC-4E77-7CFC-94B3D3AA2C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09B09B-8873-F5A4-C401-C6DD823D61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BA9D7-D90A-CB9F-8FAA-C0F8355DD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F65EB7-ABD0-BD66-4624-7F2AE5E6F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DC4F16-9EBF-CFF2-EDEF-9E5553912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24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A8147-4E82-0DDC-7F29-A79433D48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66673-6B15-D542-14C1-03E20288A4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7AE6B1-37F4-9A70-EF30-5B1B131452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99DAD8-EED7-A53F-3912-29B43864A6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3D906-6484-E1BF-0E91-D95E22DC01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8CD774-89AF-7DD4-5CAF-063B85E41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FB9EAF-A5CE-32D1-63C0-90901FD26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669414-FB18-EC34-6181-F95E2003B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0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87921-9801-0DA2-5158-740297303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20DA88-7559-5D61-9393-2DD71693F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BDEECE-7DC9-1A0A-C90F-1DC80F8B3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A1F916-2493-60CE-2203-530AF479E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21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CB86F1-000E-1860-27FF-4B4308C3E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7F786E-2955-72B2-4203-ECCE7AA83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3382F4-DB6D-67D3-7AD8-D5AD834C3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204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0CEDC-BF9B-FB46-8ED5-0FAFC4083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64E3-C677-AB1A-E192-3FAA1BD4A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7A36F7-5F72-7ACF-9E15-C0F57B0BDF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43D3A-0EB2-328D-A506-3B4948F36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C9847-CF9C-CE96-EE40-FE8E63A5E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51DA6F-1882-4410-8D3D-962F9E885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01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463AA-EE33-2988-7126-EB144DBBF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D5785F-5322-70D4-A89F-30E386C41E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254B2-4B55-3CBA-5D4A-AFBBC7DD79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F2847-E9B7-4D88-DCCE-DF982A83B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D2FB06-55B5-52E2-0605-901DE20C6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A4A40B-20F6-0F76-9AEA-624266191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566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6913-6469-F428-8D4C-C56E4A630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82023D-BD97-E1C7-0150-D4390FCE1F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291EA-6373-AD35-0541-BEF580200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704A3-651B-04D9-47AA-2EF39E50E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A2AF6-0C62-BF49-A883-D4222566C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32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2F3E62-9832-DB22-7C23-73A2CD61E3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E2C49-4AF7-3315-98CD-06EC329E79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2B6FF-3A6A-8F6C-F106-EEC5D2E68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16C3D-EE4A-7059-CC39-0D1B0A8E4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90E13-E69B-0B4E-20F2-8F9860AB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413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988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7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399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396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2907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5727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408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7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6202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984341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098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163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396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1732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25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D7F934-581E-CEF0-DC93-6A3916A2E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66D229-25B0-7D37-1D04-58984DE51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FEAFB-1E40-A6FF-689A-58A2207503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E640A-5EC4-495B-9A7E-EB47A39B4647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639392-95DC-09B5-9456-DE059CAD85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C6107-9A2D-12A1-6435-8DB98D50AA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149E8-1939-43F2-B0ED-C30A2D111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566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FB102-D36F-4383-8B31-C98BF3754358}" type="datetimeFigureOut">
              <a:rPr lang="en-GB" smtClean="0"/>
              <a:t>02/12/2022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045582-84C8-41EB-93D6-5F21E96B0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77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680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C62B-3A20-01CD-7364-C9DDDDB6B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4110"/>
            <a:ext cx="5936370" cy="3466213"/>
          </a:xfrm>
        </p:spPr>
        <p:txBody>
          <a:bodyPr anchor="b">
            <a:normAutofit/>
          </a:bodyPr>
          <a:lstStyle/>
          <a:p>
            <a:pPr algn="l"/>
            <a:r>
              <a:rPr lang="en-GB" sz="5000" b="0" i="0" u="none" strike="noStrike" dirty="0">
                <a:solidFill>
                  <a:srgbClr val="FFFFFF"/>
                </a:solidFill>
                <a:effectLst/>
                <a:latin typeface="-apple-system"/>
                <a:hlinkClick r:id="rId2"/>
              </a:rPr>
              <a:t>Foreign Languages &amp; Cultural Awareness (BMIH5003)</a:t>
            </a:r>
            <a:br>
              <a:rPr lang="en-GB" sz="5000" b="0" i="0" u="none" strike="noStrike" dirty="0">
                <a:solidFill>
                  <a:srgbClr val="FFFFFF"/>
                </a:solidFill>
                <a:effectLst/>
                <a:latin typeface="-apple-system"/>
              </a:rPr>
            </a:br>
            <a:endParaRPr lang="en-GB" sz="5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E38C5C-7066-F343-F22E-307BF0AA33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180354"/>
            <a:ext cx="5649289" cy="1279978"/>
          </a:xfrm>
        </p:spPr>
        <p:txBody>
          <a:bodyPr anchor="t">
            <a:noAutofit/>
          </a:bodyPr>
          <a:lstStyle/>
          <a:p>
            <a:pPr algn="l"/>
            <a:r>
              <a:rPr lang="en-GB" sz="2800" dirty="0" err="1">
                <a:solidFill>
                  <a:schemeClr val="accent1"/>
                </a:solidFill>
              </a:rPr>
              <a:t>Florinel</a:t>
            </a:r>
            <a:r>
              <a:rPr lang="en-GB" sz="2800" dirty="0">
                <a:solidFill>
                  <a:schemeClr val="accent1"/>
                </a:solidFill>
              </a:rPr>
              <a:t> Marius Guinea</a:t>
            </a:r>
          </a:p>
          <a:p>
            <a:pPr algn="l"/>
            <a:r>
              <a:rPr lang="en-GB" sz="2800" dirty="0">
                <a:solidFill>
                  <a:schemeClr val="accent1"/>
                </a:solidFill>
              </a:rPr>
              <a:t>Student number    2108012</a:t>
            </a:r>
          </a:p>
          <a:p>
            <a:pPr algn="l"/>
            <a:r>
              <a:rPr lang="en-GB" sz="2800" dirty="0">
                <a:solidFill>
                  <a:schemeClr val="accent1"/>
                </a:solidFill>
              </a:rPr>
              <a:t>Module Tutor      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461029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B22A4-0BCC-7B11-FFE4-662F6451F8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2257" y="33048"/>
            <a:ext cx="9144000" cy="6835967"/>
          </a:xfrm>
        </p:spPr>
        <p:txBody>
          <a:bodyPr/>
          <a:lstStyle/>
          <a:p>
            <a:pPr algn="l"/>
            <a:r>
              <a:rPr lang="en-GB" dirty="0" err="1">
                <a:latin typeface="Blackadder ITC" panose="04020505051007020D02" pitchFamily="82" charset="0"/>
              </a:rPr>
              <a:t>Desayunos</a:t>
            </a:r>
            <a:r>
              <a:rPr lang="en-GB" dirty="0"/>
              <a:t>           </a:t>
            </a:r>
            <a:r>
              <a:rPr lang="en-GB" dirty="0">
                <a:latin typeface="Blackadder ITC" panose="04020505051007020D02" pitchFamily="82" charset="0"/>
              </a:rPr>
              <a:t>Breakfast</a:t>
            </a:r>
            <a:br>
              <a:rPr lang="en-GB" dirty="0">
                <a:latin typeface="Baguet Script" panose="00000500000000000000" pitchFamily="2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Café con leche                                                                                     C0ffee with milk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2€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C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afé con </a:t>
            </a:r>
            <a:r>
              <a:rPr lang="en-GB" sz="1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hielo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                                                                                    Iced coffee          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2€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C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afé solo                                                                                                Expresso              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1.5€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Jugo de </a:t>
            </a:r>
            <a:r>
              <a:rPr lang="en-GB" sz="1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fresa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                                                                                     Strawberry juice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3€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Jugo de piña                                                                                        Pineapple juice  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3€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Tortilla </a:t>
            </a:r>
            <a:r>
              <a:rPr lang="en-GB" sz="1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espanola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                                                                              Spanish omelette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6€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Tortilla de patatas                                                                             Potato omelette                 </a:t>
            </a:r>
            <a:r>
              <a:rPr lang="en-GB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7€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Tostadas con </a:t>
            </a:r>
            <a:r>
              <a:rPr lang="en-GB" sz="1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tomate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                                                                    Toast with tomato             </a:t>
            </a:r>
            <a:r>
              <a:rPr lang="en-GB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5€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Tostada con marmalade                                                                Toasted bread with jam  </a:t>
            </a:r>
            <a:r>
              <a:rPr lang="en-GB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3€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Bocadillos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                                                                                          Sandwiches         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5€</a:t>
            </a:r>
            <a:br>
              <a:rPr lang="en-GB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</a:br>
            <a:r>
              <a:rPr lang="en-GB" sz="1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Magdalenas</a:t>
            </a:r>
            <a:r>
              <a:rPr lang="en-GB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rbel Light" panose="020B0303020204020204" pitchFamily="34" charset="0"/>
              </a:rPr>
              <a:t>                                                                                        Muffins                                   </a:t>
            </a: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1€</a:t>
            </a:r>
            <a:b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</a:br>
            <a: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  <a:t> </a:t>
            </a:r>
            <a:b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</a:br>
            <a:br>
              <a:rPr lang="en-GB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anose="02050604050505020204" pitchFamily="18" charset="0"/>
              </a:rPr>
            </a:br>
            <a:endParaRPr lang="en-GB" sz="1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anose="020506040505050202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C580A-5680-EECC-71AD-666424308A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47395" y="33048"/>
            <a:ext cx="2890091" cy="6857999"/>
          </a:xfrm>
        </p:spPr>
        <p:txBody>
          <a:bodyPr>
            <a:normAutofit lnSpcReduction="10000"/>
          </a:bodyPr>
          <a:lstStyle/>
          <a:p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Price for Walk-in customer .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For hotel guest breakfast is free.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Time for breakfast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07:30-10:00</a:t>
            </a:r>
          </a:p>
          <a:p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Bradley Hand ITC" panose="03070402050302030203" pitchFamily="66" charset="0"/>
            </a:endParaRPr>
          </a:p>
          <a:p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Bradley Hand ITC" panose="03070402050302030203" pitchFamily="66" charset="0"/>
            </a:endParaRPr>
          </a:p>
          <a:p>
            <a:r>
              <a:rPr lang="es-ES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Precio para el cliente sin cita previa.</a:t>
            </a:r>
          </a:p>
          <a:p>
            <a:r>
              <a:rPr lang="es-ES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Para los huéspedes del hotel, el desayuno es gratuito.</a:t>
            </a:r>
          </a:p>
          <a:p>
            <a:r>
              <a:rPr lang="es-ES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Hora del desayuno</a:t>
            </a:r>
          </a:p>
          <a:p>
            <a:r>
              <a:rPr lang="es-ES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07:30-10:00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37C3B6-4586-9176-AC28-C844E559A0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3038" y="0"/>
            <a:ext cx="5805889" cy="1542367"/>
          </a:xfrm>
          <a:prstGeom prst="rect">
            <a:avLst/>
          </a:prstGeom>
        </p:spPr>
      </p:pic>
      <p:pic>
        <p:nvPicPr>
          <p:cNvPr id="7" name="Picture 6" descr="A table full of food&#10;&#10;Description automatically generated with medium confidence">
            <a:extLst>
              <a:ext uri="{FF2B5EF4-FFF2-40B4-BE49-F238E27FC236}">
                <a16:creationId xmlns:a16="http://schemas.microsoft.com/office/drawing/2014/main" id="{09192C0D-4662-B010-FCBE-48D47D750E3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964"/>
                    </a14:imgEffect>
                    <a14:imgEffect>
                      <a14:saturation sat="109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83525" y="-2705557"/>
            <a:ext cx="6824953" cy="12192003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618698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152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15" baseType="lpstr">
      <vt:lpstr>-apple-system</vt:lpstr>
      <vt:lpstr>Arial</vt:lpstr>
      <vt:lpstr>Baguet Script</vt:lpstr>
      <vt:lpstr>Blackadder ITC</vt:lpstr>
      <vt:lpstr>Bookman Old Style</vt:lpstr>
      <vt:lpstr>Bradley Hand ITC</vt:lpstr>
      <vt:lpstr>Calibri</vt:lpstr>
      <vt:lpstr>Calibri Light</vt:lpstr>
      <vt:lpstr>Corbel Light</vt:lpstr>
      <vt:lpstr>Trebuchet MS</vt:lpstr>
      <vt:lpstr>Wingdings 3</vt:lpstr>
      <vt:lpstr>Office Theme</vt:lpstr>
      <vt:lpstr>Facet</vt:lpstr>
      <vt:lpstr>Foreign Languages &amp; Cultural Awareness (BMIH5003) </vt:lpstr>
      <vt:lpstr>Desayunos           Breakfast Café con leche                                                                                     C0ffee with milk                  2€ Café con hielo                                                                                      Iced coffee                            2€ Café solo                                                                                                Expresso                                1.5€    Jugo de fresa                                                                                       Strawberry juice                  3€ Jugo de piña                                                                                        Pineapple juice                    3€   Tortilla espanola                                                                                Spanish omelette               6€ Tortilla de patatas                                                                             Potato omelette                  7€ Tostadas con tomate                                                                      Toast with tomato               5€ Tostada con marmalade                                                                Toasted bread with jam    3€ Bocadillos                                                                                            Sandwiches                           5€ Magdalenas                                                                                        Muffins                                   1€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 </dc:title>
  <dc:creator>Florin Guinea</dc:creator>
  <cp:lastModifiedBy>Florin Guinea</cp:lastModifiedBy>
  <cp:revision>1</cp:revision>
  <dcterms:created xsi:type="dcterms:W3CDTF">2022-12-02T21:16:33Z</dcterms:created>
  <dcterms:modified xsi:type="dcterms:W3CDTF">2022-12-02T22:12:58Z</dcterms:modified>
</cp:coreProperties>
</file>