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Century Gothic" panose="020B0502020202020204" pitchFamily="3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1143225" y="685800"/>
            <a:ext cx="457222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t" anchorCtr="0"/>
          <a:lstStyle>
            <a:lvl1pPr lvl="0">
              <a:spcBef>
                <a:spcPts val="0"/>
              </a:spcBef>
              <a:buSzPts val="1100"/>
              <a:buChar char="●"/>
              <a:defRPr sz="1100"/>
            </a:lvl1pPr>
            <a:lvl2pPr lvl="1">
              <a:spcBef>
                <a:spcPts val="0"/>
              </a:spcBef>
              <a:buSzPts val="1100"/>
              <a:buChar char="○"/>
              <a:defRPr sz="1100"/>
            </a:lvl2pPr>
            <a:lvl3pPr lvl="2">
              <a:spcBef>
                <a:spcPts val="0"/>
              </a:spcBef>
              <a:buSzPts val="1100"/>
              <a:buChar char="■"/>
              <a:defRPr sz="1100"/>
            </a:lvl3pPr>
            <a:lvl4pPr lvl="3">
              <a:spcBef>
                <a:spcPts val="0"/>
              </a:spcBef>
              <a:buSzPts val="1100"/>
              <a:buChar char="●"/>
              <a:defRPr sz="1100"/>
            </a:lvl4pPr>
            <a:lvl5pPr lvl="4">
              <a:spcBef>
                <a:spcPts val="0"/>
              </a:spcBef>
              <a:buSzPts val="1100"/>
              <a:buChar char="○"/>
              <a:defRPr sz="1100"/>
            </a:lvl5pPr>
            <a:lvl6pPr lvl="5">
              <a:spcBef>
                <a:spcPts val="0"/>
              </a:spcBef>
              <a:buSzPts val="1100"/>
              <a:buChar char="■"/>
              <a:defRPr sz="1100"/>
            </a:lvl6pPr>
            <a:lvl7pPr lvl="6">
              <a:spcBef>
                <a:spcPts val="0"/>
              </a:spcBef>
              <a:buSzPts val="1100"/>
              <a:buChar char="●"/>
              <a:defRPr sz="1100"/>
            </a:lvl7pPr>
            <a:lvl8pPr lvl="7">
              <a:spcBef>
                <a:spcPts val="0"/>
              </a:spcBef>
              <a:buSzPts val="1100"/>
              <a:buChar char="○"/>
              <a:defRPr sz="1100"/>
            </a:lvl8pPr>
            <a:lvl9pPr lvl="8">
              <a:spcBef>
                <a:spcPts val="0"/>
              </a:spcBef>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2" name="Shape 142"/>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48" name="Shape 14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Shape 15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Shape 15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58" name="Shape 15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Shape 162"/>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3" name="Shape 16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68" name="Shape 168"/>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Shape 17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74" name="Shape 17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Shape 17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79" name="Shape 17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Shape 18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4" name="Shape 18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Shape 188"/>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89" name="Shape 18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Shape 193"/>
          <p:cNvSpPr txBox="1">
            <a:spLocks noGrp="1"/>
          </p:cNvSpPr>
          <p:nvPr>
            <p:ph type="body" idx="1"/>
          </p:nvPr>
        </p:nvSpPr>
        <p:spPr>
          <a:xfrm>
            <a:off x="685800" y="4343400"/>
            <a:ext cx="5486400" cy="4114800"/>
          </a:xfrm>
          <a:prstGeom prst="rect">
            <a:avLst/>
          </a:prstGeom>
          <a:noFill/>
          <a:ln>
            <a:noFill/>
          </a:ln>
        </p:spPr>
        <p:txBody>
          <a:bodyPr wrap="square" lIns="91425" tIns="91425" rIns="91425" bIns="91425" anchor="ctr" anchorCtr="0">
            <a:noAutofit/>
          </a:bodyPr>
          <a:lstStyle/>
          <a:p>
            <a:pPr lvl="0">
              <a:spcBef>
                <a:spcPts val="0"/>
              </a:spcBef>
              <a:buNone/>
            </a:pPr>
            <a:endParaRPr/>
          </a:p>
        </p:txBody>
      </p:sp>
      <p:sp>
        <p:nvSpPr>
          <p:cNvPr id="194" name="Shape 19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2"/>
        <p:cNvGrpSpPr/>
        <p:nvPr/>
      </p:nvGrpSpPr>
      <p:grpSpPr>
        <a:xfrm>
          <a:off x="0" y="0"/>
          <a:ext cx="0" cy="0"/>
          <a:chOff x="0" y="0"/>
          <a:chExt cx="0" cy="0"/>
        </a:xfrm>
      </p:grpSpPr>
      <p:pic>
        <p:nvPicPr>
          <p:cNvPr id="13" name="Shape 13"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Shape 14"/>
          <p:cNvSpPr txBox="1">
            <a:spLocks noGrp="1"/>
          </p:cNvSpPr>
          <p:nvPr>
            <p:ph type="ctrTitle"/>
          </p:nvPr>
        </p:nvSpPr>
        <p:spPr>
          <a:xfrm>
            <a:off x="1371600" y="1803405"/>
            <a:ext cx="9448800" cy="1825096"/>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15" name="Shape 15"/>
          <p:cNvSpPr txBox="1">
            <a:spLocks noGrp="1"/>
          </p:cNvSpPr>
          <p:nvPr>
            <p:ph type="subTitle" idx="1"/>
          </p:nvPr>
        </p:nvSpPr>
        <p:spPr>
          <a:xfrm>
            <a:off x="1371600" y="3632201"/>
            <a:ext cx="9448800" cy="685800"/>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457200" marR="0" lvl="1" indent="0" algn="ctr"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ctr" rtl="0">
              <a:lnSpc>
                <a:spcPct val="90000"/>
              </a:lnSpc>
              <a:spcBef>
                <a:spcPts val="500"/>
              </a:spcBef>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ctr"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dt" idx="10"/>
          </p:nvPr>
        </p:nvSpPr>
        <p:spPr>
          <a:xfrm>
            <a:off x="7909561" y="4314328"/>
            <a:ext cx="2910840" cy="374642"/>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7" name="Shape 17"/>
          <p:cNvSpPr txBox="1">
            <a:spLocks noGrp="1"/>
          </p:cNvSpPr>
          <p:nvPr>
            <p:ph type="ftr" idx="11"/>
          </p:nvPr>
        </p:nvSpPr>
        <p:spPr>
          <a:xfrm>
            <a:off x="1371600" y="4323845"/>
            <a:ext cx="64008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8" name="Shape 18"/>
          <p:cNvSpPr txBox="1">
            <a:spLocks noGrp="1"/>
          </p:cNvSpPr>
          <p:nvPr>
            <p:ph type="sldNum" idx="12"/>
          </p:nvPr>
        </p:nvSpPr>
        <p:spPr>
          <a:xfrm>
            <a:off x="8077200" y="1430866"/>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9"/>
        <p:cNvGrpSpPr/>
        <p:nvPr/>
      </p:nvGrpSpPr>
      <p:grpSpPr>
        <a:xfrm>
          <a:off x="0" y="0"/>
          <a:ext cx="0" cy="0"/>
          <a:chOff x="0" y="0"/>
          <a:chExt cx="0" cy="0"/>
        </a:xfrm>
      </p:grpSpPr>
      <p:sp>
        <p:nvSpPr>
          <p:cNvPr id="20" name="Shape 2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1" name="Shape 2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2" name="Shape 2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3"/>
        <p:cNvGrpSpPr/>
        <p:nvPr/>
      </p:nvGrpSpPr>
      <p:grpSpPr>
        <a:xfrm>
          <a:off x="0" y="0"/>
          <a:ext cx="0" cy="0"/>
          <a:chOff x="0" y="0"/>
          <a:chExt cx="0" cy="0"/>
        </a:xfrm>
      </p:grpSpPr>
      <p:sp>
        <p:nvSpPr>
          <p:cNvPr id="24" name="Shape 24"/>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25" name="Shape 25"/>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6" name="Shape 26"/>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7" name="Shape 27"/>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8" name="Shape 28"/>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Shape 29"/>
        <p:cNvGrpSpPr/>
        <p:nvPr/>
      </p:nvGrpSpPr>
      <p:grpSpPr>
        <a:xfrm>
          <a:off x="0" y="0"/>
          <a:ext cx="0" cy="0"/>
          <a:chOff x="0" y="0"/>
          <a:chExt cx="0" cy="0"/>
        </a:xfrm>
      </p:grpSpPr>
      <p:pic>
        <p:nvPicPr>
          <p:cNvPr id="30" name="Shape 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1" name="Shape 31"/>
          <p:cNvSpPr txBox="1">
            <a:spLocks noGrp="1"/>
          </p:cNvSpPr>
          <p:nvPr>
            <p:ph type="title"/>
          </p:nvPr>
        </p:nvSpPr>
        <p:spPr>
          <a:xfrm>
            <a:off x="685800" y="753533"/>
            <a:ext cx="10820399" cy="2801935"/>
          </a:xfrm>
          <a:prstGeom prst="rect">
            <a:avLst/>
          </a:prstGeom>
          <a:noFill/>
          <a:ln>
            <a:noFill/>
          </a:ln>
        </p:spPr>
        <p:txBody>
          <a:bodyPr wrap="square" lIns="91425" tIns="91425" rIns="91425" bIns="91425" anchor="b"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32" name="Shape 32"/>
          <p:cNvSpPr txBox="1">
            <a:spLocks noGrp="1"/>
          </p:cNvSpPr>
          <p:nvPr>
            <p:ph type="body" idx="1"/>
          </p:nvPr>
        </p:nvSpPr>
        <p:spPr>
          <a:xfrm>
            <a:off x="1024467" y="3641725"/>
            <a:ext cx="10490200" cy="955675"/>
          </a:xfrm>
          <a:prstGeom prst="rect">
            <a:avLst/>
          </a:prstGeom>
          <a:noFill/>
          <a:ln>
            <a:noFill/>
          </a:ln>
        </p:spPr>
        <p:txBody>
          <a:bodyPr wrap="square" lIns="91425" tIns="91425" rIns="91425" bIns="91425" anchor="t" anchorCtr="0"/>
          <a:lstStyle>
            <a:lvl1pPr marL="0" marR="0" lvl="0" indent="0" algn="r" rtl="0">
              <a:lnSpc>
                <a:spcPct val="90000"/>
              </a:lnSpc>
              <a:spcBef>
                <a:spcPts val="1000"/>
              </a:spcBef>
              <a:buClr>
                <a:schemeClr val="lt1"/>
              </a:buClr>
              <a:buSzPts val="2200"/>
              <a:buFont typeface="Arial"/>
              <a:buNone/>
              <a:defRPr sz="2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3" name="Shape 33"/>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4" name="Shape 34"/>
          <p:cNvSpPr txBox="1">
            <a:spLocks noGrp="1"/>
          </p:cNvSpPr>
          <p:nvPr>
            <p:ph type="ftr" idx="11"/>
          </p:nvPr>
        </p:nvSpPr>
        <p:spPr>
          <a:xfrm>
            <a:off x="685800" y="381001"/>
            <a:ext cx="6991492" cy="36406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5" name="Shape 35"/>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38" name="Shape 38"/>
          <p:cNvSpPr txBox="1">
            <a:spLocks noGrp="1"/>
          </p:cNvSpPr>
          <p:nvPr>
            <p:ph type="body" idx="1"/>
          </p:nvPr>
        </p:nvSpPr>
        <p:spPr>
          <a:xfrm>
            <a:off x="6858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39" name="Shape 39"/>
          <p:cNvSpPr txBox="1">
            <a:spLocks noGrp="1"/>
          </p:cNvSpPr>
          <p:nvPr>
            <p:ph type="body" idx="2"/>
          </p:nvPr>
        </p:nvSpPr>
        <p:spPr>
          <a:xfrm>
            <a:off x="6172200" y="2194559"/>
            <a:ext cx="53340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0" name="Shape 4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1" name="Shape 4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2" name="Shape 4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43"/>
        <p:cNvGrpSpPr/>
        <p:nvPr/>
      </p:nvGrpSpPr>
      <p:grpSpPr>
        <a:xfrm>
          <a:off x="0" y="0"/>
          <a:ext cx="0" cy="0"/>
          <a:chOff x="0" y="0"/>
          <a:chExt cx="0" cy="0"/>
        </a:xfrm>
      </p:grpSpPr>
      <p:sp>
        <p:nvSpPr>
          <p:cNvPr id="44" name="Shape 44"/>
          <p:cNvSpPr txBox="1">
            <a:spLocks noGrp="1"/>
          </p:cNvSpPr>
          <p:nvPr>
            <p:ph type="title"/>
          </p:nvPr>
        </p:nvSpPr>
        <p:spPr>
          <a:xfrm>
            <a:off x="2895600" y="762000"/>
            <a:ext cx="8610600"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45" name="Shape 45"/>
          <p:cNvSpPr txBox="1">
            <a:spLocks noGrp="1"/>
          </p:cNvSpPr>
          <p:nvPr>
            <p:ph type="body" idx="1"/>
          </p:nvPr>
        </p:nvSpPr>
        <p:spPr>
          <a:xfrm>
            <a:off x="914409" y="2183802"/>
            <a:ext cx="5079991"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body" idx="2"/>
          </p:nvPr>
        </p:nvSpPr>
        <p:spPr>
          <a:xfrm>
            <a:off x="685800" y="3132666"/>
            <a:ext cx="5311775"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body" idx="3"/>
          </p:nvPr>
        </p:nvSpPr>
        <p:spPr>
          <a:xfrm>
            <a:off x="6400800" y="2183802"/>
            <a:ext cx="5105400" cy="823912"/>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48" name="Shape 48"/>
          <p:cNvSpPr txBox="1">
            <a:spLocks noGrp="1"/>
          </p:cNvSpPr>
          <p:nvPr>
            <p:ph type="body" idx="4"/>
          </p:nvPr>
        </p:nvSpPr>
        <p:spPr>
          <a:xfrm>
            <a:off x="6172200" y="3132666"/>
            <a:ext cx="5334000" cy="3086019"/>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9" name="Shape 4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0" name="Shape 5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1" name="Shape 5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54" name="Shape 5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5" name="Shape 5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6" name="Shape 5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685800" y="1524000"/>
            <a:ext cx="411480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59" name="Shape 59"/>
          <p:cNvSpPr txBox="1">
            <a:spLocks noGrp="1"/>
          </p:cNvSpPr>
          <p:nvPr>
            <p:ph type="body" idx="1"/>
          </p:nvPr>
        </p:nvSpPr>
        <p:spPr>
          <a:xfrm>
            <a:off x="4995582" y="746759"/>
            <a:ext cx="6510618" cy="5471925"/>
          </a:xfrm>
          <a:prstGeom prst="rect">
            <a:avLst/>
          </a:prstGeom>
          <a:noFill/>
          <a:ln>
            <a:noFill/>
          </a:ln>
        </p:spPr>
        <p:txBody>
          <a:bodyPr wrap="square" lIns="91425" tIns="91425" rIns="91425" bIns="91425" anchor="ctr"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body" idx="2"/>
          </p:nvPr>
        </p:nvSpPr>
        <p:spPr>
          <a:xfrm>
            <a:off x="685800" y="3124199"/>
            <a:ext cx="411480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2" name="Shape 62"/>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3" name="Shape 63"/>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Shape 64"/>
        <p:cNvGrpSpPr/>
        <p:nvPr/>
      </p:nvGrpSpPr>
      <p:grpSpPr>
        <a:xfrm>
          <a:off x="0" y="0"/>
          <a:ext cx="0" cy="0"/>
          <a:chOff x="0" y="0"/>
          <a:chExt cx="0" cy="0"/>
        </a:xfrm>
      </p:grpSpPr>
      <p:sp>
        <p:nvSpPr>
          <p:cNvPr id="65" name="Shape 65"/>
          <p:cNvSpPr txBox="1">
            <a:spLocks noGrp="1"/>
          </p:cNvSpPr>
          <p:nvPr>
            <p:ph type="title"/>
          </p:nvPr>
        </p:nvSpPr>
        <p:spPr>
          <a:xfrm>
            <a:off x="685800" y="1524000"/>
            <a:ext cx="6873240" cy="1600200"/>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66" name="Shape 66"/>
          <p:cNvSpPr>
            <a:spLocks noGrp="1"/>
          </p:cNvSpPr>
          <p:nvPr>
            <p:ph type="pic" idx="2"/>
          </p:nvPr>
        </p:nvSpPr>
        <p:spPr>
          <a:xfrm>
            <a:off x="7861238" y="751241"/>
            <a:ext cx="3644962" cy="5467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3200"/>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67" name="Shape 67"/>
          <p:cNvSpPr txBox="1">
            <a:spLocks noGrp="1"/>
          </p:cNvSpPr>
          <p:nvPr>
            <p:ph type="body" idx="1"/>
          </p:nvPr>
        </p:nvSpPr>
        <p:spPr>
          <a:xfrm>
            <a:off x="685800" y="3124199"/>
            <a:ext cx="6873240" cy="30944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68" name="Shape 68"/>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9" name="Shape 69"/>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0" name="Shape 70"/>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Panoramic Picture with Caption">
    <p:spTree>
      <p:nvGrpSpPr>
        <p:cNvPr id="1" name="Shape 71"/>
        <p:cNvGrpSpPr/>
        <p:nvPr/>
      </p:nvGrpSpPr>
      <p:grpSpPr>
        <a:xfrm>
          <a:off x="0" y="0"/>
          <a:ext cx="0" cy="0"/>
          <a:chOff x="0" y="0"/>
          <a:chExt cx="0" cy="0"/>
        </a:xfrm>
      </p:grpSpPr>
      <p:sp>
        <p:nvSpPr>
          <p:cNvPr id="72" name="Shape 72"/>
          <p:cNvSpPr txBox="1">
            <a:spLocks noGrp="1"/>
          </p:cNvSpPr>
          <p:nvPr>
            <p:ph type="title"/>
          </p:nvPr>
        </p:nvSpPr>
        <p:spPr>
          <a:xfrm>
            <a:off x="685777" y="4697360"/>
            <a:ext cx="10822034" cy="81935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73" name="Shape 73"/>
          <p:cNvSpPr>
            <a:spLocks noGrp="1"/>
          </p:cNvSpPr>
          <p:nvPr>
            <p:ph type="pic" idx="2"/>
          </p:nvPr>
        </p:nvSpPr>
        <p:spPr>
          <a:xfrm>
            <a:off x="681727" y="941439"/>
            <a:ext cx="10821840" cy="347816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3200"/>
              <a:buFont typeface="Arial"/>
              <a:buNone/>
              <a:defRPr sz="32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800"/>
              <a:buFont typeface="Arial"/>
              <a:buNone/>
              <a:defRPr sz="28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9pPr>
          </a:lstStyle>
          <a:p>
            <a:endParaRPr/>
          </a:p>
        </p:txBody>
      </p:sp>
      <p:sp>
        <p:nvSpPr>
          <p:cNvPr id="74" name="Shape 74"/>
          <p:cNvSpPr txBox="1">
            <a:spLocks noGrp="1"/>
          </p:cNvSpPr>
          <p:nvPr>
            <p:ph type="body" idx="1"/>
          </p:nvPr>
        </p:nvSpPr>
        <p:spPr>
          <a:xfrm>
            <a:off x="685800" y="5516715"/>
            <a:ext cx="10820400" cy="701969"/>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75" name="Shape 75"/>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6" name="Shape 76"/>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7" name="Shape 77"/>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and Caption">
    <p:spTree>
      <p:nvGrpSpPr>
        <p:cNvPr id="1" name="Shape 78"/>
        <p:cNvGrpSpPr/>
        <p:nvPr/>
      </p:nvGrpSpPr>
      <p:grpSpPr>
        <a:xfrm>
          <a:off x="0" y="0"/>
          <a:ext cx="0" cy="0"/>
          <a:chOff x="0" y="0"/>
          <a:chExt cx="0" cy="0"/>
        </a:xfrm>
      </p:grpSpPr>
      <p:pic>
        <p:nvPicPr>
          <p:cNvPr id="79" name="Shape 7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80" name="Shape 80"/>
          <p:cNvSpPr txBox="1">
            <a:spLocks noGrp="1"/>
          </p:cNvSpPr>
          <p:nvPr>
            <p:ph type="title"/>
          </p:nvPr>
        </p:nvSpPr>
        <p:spPr>
          <a:xfrm>
            <a:off x="685800" y="753532"/>
            <a:ext cx="10820400" cy="2802467"/>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81" name="Shape 81"/>
          <p:cNvSpPr txBox="1">
            <a:spLocks noGrp="1"/>
          </p:cNvSpPr>
          <p:nvPr>
            <p:ph type="body" idx="1"/>
          </p:nvPr>
        </p:nvSpPr>
        <p:spPr>
          <a:xfrm>
            <a:off x="1024467" y="3649133"/>
            <a:ext cx="10130516" cy="999067"/>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2" name="Shape 82"/>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3" name="Shape 83"/>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4" name="Shape 84"/>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Quote with Caption">
    <p:spTree>
      <p:nvGrpSpPr>
        <p:cNvPr id="1" name="Shape 85"/>
        <p:cNvGrpSpPr/>
        <p:nvPr/>
      </p:nvGrpSpPr>
      <p:grpSpPr>
        <a:xfrm>
          <a:off x="0" y="0"/>
          <a:ext cx="0" cy="0"/>
          <a:chOff x="0" y="0"/>
          <a:chExt cx="0" cy="0"/>
        </a:xfrm>
      </p:grpSpPr>
      <p:pic>
        <p:nvPicPr>
          <p:cNvPr id="86" name="Shape 8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87" name="Shape 87"/>
          <p:cNvSpPr txBox="1">
            <a:spLocks noGrp="1"/>
          </p:cNvSpPr>
          <p:nvPr>
            <p:ph type="title"/>
          </p:nvPr>
        </p:nvSpPr>
        <p:spPr>
          <a:xfrm>
            <a:off x="1024467" y="753533"/>
            <a:ext cx="10151533" cy="2604495"/>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88" name="Shape 88"/>
          <p:cNvSpPr txBox="1">
            <a:spLocks noGrp="1"/>
          </p:cNvSpPr>
          <p:nvPr>
            <p:ph type="body" idx="1"/>
          </p:nvPr>
        </p:nvSpPr>
        <p:spPr>
          <a:xfrm>
            <a:off x="1303865" y="3365556"/>
            <a:ext cx="9592736" cy="444443"/>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body" idx="2"/>
          </p:nvPr>
        </p:nvSpPr>
        <p:spPr>
          <a:xfrm>
            <a:off x="1024467" y="3959862"/>
            <a:ext cx="10151533" cy="679871"/>
          </a:xfrm>
          <a:prstGeom prst="rect">
            <a:avLst/>
          </a:prstGeom>
          <a:noFill/>
          <a:ln>
            <a:noFill/>
          </a:ln>
        </p:spPr>
        <p:txBody>
          <a:bodyPr wrap="square" lIns="91425" tIns="91425" rIns="91425" bIns="91425" anchor="ctr"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dt" idx="10"/>
          </p:nvPr>
        </p:nvSpPr>
        <p:spPr>
          <a:xfrm>
            <a:off x="7814452" y="38100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1" name="Shape 91"/>
          <p:cNvSpPr txBox="1">
            <a:spLocks noGrp="1"/>
          </p:cNvSpPr>
          <p:nvPr>
            <p:ph type="ftr" idx="11"/>
          </p:nvPr>
        </p:nvSpPr>
        <p:spPr>
          <a:xfrm>
            <a:off x="685800" y="379941"/>
            <a:ext cx="6991492"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2" name="Shape 92"/>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
        <p:nvSpPr>
          <p:cNvPr id="93" name="Shape 93"/>
          <p:cNvSpPr txBox="1"/>
          <p:nvPr/>
        </p:nvSpPr>
        <p:spPr>
          <a:xfrm>
            <a:off x="476250" y="933450"/>
            <a:ext cx="609600" cy="584776"/>
          </a:xfrm>
          <a:prstGeom prst="rect">
            <a:avLst/>
          </a:prstGeom>
          <a:noFill/>
          <a:ln>
            <a:noFill/>
          </a:ln>
        </p:spPr>
        <p:txBody>
          <a:bodyPr wrap="square" lIns="91425" tIns="45700" rIns="91425" bIns="45700" anchor="ctr" anchorCtr="0">
            <a:noAutofit/>
          </a:bodyPr>
          <a:lstStyle/>
          <a:p>
            <a:pPr marL="0" marR="0" lvl="0" indent="-508000" algn="l" rtl="0">
              <a:spcBef>
                <a:spcPts val="0"/>
              </a:spcBef>
              <a:buClr>
                <a:schemeClr val="lt1"/>
              </a:buClr>
              <a:buSzPts val="8000"/>
              <a:buFont typeface="Century Gothic"/>
              <a:buNone/>
            </a:pPr>
            <a:r>
              <a:rPr lang="en-GB" sz="8000" b="0" cap="none">
                <a:solidFill>
                  <a:schemeClr val="lt1"/>
                </a:solidFill>
                <a:latin typeface="Century Gothic"/>
                <a:ea typeface="Century Gothic"/>
                <a:cs typeface="Century Gothic"/>
                <a:sym typeface="Century Gothic"/>
              </a:rPr>
              <a:t>“</a:t>
            </a:r>
          </a:p>
        </p:txBody>
      </p:sp>
      <p:sp>
        <p:nvSpPr>
          <p:cNvPr id="94" name="Shape 94"/>
          <p:cNvSpPr txBox="1"/>
          <p:nvPr/>
        </p:nvSpPr>
        <p:spPr>
          <a:xfrm>
            <a:off x="10984230" y="2701290"/>
            <a:ext cx="609600" cy="584776"/>
          </a:xfrm>
          <a:prstGeom prst="rect">
            <a:avLst/>
          </a:prstGeom>
          <a:noFill/>
          <a:ln>
            <a:noFill/>
          </a:ln>
        </p:spPr>
        <p:txBody>
          <a:bodyPr wrap="square" lIns="91425" tIns="45700" rIns="91425" bIns="45700" anchor="ctr" anchorCtr="0">
            <a:noAutofit/>
          </a:bodyPr>
          <a:lstStyle/>
          <a:p>
            <a:pPr marL="0" marR="0" lvl="0" indent="-508000" algn="r" rtl="0">
              <a:spcBef>
                <a:spcPts val="0"/>
              </a:spcBef>
              <a:buClr>
                <a:schemeClr val="lt1"/>
              </a:buClr>
              <a:buSzPts val="8000"/>
              <a:buFont typeface="Century Gothic"/>
              <a:buNone/>
            </a:pPr>
            <a:r>
              <a:rPr lang="en-GB" sz="8000" b="0" cap="none">
                <a:solidFill>
                  <a:schemeClr val="lt1"/>
                </a:solidFill>
                <a:latin typeface="Century Gothic"/>
                <a:ea typeface="Century Gothic"/>
                <a:cs typeface="Century Gothic"/>
                <a:sym typeface="Century Gothic"/>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Name Card">
    <p:spTree>
      <p:nvGrpSpPr>
        <p:cNvPr id="1" name="Shape 95"/>
        <p:cNvGrpSpPr/>
        <p:nvPr/>
      </p:nvGrpSpPr>
      <p:grpSpPr>
        <a:xfrm>
          <a:off x="0" y="0"/>
          <a:ext cx="0" cy="0"/>
          <a:chOff x="0" y="0"/>
          <a:chExt cx="0" cy="0"/>
        </a:xfrm>
      </p:grpSpPr>
      <p:pic>
        <p:nvPicPr>
          <p:cNvPr id="96" name="Shape 96"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7" name="Shape 97"/>
          <p:cNvSpPr txBox="1">
            <a:spLocks noGrp="1"/>
          </p:cNvSpPr>
          <p:nvPr>
            <p:ph type="title"/>
          </p:nvPr>
        </p:nvSpPr>
        <p:spPr>
          <a:xfrm>
            <a:off x="1024495" y="1124701"/>
            <a:ext cx="10146186" cy="2511835"/>
          </a:xfrm>
          <a:prstGeom prst="rect">
            <a:avLst/>
          </a:prstGeom>
          <a:noFill/>
          <a:ln>
            <a:noFill/>
          </a:ln>
        </p:spPr>
        <p:txBody>
          <a:bodyPr wrap="square" lIns="91425" tIns="91425" rIns="91425" bIns="91425" anchor="b" anchorCtr="0"/>
          <a:lstStyle>
            <a:lvl1pPr marL="0" marR="0" lvl="0" indent="0" algn="l" rtl="0">
              <a:lnSpc>
                <a:spcPct val="90000"/>
              </a:lnSpc>
              <a:spcBef>
                <a:spcPts val="0"/>
              </a:spcBef>
              <a:buClr>
                <a:schemeClr val="lt1"/>
              </a:buClr>
              <a:buSzPts val="3200"/>
              <a:buFont typeface="Century Gothic"/>
              <a:buNone/>
              <a:defRPr sz="32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98" name="Shape 98"/>
          <p:cNvSpPr txBox="1">
            <a:spLocks noGrp="1"/>
          </p:cNvSpPr>
          <p:nvPr>
            <p:ph type="body" idx="1"/>
          </p:nvPr>
        </p:nvSpPr>
        <p:spPr>
          <a:xfrm>
            <a:off x="1024467" y="3648315"/>
            <a:ext cx="10144654" cy="999885"/>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9pPr>
          </a:lstStyle>
          <a:p>
            <a:endParaRPr/>
          </a:p>
        </p:txBody>
      </p:sp>
      <p:sp>
        <p:nvSpPr>
          <p:cNvPr id="99" name="Shape 99"/>
          <p:cNvSpPr txBox="1">
            <a:spLocks noGrp="1"/>
          </p:cNvSpPr>
          <p:nvPr>
            <p:ph type="dt" idx="10"/>
          </p:nvPr>
        </p:nvSpPr>
        <p:spPr>
          <a:xfrm>
            <a:off x="7814452" y="378883"/>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0" name="Shape 100"/>
          <p:cNvSpPr txBox="1">
            <a:spLocks noGrp="1"/>
          </p:cNvSpPr>
          <p:nvPr>
            <p:ph type="ftr" idx="11"/>
          </p:nvPr>
        </p:nvSpPr>
        <p:spPr>
          <a:xfrm>
            <a:off x="685800" y="378883"/>
            <a:ext cx="6991492"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1" name="Shape 101"/>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 Column">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2895600" y="761999"/>
            <a:ext cx="8610599" cy="1303867"/>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104" name="Shape 104"/>
          <p:cNvSpPr txBox="1">
            <a:spLocks noGrp="1"/>
          </p:cNvSpPr>
          <p:nvPr>
            <p:ph type="body" idx="1"/>
          </p:nvPr>
        </p:nvSpPr>
        <p:spPr>
          <a:xfrm>
            <a:off x="685800" y="2202080"/>
            <a:ext cx="3456432" cy="617320"/>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5" name="Shape 105"/>
          <p:cNvSpPr txBox="1">
            <a:spLocks noGrp="1"/>
          </p:cNvSpPr>
          <p:nvPr>
            <p:ph type="body" idx="2"/>
          </p:nvPr>
        </p:nvSpPr>
        <p:spPr>
          <a:xfrm>
            <a:off x="685799"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6" name="Shape 106"/>
          <p:cNvSpPr txBox="1">
            <a:spLocks noGrp="1"/>
          </p:cNvSpPr>
          <p:nvPr>
            <p:ph type="body" idx="3"/>
          </p:nvPr>
        </p:nvSpPr>
        <p:spPr>
          <a:xfrm>
            <a:off x="4368800" y="2201333"/>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7" name="Shape 107"/>
          <p:cNvSpPr txBox="1">
            <a:spLocks noGrp="1"/>
          </p:cNvSpPr>
          <p:nvPr>
            <p:ph type="body" idx="4"/>
          </p:nvPr>
        </p:nvSpPr>
        <p:spPr>
          <a:xfrm>
            <a:off x="4366858" y="2904067"/>
            <a:ext cx="3456432" cy="3314618"/>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08" name="Shape 108"/>
          <p:cNvSpPr txBox="1">
            <a:spLocks noGrp="1"/>
          </p:cNvSpPr>
          <p:nvPr>
            <p:ph type="body" idx="5"/>
          </p:nvPr>
        </p:nvSpPr>
        <p:spPr>
          <a:xfrm>
            <a:off x="8051800" y="2192866"/>
            <a:ext cx="3456432" cy="626534"/>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09" name="Shape 109"/>
          <p:cNvSpPr txBox="1">
            <a:spLocks noGrp="1"/>
          </p:cNvSpPr>
          <p:nvPr>
            <p:ph type="body" idx="6"/>
          </p:nvPr>
        </p:nvSpPr>
        <p:spPr>
          <a:xfrm>
            <a:off x="8051801" y="2904565"/>
            <a:ext cx="3456432" cy="3314132"/>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0" name="Shape 11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1" name="Shape 11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2" name="Shape 11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Shape 113"/>
        <p:cNvGrpSpPr/>
        <p:nvPr/>
      </p:nvGrpSpPr>
      <p:grpSpPr>
        <a:xfrm>
          <a:off x="0" y="0"/>
          <a:ext cx="0" cy="0"/>
          <a:chOff x="0" y="0"/>
          <a:chExt cx="0" cy="0"/>
        </a:xfrm>
      </p:grpSpPr>
      <p:sp>
        <p:nvSpPr>
          <p:cNvPr id="114" name="Shape 114"/>
          <p:cNvSpPr txBox="1">
            <a:spLocks noGrp="1"/>
          </p:cNvSpPr>
          <p:nvPr>
            <p:ph type="title"/>
          </p:nvPr>
        </p:nvSpPr>
        <p:spPr>
          <a:xfrm>
            <a:off x="2895600" y="762000"/>
            <a:ext cx="8610599" cy="1295400"/>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115" name="Shape 115"/>
          <p:cNvSpPr txBox="1">
            <a:spLocks noGrp="1"/>
          </p:cNvSpPr>
          <p:nvPr>
            <p:ph type="body" idx="1"/>
          </p:nvPr>
        </p:nvSpPr>
        <p:spPr>
          <a:xfrm>
            <a:off x="688618" y="4191000"/>
            <a:ext cx="3451582"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6" name="Shape 116"/>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7" name="Shape 117"/>
          <p:cNvSpPr txBox="1">
            <a:spLocks noGrp="1"/>
          </p:cNvSpPr>
          <p:nvPr>
            <p:ph type="body" idx="3"/>
          </p:nvPr>
        </p:nvSpPr>
        <p:spPr>
          <a:xfrm>
            <a:off x="688618" y="4873764"/>
            <a:ext cx="3451582"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18" name="Shape 118"/>
          <p:cNvSpPr txBox="1">
            <a:spLocks noGrp="1"/>
          </p:cNvSpPr>
          <p:nvPr>
            <p:ph type="body" idx="4"/>
          </p:nvPr>
        </p:nvSpPr>
        <p:spPr>
          <a:xfrm>
            <a:off x="4374263" y="4191000"/>
            <a:ext cx="3448935"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19" name="Shape 119"/>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0" name="Shape 120"/>
          <p:cNvSpPr txBox="1">
            <a:spLocks noGrp="1"/>
          </p:cNvSpPr>
          <p:nvPr>
            <p:ph type="body" idx="6"/>
          </p:nvPr>
        </p:nvSpPr>
        <p:spPr>
          <a:xfrm>
            <a:off x="4374264" y="4873763"/>
            <a:ext cx="344893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1" name="Shape 121"/>
          <p:cNvSpPr txBox="1">
            <a:spLocks noGrp="1"/>
          </p:cNvSpPr>
          <p:nvPr>
            <p:ph type="body" idx="7"/>
          </p:nvPr>
        </p:nvSpPr>
        <p:spPr>
          <a:xfrm>
            <a:off x="8049731" y="4191000"/>
            <a:ext cx="3456469" cy="682765"/>
          </a:xfrm>
          <a:prstGeom prst="rect">
            <a:avLst/>
          </a:prstGeom>
          <a:noFill/>
          <a:ln>
            <a:noFill/>
          </a:ln>
        </p:spPr>
        <p:txBody>
          <a:bodyPr wrap="square" lIns="91425" tIns="91425" rIns="91425" bIns="91425" anchor="b" anchorCtr="0"/>
          <a:lstStyle>
            <a:lvl1pPr marL="0" marR="0" lvl="0" indent="0" algn="l" rtl="0">
              <a:lnSpc>
                <a:spcPct val="90000"/>
              </a:lnSpc>
              <a:spcBef>
                <a:spcPts val="1000"/>
              </a:spcBef>
              <a:buClr>
                <a:schemeClr val="lt1"/>
              </a:buClr>
              <a:buSzPts val="2400"/>
              <a:buFont typeface="Arial"/>
              <a:buNone/>
              <a:defRPr sz="2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2000"/>
              <a:buFont typeface="Arial"/>
              <a:buNone/>
              <a:defRPr sz="2000" b="1"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800"/>
              <a:buFont typeface="Arial"/>
              <a:buNone/>
              <a:defRPr sz="1800" b="1"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1" i="0" u="none" strike="noStrike" cap="none">
                <a:solidFill>
                  <a:schemeClr val="lt1"/>
                </a:solidFill>
                <a:latin typeface="Century Gothic"/>
                <a:ea typeface="Century Gothic"/>
                <a:cs typeface="Century Gothic"/>
                <a:sym typeface="Century Gothic"/>
              </a:defRPr>
            </a:lvl9pPr>
          </a:lstStyle>
          <a:p>
            <a:endParaRPr/>
          </a:p>
        </p:txBody>
      </p:sp>
      <p:sp>
        <p:nvSpPr>
          <p:cNvPr id="122" name="Shape 12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txBody>
          <a:bodyPr wrap="square" lIns="91425" tIns="91425" rIns="91425" bIns="91425" anchor="t" anchorCtr="0"/>
          <a:lstStyle>
            <a:lvl1pPr marL="0" marR="0" lvl="0" indent="0" algn="ctr" rtl="0">
              <a:lnSpc>
                <a:spcPct val="90000"/>
              </a:lnSpc>
              <a:spcBef>
                <a:spcPts val="10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3" name="Shape 123"/>
          <p:cNvSpPr txBox="1">
            <a:spLocks noGrp="1"/>
          </p:cNvSpPr>
          <p:nvPr>
            <p:ph type="body" idx="9"/>
          </p:nvPr>
        </p:nvSpPr>
        <p:spPr>
          <a:xfrm>
            <a:off x="8049731" y="4873761"/>
            <a:ext cx="3452445" cy="1344921"/>
          </a:xfrm>
          <a:prstGeom prst="rect">
            <a:avLst/>
          </a:prstGeom>
          <a:noFill/>
          <a:ln>
            <a:noFill/>
          </a:ln>
        </p:spPr>
        <p:txBody>
          <a:bodyPr wrap="square" lIns="91425" tIns="91425" rIns="91425" bIns="91425" anchor="t" anchorCtr="0"/>
          <a:lstStyle>
            <a:lvl1pPr marL="0" marR="0" lvl="0" indent="0" algn="l" rtl="0">
              <a:lnSpc>
                <a:spcPct val="90000"/>
              </a:lnSpc>
              <a:spcBef>
                <a:spcPts val="1000"/>
              </a:spcBef>
              <a:buClr>
                <a:schemeClr val="lt1"/>
              </a:buClr>
              <a:buSzPts val="1400"/>
              <a:buFont typeface="Arial"/>
              <a:buNone/>
              <a:defRPr sz="1400" b="0" i="0" u="none" strike="noStrike" cap="none">
                <a:solidFill>
                  <a:schemeClr val="lt1"/>
                </a:solidFill>
                <a:latin typeface="Century Gothic"/>
                <a:ea typeface="Century Gothic"/>
                <a:cs typeface="Century Gothic"/>
                <a:sym typeface="Century Gothic"/>
              </a:defRPr>
            </a:lvl1pPr>
            <a:lvl2pPr marL="457200" marR="0" lvl="1" indent="0" algn="l" rtl="0">
              <a:lnSpc>
                <a:spcPct val="90000"/>
              </a:lnSpc>
              <a:spcBef>
                <a:spcPts val="500"/>
              </a:spcBef>
              <a:buClr>
                <a:schemeClr val="lt1"/>
              </a:buClr>
              <a:buSzPts val="1200"/>
              <a:buFont typeface="Arial"/>
              <a:buNone/>
              <a:defRPr sz="1200" b="0" i="0" u="none" strike="noStrike" cap="none">
                <a:solidFill>
                  <a:schemeClr val="lt1"/>
                </a:solidFill>
                <a:latin typeface="Century Gothic"/>
                <a:ea typeface="Century Gothic"/>
                <a:cs typeface="Century Gothic"/>
                <a:sym typeface="Century Gothic"/>
              </a:defRPr>
            </a:lvl2pPr>
            <a:lvl3pPr marL="914400" marR="0" lvl="2" indent="0" algn="l" rtl="0">
              <a:lnSpc>
                <a:spcPct val="90000"/>
              </a:lnSpc>
              <a:spcBef>
                <a:spcPts val="500"/>
              </a:spcBef>
              <a:buClr>
                <a:schemeClr val="lt1"/>
              </a:buClr>
              <a:buSzPts val="1000"/>
              <a:buFont typeface="Arial"/>
              <a:buNone/>
              <a:defRPr sz="1000" b="0" i="0" u="none" strike="noStrike" cap="none">
                <a:solidFill>
                  <a:schemeClr val="lt1"/>
                </a:solidFill>
                <a:latin typeface="Century Gothic"/>
                <a:ea typeface="Century Gothic"/>
                <a:cs typeface="Century Gothic"/>
                <a:sym typeface="Century Gothic"/>
              </a:defRPr>
            </a:lvl3pPr>
            <a:lvl4pPr marL="1371600" marR="0" lvl="3"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4pPr>
            <a:lvl5pPr marL="1828800" marR="0" lvl="4"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5pPr>
            <a:lvl6pPr marL="2286000" marR="0" lvl="5"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6pPr>
            <a:lvl7pPr marL="2743200" marR="0" lvl="6"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7pPr>
            <a:lvl8pPr marL="3200400" marR="0" lvl="7"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8pPr>
            <a:lvl9pPr marL="3657600" marR="0" lvl="8" indent="0" algn="l" rtl="0">
              <a:lnSpc>
                <a:spcPct val="90000"/>
              </a:lnSpc>
              <a:spcBef>
                <a:spcPts val="500"/>
              </a:spcBef>
              <a:buClr>
                <a:schemeClr val="lt1"/>
              </a:buClr>
              <a:buSzPts val="900"/>
              <a:buFont typeface="Arial"/>
              <a:buNone/>
              <a:defRPr sz="900" b="0" i="0" u="none" strike="noStrike" cap="none">
                <a:solidFill>
                  <a:schemeClr val="lt1"/>
                </a:solidFill>
                <a:latin typeface="Century Gothic"/>
                <a:ea typeface="Century Gothic"/>
                <a:cs typeface="Century Gothic"/>
                <a:sym typeface="Century Gothic"/>
              </a:defRPr>
            </a:lvl9pPr>
          </a:lstStyle>
          <a:p>
            <a:endParaRPr/>
          </a:p>
        </p:txBody>
      </p:sp>
      <p:sp>
        <p:nvSpPr>
          <p:cNvPr id="124" name="Shape 124"/>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5" name="Shape 125"/>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26" name="Shape 126"/>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127"/>
        <p:cNvGrpSpPr/>
        <p:nvPr/>
      </p:nvGrpSpPr>
      <p:grpSpPr>
        <a:xfrm>
          <a:off x="0" y="0"/>
          <a:ext cx="0" cy="0"/>
          <a:chOff x="0" y="0"/>
          <a:chExt cx="0" cy="0"/>
        </a:xfrm>
      </p:grpSpPr>
      <p:sp>
        <p:nvSpPr>
          <p:cNvPr id="128" name="Shape 128"/>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129" name="Shape 129"/>
          <p:cNvSpPr txBox="1">
            <a:spLocks noGrp="1"/>
          </p:cNvSpPr>
          <p:nvPr>
            <p:ph type="body" idx="1"/>
          </p:nvPr>
        </p:nvSpPr>
        <p:spPr>
          <a:xfrm rot="5400000">
            <a:off x="4083937" y="-1203579"/>
            <a:ext cx="4024125" cy="10820400"/>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0" name="Shape 130"/>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1" name="Shape 131"/>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2" name="Shape 132"/>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cSld name="Vertical Title and Text">
    <p:spTree>
      <p:nvGrpSpPr>
        <p:cNvPr id="1" name="Shape 133"/>
        <p:cNvGrpSpPr/>
        <p:nvPr/>
      </p:nvGrpSpPr>
      <p:grpSpPr>
        <a:xfrm>
          <a:off x="0" y="0"/>
          <a:ext cx="0" cy="0"/>
          <a:chOff x="0" y="0"/>
          <a:chExt cx="0" cy="0"/>
        </a:xfrm>
      </p:grpSpPr>
      <p:pic>
        <p:nvPicPr>
          <p:cNvPr id="134" name="Shape 1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35" name="Shape 135"/>
          <p:cNvSpPr txBox="1">
            <a:spLocks noGrp="1"/>
          </p:cNvSpPr>
          <p:nvPr>
            <p:ph type="title"/>
          </p:nvPr>
        </p:nvSpPr>
        <p:spPr>
          <a:xfrm rot="5400000">
            <a:off x="8525933" y="1667933"/>
            <a:ext cx="3903133" cy="2057400"/>
          </a:xfrm>
          <a:prstGeom prst="rect">
            <a:avLst/>
          </a:prstGeom>
          <a:noFill/>
          <a:ln>
            <a:noFill/>
          </a:ln>
        </p:spPr>
        <p:txBody>
          <a:bodyPr wrap="square" lIns="91425" tIns="91425" rIns="91425" bIns="91425" anchor="ctr" anchorCtr="0"/>
          <a:lstStyle>
            <a:lvl1pPr marL="0" marR="0" lvl="0" indent="0" algn="l"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136" name="Shape 136"/>
          <p:cNvSpPr txBox="1">
            <a:spLocks noGrp="1"/>
          </p:cNvSpPr>
          <p:nvPr>
            <p:ph type="body" idx="1"/>
          </p:nvPr>
        </p:nvSpPr>
        <p:spPr>
          <a:xfrm rot="5400000">
            <a:off x="3175000" y="-1405467"/>
            <a:ext cx="3903133" cy="8204201"/>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37" name="Shape 137"/>
          <p:cNvSpPr txBox="1">
            <a:spLocks noGrp="1"/>
          </p:cNvSpPr>
          <p:nvPr>
            <p:ph type="dt" idx="10"/>
          </p:nvPr>
        </p:nvSpPr>
        <p:spPr>
          <a:xfrm>
            <a:off x="7814452" y="379941"/>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8" name="Shape 138"/>
          <p:cNvSpPr txBox="1">
            <a:spLocks noGrp="1"/>
          </p:cNvSpPr>
          <p:nvPr>
            <p:ph type="ftr" idx="11"/>
          </p:nvPr>
        </p:nvSpPr>
        <p:spPr>
          <a:xfrm>
            <a:off x="685800" y="381000"/>
            <a:ext cx="6991492"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39" name="Shape 139"/>
          <p:cNvSpPr txBox="1">
            <a:spLocks noGrp="1"/>
          </p:cNvSpPr>
          <p:nvPr>
            <p:ph type="sldNum" idx="12"/>
          </p:nvPr>
        </p:nvSpPr>
        <p:spPr>
          <a:xfrm>
            <a:off x="10862452" y="381000"/>
            <a:ext cx="643748"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a:solidFill>
                  <a:schemeClr val="lt1"/>
                </a:solidFill>
                <a:latin typeface="Century Gothic"/>
                <a:ea typeface="Century Gothic"/>
                <a:cs typeface="Century Gothic"/>
                <a:sym typeface="Century Gothic"/>
              </a:rPr>
              <a:t>‹#›</a:t>
            </a:fld>
            <a:endParaRPr lang="en-GB" sz="1050">
              <a:solidFill>
                <a:schemeClr val="lt1"/>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pic>
        <p:nvPicPr>
          <p:cNvPr id="6" name="Shape 6"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7" name="Shape 7"/>
          <p:cNvSpPr txBox="1">
            <a:spLocks noGrp="1"/>
          </p:cNvSpPr>
          <p:nvPr>
            <p:ph type="title"/>
          </p:nvPr>
        </p:nvSpPr>
        <p:spPr>
          <a:xfrm>
            <a:off x="2895600" y="764373"/>
            <a:ext cx="8610600" cy="1293028"/>
          </a:xfrm>
          <a:prstGeom prst="rect">
            <a:avLst/>
          </a:prstGeom>
          <a:noFill/>
          <a:ln>
            <a:noFill/>
          </a:ln>
        </p:spPr>
        <p:txBody>
          <a:bodyPr wrap="square" lIns="91425" tIns="91425" rIns="91425" bIns="91425" anchor="ctr" anchorCtr="0"/>
          <a:lstStyle>
            <a:lvl1pPr marL="0" marR="0" lvl="0" indent="0" algn="r" rtl="0">
              <a:lnSpc>
                <a:spcPct val="90000"/>
              </a:lnSpc>
              <a:spcBef>
                <a:spcPts val="0"/>
              </a:spcBef>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indent="0">
              <a:spcBef>
                <a:spcPts val="0"/>
              </a:spcBef>
              <a:buSzPts val="1400"/>
              <a:buNone/>
              <a:defRPr sz="1800"/>
            </a:lvl2pPr>
            <a:lvl3pPr lvl="2" indent="0">
              <a:spcBef>
                <a:spcPts val="0"/>
              </a:spcBef>
              <a:buSzPts val="1400"/>
              <a:buNone/>
              <a:defRPr sz="1800"/>
            </a:lvl3pPr>
            <a:lvl4pPr lvl="3" indent="0">
              <a:spcBef>
                <a:spcPts val="0"/>
              </a:spcBef>
              <a:buSzPts val="1400"/>
              <a:buNone/>
              <a:defRPr sz="1800"/>
            </a:lvl4pPr>
            <a:lvl5pPr lvl="4" indent="0">
              <a:spcBef>
                <a:spcPts val="0"/>
              </a:spcBef>
              <a:buSzPts val="1400"/>
              <a:buNone/>
              <a:defRPr sz="1800"/>
            </a:lvl5pPr>
            <a:lvl6pPr lvl="5" indent="0">
              <a:spcBef>
                <a:spcPts val="0"/>
              </a:spcBef>
              <a:buSzPts val="1400"/>
              <a:buNone/>
              <a:defRPr sz="1800"/>
            </a:lvl6pPr>
            <a:lvl7pPr lvl="6" indent="0">
              <a:spcBef>
                <a:spcPts val="0"/>
              </a:spcBef>
              <a:buSzPts val="1400"/>
              <a:buNone/>
              <a:defRPr sz="1800"/>
            </a:lvl7pPr>
            <a:lvl8pPr lvl="7" indent="0">
              <a:spcBef>
                <a:spcPts val="0"/>
              </a:spcBef>
              <a:buSzPts val="1400"/>
              <a:buNone/>
              <a:defRPr sz="1800"/>
            </a:lvl8pPr>
            <a:lvl9pPr lvl="8" indent="0">
              <a:spcBef>
                <a:spcPts val="0"/>
              </a:spcBef>
              <a:buSzPts val="1400"/>
              <a:buNone/>
              <a:defRPr sz="1800"/>
            </a:lvl9pPr>
          </a:lstStyle>
          <a:p>
            <a:endParaRPr/>
          </a:p>
        </p:txBody>
      </p:sp>
      <p:sp>
        <p:nvSpPr>
          <p:cNvPr id="8" name="Shape 8"/>
          <p:cNvSpPr txBox="1">
            <a:spLocks noGrp="1"/>
          </p:cNvSpPr>
          <p:nvPr>
            <p:ph type="body" idx="1"/>
          </p:nvPr>
        </p:nvSpPr>
        <p:spPr>
          <a:xfrm>
            <a:off x="685800" y="2194560"/>
            <a:ext cx="10820400" cy="4024125"/>
          </a:xfrm>
          <a:prstGeom prst="rect">
            <a:avLst/>
          </a:prstGeom>
          <a:noFill/>
          <a:ln>
            <a:noFill/>
          </a:ln>
        </p:spPr>
        <p:txBody>
          <a:bodyPr wrap="square" lIns="91425" tIns="91425" rIns="91425" bIns="91425" anchor="t" anchorCtr="0"/>
          <a:lstStyle>
            <a:lvl1pPr marL="228600" marR="0" lvl="0" indent="-88900" algn="l" rtl="0">
              <a:lnSpc>
                <a:spcPct val="90000"/>
              </a:lnSpc>
              <a:spcBef>
                <a:spcPts val="1000"/>
              </a:spcBef>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685800" marR="0" lvl="1" indent="-101600" algn="l" rtl="0">
              <a:lnSpc>
                <a:spcPct val="90000"/>
              </a:lnSpc>
              <a:spcBef>
                <a:spcPts val="500"/>
              </a:spcBef>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143000" marR="0" lvl="2" indent="-114300" algn="l" rtl="0">
              <a:lnSpc>
                <a:spcPct val="90000"/>
              </a:lnSpc>
              <a:spcBef>
                <a:spcPts val="500"/>
              </a:spcBef>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600200" marR="0" lvl="3"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057400" marR="0" lvl="4"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514600" marR="0" lvl="5"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2971800" marR="0" lvl="6"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429000" marR="0" lvl="7"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3886200" marR="0" lvl="8" indent="-127000" algn="l" rtl="0">
              <a:lnSpc>
                <a:spcPct val="90000"/>
              </a:lnSpc>
              <a:spcBef>
                <a:spcPts val="500"/>
              </a:spcBef>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9" name="Shape 9"/>
          <p:cNvSpPr txBox="1">
            <a:spLocks noGrp="1"/>
          </p:cNvSpPr>
          <p:nvPr>
            <p:ph type="dt" idx="10"/>
          </p:nvPr>
        </p:nvSpPr>
        <p:spPr>
          <a:xfrm>
            <a:off x="8595360" y="6356350"/>
            <a:ext cx="2910840" cy="365125"/>
          </a:xfrm>
          <a:prstGeom prst="rect">
            <a:avLst/>
          </a:prstGeom>
          <a:noFill/>
          <a:ln>
            <a:noFill/>
          </a:ln>
        </p:spPr>
        <p:txBody>
          <a:bodyPr wrap="square" lIns="91425" tIns="91425" rIns="91425" bIns="91425" anchor="ctr" anchorCtr="0"/>
          <a:lstStyle>
            <a:lvl1pPr marL="0" marR="0" lvl="0" indent="0" algn="r"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0" name="Shape 10"/>
          <p:cNvSpPr txBox="1">
            <a:spLocks noGrp="1"/>
          </p:cNvSpPr>
          <p:nvPr>
            <p:ph type="ftr" idx="11"/>
          </p:nvPr>
        </p:nvSpPr>
        <p:spPr>
          <a:xfrm>
            <a:off x="685800" y="6355845"/>
            <a:ext cx="7772400" cy="365125"/>
          </a:xfrm>
          <a:prstGeom prst="rect">
            <a:avLst/>
          </a:prstGeom>
          <a:noFill/>
          <a:ln>
            <a:noFill/>
          </a:ln>
        </p:spPr>
        <p:txBody>
          <a:bodyPr wrap="square" lIns="91425" tIns="91425" rIns="91425" bIns="91425" anchor="ctr" anchorCtr="0"/>
          <a:lstStyle>
            <a:lvl1pPr marL="0" marR="0" lvl="0" indent="0" algn="l" rtl="0">
              <a:spcBef>
                <a:spcPts val="0"/>
              </a:spcBef>
              <a:buSzPts val="1400"/>
              <a:buNone/>
              <a:defRPr sz="105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1" name="Shape 11"/>
          <p:cNvSpPr txBox="1">
            <a:spLocks noGrp="1"/>
          </p:cNvSpPr>
          <p:nvPr>
            <p:ph type="sldNum" idx="12"/>
          </p:nvPr>
        </p:nvSpPr>
        <p:spPr>
          <a:xfrm>
            <a:off x="8763000" y="381000"/>
            <a:ext cx="2743200" cy="365125"/>
          </a:xfrm>
          <a:prstGeom prst="rect">
            <a:avLst/>
          </a:prstGeom>
          <a:noFill/>
          <a:ln>
            <a:noFill/>
          </a:ln>
        </p:spPr>
        <p:txBody>
          <a:bodyPr wrap="square" lIns="91425" tIns="45700" rIns="91425" bIns="45700" anchor="ctr" anchorCtr="0">
            <a:noAutofit/>
          </a:bodyPr>
          <a:lstStyle/>
          <a:p>
            <a:pPr marL="0" marR="0" lvl="0" indent="0" algn="r" rtl="0">
              <a:spcBef>
                <a:spcPts val="0"/>
              </a:spcBef>
              <a:buNone/>
            </a:pPr>
            <a:fld id="{00000000-1234-1234-1234-123412341234}" type="slidenum">
              <a:rPr lang="en-GB" sz="1050" b="0" i="0" u="none" strike="noStrike" cap="none">
                <a:solidFill>
                  <a:schemeClr val="lt1"/>
                </a:solidFill>
                <a:latin typeface="Century Gothic"/>
                <a:ea typeface="Century Gothic"/>
                <a:cs typeface="Century Gothic"/>
                <a:sym typeface="Century Gothic"/>
              </a:rPr>
              <a:t>‹#›</a:t>
            </a:fld>
            <a:endParaRPr lang="en-GB" sz="1050" b="0" i="0" u="none" strike="noStrike" cap="none">
              <a:solidFill>
                <a:schemeClr val="lt1"/>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ctrTitle"/>
          </p:nvPr>
        </p:nvSpPr>
        <p:spPr>
          <a:xfrm>
            <a:off x="1371600" y="2362200"/>
            <a:ext cx="9448800" cy="1825096"/>
          </a:xfrm>
          <a:prstGeom prst="rect">
            <a:avLst/>
          </a:prstGeom>
          <a:noFill/>
          <a:ln>
            <a:noFill/>
          </a:ln>
        </p:spPr>
        <p:txBody>
          <a:bodyPr wrap="square" lIns="91425" tIns="45700" rIns="91425" bIns="45700" anchor="b" anchorCtr="0">
            <a:noAutofit/>
          </a:bodyPr>
          <a:lstStyle/>
          <a:p>
            <a:pPr marL="0" marR="0" lvl="0" indent="-342900" algn="ctr" rtl="0">
              <a:lnSpc>
                <a:spcPct val="90000"/>
              </a:lnSpc>
              <a:spcBef>
                <a:spcPts val="0"/>
              </a:spcBef>
              <a:buClr>
                <a:schemeClr val="lt1"/>
              </a:buClr>
              <a:buSzPts val="5400"/>
              <a:buFont typeface="Century Gothic"/>
              <a:buNone/>
            </a:pPr>
            <a:r>
              <a:rPr lang="en-GB" sz="5400" b="0" i="0" u="none" strike="noStrike" cap="none">
                <a:solidFill>
                  <a:schemeClr val="lt1"/>
                </a:solidFill>
                <a:latin typeface="Century Gothic"/>
                <a:ea typeface="Century Gothic"/>
                <a:cs typeface="Century Gothic"/>
                <a:sym typeface="Century Gothic"/>
              </a:rPr>
              <a:t/>
            </a:r>
            <a:br>
              <a:rPr lang="en-GB" sz="5400" b="0" i="0" u="none" strike="noStrike" cap="none">
                <a:solidFill>
                  <a:schemeClr val="lt1"/>
                </a:solidFill>
                <a:latin typeface="Century Gothic"/>
                <a:ea typeface="Century Gothic"/>
                <a:cs typeface="Century Gothic"/>
                <a:sym typeface="Century Gothic"/>
              </a:rPr>
            </a:br>
            <a:r>
              <a:rPr lang="en-GB" sz="5400" b="0" i="0" u="none" strike="noStrike" cap="none">
                <a:solidFill>
                  <a:schemeClr val="lt1"/>
                </a:solidFill>
                <a:latin typeface="Century Gothic"/>
                <a:ea typeface="Century Gothic"/>
                <a:cs typeface="Century Gothic"/>
                <a:sym typeface="Century Gothic"/>
              </a:rPr>
              <a:t/>
            </a:r>
            <a:br>
              <a:rPr lang="en-GB" sz="5400" b="0" i="0" u="none" strike="noStrike" cap="none">
                <a:solidFill>
                  <a:schemeClr val="lt1"/>
                </a:solidFill>
                <a:latin typeface="Century Gothic"/>
                <a:ea typeface="Century Gothic"/>
                <a:cs typeface="Century Gothic"/>
                <a:sym typeface="Century Gothic"/>
              </a:rPr>
            </a:br>
            <a:r>
              <a:rPr lang="en-GB" sz="5400"/>
              <a:t>Burnout and its Effect on Dance Training and Performance</a:t>
            </a:r>
          </a:p>
        </p:txBody>
      </p:sp>
      <p:sp>
        <p:nvSpPr>
          <p:cNvPr id="145" name="Shape 145"/>
          <p:cNvSpPr txBox="1">
            <a:spLocks noGrp="1"/>
          </p:cNvSpPr>
          <p:nvPr>
            <p:ph type="subTitle" idx="1"/>
          </p:nvPr>
        </p:nvSpPr>
        <p:spPr>
          <a:xfrm>
            <a:off x="1371600" y="3632201"/>
            <a:ext cx="9448800" cy="685800"/>
          </a:xfrm>
          <a:prstGeom prst="rect">
            <a:avLst/>
          </a:prstGeom>
          <a:noFill/>
          <a:ln>
            <a:noFill/>
          </a:ln>
        </p:spPr>
        <p:txBody>
          <a:bodyPr wrap="square" lIns="91425" tIns="45700" rIns="91425" bIns="45700" anchor="t" anchorCtr="0">
            <a:noAutofit/>
          </a:bodyPr>
          <a:lstStyle/>
          <a:p>
            <a:pPr marL="0" marR="0" lvl="0" indent="-127000" algn="l" rtl="0">
              <a:lnSpc>
                <a:spcPct val="90000"/>
              </a:lnSpc>
              <a:spcBef>
                <a:spcPts val="0"/>
              </a:spcBef>
              <a:buClr>
                <a:schemeClr val="lt1"/>
              </a:buClr>
              <a:buSzPts val="2000"/>
              <a:buFont typeface="Arial"/>
              <a:buNone/>
            </a:pPr>
            <a:endParaRPr sz="20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Shape 150"/>
          <p:cNvSpPr txBox="1"/>
          <p:nvPr/>
        </p:nvSpPr>
        <p:spPr>
          <a:xfrm flipH="1">
            <a:off x="519764" y="1447800"/>
            <a:ext cx="11218244" cy="4832092"/>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b="0" i="0" u="none" strike="noStrike" cap="none">
                <a:solidFill>
                  <a:schemeClr val="lt1"/>
                </a:solidFill>
                <a:latin typeface="Century Gothic"/>
                <a:ea typeface="Century Gothic"/>
                <a:cs typeface="Century Gothic"/>
                <a:sym typeface="Century Gothic"/>
              </a:rPr>
              <a:t>Research into overtraining is limited, however there is no doubt that it is a contributory factor to the increase in early retirement, injuries, frequent illness and reduced performance in training and on stage. </a:t>
            </a:r>
          </a:p>
          <a:p>
            <a:pPr marL="0" marR="0" lvl="0" indent="0" algn="l"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The stress of increased training in conjunction with social, economic, academic and fitness problems can lead to undesirable hormonal, immunological and neural changes. </a:t>
            </a:r>
          </a:p>
          <a:p>
            <a:pPr marL="0" marR="0" lvl="0" indent="0" algn="l"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To prevent overtraining dancers need to maintain a balanced diet, good hydration, physical rest and sleep.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Shape 155"/>
          <p:cNvSpPr txBox="1"/>
          <p:nvPr/>
        </p:nvSpPr>
        <p:spPr>
          <a:xfrm>
            <a:off x="548640" y="1981200"/>
            <a:ext cx="11117179" cy="4401205"/>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Overtraining or burnout can be diagnosed if the individual:</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Complains of reduced physical performance, for no apparent medical or other obvious reasons. </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Suffers from constant fatigue</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Shows behavioural and emotional changes.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Shape 160"/>
          <p:cNvSpPr txBox="1"/>
          <p:nvPr/>
        </p:nvSpPr>
        <p:spPr>
          <a:xfrm>
            <a:off x="591954" y="635267"/>
            <a:ext cx="10915047" cy="5693866"/>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Factors that may contribute to overtraining are:</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physical work and training. </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Lack of optimal recovery</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Personality characteristics</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Fitness level </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Type of activity</a:t>
            </a:r>
          </a:p>
          <a:p>
            <a:pPr marL="285750" marR="0" lvl="0" indent="-285750" algn="ctr" rtl="0">
              <a:spcBef>
                <a:spcPts val="0"/>
              </a:spcBef>
              <a:buClr>
                <a:schemeClr val="lt1"/>
              </a:buClr>
              <a:buSzPts val="2800"/>
              <a:buFont typeface="Arial"/>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External factors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Shape 165"/>
          <p:cNvSpPr txBox="1"/>
          <p:nvPr/>
        </p:nvSpPr>
        <p:spPr>
          <a:xfrm>
            <a:off x="360947" y="1295400"/>
            <a:ext cx="11420375" cy="5262979"/>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Following intense dance micro damage to body structures needs to be repaired to prevent further damage in subsequent workouts.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More contractile proteins must be laid down so that muscles can produce greater force, more energy production enzymes must be synthesised for muscles to work harder, and more oxygen needs to be supplied to energy production sites.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If muscle repair or adaptation is to take place, an appropriate length of time is required where little or no physical activity takes place.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pic>
        <p:nvPicPr>
          <p:cNvPr id="170" name="Shape 170"/>
          <p:cNvPicPr preferRelativeResize="0"/>
          <p:nvPr/>
        </p:nvPicPr>
        <p:blipFill rotWithShape="1">
          <a:blip r:embed="rId3">
            <a:alphaModFix/>
          </a:blip>
          <a:srcRect/>
          <a:stretch/>
        </p:blipFill>
        <p:spPr>
          <a:xfrm>
            <a:off x="1581868" y="1371600"/>
            <a:ext cx="8972233" cy="5046881"/>
          </a:xfrm>
          <a:prstGeom prst="rect">
            <a:avLst/>
          </a:prstGeom>
          <a:noFill/>
          <a:ln>
            <a:noFill/>
          </a:ln>
        </p:spPr>
      </p:pic>
      <p:sp>
        <p:nvSpPr>
          <p:cNvPr id="171" name="Shape 171"/>
          <p:cNvSpPr txBox="1"/>
          <p:nvPr/>
        </p:nvSpPr>
        <p:spPr>
          <a:xfrm>
            <a:off x="1581868" y="5702815"/>
            <a:ext cx="11102741" cy="230832"/>
          </a:xfrm>
          <a:prstGeom prst="rect">
            <a:avLst/>
          </a:prstGeom>
          <a:noFill/>
          <a:ln>
            <a:noFill/>
          </a:ln>
        </p:spPr>
        <p:txBody>
          <a:bodyPr wrap="square" lIns="91425" tIns="45700" rIns="91425" bIns="45700" anchor="t" anchorCtr="0">
            <a:noAutofit/>
          </a:bodyPr>
          <a:lstStyle/>
          <a:p>
            <a:pPr marL="0" marR="0" lvl="0" indent="0" algn="l" rtl="0">
              <a:spcBef>
                <a:spcPts val="0"/>
              </a:spcBef>
              <a:buNone/>
            </a:pPr>
            <a:r>
              <a:rPr lang="en-GB" sz="900">
                <a:solidFill>
                  <a:schemeClr val="lt1"/>
                </a:solidFill>
                <a:latin typeface="Century Gothic"/>
                <a:ea typeface="Century Gothic"/>
                <a:cs typeface="Century Gothic"/>
                <a:sym typeface="Century Gothic"/>
              </a:rPr>
              <a:t>http://www.intechopen.com/books/skeletal-muscle-from-myogenesis-to-clinical-relations/role-of-heat-shock-proteins-in-skeletal-muscle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Shape 176"/>
          <p:cNvSpPr txBox="1"/>
          <p:nvPr/>
        </p:nvSpPr>
        <p:spPr>
          <a:xfrm>
            <a:off x="696220" y="799839"/>
            <a:ext cx="10799400" cy="5694000"/>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Symptoms of overtraining or burnout can include:</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Excessive sweating </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Inability to recover optimally following intensive dancing </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Loss of desire and enthusiasm for dance</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Breakdown of technique</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Poor concentration</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Loss of appetite or loss of body weight</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Disturbed sleep often with nightmares or vivid dreams </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need to visit the toilet at night</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susceptibility to injuries</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anxiety and irritability</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Signs of depression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Shape 181"/>
          <p:cNvSpPr txBox="1"/>
          <p:nvPr/>
        </p:nvSpPr>
        <p:spPr>
          <a:xfrm>
            <a:off x="620829" y="346510"/>
            <a:ext cx="10828422" cy="6093976"/>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600">
                <a:solidFill>
                  <a:schemeClr val="lt1"/>
                </a:solidFill>
                <a:latin typeface="Century Gothic"/>
                <a:ea typeface="Century Gothic"/>
                <a:cs typeface="Century Gothic"/>
                <a:sym typeface="Century Gothic"/>
              </a:rPr>
              <a:t>Acute overtraining is the result of an imbalance between exercise and recovery over a period of just a few days or weeks. </a:t>
            </a:r>
          </a:p>
          <a:p>
            <a:pPr marL="0" marR="0" lvl="0" indent="0" algn="ctr" rtl="0">
              <a:spcBef>
                <a:spcPts val="0"/>
              </a:spcBef>
              <a:buNone/>
            </a:pPr>
            <a:endParaRPr sz="2600">
              <a:solidFill>
                <a:schemeClr val="lt1"/>
              </a:solidFill>
              <a:latin typeface="Century Gothic"/>
              <a:ea typeface="Century Gothic"/>
              <a:cs typeface="Century Gothic"/>
              <a:sym typeface="Century Gothic"/>
            </a:endParaRPr>
          </a:p>
          <a:p>
            <a:pPr marL="0" marR="0" lvl="0" indent="0" algn="ctr" rtl="0">
              <a:spcBef>
                <a:spcPts val="0"/>
              </a:spcBef>
              <a:buNone/>
            </a:pPr>
            <a:r>
              <a:rPr lang="en-GB" sz="2600">
                <a:solidFill>
                  <a:schemeClr val="lt1"/>
                </a:solidFill>
                <a:latin typeface="Century Gothic"/>
                <a:ea typeface="Century Gothic"/>
                <a:cs typeface="Century Gothic"/>
                <a:sym typeface="Century Gothic"/>
              </a:rPr>
              <a:t>Symptoms can include:</a:t>
            </a:r>
          </a:p>
          <a:p>
            <a:pPr marL="0" marR="0" lvl="0" indent="0" algn="ctr" rtl="0">
              <a:spcBef>
                <a:spcPts val="0"/>
              </a:spcBef>
              <a:buNone/>
            </a:pPr>
            <a:endParaRPr sz="26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Increased normal resting heart rate by 5-10 bpm</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Increased resting blood pressure</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Raised resting lactic acid</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Decreased maximal lactic acid following intensive physical exercise</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Following specific dance routines, heart rate recovery to resting levels may take 2-3 times longer than normal</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Decreased ability by the body to utilise oxygen using maximal exercise </a:t>
            </a:r>
          </a:p>
          <a:p>
            <a:pPr marL="285750" marR="0" lvl="0" indent="-285750" algn="ctr" rtl="0">
              <a:spcBef>
                <a:spcPts val="0"/>
              </a:spcBef>
              <a:buClr>
                <a:schemeClr val="lt1"/>
              </a:buClr>
              <a:buSzPts val="2600"/>
              <a:buFont typeface="Arial"/>
              <a:buChar char="•"/>
            </a:pPr>
            <a:r>
              <a:rPr lang="en-GB" sz="2600">
                <a:solidFill>
                  <a:schemeClr val="lt1"/>
                </a:solidFill>
                <a:latin typeface="Century Gothic"/>
                <a:ea typeface="Century Gothic"/>
                <a:cs typeface="Century Gothic"/>
                <a:sym typeface="Century Gothic"/>
              </a:rPr>
              <a:t>Muscle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Shape 186"/>
          <p:cNvSpPr txBox="1"/>
          <p:nvPr/>
        </p:nvSpPr>
        <p:spPr>
          <a:xfrm>
            <a:off x="649706" y="895150"/>
            <a:ext cx="10698480" cy="4832092"/>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Chronic overtraining is the result of imbalances between exercise and recovery over a period of weeks or months.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Symptoms can include:</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Menstrual irregularities or amenorrhea </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susceptibility to infections, especially of the skin and upper respiratory tract</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Increased rate of allergies</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Minor scratches may heal slowly</a:t>
            </a:r>
          </a:p>
          <a:p>
            <a:pPr marL="285750" marR="0" lvl="0" indent="-285750" algn="ctr" rtl="0">
              <a:spcBef>
                <a:spcPts val="0"/>
              </a:spcBef>
              <a:buClr>
                <a:schemeClr val="lt1"/>
              </a:buClr>
              <a:buSzPts val="2800"/>
              <a:buFont typeface="Arial"/>
              <a:buChar char="•"/>
            </a:pPr>
            <a:r>
              <a:rPr lang="en-GB" sz="2800">
                <a:solidFill>
                  <a:schemeClr val="lt1"/>
                </a:solidFill>
                <a:latin typeface="Century Gothic"/>
                <a:ea typeface="Century Gothic"/>
                <a:cs typeface="Century Gothic"/>
                <a:sym typeface="Century Gothic"/>
              </a:rPr>
              <a:t>Loss of maximal voluntary muscle strength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Shape 191"/>
          <p:cNvSpPr txBox="1"/>
          <p:nvPr/>
        </p:nvSpPr>
        <p:spPr>
          <a:xfrm>
            <a:off x="808522" y="259882"/>
            <a:ext cx="10597415" cy="6124754"/>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2800">
                <a:solidFill>
                  <a:schemeClr val="lt1"/>
                </a:solidFill>
                <a:latin typeface="Century Gothic"/>
                <a:ea typeface="Century Gothic"/>
                <a:cs typeface="Century Gothic"/>
                <a:sym typeface="Century Gothic"/>
              </a:rPr>
              <a:t>Preventions</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Dancers should avoid the physical and psychological stressors associated with burnout. Where possible they need to enrich their lives with other mental and physical interests other than dance.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Dancers should never try to increase physical loads suddenly. A steady increase of 5% effort per week is recommended. </a:t>
            </a:r>
          </a:p>
          <a:p>
            <a:pPr marL="0" marR="0" lvl="0" indent="0" algn="ctr" rtl="0">
              <a:spcBef>
                <a:spcPts val="0"/>
              </a:spcBef>
              <a:buNone/>
            </a:pPr>
            <a:endParaRPr sz="2800">
              <a:solidFill>
                <a:schemeClr val="lt1"/>
              </a:solidFill>
              <a:latin typeface="Century Gothic"/>
              <a:ea typeface="Century Gothic"/>
              <a:cs typeface="Century Gothic"/>
              <a:sym typeface="Century Gothic"/>
            </a:endParaRPr>
          </a:p>
          <a:p>
            <a:pPr marL="0" marR="0" lvl="0" indent="0" algn="ctr" rtl="0">
              <a:spcBef>
                <a:spcPts val="0"/>
              </a:spcBef>
              <a:buNone/>
            </a:pPr>
            <a:r>
              <a:rPr lang="en-GB" sz="2800">
                <a:solidFill>
                  <a:schemeClr val="lt1"/>
                </a:solidFill>
                <a:latin typeface="Century Gothic"/>
                <a:ea typeface="Century Gothic"/>
                <a:cs typeface="Century Gothic"/>
                <a:sym typeface="Century Gothic"/>
              </a:rPr>
              <a:t>It is recommended that dancers have at least one months break per year, allowing time to physically and mentally prepare the body for a new season.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Shape 196"/>
          <p:cNvSpPr txBox="1"/>
          <p:nvPr/>
        </p:nvSpPr>
        <p:spPr>
          <a:xfrm>
            <a:off x="707458" y="2208997"/>
            <a:ext cx="10655166" cy="1754326"/>
          </a:xfrm>
          <a:prstGeom prst="rect">
            <a:avLst/>
          </a:prstGeom>
          <a:noFill/>
          <a:ln>
            <a:noFill/>
          </a:ln>
        </p:spPr>
        <p:txBody>
          <a:bodyPr wrap="square" lIns="91425" tIns="45700" rIns="91425" bIns="45700" anchor="t" anchorCtr="0">
            <a:noAutofit/>
          </a:bodyPr>
          <a:lstStyle/>
          <a:p>
            <a:pPr marL="0" marR="0" lvl="0" indent="0" algn="ctr" rtl="0">
              <a:spcBef>
                <a:spcPts val="0"/>
              </a:spcBef>
              <a:buNone/>
            </a:pPr>
            <a:r>
              <a:rPr lang="en-GB" sz="3600">
                <a:solidFill>
                  <a:schemeClr val="lt1"/>
                </a:solidFill>
                <a:latin typeface="Century Gothic"/>
                <a:ea typeface="Century Gothic"/>
                <a:cs typeface="Century Gothic"/>
                <a:sym typeface="Century Gothic"/>
              </a:rPr>
              <a:t>In small groups discus the following statement:</a:t>
            </a:r>
          </a:p>
          <a:p>
            <a:pPr marL="0" marR="0" lvl="0" indent="0" algn="ctr" rtl="0">
              <a:spcBef>
                <a:spcPts val="0"/>
              </a:spcBef>
              <a:buNone/>
            </a:pPr>
            <a:endParaRPr sz="3600">
              <a:solidFill>
                <a:schemeClr val="lt1"/>
              </a:solidFill>
              <a:latin typeface="Century Gothic"/>
              <a:ea typeface="Century Gothic"/>
              <a:cs typeface="Century Gothic"/>
              <a:sym typeface="Century Gothic"/>
            </a:endParaRPr>
          </a:p>
          <a:p>
            <a:pPr marL="0" marR="0" lvl="0" indent="0" algn="ctr" rtl="0">
              <a:spcBef>
                <a:spcPts val="0"/>
              </a:spcBef>
              <a:buNone/>
            </a:pPr>
            <a:r>
              <a:rPr lang="en-GB" sz="3600">
                <a:solidFill>
                  <a:schemeClr val="lt1"/>
                </a:solidFill>
                <a:latin typeface="Century Gothic"/>
                <a:ea typeface="Century Gothic"/>
                <a:cs typeface="Century Gothic"/>
                <a:sym typeface="Century Gothic"/>
              </a:rPr>
              <a:t>'No pain, no gain' </a:t>
            </a:r>
          </a:p>
        </p:txBody>
      </p:sp>
    </p:spTree>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530</Words>
  <Application>Microsoft Office PowerPoint</Application>
  <PresentationFormat>Widescreen</PresentationFormat>
  <Paragraphs>75</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Century Gothic</vt:lpstr>
      <vt:lpstr>Vapor Trail</vt:lpstr>
      <vt:lpstr>  Burnout and its Effect on Dance Training and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Burnout and its Effect on Dance Training and Performance</dc:title>
  <dc:creator>Christy Anson-Harries</dc:creator>
  <cp:lastModifiedBy>Christy Anson-Harries</cp:lastModifiedBy>
  <cp:revision>1</cp:revision>
  <dcterms:modified xsi:type="dcterms:W3CDTF">2017-11-29T13:18:21Z</dcterms:modified>
</cp:coreProperties>
</file>