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05FBDF-E00F-43B9-A2BD-EDD055CA6D48}" v="32" dt="2022-06-07T20:09:37.4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rginica Ionescu (2026295)" userId="S::2026295@student.uwtsd.ac.uk::99e07e58-1b10-4242-a2bb-70f578981dac" providerId="AD" clId="Web-{6005FBDF-E00F-43B9-A2BD-EDD055CA6D48}"/>
    <pc:docChg chg="addSld delSld modSld">
      <pc:chgData name="Virginica Ionescu (2026295)" userId="S::2026295@student.uwtsd.ac.uk::99e07e58-1b10-4242-a2bb-70f578981dac" providerId="AD" clId="Web-{6005FBDF-E00F-43B9-A2BD-EDD055CA6D48}" dt="2022-06-07T20:09:37.401" v="34" actId="1076"/>
      <pc:docMkLst>
        <pc:docMk/>
      </pc:docMkLst>
      <pc:sldChg chg="del">
        <pc:chgData name="Virginica Ionescu (2026295)" userId="S::2026295@student.uwtsd.ac.uk::99e07e58-1b10-4242-a2bb-70f578981dac" providerId="AD" clId="Web-{6005FBDF-E00F-43B9-A2BD-EDD055CA6D48}" dt="2022-06-07T20:09:05.448" v="29"/>
        <pc:sldMkLst>
          <pc:docMk/>
          <pc:sldMk cId="109857222" sldId="256"/>
        </pc:sldMkLst>
      </pc:sldChg>
      <pc:sldChg chg="addSp modSp new modMedia addAnim">
        <pc:chgData name="Virginica Ionescu (2026295)" userId="S::2026295@student.uwtsd.ac.uk::99e07e58-1b10-4242-a2bb-70f578981dac" providerId="AD" clId="Web-{6005FBDF-E00F-43B9-A2BD-EDD055CA6D48}" dt="2022-06-07T20:09:37.401" v="34" actId="1076"/>
        <pc:sldMkLst>
          <pc:docMk/>
          <pc:sldMk cId="2045129054" sldId="257"/>
        </pc:sldMkLst>
        <pc:spChg chg="mod">
          <ac:chgData name="Virginica Ionescu (2026295)" userId="S::2026295@student.uwtsd.ac.uk::99e07e58-1b10-4242-a2bb-70f578981dac" providerId="AD" clId="Web-{6005FBDF-E00F-43B9-A2BD-EDD055CA6D48}" dt="2022-06-07T20:09:14.667" v="31" actId="20577"/>
          <ac:spMkLst>
            <pc:docMk/>
            <pc:sldMk cId="2045129054" sldId="257"/>
            <ac:spMk id="2" creationId="{DF590D37-440E-1362-3610-54A607ABD5A4}"/>
          </ac:spMkLst>
        </pc:spChg>
        <pc:spChg chg="mod">
          <ac:chgData name="Virginica Ionescu (2026295)" userId="S::2026295@student.uwtsd.ac.uk::99e07e58-1b10-4242-a2bb-70f578981dac" providerId="AD" clId="Web-{6005FBDF-E00F-43B9-A2BD-EDD055CA6D48}" dt="2022-06-07T20:08:21.447" v="24" actId="14100"/>
          <ac:spMkLst>
            <pc:docMk/>
            <pc:sldMk cId="2045129054" sldId="257"/>
            <ac:spMk id="3" creationId="{89F7F27A-2C40-80A2-637A-54E630A88AF8}"/>
          </ac:spMkLst>
        </pc:spChg>
        <pc:spChg chg="add mod">
          <ac:chgData name="Virginica Ionescu (2026295)" userId="S::2026295@student.uwtsd.ac.uk::99e07e58-1b10-4242-a2bb-70f578981dac" providerId="AD" clId="Web-{6005FBDF-E00F-43B9-A2BD-EDD055CA6D48}" dt="2022-06-07T20:09:37.401" v="34" actId="1076"/>
          <ac:spMkLst>
            <pc:docMk/>
            <pc:sldMk cId="2045129054" sldId="257"/>
            <ac:spMk id="5" creationId="{357335D2-F63E-AD33-7C17-EFDA3D42A223}"/>
          </ac:spMkLst>
        </pc:spChg>
        <pc:picChg chg="add mod">
          <ac:chgData name="Virginica Ionescu (2026295)" userId="S::2026295@student.uwtsd.ac.uk::99e07e58-1b10-4242-a2bb-70f578981dac" providerId="AD" clId="Web-{6005FBDF-E00F-43B9-A2BD-EDD055CA6D48}" dt="2022-06-07T20:08:05.915" v="22" actId="1076"/>
          <ac:picMkLst>
            <pc:docMk/>
            <pc:sldMk cId="2045129054" sldId="257"/>
            <ac:picMk id="4" creationId="{FBDE52F2-8E34-EEA5-DD02-572DE72B7AF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0D37-440E-1362-3610-54A607ABD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51974"/>
            <a:ext cx="10515600" cy="1325563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Dialogo</a:t>
            </a:r>
            <a:r>
              <a:rPr lang="en-US" dirty="0">
                <a:cs typeface="Calibri Light"/>
              </a:rPr>
              <a:t>: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7F27A-2C40-80A2-637A-54E630A88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0721"/>
            <a:ext cx="10515600" cy="5290789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Buenos </a:t>
            </a:r>
            <a:r>
              <a:rPr lang="en-US" dirty="0" err="1">
                <a:ea typeface="+mn-lt"/>
                <a:cs typeface="+mn-lt"/>
              </a:rPr>
              <a:t>dias</a:t>
            </a:r>
            <a:r>
              <a:rPr lang="en-US" dirty="0">
                <a:ea typeface="+mn-lt"/>
                <a:cs typeface="+mn-lt"/>
              </a:rPr>
              <a:t>! Hotel </a:t>
            </a:r>
            <a:r>
              <a:rPr lang="en-US" dirty="0" err="1">
                <a:ea typeface="+mn-lt"/>
                <a:cs typeface="+mn-lt"/>
              </a:rPr>
              <a:t>Benidorm</a:t>
            </a:r>
            <a:r>
              <a:rPr lang="en-US" dirty="0">
                <a:ea typeface="+mn-lt"/>
                <a:cs typeface="+mn-lt"/>
              </a:rPr>
              <a:t>. Como le </a:t>
            </a:r>
            <a:r>
              <a:rPr lang="en-US" dirty="0" err="1">
                <a:ea typeface="+mn-lt"/>
                <a:cs typeface="+mn-lt"/>
              </a:rPr>
              <a:t>puedo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ayudar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Buenos </a:t>
            </a:r>
            <a:r>
              <a:rPr lang="en-US" dirty="0" err="1">
                <a:ea typeface="+mn-lt"/>
                <a:cs typeface="+mn-lt"/>
              </a:rPr>
              <a:t>dias</a:t>
            </a:r>
            <a:r>
              <a:rPr lang="en-US" dirty="0">
                <a:ea typeface="+mn-lt"/>
                <a:cs typeface="+mn-lt"/>
              </a:rPr>
              <a:t>! Me </a:t>
            </a:r>
            <a:r>
              <a:rPr lang="en-US" dirty="0" err="1">
                <a:ea typeface="+mn-lt"/>
                <a:cs typeface="+mn-lt"/>
              </a:rPr>
              <a:t>gustaria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reservar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una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habitación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el</a:t>
            </a:r>
            <a:r>
              <a:rPr lang="en-US" dirty="0">
                <a:ea typeface="+mn-lt"/>
                <a:cs typeface="+mn-lt"/>
              </a:rPr>
              <a:t> hotel.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Muy bien, Como se llama </a:t>
            </a:r>
            <a:r>
              <a:rPr lang="en-US" dirty="0" err="1">
                <a:ea typeface="+mn-lt"/>
                <a:cs typeface="+mn-lt"/>
              </a:rPr>
              <a:t>usted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Me </a:t>
            </a:r>
            <a:r>
              <a:rPr lang="en-US" dirty="0" err="1">
                <a:ea typeface="+mn-lt"/>
                <a:cs typeface="+mn-lt"/>
              </a:rPr>
              <a:t>llamo</a:t>
            </a:r>
            <a:r>
              <a:rPr lang="en-US" dirty="0">
                <a:ea typeface="+mn-lt"/>
                <a:cs typeface="+mn-lt"/>
              </a:rPr>
              <a:t> Rosa Maria Garcia.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Muy bien </a:t>
            </a:r>
            <a:r>
              <a:rPr lang="en-US" dirty="0" err="1">
                <a:ea typeface="+mn-lt"/>
                <a:cs typeface="+mn-lt"/>
              </a:rPr>
              <a:t>Señora</a:t>
            </a:r>
            <a:r>
              <a:rPr lang="en-US" dirty="0">
                <a:ea typeface="+mn-lt"/>
                <a:cs typeface="+mn-lt"/>
              </a:rPr>
              <a:t> Garcia. Para </a:t>
            </a:r>
            <a:r>
              <a:rPr lang="en-US" dirty="0" err="1">
                <a:ea typeface="+mn-lt"/>
                <a:cs typeface="+mn-lt"/>
              </a:rPr>
              <a:t>cuantas</a:t>
            </a:r>
            <a:r>
              <a:rPr lang="en-US" dirty="0">
                <a:ea typeface="+mn-lt"/>
                <a:cs typeface="+mn-lt"/>
              </a:rPr>
              <a:t> personas?</a:t>
            </a:r>
          </a:p>
          <a:p>
            <a:r>
              <a:rPr lang="en-US" dirty="0">
                <a:ea typeface="+mn-lt"/>
                <a:cs typeface="+mn-lt"/>
              </a:rPr>
              <a:t>Sra. Rosa Maria: Para cuatro personas.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Una o dos </a:t>
            </a:r>
            <a:r>
              <a:rPr lang="en-US" dirty="0" err="1">
                <a:ea typeface="+mn-lt"/>
                <a:cs typeface="+mn-lt"/>
              </a:rPr>
              <a:t>habitaciones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Dos </a:t>
            </a:r>
            <a:r>
              <a:rPr lang="en-US" dirty="0" err="1">
                <a:ea typeface="+mn-lt"/>
                <a:cs typeface="+mn-lt"/>
              </a:rPr>
              <a:t>habitaciones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Cama doble o dos </a:t>
            </a:r>
            <a:r>
              <a:rPr lang="en-US" dirty="0" err="1">
                <a:ea typeface="+mn-lt"/>
                <a:cs typeface="+mn-lt"/>
              </a:rPr>
              <a:t>individuales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Una </a:t>
            </a:r>
            <a:r>
              <a:rPr lang="en-US" dirty="0" err="1">
                <a:ea typeface="+mn-lt"/>
                <a:cs typeface="+mn-lt"/>
              </a:rPr>
              <a:t>habitacion</a:t>
            </a:r>
            <a:r>
              <a:rPr lang="en-US" dirty="0">
                <a:ea typeface="+mn-lt"/>
                <a:cs typeface="+mn-lt"/>
              </a:rPr>
              <a:t> con </a:t>
            </a:r>
            <a:r>
              <a:rPr lang="en-US" dirty="0" err="1">
                <a:ea typeface="+mn-lt"/>
                <a:cs typeface="+mn-lt"/>
              </a:rPr>
              <a:t>cama</a:t>
            </a:r>
            <a:r>
              <a:rPr lang="en-US" dirty="0">
                <a:ea typeface="+mn-lt"/>
                <a:cs typeface="+mn-lt"/>
              </a:rPr>
              <a:t> de </a:t>
            </a:r>
            <a:r>
              <a:rPr lang="en-US" dirty="0" err="1">
                <a:ea typeface="+mn-lt"/>
                <a:cs typeface="+mn-lt"/>
              </a:rPr>
              <a:t>matrimonio</a:t>
            </a:r>
            <a:r>
              <a:rPr lang="en-US" dirty="0">
                <a:ea typeface="+mn-lt"/>
                <a:cs typeface="+mn-lt"/>
              </a:rPr>
              <a:t>, y </a:t>
            </a:r>
            <a:r>
              <a:rPr lang="en-US" dirty="0" err="1">
                <a:ea typeface="+mn-lt"/>
                <a:cs typeface="+mn-lt"/>
              </a:rPr>
              <a:t>una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habitacion</a:t>
            </a:r>
            <a:r>
              <a:rPr lang="en-US" dirty="0">
                <a:ea typeface="+mn-lt"/>
                <a:cs typeface="+mn-lt"/>
              </a:rPr>
              <a:t> con dos camas </a:t>
            </a:r>
            <a:r>
              <a:rPr lang="en-US" dirty="0" err="1">
                <a:ea typeface="+mn-lt"/>
                <a:cs typeface="+mn-lt"/>
              </a:rPr>
              <a:t>individuales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Para que </a:t>
            </a:r>
            <a:r>
              <a:rPr lang="en-US" dirty="0" err="1">
                <a:ea typeface="+mn-lt"/>
                <a:cs typeface="+mn-lt"/>
              </a:rPr>
              <a:t>fecha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Para </a:t>
            </a:r>
            <a:r>
              <a:rPr lang="en-US" dirty="0" err="1">
                <a:ea typeface="+mn-lt"/>
                <a:cs typeface="+mn-lt"/>
              </a:rPr>
              <a:t>el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siete</a:t>
            </a:r>
            <a:r>
              <a:rPr lang="en-US" dirty="0">
                <a:ea typeface="+mn-lt"/>
                <a:cs typeface="+mn-lt"/>
              </a:rPr>
              <a:t> de </a:t>
            </a:r>
            <a:r>
              <a:rPr lang="en-US" dirty="0" err="1">
                <a:ea typeface="+mn-lt"/>
                <a:cs typeface="+mn-lt"/>
              </a:rPr>
              <a:t>marzo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Por </a:t>
            </a:r>
            <a:r>
              <a:rPr lang="en-US" dirty="0" err="1">
                <a:ea typeface="+mn-lt"/>
                <a:cs typeface="+mn-lt"/>
              </a:rPr>
              <a:t>cuantas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noches</a:t>
            </a:r>
            <a:r>
              <a:rPr lang="en-US" dirty="0">
                <a:ea typeface="+mn-lt"/>
                <a:cs typeface="+mn-lt"/>
              </a:rPr>
              <a:t>?</a:t>
            </a:r>
          </a:p>
          <a:p>
            <a:r>
              <a:rPr lang="en-US" dirty="0">
                <a:ea typeface="+mn-lt"/>
                <a:cs typeface="+mn-lt"/>
              </a:rPr>
              <a:t>Sra. Rosa Maria: Por dos </a:t>
            </a:r>
            <a:r>
              <a:rPr lang="en-US" dirty="0" err="1">
                <a:ea typeface="+mn-lt"/>
                <a:cs typeface="+mn-lt"/>
              </a:rPr>
              <a:t>noches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Bueno. Todo </a:t>
            </a:r>
            <a:r>
              <a:rPr lang="en-US" dirty="0" err="1">
                <a:ea typeface="+mn-lt"/>
                <a:cs typeface="+mn-lt"/>
              </a:rPr>
              <a:t>esta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reservado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Sra. Rosa Maria: Genial! </a:t>
            </a:r>
            <a:r>
              <a:rPr lang="en-US" dirty="0" err="1">
                <a:ea typeface="+mn-lt"/>
                <a:cs typeface="+mn-lt"/>
              </a:rPr>
              <a:t>Muchas</a:t>
            </a:r>
            <a:r>
              <a:rPr lang="en-US" dirty="0">
                <a:ea typeface="+mn-lt"/>
                <a:cs typeface="+mn-lt"/>
              </a:rPr>
              <a:t> gracias. </a:t>
            </a:r>
            <a:r>
              <a:rPr lang="en-US" dirty="0" err="1">
                <a:ea typeface="+mn-lt"/>
                <a:cs typeface="+mn-lt"/>
              </a:rPr>
              <a:t>Adiós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 err="1">
                <a:ea typeface="+mn-lt"/>
                <a:cs typeface="+mn-lt"/>
              </a:rPr>
              <a:t>Recepcionista</a:t>
            </a:r>
            <a:r>
              <a:rPr lang="en-US" dirty="0">
                <a:ea typeface="+mn-lt"/>
                <a:cs typeface="+mn-lt"/>
              </a:rPr>
              <a:t>: </a:t>
            </a:r>
            <a:r>
              <a:rPr lang="en-US" dirty="0" err="1">
                <a:ea typeface="+mn-lt"/>
                <a:cs typeface="+mn-lt"/>
              </a:rPr>
              <a:t>Muchas</a:t>
            </a:r>
            <a:r>
              <a:rPr lang="en-US" dirty="0">
                <a:ea typeface="+mn-lt"/>
                <a:cs typeface="+mn-lt"/>
              </a:rPr>
              <a:t> gracias. </a:t>
            </a:r>
            <a:r>
              <a:rPr lang="en-US" dirty="0" err="1">
                <a:ea typeface="+mn-lt"/>
                <a:cs typeface="+mn-lt"/>
              </a:rPr>
              <a:t>Adiós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cs typeface="Calibri" panose="020F0502020204030204"/>
            </a:endParaRPr>
          </a:p>
        </p:txBody>
      </p:sp>
      <p:pic>
        <p:nvPicPr>
          <p:cNvPr id="4" name="WhatsApp Audio 2022-06-07 at 22.46.25">
            <a:hlinkClick r:id="" action="ppaction://media"/>
            <a:extLst>
              <a:ext uri="{FF2B5EF4-FFF2-40B4-BE49-F238E27FC236}">
                <a16:creationId xmlns:a16="http://schemas.microsoft.com/office/drawing/2014/main" id="{FBDE52F2-8E34-EEA5-DD02-572DE72B7A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97451" y="5370752"/>
            <a:ext cx="730250" cy="730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7335D2-F63E-AD33-7C17-EFDA3D42A223}"/>
              </a:ext>
            </a:extLst>
          </p:cNvPr>
          <p:cNvSpPr txBox="1"/>
          <p:nvPr/>
        </p:nvSpPr>
        <p:spPr>
          <a:xfrm>
            <a:off x="8670098" y="5507276"/>
            <a:ext cx="9582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Audio: </a:t>
            </a:r>
          </a:p>
        </p:txBody>
      </p:sp>
    </p:spTree>
    <p:extLst>
      <p:ext uri="{BB962C8B-B14F-4D97-AF65-F5344CB8AC3E}">
        <p14:creationId xmlns:p14="http://schemas.microsoft.com/office/powerpoint/2010/main" val="204512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Dialogo: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</cp:revision>
  <dcterms:created xsi:type="dcterms:W3CDTF">2022-06-07T19:51:17Z</dcterms:created>
  <dcterms:modified xsi:type="dcterms:W3CDTF">2022-06-07T20:09:39Z</dcterms:modified>
</cp:coreProperties>
</file>