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7CF363-5AB0-7396-7378-6F3BBB6A94F5}" v="89" dt="2025-10-24T01:26:13.544"/>
    <p1510:client id="{F03A9055-D355-8F8D-F4D9-9006D2FA1574}" v="149" dt="2025-10-24T13:11:33.9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ms Davies (2307860)" userId="S::2307860@student.uwtsd.ac.uk::6909b668-7f56-4a2b-a3ef-c3a7fb4c16c7" providerId="AD" clId="Web-{F03A9055-D355-8F8D-F4D9-9006D2FA1574}"/>
    <pc:docChg chg="delSld modSld">
      <pc:chgData name="Dems Davies (2307860)" userId="S::2307860@student.uwtsd.ac.uk::6909b668-7f56-4a2b-a3ef-c3a7fb4c16c7" providerId="AD" clId="Web-{F03A9055-D355-8F8D-F4D9-9006D2FA1574}" dt="2025-10-24T13:11:33.931" v="91" actId="1076"/>
      <pc:docMkLst>
        <pc:docMk/>
      </pc:docMkLst>
      <pc:sldChg chg="addSp modSp">
        <pc:chgData name="Dems Davies (2307860)" userId="S::2307860@student.uwtsd.ac.uk::6909b668-7f56-4a2b-a3ef-c3a7fb4c16c7" providerId="AD" clId="Web-{F03A9055-D355-8F8D-F4D9-9006D2FA1574}" dt="2025-10-24T13:11:33.931" v="91" actId="1076"/>
        <pc:sldMkLst>
          <pc:docMk/>
          <pc:sldMk cId="109857222" sldId="256"/>
        </pc:sldMkLst>
        <pc:spChg chg="mod">
          <ac:chgData name="Dems Davies (2307860)" userId="S::2307860@student.uwtsd.ac.uk::6909b668-7f56-4a2b-a3ef-c3a7fb4c16c7" providerId="AD" clId="Web-{F03A9055-D355-8F8D-F4D9-9006D2FA1574}" dt="2025-10-24T13:10:07.382" v="71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ems Davies (2307860)" userId="S::2307860@student.uwtsd.ac.uk::6909b668-7f56-4a2b-a3ef-c3a7fb4c16c7" providerId="AD" clId="Web-{F03A9055-D355-8F8D-F4D9-9006D2FA1574}" dt="2025-10-24T13:11:12.165" v="8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Dems Davies (2307860)" userId="S::2307860@student.uwtsd.ac.uk::6909b668-7f56-4a2b-a3ef-c3a7fb4c16c7" providerId="AD" clId="Web-{F03A9055-D355-8F8D-F4D9-9006D2FA1574}" dt="2025-10-24T13:11:33.931" v="91" actId="1076"/>
          <ac:spMkLst>
            <pc:docMk/>
            <pc:sldMk cId="109857222" sldId="256"/>
            <ac:spMk id="4" creationId="{95CC0C99-58B1-AD81-E838-98EB9BC24F62}"/>
          </ac:spMkLst>
        </pc:spChg>
      </pc:sldChg>
      <pc:sldChg chg="del">
        <pc:chgData name="Dems Davies (2307860)" userId="S::2307860@student.uwtsd.ac.uk::6909b668-7f56-4a2b-a3ef-c3a7fb4c16c7" providerId="AD" clId="Web-{F03A9055-D355-8F8D-F4D9-9006D2FA1574}" dt="2025-10-24T13:10:37.461" v="84"/>
        <pc:sldMkLst>
          <pc:docMk/>
          <pc:sldMk cId="3029212450" sldId="264"/>
        </pc:sldMkLst>
      </pc:sldChg>
    </pc:docChg>
  </pc:docChgLst>
  <pc:docChgLst>
    <pc:chgData name="Dems Davies (2307860)" userId="S::2307860@student.uwtsd.ac.uk::6909b668-7f56-4a2b-a3ef-c3a7fb4c16c7" providerId="AD" clId="Web-{666105C9-9A39-B750-4921-D6D97351B1A8}"/>
    <pc:docChg chg="addSld modSld">
      <pc:chgData name="Dems Davies (2307860)" userId="S::2307860@student.uwtsd.ac.uk::6909b668-7f56-4a2b-a3ef-c3a7fb4c16c7" providerId="AD" clId="Web-{666105C9-9A39-B750-4921-D6D97351B1A8}" dt="2025-10-14T14:48:17.690" v="50" actId="14100"/>
      <pc:docMkLst>
        <pc:docMk/>
      </pc:docMkLst>
      <pc:sldChg chg="modSp">
        <pc:chgData name="Dems Davies (2307860)" userId="S::2307860@student.uwtsd.ac.uk::6909b668-7f56-4a2b-a3ef-c3a7fb4c16c7" providerId="AD" clId="Web-{666105C9-9A39-B750-4921-D6D97351B1A8}" dt="2025-10-14T14:45:03.665" v="16" actId="14100"/>
        <pc:sldMkLst>
          <pc:docMk/>
          <pc:sldMk cId="109857222" sldId="256"/>
        </pc:sldMkLst>
        <pc:spChg chg="mod">
          <ac:chgData name="Dems Davies (2307860)" userId="S::2307860@student.uwtsd.ac.uk::6909b668-7f56-4a2b-a3ef-c3a7fb4c16c7" providerId="AD" clId="Web-{666105C9-9A39-B750-4921-D6D97351B1A8}" dt="2025-10-14T14:45:03.665" v="16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ems Davies (2307860)" userId="S::2307860@student.uwtsd.ac.uk::6909b668-7f56-4a2b-a3ef-c3a7fb4c16c7" providerId="AD" clId="Web-{666105C9-9A39-B750-4921-D6D97351B1A8}" dt="2025-10-14T14:44:51.696" v="1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Dems Davies (2307860)" userId="S::2307860@student.uwtsd.ac.uk::6909b668-7f56-4a2b-a3ef-c3a7fb4c16c7" providerId="AD" clId="Web-{666105C9-9A39-B750-4921-D6D97351B1A8}" dt="2025-10-14T14:46:08.135" v="28" actId="14100"/>
        <pc:sldMkLst>
          <pc:docMk/>
          <pc:sldMk cId="1190124643" sldId="257"/>
        </pc:sldMkLst>
        <pc:picChg chg="add mod">
          <ac:chgData name="Dems Davies (2307860)" userId="S::2307860@student.uwtsd.ac.uk::6909b668-7f56-4a2b-a3ef-c3a7fb4c16c7" providerId="AD" clId="Web-{666105C9-9A39-B750-4921-D6D97351B1A8}" dt="2025-10-14T14:46:08.135" v="28" actId="14100"/>
          <ac:picMkLst>
            <pc:docMk/>
            <pc:sldMk cId="1190124643" sldId="257"/>
            <ac:picMk id="4" creationId="{DBBA03CC-0800-0E83-6C72-6ECCD7E64DE5}"/>
          </ac:picMkLst>
        </pc:picChg>
      </pc:sldChg>
      <pc:sldChg chg="addSp delSp modSp new">
        <pc:chgData name="Dems Davies (2307860)" userId="S::2307860@student.uwtsd.ac.uk::6909b668-7f56-4a2b-a3ef-c3a7fb4c16c7" providerId="AD" clId="Web-{666105C9-9A39-B750-4921-D6D97351B1A8}" dt="2025-10-14T14:46:48.309" v="35" actId="14100"/>
        <pc:sldMkLst>
          <pc:docMk/>
          <pc:sldMk cId="42940865" sldId="258"/>
        </pc:sldMkLst>
        <pc:picChg chg="add mod modCrop">
          <ac:chgData name="Dems Davies (2307860)" userId="S::2307860@student.uwtsd.ac.uk::6909b668-7f56-4a2b-a3ef-c3a7fb4c16c7" providerId="AD" clId="Web-{666105C9-9A39-B750-4921-D6D97351B1A8}" dt="2025-10-14T14:46:48.309" v="35" actId="14100"/>
          <ac:picMkLst>
            <pc:docMk/>
            <pc:sldMk cId="42940865" sldId="258"/>
            <ac:picMk id="4" creationId="{44C90A9D-3C7B-6B60-A5DC-03AC7268C438}"/>
          </ac:picMkLst>
        </pc:picChg>
      </pc:sldChg>
      <pc:sldChg chg="addSp delSp modSp new">
        <pc:chgData name="Dems Davies (2307860)" userId="S::2307860@student.uwtsd.ac.uk::6909b668-7f56-4a2b-a3ef-c3a7fb4c16c7" providerId="AD" clId="Web-{666105C9-9A39-B750-4921-D6D97351B1A8}" dt="2025-10-14T14:47:16.452" v="38" actId="14100"/>
        <pc:sldMkLst>
          <pc:docMk/>
          <pc:sldMk cId="1094749919" sldId="259"/>
        </pc:sldMkLst>
        <pc:picChg chg="add mod">
          <ac:chgData name="Dems Davies (2307860)" userId="S::2307860@student.uwtsd.ac.uk::6909b668-7f56-4a2b-a3ef-c3a7fb4c16c7" providerId="AD" clId="Web-{666105C9-9A39-B750-4921-D6D97351B1A8}" dt="2025-10-14T14:47:16.452" v="38" actId="14100"/>
          <ac:picMkLst>
            <pc:docMk/>
            <pc:sldMk cId="1094749919" sldId="259"/>
            <ac:picMk id="4" creationId="{6C978F30-8273-5EF2-762F-A4DE950E112D}"/>
          </ac:picMkLst>
        </pc:picChg>
      </pc:sldChg>
      <pc:sldChg chg="addSp delSp modSp new">
        <pc:chgData name="Dems Davies (2307860)" userId="S::2307860@student.uwtsd.ac.uk::6909b668-7f56-4a2b-a3ef-c3a7fb4c16c7" providerId="AD" clId="Web-{666105C9-9A39-B750-4921-D6D97351B1A8}" dt="2025-10-14T14:47:46.032" v="44" actId="14100"/>
        <pc:sldMkLst>
          <pc:docMk/>
          <pc:sldMk cId="1212248624" sldId="260"/>
        </pc:sldMkLst>
        <pc:picChg chg="add mod">
          <ac:chgData name="Dems Davies (2307860)" userId="S::2307860@student.uwtsd.ac.uk::6909b668-7f56-4a2b-a3ef-c3a7fb4c16c7" providerId="AD" clId="Web-{666105C9-9A39-B750-4921-D6D97351B1A8}" dt="2025-10-14T14:47:46.032" v="44" actId="14100"/>
          <ac:picMkLst>
            <pc:docMk/>
            <pc:sldMk cId="1212248624" sldId="260"/>
            <ac:picMk id="4" creationId="{E8CC3818-8730-2767-7627-72A83FCCAC59}"/>
          </ac:picMkLst>
        </pc:picChg>
      </pc:sldChg>
      <pc:sldChg chg="addSp delSp modSp new">
        <pc:chgData name="Dems Davies (2307860)" userId="S::2307860@student.uwtsd.ac.uk::6909b668-7f56-4a2b-a3ef-c3a7fb4c16c7" providerId="AD" clId="Web-{666105C9-9A39-B750-4921-D6D97351B1A8}" dt="2025-10-14T14:48:17.690" v="50" actId="14100"/>
        <pc:sldMkLst>
          <pc:docMk/>
          <pc:sldMk cId="2153235539" sldId="261"/>
        </pc:sldMkLst>
        <pc:picChg chg="add mod">
          <ac:chgData name="Dems Davies (2307860)" userId="S::2307860@student.uwtsd.ac.uk::6909b668-7f56-4a2b-a3ef-c3a7fb4c16c7" providerId="AD" clId="Web-{666105C9-9A39-B750-4921-D6D97351B1A8}" dt="2025-10-14T14:48:17.690" v="50" actId="14100"/>
          <ac:picMkLst>
            <pc:docMk/>
            <pc:sldMk cId="2153235539" sldId="261"/>
            <ac:picMk id="4" creationId="{671B5D15-C913-438F-9358-16DE852347EF}"/>
          </ac:picMkLst>
        </pc:picChg>
      </pc:sldChg>
    </pc:docChg>
  </pc:docChgLst>
  <pc:docChgLst>
    <pc:chgData name="Dems Davies (2307860)" userId="S::2307860@student.uwtsd.ac.uk::6909b668-7f56-4a2b-a3ef-c3a7fb4c16c7" providerId="AD" clId="Web-{8B7CF363-5AB0-7396-7378-6F3BBB6A94F5}"/>
    <pc:docChg chg="addSld modSld sldOrd">
      <pc:chgData name="Dems Davies (2307860)" userId="S::2307860@student.uwtsd.ac.uk::6909b668-7f56-4a2b-a3ef-c3a7fb4c16c7" providerId="AD" clId="Web-{8B7CF363-5AB0-7396-7378-6F3BBB6A94F5}" dt="2025-10-24T01:26:13.544" v="77"/>
      <pc:docMkLst>
        <pc:docMk/>
      </pc:docMkLst>
      <pc:sldChg chg="ord">
        <pc:chgData name="Dems Davies (2307860)" userId="S::2307860@student.uwtsd.ac.uk::6909b668-7f56-4a2b-a3ef-c3a7fb4c16c7" providerId="AD" clId="Web-{8B7CF363-5AB0-7396-7378-6F3BBB6A94F5}" dt="2025-10-24T01:26:13.544" v="77"/>
        <pc:sldMkLst>
          <pc:docMk/>
          <pc:sldMk cId="2153235539" sldId="261"/>
        </pc:sldMkLst>
      </pc:sldChg>
      <pc:sldChg chg="addSp delSp modSp new">
        <pc:chgData name="Dems Davies (2307860)" userId="S::2307860@student.uwtsd.ac.uk::6909b668-7f56-4a2b-a3ef-c3a7fb4c16c7" providerId="AD" clId="Web-{8B7CF363-5AB0-7396-7378-6F3BBB6A94F5}" dt="2025-10-23T23:04:33.164" v="40" actId="1076"/>
        <pc:sldMkLst>
          <pc:docMk/>
          <pc:sldMk cId="3661792852" sldId="262"/>
        </pc:sldMkLst>
        <pc:spChg chg="del">
          <ac:chgData name="Dems Davies (2307860)" userId="S::2307860@student.uwtsd.ac.uk::6909b668-7f56-4a2b-a3ef-c3a7fb4c16c7" providerId="AD" clId="Web-{8B7CF363-5AB0-7396-7378-6F3BBB6A94F5}" dt="2025-10-23T22:49:04.612" v="1"/>
          <ac:spMkLst>
            <pc:docMk/>
            <pc:sldMk cId="3661792852" sldId="262"/>
            <ac:spMk id="2" creationId="{174DCF62-4A0B-6A97-412C-D3176619A1F0}"/>
          </ac:spMkLst>
        </pc:spChg>
        <pc:spChg chg="del">
          <ac:chgData name="Dems Davies (2307860)" userId="S::2307860@student.uwtsd.ac.uk::6909b668-7f56-4a2b-a3ef-c3a7fb4c16c7" providerId="AD" clId="Web-{8B7CF363-5AB0-7396-7378-6F3BBB6A94F5}" dt="2025-10-23T22:49:08.440" v="2"/>
          <ac:spMkLst>
            <pc:docMk/>
            <pc:sldMk cId="3661792852" sldId="262"/>
            <ac:spMk id="3" creationId="{AA91EA96-D9BE-E9F3-49A8-4E16F88BCD63}"/>
          </ac:spMkLst>
        </pc:spChg>
        <pc:picChg chg="add mod">
          <ac:chgData name="Dems Davies (2307860)" userId="S::2307860@student.uwtsd.ac.uk::6909b668-7f56-4a2b-a3ef-c3a7fb4c16c7" providerId="AD" clId="Web-{8B7CF363-5AB0-7396-7378-6F3BBB6A94F5}" dt="2025-10-23T22:49:41.302" v="9" actId="1076"/>
          <ac:picMkLst>
            <pc:docMk/>
            <pc:sldMk cId="3661792852" sldId="262"/>
            <ac:picMk id="4" creationId="{A1F50C09-F8AD-5A29-1BEF-E0B01C2EFCB5}"/>
          </ac:picMkLst>
        </pc:picChg>
        <pc:picChg chg="add mod">
          <ac:chgData name="Dems Davies (2307860)" userId="S::2307860@student.uwtsd.ac.uk::6909b668-7f56-4a2b-a3ef-c3a7fb4c16c7" providerId="AD" clId="Web-{8B7CF363-5AB0-7396-7378-6F3BBB6A94F5}" dt="2025-10-23T23:02:25.229" v="24" actId="1076"/>
          <ac:picMkLst>
            <pc:docMk/>
            <pc:sldMk cId="3661792852" sldId="262"/>
            <ac:picMk id="5" creationId="{73FF3262-4AD3-4511-067F-576FB2AF5FDC}"/>
          </ac:picMkLst>
        </pc:picChg>
        <pc:picChg chg="add mod">
          <ac:chgData name="Dems Davies (2307860)" userId="S::2307860@student.uwtsd.ac.uk::6909b668-7f56-4a2b-a3ef-c3a7fb4c16c7" providerId="AD" clId="Web-{8B7CF363-5AB0-7396-7378-6F3BBB6A94F5}" dt="2025-10-23T23:04:21.647" v="36" actId="1076"/>
          <ac:picMkLst>
            <pc:docMk/>
            <pc:sldMk cId="3661792852" sldId="262"/>
            <ac:picMk id="6" creationId="{EA46BBA2-77D9-1571-572D-9F6F76451118}"/>
          </ac:picMkLst>
        </pc:picChg>
        <pc:picChg chg="add del mod">
          <ac:chgData name="Dems Davies (2307860)" userId="S::2307860@student.uwtsd.ac.uk::6909b668-7f56-4a2b-a3ef-c3a7fb4c16c7" providerId="AD" clId="Web-{8B7CF363-5AB0-7396-7378-6F3BBB6A94F5}" dt="2025-10-23T23:03:41.361" v="27"/>
          <ac:picMkLst>
            <pc:docMk/>
            <pc:sldMk cId="3661792852" sldId="262"/>
            <ac:picMk id="7" creationId="{7EE41057-A221-CE01-FA1B-ACB2C6D80D56}"/>
          </ac:picMkLst>
        </pc:picChg>
        <pc:picChg chg="add mod">
          <ac:chgData name="Dems Davies (2307860)" userId="S::2307860@student.uwtsd.ac.uk::6909b668-7f56-4a2b-a3ef-c3a7fb4c16c7" providerId="AD" clId="Web-{8B7CF363-5AB0-7396-7378-6F3BBB6A94F5}" dt="2025-10-23T23:03:58.426" v="33" actId="1076"/>
          <ac:picMkLst>
            <pc:docMk/>
            <pc:sldMk cId="3661792852" sldId="262"/>
            <ac:picMk id="8" creationId="{86C3E53E-CEDA-C4F1-BB66-45564F105E45}"/>
          </ac:picMkLst>
        </pc:picChg>
        <pc:picChg chg="add mod">
          <ac:chgData name="Dems Davies (2307860)" userId="S::2307860@student.uwtsd.ac.uk::6909b668-7f56-4a2b-a3ef-c3a7fb4c16c7" providerId="AD" clId="Web-{8B7CF363-5AB0-7396-7378-6F3BBB6A94F5}" dt="2025-10-23T23:04:33.164" v="40" actId="1076"/>
          <ac:picMkLst>
            <pc:docMk/>
            <pc:sldMk cId="3661792852" sldId="262"/>
            <ac:picMk id="9" creationId="{736ACEDD-1921-9E72-1B4E-C30CBF46BD03}"/>
          </ac:picMkLst>
        </pc:picChg>
      </pc:sldChg>
      <pc:sldChg chg="addSp modSp new">
        <pc:chgData name="Dems Davies (2307860)" userId="S::2307860@student.uwtsd.ac.uk::6909b668-7f56-4a2b-a3ef-c3a7fb4c16c7" providerId="AD" clId="Web-{8B7CF363-5AB0-7396-7378-6F3BBB6A94F5}" dt="2025-10-24T01:24:12.901" v="71" actId="1076"/>
        <pc:sldMkLst>
          <pc:docMk/>
          <pc:sldMk cId="1794960388" sldId="263"/>
        </pc:sldMkLst>
        <pc:picChg chg="add mod">
          <ac:chgData name="Dems Davies (2307860)" userId="S::2307860@student.uwtsd.ac.uk::6909b668-7f56-4a2b-a3ef-c3a7fb4c16c7" providerId="AD" clId="Web-{8B7CF363-5AB0-7396-7378-6F3BBB6A94F5}" dt="2025-10-24T01:20:55.549" v="46" actId="1076"/>
          <ac:picMkLst>
            <pc:docMk/>
            <pc:sldMk cId="1794960388" sldId="263"/>
            <ac:picMk id="2" creationId="{89F4D2EC-DA5E-9C2A-CBE1-BC64A312BBDF}"/>
          </ac:picMkLst>
        </pc:picChg>
        <pc:picChg chg="add mod">
          <ac:chgData name="Dems Davies (2307860)" userId="S::2307860@student.uwtsd.ac.uk::6909b668-7f56-4a2b-a3ef-c3a7fb4c16c7" providerId="AD" clId="Web-{8B7CF363-5AB0-7396-7378-6F3BBB6A94F5}" dt="2025-10-24T01:21:53.974" v="51" actId="1076"/>
          <ac:picMkLst>
            <pc:docMk/>
            <pc:sldMk cId="1794960388" sldId="263"/>
            <ac:picMk id="3" creationId="{C3459F5E-1177-A01A-EB26-E1C97AC4D446}"/>
          </ac:picMkLst>
        </pc:picChg>
        <pc:picChg chg="add mod">
          <ac:chgData name="Dems Davies (2307860)" userId="S::2307860@student.uwtsd.ac.uk::6909b668-7f56-4a2b-a3ef-c3a7fb4c16c7" providerId="AD" clId="Web-{8B7CF363-5AB0-7396-7378-6F3BBB6A94F5}" dt="2025-10-24T01:23:04.540" v="64" actId="1076"/>
          <ac:picMkLst>
            <pc:docMk/>
            <pc:sldMk cId="1794960388" sldId="263"/>
            <ac:picMk id="5" creationId="{8CEA14F9-3CB1-2AAF-8A38-4B363C6F74CC}"/>
          </ac:picMkLst>
        </pc:picChg>
        <pc:picChg chg="add mod">
          <ac:chgData name="Dems Davies (2307860)" userId="S::2307860@student.uwtsd.ac.uk::6909b668-7f56-4a2b-a3ef-c3a7fb4c16c7" providerId="AD" clId="Web-{8B7CF363-5AB0-7396-7378-6F3BBB6A94F5}" dt="2025-10-24T01:24:02.650" v="69" actId="14100"/>
          <ac:picMkLst>
            <pc:docMk/>
            <pc:sldMk cId="1794960388" sldId="263"/>
            <ac:picMk id="6" creationId="{C411C0E9-EDE7-6DFD-DCFD-8D10AE8AAB75}"/>
          </ac:picMkLst>
        </pc:picChg>
        <pc:picChg chg="add mod">
          <ac:chgData name="Dems Davies (2307860)" userId="S::2307860@student.uwtsd.ac.uk::6909b668-7f56-4a2b-a3ef-c3a7fb4c16c7" providerId="AD" clId="Web-{8B7CF363-5AB0-7396-7378-6F3BBB6A94F5}" dt="2025-10-24T01:24:12.901" v="71" actId="1076"/>
          <ac:picMkLst>
            <pc:docMk/>
            <pc:sldMk cId="1794960388" sldId="263"/>
            <ac:picMk id="7" creationId="{1A1E21E4-F0BC-9D16-6E6F-0C779DDCB286}"/>
          </ac:picMkLst>
        </pc:picChg>
      </pc:sldChg>
      <pc:sldChg chg="addSp modSp new">
        <pc:chgData name="Dems Davies (2307860)" userId="S::2307860@student.uwtsd.ac.uk::6909b668-7f56-4a2b-a3ef-c3a7fb4c16c7" providerId="AD" clId="Web-{8B7CF363-5AB0-7396-7378-6F3BBB6A94F5}" dt="2025-10-24T01:26:07.576" v="76" actId="1076"/>
        <pc:sldMkLst>
          <pc:docMk/>
          <pc:sldMk cId="3029212450" sldId="264"/>
        </pc:sldMkLst>
        <pc:picChg chg="add mod">
          <ac:chgData name="Dems Davies (2307860)" userId="S::2307860@student.uwtsd.ac.uk::6909b668-7f56-4a2b-a3ef-c3a7fb4c16c7" providerId="AD" clId="Web-{8B7CF363-5AB0-7396-7378-6F3BBB6A94F5}" dt="2025-10-24T01:26:07.576" v="76" actId="1076"/>
          <ac:picMkLst>
            <pc:docMk/>
            <pc:sldMk cId="3029212450" sldId="264"/>
            <ac:picMk id="2" creationId="{BBF8F54D-8AD5-1E03-1AFB-953F1F4BCBD0}"/>
          </ac:picMkLst>
        </pc:picChg>
      </pc:sldChg>
    </pc:docChg>
  </pc:docChgLst>
  <pc:docChgLst>
    <pc:chgData clId="Web-{666105C9-9A39-B750-4921-D6D97351B1A8}"/>
    <pc:docChg chg="modSld">
      <pc:chgData name="" userId="" providerId="" clId="Web-{666105C9-9A39-B750-4921-D6D97351B1A8}" dt="2025-10-14T14:44:25.555" v="1" actId="20577"/>
      <pc:docMkLst>
        <pc:docMk/>
      </pc:docMkLst>
      <pc:sldChg chg="modSp">
        <pc:chgData name="" userId="" providerId="" clId="Web-{666105C9-9A39-B750-4921-D6D97351B1A8}" dt="2025-10-14T14:44:25.555" v="1" actId="20577"/>
        <pc:sldMkLst>
          <pc:docMk/>
          <pc:sldMk cId="109857222" sldId="256"/>
        </pc:sldMkLst>
        <pc:spChg chg="mod">
          <ac:chgData name="" userId="" providerId="" clId="Web-{666105C9-9A39-B750-4921-D6D97351B1A8}" dt="2025-10-14T14:44:25.555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55642"/>
            <a:ext cx="9144000" cy="836706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MCQ Training Portfolio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37133" y="1881733"/>
            <a:ext cx="4728308" cy="8351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dirty="0">
                <a:latin typeface="Calibri"/>
                <a:ea typeface="Calibri"/>
                <a:cs typeface="Calibri"/>
              </a:rPr>
              <a:t>Dems Davies </a:t>
            </a:r>
          </a:p>
          <a:p>
            <a:r>
              <a:rPr lang="en-US" sz="1800" dirty="0">
                <a:latin typeface="Calibri"/>
                <a:ea typeface="Calibri"/>
                <a:cs typeface="Calibri"/>
              </a:rPr>
              <a:t>2307860</a:t>
            </a:r>
          </a:p>
          <a:p>
            <a:r>
              <a:rPr lang="en-US" sz="1800" dirty="0">
                <a:latin typeface="Calibri"/>
                <a:ea typeface="Calibri"/>
                <a:cs typeface="Calibri"/>
              </a:rPr>
              <a:t>International Travel Operations</a:t>
            </a:r>
          </a:p>
          <a:p>
            <a:endParaRPr lang="en-US" sz="1800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CC0C99-58B1-AD81-E838-98EB9BC24F62}"/>
              </a:ext>
            </a:extLst>
          </p:cNvPr>
          <p:cNvSpPr txBox="1"/>
          <p:nvPr/>
        </p:nvSpPr>
        <p:spPr>
          <a:xfrm>
            <a:off x="4517865" y="3536577"/>
            <a:ext cx="3166036" cy="24314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1400" dirty="0"/>
              <a:t>All About ABTA</a:t>
            </a:r>
          </a:p>
          <a:p>
            <a:pPr marL="285750" indent="-285750">
              <a:buFont typeface="Calibri"/>
              <a:buChar char="-"/>
            </a:pPr>
            <a:r>
              <a:rPr lang="en-US" sz="1400" dirty="0"/>
              <a:t>FCDO Advice and Your Customers</a:t>
            </a:r>
          </a:p>
          <a:p>
            <a:pPr marL="285750" indent="-285750">
              <a:buFont typeface="Calibri"/>
              <a:buChar char="-"/>
            </a:pPr>
            <a:r>
              <a:rPr lang="en-US" sz="1400" dirty="0"/>
              <a:t>Anguilla Expert </a:t>
            </a:r>
          </a:p>
          <a:p>
            <a:pPr marL="285750" indent="-285750">
              <a:buFont typeface="Calibri"/>
              <a:buChar char="-"/>
            </a:pPr>
            <a:r>
              <a:rPr lang="en-US" sz="1400" dirty="0"/>
              <a:t>Elegant Hotels</a:t>
            </a:r>
          </a:p>
          <a:p>
            <a:pPr marL="285750" indent="-285750">
              <a:buFont typeface="Calibri"/>
              <a:buChar char="-"/>
            </a:pPr>
            <a:r>
              <a:rPr lang="en-US" sz="1400" err="1"/>
              <a:t>Hawai'I</a:t>
            </a:r>
            <a:r>
              <a:rPr lang="en-US" sz="1400" dirty="0"/>
              <a:t> Tourism</a:t>
            </a:r>
          </a:p>
          <a:p>
            <a:pPr marL="285750" indent="-285750">
              <a:buFont typeface="Calibri"/>
              <a:buChar char="-"/>
            </a:pPr>
            <a:r>
              <a:rPr lang="en-US" sz="1400" dirty="0"/>
              <a:t>Malaysia Truly Asia</a:t>
            </a:r>
          </a:p>
          <a:p>
            <a:pPr marL="285750" indent="-285750">
              <a:buFont typeface="Calibri"/>
              <a:buChar char="-"/>
            </a:pPr>
            <a:r>
              <a:rPr lang="en-US" sz="1400" dirty="0"/>
              <a:t>Visit Wales Ambassador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document&#10;&#10;AI-generated content may be incorrect.">
            <a:extLst>
              <a:ext uri="{FF2B5EF4-FFF2-40B4-BE49-F238E27FC236}">
                <a16:creationId xmlns:a16="http://schemas.microsoft.com/office/drawing/2014/main" id="{DBBA03CC-0800-0E83-6C72-6ECCD7E64D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202" y="-3362"/>
            <a:ext cx="12200404" cy="6864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124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document&#10;&#10;AI-generated content may be incorrect.">
            <a:extLst>
              <a:ext uri="{FF2B5EF4-FFF2-40B4-BE49-F238E27FC236}">
                <a16:creationId xmlns:a16="http://schemas.microsoft.com/office/drawing/2014/main" id="{44C90A9D-3C7B-6B60-A5DC-03AC7268C4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" t="796" r="-26" b="-133"/>
          <a:stretch>
            <a:fillRect/>
          </a:stretch>
        </p:blipFill>
        <p:spPr>
          <a:xfrm>
            <a:off x="-428" y="2036"/>
            <a:ext cx="12189135" cy="6853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0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ertificate&#10;&#10;AI-generated content may be incorrect.">
            <a:extLst>
              <a:ext uri="{FF2B5EF4-FFF2-40B4-BE49-F238E27FC236}">
                <a16:creationId xmlns:a16="http://schemas.microsoft.com/office/drawing/2014/main" id="{6C978F30-8273-5EF2-762F-A4DE950E11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70" y="3175"/>
            <a:ext cx="12194540" cy="685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749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travel experience&#10;&#10;AI-generated content may be incorrect.">
            <a:extLst>
              <a:ext uri="{FF2B5EF4-FFF2-40B4-BE49-F238E27FC236}">
                <a16:creationId xmlns:a16="http://schemas.microsoft.com/office/drawing/2014/main" id="{E8CC3818-8730-2767-7627-72A83FCCAC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35" y="3810"/>
            <a:ext cx="12193270" cy="6850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248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ertificate of a course&#10;&#10;AI-generated content may be incorrect.">
            <a:extLst>
              <a:ext uri="{FF2B5EF4-FFF2-40B4-BE49-F238E27FC236}">
                <a16:creationId xmlns:a16="http://schemas.microsoft.com/office/drawing/2014/main" id="{A1F50C09-F8AD-5A29-1BEF-E0B01C2EF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59" y="417893"/>
            <a:ext cx="6418612" cy="452453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Picture 4" descr="A screenshot of a status&#10;&#10;AI-generated content may be incorrect.">
            <a:extLst>
              <a:ext uri="{FF2B5EF4-FFF2-40B4-BE49-F238E27FC236}">
                <a16:creationId xmlns:a16="http://schemas.microsoft.com/office/drawing/2014/main" id="{73FF3262-4AD3-4511-067F-576FB2AF5F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0890" y="5483835"/>
            <a:ext cx="8514374" cy="109732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Picture 5" descr="A close-up of a logo&#10;&#10;AI-generated content may be incorrect.">
            <a:extLst>
              <a:ext uri="{FF2B5EF4-FFF2-40B4-BE49-F238E27FC236}">
                <a16:creationId xmlns:a16="http://schemas.microsoft.com/office/drawing/2014/main" id="{EA46BBA2-77D9-1571-572D-9F6F764511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3100" y="204421"/>
            <a:ext cx="2752725" cy="14668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Picture 7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86C3E53E-CEDA-C4F1-BB66-45564F105E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89471" y="3949210"/>
            <a:ext cx="4154366" cy="99157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9" name="Picture 8" descr="A purple sign with white text and a graduation cap&#10;&#10;AI-generated content may be incorrect.">
            <a:extLst>
              <a:ext uri="{FF2B5EF4-FFF2-40B4-BE49-F238E27FC236}">
                <a16:creationId xmlns:a16="http://schemas.microsoft.com/office/drawing/2014/main" id="{736ACEDD-1921-9E72-1B4E-C30CBF46BD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90586" y="2201984"/>
            <a:ext cx="1961906" cy="109610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6617928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ollage of images of people and animals&#10;&#10;AI-generated content may be incorrect.">
            <a:extLst>
              <a:ext uri="{FF2B5EF4-FFF2-40B4-BE49-F238E27FC236}">
                <a16:creationId xmlns:a16="http://schemas.microsoft.com/office/drawing/2014/main" id="{89F4D2EC-DA5E-9C2A-CBE1-BC64A312BB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664" y="420076"/>
            <a:ext cx="6290902" cy="440592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Picture 2" descr="A screenshot of a status&#10;&#10;AI-generated content may be incorrect.">
            <a:extLst>
              <a:ext uri="{FF2B5EF4-FFF2-40B4-BE49-F238E27FC236}">
                <a16:creationId xmlns:a16="http://schemas.microsoft.com/office/drawing/2014/main" id="{C3459F5E-1177-A01A-EB26-E1C97AC4D4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900" y="5382724"/>
            <a:ext cx="10744200" cy="113347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Picture 4" descr="A close-up of a logo&#10;&#10;AI-generated content may be incorrect.">
            <a:extLst>
              <a:ext uri="{FF2B5EF4-FFF2-40B4-BE49-F238E27FC236}">
                <a16:creationId xmlns:a16="http://schemas.microsoft.com/office/drawing/2014/main" id="{8CEA14F9-3CB1-2AAF-8A38-4B363C6F74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2793" y="165344"/>
            <a:ext cx="3329109" cy="14668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Picture 5" descr="A purple sign with white text and a graduation cap&#10;&#10;AI-generated content may be incorrect.">
            <a:extLst>
              <a:ext uri="{FF2B5EF4-FFF2-40B4-BE49-F238E27FC236}">
                <a16:creationId xmlns:a16="http://schemas.microsoft.com/office/drawing/2014/main" id="{C411C0E9-EDE7-6DFD-DCFD-8D10AE8AAB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7550" y="2075229"/>
            <a:ext cx="2419595" cy="134962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Picture 6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1A1E21E4-F0BC-9D16-6E6F-0C779DDCB2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73269" y="4008315"/>
            <a:ext cx="3537926" cy="81475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794960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ertificate of a castle&#10;&#10;AI-generated content may be incorrect.">
            <a:extLst>
              <a:ext uri="{FF2B5EF4-FFF2-40B4-BE49-F238E27FC236}">
                <a16:creationId xmlns:a16="http://schemas.microsoft.com/office/drawing/2014/main" id="{671B5D15-C913-438F-9358-16DE85234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8" y="2540"/>
            <a:ext cx="12183745" cy="685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2355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MCQ Training Portfolio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119</cp:revision>
  <dcterms:created xsi:type="dcterms:W3CDTF">2025-10-14T14:44:20Z</dcterms:created>
  <dcterms:modified xsi:type="dcterms:W3CDTF">2025-10-24T13:11:42Z</dcterms:modified>
</cp:coreProperties>
</file>