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E20375-61AA-0418-1F7B-EC4F42688C96}" v="51" dt="2025-08-21T18:48:04.1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eta-Cristina Zamfir (2020466)" userId="S::2020466@student.uwtsd.ac.uk::ac536a14-bdc0-40f9-b7f6-b5376126f30f" providerId="AD" clId="Web-{C36B36BA-E7C6-4A02-8B76-8ED89AD99D82}"/>
    <pc:docChg chg="modSld">
      <pc:chgData name="Georgeta-Cristina Zamfir (2020466)" userId="S::2020466@student.uwtsd.ac.uk::ac536a14-bdc0-40f9-b7f6-b5376126f30f" providerId="AD" clId="Web-{C36B36BA-E7C6-4A02-8B76-8ED89AD99D82}" dt="2025-08-13T14:40:55.484" v="125" actId="20577"/>
      <pc:docMkLst>
        <pc:docMk/>
      </pc:docMkLst>
      <pc:sldChg chg="addSp delSp modSp mod setBg">
        <pc:chgData name="Georgeta-Cristina Zamfir (2020466)" userId="S::2020466@student.uwtsd.ac.uk::ac536a14-bdc0-40f9-b7f6-b5376126f30f" providerId="AD" clId="Web-{C36B36BA-E7C6-4A02-8B76-8ED89AD99D82}" dt="2025-08-13T14:39:28.169" v="110" actId="20577"/>
        <pc:sldMkLst>
          <pc:docMk/>
          <pc:sldMk cId="0" sldId="256"/>
        </pc:sldMkLst>
        <pc:spChg chg="mod">
          <ac:chgData name="Georgeta-Cristina Zamfir (2020466)" userId="S::2020466@student.uwtsd.ac.uk::ac536a14-bdc0-40f9-b7f6-b5376126f30f" providerId="AD" clId="Web-{C36B36BA-E7C6-4A02-8B76-8ED89AD99D82}" dt="2025-08-13T14:34:26.739" v="46"/>
          <ac:spMkLst>
            <pc:docMk/>
            <pc:sldMk cId="0" sldId="256"/>
            <ac:spMk id="2" creationId="{00000000-0000-0000-0000-000000000000}"/>
          </ac:spMkLst>
        </pc:spChg>
        <pc:spChg chg="mod">
          <ac:chgData name="Georgeta-Cristina Zamfir (2020466)" userId="S::2020466@student.uwtsd.ac.uk::ac536a14-bdc0-40f9-b7f6-b5376126f30f" providerId="AD" clId="Web-{C36B36BA-E7C6-4A02-8B76-8ED89AD99D82}" dt="2025-08-13T14:39:28.169" v="110" actId="20577"/>
          <ac:spMkLst>
            <pc:docMk/>
            <pc:sldMk cId="0" sldId="256"/>
            <ac:spMk id="3" creationId="{00000000-0000-0000-0000-000000000000}"/>
          </ac:spMkLst>
        </pc:spChg>
        <pc:spChg chg="add">
          <ac:chgData name="Georgeta-Cristina Zamfir (2020466)" userId="S::2020466@student.uwtsd.ac.uk::ac536a14-bdc0-40f9-b7f6-b5376126f30f" providerId="AD" clId="Web-{C36B36BA-E7C6-4A02-8B76-8ED89AD99D82}" dt="2025-08-13T14:34:26.739" v="46"/>
          <ac:spMkLst>
            <pc:docMk/>
            <pc:sldMk cId="0" sldId="256"/>
            <ac:spMk id="18" creationId="{907EF6B7-1338-4443-8C46-6A318D952DFD}"/>
          </ac:spMkLst>
        </pc:spChg>
        <pc:spChg chg="add">
          <ac:chgData name="Georgeta-Cristina Zamfir (2020466)" userId="S::2020466@student.uwtsd.ac.uk::ac536a14-bdc0-40f9-b7f6-b5376126f30f" providerId="AD" clId="Web-{C36B36BA-E7C6-4A02-8B76-8ED89AD99D82}" dt="2025-08-13T14:34:26.739" v="46"/>
          <ac:spMkLst>
            <pc:docMk/>
            <pc:sldMk cId="0" sldId="256"/>
            <ac:spMk id="19" creationId="{DAAE4CDD-124C-4DCF-9584-B6033B545DD5}"/>
          </ac:spMkLst>
        </pc:spChg>
        <pc:spChg chg="add">
          <ac:chgData name="Georgeta-Cristina Zamfir (2020466)" userId="S::2020466@student.uwtsd.ac.uk::ac536a14-bdc0-40f9-b7f6-b5376126f30f" providerId="AD" clId="Web-{C36B36BA-E7C6-4A02-8B76-8ED89AD99D82}" dt="2025-08-13T14:34:26.739" v="46"/>
          <ac:spMkLst>
            <pc:docMk/>
            <pc:sldMk cId="0" sldId="256"/>
            <ac:spMk id="20" creationId="{081E4A58-353D-44AE-B2FC-2A74E2E400F7}"/>
          </ac:spMkLst>
        </pc:spChg>
      </pc:sldChg>
      <pc:sldChg chg="addSp modSp mod setBg">
        <pc:chgData name="Georgeta-Cristina Zamfir (2020466)" userId="S::2020466@student.uwtsd.ac.uk::ac536a14-bdc0-40f9-b7f6-b5376126f30f" providerId="AD" clId="Web-{C36B36BA-E7C6-4A02-8B76-8ED89AD99D82}" dt="2025-08-13T14:34:36.896" v="47"/>
        <pc:sldMkLst>
          <pc:docMk/>
          <pc:sldMk cId="0" sldId="257"/>
        </pc:sldMkLst>
        <pc:spChg chg="mod">
          <ac:chgData name="Georgeta-Cristina Zamfir (2020466)" userId="S::2020466@student.uwtsd.ac.uk::ac536a14-bdc0-40f9-b7f6-b5376126f30f" providerId="AD" clId="Web-{C36B36BA-E7C6-4A02-8B76-8ED89AD99D82}" dt="2025-08-13T14:34:36.896" v="47"/>
          <ac:spMkLst>
            <pc:docMk/>
            <pc:sldMk cId="0" sldId="257"/>
            <ac:spMk id="2" creationId="{00000000-0000-0000-0000-000000000000}"/>
          </ac:spMkLst>
        </pc:spChg>
        <pc:spChg chg="mod">
          <ac:chgData name="Georgeta-Cristina Zamfir (2020466)" userId="S::2020466@student.uwtsd.ac.uk::ac536a14-bdc0-40f9-b7f6-b5376126f30f" providerId="AD" clId="Web-{C36B36BA-E7C6-4A02-8B76-8ED89AD99D82}" dt="2025-08-13T14:34:36.896" v="47"/>
          <ac:spMkLst>
            <pc:docMk/>
            <pc:sldMk cId="0" sldId="257"/>
            <ac:spMk id="3" creationId="{00000000-0000-0000-0000-000000000000}"/>
          </ac:spMkLst>
        </pc:spChg>
        <pc:spChg chg="add">
          <ac:chgData name="Georgeta-Cristina Zamfir (2020466)" userId="S::2020466@student.uwtsd.ac.uk::ac536a14-bdc0-40f9-b7f6-b5376126f30f" providerId="AD" clId="Web-{C36B36BA-E7C6-4A02-8B76-8ED89AD99D82}" dt="2025-08-13T14:34:36.896" v="47"/>
          <ac:spMkLst>
            <pc:docMk/>
            <pc:sldMk cId="0" sldId="257"/>
            <ac:spMk id="8" creationId="{081EA652-8C6A-4E69-BEB9-170809474553}"/>
          </ac:spMkLst>
        </pc:spChg>
        <pc:spChg chg="add">
          <ac:chgData name="Georgeta-Cristina Zamfir (2020466)" userId="S::2020466@student.uwtsd.ac.uk::ac536a14-bdc0-40f9-b7f6-b5376126f30f" providerId="AD" clId="Web-{C36B36BA-E7C6-4A02-8B76-8ED89AD99D82}" dt="2025-08-13T14:34:36.896" v="47"/>
          <ac:spMkLst>
            <pc:docMk/>
            <pc:sldMk cId="0" sldId="257"/>
            <ac:spMk id="10" creationId="{5298780A-33B9-4EA2-8F67-DE68AD62841B}"/>
          </ac:spMkLst>
        </pc:spChg>
        <pc:spChg chg="add">
          <ac:chgData name="Georgeta-Cristina Zamfir (2020466)" userId="S::2020466@student.uwtsd.ac.uk::ac536a14-bdc0-40f9-b7f6-b5376126f30f" providerId="AD" clId="Web-{C36B36BA-E7C6-4A02-8B76-8ED89AD99D82}" dt="2025-08-13T14:34:36.896" v="47"/>
          <ac:spMkLst>
            <pc:docMk/>
            <pc:sldMk cId="0" sldId="257"/>
            <ac:spMk id="12" creationId="{7F488E8B-4E1E-4402-8935-D4E6C02615C7}"/>
          </ac:spMkLst>
        </pc:spChg>
      </pc:sldChg>
      <pc:sldChg chg="addSp delSp modSp mod setBg">
        <pc:chgData name="Georgeta-Cristina Zamfir (2020466)" userId="S::2020466@student.uwtsd.ac.uk::ac536a14-bdc0-40f9-b7f6-b5376126f30f" providerId="AD" clId="Web-{C36B36BA-E7C6-4A02-8B76-8ED89AD99D82}" dt="2025-08-13T14:39:45.310" v="113" actId="20577"/>
        <pc:sldMkLst>
          <pc:docMk/>
          <pc:sldMk cId="0" sldId="258"/>
        </pc:sldMkLst>
        <pc:spChg chg="mod">
          <ac:chgData name="Georgeta-Cristina Zamfir (2020466)" userId="S::2020466@student.uwtsd.ac.uk::ac536a14-bdc0-40f9-b7f6-b5376126f30f" providerId="AD" clId="Web-{C36B36BA-E7C6-4A02-8B76-8ED89AD99D82}" dt="2025-08-13T14:34:56.912" v="50"/>
          <ac:spMkLst>
            <pc:docMk/>
            <pc:sldMk cId="0" sldId="258"/>
            <ac:spMk id="2" creationId="{00000000-0000-0000-0000-000000000000}"/>
          </ac:spMkLst>
        </pc:spChg>
        <pc:spChg chg="mod">
          <ac:chgData name="Georgeta-Cristina Zamfir (2020466)" userId="S::2020466@student.uwtsd.ac.uk::ac536a14-bdc0-40f9-b7f6-b5376126f30f" providerId="AD" clId="Web-{C36B36BA-E7C6-4A02-8B76-8ED89AD99D82}" dt="2025-08-13T14:39:45.310" v="113" actId="20577"/>
          <ac:spMkLst>
            <pc:docMk/>
            <pc:sldMk cId="0" sldId="258"/>
            <ac:spMk id="3" creationId="{00000000-0000-0000-0000-000000000000}"/>
          </ac:spMkLst>
        </pc:spChg>
        <pc:spChg chg="add">
          <ac:chgData name="Georgeta-Cristina Zamfir (2020466)" userId="S::2020466@student.uwtsd.ac.uk::ac536a14-bdc0-40f9-b7f6-b5376126f30f" providerId="AD" clId="Web-{C36B36BA-E7C6-4A02-8B76-8ED89AD99D82}" dt="2025-08-13T14:34:56.912" v="50"/>
          <ac:spMkLst>
            <pc:docMk/>
            <pc:sldMk cId="0" sldId="258"/>
            <ac:spMk id="8" creationId="{F837543A-6020-4505-A233-C9DB4BF74011}"/>
          </ac:spMkLst>
        </pc:spChg>
        <pc:spChg chg="add">
          <ac:chgData name="Georgeta-Cristina Zamfir (2020466)" userId="S::2020466@student.uwtsd.ac.uk::ac536a14-bdc0-40f9-b7f6-b5376126f30f" providerId="AD" clId="Web-{C36B36BA-E7C6-4A02-8B76-8ED89AD99D82}" dt="2025-08-13T14:34:56.912" v="50"/>
          <ac:spMkLst>
            <pc:docMk/>
            <pc:sldMk cId="0" sldId="258"/>
            <ac:spMk id="10" creationId="{35B16301-FB18-48BA-A6DD-C37CAF6F9A18}"/>
          </ac:spMkLst>
        </pc:spChg>
        <pc:spChg chg="add">
          <ac:chgData name="Georgeta-Cristina Zamfir (2020466)" userId="S::2020466@student.uwtsd.ac.uk::ac536a14-bdc0-40f9-b7f6-b5376126f30f" providerId="AD" clId="Web-{C36B36BA-E7C6-4A02-8B76-8ED89AD99D82}" dt="2025-08-13T14:34:56.912" v="50"/>
          <ac:spMkLst>
            <pc:docMk/>
            <pc:sldMk cId="0" sldId="258"/>
            <ac:spMk id="12" creationId="{C3C0D90E-074A-4F52-9B11-B52BEF4BCBE5}"/>
          </ac:spMkLst>
        </pc:spChg>
        <pc:spChg chg="add">
          <ac:chgData name="Georgeta-Cristina Zamfir (2020466)" userId="S::2020466@student.uwtsd.ac.uk::ac536a14-bdc0-40f9-b7f6-b5376126f30f" providerId="AD" clId="Web-{C36B36BA-E7C6-4A02-8B76-8ED89AD99D82}" dt="2025-08-13T14:34:56.912" v="50"/>
          <ac:spMkLst>
            <pc:docMk/>
            <pc:sldMk cId="0" sldId="258"/>
            <ac:spMk id="14" creationId="{CABBD4C1-E6F8-46F6-8152-A8A97490BF4D}"/>
          </ac:spMkLst>
        </pc:spChg>
        <pc:spChg chg="add">
          <ac:chgData name="Georgeta-Cristina Zamfir (2020466)" userId="S::2020466@student.uwtsd.ac.uk::ac536a14-bdc0-40f9-b7f6-b5376126f30f" providerId="AD" clId="Web-{C36B36BA-E7C6-4A02-8B76-8ED89AD99D82}" dt="2025-08-13T14:34:56.912" v="50"/>
          <ac:spMkLst>
            <pc:docMk/>
            <pc:sldMk cId="0" sldId="258"/>
            <ac:spMk id="16" creationId="{83BA5EF5-1FE9-4BF9-83BB-269BCDDF6156}"/>
          </ac:spMkLst>
        </pc:spChg>
        <pc:spChg chg="add">
          <ac:chgData name="Georgeta-Cristina Zamfir (2020466)" userId="S::2020466@student.uwtsd.ac.uk::ac536a14-bdc0-40f9-b7f6-b5376126f30f" providerId="AD" clId="Web-{C36B36BA-E7C6-4A02-8B76-8ED89AD99D82}" dt="2025-08-13T14:34:56.912" v="50"/>
          <ac:spMkLst>
            <pc:docMk/>
            <pc:sldMk cId="0" sldId="258"/>
            <ac:spMk id="20" creationId="{88853921-7BC9-4BDE-ACAB-133C683C82D6}"/>
          </ac:spMkLst>
        </pc:spChg>
        <pc:spChg chg="add">
          <ac:chgData name="Georgeta-Cristina Zamfir (2020466)" userId="S::2020466@student.uwtsd.ac.uk::ac536a14-bdc0-40f9-b7f6-b5376126f30f" providerId="AD" clId="Web-{C36B36BA-E7C6-4A02-8B76-8ED89AD99D82}" dt="2025-08-13T14:34:56.912" v="50"/>
          <ac:spMkLst>
            <pc:docMk/>
            <pc:sldMk cId="0" sldId="258"/>
            <ac:spMk id="22" creationId="{09192968-3AE7-4470-A61C-97294BB92731}"/>
          </ac:spMkLst>
        </pc:spChg>
        <pc:spChg chg="add">
          <ac:chgData name="Georgeta-Cristina Zamfir (2020466)" userId="S::2020466@student.uwtsd.ac.uk::ac536a14-bdc0-40f9-b7f6-b5376126f30f" providerId="AD" clId="Web-{C36B36BA-E7C6-4A02-8B76-8ED89AD99D82}" dt="2025-08-13T14:34:56.912" v="50"/>
          <ac:spMkLst>
            <pc:docMk/>
            <pc:sldMk cId="0" sldId="258"/>
            <ac:spMk id="24" creationId="{3AB72E55-43E4-4356-BFE8-E2102CB0B505}"/>
          </ac:spMkLst>
        </pc:spChg>
      </pc:sldChg>
      <pc:sldChg chg="addSp modSp mod setBg">
        <pc:chgData name="Georgeta-Cristina Zamfir (2020466)" userId="S::2020466@student.uwtsd.ac.uk::ac536a14-bdc0-40f9-b7f6-b5376126f30f" providerId="AD" clId="Web-{C36B36BA-E7C6-4A02-8B76-8ED89AD99D82}" dt="2025-08-13T14:40:00.170" v="116" actId="20577"/>
        <pc:sldMkLst>
          <pc:docMk/>
          <pc:sldMk cId="0" sldId="259"/>
        </pc:sldMkLst>
        <pc:spChg chg="mod">
          <ac:chgData name="Georgeta-Cristina Zamfir (2020466)" userId="S::2020466@student.uwtsd.ac.uk::ac536a14-bdc0-40f9-b7f6-b5376126f30f" providerId="AD" clId="Web-{C36B36BA-E7C6-4A02-8B76-8ED89AD99D82}" dt="2025-08-13T14:35:10.178" v="51"/>
          <ac:spMkLst>
            <pc:docMk/>
            <pc:sldMk cId="0" sldId="259"/>
            <ac:spMk id="2" creationId="{00000000-0000-0000-0000-000000000000}"/>
          </ac:spMkLst>
        </pc:spChg>
        <pc:spChg chg="mod">
          <ac:chgData name="Georgeta-Cristina Zamfir (2020466)" userId="S::2020466@student.uwtsd.ac.uk::ac536a14-bdc0-40f9-b7f6-b5376126f30f" providerId="AD" clId="Web-{C36B36BA-E7C6-4A02-8B76-8ED89AD99D82}" dt="2025-08-13T14:40:00.170" v="116" actId="20577"/>
          <ac:spMkLst>
            <pc:docMk/>
            <pc:sldMk cId="0" sldId="259"/>
            <ac:spMk id="3" creationId="{00000000-0000-0000-0000-000000000000}"/>
          </ac:spMkLst>
        </pc:spChg>
        <pc:spChg chg="add">
          <ac:chgData name="Georgeta-Cristina Zamfir (2020466)" userId="S::2020466@student.uwtsd.ac.uk::ac536a14-bdc0-40f9-b7f6-b5376126f30f" providerId="AD" clId="Web-{C36B36BA-E7C6-4A02-8B76-8ED89AD99D82}" dt="2025-08-13T14:35:10.178" v="51"/>
          <ac:spMkLst>
            <pc:docMk/>
            <pc:sldMk cId="0" sldId="259"/>
            <ac:spMk id="9" creationId="{C0763A76-9F1C-4FC5-82B7-DD475DA461B2}"/>
          </ac:spMkLst>
        </pc:spChg>
        <pc:spChg chg="add">
          <ac:chgData name="Georgeta-Cristina Zamfir (2020466)" userId="S::2020466@student.uwtsd.ac.uk::ac536a14-bdc0-40f9-b7f6-b5376126f30f" providerId="AD" clId="Web-{C36B36BA-E7C6-4A02-8B76-8ED89AD99D82}" dt="2025-08-13T14:35:10.178" v="51"/>
          <ac:spMkLst>
            <pc:docMk/>
            <pc:sldMk cId="0" sldId="259"/>
            <ac:spMk id="11" creationId="{E81BF4F6-F2CF-4984-9D14-D6966D92F99F}"/>
          </ac:spMkLst>
        </pc:spChg>
        <pc:picChg chg="add">
          <ac:chgData name="Georgeta-Cristina Zamfir (2020466)" userId="S::2020466@student.uwtsd.ac.uk::ac536a14-bdc0-40f9-b7f6-b5376126f30f" providerId="AD" clId="Web-{C36B36BA-E7C6-4A02-8B76-8ED89AD99D82}" dt="2025-08-13T14:35:10.178" v="51"/>
          <ac:picMkLst>
            <pc:docMk/>
            <pc:sldMk cId="0" sldId="259"/>
            <ac:picMk id="5" creationId="{95B588DE-85E4-2791-CDD2-FA3C0D4E503C}"/>
          </ac:picMkLst>
        </pc:picChg>
      </pc:sldChg>
      <pc:sldChg chg="addSp modSp mod setBg">
        <pc:chgData name="Georgeta-Cristina Zamfir (2020466)" userId="S::2020466@student.uwtsd.ac.uk::ac536a14-bdc0-40f9-b7f6-b5376126f30f" providerId="AD" clId="Web-{C36B36BA-E7C6-4A02-8B76-8ED89AD99D82}" dt="2025-08-13T14:40:14.655" v="118" actId="20577"/>
        <pc:sldMkLst>
          <pc:docMk/>
          <pc:sldMk cId="0" sldId="260"/>
        </pc:sldMkLst>
        <pc:spChg chg="mod">
          <ac:chgData name="Georgeta-Cristina Zamfir (2020466)" userId="S::2020466@student.uwtsd.ac.uk::ac536a14-bdc0-40f9-b7f6-b5376126f30f" providerId="AD" clId="Web-{C36B36BA-E7C6-4A02-8B76-8ED89AD99D82}" dt="2025-08-13T14:35:26.022" v="52"/>
          <ac:spMkLst>
            <pc:docMk/>
            <pc:sldMk cId="0" sldId="260"/>
            <ac:spMk id="2" creationId="{00000000-0000-0000-0000-000000000000}"/>
          </ac:spMkLst>
        </pc:spChg>
        <pc:spChg chg="mod">
          <ac:chgData name="Georgeta-Cristina Zamfir (2020466)" userId="S::2020466@student.uwtsd.ac.uk::ac536a14-bdc0-40f9-b7f6-b5376126f30f" providerId="AD" clId="Web-{C36B36BA-E7C6-4A02-8B76-8ED89AD99D82}" dt="2025-08-13T14:40:14.655" v="118" actId="20577"/>
          <ac:spMkLst>
            <pc:docMk/>
            <pc:sldMk cId="0" sldId="260"/>
            <ac:spMk id="3" creationId="{00000000-0000-0000-0000-000000000000}"/>
          </ac:spMkLst>
        </pc:spChg>
        <pc:spChg chg="add">
          <ac:chgData name="Georgeta-Cristina Zamfir (2020466)" userId="S::2020466@student.uwtsd.ac.uk::ac536a14-bdc0-40f9-b7f6-b5376126f30f" providerId="AD" clId="Web-{C36B36BA-E7C6-4A02-8B76-8ED89AD99D82}" dt="2025-08-13T14:35:26.022" v="52"/>
          <ac:spMkLst>
            <pc:docMk/>
            <pc:sldMk cId="0" sldId="260"/>
            <ac:spMk id="8" creationId="{081EA652-8C6A-4E69-BEB9-170809474553}"/>
          </ac:spMkLst>
        </pc:spChg>
        <pc:spChg chg="add">
          <ac:chgData name="Georgeta-Cristina Zamfir (2020466)" userId="S::2020466@student.uwtsd.ac.uk::ac536a14-bdc0-40f9-b7f6-b5376126f30f" providerId="AD" clId="Web-{C36B36BA-E7C6-4A02-8B76-8ED89AD99D82}" dt="2025-08-13T14:35:26.022" v="52"/>
          <ac:spMkLst>
            <pc:docMk/>
            <pc:sldMk cId="0" sldId="260"/>
            <ac:spMk id="10" creationId="{5298780A-33B9-4EA2-8F67-DE68AD62841B}"/>
          </ac:spMkLst>
        </pc:spChg>
        <pc:spChg chg="add">
          <ac:chgData name="Georgeta-Cristina Zamfir (2020466)" userId="S::2020466@student.uwtsd.ac.uk::ac536a14-bdc0-40f9-b7f6-b5376126f30f" providerId="AD" clId="Web-{C36B36BA-E7C6-4A02-8B76-8ED89AD99D82}" dt="2025-08-13T14:35:26.022" v="52"/>
          <ac:spMkLst>
            <pc:docMk/>
            <pc:sldMk cId="0" sldId="260"/>
            <ac:spMk id="12" creationId="{7F488E8B-4E1E-4402-8935-D4E6C02615C7}"/>
          </ac:spMkLst>
        </pc:spChg>
      </pc:sldChg>
      <pc:sldChg chg="addSp delSp modSp mod setBg">
        <pc:chgData name="Georgeta-Cristina Zamfir (2020466)" userId="S::2020466@student.uwtsd.ac.uk::ac536a14-bdc0-40f9-b7f6-b5376126f30f" providerId="AD" clId="Web-{C36B36BA-E7C6-4A02-8B76-8ED89AD99D82}" dt="2025-08-13T14:40:24.671" v="120" actId="20577"/>
        <pc:sldMkLst>
          <pc:docMk/>
          <pc:sldMk cId="0" sldId="261"/>
        </pc:sldMkLst>
        <pc:spChg chg="mod">
          <ac:chgData name="Georgeta-Cristina Zamfir (2020466)" userId="S::2020466@student.uwtsd.ac.uk::ac536a14-bdc0-40f9-b7f6-b5376126f30f" providerId="AD" clId="Web-{C36B36BA-E7C6-4A02-8B76-8ED89AD99D82}" dt="2025-08-13T14:35:49.116" v="55"/>
          <ac:spMkLst>
            <pc:docMk/>
            <pc:sldMk cId="0" sldId="261"/>
            <ac:spMk id="2" creationId="{00000000-0000-0000-0000-000000000000}"/>
          </ac:spMkLst>
        </pc:spChg>
        <pc:spChg chg="mod">
          <ac:chgData name="Georgeta-Cristina Zamfir (2020466)" userId="S::2020466@student.uwtsd.ac.uk::ac536a14-bdc0-40f9-b7f6-b5376126f30f" providerId="AD" clId="Web-{C36B36BA-E7C6-4A02-8B76-8ED89AD99D82}" dt="2025-08-13T14:40:24.671" v="120" actId="20577"/>
          <ac:spMkLst>
            <pc:docMk/>
            <pc:sldMk cId="0" sldId="261"/>
            <ac:spMk id="3" creationId="{00000000-0000-0000-0000-000000000000}"/>
          </ac:spMkLst>
        </pc:spChg>
        <pc:spChg chg="add">
          <ac:chgData name="Georgeta-Cristina Zamfir (2020466)" userId="S::2020466@student.uwtsd.ac.uk::ac536a14-bdc0-40f9-b7f6-b5376126f30f" providerId="AD" clId="Web-{C36B36BA-E7C6-4A02-8B76-8ED89AD99D82}" dt="2025-08-13T14:35:49.116" v="55"/>
          <ac:spMkLst>
            <pc:docMk/>
            <pc:sldMk cId="0" sldId="261"/>
            <ac:spMk id="14" creationId="{B6CDA21F-E7AF-4C75-8395-33F58D5B0E45}"/>
          </ac:spMkLst>
        </pc:spChg>
        <pc:spChg chg="add">
          <ac:chgData name="Georgeta-Cristina Zamfir (2020466)" userId="S::2020466@student.uwtsd.ac.uk::ac536a14-bdc0-40f9-b7f6-b5376126f30f" providerId="AD" clId="Web-{C36B36BA-E7C6-4A02-8B76-8ED89AD99D82}" dt="2025-08-13T14:35:49.116" v="55"/>
          <ac:spMkLst>
            <pc:docMk/>
            <pc:sldMk cId="0" sldId="261"/>
            <ac:spMk id="15" creationId="{D5B0017B-2ECA-49AF-B397-DC140825DF8D}"/>
          </ac:spMkLst>
        </pc:spChg>
        <pc:grpChg chg="add">
          <ac:chgData name="Georgeta-Cristina Zamfir (2020466)" userId="S::2020466@student.uwtsd.ac.uk::ac536a14-bdc0-40f9-b7f6-b5376126f30f" providerId="AD" clId="Web-{C36B36BA-E7C6-4A02-8B76-8ED89AD99D82}" dt="2025-08-13T14:35:49.116" v="55"/>
          <ac:grpSpMkLst>
            <pc:docMk/>
            <pc:sldMk cId="0" sldId="261"/>
            <ac:grpSpMk id="16" creationId="{AE1C45F0-260A-458C-96ED-C1F6D2151219}"/>
          </ac:grpSpMkLst>
        </pc:grpChg>
        <pc:cxnChg chg="add">
          <ac:chgData name="Georgeta-Cristina Zamfir (2020466)" userId="S::2020466@student.uwtsd.ac.uk::ac536a14-bdc0-40f9-b7f6-b5376126f30f" providerId="AD" clId="Web-{C36B36BA-E7C6-4A02-8B76-8ED89AD99D82}" dt="2025-08-13T14:35:49.116" v="55"/>
          <ac:cxnSpMkLst>
            <pc:docMk/>
            <pc:sldMk cId="0" sldId="261"/>
            <ac:cxnSpMk id="17" creationId="{6CF1BAF6-AD41-4082-B212-8A1F9A2E8779}"/>
          </ac:cxnSpMkLst>
        </pc:cxnChg>
      </pc:sldChg>
      <pc:sldChg chg="addSp modSp mod setBg">
        <pc:chgData name="Georgeta-Cristina Zamfir (2020466)" userId="S::2020466@student.uwtsd.ac.uk::ac536a14-bdc0-40f9-b7f6-b5376126f30f" providerId="AD" clId="Web-{C36B36BA-E7C6-4A02-8B76-8ED89AD99D82}" dt="2025-08-13T14:40:36.780" v="122" actId="20577"/>
        <pc:sldMkLst>
          <pc:docMk/>
          <pc:sldMk cId="0" sldId="262"/>
        </pc:sldMkLst>
        <pc:spChg chg="mod">
          <ac:chgData name="Georgeta-Cristina Zamfir (2020466)" userId="S::2020466@student.uwtsd.ac.uk::ac536a14-bdc0-40f9-b7f6-b5376126f30f" providerId="AD" clId="Web-{C36B36BA-E7C6-4A02-8B76-8ED89AD99D82}" dt="2025-08-13T14:35:58.429" v="56"/>
          <ac:spMkLst>
            <pc:docMk/>
            <pc:sldMk cId="0" sldId="262"/>
            <ac:spMk id="2" creationId="{00000000-0000-0000-0000-000000000000}"/>
          </ac:spMkLst>
        </pc:spChg>
        <pc:spChg chg="mod">
          <ac:chgData name="Georgeta-Cristina Zamfir (2020466)" userId="S::2020466@student.uwtsd.ac.uk::ac536a14-bdc0-40f9-b7f6-b5376126f30f" providerId="AD" clId="Web-{C36B36BA-E7C6-4A02-8B76-8ED89AD99D82}" dt="2025-08-13T14:40:36.780" v="122" actId="20577"/>
          <ac:spMkLst>
            <pc:docMk/>
            <pc:sldMk cId="0" sldId="262"/>
            <ac:spMk id="3" creationId="{00000000-0000-0000-0000-000000000000}"/>
          </ac:spMkLst>
        </pc:spChg>
        <pc:spChg chg="add">
          <ac:chgData name="Georgeta-Cristina Zamfir (2020466)" userId="S::2020466@student.uwtsd.ac.uk::ac536a14-bdc0-40f9-b7f6-b5376126f30f" providerId="AD" clId="Web-{C36B36BA-E7C6-4A02-8B76-8ED89AD99D82}" dt="2025-08-13T14:35:58.429" v="56"/>
          <ac:spMkLst>
            <pc:docMk/>
            <pc:sldMk cId="0" sldId="262"/>
            <ac:spMk id="9" creationId="{C0763A76-9F1C-4FC5-82B7-DD475DA461B2}"/>
          </ac:spMkLst>
        </pc:spChg>
        <pc:spChg chg="add">
          <ac:chgData name="Georgeta-Cristina Zamfir (2020466)" userId="S::2020466@student.uwtsd.ac.uk::ac536a14-bdc0-40f9-b7f6-b5376126f30f" providerId="AD" clId="Web-{C36B36BA-E7C6-4A02-8B76-8ED89AD99D82}" dt="2025-08-13T14:35:58.429" v="56"/>
          <ac:spMkLst>
            <pc:docMk/>
            <pc:sldMk cId="0" sldId="262"/>
            <ac:spMk id="11" creationId="{E81BF4F6-F2CF-4984-9D14-D6966D92F99F}"/>
          </ac:spMkLst>
        </pc:spChg>
        <pc:picChg chg="add">
          <ac:chgData name="Georgeta-Cristina Zamfir (2020466)" userId="S::2020466@student.uwtsd.ac.uk::ac536a14-bdc0-40f9-b7f6-b5376126f30f" providerId="AD" clId="Web-{C36B36BA-E7C6-4A02-8B76-8ED89AD99D82}" dt="2025-08-13T14:35:58.429" v="56"/>
          <ac:picMkLst>
            <pc:docMk/>
            <pc:sldMk cId="0" sldId="262"/>
            <ac:picMk id="5" creationId="{68561F70-D475-2F60-3650-ADA84BB5D6DE}"/>
          </ac:picMkLst>
        </pc:picChg>
      </pc:sldChg>
      <pc:sldChg chg="addSp delSp modSp mod setBg">
        <pc:chgData name="Georgeta-Cristina Zamfir (2020466)" userId="S::2020466@student.uwtsd.ac.uk::ac536a14-bdc0-40f9-b7f6-b5376126f30f" providerId="AD" clId="Web-{C36B36BA-E7C6-4A02-8B76-8ED89AD99D82}" dt="2025-08-13T14:40:55.484" v="125" actId="20577"/>
        <pc:sldMkLst>
          <pc:docMk/>
          <pc:sldMk cId="0" sldId="263"/>
        </pc:sldMkLst>
        <pc:spChg chg="mod">
          <ac:chgData name="Georgeta-Cristina Zamfir (2020466)" userId="S::2020466@student.uwtsd.ac.uk::ac536a14-bdc0-40f9-b7f6-b5376126f30f" providerId="AD" clId="Web-{C36B36BA-E7C6-4A02-8B76-8ED89AD99D82}" dt="2025-08-13T14:36:36.805" v="61"/>
          <ac:spMkLst>
            <pc:docMk/>
            <pc:sldMk cId="0" sldId="263"/>
            <ac:spMk id="2" creationId="{00000000-0000-0000-0000-000000000000}"/>
          </ac:spMkLst>
        </pc:spChg>
        <pc:spChg chg="mod">
          <ac:chgData name="Georgeta-Cristina Zamfir (2020466)" userId="S::2020466@student.uwtsd.ac.uk::ac536a14-bdc0-40f9-b7f6-b5376126f30f" providerId="AD" clId="Web-{C36B36BA-E7C6-4A02-8B76-8ED89AD99D82}" dt="2025-08-13T14:40:55.484" v="125" actId="20577"/>
          <ac:spMkLst>
            <pc:docMk/>
            <pc:sldMk cId="0" sldId="263"/>
            <ac:spMk id="3" creationId="{00000000-0000-0000-0000-000000000000}"/>
          </ac:spMkLst>
        </pc:spChg>
        <pc:spChg chg="add">
          <ac:chgData name="Georgeta-Cristina Zamfir (2020466)" userId="S::2020466@student.uwtsd.ac.uk::ac536a14-bdc0-40f9-b7f6-b5376126f30f" providerId="AD" clId="Web-{C36B36BA-E7C6-4A02-8B76-8ED89AD99D82}" dt="2025-08-13T14:36:36.805" v="61"/>
          <ac:spMkLst>
            <pc:docMk/>
            <pc:sldMk cId="0" sldId="263"/>
            <ac:spMk id="24" creationId="{A2679492-7988-4050-9056-542444452411}"/>
          </ac:spMkLst>
        </pc:spChg>
        <pc:spChg chg="add">
          <ac:chgData name="Georgeta-Cristina Zamfir (2020466)" userId="S::2020466@student.uwtsd.ac.uk::ac536a14-bdc0-40f9-b7f6-b5376126f30f" providerId="AD" clId="Web-{C36B36BA-E7C6-4A02-8B76-8ED89AD99D82}" dt="2025-08-13T14:36:36.805" v="61"/>
          <ac:spMkLst>
            <pc:docMk/>
            <pc:sldMk cId="0" sldId="263"/>
            <ac:spMk id="25" creationId="{B091B163-7D61-4891-ABCF-5C13D9C418D0}"/>
          </ac:spMkLst>
        </pc:spChg>
        <pc:grpChg chg="add">
          <ac:chgData name="Georgeta-Cristina Zamfir (2020466)" userId="S::2020466@student.uwtsd.ac.uk::ac536a14-bdc0-40f9-b7f6-b5376126f30f" providerId="AD" clId="Web-{C36B36BA-E7C6-4A02-8B76-8ED89AD99D82}" dt="2025-08-13T14:36:36.805" v="61"/>
          <ac:grpSpMkLst>
            <pc:docMk/>
            <pc:sldMk cId="0" sldId="263"/>
            <ac:grpSpMk id="26" creationId="{0474DF76-993E-44DE-AFB0-C416182ACECF}"/>
          </ac:grpSpMkLst>
        </pc:grpChg>
        <pc:cxnChg chg="add">
          <ac:chgData name="Georgeta-Cristina Zamfir (2020466)" userId="S::2020466@student.uwtsd.ac.uk::ac536a14-bdc0-40f9-b7f6-b5376126f30f" providerId="AD" clId="Web-{C36B36BA-E7C6-4A02-8B76-8ED89AD99D82}" dt="2025-08-13T14:36:36.805" v="61"/>
          <ac:cxnSpMkLst>
            <pc:docMk/>
            <pc:sldMk cId="0" sldId="263"/>
            <ac:cxnSpMk id="28" creationId="{C49DA8F6-BCC1-4447-B54C-57856834B94B}"/>
          </ac:cxnSpMkLst>
        </pc:cxnChg>
      </pc:sldChg>
      <pc:sldChg chg="addSp delSp modSp mod setBg">
        <pc:chgData name="Georgeta-Cristina Zamfir (2020466)" userId="S::2020466@student.uwtsd.ac.uk::ac536a14-bdc0-40f9-b7f6-b5376126f30f" providerId="AD" clId="Web-{C36B36BA-E7C6-4A02-8B76-8ED89AD99D82}" dt="2025-08-13T14:37:02.650" v="62"/>
        <pc:sldMkLst>
          <pc:docMk/>
          <pc:sldMk cId="0" sldId="264"/>
        </pc:sldMkLst>
      </pc:sldChg>
    </pc:docChg>
  </pc:docChgLst>
  <pc:docChgLst>
    <pc:chgData name="Georgeta-Cristina Zamfir (2020466)" userId="S::2020466@student.uwtsd.ac.uk::ac536a14-bdc0-40f9-b7f6-b5376126f30f" providerId="AD" clId="Web-{332A22E4-540E-1583-9920-31C94CEB552B}"/>
    <pc:docChg chg="addSld delSld modSld">
      <pc:chgData name="Georgeta-Cristina Zamfir (2020466)" userId="S::2020466@student.uwtsd.ac.uk::ac536a14-bdc0-40f9-b7f6-b5376126f30f" providerId="AD" clId="Web-{332A22E4-540E-1583-9920-31C94CEB552B}" dt="2025-08-13T15:10:55.045" v="94" actId="20577"/>
      <pc:docMkLst>
        <pc:docMk/>
      </pc:docMkLst>
      <pc:sldChg chg="addSp delSp modSp del">
        <pc:chgData name="Georgeta-Cristina Zamfir (2020466)" userId="S::2020466@student.uwtsd.ac.uk::ac536a14-bdc0-40f9-b7f6-b5376126f30f" providerId="AD" clId="Web-{332A22E4-540E-1583-9920-31C94CEB552B}" dt="2025-08-13T15:06:36.644" v="76"/>
        <pc:sldMkLst>
          <pc:docMk/>
          <pc:sldMk cId="0" sldId="264"/>
        </pc:sldMkLst>
      </pc:sldChg>
      <pc:sldChg chg="addSp modSp new mod setBg">
        <pc:chgData name="Georgeta-Cristina Zamfir (2020466)" userId="S::2020466@student.uwtsd.ac.uk::ac536a14-bdc0-40f9-b7f6-b5376126f30f" providerId="AD" clId="Web-{332A22E4-540E-1583-9920-31C94CEB552B}" dt="2025-08-13T15:10:55.045" v="94" actId="20577"/>
        <pc:sldMkLst>
          <pc:docMk/>
          <pc:sldMk cId="2051410803" sldId="264"/>
        </pc:sldMkLst>
        <pc:spChg chg="mod">
          <ac:chgData name="Georgeta-Cristina Zamfir (2020466)" userId="S::2020466@student.uwtsd.ac.uk::ac536a14-bdc0-40f9-b7f6-b5376126f30f" providerId="AD" clId="Web-{332A22E4-540E-1583-9920-31C94CEB552B}" dt="2025-08-13T15:10:36.873" v="93"/>
          <ac:spMkLst>
            <pc:docMk/>
            <pc:sldMk cId="2051410803" sldId="264"/>
            <ac:spMk id="2" creationId="{8E3B1D68-2CE9-9332-361C-A92981F8009F}"/>
          </ac:spMkLst>
        </pc:spChg>
        <pc:spChg chg="mod">
          <ac:chgData name="Georgeta-Cristina Zamfir (2020466)" userId="S::2020466@student.uwtsd.ac.uk::ac536a14-bdc0-40f9-b7f6-b5376126f30f" providerId="AD" clId="Web-{332A22E4-540E-1583-9920-31C94CEB552B}" dt="2025-08-13T15:10:55.045" v="94" actId="20577"/>
          <ac:spMkLst>
            <pc:docMk/>
            <pc:sldMk cId="2051410803" sldId="264"/>
            <ac:spMk id="3" creationId="{D53047BC-3850-16E6-4BAB-4F7D18BA99C5}"/>
          </ac:spMkLst>
        </pc:spChg>
        <pc:spChg chg="add">
          <ac:chgData name="Georgeta-Cristina Zamfir (2020466)" userId="S::2020466@student.uwtsd.ac.uk::ac536a14-bdc0-40f9-b7f6-b5376126f30f" providerId="AD" clId="Web-{332A22E4-540E-1583-9920-31C94CEB552B}" dt="2025-08-13T15:10:36.873" v="93"/>
          <ac:spMkLst>
            <pc:docMk/>
            <pc:sldMk cId="2051410803" sldId="264"/>
            <ac:spMk id="8" creationId="{1BB867FF-FC45-48F7-8104-F89BE54909F1}"/>
          </ac:spMkLst>
        </pc:spChg>
        <pc:spChg chg="add">
          <ac:chgData name="Georgeta-Cristina Zamfir (2020466)" userId="S::2020466@student.uwtsd.ac.uk::ac536a14-bdc0-40f9-b7f6-b5376126f30f" providerId="AD" clId="Web-{332A22E4-540E-1583-9920-31C94CEB552B}" dt="2025-08-13T15:10:36.873" v="93"/>
          <ac:spMkLst>
            <pc:docMk/>
            <pc:sldMk cId="2051410803" sldId="264"/>
            <ac:spMk id="10" creationId="{8BB56887-D0D5-4F0C-9E19-7247EB83C8B7}"/>
          </ac:spMkLst>
        </pc:spChg>
        <pc:spChg chg="add">
          <ac:chgData name="Georgeta-Cristina Zamfir (2020466)" userId="S::2020466@student.uwtsd.ac.uk::ac536a14-bdc0-40f9-b7f6-b5376126f30f" providerId="AD" clId="Web-{332A22E4-540E-1583-9920-31C94CEB552B}" dt="2025-08-13T15:10:36.873" v="93"/>
          <ac:spMkLst>
            <pc:docMk/>
            <pc:sldMk cId="2051410803" sldId="264"/>
            <ac:spMk id="12" creationId="{081E4A58-353D-44AE-B2FC-2A74E2E400F7}"/>
          </ac:spMkLst>
        </pc:spChg>
      </pc:sldChg>
    </pc:docChg>
  </pc:docChgLst>
  <pc:docChgLst>
    <pc:chgData name="Georgeta-Cristina Zamfir (2020466)" userId="S::2020466@student.uwtsd.ac.uk::ac536a14-bdc0-40f9-b7f6-b5376126f30f" providerId="AD" clId="Web-{D8E20375-61AA-0418-1F7B-EC4F42688C96}"/>
    <pc:docChg chg="modSld">
      <pc:chgData name="Georgeta-Cristina Zamfir (2020466)" userId="S::2020466@student.uwtsd.ac.uk::ac536a14-bdc0-40f9-b7f6-b5376126f30f" providerId="AD" clId="Web-{D8E20375-61AA-0418-1F7B-EC4F42688C96}" dt="2025-08-21T18:48:04.153" v="51" actId="14100"/>
      <pc:docMkLst>
        <pc:docMk/>
      </pc:docMkLst>
      <pc:sldChg chg="modSp">
        <pc:chgData name="Georgeta-Cristina Zamfir (2020466)" userId="S::2020466@student.uwtsd.ac.uk::ac536a14-bdc0-40f9-b7f6-b5376126f30f" providerId="AD" clId="Web-{D8E20375-61AA-0418-1F7B-EC4F42688C96}" dt="2025-08-21T18:43:25.907" v="2" actId="20577"/>
        <pc:sldMkLst>
          <pc:docMk/>
          <pc:sldMk cId="0" sldId="258"/>
        </pc:sldMkLst>
        <pc:spChg chg="mod">
          <ac:chgData name="Georgeta-Cristina Zamfir (2020466)" userId="S::2020466@student.uwtsd.ac.uk::ac536a14-bdc0-40f9-b7f6-b5376126f30f" providerId="AD" clId="Web-{D8E20375-61AA-0418-1F7B-EC4F42688C96}" dt="2025-08-21T18:43:25.907" v="2" actId="20577"/>
          <ac:spMkLst>
            <pc:docMk/>
            <pc:sldMk cId="0" sldId="258"/>
            <ac:spMk id="3" creationId="{00000000-0000-0000-0000-000000000000}"/>
          </ac:spMkLst>
        </pc:spChg>
      </pc:sldChg>
      <pc:sldChg chg="addSp modSp">
        <pc:chgData name="Georgeta-Cristina Zamfir (2020466)" userId="S::2020466@student.uwtsd.ac.uk::ac536a14-bdc0-40f9-b7f6-b5376126f30f" providerId="AD" clId="Web-{D8E20375-61AA-0418-1F7B-EC4F42688C96}" dt="2025-08-21T18:46:19.852" v="31" actId="1076"/>
        <pc:sldMkLst>
          <pc:docMk/>
          <pc:sldMk cId="0" sldId="259"/>
        </pc:sldMkLst>
        <pc:spChg chg="mod">
          <ac:chgData name="Georgeta-Cristina Zamfir (2020466)" userId="S::2020466@student.uwtsd.ac.uk::ac536a14-bdc0-40f9-b7f6-b5376126f30f" providerId="AD" clId="Web-{D8E20375-61AA-0418-1F7B-EC4F42688C96}" dt="2025-08-21T18:44:39.238" v="18" actId="20577"/>
          <ac:spMkLst>
            <pc:docMk/>
            <pc:sldMk cId="0" sldId="259"/>
            <ac:spMk id="2" creationId="{00000000-0000-0000-0000-000000000000}"/>
          </ac:spMkLst>
        </pc:spChg>
        <pc:spChg chg="mod">
          <ac:chgData name="Georgeta-Cristina Zamfir (2020466)" userId="S::2020466@student.uwtsd.ac.uk::ac536a14-bdc0-40f9-b7f6-b5376126f30f" providerId="AD" clId="Web-{D8E20375-61AA-0418-1F7B-EC4F42688C96}" dt="2025-08-21T18:43:49.455" v="3" actId="20577"/>
          <ac:spMkLst>
            <pc:docMk/>
            <pc:sldMk cId="0" sldId="259"/>
            <ac:spMk id="3" creationId="{00000000-0000-0000-0000-000000000000}"/>
          </ac:spMkLst>
        </pc:spChg>
        <pc:spChg chg="add mod">
          <ac:chgData name="Georgeta-Cristina Zamfir (2020466)" userId="S::2020466@student.uwtsd.ac.uk::ac536a14-bdc0-40f9-b7f6-b5376126f30f" providerId="AD" clId="Web-{D8E20375-61AA-0418-1F7B-EC4F42688C96}" dt="2025-08-21T18:45:53.100" v="28" actId="14100"/>
          <ac:spMkLst>
            <pc:docMk/>
            <pc:sldMk cId="0" sldId="259"/>
            <ac:spMk id="4" creationId="{DC4902C7-37EC-4204-5D1F-97BFC06E5225}"/>
          </ac:spMkLst>
        </pc:spChg>
        <pc:spChg chg="add mod">
          <ac:chgData name="Georgeta-Cristina Zamfir (2020466)" userId="S::2020466@student.uwtsd.ac.uk::ac536a14-bdc0-40f9-b7f6-b5376126f30f" providerId="AD" clId="Web-{D8E20375-61AA-0418-1F7B-EC4F42688C96}" dt="2025-08-21T18:46:19.852" v="31" actId="1076"/>
          <ac:spMkLst>
            <pc:docMk/>
            <pc:sldMk cId="0" sldId="259"/>
            <ac:spMk id="6" creationId="{96F93720-5712-1A11-8795-68811F3515FC}"/>
          </ac:spMkLst>
        </pc:spChg>
      </pc:sldChg>
      <pc:sldChg chg="modSp">
        <pc:chgData name="Georgeta-Cristina Zamfir (2020466)" userId="S::2020466@student.uwtsd.ac.uk::ac536a14-bdc0-40f9-b7f6-b5376126f30f" providerId="AD" clId="Web-{D8E20375-61AA-0418-1F7B-EC4F42688C96}" dt="2025-08-21T18:47:19.683" v="41" actId="20577"/>
        <pc:sldMkLst>
          <pc:docMk/>
          <pc:sldMk cId="0" sldId="260"/>
        </pc:sldMkLst>
        <pc:spChg chg="mod">
          <ac:chgData name="Georgeta-Cristina Zamfir (2020466)" userId="S::2020466@student.uwtsd.ac.uk::ac536a14-bdc0-40f9-b7f6-b5376126f30f" providerId="AD" clId="Web-{D8E20375-61AA-0418-1F7B-EC4F42688C96}" dt="2025-08-21T18:46:58.666" v="37" actId="20577"/>
          <ac:spMkLst>
            <pc:docMk/>
            <pc:sldMk cId="0" sldId="260"/>
            <ac:spMk id="2" creationId="{00000000-0000-0000-0000-000000000000}"/>
          </ac:spMkLst>
        </pc:spChg>
        <pc:spChg chg="mod">
          <ac:chgData name="Georgeta-Cristina Zamfir (2020466)" userId="S::2020466@student.uwtsd.ac.uk::ac536a14-bdc0-40f9-b7f6-b5376126f30f" providerId="AD" clId="Web-{D8E20375-61AA-0418-1F7B-EC4F42688C96}" dt="2025-08-21T18:47:19.683" v="41" actId="20577"/>
          <ac:spMkLst>
            <pc:docMk/>
            <pc:sldMk cId="0" sldId="260"/>
            <ac:spMk id="3" creationId="{00000000-0000-0000-0000-000000000000}"/>
          </ac:spMkLst>
        </pc:spChg>
      </pc:sldChg>
      <pc:sldChg chg="modSp">
        <pc:chgData name="Georgeta-Cristina Zamfir (2020466)" userId="S::2020466@student.uwtsd.ac.uk::ac536a14-bdc0-40f9-b7f6-b5376126f30f" providerId="AD" clId="Web-{D8E20375-61AA-0418-1F7B-EC4F42688C96}" dt="2025-08-21T18:48:04.153" v="51" actId="14100"/>
        <pc:sldMkLst>
          <pc:docMk/>
          <pc:sldMk cId="0" sldId="262"/>
        </pc:sldMkLst>
        <pc:spChg chg="mod">
          <ac:chgData name="Georgeta-Cristina Zamfir (2020466)" userId="S::2020466@student.uwtsd.ac.uk::ac536a14-bdc0-40f9-b7f6-b5376126f30f" providerId="AD" clId="Web-{D8E20375-61AA-0418-1F7B-EC4F42688C96}" dt="2025-08-21T18:48:04.153" v="51" actId="14100"/>
          <ac:spMkLst>
            <pc:docMk/>
            <pc:sldMk cId="0" sldId="262"/>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80C789-05DA-4D0B-B13D-B30CD00AADF0}" type="datetimeFigureOut">
              <a:t>8/21/2025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63AB35-A5AC-4905-B35F-B7BD68145105}" type="slidenum">
              <a:t>‹#›</a:t>
            </a:fld>
            <a:endParaRPr lang="en-GB"/>
          </a:p>
        </p:txBody>
      </p:sp>
    </p:spTree>
    <p:extLst>
      <p:ext uri="{BB962C8B-B14F-4D97-AF65-F5344CB8AC3E}">
        <p14:creationId xmlns:p14="http://schemas.microsoft.com/office/powerpoint/2010/main" val="914861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Good morning/afternoon. My name is Cristina Zamfir, and today I will share our group’s findings on what makes an effective team. This talk is part of the Transferable Skills for Life and Professional Practice module. I will connect academic theory with our own real-life teamwork experience, highlighting both successes and challenges we encountered.</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main purpose of this presentation is to explore the main characteristics of effective teams. I will explain how team dynamics operate in the workplace and why collaboration is not just useful but essential for career development. You will see how these principles apply to any field, not just academic projects.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An effective team is not just a group of people working together—it is a group that communicates clearly, shares responsibilities, trusts one another, and collaborates towards a common goal. Tuckman’s model gives us a structured way to understand how teams develop over time, and I will relate this theory to our own experience.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Bruce Tuckman’s model outlines five stages that almost every team experiences. In our case, the Storming stage was the most challenging because of absent members, which forced us to adapt our approach. Through persistence, we moved into Norming and eventually Performing, where we achieved good collaboration.</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Belbin’s model shows that effective teams have a balance of roles. In our group, I often took on the role of Coordinator, but at times also acted as Implementer. When members stepped up to fill multiple roles, our productivity improved significantly.</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At the start, we divided tasks according to each member’s strengths. However, some members did not attend meetings or contribute consistently, which created gaps. We responded by redistributing tasks and holding more online meetings. This experience showed us that adaptability is essential in teamwork.</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Communication was the backbone of our progress. When we communicated clearly—whether in person or online—we could solve issues quickly and move forward productively. Collaboration allowed us to combine our strengths, making the team stronger than the sum of its parts.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From this project, I learned the value of proper planning, the necessity of flexibility, and the importance of continuous improvement. In the future, I will apply these lessons to ensure smoother teamwork, both in my studies and in my professional career.</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8/21/2025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8/21/2025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8/21/2025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8/21/2025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8/21/2025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a:solidFill>
                  <a:srgbClr val="FFFFFF"/>
                </a:solidFill>
              </a:rPr>
              <a:t>What We Have Learnt About Effective Teams</a:t>
            </a: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vert="horz" lIns="91440" tIns="45720" rIns="91440" bIns="45720" rtlCol="0" anchor="ctr">
            <a:normAutofit/>
          </a:bodyPr>
          <a:lstStyle/>
          <a:p>
            <a:endParaRPr lang="en-GB"/>
          </a:p>
          <a:p>
            <a:pPr>
              <a:defRPr sz="1400"/>
            </a:pPr>
            <a:r>
              <a:rPr lang="en-GB" sz="1800" b="1" dirty="0"/>
              <a:t>Presented by: Cristina Zamfir</a:t>
            </a:r>
            <a:br>
              <a:rPr lang="en-GB" sz="1800" b="1" dirty="0"/>
            </a:br>
            <a:r>
              <a:rPr lang="en-GB" sz="1800" b="1" dirty="0"/>
              <a:t>Student ID: 2020466</a:t>
            </a:r>
            <a:br>
              <a:rPr lang="en-GB" sz="1800" b="1" dirty="0"/>
            </a:br>
            <a:r>
              <a:rPr lang="en-GB" sz="1800" b="1" dirty="0"/>
              <a:t>Module:  Effective Teamworking and Communication</a:t>
            </a:r>
            <a:endParaRPr lang="en-GB" sz="1800" b="1">
              <a:ea typeface="Calibri"/>
              <a:cs typeface="Calibri"/>
            </a:endParaRPr>
          </a:p>
          <a:p>
            <a:pPr>
              <a:defRPr sz="1400"/>
            </a:pPr>
            <a:r>
              <a:rPr lang="en-GB" sz="1800" b="1"/>
              <a:t>This presentation will explore the lessons learned </a:t>
            </a:r>
            <a:r>
              <a:rPr lang="en-GB" sz="1800" b="1" dirty="0"/>
              <a:t>about effective teams, combining theoretical knowledge with practical experiences from our group project. It will also reflect on teamwork challenges and solutions.</a:t>
            </a:r>
            <a:endParaRPr lang="en-GB" sz="1800" b="1">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3930" y="1050595"/>
            <a:ext cx="6056111" cy="1618489"/>
          </a:xfrm>
        </p:spPr>
        <p:txBody>
          <a:bodyPr anchor="ctr">
            <a:normAutofit/>
          </a:bodyPr>
          <a:lstStyle/>
          <a:p>
            <a:pPr>
              <a:lnSpc>
                <a:spcPct val="90000"/>
              </a:lnSpc>
            </a:pPr>
            <a:r>
              <a:rPr lang="en-GB" sz="5400"/>
              <a:t>Purpose of the Presentation</a:t>
            </a:r>
          </a:p>
        </p:txBody>
      </p:sp>
      <p:sp>
        <p:nvSpPr>
          <p:cNvPr id="3" name="Content Placeholder 2"/>
          <p:cNvSpPr>
            <a:spLocks noGrp="1"/>
          </p:cNvSpPr>
          <p:nvPr>
            <p:ph idx="1"/>
          </p:nvPr>
        </p:nvSpPr>
        <p:spPr>
          <a:xfrm>
            <a:off x="963930" y="2969469"/>
            <a:ext cx="6056111" cy="2800395"/>
          </a:xfrm>
        </p:spPr>
        <p:txBody>
          <a:bodyPr vert="horz" lIns="91440" tIns="45720" rIns="91440" bIns="45720" rtlCol="0" anchor="t">
            <a:normAutofit/>
          </a:bodyPr>
          <a:lstStyle/>
          <a:p>
            <a:pPr>
              <a:lnSpc>
                <a:spcPct val="90000"/>
              </a:lnSpc>
            </a:pPr>
            <a:endParaRPr lang="en-GB" sz="2100"/>
          </a:p>
          <a:p>
            <a:pPr>
              <a:lnSpc>
                <a:spcPct val="90000"/>
              </a:lnSpc>
              <a:defRPr sz="1400"/>
            </a:pPr>
            <a:r>
              <a:rPr lang="en-GB" sz="2100"/>
              <a:t>• Explore key lessons about effective teams</a:t>
            </a:r>
            <a:br>
              <a:rPr lang="en-GB" sz="2100"/>
            </a:br>
            <a:r>
              <a:rPr lang="en-GB" sz="2100"/>
              <a:t>• Understand team dynamics in the workplace</a:t>
            </a:r>
            <a:br>
              <a:rPr lang="en-GB" sz="2100"/>
            </a:br>
            <a:r>
              <a:rPr lang="en-GB" sz="2100"/>
              <a:t>• Highlight the importance of collaboration as a transferable skill</a:t>
            </a:r>
            <a:br>
              <a:rPr lang="en-GB" sz="2100"/>
            </a:br>
            <a:br>
              <a:rPr lang="en-GB" sz="2100"/>
            </a:br>
            <a:r>
              <a:rPr lang="en-GB" sz="2100"/>
              <a:t>The aim is to show why teamwork is essential for professional growth and project success in any industry.</a:t>
            </a:r>
            <a:endParaRPr lang="en-GB" sz="2100">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4168866" cy="1325563"/>
          </a:xfrm>
        </p:spPr>
        <p:txBody>
          <a:bodyPr>
            <a:normAutofit/>
          </a:bodyPr>
          <a:lstStyle/>
          <a:p>
            <a:pPr>
              <a:lnSpc>
                <a:spcPct val="90000"/>
              </a:lnSpc>
            </a:pPr>
            <a:r>
              <a:rPr lang="en-GB"/>
              <a:t>What is an Effective Team?</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28650" y="1825625"/>
            <a:ext cx="4168866" cy="4351338"/>
          </a:xfrm>
        </p:spPr>
        <p:txBody>
          <a:bodyPr vert="horz" lIns="91440" tIns="45720" rIns="91440" bIns="45720" rtlCol="0" anchor="t">
            <a:normAutofit/>
          </a:bodyPr>
          <a:lstStyle/>
          <a:p>
            <a:endParaRPr lang="en-GB"/>
          </a:p>
          <a:p>
            <a:pPr>
              <a:defRPr sz="1400"/>
            </a:pPr>
            <a:r>
              <a:rPr lang="en-GB" sz="1600" b="1" dirty="0">
                <a:ea typeface="+mn-lt"/>
                <a:cs typeface="+mn-lt"/>
              </a:rPr>
              <a:t>A strong team functions when:</a:t>
            </a:r>
            <a:br>
              <a:rPr lang="en-GB" sz="1600" b="1" dirty="0">
                <a:ea typeface="+mn-lt"/>
                <a:cs typeface="+mn-lt"/>
              </a:rPr>
            </a:br>
            <a:r>
              <a:rPr lang="en-GB" sz="1600" b="1" dirty="0">
                <a:ea typeface="+mn-lt"/>
                <a:cs typeface="+mn-lt"/>
              </a:rPr>
              <a:t> • Members exchange information transparently</a:t>
            </a:r>
            <a:br>
              <a:rPr lang="en-GB" sz="1600" b="1" dirty="0">
                <a:ea typeface="+mn-lt"/>
                <a:cs typeface="+mn-lt"/>
              </a:rPr>
            </a:br>
            <a:r>
              <a:rPr lang="en-GB" sz="1600" b="1" dirty="0">
                <a:ea typeface="+mn-lt"/>
                <a:cs typeface="+mn-lt"/>
              </a:rPr>
              <a:t> • Tasks are divided in a balanced way</a:t>
            </a:r>
            <a:br>
              <a:rPr lang="en-GB" sz="1600" b="1" dirty="0">
                <a:ea typeface="+mn-lt"/>
                <a:cs typeface="+mn-lt"/>
              </a:rPr>
            </a:br>
            <a:r>
              <a:rPr lang="en-GB" sz="1600" b="1" dirty="0">
                <a:ea typeface="+mn-lt"/>
                <a:cs typeface="+mn-lt"/>
              </a:rPr>
              <a:t> • Relationships are built on trust and respect</a:t>
            </a:r>
            <a:br>
              <a:rPr lang="en-GB" sz="1600" b="1" dirty="0">
                <a:ea typeface="+mn-lt"/>
                <a:cs typeface="+mn-lt"/>
              </a:rPr>
            </a:br>
            <a:r>
              <a:rPr lang="en-GB" sz="1600" b="1" dirty="0">
                <a:ea typeface="+mn-lt"/>
                <a:cs typeface="+mn-lt"/>
              </a:rPr>
              <a:t> • Everyone contributes toward the same objectives</a:t>
            </a:r>
            <a:endParaRPr lang="en-GB" sz="1600" b="1" dirty="0">
              <a:ea typeface="Calibri"/>
              <a:cs typeface="Calibri"/>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16981"/>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14685" cy="2107903"/>
          </a:xfrm>
        </p:spPr>
        <p:txBody>
          <a:bodyPr anchor="ctr">
            <a:normAutofit/>
          </a:bodyPr>
          <a:lstStyle/>
          <a:p>
            <a:pPr>
              <a:lnSpc>
                <a:spcPct val="90000"/>
              </a:lnSpc>
            </a:pPr>
            <a:br>
              <a:rPr lang="en-GB" sz="3500" dirty="0">
                <a:ea typeface="+mj-lt"/>
                <a:cs typeface="+mj-lt"/>
              </a:rPr>
            </a:br>
            <a:endParaRPr lang="en-GB" sz="3500">
              <a:ea typeface="Calibri"/>
              <a:cs typeface="Calibri"/>
            </a:endParaRPr>
          </a:p>
        </p:txBody>
      </p:sp>
      <p:sp>
        <p:nvSpPr>
          <p:cNvPr id="3" name="Content Placeholder 2"/>
          <p:cNvSpPr>
            <a:spLocks noGrp="1"/>
          </p:cNvSpPr>
          <p:nvPr>
            <p:ph idx="1"/>
          </p:nvPr>
        </p:nvSpPr>
        <p:spPr>
          <a:xfrm>
            <a:off x="571351" y="2743200"/>
            <a:ext cx="3485179" cy="3613149"/>
          </a:xfrm>
        </p:spPr>
        <p:txBody>
          <a:bodyPr vert="horz" lIns="91440" tIns="45720" rIns="91440" bIns="45720" rtlCol="0" anchor="ctr">
            <a:noAutofit/>
          </a:bodyPr>
          <a:lstStyle/>
          <a:p>
            <a:pPr>
              <a:lnSpc>
                <a:spcPct val="90000"/>
              </a:lnSpc>
            </a:pPr>
            <a:endParaRPr lang="en-GB" sz="1400"/>
          </a:p>
          <a:p>
            <a:pPr>
              <a:lnSpc>
                <a:spcPct val="90000"/>
              </a:lnSpc>
              <a:defRPr sz="1400"/>
            </a:pPr>
            <a:endParaRPr lang="en-GB" sz="1600" b="1" dirty="0">
              <a:ea typeface="Calibri"/>
              <a:cs typeface="Calibri"/>
            </a:endParaRPr>
          </a:p>
        </p:txBody>
      </p:sp>
      <p:pic>
        <p:nvPicPr>
          <p:cNvPr id="5" name="Picture 4" descr="Drawings on colourful paper">
            <a:extLst>
              <a:ext uri="{FF2B5EF4-FFF2-40B4-BE49-F238E27FC236}">
                <a16:creationId xmlns:a16="http://schemas.microsoft.com/office/drawing/2014/main" id="{95B588DE-85E4-2791-CDD2-FA3C0D4E503C}"/>
              </a:ext>
            </a:extLst>
          </p:cNvPr>
          <p:cNvPicPr>
            <a:picLocks noChangeAspect="1"/>
          </p:cNvPicPr>
          <p:nvPr/>
        </p:nvPicPr>
        <p:blipFill>
          <a:blip r:embed="rId3"/>
          <a:srcRect l="14766" r="40750" b="-3"/>
          <a:stretch>
            <a:fillRect/>
          </a:stretch>
        </p:blipFill>
        <p:spPr>
          <a:xfrm>
            <a:off x="4572000" y="1"/>
            <a:ext cx="4577118" cy="6858000"/>
          </a:xfrm>
          <a:prstGeom prst="rect">
            <a:avLst/>
          </a:prstGeom>
        </p:spPr>
      </p:pic>
      <p:sp>
        <p:nvSpPr>
          <p:cNvPr id="4" name="TextBox 3">
            <a:extLst>
              <a:ext uri="{FF2B5EF4-FFF2-40B4-BE49-F238E27FC236}">
                <a16:creationId xmlns:a16="http://schemas.microsoft.com/office/drawing/2014/main" id="{DC4902C7-37EC-4204-5D1F-97BFC06E5225}"/>
              </a:ext>
            </a:extLst>
          </p:cNvPr>
          <p:cNvSpPr txBox="1"/>
          <p:nvPr/>
        </p:nvSpPr>
        <p:spPr>
          <a:xfrm>
            <a:off x="-2013" y="149044"/>
            <a:ext cx="44149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Tuckman (1965) described five phases through which teams usually evolve:</a:t>
            </a:r>
            <a:endParaRPr lang="en-US" sz="2000" b="1">
              <a:ea typeface="Calibri"/>
              <a:cs typeface="Calibri"/>
            </a:endParaRPr>
          </a:p>
        </p:txBody>
      </p:sp>
      <p:sp>
        <p:nvSpPr>
          <p:cNvPr id="6" name="TextBox 5">
            <a:extLst>
              <a:ext uri="{FF2B5EF4-FFF2-40B4-BE49-F238E27FC236}">
                <a16:creationId xmlns:a16="http://schemas.microsoft.com/office/drawing/2014/main" id="{96F93720-5712-1A11-8795-68811F3515FC}"/>
              </a:ext>
            </a:extLst>
          </p:cNvPr>
          <p:cNvSpPr txBox="1"/>
          <p:nvPr/>
        </p:nvSpPr>
        <p:spPr>
          <a:xfrm>
            <a:off x="-2014" y="1287008"/>
            <a:ext cx="274320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b="1"/>
              <a:t>Forming</a:t>
            </a:r>
            <a:r>
              <a:rPr lang="en-US"/>
              <a:t> – members meet and clarify objectives.</a:t>
            </a:r>
          </a:p>
          <a:p>
            <a:pPr marL="228600" indent="-228600">
              <a:buFont typeface=""/>
              <a:buChar char="•"/>
            </a:pPr>
            <a:r>
              <a:rPr lang="en-US" b="1"/>
              <a:t>Storming</a:t>
            </a:r>
            <a:r>
              <a:rPr lang="en-US"/>
              <a:t> – conflicts appear as individuals express different perspectives.</a:t>
            </a:r>
          </a:p>
          <a:p>
            <a:pPr marL="228600" indent="-228600">
              <a:buFont typeface=""/>
              <a:buChar char="•"/>
            </a:pPr>
            <a:r>
              <a:rPr lang="en-US" b="1"/>
              <a:t>Norming</a:t>
            </a:r>
            <a:r>
              <a:rPr lang="en-US"/>
              <a:t> – the group develops shared routines and agreements.</a:t>
            </a:r>
          </a:p>
          <a:p>
            <a:pPr marL="228600" indent="-228600">
              <a:buFont typeface=""/>
              <a:buChar char="•"/>
            </a:pPr>
            <a:r>
              <a:rPr lang="en-US" b="1"/>
              <a:t>Performing</a:t>
            </a:r>
            <a:r>
              <a:rPr lang="en-US"/>
              <a:t> – the team operates productively and cooperatively.</a:t>
            </a:r>
          </a:p>
          <a:p>
            <a:pPr marL="228600" indent="-228600">
              <a:buFont typeface=""/>
              <a:buChar char="•"/>
            </a:pPr>
            <a:r>
              <a:rPr lang="en-US" b="1"/>
              <a:t>Adjourning</a:t>
            </a:r>
            <a:r>
              <a:rPr lang="en-US"/>
              <a:t> – the project ends and the group evaluates its journey.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3930" y="1050595"/>
            <a:ext cx="6056111" cy="1618489"/>
          </a:xfrm>
        </p:spPr>
        <p:txBody>
          <a:bodyPr anchor="ctr">
            <a:normAutofit fontScale="90000"/>
          </a:bodyPr>
          <a:lstStyle/>
          <a:p>
            <a:r>
              <a:rPr lang="en-GB" sz="5800" dirty="0"/>
              <a:t>Belbin’s Team Roles(1981)</a:t>
            </a:r>
          </a:p>
        </p:txBody>
      </p:sp>
      <p:sp>
        <p:nvSpPr>
          <p:cNvPr id="3" name="Content Placeholder 2"/>
          <p:cNvSpPr>
            <a:spLocks noGrp="1"/>
          </p:cNvSpPr>
          <p:nvPr>
            <p:ph idx="1"/>
          </p:nvPr>
        </p:nvSpPr>
        <p:spPr>
          <a:xfrm>
            <a:off x="963930" y="2969469"/>
            <a:ext cx="6056111" cy="2800395"/>
          </a:xfrm>
        </p:spPr>
        <p:txBody>
          <a:bodyPr vert="horz" lIns="91440" tIns="45720" rIns="91440" bIns="45720" rtlCol="0" anchor="t">
            <a:normAutofit/>
          </a:bodyPr>
          <a:lstStyle/>
          <a:p>
            <a:pPr>
              <a:lnSpc>
                <a:spcPct val="90000"/>
              </a:lnSpc>
              <a:defRPr sz="1400"/>
            </a:pPr>
            <a:r>
              <a:rPr lang="en-GB" sz="1600" b="1" dirty="0">
                <a:ea typeface="+mn-lt"/>
                <a:cs typeface="+mn-lt"/>
              </a:rPr>
              <a:t>According to Belbin (1981), teams benefit from members taking on different roles, such as:</a:t>
            </a:r>
            <a:br>
              <a:rPr lang="en-GB" sz="1600" b="1" dirty="0">
                <a:ea typeface="+mn-lt"/>
                <a:cs typeface="+mn-lt"/>
              </a:rPr>
            </a:br>
            <a:r>
              <a:rPr lang="en-GB" sz="1600" b="1" dirty="0">
                <a:ea typeface="+mn-lt"/>
                <a:cs typeface="+mn-lt"/>
              </a:rPr>
              <a:t> • Coordinator – provides direction and keeps the group focused.</a:t>
            </a:r>
            <a:br>
              <a:rPr lang="en-GB" sz="1600" b="1" dirty="0">
                <a:ea typeface="+mn-lt"/>
                <a:cs typeface="+mn-lt"/>
              </a:rPr>
            </a:br>
            <a:r>
              <a:rPr lang="en-GB" sz="1600" b="1" dirty="0">
                <a:ea typeface="+mn-lt"/>
                <a:cs typeface="+mn-lt"/>
              </a:rPr>
              <a:t> • Implementer – transforms plans into practical steps.</a:t>
            </a:r>
            <a:br>
              <a:rPr lang="en-GB" sz="1600" b="1" dirty="0">
                <a:ea typeface="+mn-lt"/>
                <a:cs typeface="+mn-lt"/>
              </a:rPr>
            </a:br>
            <a:r>
              <a:rPr lang="en-GB" sz="1600" b="1" dirty="0">
                <a:ea typeface="+mn-lt"/>
                <a:cs typeface="+mn-lt"/>
              </a:rPr>
              <a:t> • Completer-Finisher – checks quality and ensures deadlines are met.</a:t>
            </a:r>
            <a:br>
              <a:rPr lang="en-GB" sz="1600" b="1" dirty="0">
                <a:ea typeface="+mn-lt"/>
                <a:cs typeface="+mn-lt"/>
              </a:rPr>
            </a:br>
            <a:r>
              <a:rPr lang="en-GB" sz="1600" b="1" dirty="0">
                <a:ea typeface="+mn-lt"/>
                <a:cs typeface="+mn-lt"/>
              </a:rPr>
              <a:t> • </a:t>
            </a:r>
            <a:r>
              <a:rPr lang="en-GB" sz="1600" b="1" err="1">
                <a:ea typeface="+mn-lt"/>
                <a:cs typeface="+mn-lt"/>
              </a:rPr>
              <a:t>Teamworker</a:t>
            </a:r>
            <a:r>
              <a:rPr lang="en-GB" sz="1600" b="1" dirty="0">
                <a:ea typeface="+mn-lt"/>
                <a:cs typeface="+mn-lt"/>
              </a:rPr>
              <a:t> – encourages collaboration and strengthens relationships.</a:t>
            </a:r>
            <a:endParaRPr lang="en-GB" sz="1600" b="1" dirty="0">
              <a:ea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457037" cy="1554480"/>
          </a:xfrm>
        </p:spPr>
        <p:txBody>
          <a:bodyPr anchor="ctr">
            <a:normAutofit/>
          </a:bodyPr>
          <a:lstStyle/>
          <a:p>
            <a:r>
              <a:rPr lang="en-GB" sz="4200"/>
              <a:t>Our Team Process and Challenges</a:t>
            </a:r>
          </a:p>
        </p:txBody>
      </p:sp>
      <p:sp>
        <p:nvSpPr>
          <p:cNvPr id="3" name="Content Placeholder 2"/>
          <p:cNvSpPr>
            <a:spLocks noGrp="1"/>
          </p:cNvSpPr>
          <p:nvPr>
            <p:ph idx="1"/>
          </p:nvPr>
        </p:nvSpPr>
        <p:spPr>
          <a:xfrm>
            <a:off x="783771" y="3017522"/>
            <a:ext cx="7455989" cy="3124658"/>
          </a:xfrm>
        </p:spPr>
        <p:txBody>
          <a:bodyPr vert="horz" lIns="91440" tIns="45720" rIns="91440" bIns="45720" rtlCol="0" anchor="ctr">
            <a:normAutofit/>
          </a:bodyPr>
          <a:lstStyle/>
          <a:p>
            <a:endParaRPr lang="en-GB" sz="2100"/>
          </a:p>
          <a:p>
            <a:pPr>
              <a:defRPr sz="1400"/>
            </a:pPr>
            <a:r>
              <a:rPr lang="en-GB" sz="2100" dirty="0"/>
              <a:t>•</a:t>
            </a:r>
            <a:r>
              <a:rPr lang="en-GB" sz="1600" b="1" dirty="0"/>
              <a:t> Task division based on skills and availability.</a:t>
            </a:r>
            <a:br>
              <a:rPr lang="en-GB" sz="1600" b="1" dirty="0"/>
            </a:br>
            <a:r>
              <a:rPr lang="en-GB" sz="1600" b="1" dirty="0"/>
              <a:t>• Difficulty due to non-attending members.</a:t>
            </a:r>
            <a:br>
              <a:rPr lang="en-GB" sz="1600" b="1" dirty="0"/>
            </a:br>
            <a:r>
              <a:rPr lang="en-GB" sz="1600" b="1" dirty="0"/>
              <a:t>• Adaptation through reassignment and increased communication.</a:t>
            </a:r>
            <a:br>
              <a:rPr lang="en-GB" sz="1600" b="1" dirty="0"/>
            </a:br>
            <a:br>
              <a:rPr lang="en-GB" sz="1600" b="1" dirty="0"/>
            </a:br>
            <a:r>
              <a:rPr lang="en-GB" sz="1600" b="1" dirty="0"/>
              <a:t>Challenges tested our flexibility and resilience.</a:t>
            </a:r>
            <a:endParaRPr lang="en-GB" sz="1600" b="1" dirty="0">
              <a:ea typeface="Calibri"/>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3500"/>
              <a:t>Importance of Communication and Collaboration</a:t>
            </a:r>
          </a:p>
        </p:txBody>
      </p:sp>
      <p:sp>
        <p:nvSpPr>
          <p:cNvPr id="3" name="Content Placeholder 2"/>
          <p:cNvSpPr>
            <a:spLocks noGrp="1"/>
          </p:cNvSpPr>
          <p:nvPr>
            <p:ph idx="1"/>
          </p:nvPr>
        </p:nvSpPr>
        <p:spPr>
          <a:xfrm>
            <a:off x="571351" y="1645518"/>
            <a:ext cx="3344193" cy="4710831"/>
          </a:xfrm>
        </p:spPr>
        <p:txBody>
          <a:bodyPr vert="horz" lIns="91440" tIns="45720" rIns="91440" bIns="45720" rtlCol="0" anchor="ctr">
            <a:normAutofit/>
          </a:bodyPr>
          <a:lstStyle/>
          <a:p>
            <a:pPr marL="0" indent="0">
              <a:buNone/>
              <a:defRPr sz="1400"/>
            </a:pPr>
            <a:r>
              <a:rPr lang="en-GB" sz="1600" dirty="0">
                <a:ea typeface="+mn-lt"/>
                <a:cs typeface="+mn-lt"/>
              </a:rPr>
              <a:t>•</a:t>
            </a:r>
            <a:r>
              <a:rPr lang="en-GB" sz="1600" b="1" dirty="0">
                <a:ea typeface="+mn-lt"/>
                <a:cs typeface="+mn-lt"/>
              </a:rPr>
              <a:t> Keeps the team cohesive and engaged.</a:t>
            </a:r>
            <a:br>
              <a:rPr lang="en-GB" sz="1600" b="1" dirty="0">
                <a:ea typeface="+mn-lt"/>
                <a:cs typeface="+mn-lt"/>
              </a:rPr>
            </a:br>
            <a:r>
              <a:rPr lang="en-GB" sz="1600" b="1" dirty="0">
                <a:ea typeface="+mn-lt"/>
                <a:cs typeface="+mn-lt"/>
              </a:rPr>
              <a:t> • Makes it easier to handle disagreements constructively.</a:t>
            </a:r>
            <a:br>
              <a:rPr lang="en-GB" sz="1600" b="1" dirty="0">
                <a:ea typeface="+mn-lt"/>
                <a:cs typeface="+mn-lt"/>
              </a:rPr>
            </a:br>
            <a:r>
              <a:rPr lang="en-GB" sz="1600" b="1" dirty="0">
                <a:ea typeface="+mn-lt"/>
                <a:cs typeface="+mn-lt"/>
              </a:rPr>
              <a:t> • Enhances efficiency and leads to stronger results.</a:t>
            </a:r>
            <a:endParaRPr lang="en-US" b="1" dirty="0"/>
          </a:p>
        </p:txBody>
      </p:sp>
      <p:pic>
        <p:nvPicPr>
          <p:cNvPr id="5" name="Picture 4" descr="Person holding a puzzle piece">
            <a:extLst>
              <a:ext uri="{FF2B5EF4-FFF2-40B4-BE49-F238E27FC236}">
                <a16:creationId xmlns:a16="http://schemas.microsoft.com/office/drawing/2014/main" id="{68561F70-D475-2F60-3650-ADA84BB5D6DE}"/>
              </a:ext>
            </a:extLst>
          </p:cNvPr>
          <p:cNvPicPr>
            <a:picLocks noChangeAspect="1"/>
          </p:cNvPicPr>
          <p:nvPr/>
        </p:nvPicPr>
        <p:blipFill>
          <a:blip r:embed="rId3"/>
          <a:srcRect l="27542" r="27326" b="8"/>
          <a:stretch>
            <a:fillRect/>
          </a:stretch>
        </p:blipFill>
        <p:spPr>
          <a:xfrm>
            <a:off x="4572000" y="1"/>
            <a:ext cx="4577118" cy="6858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34933"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a:xfrm>
            <a:off x="891051" y="381935"/>
            <a:ext cx="3006438" cy="5974414"/>
          </a:xfrm>
        </p:spPr>
        <p:txBody>
          <a:bodyPr anchor="ctr">
            <a:normAutofit/>
          </a:bodyPr>
          <a:lstStyle/>
          <a:p>
            <a:pPr>
              <a:lnSpc>
                <a:spcPct val="90000"/>
              </a:lnSpc>
            </a:pPr>
            <a:r>
              <a:rPr lang="en-GB">
                <a:solidFill>
                  <a:srgbClr val="FFFFFF"/>
                </a:solidFill>
              </a:rPr>
              <a:t>Lessons Learned and Future Application</a:t>
            </a:r>
          </a:p>
        </p:txBody>
      </p:sp>
      <p:grpSp>
        <p:nvGrpSpPr>
          <p:cNvPr id="26" name="Group 25">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420" y="554152"/>
            <a:ext cx="430632"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2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p:cNvSpPr>
            <a:spLocks noGrp="1"/>
          </p:cNvSpPr>
          <p:nvPr>
            <p:ph idx="1"/>
          </p:nvPr>
        </p:nvSpPr>
        <p:spPr>
          <a:xfrm>
            <a:off x="4722924" y="518400"/>
            <a:ext cx="3578706" cy="5837949"/>
          </a:xfrm>
        </p:spPr>
        <p:txBody>
          <a:bodyPr vert="horz" lIns="91440" tIns="45720" rIns="91440" bIns="45720" rtlCol="0" anchor="ctr">
            <a:normAutofit/>
          </a:bodyPr>
          <a:lstStyle/>
          <a:p>
            <a:endParaRPr lang="en-GB" sz="1700">
              <a:solidFill>
                <a:schemeClr val="tx1">
                  <a:alpha val="80000"/>
                </a:schemeClr>
              </a:solidFill>
            </a:endParaRPr>
          </a:p>
          <a:p>
            <a:pPr>
              <a:defRPr sz="1400"/>
            </a:pPr>
            <a:r>
              <a:rPr lang="en-GB" sz="1600" b="1" dirty="0">
                <a:solidFill>
                  <a:schemeClr val="tx1">
                    <a:alpha val="80000"/>
                  </a:schemeClr>
                </a:solidFill>
              </a:rPr>
              <a:t>Key lessons:</a:t>
            </a:r>
            <a:br>
              <a:rPr lang="en-GB" sz="1600" b="1" dirty="0"/>
            </a:br>
            <a:r>
              <a:rPr lang="en-GB" sz="1600" b="1" dirty="0">
                <a:solidFill>
                  <a:schemeClr val="tx1">
                    <a:alpha val="80000"/>
                  </a:schemeClr>
                </a:solidFill>
              </a:rPr>
              <a:t>• Planning prevents delays and stress.</a:t>
            </a:r>
            <a:br>
              <a:rPr lang="en-GB" sz="1600" b="1" dirty="0"/>
            </a:br>
            <a:r>
              <a:rPr lang="en-GB" sz="1600" b="1" dirty="0">
                <a:solidFill>
                  <a:schemeClr val="tx1">
                    <a:alpha val="80000"/>
                  </a:schemeClr>
                </a:solidFill>
              </a:rPr>
              <a:t>• Flexibility is crucial when unexpected problems arise.</a:t>
            </a:r>
            <a:br>
              <a:rPr lang="en-GB" sz="1600" b="1" dirty="0"/>
            </a:br>
            <a:r>
              <a:rPr lang="en-GB" sz="1600" b="1" dirty="0">
                <a:solidFill>
                  <a:schemeClr val="tx1">
                    <a:alpha val="80000"/>
                  </a:schemeClr>
                </a:solidFill>
              </a:rPr>
              <a:t>• Continuous learning improves team effectiveness.</a:t>
            </a:r>
            <a:br>
              <a:rPr lang="en-GB" sz="1600" b="1" dirty="0"/>
            </a:br>
            <a:br>
              <a:rPr lang="en-GB" sz="1600" b="1" dirty="0"/>
            </a:br>
            <a:r>
              <a:rPr lang="en-GB" sz="1600" b="1" dirty="0">
                <a:solidFill>
                  <a:schemeClr val="tx1">
                    <a:alpha val="80000"/>
                  </a:schemeClr>
                </a:solidFill>
              </a:rPr>
              <a:t>These will guide my future academic and professional teamwork.</a:t>
            </a:r>
            <a:endParaRPr lang="en-GB" sz="1600" b="1" dirty="0">
              <a:solidFill>
                <a:schemeClr val="tx1">
                  <a:alpha val="80000"/>
                </a:schemeClr>
              </a:solidFill>
              <a:ea typeface="Calibri"/>
              <a:cs typeface="Calibri"/>
            </a:endParaRPr>
          </a:p>
        </p:txBody>
      </p:sp>
      <p:cxnSp>
        <p:nvCxnSpPr>
          <p:cNvPr id="28" name="Straight Connector 2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E3B1D68-2CE9-9332-361C-A92981F8009F}"/>
              </a:ext>
            </a:extLst>
          </p:cNvPr>
          <p:cNvSpPr>
            <a:spLocks noGrp="1"/>
          </p:cNvSpPr>
          <p:nvPr>
            <p:ph type="title"/>
          </p:nvPr>
        </p:nvSpPr>
        <p:spPr>
          <a:xfrm>
            <a:off x="628650" y="365125"/>
            <a:ext cx="7886700" cy="1325563"/>
          </a:xfrm>
        </p:spPr>
        <p:txBody>
          <a:bodyPr>
            <a:normAutofit/>
          </a:bodyPr>
          <a:lstStyle/>
          <a:p>
            <a:r>
              <a:rPr lang="en-GB">
                <a:ea typeface="Calibri"/>
                <a:cs typeface="Calibri"/>
              </a:rPr>
              <a:t>References</a:t>
            </a:r>
            <a:endParaRPr lang="en-GB"/>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3047BC-3850-16E6-4BAB-4F7D18BA99C5}"/>
              </a:ext>
            </a:extLst>
          </p:cNvPr>
          <p:cNvSpPr>
            <a:spLocks noGrp="1"/>
          </p:cNvSpPr>
          <p:nvPr>
            <p:ph idx="1"/>
          </p:nvPr>
        </p:nvSpPr>
        <p:spPr>
          <a:xfrm>
            <a:off x="628650" y="1825625"/>
            <a:ext cx="7886700" cy="4351338"/>
          </a:xfrm>
        </p:spPr>
        <p:txBody>
          <a:bodyPr vert="horz" lIns="91440" tIns="45720" rIns="91440" bIns="45720" rtlCol="0" anchor="t">
            <a:normAutofit/>
          </a:bodyPr>
          <a:lstStyle/>
          <a:p>
            <a:pPr marL="0" indent="0">
              <a:lnSpc>
                <a:spcPct val="90000"/>
              </a:lnSpc>
              <a:buNone/>
            </a:pPr>
            <a:endParaRPr lang="en-GB" sz="1500" b="1">
              <a:ea typeface="Calibri"/>
              <a:cs typeface="Calibri"/>
            </a:endParaRPr>
          </a:p>
          <a:p>
            <a:pPr>
              <a:lnSpc>
                <a:spcPct val="90000"/>
              </a:lnSpc>
            </a:pPr>
            <a:r>
              <a:rPr lang="en-GB" sz="1500" b="1">
                <a:ea typeface="+mn-lt"/>
                <a:cs typeface="+mn-lt"/>
              </a:rPr>
              <a:t>Tuckman, B.W., 1965. Developmental sequence in small groups. </a:t>
            </a:r>
            <a:r>
              <a:rPr lang="en-GB" sz="1500" b="1" i="1">
                <a:ea typeface="+mn-lt"/>
                <a:cs typeface="+mn-lt"/>
              </a:rPr>
              <a:t>Psychological Bulletin</a:t>
            </a:r>
            <a:r>
              <a:rPr lang="en-GB" sz="1500" b="1">
                <a:ea typeface="+mn-lt"/>
                <a:cs typeface="+mn-lt"/>
              </a:rPr>
              <a:t>, 63(6), pp.384–399.</a:t>
            </a:r>
            <a:br>
              <a:rPr lang="en-GB" sz="1500" b="1" dirty="0">
                <a:ea typeface="+mn-lt"/>
                <a:cs typeface="+mn-lt"/>
              </a:rPr>
            </a:br>
            <a:r>
              <a:rPr lang="en-GB" sz="1500" b="1" dirty="0">
                <a:ea typeface="+mn-lt"/>
                <a:cs typeface="+mn-lt"/>
              </a:rPr>
              <a:t> Bonebright, D.A., 2010. 40 years of storming: A historical review of Tuckman’s model of small group development. </a:t>
            </a:r>
            <a:r>
              <a:rPr lang="en-GB" sz="1500" b="1" i="1" dirty="0">
                <a:ea typeface="+mn-lt"/>
                <a:cs typeface="+mn-lt"/>
              </a:rPr>
              <a:t>Human Resource Development International</a:t>
            </a:r>
            <a:r>
              <a:rPr lang="en-GB" sz="1500" b="1" dirty="0">
                <a:ea typeface="+mn-lt"/>
                <a:cs typeface="+mn-lt"/>
              </a:rPr>
              <a:t>, 13(1), pp.111–120.</a:t>
            </a:r>
            <a:endParaRPr lang="en-GB" sz="1500" b="1" dirty="0">
              <a:ea typeface="Calibri"/>
              <a:cs typeface="Calibri"/>
            </a:endParaRPr>
          </a:p>
          <a:p>
            <a:pPr>
              <a:lnSpc>
                <a:spcPct val="90000"/>
              </a:lnSpc>
            </a:pPr>
            <a:r>
              <a:rPr lang="en-GB" sz="1500" b="1">
                <a:ea typeface="+mn-lt"/>
                <a:cs typeface="+mn-lt"/>
              </a:rPr>
              <a:t>Fisher, S.G., Hunter, T.A. and </a:t>
            </a:r>
            <a:r>
              <a:rPr lang="en-GB" sz="1500" b="1" err="1">
                <a:ea typeface="+mn-lt"/>
                <a:cs typeface="+mn-lt"/>
              </a:rPr>
              <a:t>Macrosson</a:t>
            </a:r>
            <a:r>
              <a:rPr lang="en-GB" sz="1500" b="1">
                <a:ea typeface="+mn-lt"/>
                <a:cs typeface="+mn-lt"/>
              </a:rPr>
              <a:t>, W.D.K., 1998. The structure of Belbin’s team roles. </a:t>
            </a:r>
            <a:r>
              <a:rPr lang="en-GB" sz="1500" b="1" i="1">
                <a:ea typeface="+mn-lt"/>
                <a:cs typeface="+mn-lt"/>
              </a:rPr>
              <a:t>Journal of Occupational and Organizational Psychology</a:t>
            </a:r>
            <a:r>
              <a:rPr lang="en-GB" sz="1500" b="1">
                <a:ea typeface="+mn-lt"/>
                <a:cs typeface="+mn-lt"/>
              </a:rPr>
              <a:t>, 71(3), pp.283–288.</a:t>
            </a:r>
            <a:endParaRPr lang="en-GB" sz="1500" b="1" dirty="0">
              <a:ea typeface="Calibri"/>
              <a:cs typeface="Calibri"/>
            </a:endParaRPr>
          </a:p>
          <a:p>
            <a:pPr>
              <a:lnSpc>
                <a:spcPct val="90000"/>
              </a:lnSpc>
            </a:pPr>
            <a:r>
              <a:rPr lang="en-GB" sz="1500" b="1">
                <a:ea typeface="+mn-lt"/>
                <a:cs typeface="+mn-lt"/>
              </a:rPr>
              <a:t>Mesmer-Magnus, J.R. and </a:t>
            </a:r>
            <a:r>
              <a:rPr lang="en-GB" sz="1500" b="1" err="1">
                <a:ea typeface="+mn-lt"/>
                <a:cs typeface="+mn-lt"/>
              </a:rPr>
              <a:t>DeChurch</a:t>
            </a:r>
            <a:r>
              <a:rPr lang="en-GB" sz="1500" b="1">
                <a:ea typeface="+mn-lt"/>
                <a:cs typeface="+mn-lt"/>
              </a:rPr>
              <a:t>, L.A., 2009. Information sharing and team performance: A meta-analysis. </a:t>
            </a:r>
            <a:r>
              <a:rPr lang="en-GB" sz="1500" b="1" i="1">
                <a:ea typeface="+mn-lt"/>
                <a:cs typeface="+mn-lt"/>
              </a:rPr>
              <a:t>Journal of Applied Psychology</a:t>
            </a:r>
            <a:r>
              <a:rPr lang="en-GB" sz="1500" b="1">
                <a:ea typeface="+mn-lt"/>
                <a:cs typeface="+mn-lt"/>
              </a:rPr>
              <a:t>, 94(2), pp.535–546.</a:t>
            </a:r>
            <a:endParaRPr lang="en-GB" sz="1500" b="1" dirty="0">
              <a:ea typeface="Calibri"/>
              <a:cs typeface="Calibri"/>
            </a:endParaRPr>
          </a:p>
          <a:p>
            <a:pPr>
              <a:lnSpc>
                <a:spcPct val="90000"/>
              </a:lnSpc>
            </a:pPr>
            <a:r>
              <a:rPr lang="en-GB" sz="1500" b="1">
                <a:ea typeface="+mn-lt"/>
                <a:cs typeface="+mn-lt"/>
              </a:rPr>
              <a:t>McEwan, D., </a:t>
            </a:r>
            <a:r>
              <a:rPr lang="en-GB" sz="1500" b="1" err="1">
                <a:ea typeface="+mn-lt"/>
                <a:cs typeface="+mn-lt"/>
              </a:rPr>
              <a:t>Ruissen</a:t>
            </a:r>
            <a:r>
              <a:rPr lang="en-GB" sz="1500" b="1">
                <a:ea typeface="+mn-lt"/>
                <a:cs typeface="+mn-lt"/>
              </a:rPr>
              <a:t>, G.R., Eys, M.A., Zumbo, B.D. and Beauchamp, M.R., 2017. The effectiveness of teamwork training on teamwork </a:t>
            </a:r>
            <a:r>
              <a:rPr lang="en-GB" sz="1500" b="1" err="1">
                <a:ea typeface="+mn-lt"/>
                <a:cs typeface="+mn-lt"/>
              </a:rPr>
              <a:t>behaviors</a:t>
            </a:r>
            <a:r>
              <a:rPr lang="en-GB" sz="1500" b="1">
                <a:ea typeface="+mn-lt"/>
                <a:cs typeface="+mn-lt"/>
              </a:rPr>
              <a:t> and team performance: A systematic review and meta-analysis of controlled interventions. </a:t>
            </a:r>
            <a:r>
              <a:rPr lang="en-GB" sz="1500" b="1" i="1" err="1">
                <a:ea typeface="+mn-lt"/>
                <a:cs typeface="+mn-lt"/>
              </a:rPr>
              <a:t>PLoS</a:t>
            </a:r>
            <a:r>
              <a:rPr lang="en-GB" sz="1500" b="1" i="1">
                <a:ea typeface="+mn-lt"/>
                <a:cs typeface="+mn-lt"/>
              </a:rPr>
              <a:t> ONE</a:t>
            </a:r>
            <a:r>
              <a:rPr lang="en-GB" sz="1500" b="1">
                <a:ea typeface="+mn-lt"/>
                <a:cs typeface="+mn-lt"/>
              </a:rPr>
              <a:t>, 12(1), p.e0169604.</a:t>
            </a:r>
            <a:endParaRPr lang="en-GB" sz="1500" b="1" dirty="0">
              <a:ea typeface="Calibri"/>
              <a:cs typeface="Calibri"/>
            </a:endParaRPr>
          </a:p>
          <a:p>
            <a:pPr>
              <a:lnSpc>
                <a:spcPct val="90000"/>
              </a:lnSpc>
            </a:pPr>
            <a:r>
              <a:rPr lang="en-GB" sz="1500" b="1">
                <a:ea typeface="+mn-lt"/>
                <a:cs typeface="+mn-lt"/>
              </a:rPr>
              <a:t>Weimar, E., Nugroho, A., Visser, J., </a:t>
            </a:r>
            <a:r>
              <a:rPr lang="en-GB" sz="1500" b="1" err="1">
                <a:ea typeface="+mn-lt"/>
                <a:cs typeface="+mn-lt"/>
              </a:rPr>
              <a:t>Plaat</a:t>
            </a:r>
            <a:r>
              <a:rPr lang="en-GB" sz="1500" b="1">
                <a:ea typeface="+mn-lt"/>
                <a:cs typeface="+mn-lt"/>
              </a:rPr>
              <a:t>, A., </a:t>
            </a:r>
            <a:r>
              <a:rPr lang="en-GB" sz="1500" b="1" err="1">
                <a:ea typeface="+mn-lt"/>
                <a:cs typeface="+mn-lt"/>
              </a:rPr>
              <a:t>Goudbeek</a:t>
            </a:r>
            <a:r>
              <a:rPr lang="en-GB" sz="1500" b="1">
                <a:ea typeface="+mn-lt"/>
                <a:cs typeface="+mn-lt"/>
              </a:rPr>
              <a:t>, M. and Schouten, A.P., 2017. The influence of teamwork quality on software team performance. </a:t>
            </a:r>
            <a:r>
              <a:rPr lang="en-GB" sz="1500" b="1" i="1" err="1">
                <a:ea typeface="+mn-lt"/>
                <a:cs typeface="+mn-lt"/>
              </a:rPr>
              <a:t>arXiv</a:t>
            </a:r>
            <a:r>
              <a:rPr lang="en-GB" sz="1500" b="1" i="1">
                <a:ea typeface="+mn-lt"/>
                <a:cs typeface="+mn-lt"/>
              </a:rPr>
              <a:t> preprint</a:t>
            </a:r>
            <a:r>
              <a:rPr lang="en-GB" sz="1500" b="1" dirty="0">
                <a:ea typeface="+mn-lt"/>
                <a:cs typeface="+mn-lt"/>
              </a:rPr>
              <a:t> </a:t>
            </a:r>
            <a:r>
              <a:rPr lang="en-GB" sz="1500" b="1">
                <a:ea typeface="+mn-lt"/>
                <a:cs typeface="+mn-lt"/>
              </a:rPr>
              <a:t>arXiv:1701.06146.</a:t>
            </a:r>
            <a:endParaRPr lang="en-GB" sz="1500" b="1">
              <a:ea typeface="Calibri"/>
              <a:cs typeface="Calibri"/>
            </a:endParaRPr>
          </a:p>
          <a:p>
            <a:pPr>
              <a:lnSpc>
                <a:spcPct val="90000"/>
              </a:lnSpc>
            </a:pPr>
            <a:endParaRPr lang="en-GB" sz="1500" b="1" dirty="0">
              <a:ea typeface="Calibri"/>
              <a:cs typeface="Calibri"/>
            </a:endParaRPr>
          </a:p>
        </p:txBody>
      </p:sp>
    </p:spTree>
    <p:extLst>
      <p:ext uri="{BB962C8B-B14F-4D97-AF65-F5344CB8AC3E}">
        <p14:creationId xmlns:p14="http://schemas.microsoft.com/office/powerpoint/2010/main" val="20514108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What We Have Learnt About Effective Teams</vt:lpstr>
      <vt:lpstr>Purpose of the Presentation</vt:lpstr>
      <vt:lpstr>What is an Effective Team?</vt:lpstr>
      <vt:lpstr> </vt:lpstr>
      <vt:lpstr>Belbin’s Team Roles(1981)</vt:lpstr>
      <vt:lpstr>Our Team Process and Challenges</vt:lpstr>
      <vt:lpstr>Importance of Communication and Collaboration</vt:lpstr>
      <vt:lpstr>Lessons Learned and Future Application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152</cp:revision>
  <dcterms:created xsi:type="dcterms:W3CDTF">2013-01-27T09:14:16Z</dcterms:created>
  <dcterms:modified xsi:type="dcterms:W3CDTF">2025-08-21T18:50:29Z</dcterms:modified>
  <cp:category/>
</cp:coreProperties>
</file>