
<file path=[Content_Types].xml><?xml version="1.0" encoding="utf-8"?>
<Types xmlns="http://schemas.openxmlformats.org/package/2006/content-types">
  <Default Extension="jpeg" ContentType="image/jpeg"/>
  <Default Extension="jpg" ContentType="image/jpeg"/>
  <Default Extension="m4a" ContentType="audi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tags/tag1.xml" ContentType="application/vnd.openxmlformats-officedocument.presentationml.tags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4"/>
    <p:sldMasterId id="2147483672" r:id="rId5"/>
  </p:sldMasterIdLst>
  <p:notesMasterIdLst>
    <p:notesMasterId r:id="rId19"/>
  </p:notesMasterIdLst>
  <p:sldIdLst>
    <p:sldId id="436" r:id="rId6"/>
    <p:sldId id="392" r:id="rId7"/>
    <p:sldId id="400" r:id="rId8"/>
    <p:sldId id="286" r:id="rId9"/>
    <p:sldId id="437" r:id="rId10"/>
    <p:sldId id="397" r:id="rId11"/>
    <p:sldId id="439" r:id="rId12"/>
    <p:sldId id="403" r:id="rId13"/>
    <p:sldId id="434" r:id="rId14"/>
    <p:sldId id="438" r:id="rId15"/>
    <p:sldId id="399" r:id="rId16"/>
    <p:sldId id="440" r:id="rId17"/>
    <p:sldId id="432" r:id="rId1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Barbara Jones" initials="BJ" lastIdx="1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inimized" horzBarState="maximized">
    <p:restoredLeft sz="20722" autoAdjust="0"/>
    <p:restoredTop sz="50061" autoAdjust="0"/>
  </p:normalViewPr>
  <p:slideViewPr>
    <p:cSldViewPr snapToGrid="0" snapToObjects="1">
      <p:cViewPr varScale="1">
        <p:scale>
          <a:sx n="105" d="100"/>
          <a:sy n="105" d="100"/>
        </p:scale>
        <p:origin x="822" y="45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 snapToGrid="0" snapToObjects="1">
      <p:cViewPr varScale="1">
        <p:scale>
          <a:sx n="137" d="100"/>
          <a:sy n="137" d="100"/>
        </p:scale>
        <p:origin x="6752" y="20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3" Type="http://schemas.openxmlformats.org/officeDocument/2006/relationships/customXml" Target="../customXml/item3.xml"/><Relationship Id="rId21" Type="http://schemas.openxmlformats.org/officeDocument/2006/relationships/presProps" Target="presProps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" Type="http://schemas.openxmlformats.org/officeDocument/2006/relationships/customXml" Target="../customXml/item2.xml"/><Relationship Id="rId16" Type="http://schemas.openxmlformats.org/officeDocument/2006/relationships/slide" Target="slides/slide11.xml"/><Relationship Id="rId20" Type="http://schemas.openxmlformats.org/officeDocument/2006/relationships/commentAuthors" Target="commentAuthors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tableStyles" Target="tableStyle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10.xml"/><Relationship Id="rId23" Type="http://schemas.openxmlformats.org/officeDocument/2006/relationships/theme" Target="theme/theme1.xml"/><Relationship Id="rId10" Type="http://schemas.openxmlformats.org/officeDocument/2006/relationships/slide" Target="slides/slide5.xml"/><Relationship Id="rId19" Type="http://schemas.openxmlformats.org/officeDocument/2006/relationships/notesMaster" Target="notesMasters/notesMaster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56E285A-1626-4BB0-A458-3E5589E2C09B}" type="datetimeFigureOut">
              <a:rPr lang="en-US" smtClean="0"/>
              <a:t>1/6/2026</a:t>
            </a:fld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8C8073-CAD2-48BF-B8DB-FCAF7D6ED01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0081766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806450"/>
            <a:ext cx="4114800" cy="3086100"/>
          </a:xfrm>
          <a:prstGeom prst="rect">
            <a:avLst/>
          </a:prstGeo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C8073-CAD2-48BF-B8DB-FCAF7D6ED014}" type="slidenum">
              <a:rPr lang="en-US" smtClean="0"/>
              <a:t>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4112613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68C8073-CAD2-48BF-B8DB-FCAF7D6ED014}" type="slidenum">
              <a:rPr lang="en-US" smtClean="0"/>
              <a:t>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5574135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68C8073-CAD2-48BF-B8DB-FCAF7D6ED014}" type="slidenum">
              <a:rPr lang="en-US" smtClean="0"/>
              <a:t>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7375980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C8073-CAD2-48BF-B8DB-FCAF7D6ED014}" type="slidenum">
              <a:rPr lang="en-US" smtClean="0"/>
              <a:t>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8341169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68C8073-CAD2-48BF-B8DB-FCAF7D6ED014}" type="slidenum">
              <a:rPr lang="en-US" smtClean="0"/>
              <a:t>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7730277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68C8073-CAD2-48BF-B8DB-FCAF7D6ED014}" type="slidenum">
              <a:rPr lang="en-US" smtClean="0"/>
              <a:t>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1714689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68C8073-CAD2-48BF-B8DB-FCAF7D6ED014}" type="slidenum">
              <a:rPr lang="en-US" smtClean="0"/>
              <a:t>11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6098132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68C8073-CAD2-48BF-B8DB-FCAF7D6ED014}" type="slidenum">
              <a:rPr lang="en-US" smtClean="0"/>
              <a:t>13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7707915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93981958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5D15F26E-9B96-344E-AC6B-46DB47AC16E4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1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110054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958B5D-2B71-F94E-8A2A-2F1F5E391DA3}" type="datetimeFigureOut">
              <a:rPr lang="en-US" smtClean="0"/>
              <a:t>1/6/2026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8CBF47-CD5C-4D4C-8BC8-D49EA6405D47}" type="slidenum">
              <a:rPr lang="en-US" smtClean="0"/>
              <a:t>‹#›</a:t>
            </a:fld>
            <a:endParaRPr lang="en-US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59D589EE-333E-BE40-AA71-628717944B40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45538"/>
            <a:ext cx="9144000" cy="68124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889881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958B5D-2B71-F94E-8A2A-2F1F5E391DA3}" type="datetimeFigureOut">
              <a:rPr lang="en-US" smtClean="0"/>
              <a:t>1/6/2026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8CBF47-CD5C-4D4C-8BC8-D49EA6405D47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4823336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958B5D-2B71-F94E-8A2A-2F1F5E391DA3}" type="datetimeFigureOut">
              <a:rPr lang="en-US" smtClean="0"/>
              <a:t>1/6/2026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8CBF47-CD5C-4D4C-8BC8-D49EA6405D47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1051543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958B5D-2B71-F94E-8A2A-2F1F5E391DA3}" type="datetimeFigureOut">
              <a:rPr lang="en-US" smtClean="0"/>
              <a:t>1/6/2026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8CBF47-CD5C-4D4C-8BC8-D49EA6405D47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8599036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958B5D-2B71-F94E-8A2A-2F1F5E391DA3}" type="datetimeFigureOut">
              <a:rPr lang="en-US" smtClean="0"/>
              <a:t>1/6/2026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8CBF47-CD5C-4D4C-8BC8-D49EA6405D47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7434404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958B5D-2B71-F94E-8A2A-2F1F5E391DA3}" type="datetimeFigureOut">
              <a:rPr lang="en-US" smtClean="0"/>
              <a:t>1/6/2026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8CBF47-CD5C-4D4C-8BC8-D49EA6405D47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6031375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 dirty="0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958B5D-2B71-F94E-8A2A-2F1F5E391DA3}" type="datetimeFigureOut">
              <a:rPr lang="en-US" smtClean="0"/>
              <a:t>1/6/2026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8CBF47-CD5C-4D4C-8BC8-D49EA6405D47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7717108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958B5D-2B71-F94E-8A2A-2F1F5E391DA3}" type="datetimeFigureOut">
              <a:rPr lang="en-US" smtClean="0"/>
              <a:t>1/6/2026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8CBF47-CD5C-4D4C-8BC8-D49EA6405D47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642680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958B5D-2B71-F94E-8A2A-2F1F5E391DA3}" type="datetimeFigureOut">
              <a:rPr lang="en-US" smtClean="0"/>
              <a:t>1/6/2026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8CBF47-CD5C-4D4C-8BC8-D49EA6405D47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4511727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C7486A-D0EC-5049-857E-9D4C4DD0B13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3711A45-A8A7-3A4A-9C49-AEC06EA92E9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BABCDA8-EF89-CF4C-B5E4-E421513561E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A7CA90-CE39-9544-B717-4236EF5BE7FD}" type="datetimeFigureOut">
              <a:rPr lang="en-US" smtClean="0"/>
              <a:t>1/6/2026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679BCB0-0CE7-4148-88E3-6AEBA01B04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8E088C2-6F3B-8E4E-8F7D-DFB58E7414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259116-BF23-0E4F-9F9B-136EC09FCD9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9088653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36D517-8042-6F43-974D-B680A14F5D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8BEF289-D06E-5046-BD0E-9A35F229D0A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00AD4CF-919C-CF49-B84C-DF499C24BA0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A7CA90-CE39-9544-B717-4236EF5BE7FD}" type="datetimeFigureOut">
              <a:rPr lang="en-US" smtClean="0"/>
              <a:t>1/6/2026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8340076-4DBB-5049-94F4-8A81AC4641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460FD38-A404-D847-92A0-308F4F4619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259116-BF23-0E4F-9F9B-136EC09FCD9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6773961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DF6ED55-F3DE-754A-9181-C1AE142E079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67AD93C-EE08-9F45-A5F5-0EB8DB35ACA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BD844C1-0482-9947-8D20-449E68B111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A7CA90-CE39-9544-B717-4236EF5BE7FD}" type="datetimeFigureOut">
              <a:rPr lang="en-US" smtClean="0"/>
              <a:t>1/6/2026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C90A170-45F1-1744-97A7-DC8966E34F1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49F31E6-6346-9243-A63E-1FC312ACB5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259116-BF23-0E4F-9F9B-136EC09FCD9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0974592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3BF7F5-86DA-7A4E-B23A-C51D07D010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D368D20-9F11-AD40-A1F9-B00075B9B94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6715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DAABF07-3DF8-DB49-99A4-4E21D58D7EA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48200" y="1825625"/>
            <a:ext cx="386715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455A795-8478-EF4F-BB84-5612FEE15A0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A7CA90-CE39-9544-B717-4236EF5BE7FD}" type="datetimeFigureOut">
              <a:rPr lang="en-US" smtClean="0"/>
              <a:t>1/6/2026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C230FB4-64CA-374B-9BFA-50E222AE75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231618F-83EB-304C-8988-F1933A07EA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259116-BF23-0E4F-9F9B-136EC09FCD9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2485901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E6C10B3-62D6-7343-9FA5-9A10B8AE8F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2A07669-4B7A-1F41-82E0-CE9879AA35F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7B33D5F-B4C4-2548-893D-74979F2F154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74E56C1-4F14-9C4E-9EF0-74B497B3DA1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79AC3D23-81AB-A740-9E74-0B7945AADAE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805B4609-1B02-5246-9D3B-C66ABD24F8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A7CA90-CE39-9544-B717-4236EF5BE7FD}" type="datetimeFigureOut">
              <a:rPr lang="en-US" smtClean="0"/>
              <a:t>1/6/2026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DB5DD343-B6C4-354E-9F80-F6FA439367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32DF7E98-1440-8E47-815A-05AD1B3909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259116-BF23-0E4F-9F9B-136EC09FCD9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5245547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8059D8F-6176-F243-99D1-8966E0D34C8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F66A918-B8D1-9543-BFDF-0F44FA8A8A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A7CA90-CE39-9544-B717-4236EF5BE7FD}" type="datetimeFigureOut">
              <a:rPr lang="en-US" smtClean="0"/>
              <a:t>1/6/2026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D9BC121-428B-5040-8094-9EE20989712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C4102A0-8D27-A747-B2F2-764AB05CCC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259116-BF23-0E4F-9F9B-136EC09FCD9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857181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6D2DDF8A-501F-AE45-83D6-D2C8A03809A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A7CA90-CE39-9544-B717-4236EF5BE7FD}" type="datetimeFigureOut">
              <a:rPr lang="en-US" smtClean="0"/>
              <a:t>1/6/2026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36F1ED4E-1121-D641-8D49-F89D752BBB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7A6DA33-9D9A-D249-9849-03B4E246B5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259116-BF23-0E4F-9F9B-136EC09FCD9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96447856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6CB15D5-0CCB-5448-AC2C-19DD5EF4151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50D475-C9BA-A14D-84F6-45D1490D2DE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F75B3CA-29B8-4743-9F7D-EBD98B9BF6A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16B9C19-5842-DF42-9BA8-5F8D2B172FA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A7CA90-CE39-9544-B717-4236EF5BE7FD}" type="datetimeFigureOut">
              <a:rPr lang="en-US" smtClean="0"/>
              <a:t>1/6/2026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95F146C-A940-0944-98B6-71CEDC5918B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250E05A-06B0-7D45-A067-47EBC4624A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259116-BF23-0E4F-9F9B-136EC09FCD9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205837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0E568D5-5618-6948-8024-44166F5EC12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2FF4970A-963F-A347-BCB0-87A61AA27C6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208E893-37C6-DE4C-9D4D-E87037D4255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FF3F4EB-AA04-1F4B-8034-092D758400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A7CA90-CE39-9544-B717-4236EF5BE7FD}" type="datetimeFigureOut">
              <a:rPr lang="en-US" smtClean="0"/>
              <a:t>1/6/2026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77E27EE-B32D-1343-8A40-6FA176157E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03795AD-575B-7348-86F1-42131C5990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259116-BF23-0E4F-9F9B-136EC09FCD9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59439470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A88421-47F6-6442-B364-C0058273B26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08ECF55-AC2A-494B-9BB1-B8235327499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31A50A2-E222-5544-ABB6-71C28C924D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A7CA90-CE39-9544-B717-4236EF5BE7FD}" type="datetimeFigureOut">
              <a:rPr lang="en-US" smtClean="0"/>
              <a:t>1/6/2026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57AE5F8-E078-5741-89A3-BC655FAE60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6FC7774-F832-DB4E-B481-BE07DF449A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259116-BF23-0E4F-9F9B-136EC09FCD9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63524939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1AB9B33E-C804-D144-B43A-D34DBAC247E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BFC454E-A2EE-524A-AD47-EBFAB0C77AF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762625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15C80D4-B69B-644C-A0E4-1A71F49CBEA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A7CA90-CE39-9544-B717-4236EF5BE7FD}" type="datetimeFigureOut">
              <a:rPr lang="en-US" smtClean="0"/>
              <a:t>1/6/2026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97577A6-215A-2B4A-A89E-DA71DB42B1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7004F7E-969C-9C41-BBEC-83D0AF923E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259116-BF23-0E4F-9F9B-136EC09FCD9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041094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C958B5D-2B71-F94E-8A2A-2F1F5E391DA3}" type="datetimeFigureOut">
              <a:rPr lang="en-US" smtClean="0"/>
              <a:t>1/6/2026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A8CBF47-CD5C-4D4C-8BC8-D49EA6405D47}" type="slidenum">
              <a:rPr lang="en-US" smtClean="0"/>
              <a:t>‹#›</a:t>
            </a:fld>
            <a:endParaRPr lang="en-US" dirty="0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C445454C-B092-DF4A-81BE-4BFFFEE7BA2F}"/>
              </a:ext>
            </a:extLst>
          </p:cNvPr>
          <p:cNvPicPr>
            <a:picLocks noChangeAspect="1"/>
          </p:cNvPicPr>
          <p:nvPr userDrawn="1"/>
        </p:nvPicPr>
        <p:blipFill>
          <a:blip r:embed="rId13"/>
          <a:stretch>
            <a:fillRect/>
          </a:stretch>
        </p:blipFill>
        <p:spPr>
          <a:xfrm>
            <a:off x="0" y="22163"/>
            <a:ext cx="9144000" cy="68136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3538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F411850-6C3B-9F4C-84D1-67A574BD57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8EAEBB9-9889-CD41-8612-7257E0121D3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4ED92FE-8882-7242-9639-282F9DD479B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3A7CA90-CE39-9544-B717-4236EF5BE7FD}" type="datetimeFigureOut">
              <a:rPr lang="en-US" smtClean="0"/>
              <a:t>1/6/2026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29040EB-BF3E-E54A-9C41-1817E3F5FD1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35653A6-0352-8E47-9F42-D78D8AF273D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8259116-BF23-0E4F-9F9B-136EC09FCD9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196881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4.png"/><Relationship Id="rId4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4.png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6" Type="http://schemas.openxmlformats.org/officeDocument/2006/relationships/image" Target="../media/image4.png"/><Relationship Id="rId5" Type="http://schemas.openxmlformats.org/officeDocument/2006/relationships/image" Target="../media/image7.jpeg"/><Relationship Id="rId4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5" Type="http://schemas.openxmlformats.org/officeDocument/2006/relationships/image" Target="../media/image4.png"/><Relationship Id="rId4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6" Type="http://schemas.openxmlformats.org/officeDocument/2006/relationships/image" Target="../media/image4.png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4" Type="http://schemas.openxmlformats.org/officeDocument/2006/relationships/image" Target="../media/image4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5" Type="http://schemas.openxmlformats.org/officeDocument/2006/relationships/image" Target="../media/image4.png"/><Relationship Id="rId4" Type="http://schemas.openxmlformats.org/officeDocument/2006/relationships/notesSlide" Target="../notesSlides/notesSlide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6" Type="http://schemas.openxmlformats.org/officeDocument/2006/relationships/image" Target="../media/image4.png"/><Relationship Id="rId5" Type="http://schemas.openxmlformats.org/officeDocument/2006/relationships/image" Target="../media/image10.jpeg"/><Relationship Id="rId4" Type="http://schemas.openxmlformats.org/officeDocument/2006/relationships/notesSlide" Target="../notesSlides/notesSlide6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audio" Target="../media/media9.m4a"/><Relationship Id="rId7" Type="http://schemas.openxmlformats.org/officeDocument/2006/relationships/image" Target="../media/image13.jpeg"/><Relationship Id="rId2" Type="http://schemas.microsoft.com/office/2007/relationships/media" Target="../media/media9.m4a"/><Relationship Id="rId1" Type="http://schemas.openxmlformats.org/officeDocument/2006/relationships/tags" Target="../tags/tag1.xml"/><Relationship Id="rId6" Type="http://schemas.openxmlformats.org/officeDocument/2006/relationships/image" Target="../media/image12.jpeg"/><Relationship Id="rId11" Type="http://schemas.openxmlformats.org/officeDocument/2006/relationships/image" Target="../media/image4.png"/><Relationship Id="rId5" Type="http://schemas.openxmlformats.org/officeDocument/2006/relationships/image" Target="../media/image11.jpeg"/><Relationship Id="rId10" Type="http://schemas.openxmlformats.org/officeDocument/2006/relationships/image" Target="../media/image16.png"/><Relationship Id="rId4" Type="http://schemas.openxmlformats.org/officeDocument/2006/relationships/slideLayout" Target="../slideLayouts/slideLayout2.xml"/><Relationship Id="rId9" Type="http://schemas.openxmlformats.org/officeDocument/2006/relationships/image" Target="../media/image15.jpe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jpeg"/><Relationship Id="rId13" Type="http://schemas.openxmlformats.org/officeDocument/2006/relationships/image" Target="../media/image26.jpeg"/><Relationship Id="rId18" Type="http://schemas.openxmlformats.org/officeDocument/2006/relationships/image" Target="../media/image31.jpeg"/><Relationship Id="rId26" Type="http://schemas.openxmlformats.org/officeDocument/2006/relationships/image" Target="../media/image39.jpeg"/><Relationship Id="rId3" Type="http://schemas.openxmlformats.org/officeDocument/2006/relationships/slideLayout" Target="../slideLayouts/slideLayout2.xml"/><Relationship Id="rId21" Type="http://schemas.openxmlformats.org/officeDocument/2006/relationships/image" Target="../media/image34.jpeg"/><Relationship Id="rId7" Type="http://schemas.openxmlformats.org/officeDocument/2006/relationships/image" Target="../media/image20.jpeg"/><Relationship Id="rId12" Type="http://schemas.openxmlformats.org/officeDocument/2006/relationships/image" Target="../media/image25.jpeg"/><Relationship Id="rId17" Type="http://schemas.openxmlformats.org/officeDocument/2006/relationships/image" Target="../media/image30.jpeg"/><Relationship Id="rId25" Type="http://schemas.openxmlformats.org/officeDocument/2006/relationships/image" Target="../media/image38.jpeg"/><Relationship Id="rId2" Type="http://schemas.openxmlformats.org/officeDocument/2006/relationships/audio" Target="../media/media10.m4a"/><Relationship Id="rId16" Type="http://schemas.openxmlformats.org/officeDocument/2006/relationships/image" Target="../media/image29.jpeg"/><Relationship Id="rId20" Type="http://schemas.openxmlformats.org/officeDocument/2006/relationships/image" Target="../media/image33.jpeg"/><Relationship Id="rId29" Type="http://schemas.openxmlformats.org/officeDocument/2006/relationships/image" Target="../media/image42.jpeg"/><Relationship Id="rId1" Type="http://schemas.microsoft.com/office/2007/relationships/media" Target="../media/media10.m4a"/><Relationship Id="rId6" Type="http://schemas.openxmlformats.org/officeDocument/2006/relationships/image" Target="../media/image19.jpeg"/><Relationship Id="rId11" Type="http://schemas.openxmlformats.org/officeDocument/2006/relationships/image" Target="../media/image24.jpeg"/><Relationship Id="rId24" Type="http://schemas.openxmlformats.org/officeDocument/2006/relationships/image" Target="../media/image37.jpeg"/><Relationship Id="rId5" Type="http://schemas.openxmlformats.org/officeDocument/2006/relationships/image" Target="../media/image18.jpeg"/><Relationship Id="rId15" Type="http://schemas.openxmlformats.org/officeDocument/2006/relationships/image" Target="../media/image28.jpeg"/><Relationship Id="rId23" Type="http://schemas.openxmlformats.org/officeDocument/2006/relationships/image" Target="../media/image36.png"/><Relationship Id="rId28" Type="http://schemas.openxmlformats.org/officeDocument/2006/relationships/image" Target="../media/image41.jpeg"/><Relationship Id="rId10" Type="http://schemas.openxmlformats.org/officeDocument/2006/relationships/image" Target="../media/image23.jpeg"/><Relationship Id="rId19" Type="http://schemas.openxmlformats.org/officeDocument/2006/relationships/image" Target="../media/image32.jpeg"/><Relationship Id="rId4" Type="http://schemas.openxmlformats.org/officeDocument/2006/relationships/image" Target="../media/image17.jpeg"/><Relationship Id="rId9" Type="http://schemas.openxmlformats.org/officeDocument/2006/relationships/image" Target="../media/image22.jpeg"/><Relationship Id="rId14" Type="http://schemas.openxmlformats.org/officeDocument/2006/relationships/image" Target="../media/image27.jpeg"/><Relationship Id="rId22" Type="http://schemas.openxmlformats.org/officeDocument/2006/relationships/image" Target="../media/image35.jpeg"/><Relationship Id="rId27" Type="http://schemas.openxmlformats.org/officeDocument/2006/relationships/image" Target="../media/image40.png"/><Relationship Id="rId30" Type="http://schemas.openxmlformats.org/officeDocument/2006/relationships/image" Target="../media/image4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1.m4a"/><Relationship Id="rId1" Type="http://schemas.microsoft.com/office/2007/relationships/media" Target="../media/media11.m4a"/><Relationship Id="rId6" Type="http://schemas.openxmlformats.org/officeDocument/2006/relationships/image" Target="../media/image4.png"/><Relationship Id="rId5" Type="http://schemas.openxmlformats.org/officeDocument/2006/relationships/image" Target="../media/image43.jpeg"/><Relationship Id="rId4" Type="http://schemas.openxmlformats.org/officeDocument/2006/relationships/notesSlide" Target="../notesSlides/notesSlide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2.m4a"/><Relationship Id="rId1" Type="http://schemas.microsoft.com/office/2007/relationships/media" Target="../media/media12.m4a"/><Relationship Id="rId6" Type="http://schemas.openxmlformats.org/officeDocument/2006/relationships/image" Target="../media/image4.png"/><Relationship Id="rId5" Type="http://schemas.openxmlformats.org/officeDocument/2006/relationships/image" Target="../media/image45.png"/><Relationship Id="rId4" Type="http://schemas.openxmlformats.org/officeDocument/2006/relationships/image" Target="../media/image44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3.m4a"/><Relationship Id="rId1" Type="http://schemas.microsoft.com/office/2007/relationships/media" Target="../media/media13.m4a"/><Relationship Id="rId6" Type="http://schemas.openxmlformats.org/officeDocument/2006/relationships/image" Target="../media/image4.png"/><Relationship Id="rId5" Type="http://schemas.openxmlformats.org/officeDocument/2006/relationships/image" Target="../media/image46.jpeg"/><Relationship Id="rId4" Type="http://schemas.openxmlformats.org/officeDocument/2006/relationships/notesSlide" Target="../notesSlides/notesSlide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9B09C01E-1229-46AF-96C0-73002123CB0B}"/>
              </a:ext>
            </a:extLst>
          </p:cNvPr>
          <p:cNvSpPr txBox="1"/>
          <p:nvPr/>
        </p:nvSpPr>
        <p:spPr>
          <a:xfrm>
            <a:off x="1923316" y="655354"/>
            <a:ext cx="529736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y-GB" sz="2400" b="1" dirty="0">
                <a:solidFill>
                  <a:prstClr val="white"/>
                </a:solidFill>
              </a:rPr>
              <a:t>Sut mae polisi’n effeithio ar arfer?</a:t>
            </a:r>
          </a:p>
          <a:p>
            <a:pPr algn="ctr"/>
            <a:endParaRPr lang="cy-GB" sz="2400" b="1" dirty="0">
              <a:solidFill>
                <a:prstClr val="white"/>
              </a:solidFill>
            </a:endParaRPr>
          </a:p>
          <a:p>
            <a:pPr algn="ctr"/>
            <a:r>
              <a:rPr lang="en-US" sz="2400" b="1" dirty="0">
                <a:solidFill>
                  <a:prstClr val="white"/>
                </a:solidFill>
              </a:rPr>
              <a:t>How does policy impact on practice?</a:t>
            </a:r>
            <a:endParaRPr lang="en-GB" sz="2400" b="1" dirty="0">
              <a:solidFill>
                <a:schemeClr val="bg1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E2210C0-8611-4C6F-9A02-B418DA188254}"/>
              </a:ext>
            </a:extLst>
          </p:cNvPr>
          <p:cNvSpPr txBox="1"/>
          <p:nvPr/>
        </p:nvSpPr>
        <p:spPr>
          <a:xfrm>
            <a:off x="1828800" y="3902509"/>
            <a:ext cx="5486399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>
                <a:solidFill>
                  <a:schemeClr val="bg1"/>
                </a:solidFill>
              </a:rPr>
              <a:t>Dr Gareth Evans</a:t>
            </a:r>
          </a:p>
          <a:p>
            <a:pPr algn="ctr"/>
            <a:r>
              <a:rPr lang="cy-GB" dirty="0">
                <a:solidFill>
                  <a:schemeClr val="bg1"/>
                </a:solidFill>
              </a:rPr>
              <a:t>Cyfarwyddwr Polisi Addysg </a:t>
            </a:r>
            <a:r>
              <a:rPr lang="en-GB" dirty="0">
                <a:solidFill>
                  <a:schemeClr val="bg1"/>
                </a:solidFill>
              </a:rPr>
              <a:t>/ Director of Education Policy</a:t>
            </a:r>
          </a:p>
          <a:p>
            <a:pPr algn="ctr"/>
            <a:endParaRPr lang="en-GB" dirty="0">
              <a:solidFill>
                <a:schemeClr val="bg1"/>
              </a:solidFill>
            </a:endParaRPr>
          </a:p>
          <a:p>
            <a:pPr algn="ctr"/>
            <a:endParaRPr lang="en-GB" dirty="0">
              <a:solidFill>
                <a:schemeClr val="bg1"/>
              </a:solidFill>
            </a:endParaRPr>
          </a:p>
          <a:p>
            <a:pPr algn="ctr"/>
            <a:endParaRPr lang="en-GB" dirty="0">
              <a:solidFill>
                <a:schemeClr val="bg1"/>
              </a:solidFill>
            </a:endParaRPr>
          </a:p>
          <a:p>
            <a:pPr algn="ctr"/>
            <a:r>
              <a:rPr lang="en-GB" sz="2000" b="1" dirty="0">
                <a:solidFill>
                  <a:schemeClr val="bg1"/>
                </a:solidFill>
              </a:rPr>
              <a:t>@garethdjevans</a:t>
            </a:r>
          </a:p>
          <a:p>
            <a:pPr algn="ctr"/>
            <a:r>
              <a:rPr lang="en-GB" sz="2000" b="1" dirty="0">
                <a:solidFill>
                  <a:schemeClr val="bg1"/>
                </a:solidFill>
              </a:rPr>
              <a:t>gareth.evans@uwtsd.ac.uk</a:t>
            </a:r>
          </a:p>
        </p:txBody>
      </p:sp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3DBC4F7B-90D7-4568-BF9B-32F6333E51B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34615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4577"/>
    </mc:Choice>
    <mc:Fallback xmlns="">
      <p:transition spd="slow" advTm="8457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Related image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9005" y="1048341"/>
            <a:ext cx="2920064" cy="19540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Image result for uk parliament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7295" y="3254838"/>
            <a:ext cx="3286125" cy="16430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Left Arrow 1"/>
          <p:cNvSpPr/>
          <p:nvPr/>
        </p:nvSpPr>
        <p:spPr>
          <a:xfrm rot="2411579">
            <a:off x="5505712" y="1793854"/>
            <a:ext cx="1269293" cy="813392"/>
          </a:xfrm>
          <a:prstGeom prst="lef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350" dirty="0"/>
          </a:p>
        </p:txBody>
      </p:sp>
      <p:sp>
        <p:nvSpPr>
          <p:cNvPr id="5" name="Left Arrow 4"/>
          <p:cNvSpPr/>
          <p:nvPr/>
        </p:nvSpPr>
        <p:spPr>
          <a:xfrm rot="2411579">
            <a:off x="2164390" y="3669673"/>
            <a:ext cx="1269293" cy="813392"/>
          </a:xfrm>
          <a:prstGeom prst="lef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350" dirty="0"/>
          </a:p>
        </p:txBody>
      </p:sp>
      <p:sp>
        <p:nvSpPr>
          <p:cNvPr id="3" name="Rectangle 2"/>
          <p:cNvSpPr/>
          <p:nvPr/>
        </p:nvSpPr>
        <p:spPr>
          <a:xfrm>
            <a:off x="5326027" y="328814"/>
            <a:ext cx="1781320" cy="500137"/>
          </a:xfrm>
          <a:prstGeom prst="rect">
            <a:avLst/>
          </a:prstGeom>
          <a:noFill/>
        </p:spPr>
        <p:txBody>
          <a:bodyPr wrap="none" lIns="68580" tIns="34290" rIns="68580" bIns="34290">
            <a:spAutoFit/>
          </a:bodyPr>
          <a:lstStyle/>
          <a:p>
            <a:pPr algn="ctr"/>
            <a:r>
              <a:rPr lang="en-US" sz="2800" b="1" dirty="0">
                <a:ln w="9525">
                  <a:solidFill>
                    <a:schemeClr val="bg1"/>
                  </a:solidFill>
                  <a:prstDash val="solid"/>
                </a:ln>
              </a:rPr>
              <a:t>Devolution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F14EECF3-7872-4429-BB1E-342DB1FDBCB3}"/>
              </a:ext>
            </a:extLst>
          </p:cNvPr>
          <p:cNvSpPr/>
          <p:nvPr/>
        </p:nvSpPr>
        <p:spPr>
          <a:xfrm>
            <a:off x="2152693" y="323520"/>
            <a:ext cx="1566904" cy="500137"/>
          </a:xfrm>
          <a:prstGeom prst="rect">
            <a:avLst/>
          </a:prstGeom>
          <a:noFill/>
        </p:spPr>
        <p:txBody>
          <a:bodyPr wrap="none" lIns="68580" tIns="34290" rIns="68580" bIns="34290">
            <a:spAutoFit/>
          </a:bodyPr>
          <a:lstStyle/>
          <a:p>
            <a:pPr algn="ctr"/>
            <a:r>
              <a:rPr lang="cy-GB" sz="2800" b="1" dirty="0">
                <a:ln w="9525">
                  <a:solidFill>
                    <a:schemeClr val="bg1"/>
                  </a:solidFill>
                  <a:prstDash val="solid"/>
                </a:ln>
              </a:rPr>
              <a:t>Datganoli</a:t>
            </a:r>
          </a:p>
        </p:txBody>
      </p:sp>
      <p:pic>
        <p:nvPicPr>
          <p:cNvPr id="14" name="Audio 13">
            <a:hlinkClick r:id="" action="ppaction://media"/>
            <a:extLst>
              <a:ext uri="{FF2B5EF4-FFF2-40B4-BE49-F238E27FC236}">
                <a16:creationId xmlns:a16="http://schemas.microsoft.com/office/drawing/2014/main" id="{4128EDAD-FBA1-4168-2DB4-AD04885DAE6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rcRect l="-118750" t="-118750" r="-118750" b="-118750"/>
          <a:stretch>
            <a:fillRect/>
          </a:stretch>
        </p:blipFill>
        <p:spPr>
          <a:xfrm>
            <a:off x="7783420" y="4718304"/>
            <a:ext cx="1278284" cy="1278284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32855108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3331"/>
    </mc:Choice>
    <mc:Fallback xmlns="">
      <p:transition spd="slow" advTm="11333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4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ᐈ A lever stock pictures, Royalty Free lever images | download on  Depositphotos®">
            <a:extLst>
              <a:ext uri="{FF2B5EF4-FFF2-40B4-BE49-F238E27FC236}">
                <a16:creationId xmlns:a16="http://schemas.microsoft.com/office/drawing/2014/main" id="{4452EF39-8A58-4CB6-B6EB-79E3AB2127C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0830" y="1084560"/>
            <a:ext cx="4642339" cy="45185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6A9E2AC3-DA60-4AF4-8D4E-5A3CBF049151}"/>
              </a:ext>
            </a:extLst>
          </p:cNvPr>
          <p:cNvSpPr txBox="1"/>
          <p:nvPr/>
        </p:nvSpPr>
        <p:spPr>
          <a:xfrm>
            <a:off x="5662246" y="527535"/>
            <a:ext cx="3152042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/>
              <a:t>Think about the policy levers available to politicians…</a:t>
            </a:r>
          </a:p>
          <a:p>
            <a:endParaRPr lang="en-GB" b="1" dirty="0"/>
          </a:p>
          <a:p>
            <a:endParaRPr lang="en-GB" dirty="0"/>
          </a:p>
          <a:p>
            <a:endParaRPr lang="en-GB" dirty="0"/>
          </a:p>
          <a:p>
            <a:r>
              <a:rPr lang="en-GB" dirty="0"/>
              <a:t>Cause and effect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DB9CEEB-FC5D-47ED-9DF9-56867875239E}"/>
              </a:ext>
            </a:extLst>
          </p:cNvPr>
          <p:cNvSpPr txBox="1"/>
          <p:nvPr/>
        </p:nvSpPr>
        <p:spPr>
          <a:xfrm>
            <a:off x="826478" y="527536"/>
            <a:ext cx="3596053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y-GB" b="1" dirty="0"/>
              <a:t>Meddyliwch am y liferi polisi sydd ar gael i wleidyddion…</a:t>
            </a:r>
          </a:p>
          <a:p>
            <a:endParaRPr lang="cy-GB" b="1" dirty="0"/>
          </a:p>
          <a:p>
            <a:endParaRPr lang="cy-GB" dirty="0"/>
          </a:p>
          <a:p>
            <a:endParaRPr lang="cy-GB" dirty="0"/>
          </a:p>
          <a:p>
            <a:r>
              <a:rPr lang="cy-GB" dirty="0"/>
              <a:t>Achos ac effaith</a:t>
            </a:r>
          </a:p>
        </p:txBody>
      </p:sp>
      <p:pic>
        <p:nvPicPr>
          <p:cNvPr id="8" name="Audio 7">
            <a:hlinkClick r:id="" action="ppaction://media"/>
            <a:extLst>
              <a:ext uri="{FF2B5EF4-FFF2-40B4-BE49-F238E27FC236}">
                <a16:creationId xmlns:a16="http://schemas.microsoft.com/office/drawing/2014/main" id="{15687934-BE06-4F07-A2B9-B64D82C2B5A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9567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9429"/>
    </mc:Choice>
    <mc:Fallback xmlns="">
      <p:transition spd="slow" advTm="5942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5467335" y="2027785"/>
            <a:ext cx="2162908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endParaRPr lang="en-US" sz="15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indent="-342900" algn="just">
              <a:buAutoNum type="alphaLcParenR"/>
            </a:pPr>
            <a:r>
              <a:rPr lang="en-US" dirty="0">
                <a:ea typeface="Calibri" panose="020F0502020204030204" pitchFamily="34" charset="0"/>
                <a:cs typeface="Times New Roman" panose="02020603050405020304" pitchFamily="18" charset="0"/>
              </a:rPr>
              <a:t>Macro – national</a:t>
            </a:r>
          </a:p>
          <a:p>
            <a:pPr marL="342900" indent="-342900" algn="just">
              <a:buAutoNum type="alphaLcParenR"/>
            </a:pPr>
            <a:endParaRPr lang="en-US" dirty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indent="-342900" algn="just">
              <a:buAutoNum type="alphaLcParenR"/>
            </a:pPr>
            <a:r>
              <a:rPr lang="en-US" dirty="0">
                <a:ea typeface="Calibri" panose="020F0502020204030204" pitchFamily="34" charset="0"/>
                <a:cs typeface="Times New Roman" panose="02020603050405020304" pitchFamily="18" charset="0"/>
              </a:rPr>
              <a:t>Meso – regional</a:t>
            </a:r>
          </a:p>
          <a:p>
            <a:pPr marL="342900" indent="-342900" algn="just">
              <a:buAutoNum type="alphaLcParenR"/>
            </a:pPr>
            <a:endParaRPr lang="en-US" dirty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indent="-342900" algn="just">
              <a:buAutoNum type="alphaLcParenR"/>
            </a:pPr>
            <a:r>
              <a:rPr lang="en-US" dirty="0">
                <a:ea typeface="Calibri" panose="020F0502020204030204" pitchFamily="34" charset="0"/>
                <a:cs typeface="Times New Roman" panose="02020603050405020304" pitchFamily="18" charset="0"/>
              </a:rPr>
              <a:t>Micro – schools</a:t>
            </a:r>
          </a:p>
          <a:p>
            <a:pPr marL="342900" indent="-342900" algn="just">
              <a:buAutoNum type="alphaLcParenR"/>
            </a:pPr>
            <a:endParaRPr lang="en-US" sz="15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4991728" y="1114539"/>
            <a:ext cx="3451138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altLang="en-US" sz="2000" b="1" dirty="0"/>
              <a:t>Three levels of communication</a:t>
            </a:r>
            <a:endParaRPr lang="en-US" sz="2000" b="1" dirty="0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B88116E5-0DA4-4D7A-AEA7-FC89FDE55FB1}"/>
              </a:ext>
            </a:extLst>
          </p:cNvPr>
          <p:cNvSpPr/>
          <p:nvPr/>
        </p:nvSpPr>
        <p:spPr>
          <a:xfrm>
            <a:off x="1371806" y="1112470"/>
            <a:ext cx="2510431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y-GB" altLang="en-US" sz="2000" b="1" dirty="0"/>
              <a:t>Tair lefel o gyfathrebu</a:t>
            </a:r>
            <a:endParaRPr lang="cy-GB" sz="2000" b="1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C218E5CB-1951-4214-A330-03DB27320376}"/>
              </a:ext>
            </a:extLst>
          </p:cNvPr>
          <p:cNvSpPr/>
          <p:nvPr/>
        </p:nvSpPr>
        <p:spPr>
          <a:xfrm>
            <a:off x="1371806" y="1981618"/>
            <a:ext cx="2688966" cy="19851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endParaRPr lang="en-US" dirty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indent="-342900" algn="just">
              <a:buAutoNum type="alphaLcParenR"/>
            </a:pPr>
            <a:r>
              <a:rPr lang="cy-GB" dirty="0">
                <a:ea typeface="Calibri" panose="020F0502020204030204" pitchFamily="34" charset="0"/>
                <a:cs typeface="Times New Roman" panose="02020603050405020304" pitchFamily="18" charset="0"/>
              </a:rPr>
              <a:t>Macro – cenedlaethol</a:t>
            </a:r>
          </a:p>
          <a:p>
            <a:pPr marL="342900" indent="-342900" algn="just">
              <a:buAutoNum type="alphaLcParenR"/>
            </a:pPr>
            <a:endParaRPr lang="cy-GB" dirty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indent="-342900" algn="just">
              <a:buAutoNum type="alphaLcParenR"/>
            </a:pPr>
            <a:r>
              <a:rPr lang="cy-GB" dirty="0">
                <a:ea typeface="Calibri" panose="020F0502020204030204" pitchFamily="34" charset="0"/>
                <a:cs typeface="Times New Roman" panose="02020603050405020304" pitchFamily="18" charset="0"/>
              </a:rPr>
              <a:t>Meso – rhanbarthol</a:t>
            </a:r>
          </a:p>
          <a:p>
            <a:pPr marL="342900" indent="-342900" algn="just">
              <a:buAutoNum type="alphaLcParenR"/>
            </a:pPr>
            <a:endParaRPr lang="cy-GB" dirty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indent="-342900" algn="just">
              <a:buAutoNum type="alphaLcParenR"/>
            </a:pPr>
            <a:r>
              <a:rPr lang="cy-GB" dirty="0">
                <a:ea typeface="Calibri" panose="020F0502020204030204" pitchFamily="34" charset="0"/>
                <a:cs typeface="Times New Roman" panose="02020603050405020304" pitchFamily="18" charset="0"/>
              </a:rPr>
              <a:t>Micro – ysgolion</a:t>
            </a:r>
          </a:p>
          <a:p>
            <a:pPr marL="342900" indent="-342900" algn="just">
              <a:buAutoNum type="alphaLcParenR"/>
            </a:pPr>
            <a:endParaRPr lang="en-US" sz="15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6" name="Audio 5">
            <a:hlinkClick r:id="" action="ppaction://media"/>
            <a:extLst>
              <a:ext uri="{FF2B5EF4-FFF2-40B4-BE49-F238E27FC236}">
                <a16:creationId xmlns:a16="http://schemas.microsoft.com/office/drawing/2014/main" id="{9547A1E6-82DA-4674-B5CE-44AF72866D8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22444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2892"/>
    </mc:Choice>
    <mc:Fallback xmlns="">
      <p:transition spd="slow" advTm="9289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853E08E-80D6-4D54-9D57-9BF770124880}"/>
              </a:ext>
            </a:extLst>
          </p:cNvPr>
          <p:cNvSpPr txBox="1">
            <a:spLocks/>
          </p:cNvSpPr>
          <p:nvPr/>
        </p:nvSpPr>
        <p:spPr>
          <a:xfrm>
            <a:off x="676293" y="417661"/>
            <a:ext cx="7634201" cy="996548"/>
          </a:xfrm>
          <a:prstGeom prst="rect">
            <a:avLst/>
          </a:prstGeom>
        </p:spPr>
        <p:txBody>
          <a:bodyPr vert="horz" lIns="68580" tIns="34290" rIns="68580" bIns="34290" rtlCol="0"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3600" b="1">
                <a:latin typeface="+mn-lt"/>
              </a:rPr>
              <a:t>       	Dip 				</a:t>
            </a:r>
            <a:r>
              <a:rPr lang="cy-GB" sz="3600" b="1">
                <a:latin typeface="+mn-lt"/>
              </a:rPr>
              <a:t>Bwlch</a:t>
            </a:r>
            <a:r>
              <a:rPr lang="en-US" sz="3600">
                <a:latin typeface="+mn-lt"/>
              </a:rPr>
              <a:t>/</a:t>
            </a:r>
            <a:r>
              <a:rPr lang="en-US" sz="3600" b="1">
                <a:latin typeface="+mn-lt"/>
              </a:rPr>
              <a:t>Gap</a:t>
            </a:r>
            <a:endParaRPr lang="en-US" sz="3600" b="1" dirty="0">
              <a:latin typeface="+mn-lt"/>
            </a:endParaRPr>
          </a:p>
        </p:txBody>
      </p:sp>
      <p:pic>
        <p:nvPicPr>
          <p:cNvPr id="3" name="Picture 6" descr="Real Estate Seasonality Roller Coaster Ride | INVEST-GATE">
            <a:extLst>
              <a:ext uri="{FF2B5EF4-FFF2-40B4-BE49-F238E27FC236}">
                <a16:creationId xmlns:a16="http://schemas.microsoft.com/office/drawing/2014/main" id="{A3EDBDF8-EF02-4CF0-BFA4-6D6BB7727F0A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30" b="3"/>
          <a:stretch/>
        </p:blipFill>
        <p:spPr bwMode="auto">
          <a:xfrm>
            <a:off x="388856" y="1811215"/>
            <a:ext cx="4104538" cy="27515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Free Photo | Courage man jump through the gap between hill ,business  concept idea">
            <a:extLst>
              <a:ext uri="{FF2B5EF4-FFF2-40B4-BE49-F238E27FC236}">
                <a16:creationId xmlns:a16="http://schemas.microsoft.com/office/drawing/2014/main" id="{9EC7517C-9FD1-4A81-99E9-82B37CDEA00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01" r="-3" b="-3"/>
          <a:stretch/>
        </p:blipFill>
        <p:spPr bwMode="auto">
          <a:xfrm>
            <a:off x="4650608" y="1811215"/>
            <a:ext cx="4104538" cy="27515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Audio 6">
            <a:hlinkClick r:id="" action="ppaction://media"/>
            <a:extLst>
              <a:ext uri="{FF2B5EF4-FFF2-40B4-BE49-F238E27FC236}">
                <a16:creationId xmlns:a16="http://schemas.microsoft.com/office/drawing/2014/main" id="{A5267543-990C-4EF0-9B5E-BFF8E7E1B13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69632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99995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C0C9620B-6A21-4892-BB1D-600ADACE20DA}"/>
              </a:ext>
            </a:extLst>
          </p:cNvPr>
          <p:cNvSpPr/>
          <p:nvPr/>
        </p:nvSpPr>
        <p:spPr>
          <a:xfrm>
            <a:off x="1164981" y="3821585"/>
            <a:ext cx="6805246" cy="11682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0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‘Policymakers need to understand that policy is </a:t>
            </a:r>
            <a:r>
              <a:rPr lang="en-GB" sz="2000" b="1" dirty="0">
                <a:solidFill>
                  <a:schemeClr val="accent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not so much implemented as it is reinvented</a:t>
            </a:r>
            <a:r>
              <a:rPr lang="en-GB" sz="20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at each level of the system.’ 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0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				(Darling-Hammond, 1997)</a:t>
            </a:r>
            <a:endParaRPr lang="en-GB" sz="2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823F3E93-9817-4D33-809A-421FDC0538DA}"/>
              </a:ext>
            </a:extLst>
          </p:cNvPr>
          <p:cNvSpPr txBox="1"/>
          <p:nvPr/>
        </p:nvSpPr>
        <p:spPr>
          <a:xfrm>
            <a:off x="5152292" y="498931"/>
            <a:ext cx="332349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/>
              <a:t>When it moves, it morphs!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635C356B-6909-47CC-BDEC-CF0FC9D0F3E3}"/>
              </a:ext>
            </a:extLst>
          </p:cNvPr>
          <p:cNvSpPr txBox="1"/>
          <p:nvPr/>
        </p:nvSpPr>
        <p:spPr>
          <a:xfrm>
            <a:off x="382466" y="498931"/>
            <a:ext cx="388180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y-GB" sz="2000" b="1" dirty="0"/>
              <a:t>Pan mae’n symud, mae’n newid</a:t>
            </a:r>
            <a:r>
              <a:rPr lang="en-GB" sz="2000" b="1" dirty="0"/>
              <a:t>!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E7D9B83-CFB1-4717-AC39-B83E66151B89}"/>
              </a:ext>
            </a:extLst>
          </p:cNvPr>
          <p:cNvSpPr txBox="1"/>
          <p:nvPr/>
        </p:nvSpPr>
        <p:spPr>
          <a:xfrm>
            <a:off x="1266092" y="1699670"/>
            <a:ext cx="6603024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‘Education policy, even when centrally mandated, is </a:t>
            </a:r>
            <a:r>
              <a:rPr lang="en-GB" sz="2000" b="1" dirty="0">
                <a:solidFill>
                  <a:schemeClr val="accent1"/>
                </a:solidFill>
              </a:rPr>
              <a:t>interpreted, translated, adjusted and worked differently</a:t>
            </a:r>
            <a:r>
              <a:rPr lang="en-GB" sz="2000" dirty="0"/>
              <a:t> by diverse sets of policy actors, in processes of enactment in specific contexts.’</a:t>
            </a:r>
          </a:p>
          <a:p>
            <a:r>
              <a:rPr lang="en-GB" sz="2000" dirty="0"/>
              <a:t>				(Singh et al. 2013)</a:t>
            </a:r>
          </a:p>
        </p:txBody>
      </p:sp>
      <p:pic>
        <p:nvPicPr>
          <p:cNvPr id="18" name="Audio 17">
            <a:hlinkClick r:id="" action="ppaction://media"/>
            <a:extLst>
              <a:ext uri="{FF2B5EF4-FFF2-40B4-BE49-F238E27FC236}">
                <a16:creationId xmlns:a16="http://schemas.microsoft.com/office/drawing/2014/main" id="{7CCB759E-6704-4AE0-8D02-6FFA2065B2D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94861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545"/>
    </mc:Choice>
    <mc:Fallback xmlns="">
      <p:transition spd="slow" advTm="4054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8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3FB9D2EB-8945-6E05-E634-B1E5E05454E2}"/>
              </a:ext>
            </a:extLst>
          </p:cNvPr>
          <p:cNvSpPr txBox="1"/>
          <p:nvPr/>
        </p:nvSpPr>
        <p:spPr>
          <a:xfrm>
            <a:off x="797251" y="812790"/>
            <a:ext cx="7549497" cy="19389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000" dirty="0"/>
              <a:t>‘The physical text that pops through the school letterbox, or wherever, does not arrive ‘out of the blue’ – </a:t>
            </a:r>
            <a:r>
              <a:rPr lang="en-GB" sz="2000" b="1" dirty="0">
                <a:solidFill>
                  <a:schemeClr val="accent1"/>
                </a:solidFill>
              </a:rPr>
              <a:t>it has an interpretational and representational history</a:t>
            </a:r>
            <a:r>
              <a:rPr lang="en-GB" sz="2000" dirty="0"/>
              <a:t> – and neither does it enter a social and institutional vacuum.’</a:t>
            </a:r>
          </a:p>
          <a:p>
            <a:endParaRPr lang="en-GB" sz="2000" dirty="0"/>
          </a:p>
          <a:p>
            <a:r>
              <a:rPr lang="en-GB" sz="2000" dirty="0"/>
              <a:t>						(Ball, 1994)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2FCF193-50C9-5890-BDBA-5F70F0D1F737}"/>
              </a:ext>
            </a:extLst>
          </p:cNvPr>
          <p:cNvSpPr txBox="1"/>
          <p:nvPr/>
        </p:nvSpPr>
        <p:spPr>
          <a:xfrm>
            <a:off x="797250" y="3415817"/>
            <a:ext cx="7549497" cy="163121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000" dirty="0"/>
              <a:t>‘Policy is not done at the legislative moment, </a:t>
            </a:r>
            <a:r>
              <a:rPr lang="en-GB" sz="2000" b="1" dirty="0">
                <a:solidFill>
                  <a:schemeClr val="accent1"/>
                </a:solidFill>
              </a:rPr>
              <a:t>it evolves in and through the texts that represent it</a:t>
            </a:r>
            <a:r>
              <a:rPr lang="en-GB" sz="2000" dirty="0"/>
              <a:t>, texts have to be read in relation to the time and the particular site of their production.’</a:t>
            </a:r>
          </a:p>
          <a:p>
            <a:endParaRPr lang="en-GB" sz="2000" dirty="0"/>
          </a:p>
          <a:p>
            <a:r>
              <a:rPr lang="en-GB" sz="2000" dirty="0"/>
              <a:t>						(Bowe et al. 2014)</a:t>
            </a:r>
          </a:p>
        </p:txBody>
      </p:sp>
      <p:pic>
        <p:nvPicPr>
          <p:cNvPr id="12" name="Audio 11">
            <a:hlinkClick r:id="" action="ppaction://media"/>
            <a:extLst>
              <a:ext uri="{FF2B5EF4-FFF2-40B4-BE49-F238E27FC236}">
                <a16:creationId xmlns:a16="http://schemas.microsoft.com/office/drawing/2014/main" id="{B042BAC4-A9EF-210F-E007-4EE9F9AE41A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rcRect l="-118750" t="-118750" r="-118750" b="-118750"/>
          <a:stretch>
            <a:fillRect/>
          </a:stretch>
        </p:blipFill>
        <p:spPr>
          <a:xfrm>
            <a:off x="7004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33451674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4002"/>
    </mc:Choice>
    <mc:Fallback xmlns="">
      <p:transition spd="slow" advTm="4400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FF96B8C6-31A8-4E62-95A7-63BA049096F5}"/>
              </a:ext>
            </a:extLst>
          </p:cNvPr>
          <p:cNvSpPr txBox="1"/>
          <p:nvPr/>
        </p:nvSpPr>
        <p:spPr>
          <a:xfrm>
            <a:off x="5678365" y="531973"/>
            <a:ext cx="40005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/>
              <a:t>One-size-does-not-fit-all</a:t>
            </a:r>
          </a:p>
        </p:txBody>
      </p:sp>
      <p:pic>
        <p:nvPicPr>
          <p:cNvPr id="2050" name="Picture 2" descr="Asket Makes Clothing That Comes in 15 Different Sizes | Cool Material">
            <a:extLst>
              <a:ext uri="{FF2B5EF4-FFF2-40B4-BE49-F238E27FC236}">
                <a16:creationId xmlns:a16="http://schemas.microsoft.com/office/drawing/2014/main" id="{A8067C96-581B-493C-B491-A9090F89727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65385" y="1301261"/>
            <a:ext cx="6213230" cy="37279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9BC22B9D-9DD8-46A6-A2C3-CA1B967DED7A}"/>
              </a:ext>
            </a:extLst>
          </p:cNvPr>
          <p:cNvSpPr txBox="1"/>
          <p:nvPr/>
        </p:nvSpPr>
        <p:spPr>
          <a:xfrm>
            <a:off x="656465" y="531973"/>
            <a:ext cx="40005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y-GB" b="1" dirty="0"/>
              <a:t>Nid yw’r un maint yn gweddu i bawb</a:t>
            </a:r>
          </a:p>
        </p:txBody>
      </p:sp>
      <p:pic>
        <p:nvPicPr>
          <p:cNvPr id="13" name="Audio 12">
            <a:hlinkClick r:id="" action="ppaction://media"/>
            <a:extLst>
              <a:ext uri="{FF2B5EF4-FFF2-40B4-BE49-F238E27FC236}">
                <a16:creationId xmlns:a16="http://schemas.microsoft.com/office/drawing/2014/main" id="{046C28E8-2767-4253-84DF-DA9D66D8D5D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00967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566"/>
    </mc:Choice>
    <mc:Fallback xmlns="">
      <p:transition spd="slow" advTm="2056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F583B35C-42D9-477E-8269-B1956BB00C1D}"/>
              </a:ext>
            </a:extLst>
          </p:cNvPr>
          <p:cNvSpPr txBox="1"/>
          <p:nvPr/>
        </p:nvSpPr>
        <p:spPr>
          <a:xfrm>
            <a:off x="2013438" y="370546"/>
            <a:ext cx="53633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y-GB" b="1" dirty="0"/>
              <a:t>Meddyliwch am y ffactorau sy’n effeithio ar bolisi…</a:t>
            </a:r>
          </a:p>
        </p:txBody>
      </p:sp>
      <p:pic>
        <p:nvPicPr>
          <p:cNvPr id="3074" name="Picture 2" descr="294 Money Bag Stock Videos and Royalty-Free Footage - iStock">
            <a:extLst>
              <a:ext uri="{FF2B5EF4-FFF2-40B4-BE49-F238E27FC236}">
                <a16:creationId xmlns:a16="http://schemas.microsoft.com/office/drawing/2014/main" id="{7A19B0CA-3802-44B2-9CD3-61A3D682C06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08271">
            <a:off x="3513565" y="1563982"/>
            <a:ext cx="3751385" cy="21101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Hourglass Clipart, HD Png Download , Transparent Png Image - PNGitem">
            <a:extLst>
              <a:ext uri="{FF2B5EF4-FFF2-40B4-BE49-F238E27FC236}">
                <a16:creationId xmlns:a16="http://schemas.microsoft.com/office/drawing/2014/main" id="{9511DC69-76FF-4B38-91BA-70A2F0FDEA2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854144">
            <a:off x="410259" y="2998571"/>
            <a:ext cx="1725966" cy="21574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5061a6d3f77424ed4ff0a51579743771_royalty-free-confused-kid-clip-art-vector-images-illustrations-_612-612  - Club SciKidz Maryland">
            <a:extLst>
              <a:ext uri="{FF2B5EF4-FFF2-40B4-BE49-F238E27FC236}">
                <a16:creationId xmlns:a16="http://schemas.microsoft.com/office/drawing/2014/main" id="{BE711191-B6B2-4708-A7B3-E8D4AC7D4A6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24683" y="1313678"/>
            <a:ext cx="2334358" cy="23343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0" name="Picture 8" descr="Abstract People Png Picture - People Clipart Png, Transparent Png ,  Transparent Png Image - PNGitem">
            <a:extLst>
              <a:ext uri="{FF2B5EF4-FFF2-40B4-BE49-F238E27FC236}">
                <a16:creationId xmlns:a16="http://schemas.microsoft.com/office/drawing/2014/main" id="{4FF7FF2C-1334-4A73-BF59-D82C7142074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29611" y="3775207"/>
            <a:ext cx="2258158" cy="16358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2" name="Picture 10" descr="Free Voting Images, Download Free Clip Art, Free Clip Art on Clipart Library">
            <a:extLst>
              <a:ext uri="{FF2B5EF4-FFF2-40B4-BE49-F238E27FC236}">
                <a16:creationId xmlns:a16="http://schemas.microsoft.com/office/drawing/2014/main" id="{0D666E6D-246E-467F-85F4-DE7A703438F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69176" y="3429000"/>
            <a:ext cx="1818997" cy="16378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4" name="Picture 12" descr="World globe clip art clipart 2 wikiclipart - WikiClipArt">
            <a:extLst>
              <a:ext uri="{FF2B5EF4-FFF2-40B4-BE49-F238E27FC236}">
                <a16:creationId xmlns:a16="http://schemas.microsoft.com/office/drawing/2014/main" id="{DB163D55-9BFC-48FA-8B54-81ABA9676EE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6450" y="1476217"/>
            <a:ext cx="1559478" cy="16378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1FC49E5A-424E-4CB1-8D92-741EB7155718}"/>
              </a:ext>
            </a:extLst>
          </p:cNvPr>
          <p:cNvSpPr txBox="1"/>
          <p:nvPr/>
        </p:nvSpPr>
        <p:spPr>
          <a:xfrm>
            <a:off x="2222881" y="771575"/>
            <a:ext cx="53633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/>
              <a:t>Think about the factors impacting on policy…</a:t>
            </a:r>
          </a:p>
        </p:txBody>
      </p:sp>
      <p:pic>
        <p:nvPicPr>
          <p:cNvPr id="27" name="Audio 26">
            <a:hlinkClick r:id="" action="ppaction://media"/>
            <a:extLst>
              <a:ext uri="{FF2B5EF4-FFF2-40B4-BE49-F238E27FC236}">
                <a16:creationId xmlns:a16="http://schemas.microsoft.com/office/drawing/2014/main" id="{CEB97CE8-B363-46D1-8EA9-E3475BE19907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5954340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54676"/>
    </mc:Choice>
    <mc:Fallback xmlns="">
      <p:transition advTm="5467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30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0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30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30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100000" showWhenStopped="0">
                <p:cTn id="3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7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" name="Picture 23" descr="Jeremy Miles MS: Minister for Education and Welsh Language | GOV.WALES">
            <a:extLst>
              <a:ext uri="{FF2B5EF4-FFF2-40B4-BE49-F238E27FC236}">
                <a16:creationId xmlns:a16="http://schemas.microsoft.com/office/drawing/2014/main" id="{9D62EC4A-2470-4302-86A2-EBBEAD23292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274753">
            <a:off x="5504525" y="4483895"/>
            <a:ext cx="867018" cy="5780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36" descr="Kirsty Williams 2011.jpg">
            <a:extLst>
              <a:ext uri="{FF2B5EF4-FFF2-40B4-BE49-F238E27FC236}">
                <a16:creationId xmlns:a16="http://schemas.microsoft.com/office/drawing/2014/main" id="{7D2CFFEA-B3A3-4F42-97D5-FA8F86E5FD3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95310" y="3835039"/>
            <a:ext cx="765489" cy="7654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itle 1">
            <a:extLst>
              <a:ext uri="{FF2B5EF4-FFF2-40B4-BE49-F238E27FC236}">
                <a16:creationId xmlns:a16="http://schemas.microsoft.com/office/drawing/2014/main" id="{5625588F-FF96-4B23-870C-816A7DF4FCB1}"/>
              </a:ext>
            </a:extLst>
          </p:cNvPr>
          <p:cNvSpPr txBox="1">
            <a:spLocks/>
          </p:cNvSpPr>
          <p:nvPr/>
        </p:nvSpPr>
        <p:spPr>
          <a:xfrm>
            <a:off x="4161317" y="868385"/>
            <a:ext cx="4628590" cy="994172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800" b="1" dirty="0">
                <a:latin typeface="+mn-lt"/>
              </a:rPr>
              <a:t>…changing face of education!</a:t>
            </a:r>
          </a:p>
        </p:txBody>
      </p:sp>
      <p:pic>
        <p:nvPicPr>
          <p:cNvPr id="5" name="Picture 2" descr="David Blunkett -8April2010.jpg">
            <a:extLst>
              <a:ext uri="{FF2B5EF4-FFF2-40B4-BE49-F238E27FC236}">
                <a16:creationId xmlns:a16="http://schemas.microsoft.com/office/drawing/2014/main" id="{8A7D6998-B4E4-4B39-930F-498990DD8F9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648716">
            <a:off x="1142035" y="1593182"/>
            <a:ext cx="534232" cy="5876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4" descr="Official portrait of Baroness Morris of Yardley crop 2.jpg">
            <a:extLst>
              <a:ext uri="{FF2B5EF4-FFF2-40B4-BE49-F238E27FC236}">
                <a16:creationId xmlns:a16="http://schemas.microsoft.com/office/drawing/2014/main" id="{AAAB94A2-5DBE-4204-8B94-BD6F9EBF1E7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95130">
            <a:off x="2049158" y="1676409"/>
            <a:ext cx="500422" cy="6672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6" descr="CharlesClarke2014.jpg">
            <a:extLst>
              <a:ext uri="{FF2B5EF4-FFF2-40B4-BE49-F238E27FC236}">
                <a16:creationId xmlns:a16="http://schemas.microsoft.com/office/drawing/2014/main" id="{B32053CB-5408-47BF-A074-8E69F555308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08869" y="1691458"/>
            <a:ext cx="514075" cy="5140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8" descr="RuthKellyMP.jpg">
            <a:extLst>
              <a:ext uri="{FF2B5EF4-FFF2-40B4-BE49-F238E27FC236}">
                <a16:creationId xmlns:a16="http://schemas.microsoft.com/office/drawing/2014/main" id="{CEAD4404-2C87-4C2E-ACDD-AE46B482C01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8620" y="2303697"/>
            <a:ext cx="482733" cy="6034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10" descr="Alan Johnson MP.jpg">
            <a:extLst>
              <a:ext uri="{FF2B5EF4-FFF2-40B4-BE49-F238E27FC236}">
                <a16:creationId xmlns:a16="http://schemas.microsoft.com/office/drawing/2014/main" id="{3F7DD785-DAC9-4335-BF66-3217FB376F2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77906">
            <a:off x="1771122" y="2471839"/>
            <a:ext cx="486943" cy="6817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12" descr="Ed Balls 2.jpg">
            <a:extLst>
              <a:ext uri="{FF2B5EF4-FFF2-40B4-BE49-F238E27FC236}">
                <a16:creationId xmlns:a16="http://schemas.microsoft.com/office/drawing/2014/main" id="{EE251350-31B7-4D90-A0FB-2936F282B44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275732">
            <a:off x="2736406" y="2359960"/>
            <a:ext cx="476732" cy="6356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14" descr="Official portrait of Michael Gove crop 2.jpg">
            <a:extLst>
              <a:ext uri="{FF2B5EF4-FFF2-40B4-BE49-F238E27FC236}">
                <a16:creationId xmlns:a16="http://schemas.microsoft.com/office/drawing/2014/main" id="{8B41EC5E-4DFD-438D-8C3B-BC591B871AD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20714">
            <a:off x="1091329" y="2997585"/>
            <a:ext cx="482601" cy="6434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16" descr="Official portrait of Nicky Morgan crop 2.jpg">
            <a:extLst>
              <a:ext uri="{FF2B5EF4-FFF2-40B4-BE49-F238E27FC236}">
                <a16:creationId xmlns:a16="http://schemas.microsoft.com/office/drawing/2014/main" id="{09259951-6888-433D-9227-4C9982B4CD7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918619">
            <a:off x="1768437" y="3329744"/>
            <a:ext cx="474100" cy="6321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18" descr="Official portrait of Justine Greening crop 2.jpg">
            <a:extLst>
              <a:ext uri="{FF2B5EF4-FFF2-40B4-BE49-F238E27FC236}">
                <a16:creationId xmlns:a16="http://schemas.microsoft.com/office/drawing/2014/main" id="{5C0A3306-B3A4-4127-81AE-A1A2E7240A9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733072">
            <a:off x="3173633" y="3087585"/>
            <a:ext cx="529638" cy="7034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20" descr="Official portrait of Damian Hinds crop 2.jpg">
            <a:extLst>
              <a:ext uri="{FF2B5EF4-FFF2-40B4-BE49-F238E27FC236}">
                <a16:creationId xmlns:a16="http://schemas.microsoft.com/office/drawing/2014/main" id="{4D794976-7E28-4DB6-986C-BC691315717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4814" y="3751355"/>
            <a:ext cx="542855" cy="7209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22" descr="Official portrait of Gavin Williamson crop 2.jpg">
            <a:extLst>
              <a:ext uri="{FF2B5EF4-FFF2-40B4-BE49-F238E27FC236}">
                <a16:creationId xmlns:a16="http://schemas.microsoft.com/office/drawing/2014/main" id="{F21025E5-C35E-4FD4-8295-C720B98EE90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50895">
            <a:off x="2460386" y="3125389"/>
            <a:ext cx="457200" cy="6072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24" descr="Rosemary Butler - National Assembly for Wales.jpg">
            <a:extLst>
              <a:ext uri="{FF2B5EF4-FFF2-40B4-BE49-F238E27FC236}">
                <a16:creationId xmlns:a16="http://schemas.microsoft.com/office/drawing/2014/main" id="{58D2F431-B374-4307-A088-C3D3C8AECD8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64855" y="1601259"/>
            <a:ext cx="571500" cy="571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26" descr="Jane Davidson.jpg">
            <a:extLst>
              <a:ext uri="{FF2B5EF4-FFF2-40B4-BE49-F238E27FC236}">
                <a16:creationId xmlns:a16="http://schemas.microsoft.com/office/drawing/2014/main" id="{D9DF22FD-3E77-45F4-AA33-2CC1AB256AE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974942">
            <a:off x="6756645" y="2096001"/>
            <a:ext cx="571500" cy="571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28" descr="Carwyn Jones AM (28092341921).jpg">
            <a:extLst>
              <a:ext uri="{FF2B5EF4-FFF2-40B4-BE49-F238E27FC236}">
                <a16:creationId xmlns:a16="http://schemas.microsoft.com/office/drawing/2014/main" id="{A4B21110-9D46-4992-B608-3A61C20D475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753020">
            <a:off x="5769206" y="2384078"/>
            <a:ext cx="571500" cy="571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30" descr="Jane Hutt.jpg">
            <a:extLst>
              <a:ext uri="{FF2B5EF4-FFF2-40B4-BE49-F238E27FC236}">
                <a16:creationId xmlns:a16="http://schemas.microsoft.com/office/drawing/2014/main" id="{20D86040-D657-4590-BCD3-B8910F3BFC4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74475" y="2932692"/>
            <a:ext cx="642977" cy="6429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32" descr="Leighton Andrews.jpg">
            <a:extLst>
              <a:ext uri="{FF2B5EF4-FFF2-40B4-BE49-F238E27FC236}">
                <a16:creationId xmlns:a16="http://schemas.microsoft.com/office/drawing/2014/main" id="{F47AB40E-9206-44EC-82BF-D3B338BB629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69359">
            <a:off x="5687873" y="3163614"/>
            <a:ext cx="649403" cy="6494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34" descr="Huw Lewis.jpg">
            <a:extLst>
              <a:ext uri="{FF2B5EF4-FFF2-40B4-BE49-F238E27FC236}">
                <a16:creationId xmlns:a16="http://schemas.microsoft.com/office/drawing/2014/main" id="{6DF89FB6-199C-4B9E-8ADF-69879C501E2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043609">
            <a:off x="6906300" y="3707607"/>
            <a:ext cx="622307" cy="6223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2" name="TextBox 21">
            <a:extLst>
              <a:ext uri="{FF2B5EF4-FFF2-40B4-BE49-F238E27FC236}">
                <a16:creationId xmlns:a16="http://schemas.microsoft.com/office/drawing/2014/main" id="{583DD82A-597E-4745-9655-F0F330C6BBEC}"/>
              </a:ext>
            </a:extLst>
          </p:cNvPr>
          <p:cNvSpPr txBox="1"/>
          <p:nvPr/>
        </p:nvSpPr>
        <p:spPr>
          <a:xfrm>
            <a:off x="4298513" y="1516726"/>
            <a:ext cx="555790" cy="41434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75" dirty="0"/>
              <a:t>1999</a:t>
            </a:r>
          </a:p>
          <a:p>
            <a:r>
              <a:rPr lang="en-GB" sz="975" dirty="0"/>
              <a:t>2000</a:t>
            </a:r>
          </a:p>
          <a:p>
            <a:r>
              <a:rPr lang="en-GB" sz="975" dirty="0"/>
              <a:t>2001</a:t>
            </a:r>
          </a:p>
          <a:p>
            <a:r>
              <a:rPr lang="en-GB" sz="975" dirty="0"/>
              <a:t>2002</a:t>
            </a:r>
          </a:p>
          <a:p>
            <a:r>
              <a:rPr lang="en-GB" sz="975" dirty="0"/>
              <a:t>2003</a:t>
            </a:r>
          </a:p>
          <a:p>
            <a:r>
              <a:rPr lang="en-GB" sz="975" dirty="0"/>
              <a:t>2004</a:t>
            </a:r>
          </a:p>
          <a:p>
            <a:r>
              <a:rPr lang="en-GB" sz="975" dirty="0"/>
              <a:t>2005</a:t>
            </a:r>
          </a:p>
          <a:p>
            <a:r>
              <a:rPr lang="en-GB" sz="975" dirty="0"/>
              <a:t>2006</a:t>
            </a:r>
          </a:p>
          <a:p>
            <a:r>
              <a:rPr lang="en-GB" sz="975" dirty="0"/>
              <a:t>2007</a:t>
            </a:r>
          </a:p>
          <a:p>
            <a:r>
              <a:rPr lang="en-GB" sz="975" dirty="0"/>
              <a:t>2008</a:t>
            </a:r>
          </a:p>
          <a:p>
            <a:r>
              <a:rPr lang="en-GB" sz="975" dirty="0"/>
              <a:t>2009</a:t>
            </a:r>
          </a:p>
          <a:p>
            <a:r>
              <a:rPr lang="en-GB" sz="975" dirty="0"/>
              <a:t>2010</a:t>
            </a:r>
          </a:p>
          <a:p>
            <a:r>
              <a:rPr lang="en-GB" sz="975" dirty="0"/>
              <a:t>2011</a:t>
            </a:r>
          </a:p>
          <a:p>
            <a:r>
              <a:rPr lang="en-GB" sz="975" dirty="0"/>
              <a:t>2012</a:t>
            </a:r>
          </a:p>
          <a:p>
            <a:r>
              <a:rPr lang="en-GB" sz="975" dirty="0"/>
              <a:t>2013</a:t>
            </a:r>
          </a:p>
          <a:p>
            <a:r>
              <a:rPr lang="en-GB" sz="975" dirty="0"/>
              <a:t>2014</a:t>
            </a:r>
          </a:p>
          <a:p>
            <a:r>
              <a:rPr lang="en-GB" sz="975" dirty="0"/>
              <a:t>2015</a:t>
            </a:r>
          </a:p>
          <a:p>
            <a:r>
              <a:rPr lang="en-GB" sz="975" dirty="0"/>
              <a:t>2016</a:t>
            </a:r>
          </a:p>
          <a:p>
            <a:r>
              <a:rPr lang="en-GB" sz="975" dirty="0"/>
              <a:t>2017</a:t>
            </a:r>
          </a:p>
          <a:p>
            <a:r>
              <a:rPr lang="en-GB" sz="975" dirty="0"/>
              <a:t>2018</a:t>
            </a:r>
          </a:p>
          <a:p>
            <a:r>
              <a:rPr lang="en-GB" sz="975" dirty="0"/>
              <a:t>2019</a:t>
            </a:r>
          </a:p>
          <a:p>
            <a:r>
              <a:rPr lang="en-GB" sz="975" dirty="0"/>
              <a:t>2020</a:t>
            </a:r>
          </a:p>
          <a:p>
            <a:r>
              <a:rPr lang="en-GB" sz="975" dirty="0"/>
              <a:t>2021</a:t>
            </a:r>
          </a:p>
          <a:p>
            <a:r>
              <a:rPr lang="en-GB" sz="975" dirty="0"/>
              <a:t>2022</a:t>
            </a:r>
          </a:p>
          <a:p>
            <a:r>
              <a:rPr lang="en-GB" sz="975" dirty="0"/>
              <a:t>2023</a:t>
            </a:r>
          </a:p>
          <a:p>
            <a:r>
              <a:rPr lang="en-GB" sz="975" dirty="0"/>
              <a:t>2024</a:t>
            </a:r>
          </a:p>
          <a:p>
            <a:r>
              <a:rPr lang="en-GB" sz="975" dirty="0"/>
              <a:t>2025</a:t>
            </a:r>
          </a:p>
        </p:txBody>
      </p:sp>
      <p:sp>
        <p:nvSpPr>
          <p:cNvPr id="23" name="Title 1">
            <a:extLst>
              <a:ext uri="{FF2B5EF4-FFF2-40B4-BE49-F238E27FC236}">
                <a16:creationId xmlns:a16="http://schemas.microsoft.com/office/drawing/2014/main" id="{74F5F4AC-9528-4CFD-BECF-248E3E7BB088}"/>
              </a:ext>
            </a:extLst>
          </p:cNvPr>
          <p:cNvSpPr txBox="1">
            <a:spLocks/>
          </p:cNvSpPr>
          <p:nvPr/>
        </p:nvSpPr>
        <p:spPr>
          <a:xfrm>
            <a:off x="470661" y="225793"/>
            <a:ext cx="462859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800" b="1" dirty="0">
                <a:latin typeface="+mn-lt"/>
              </a:rPr>
              <a:t>…</a:t>
            </a:r>
            <a:r>
              <a:rPr lang="cy-GB" sz="2800" b="1" dirty="0">
                <a:latin typeface="+mn-lt"/>
              </a:rPr>
              <a:t>gwedd newidiol addysg</a:t>
            </a:r>
            <a:r>
              <a:rPr lang="en-GB" sz="2800" b="1" dirty="0">
                <a:latin typeface="+mn-lt"/>
              </a:rPr>
              <a:t>!</a:t>
            </a:r>
          </a:p>
        </p:txBody>
      </p:sp>
      <p:pic>
        <p:nvPicPr>
          <p:cNvPr id="25" name="Picture 4" descr="About Nadhim | Nadhim Zahawi MP | Member of Parliament for Stratford-on-Avon">
            <a:extLst>
              <a:ext uri="{FF2B5EF4-FFF2-40B4-BE49-F238E27FC236}">
                <a16:creationId xmlns:a16="http://schemas.microsoft.com/office/drawing/2014/main" id="{510AAA68-CBB4-41A7-9DE9-E7219DD4CC7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52401">
            <a:off x="1569319" y="4018760"/>
            <a:ext cx="630877" cy="6308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" name="Picture 4" descr="Michelle Donelan - Wikipedia">
            <a:extLst>
              <a:ext uri="{FF2B5EF4-FFF2-40B4-BE49-F238E27FC236}">
                <a16:creationId xmlns:a16="http://schemas.microsoft.com/office/drawing/2014/main" id="{7EC8437E-CEAD-C69B-5802-DA1B25A433A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756760">
            <a:off x="1012626" y="4624011"/>
            <a:ext cx="530520" cy="7073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9" name="Picture 2" descr="James Cleverly - Wikipedia">
            <a:extLst>
              <a:ext uri="{FF2B5EF4-FFF2-40B4-BE49-F238E27FC236}">
                <a16:creationId xmlns:a16="http://schemas.microsoft.com/office/drawing/2014/main" id="{A2775AA3-9132-B4A9-18E5-FFA6B4AF804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303052">
            <a:off x="2468598" y="3925247"/>
            <a:ext cx="492800" cy="6570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" name="Picture 2" descr="Kit Malthouse - Wikipedia">
            <a:extLst>
              <a:ext uri="{FF2B5EF4-FFF2-40B4-BE49-F238E27FC236}">
                <a16:creationId xmlns:a16="http://schemas.microsoft.com/office/drawing/2014/main" id="{201B7FDD-3461-DCC1-74DA-63746C8DBB6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98637">
            <a:off x="3374790" y="3916961"/>
            <a:ext cx="538185" cy="7733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" name="Picture 30">
            <a:extLst>
              <a:ext uri="{FF2B5EF4-FFF2-40B4-BE49-F238E27FC236}">
                <a16:creationId xmlns:a16="http://schemas.microsoft.com/office/drawing/2014/main" id="{C0049932-D76C-32BD-68B4-DA0DB9B7A9A1}"/>
              </a:ext>
            </a:extLst>
          </p:cNvPr>
          <p:cNvPicPr>
            <a:picLocks noChangeAspect="1"/>
          </p:cNvPicPr>
          <p:nvPr/>
        </p:nvPicPr>
        <p:blipFill>
          <a:blip r:embed="rId27"/>
          <a:stretch>
            <a:fillRect/>
          </a:stretch>
        </p:blipFill>
        <p:spPr>
          <a:xfrm>
            <a:off x="2004213" y="4814929"/>
            <a:ext cx="624415" cy="700037"/>
          </a:xfrm>
          <a:prstGeom prst="rect">
            <a:avLst/>
          </a:prstGeom>
        </p:spPr>
      </p:pic>
      <p:pic>
        <p:nvPicPr>
          <p:cNvPr id="28" name="Picture 2" descr="Lynne Neagle - Wikipedia">
            <a:extLst>
              <a:ext uri="{FF2B5EF4-FFF2-40B4-BE49-F238E27FC236}">
                <a16:creationId xmlns:a16="http://schemas.microsoft.com/office/drawing/2014/main" id="{E10CBF13-5D86-1895-6E73-FA32A2722F1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60957" y="4764928"/>
            <a:ext cx="562876" cy="7500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2" name="Picture 4" descr="Bridget Phillipson - Wikipedia">
            <a:extLst>
              <a:ext uri="{FF2B5EF4-FFF2-40B4-BE49-F238E27FC236}">
                <a16:creationId xmlns:a16="http://schemas.microsoft.com/office/drawing/2014/main" id="{C0B73F25-BC08-8715-5B7E-4791B09D465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022185">
            <a:off x="2880262" y="4784975"/>
            <a:ext cx="576124" cy="7676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3" name="Audio 52">
            <a:hlinkClick r:id="" action="ppaction://media"/>
            <a:extLst>
              <a:ext uri="{FF2B5EF4-FFF2-40B4-BE49-F238E27FC236}">
                <a16:creationId xmlns:a16="http://schemas.microsoft.com/office/drawing/2014/main" id="{86A10F83-F10A-26E9-3348-662749EEB02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30"/>
          <a:srcRect l="-118750" t="-118750" r="-118750" b="-118750"/>
          <a:stretch>
            <a:fillRect/>
          </a:stretch>
        </p:blipFill>
        <p:spPr>
          <a:xfrm>
            <a:off x="7004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2912046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8105"/>
    </mc:Choice>
    <mc:Fallback xmlns="">
      <p:transition spd="slow" advTm="6810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3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Build Your Life on the Rock | Uncle Rick Audios">
            <a:extLst>
              <a:ext uri="{FF2B5EF4-FFF2-40B4-BE49-F238E27FC236}">
                <a16:creationId xmlns:a16="http://schemas.microsoft.com/office/drawing/2014/main" id="{EF429DA8-6D3F-4622-A34B-AE5D08E1AE7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024063"/>
            <a:ext cx="6096000" cy="2809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88EB30F4-A578-4140-A699-4A978E2C597B}"/>
              </a:ext>
            </a:extLst>
          </p:cNvPr>
          <p:cNvSpPr txBox="1"/>
          <p:nvPr/>
        </p:nvSpPr>
        <p:spPr>
          <a:xfrm>
            <a:off x="5584580" y="817685"/>
            <a:ext cx="407083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/>
              <a:t>A system built on sand?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3946C132-7279-46D7-A876-EA01F7745398}"/>
              </a:ext>
            </a:extLst>
          </p:cNvPr>
          <p:cNvSpPr txBox="1"/>
          <p:nvPr/>
        </p:nvSpPr>
        <p:spPr>
          <a:xfrm>
            <a:off x="921041" y="817685"/>
            <a:ext cx="407083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y-GB" sz="2000" b="1" dirty="0"/>
              <a:t>System wedi’i hadeiladu ar dywod?</a:t>
            </a:r>
          </a:p>
        </p:txBody>
      </p:sp>
      <p:pic>
        <p:nvPicPr>
          <p:cNvPr id="7" name="Audio 6">
            <a:hlinkClick r:id="" action="ppaction://media"/>
            <a:extLst>
              <a:ext uri="{FF2B5EF4-FFF2-40B4-BE49-F238E27FC236}">
                <a16:creationId xmlns:a16="http://schemas.microsoft.com/office/drawing/2014/main" id="{27BE6B03-2F56-6034-8E27-E8722DD6FCD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rcRect l="-118750" t="-118750" r="-118750" b="-118750"/>
          <a:stretch>
            <a:fillRect/>
          </a:stretch>
        </p:blipFill>
        <p:spPr>
          <a:xfrm>
            <a:off x="7004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20229406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3526"/>
    </mc:Choice>
    <mc:Fallback xmlns="">
      <p:transition spd="slow" advTm="5352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CF958BFB-B7F9-DECC-9B5C-B9DB4E7EE80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21024394">
            <a:off x="634802" y="685800"/>
            <a:ext cx="4044537" cy="402321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309C43BE-053B-D36D-58ED-DF11669B134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774151">
            <a:off x="4446229" y="1203058"/>
            <a:ext cx="3979998" cy="394262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5" name="Audio 34">
            <a:hlinkClick r:id="" action="ppaction://media"/>
            <a:extLst>
              <a:ext uri="{FF2B5EF4-FFF2-40B4-BE49-F238E27FC236}">
                <a16:creationId xmlns:a16="http://schemas.microsoft.com/office/drawing/2014/main" id="{51BBEDF3-BF95-F607-57A8-D6978182E2E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rcRect l="-118750" t="-118750" r="-118750" b="-118750"/>
          <a:stretch>
            <a:fillRect/>
          </a:stretch>
        </p:blipFill>
        <p:spPr>
          <a:xfrm>
            <a:off x="7004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2502960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2416"/>
    </mc:Choice>
    <mc:Fallback xmlns="">
      <p:transition spd="slow" advTm="4241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5"/>
                </p:tgtEl>
              </p:cMediaNode>
            </p:audi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Image result for ecosystem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77878" y="1570426"/>
            <a:ext cx="4476847" cy="33598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2"/>
          <p:cNvSpPr/>
          <p:nvPr/>
        </p:nvSpPr>
        <p:spPr>
          <a:xfrm>
            <a:off x="2509341" y="312988"/>
            <a:ext cx="4013919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cy-GB" sz="2700" b="1" dirty="0"/>
              <a:t>Addysg fel ecosystem </a:t>
            </a:r>
          </a:p>
          <a:p>
            <a:pPr algn="ctr"/>
            <a:r>
              <a:rPr lang="en-GB" sz="2700" b="1" dirty="0"/>
              <a:t>Education as an ecosystem</a:t>
            </a:r>
          </a:p>
        </p:txBody>
      </p:sp>
      <p:pic>
        <p:nvPicPr>
          <p:cNvPr id="12" name="Audio 11">
            <a:hlinkClick r:id="" action="ppaction://media"/>
            <a:extLst>
              <a:ext uri="{FF2B5EF4-FFF2-40B4-BE49-F238E27FC236}">
                <a16:creationId xmlns:a16="http://schemas.microsoft.com/office/drawing/2014/main" id="{F7C9BE51-2B90-4AE3-BB91-D69AD37FF9B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55325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8812"/>
    </mc:Choice>
    <mc:Fallback xmlns="">
      <p:transition spd="slow" advTm="6881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.4|6.5|5.8|8|5.6|6.2"/>
</p:tagLst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MS_Mappings xmlns="92c24619-d6d5-42cf-b618-23d930ad9f20" xsi:nil="true"/>
    <Teams_Channel_Section_Location xmlns="92c24619-d6d5-42cf-b618-23d930ad9f20" xsi:nil="true"/>
    <Math_Settings xmlns="92c24619-d6d5-42cf-b618-23d930ad9f20" xsi:nil="true"/>
    <NotebookType xmlns="92c24619-d6d5-42cf-b618-23d930ad9f20" xsi:nil="true"/>
    <Distribution_Groups xmlns="92c24619-d6d5-42cf-b618-23d930ad9f20" xsi:nil="true"/>
    <Invited_Teachers xmlns="92c24619-d6d5-42cf-b618-23d930ad9f20" xsi:nil="true"/>
    <Invited_Students xmlns="92c24619-d6d5-42cf-b618-23d930ad9f20" xsi:nil="true"/>
    <DefaultSectionNames xmlns="92c24619-d6d5-42cf-b618-23d930ad9f20" xsi:nil="true"/>
    <FolderType xmlns="92c24619-d6d5-42cf-b618-23d930ad9f20" xsi:nil="true"/>
    <Owner xmlns="92c24619-d6d5-42cf-b618-23d930ad9f20">
      <UserInfo>
        <DisplayName/>
        <AccountId xsi:nil="true"/>
        <AccountType/>
      </UserInfo>
    </Owner>
    <Student_Groups xmlns="92c24619-d6d5-42cf-b618-23d930ad9f20">
      <UserInfo>
        <DisplayName/>
        <AccountId xsi:nil="true"/>
        <AccountType/>
      </UserInfo>
    </Student_Groups>
    <TaxCatchAll xmlns="8ee9550b-f5f4-4dde-bce5-39f4ba45c2f1" xsi:nil="true"/>
    <Is_Collaboration_Space_Locked xmlns="92c24619-d6d5-42cf-b618-23d930ad9f20" xsi:nil="true"/>
    <Templates xmlns="92c24619-d6d5-42cf-b618-23d930ad9f20" xsi:nil="true"/>
    <Students xmlns="92c24619-d6d5-42cf-b618-23d930ad9f20">
      <UserInfo>
        <DisplayName/>
        <AccountId xsi:nil="true"/>
        <AccountType/>
      </UserInfo>
    </Students>
    <lcf76f155ced4ddcb4097134ff3c332f xmlns="92c24619-d6d5-42cf-b618-23d930ad9f20">
      <Terms xmlns="http://schemas.microsoft.com/office/infopath/2007/PartnerControls"/>
    </lcf76f155ced4ddcb4097134ff3c332f>
    <TeamsChannelId xmlns="92c24619-d6d5-42cf-b618-23d930ad9f20" xsi:nil="true"/>
    <IsNotebookLocked xmlns="92c24619-d6d5-42cf-b618-23d930ad9f20" xsi:nil="true"/>
    <Self_Registration_Enabled xmlns="92c24619-d6d5-42cf-b618-23d930ad9f20" xsi:nil="true"/>
    <Has_Teacher_Only_SectionGroup xmlns="92c24619-d6d5-42cf-b618-23d930ad9f20" xsi:nil="true"/>
    <CultureName xmlns="92c24619-d6d5-42cf-b618-23d930ad9f20" xsi:nil="true"/>
    <AppVersion xmlns="92c24619-d6d5-42cf-b618-23d930ad9f20" xsi:nil="true"/>
    <Teachers xmlns="92c24619-d6d5-42cf-b618-23d930ad9f20">
      <UserInfo>
        <DisplayName/>
        <AccountId xsi:nil="true"/>
        <AccountType/>
      </UserInfo>
    </Teachers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209B251219B0E4FA192FAB8C3136AE6" ma:contentTypeVersion="39" ma:contentTypeDescription="Create a new document." ma:contentTypeScope="" ma:versionID="e19cb442c17a8ed7500c7c0e729ab9e5">
  <xsd:schema xmlns:xsd="http://www.w3.org/2001/XMLSchema" xmlns:xs="http://www.w3.org/2001/XMLSchema" xmlns:p="http://schemas.microsoft.com/office/2006/metadata/properties" xmlns:ns2="92c24619-d6d5-42cf-b618-23d930ad9f20" xmlns:ns3="8ee9550b-f5f4-4dde-bce5-39f4ba45c2f1" targetNamespace="http://schemas.microsoft.com/office/2006/metadata/properties" ma:root="true" ma:fieldsID="99baa092df4bcbb8cdb0b52ad70a04b8" ns2:_="" ns3:_="">
    <xsd:import namespace="92c24619-d6d5-42cf-b618-23d930ad9f20"/>
    <xsd:import namespace="8ee9550b-f5f4-4dde-bce5-39f4ba45c2f1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3:SharedWithUsers" minOccurs="0"/>
                <xsd:element ref="ns3:SharedWithDetails" minOccurs="0"/>
                <xsd:element ref="ns2:MediaServiceDateTaken" minOccurs="0"/>
                <xsd:element ref="ns2:MediaServiceLocation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LengthInSeconds" minOccurs="0"/>
                <xsd:element ref="ns2:NotebookType" minOccurs="0"/>
                <xsd:element ref="ns2:FolderType" minOccurs="0"/>
                <xsd:element ref="ns2:CultureName" minOccurs="0"/>
                <xsd:element ref="ns2:AppVersion" minOccurs="0"/>
                <xsd:element ref="ns2:TeamsChannelId" minOccurs="0"/>
                <xsd:element ref="ns2:Owner" minOccurs="0"/>
                <xsd:element ref="ns2:Math_Settings" minOccurs="0"/>
                <xsd:element ref="ns2:DefaultSectionNames" minOccurs="0"/>
                <xsd:element ref="ns2:Templates" minOccurs="0"/>
                <xsd:element ref="ns2:Teachers" minOccurs="0"/>
                <xsd:element ref="ns2:Students" minOccurs="0"/>
                <xsd:element ref="ns2:Student_Groups" minOccurs="0"/>
                <xsd:element ref="ns2:Distribution_Groups" minOccurs="0"/>
                <xsd:element ref="ns2:LMS_Mappings" minOccurs="0"/>
                <xsd:element ref="ns2:Invited_Teachers" minOccurs="0"/>
                <xsd:element ref="ns2:Invited_Students" minOccurs="0"/>
                <xsd:element ref="ns2:Self_Registration_Enabled" minOccurs="0"/>
                <xsd:element ref="ns2:Has_Teacher_Only_SectionGroup" minOccurs="0"/>
                <xsd:element ref="ns2:Is_Collaboration_Space_Locked" minOccurs="0"/>
                <xsd:element ref="ns2:IsNotebookLocked" minOccurs="0"/>
                <xsd:element ref="ns2:Teams_Channel_Section_Location" minOccurs="0"/>
                <xsd:element ref="ns2:lcf76f155ced4ddcb4097134ff3c332f" minOccurs="0"/>
                <xsd:element ref="ns3:TaxCatchAll" minOccurs="0"/>
                <xsd:element ref="ns2:MediaServiceSearchProperties" minOccurs="0"/>
                <xsd:element ref="ns2:MediaServiceObjectDetectorVersion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2c24619-d6d5-42cf-b618-23d930ad9f20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5" nillable="true" ma:displayName="Location" ma:internalName="MediaServiceLocation" ma:readOnly="true">
      <xsd:simpleType>
        <xsd:restriction base="dms:Text"/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8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LengthInSeconds" ma:index="19" nillable="true" ma:displayName="Length (seconds)" ma:internalName="MediaLengthInSeconds" ma:readOnly="true">
      <xsd:simpleType>
        <xsd:restriction base="dms:Unknown"/>
      </xsd:simpleType>
    </xsd:element>
    <xsd:element name="NotebookType" ma:index="20" nillable="true" ma:displayName="Notebook Type" ma:internalName="NotebookType">
      <xsd:simpleType>
        <xsd:restriction base="dms:Text"/>
      </xsd:simpleType>
    </xsd:element>
    <xsd:element name="FolderType" ma:index="21" nillable="true" ma:displayName="Folder Type" ma:internalName="FolderType">
      <xsd:simpleType>
        <xsd:restriction base="dms:Text"/>
      </xsd:simpleType>
    </xsd:element>
    <xsd:element name="CultureName" ma:index="22" nillable="true" ma:displayName="Culture Name" ma:internalName="CultureName">
      <xsd:simpleType>
        <xsd:restriction base="dms:Text"/>
      </xsd:simpleType>
    </xsd:element>
    <xsd:element name="AppVersion" ma:index="23" nillable="true" ma:displayName="App Version" ma:internalName="AppVersion">
      <xsd:simpleType>
        <xsd:restriction base="dms:Text"/>
      </xsd:simpleType>
    </xsd:element>
    <xsd:element name="TeamsChannelId" ma:index="24" nillable="true" ma:displayName="Teams Channel Id" ma:internalName="TeamsChannelId">
      <xsd:simpleType>
        <xsd:restriction base="dms:Text"/>
      </xsd:simpleType>
    </xsd:element>
    <xsd:element name="Owner" ma:index="25" nillable="true" ma:displayName="Owner" ma:internalName="Owner">
      <xsd:complexType>
        <xsd:complexContent>
          <xsd:extension base="dms:User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Math_Settings" ma:index="26" nillable="true" ma:displayName="Math Settings" ma:internalName="Math_Settings">
      <xsd:simpleType>
        <xsd:restriction base="dms:Text"/>
      </xsd:simpleType>
    </xsd:element>
    <xsd:element name="DefaultSectionNames" ma:index="27" nillable="true" ma:displayName="Default Section Names" ma:internalName="DefaultSectionNames">
      <xsd:simpleType>
        <xsd:restriction base="dms:Note">
          <xsd:maxLength value="255"/>
        </xsd:restriction>
      </xsd:simpleType>
    </xsd:element>
    <xsd:element name="Templates" ma:index="28" nillable="true" ma:displayName="Templates" ma:internalName="Templates">
      <xsd:simpleType>
        <xsd:restriction base="dms:Note">
          <xsd:maxLength value="255"/>
        </xsd:restriction>
      </xsd:simpleType>
    </xsd:element>
    <xsd:element name="Teachers" ma:index="29" nillable="true" ma:displayName="Teachers" ma:internalName="Teachers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tudents" ma:index="30" nillable="true" ma:displayName="Students" ma:internalName="Students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tudent_Groups" ma:index="31" nillable="true" ma:displayName="Student Groups" ma:internalName="Student_Groups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Distribution_Groups" ma:index="32" nillable="true" ma:displayName="Distribution Groups" ma:internalName="Distribution_Groups">
      <xsd:simpleType>
        <xsd:restriction base="dms:Note">
          <xsd:maxLength value="255"/>
        </xsd:restriction>
      </xsd:simpleType>
    </xsd:element>
    <xsd:element name="LMS_Mappings" ma:index="33" nillable="true" ma:displayName="LMS Mappings" ma:internalName="LMS_Mappings">
      <xsd:simpleType>
        <xsd:restriction base="dms:Note">
          <xsd:maxLength value="255"/>
        </xsd:restriction>
      </xsd:simpleType>
    </xsd:element>
    <xsd:element name="Invited_Teachers" ma:index="34" nillable="true" ma:displayName="Invited Teachers" ma:internalName="Invited_Teachers">
      <xsd:simpleType>
        <xsd:restriction base="dms:Note">
          <xsd:maxLength value="255"/>
        </xsd:restriction>
      </xsd:simpleType>
    </xsd:element>
    <xsd:element name="Invited_Students" ma:index="35" nillable="true" ma:displayName="Invited Students" ma:internalName="Invited_Students">
      <xsd:simpleType>
        <xsd:restriction base="dms:Note">
          <xsd:maxLength value="255"/>
        </xsd:restriction>
      </xsd:simpleType>
    </xsd:element>
    <xsd:element name="Self_Registration_Enabled" ma:index="36" nillable="true" ma:displayName="Self Registration Enabled" ma:internalName="Self_Registration_Enabled">
      <xsd:simpleType>
        <xsd:restriction base="dms:Boolean"/>
      </xsd:simpleType>
    </xsd:element>
    <xsd:element name="Has_Teacher_Only_SectionGroup" ma:index="37" nillable="true" ma:displayName="Has Teacher Only SectionGroup" ma:internalName="Has_Teacher_Only_SectionGroup">
      <xsd:simpleType>
        <xsd:restriction base="dms:Boolean"/>
      </xsd:simpleType>
    </xsd:element>
    <xsd:element name="Is_Collaboration_Space_Locked" ma:index="38" nillable="true" ma:displayName="Is Collaboration Space Locked" ma:internalName="Is_Collaboration_Space_Locked">
      <xsd:simpleType>
        <xsd:restriction base="dms:Boolean"/>
      </xsd:simpleType>
    </xsd:element>
    <xsd:element name="IsNotebookLocked" ma:index="39" nillable="true" ma:displayName="Is Notebook Locked" ma:internalName="IsNotebookLocked">
      <xsd:simpleType>
        <xsd:restriction base="dms:Boolean"/>
      </xsd:simpleType>
    </xsd:element>
    <xsd:element name="Teams_Channel_Section_Location" ma:index="40" nillable="true" ma:displayName="Teams Channel Section Location" ma:internalName="Teams_Channel_Section_Location">
      <xsd:simpleType>
        <xsd:restriction base="dms:Text"/>
      </xsd:simpleType>
    </xsd:element>
    <xsd:element name="lcf76f155ced4ddcb4097134ff3c332f" ma:index="42" nillable="true" ma:taxonomy="true" ma:internalName="lcf76f155ced4ddcb4097134ff3c332f" ma:taxonomyFieldName="MediaServiceImageTags" ma:displayName="Image Tags" ma:readOnly="false" ma:fieldId="{5cf76f15-5ced-4ddc-b409-7134ff3c332f}" ma:taxonomyMulti="true" ma:sspId="e570377e-a101-46e2-9596-058a9a36ea24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SearchProperties" ma:index="44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45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ee9550b-f5f4-4dde-bce5-39f4ba45c2f1" elementFormDefault="qualified">
    <xsd:import namespace="http://schemas.microsoft.com/office/2006/documentManagement/types"/>
    <xsd:import namespace="http://schemas.microsoft.com/office/infopath/2007/PartnerControls"/>
    <xsd:element name="SharedWithUsers" ma:index="12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3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43" nillable="true" ma:displayName="Taxonomy Catch All Column" ma:hidden="true" ma:list="{e800afd8-9188-484f-822e-9df23d421d18}" ma:internalName="TaxCatchAll" ma:showField="CatchAllData" ma:web="8ee9550b-f5f4-4dde-bce5-39f4ba45c2f1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EA7A1CFF-764D-4EA4-BF3E-98E3F338B9BB}">
  <ds:schemaRefs>
    <ds:schemaRef ds:uri="http://schemas.microsoft.com/office/2006/metadata/properties"/>
    <ds:schemaRef ds:uri="http://schemas.microsoft.com/office/infopath/2007/PartnerControls"/>
    <ds:schemaRef ds:uri="92c24619-d6d5-42cf-b618-23d930ad9f20"/>
    <ds:schemaRef ds:uri="8ee9550b-f5f4-4dde-bce5-39f4ba45c2f1"/>
  </ds:schemaRefs>
</ds:datastoreItem>
</file>

<file path=customXml/itemProps2.xml><?xml version="1.0" encoding="utf-8"?>
<ds:datastoreItem xmlns:ds="http://schemas.openxmlformats.org/officeDocument/2006/customXml" ds:itemID="{A5571D00-2E16-4B53-ABCB-7FB8797EBA5C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6189F29A-12B9-4D35-B04E-508167B3E26D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92c24619-d6d5-42cf-b618-23d930ad9f20"/>
    <ds:schemaRef ds:uri="8ee9550b-f5f4-4dde-bce5-39f4ba45c2f1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4210</TotalTime>
  <Words>387</Words>
  <Application>Microsoft Office PowerPoint</Application>
  <PresentationFormat>On-screen Show (4:3)</PresentationFormat>
  <Paragraphs>94</Paragraphs>
  <Slides>13</Slides>
  <Notes>8</Notes>
  <HiddenSlides>0</HiddenSlides>
  <MMClips>13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13</vt:i4>
      </vt:variant>
    </vt:vector>
  </HeadingPairs>
  <TitlesOfParts>
    <vt:vector size="18" baseType="lpstr">
      <vt:lpstr>Arial</vt:lpstr>
      <vt:lpstr>Calibri</vt:lpstr>
      <vt:lpstr>Calibri Light</vt:lpstr>
      <vt:lpstr>Office Theme</vt:lpstr>
      <vt:lpstr>Custom Design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Microsoft Office User</dc:creator>
  <cp:lastModifiedBy>Jessica Roberts</cp:lastModifiedBy>
  <cp:revision>255</cp:revision>
  <dcterms:created xsi:type="dcterms:W3CDTF">2017-02-08T11:33:06Z</dcterms:created>
  <dcterms:modified xsi:type="dcterms:W3CDTF">2026-01-06T16:14:13Z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0x010100E209B251219B0E4FA192FAB8C3136AE6</vt:lpwstr>
  </property>
</Properties>
</file>