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74" r:id="rId1"/>
  </p:sldMasterIdLst>
  <p:notesMasterIdLst>
    <p:notesMasterId r:id="rId35"/>
  </p:notesMasterIdLst>
  <p:sldIdLst>
    <p:sldId id="256" r:id="rId2"/>
    <p:sldId id="257" r:id="rId3"/>
    <p:sldId id="272" r:id="rId4"/>
    <p:sldId id="289" r:id="rId5"/>
    <p:sldId id="302" r:id="rId6"/>
    <p:sldId id="304" r:id="rId7"/>
    <p:sldId id="312" r:id="rId8"/>
    <p:sldId id="313" r:id="rId9"/>
    <p:sldId id="314" r:id="rId10"/>
    <p:sldId id="315" r:id="rId11"/>
    <p:sldId id="303" r:id="rId12"/>
    <p:sldId id="316" r:id="rId13"/>
    <p:sldId id="317" r:id="rId14"/>
    <p:sldId id="305" r:id="rId15"/>
    <p:sldId id="323" r:id="rId16"/>
    <p:sldId id="308" r:id="rId17"/>
    <p:sldId id="318" r:id="rId18"/>
    <p:sldId id="319" r:id="rId19"/>
    <p:sldId id="321" r:id="rId20"/>
    <p:sldId id="324" r:id="rId21"/>
    <p:sldId id="290" r:id="rId22"/>
    <p:sldId id="291" r:id="rId23"/>
    <p:sldId id="292" r:id="rId24"/>
    <p:sldId id="293" r:id="rId25"/>
    <p:sldId id="294" r:id="rId26"/>
    <p:sldId id="295" r:id="rId27"/>
    <p:sldId id="297" r:id="rId28"/>
    <p:sldId id="298" r:id="rId29"/>
    <p:sldId id="299" r:id="rId30"/>
    <p:sldId id="296" r:id="rId31"/>
    <p:sldId id="271" r:id="rId32"/>
    <p:sldId id="322" r:id="rId33"/>
    <p:sldId id="288" r:id="rId3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803" autoAdjust="0"/>
    <p:restoredTop sz="93367"/>
  </p:normalViewPr>
  <p:slideViewPr>
    <p:cSldViewPr snapToGrid="0" snapToObjects="1">
      <p:cViewPr varScale="1">
        <p:scale>
          <a:sx n="94" d="100"/>
          <a:sy n="94" d="100"/>
        </p:scale>
        <p:origin x="896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6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image" Target="../media/image21.png"/><Relationship Id="rId4" Type="http://schemas.openxmlformats.org/officeDocument/2006/relationships/image" Target="../media/image24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image" Target="../media/image2.jpe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E7C36C-07E5-2F43-9E20-E016978F2945}" type="doc">
      <dgm:prSet loTypeId="urn:microsoft.com/office/officeart/2005/8/layout/cycle7" loCatId="cycle" qsTypeId="urn:microsoft.com/office/officeart/2005/8/quickstyle/simple4" qsCatId="simple" csTypeId="urn:microsoft.com/office/officeart/2005/8/colors/accent1_2" csCatId="accent1" phldr="1"/>
      <dgm:spPr/>
    </dgm:pt>
    <dgm:pt modelId="{5CC544D4-0638-4D45-B75B-D04DFCF1CA64}">
      <dgm:prSet phldrT="[Text]" custT="1"/>
      <dgm:spPr/>
      <dgm:t>
        <a:bodyPr/>
        <a:lstStyle/>
        <a:p>
          <a:r>
            <a:rPr lang="en-US" sz="1800" dirty="0" err="1"/>
            <a:t>datblygiad</a:t>
          </a:r>
          <a:r>
            <a:rPr lang="en-US" sz="1800" dirty="0"/>
            <a:t> </a:t>
          </a:r>
          <a:r>
            <a:rPr lang="en-US" sz="1800" dirty="0" err="1"/>
            <a:t>corfforol</a:t>
          </a:r>
          <a:endParaRPr lang="en-US" sz="1800" dirty="0"/>
        </a:p>
      </dgm:t>
    </dgm:pt>
    <dgm:pt modelId="{D7E26662-CDC0-8647-8958-04A2369F372A}" type="parTrans" cxnId="{CF6B8A3D-DE5F-9744-B73B-38AE16B55D19}">
      <dgm:prSet/>
      <dgm:spPr/>
      <dgm:t>
        <a:bodyPr/>
        <a:lstStyle/>
        <a:p>
          <a:endParaRPr lang="en-US"/>
        </a:p>
      </dgm:t>
    </dgm:pt>
    <dgm:pt modelId="{42E0F6E3-D397-484C-81FC-232954A3E08F}" type="sibTrans" cxnId="{CF6B8A3D-DE5F-9744-B73B-38AE16B55D19}">
      <dgm:prSet/>
      <dgm:spPr/>
      <dgm:t>
        <a:bodyPr/>
        <a:lstStyle/>
        <a:p>
          <a:endParaRPr lang="en-US"/>
        </a:p>
      </dgm:t>
    </dgm:pt>
    <dgm:pt modelId="{98EFF1CD-551B-C442-95E3-5CB918AC9DF0}">
      <dgm:prSet phldrT="[Text]" custT="1"/>
      <dgm:spPr/>
      <dgm:t>
        <a:bodyPr/>
        <a:lstStyle/>
        <a:p>
          <a:r>
            <a:rPr lang="en-US" sz="1800" dirty="0" err="1"/>
            <a:t>datblygiad</a:t>
          </a:r>
          <a:r>
            <a:rPr lang="en-US" sz="1800" dirty="0"/>
            <a:t> </a:t>
          </a:r>
          <a:r>
            <a:rPr lang="en-US" sz="1800" dirty="0" err="1"/>
            <a:t>emosiynol</a:t>
          </a:r>
          <a:endParaRPr lang="en-US" sz="1800" dirty="0"/>
        </a:p>
      </dgm:t>
    </dgm:pt>
    <dgm:pt modelId="{2A0695A0-C19F-4D42-9DD4-82AFAA970635}" type="parTrans" cxnId="{1BCE8D8A-2292-1846-B1FC-6C7AC360CF21}">
      <dgm:prSet/>
      <dgm:spPr/>
      <dgm:t>
        <a:bodyPr/>
        <a:lstStyle/>
        <a:p>
          <a:endParaRPr lang="en-US"/>
        </a:p>
      </dgm:t>
    </dgm:pt>
    <dgm:pt modelId="{1A916478-E727-9546-8C37-36D8DCE0FEEA}" type="sibTrans" cxnId="{1BCE8D8A-2292-1846-B1FC-6C7AC360CF21}">
      <dgm:prSet/>
      <dgm:spPr/>
      <dgm:t>
        <a:bodyPr/>
        <a:lstStyle/>
        <a:p>
          <a:endParaRPr lang="en-US"/>
        </a:p>
      </dgm:t>
    </dgm:pt>
    <dgm:pt modelId="{10D1328B-339B-F540-94C3-1589988215C9}">
      <dgm:prSet phldrT="[Text]" custT="1"/>
      <dgm:spPr/>
      <dgm:t>
        <a:bodyPr/>
        <a:lstStyle/>
        <a:p>
          <a:r>
            <a:rPr lang="en-US" sz="1800" dirty="0" err="1"/>
            <a:t>iechyd</a:t>
          </a:r>
          <a:endParaRPr lang="en-US" sz="1800" dirty="0"/>
        </a:p>
      </dgm:t>
    </dgm:pt>
    <dgm:pt modelId="{7ECAD138-08D6-B343-9091-315E0C48D251}" type="parTrans" cxnId="{D6AF3DD9-187A-8543-8B6D-D82620D72076}">
      <dgm:prSet/>
      <dgm:spPr/>
      <dgm:t>
        <a:bodyPr/>
        <a:lstStyle/>
        <a:p>
          <a:endParaRPr lang="en-US"/>
        </a:p>
      </dgm:t>
    </dgm:pt>
    <dgm:pt modelId="{5CF42618-9666-DE49-B388-363BE0F08710}" type="sibTrans" cxnId="{D6AF3DD9-187A-8543-8B6D-D82620D72076}">
      <dgm:prSet/>
      <dgm:spPr/>
      <dgm:t>
        <a:bodyPr/>
        <a:lstStyle/>
        <a:p>
          <a:endParaRPr lang="en-US"/>
        </a:p>
      </dgm:t>
    </dgm:pt>
    <dgm:pt modelId="{2740AA87-A87F-674F-921A-C60B762E595F}">
      <dgm:prSet phldrT="[Text]" custT="1"/>
      <dgm:spPr/>
      <dgm:t>
        <a:bodyPr/>
        <a:lstStyle/>
        <a:p>
          <a:r>
            <a:rPr lang="en-US" sz="1800" dirty="0" err="1"/>
            <a:t>profiadau</a:t>
          </a:r>
          <a:endParaRPr lang="en-US" sz="1800" dirty="0"/>
        </a:p>
      </dgm:t>
    </dgm:pt>
    <dgm:pt modelId="{0A8EC4CA-073B-E748-B725-7DCB1849F26B}" type="parTrans" cxnId="{34F8656D-38E2-C946-8129-2A0273B62F34}">
      <dgm:prSet/>
      <dgm:spPr/>
      <dgm:t>
        <a:bodyPr/>
        <a:lstStyle/>
        <a:p>
          <a:endParaRPr lang="en-US"/>
        </a:p>
      </dgm:t>
    </dgm:pt>
    <dgm:pt modelId="{3DF7A4D0-4861-EE48-8E6B-BC45BE21176E}" type="sibTrans" cxnId="{34F8656D-38E2-C946-8129-2A0273B62F34}">
      <dgm:prSet/>
      <dgm:spPr/>
      <dgm:t>
        <a:bodyPr/>
        <a:lstStyle/>
        <a:p>
          <a:endParaRPr lang="en-US"/>
        </a:p>
      </dgm:t>
    </dgm:pt>
    <dgm:pt modelId="{01EF1DE9-6302-A841-A4D8-C404832187C0}">
      <dgm:prSet phldrT="[Text]" custT="1"/>
      <dgm:spPr/>
      <dgm:t>
        <a:bodyPr/>
        <a:lstStyle/>
        <a:p>
          <a:r>
            <a:rPr lang="en-US" sz="1800" dirty="0" err="1"/>
            <a:t>ymateb</a:t>
          </a:r>
          <a:r>
            <a:rPr lang="en-US" sz="1800" dirty="0"/>
            <a:t> </a:t>
          </a:r>
          <a:r>
            <a:rPr lang="en-US" sz="1800" dirty="0" err="1"/>
            <a:t>oedolyn</a:t>
          </a:r>
          <a:endParaRPr lang="en-US" sz="1800" dirty="0"/>
        </a:p>
      </dgm:t>
    </dgm:pt>
    <dgm:pt modelId="{6D6280D9-78FC-9A43-8DB9-3BC4A2DF352B}" type="parTrans" cxnId="{017799A9-4312-1B4E-A7AC-AA4E361B6C34}">
      <dgm:prSet/>
      <dgm:spPr/>
      <dgm:t>
        <a:bodyPr/>
        <a:lstStyle/>
        <a:p>
          <a:endParaRPr lang="en-US"/>
        </a:p>
      </dgm:t>
    </dgm:pt>
    <dgm:pt modelId="{BA5F9392-6031-4D4D-87D3-E114E1A79A32}" type="sibTrans" cxnId="{017799A9-4312-1B4E-A7AC-AA4E361B6C34}">
      <dgm:prSet/>
      <dgm:spPr/>
      <dgm:t>
        <a:bodyPr/>
        <a:lstStyle/>
        <a:p>
          <a:endParaRPr lang="en-US"/>
        </a:p>
      </dgm:t>
    </dgm:pt>
    <dgm:pt modelId="{0B5A7FA7-50B9-5148-A934-D3EDAC9E91B2}">
      <dgm:prSet phldrT="[Text]" custT="1"/>
      <dgm:spPr/>
      <dgm:t>
        <a:bodyPr/>
        <a:lstStyle/>
        <a:p>
          <a:r>
            <a:rPr lang="en-US" sz="1800" dirty="0" err="1"/>
            <a:t>profi</a:t>
          </a:r>
          <a:endParaRPr lang="en-US" sz="1800" dirty="0"/>
        </a:p>
        <a:p>
          <a:r>
            <a:rPr lang="en-US" sz="1800" dirty="0" err="1"/>
            <a:t>llwyddiant</a:t>
          </a:r>
          <a:endParaRPr lang="en-US" sz="1800" dirty="0"/>
        </a:p>
      </dgm:t>
    </dgm:pt>
    <dgm:pt modelId="{EC87A9E4-B1F0-2048-8A63-D8A551D522AF}" type="parTrans" cxnId="{B2DB0B9D-310C-1B42-AB6C-17D5DB5FEA50}">
      <dgm:prSet/>
      <dgm:spPr/>
      <dgm:t>
        <a:bodyPr/>
        <a:lstStyle/>
        <a:p>
          <a:endParaRPr lang="en-US"/>
        </a:p>
      </dgm:t>
    </dgm:pt>
    <dgm:pt modelId="{D3E672FE-4DB1-8148-8C03-A81249EABFA7}" type="sibTrans" cxnId="{B2DB0B9D-310C-1B42-AB6C-17D5DB5FEA50}">
      <dgm:prSet/>
      <dgm:spPr/>
      <dgm:t>
        <a:bodyPr/>
        <a:lstStyle/>
        <a:p>
          <a:endParaRPr lang="en-US"/>
        </a:p>
      </dgm:t>
    </dgm:pt>
    <dgm:pt modelId="{E79FC8D8-FF43-B948-8638-84983DD3CA40}" type="pres">
      <dgm:prSet presAssocID="{ECE7C36C-07E5-2F43-9E20-E016978F2945}" presName="Name0" presStyleCnt="0">
        <dgm:presLayoutVars>
          <dgm:dir/>
          <dgm:resizeHandles val="exact"/>
        </dgm:presLayoutVars>
      </dgm:prSet>
      <dgm:spPr/>
    </dgm:pt>
    <dgm:pt modelId="{F5CFD224-8931-8045-AA71-0722A31AE33C}" type="pres">
      <dgm:prSet presAssocID="{5CC544D4-0638-4D45-B75B-D04DFCF1CA64}" presName="node" presStyleLbl="node1" presStyleIdx="0" presStyleCnt="6" custScaleX="151961" custScaleY="133875">
        <dgm:presLayoutVars>
          <dgm:bulletEnabled val="1"/>
        </dgm:presLayoutVars>
      </dgm:prSet>
      <dgm:spPr/>
    </dgm:pt>
    <dgm:pt modelId="{D764A4E4-2CEA-EF4D-8282-578D7EC3ADAE}" type="pres">
      <dgm:prSet presAssocID="{42E0F6E3-D397-484C-81FC-232954A3E08F}" presName="sibTrans" presStyleLbl="sibTrans2D1" presStyleIdx="0" presStyleCnt="6"/>
      <dgm:spPr/>
    </dgm:pt>
    <dgm:pt modelId="{8478784F-5971-8C40-AC80-4B208D3CB22A}" type="pres">
      <dgm:prSet presAssocID="{42E0F6E3-D397-484C-81FC-232954A3E08F}" presName="connectorText" presStyleLbl="sibTrans2D1" presStyleIdx="0" presStyleCnt="6"/>
      <dgm:spPr/>
    </dgm:pt>
    <dgm:pt modelId="{9D438CCF-965E-674E-9FBF-5F7423B7651B}" type="pres">
      <dgm:prSet presAssocID="{98EFF1CD-551B-C442-95E3-5CB918AC9DF0}" presName="node" presStyleLbl="node1" presStyleIdx="1" presStyleCnt="6" custScaleX="159181" custScaleY="141937">
        <dgm:presLayoutVars>
          <dgm:bulletEnabled val="1"/>
        </dgm:presLayoutVars>
      </dgm:prSet>
      <dgm:spPr/>
    </dgm:pt>
    <dgm:pt modelId="{DAB7BA2D-90E5-894B-9E89-B1E46E706610}" type="pres">
      <dgm:prSet presAssocID="{1A916478-E727-9546-8C37-36D8DCE0FEEA}" presName="sibTrans" presStyleLbl="sibTrans2D1" presStyleIdx="1" presStyleCnt="6"/>
      <dgm:spPr/>
    </dgm:pt>
    <dgm:pt modelId="{26266AC7-B6AE-6543-8255-9921E6FBBD1E}" type="pres">
      <dgm:prSet presAssocID="{1A916478-E727-9546-8C37-36D8DCE0FEEA}" presName="connectorText" presStyleLbl="sibTrans2D1" presStyleIdx="1" presStyleCnt="6"/>
      <dgm:spPr/>
    </dgm:pt>
    <dgm:pt modelId="{AFE12266-0B99-9F43-AAE2-15437E21745A}" type="pres">
      <dgm:prSet presAssocID="{10D1328B-339B-F540-94C3-1589988215C9}" presName="node" presStyleLbl="node1" presStyleIdx="2" presStyleCnt="6" custScaleX="144264" custScaleY="166304">
        <dgm:presLayoutVars>
          <dgm:bulletEnabled val="1"/>
        </dgm:presLayoutVars>
      </dgm:prSet>
      <dgm:spPr/>
    </dgm:pt>
    <dgm:pt modelId="{C1BF4EC3-BCFB-0643-8B60-F62BFE30AEF5}" type="pres">
      <dgm:prSet presAssocID="{5CF42618-9666-DE49-B388-363BE0F08710}" presName="sibTrans" presStyleLbl="sibTrans2D1" presStyleIdx="2" presStyleCnt="6"/>
      <dgm:spPr/>
    </dgm:pt>
    <dgm:pt modelId="{AABB7DAD-11B6-9F44-8E8E-0BCE15B20A1B}" type="pres">
      <dgm:prSet presAssocID="{5CF42618-9666-DE49-B388-363BE0F08710}" presName="connectorText" presStyleLbl="sibTrans2D1" presStyleIdx="2" presStyleCnt="6"/>
      <dgm:spPr/>
    </dgm:pt>
    <dgm:pt modelId="{916098E0-9144-E645-91B7-1C691D9A1BA3}" type="pres">
      <dgm:prSet presAssocID="{2740AA87-A87F-674F-921A-C60B762E595F}" presName="node" presStyleLbl="node1" presStyleIdx="3" presStyleCnt="6" custScaleX="123437" custScaleY="135021" custRadScaleRad="112244">
        <dgm:presLayoutVars>
          <dgm:bulletEnabled val="1"/>
        </dgm:presLayoutVars>
      </dgm:prSet>
      <dgm:spPr/>
    </dgm:pt>
    <dgm:pt modelId="{ACD60659-4B7A-7946-9E22-145CFEEC1D96}" type="pres">
      <dgm:prSet presAssocID="{3DF7A4D0-4861-EE48-8E6B-BC45BE21176E}" presName="sibTrans" presStyleLbl="sibTrans2D1" presStyleIdx="3" presStyleCnt="6"/>
      <dgm:spPr/>
    </dgm:pt>
    <dgm:pt modelId="{5EF3EDC0-B775-3B42-A01C-31B99336D83B}" type="pres">
      <dgm:prSet presAssocID="{3DF7A4D0-4861-EE48-8E6B-BC45BE21176E}" presName="connectorText" presStyleLbl="sibTrans2D1" presStyleIdx="3" presStyleCnt="6"/>
      <dgm:spPr/>
    </dgm:pt>
    <dgm:pt modelId="{3DEF4238-940C-114E-B8E9-CD403F60CFA0}" type="pres">
      <dgm:prSet presAssocID="{01EF1DE9-6302-A841-A4D8-C404832187C0}" presName="node" presStyleLbl="node1" presStyleIdx="4" presStyleCnt="6" custScaleX="140497" custScaleY="149367">
        <dgm:presLayoutVars>
          <dgm:bulletEnabled val="1"/>
        </dgm:presLayoutVars>
      </dgm:prSet>
      <dgm:spPr/>
    </dgm:pt>
    <dgm:pt modelId="{ED693393-22CC-5743-A021-70620D3F89D7}" type="pres">
      <dgm:prSet presAssocID="{BA5F9392-6031-4D4D-87D3-E114E1A79A32}" presName="sibTrans" presStyleLbl="sibTrans2D1" presStyleIdx="4" presStyleCnt="6"/>
      <dgm:spPr/>
    </dgm:pt>
    <dgm:pt modelId="{4CE37710-E949-A047-9008-5634A917EB48}" type="pres">
      <dgm:prSet presAssocID="{BA5F9392-6031-4D4D-87D3-E114E1A79A32}" presName="connectorText" presStyleLbl="sibTrans2D1" presStyleIdx="4" presStyleCnt="6"/>
      <dgm:spPr/>
    </dgm:pt>
    <dgm:pt modelId="{083CC79E-D924-104F-9B01-42FDFFE8DAED}" type="pres">
      <dgm:prSet presAssocID="{0B5A7FA7-50B9-5148-A934-D3EDAC9E91B2}" presName="node" presStyleLbl="node1" presStyleIdx="5" presStyleCnt="6" custScaleX="139675" custScaleY="154886">
        <dgm:presLayoutVars>
          <dgm:bulletEnabled val="1"/>
        </dgm:presLayoutVars>
      </dgm:prSet>
      <dgm:spPr/>
    </dgm:pt>
    <dgm:pt modelId="{56F28F28-3A51-8741-9C1C-8F4319D46743}" type="pres">
      <dgm:prSet presAssocID="{D3E672FE-4DB1-8148-8C03-A81249EABFA7}" presName="sibTrans" presStyleLbl="sibTrans2D1" presStyleIdx="5" presStyleCnt="6"/>
      <dgm:spPr/>
    </dgm:pt>
    <dgm:pt modelId="{C9BFD214-B7B0-6044-AA48-15020043FEE5}" type="pres">
      <dgm:prSet presAssocID="{D3E672FE-4DB1-8148-8C03-A81249EABFA7}" presName="connectorText" presStyleLbl="sibTrans2D1" presStyleIdx="5" presStyleCnt="6"/>
      <dgm:spPr/>
    </dgm:pt>
  </dgm:ptLst>
  <dgm:cxnLst>
    <dgm:cxn modelId="{64235A05-B9C4-ED45-8E72-99B20013139B}" type="presOf" srcId="{D3E672FE-4DB1-8148-8C03-A81249EABFA7}" destId="{56F28F28-3A51-8741-9C1C-8F4319D46743}" srcOrd="0" destOrd="0" presId="urn:microsoft.com/office/officeart/2005/8/layout/cycle7"/>
    <dgm:cxn modelId="{5FE7CD13-5FF5-7345-B902-02AE21C2A860}" type="presOf" srcId="{1A916478-E727-9546-8C37-36D8DCE0FEEA}" destId="{26266AC7-B6AE-6543-8255-9921E6FBBD1E}" srcOrd="1" destOrd="0" presId="urn:microsoft.com/office/officeart/2005/8/layout/cycle7"/>
    <dgm:cxn modelId="{6E58221E-A87D-BD48-A601-154A74818148}" type="presOf" srcId="{5CC544D4-0638-4D45-B75B-D04DFCF1CA64}" destId="{F5CFD224-8931-8045-AA71-0722A31AE33C}" srcOrd="0" destOrd="0" presId="urn:microsoft.com/office/officeart/2005/8/layout/cycle7"/>
    <dgm:cxn modelId="{730B8C38-EFB0-2248-93FA-253E9D1F2837}" type="presOf" srcId="{BA5F9392-6031-4D4D-87D3-E114E1A79A32}" destId="{ED693393-22CC-5743-A021-70620D3F89D7}" srcOrd="0" destOrd="0" presId="urn:microsoft.com/office/officeart/2005/8/layout/cycle7"/>
    <dgm:cxn modelId="{CF6B8A3D-DE5F-9744-B73B-38AE16B55D19}" srcId="{ECE7C36C-07E5-2F43-9E20-E016978F2945}" destId="{5CC544D4-0638-4D45-B75B-D04DFCF1CA64}" srcOrd="0" destOrd="0" parTransId="{D7E26662-CDC0-8647-8958-04A2369F372A}" sibTransId="{42E0F6E3-D397-484C-81FC-232954A3E08F}"/>
    <dgm:cxn modelId="{F5FCD348-6744-2344-92AB-FCCB2C1B3C23}" type="presOf" srcId="{42E0F6E3-D397-484C-81FC-232954A3E08F}" destId="{8478784F-5971-8C40-AC80-4B208D3CB22A}" srcOrd="1" destOrd="0" presId="urn:microsoft.com/office/officeart/2005/8/layout/cycle7"/>
    <dgm:cxn modelId="{85A22150-FC96-FB48-ADE7-46D05BFA85D0}" type="presOf" srcId="{01EF1DE9-6302-A841-A4D8-C404832187C0}" destId="{3DEF4238-940C-114E-B8E9-CD403F60CFA0}" srcOrd="0" destOrd="0" presId="urn:microsoft.com/office/officeart/2005/8/layout/cycle7"/>
    <dgm:cxn modelId="{139DD36A-6F9B-AF46-8B1E-B00648BAB491}" type="presOf" srcId="{5CF42618-9666-DE49-B388-363BE0F08710}" destId="{AABB7DAD-11B6-9F44-8E8E-0BCE15B20A1B}" srcOrd="1" destOrd="0" presId="urn:microsoft.com/office/officeart/2005/8/layout/cycle7"/>
    <dgm:cxn modelId="{34F8656D-38E2-C946-8129-2A0273B62F34}" srcId="{ECE7C36C-07E5-2F43-9E20-E016978F2945}" destId="{2740AA87-A87F-674F-921A-C60B762E595F}" srcOrd="3" destOrd="0" parTransId="{0A8EC4CA-073B-E748-B725-7DCB1849F26B}" sibTransId="{3DF7A4D0-4861-EE48-8E6B-BC45BE21176E}"/>
    <dgm:cxn modelId="{17E0C87A-9488-9E46-8DD5-585AE0E15F0B}" type="presOf" srcId="{1A916478-E727-9546-8C37-36D8DCE0FEEA}" destId="{DAB7BA2D-90E5-894B-9E89-B1E46E706610}" srcOrd="0" destOrd="0" presId="urn:microsoft.com/office/officeart/2005/8/layout/cycle7"/>
    <dgm:cxn modelId="{1BCE8D8A-2292-1846-B1FC-6C7AC360CF21}" srcId="{ECE7C36C-07E5-2F43-9E20-E016978F2945}" destId="{98EFF1CD-551B-C442-95E3-5CB918AC9DF0}" srcOrd="1" destOrd="0" parTransId="{2A0695A0-C19F-4D42-9DD4-82AFAA970635}" sibTransId="{1A916478-E727-9546-8C37-36D8DCE0FEEA}"/>
    <dgm:cxn modelId="{FE074C90-0650-FF41-AC8A-7CBEC2F6A702}" type="presOf" srcId="{2740AA87-A87F-674F-921A-C60B762E595F}" destId="{916098E0-9144-E645-91B7-1C691D9A1BA3}" srcOrd="0" destOrd="0" presId="urn:microsoft.com/office/officeart/2005/8/layout/cycle7"/>
    <dgm:cxn modelId="{C291CC97-FC28-054E-8B4E-655F97B1754B}" type="presOf" srcId="{10D1328B-339B-F540-94C3-1589988215C9}" destId="{AFE12266-0B99-9F43-AAE2-15437E21745A}" srcOrd="0" destOrd="0" presId="urn:microsoft.com/office/officeart/2005/8/layout/cycle7"/>
    <dgm:cxn modelId="{B2DB0B9D-310C-1B42-AB6C-17D5DB5FEA50}" srcId="{ECE7C36C-07E5-2F43-9E20-E016978F2945}" destId="{0B5A7FA7-50B9-5148-A934-D3EDAC9E91B2}" srcOrd="5" destOrd="0" parTransId="{EC87A9E4-B1F0-2048-8A63-D8A551D522AF}" sibTransId="{D3E672FE-4DB1-8148-8C03-A81249EABFA7}"/>
    <dgm:cxn modelId="{E7C43DA5-97D3-2E4E-984A-762021A20B20}" type="presOf" srcId="{5CF42618-9666-DE49-B388-363BE0F08710}" destId="{C1BF4EC3-BCFB-0643-8B60-F62BFE30AEF5}" srcOrd="0" destOrd="0" presId="urn:microsoft.com/office/officeart/2005/8/layout/cycle7"/>
    <dgm:cxn modelId="{017799A9-4312-1B4E-A7AC-AA4E361B6C34}" srcId="{ECE7C36C-07E5-2F43-9E20-E016978F2945}" destId="{01EF1DE9-6302-A841-A4D8-C404832187C0}" srcOrd="4" destOrd="0" parTransId="{6D6280D9-78FC-9A43-8DB9-3BC4A2DF352B}" sibTransId="{BA5F9392-6031-4D4D-87D3-E114E1A79A32}"/>
    <dgm:cxn modelId="{06134FB2-CFD9-C442-9401-20E2C66E228E}" type="presOf" srcId="{42E0F6E3-D397-484C-81FC-232954A3E08F}" destId="{D764A4E4-2CEA-EF4D-8282-578D7EC3ADAE}" srcOrd="0" destOrd="0" presId="urn:microsoft.com/office/officeart/2005/8/layout/cycle7"/>
    <dgm:cxn modelId="{5531BECA-CB2F-A94A-8C5E-044359A8B042}" type="presOf" srcId="{0B5A7FA7-50B9-5148-A934-D3EDAC9E91B2}" destId="{083CC79E-D924-104F-9B01-42FDFFE8DAED}" srcOrd="0" destOrd="0" presId="urn:microsoft.com/office/officeart/2005/8/layout/cycle7"/>
    <dgm:cxn modelId="{D6AF3DD9-187A-8543-8B6D-D82620D72076}" srcId="{ECE7C36C-07E5-2F43-9E20-E016978F2945}" destId="{10D1328B-339B-F540-94C3-1589988215C9}" srcOrd="2" destOrd="0" parTransId="{7ECAD138-08D6-B343-9091-315E0C48D251}" sibTransId="{5CF42618-9666-DE49-B388-363BE0F08710}"/>
    <dgm:cxn modelId="{454A7AE1-221A-9646-9971-AB319E82EF07}" type="presOf" srcId="{3DF7A4D0-4861-EE48-8E6B-BC45BE21176E}" destId="{ACD60659-4B7A-7946-9E22-145CFEEC1D96}" srcOrd="0" destOrd="0" presId="urn:microsoft.com/office/officeart/2005/8/layout/cycle7"/>
    <dgm:cxn modelId="{E250A1E4-9655-E84C-99B1-EF650B15AC5B}" type="presOf" srcId="{ECE7C36C-07E5-2F43-9E20-E016978F2945}" destId="{E79FC8D8-FF43-B948-8638-84983DD3CA40}" srcOrd="0" destOrd="0" presId="urn:microsoft.com/office/officeart/2005/8/layout/cycle7"/>
    <dgm:cxn modelId="{862498EC-4CC5-C548-984E-DFAA63FC5028}" type="presOf" srcId="{D3E672FE-4DB1-8148-8C03-A81249EABFA7}" destId="{C9BFD214-B7B0-6044-AA48-15020043FEE5}" srcOrd="1" destOrd="0" presId="urn:microsoft.com/office/officeart/2005/8/layout/cycle7"/>
    <dgm:cxn modelId="{7C64B4F7-50B8-0D47-AE11-66D7DC76CC5C}" type="presOf" srcId="{98EFF1CD-551B-C442-95E3-5CB918AC9DF0}" destId="{9D438CCF-965E-674E-9FBF-5F7423B7651B}" srcOrd="0" destOrd="0" presId="urn:microsoft.com/office/officeart/2005/8/layout/cycle7"/>
    <dgm:cxn modelId="{1B93A4F8-D3F8-8B45-BEAE-C0F024686652}" type="presOf" srcId="{BA5F9392-6031-4D4D-87D3-E114E1A79A32}" destId="{4CE37710-E949-A047-9008-5634A917EB48}" srcOrd="1" destOrd="0" presId="urn:microsoft.com/office/officeart/2005/8/layout/cycle7"/>
    <dgm:cxn modelId="{84C057F9-BDE5-3942-9746-1C983A96CEE8}" type="presOf" srcId="{3DF7A4D0-4861-EE48-8E6B-BC45BE21176E}" destId="{5EF3EDC0-B775-3B42-A01C-31B99336D83B}" srcOrd="1" destOrd="0" presId="urn:microsoft.com/office/officeart/2005/8/layout/cycle7"/>
    <dgm:cxn modelId="{BBFB03E3-37EA-8B40-A8D7-13A109121672}" type="presParOf" srcId="{E79FC8D8-FF43-B948-8638-84983DD3CA40}" destId="{F5CFD224-8931-8045-AA71-0722A31AE33C}" srcOrd="0" destOrd="0" presId="urn:microsoft.com/office/officeart/2005/8/layout/cycle7"/>
    <dgm:cxn modelId="{0ECABF4F-39D6-5246-BD8D-2C46D033AE2E}" type="presParOf" srcId="{E79FC8D8-FF43-B948-8638-84983DD3CA40}" destId="{D764A4E4-2CEA-EF4D-8282-578D7EC3ADAE}" srcOrd="1" destOrd="0" presId="urn:microsoft.com/office/officeart/2005/8/layout/cycle7"/>
    <dgm:cxn modelId="{08B3F40A-C293-AF4C-91E0-6D41A16A94DC}" type="presParOf" srcId="{D764A4E4-2CEA-EF4D-8282-578D7EC3ADAE}" destId="{8478784F-5971-8C40-AC80-4B208D3CB22A}" srcOrd="0" destOrd="0" presId="urn:microsoft.com/office/officeart/2005/8/layout/cycle7"/>
    <dgm:cxn modelId="{8ECD17E3-7565-8E47-A38A-713751FC558F}" type="presParOf" srcId="{E79FC8D8-FF43-B948-8638-84983DD3CA40}" destId="{9D438CCF-965E-674E-9FBF-5F7423B7651B}" srcOrd="2" destOrd="0" presId="urn:microsoft.com/office/officeart/2005/8/layout/cycle7"/>
    <dgm:cxn modelId="{C4AB77C2-C995-F344-97DA-C53946567AB2}" type="presParOf" srcId="{E79FC8D8-FF43-B948-8638-84983DD3CA40}" destId="{DAB7BA2D-90E5-894B-9E89-B1E46E706610}" srcOrd="3" destOrd="0" presId="urn:microsoft.com/office/officeart/2005/8/layout/cycle7"/>
    <dgm:cxn modelId="{E7DD56BF-617D-F747-81B9-F542C6052233}" type="presParOf" srcId="{DAB7BA2D-90E5-894B-9E89-B1E46E706610}" destId="{26266AC7-B6AE-6543-8255-9921E6FBBD1E}" srcOrd="0" destOrd="0" presId="urn:microsoft.com/office/officeart/2005/8/layout/cycle7"/>
    <dgm:cxn modelId="{2314A548-2285-D346-BAB5-FAB8E0A21CB4}" type="presParOf" srcId="{E79FC8D8-FF43-B948-8638-84983DD3CA40}" destId="{AFE12266-0B99-9F43-AAE2-15437E21745A}" srcOrd="4" destOrd="0" presId="urn:microsoft.com/office/officeart/2005/8/layout/cycle7"/>
    <dgm:cxn modelId="{8B253902-31B8-F445-912C-F0F88BB289A3}" type="presParOf" srcId="{E79FC8D8-FF43-B948-8638-84983DD3CA40}" destId="{C1BF4EC3-BCFB-0643-8B60-F62BFE30AEF5}" srcOrd="5" destOrd="0" presId="urn:microsoft.com/office/officeart/2005/8/layout/cycle7"/>
    <dgm:cxn modelId="{5CC1F316-80ED-5E47-B195-8028C87E7DFB}" type="presParOf" srcId="{C1BF4EC3-BCFB-0643-8B60-F62BFE30AEF5}" destId="{AABB7DAD-11B6-9F44-8E8E-0BCE15B20A1B}" srcOrd="0" destOrd="0" presId="urn:microsoft.com/office/officeart/2005/8/layout/cycle7"/>
    <dgm:cxn modelId="{6400C09A-D10C-F94D-916C-C0225F59D092}" type="presParOf" srcId="{E79FC8D8-FF43-B948-8638-84983DD3CA40}" destId="{916098E0-9144-E645-91B7-1C691D9A1BA3}" srcOrd="6" destOrd="0" presId="urn:microsoft.com/office/officeart/2005/8/layout/cycle7"/>
    <dgm:cxn modelId="{54147A7D-040D-F24E-89A8-DA73F297991A}" type="presParOf" srcId="{E79FC8D8-FF43-B948-8638-84983DD3CA40}" destId="{ACD60659-4B7A-7946-9E22-145CFEEC1D96}" srcOrd="7" destOrd="0" presId="urn:microsoft.com/office/officeart/2005/8/layout/cycle7"/>
    <dgm:cxn modelId="{5622C089-0016-054D-B4B7-19F4D5336764}" type="presParOf" srcId="{ACD60659-4B7A-7946-9E22-145CFEEC1D96}" destId="{5EF3EDC0-B775-3B42-A01C-31B99336D83B}" srcOrd="0" destOrd="0" presId="urn:microsoft.com/office/officeart/2005/8/layout/cycle7"/>
    <dgm:cxn modelId="{BB9CCAFD-330C-D146-8531-69EB3612E8D9}" type="presParOf" srcId="{E79FC8D8-FF43-B948-8638-84983DD3CA40}" destId="{3DEF4238-940C-114E-B8E9-CD403F60CFA0}" srcOrd="8" destOrd="0" presId="urn:microsoft.com/office/officeart/2005/8/layout/cycle7"/>
    <dgm:cxn modelId="{C107BA10-BD03-4A41-8542-00A15FA48659}" type="presParOf" srcId="{E79FC8D8-FF43-B948-8638-84983DD3CA40}" destId="{ED693393-22CC-5743-A021-70620D3F89D7}" srcOrd="9" destOrd="0" presId="urn:microsoft.com/office/officeart/2005/8/layout/cycle7"/>
    <dgm:cxn modelId="{67E54D29-84D5-7848-881A-00B31A32FD77}" type="presParOf" srcId="{ED693393-22CC-5743-A021-70620D3F89D7}" destId="{4CE37710-E949-A047-9008-5634A917EB48}" srcOrd="0" destOrd="0" presId="urn:microsoft.com/office/officeart/2005/8/layout/cycle7"/>
    <dgm:cxn modelId="{42FB3FEE-10EE-FE47-BDB4-4E3018D08E0C}" type="presParOf" srcId="{E79FC8D8-FF43-B948-8638-84983DD3CA40}" destId="{083CC79E-D924-104F-9B01-42FDFFE8DAED}" srcOrd="10" destOrd="0" presId="urn:microsoft.com/office/officeart/2005/8/layout/cycle7"/>
    <dgm:cxn modelId="{45B33A42-8765-EE4C-AF1E-3C1A00834AAE}" type="presParOf" srcId="{E79FC8D8-FF43-B948-8638-84983DD3CA40}" destId="{56F28F28-3A51-8741-9C1C-8F4319D46743}" srcOrd="11" destOrd="0" presId="urn:microsoft.com/office/officeart/2005/8/layout/cycle7"/>
    <dgm:cxn modelId="{239ACDC7-2771-2243-91A5-2E0297AEE0CB}" type="presParOf" srcId="{56F28F28-3A51-8741-9C1C-8F4319D46743}" destId="{C9BFD214-B7B0-6044-AA48-15020043FEE5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3FCAF1-FACF-42C7-9F5A-848492172DC9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C142E417-DFD7-43E7-A2D1-229D8E5BB9A3}">
      <dgm:prSet phldrT="[Text]" custT="1"/>
      <dgm:spPr/>
      <dgm:t>
        <a:bodyPr/>
        <a:lstStyle/>
        <a:p>
          <a:r>
            <a:rPr lang="en-GB" sz="2000" dirty="0" err="1">
              <a:solidFill>
                <a:schemeClr val="tx1"/>
              </a:solidFill>
            </a:rPr>
            <a:t>tlodi</a:t>
          </a:r>
          <a:endParaRPr lang="en-GB" sz="2000" dirty="0">
            <a:solidFill>
              <a:schemeClr val="tx1"/>
            </a:solidFill>
          </a:endParaRPr>
        </a:p>
      </dgm:t>
    </dgm:pt>
    <dgm:pt modelId="{DACF5F31-5FBF-4635-B6A4-9D1512721797}" type="parTrans" cxnId="{C59974F8-4538-4AF5-9C0B-D94556FB434C}">
      <dgm:prSet/>
      <dgm:spPr/>
      <dgm:t>
        <a:bodyPr/>
        <a:lstStyle/>
        <a:p>
          <a:endParaRPr lang="en-GB"/>
        </a:p>
      </dgm:t>
    </dgm:pt>
    <dgm:pt modelId="{454A6B3C-EF2A-49FB-ABA3-7E45280A2C83}" type="sibTrans" cxnId="{C59974F8-4538-4AF5-9C0B-D94556FB434C}">
      <dgm:prSet/>
      <dgm:spPr/>
      <dgm:t>
        <a:bodyPr/>
        <a:lstStyle/>
        <a:p>
          <a:r>
            <a:rPr lang="en-GB" dirty="0" err="1">
              <a:solidFill>
                <a:schemeClr val="tx1"/>
              </a:solidFill>
            </a:rPr>
            <a:t>rhieni</a:t>
          </a:r>
          <a:endParaRPr lang="en-GB" dirty="0">
            <a:solidFill>
              <a:schemeClr val="tx1"/>
            </a:solidFill>
          </a:endParaRPr>
        </a:p>
      </dgm:t>
    </dgm:pt>
    <dgm:pt modelId="{8D384964-64C5-49B3-B813-65AC10050C15}">
      <dgm:prSet phldrT="[Text]"/>
      <dgm:spPr/>
      <dgm:t>
        <a:bodyPr/>
        <a:lstStyle/>
        <a:p>
          <a:r>
            <a:rPr lang="en-GB" dirty="0" err="1">
              <a:solidFill>
                <a:schemeClr val="tx1"/>
              </a:solidFill>
            </a:rPr>
            <a:t>mewn</a:t>
          </a:r>
          <a:endParaRPr lang="en-GB" dirty="0">
            <a:solidFill>
              <a:schemeClr val="tx1"/>
            </a:solidFill>
          </a:endParaRPr>
        </a:p>
        <a:p>
          <a:r>
            <a:rPr lang="en-GB" dirty="0" err="1">
              <a:solidFill>
                <a:schemeClr val="tx1"/>
              </a:solidFill>
            </a:rPr>
            <a:t>gofal</a:t>
          </a:r>
          <a:endParaRPr lang="en-GB" dirty="0">
            <a:solidFill>
              <a:schemeClr val="tx1"/>
            </a:solidFill>
          </a:endParaRPr>
        </a:p>
      </dgm:t>
    </dgm:pt>
    <dgm:pt modelId="{318D818F-9922-4DB4-8299-B76D284C7E9C}" type="parTrans" cxnId="{2F6D9314-5F78-40D5-A4C8-5134F821F142}">
      <dgm:prSet/>
      <dgm:spPr/>
      <dgm:t>
        <a:bodyPr/>
        <a:lstStyle/>
        <a:p>
          <a:endParaRPr lang="en-GB"/>
        </a:p>
      </dgm:t>
    </dgm:pt>
    <dgm:pt modelId="{F1122EC8-4E31-43EA-A582-19DEE65A9A99}" type="sibTrans" cxnId="{2F6D9314-5F78-40D5-A4C8-5134F821F142}">
      <dgm:prSet/>
      <dgm:spPr/>
      <dgm:t>
        <a:bodyPr/>
        <a:lstStyle/>
        <a:p>
          <a:r>
            <a:rPr lang="en-GB" dirty="0" err="1">
              <a:solidFill>
                <a:schemeClr val="tx1"/>
              </a:solidFill>
            </a:rPr>
            <a:t>diwylliant</a:t>
          </a:r>
          <a:endParaRPr lang="en-GB" dirty="0">
            <a:solidFill>
              <a:schemeClr val="tx1"/>
            </a:solidFill>
          </a:endParaRPr>
        </a:p>
      </dgm:t>
    </dgm:pt>
    <dgm:pt modelId="{666A3BD0-3DAE-45C9-AAEE-8C02EB4EAC01}">
      <dgm:prSet phldrT="[Text]" custT="1"/>
      <dgm:spPr/>
      <dgm:t>
        <a:bodyPr/>
        <a:lstStyle/>
        <a:p>
          <a:r>
            <a:rPr lang="en-GB" sz="1700" dirty="0" err="1">
              <a:solidFill>
                <a:schemeClr val="tx1"/>
              </a:solidFill>
            </a:rPr>
            <a:t>trai</a:t>
          </a:r>
          <a:r>
            <a:rPr lang="en-GB" sz="2000" dirty="0" err="1">
              <a:solidFill>
                <a:schemeClr val="tx1"/>
              </a:solidFill>
            </a:rPr>
            <a:t>s</a:t>
          </a:r>
          <a:endParaRPr lang="en-GB" sz="2000" dirty="0">
            <a:solidFill>
              <a:schemeClr val="tx1"/>
            </a:solidFill>
          </a:endParaRPr>
        </a:p>
      </dgm:t>
    </dgm:pt>
    <dgm:pt modelId="{3686628E-1BEB-46AC-9906-E5E786B4376E}" type="parTrans" cxnId="{337D5F76-B5B0-44BA-A861-0AC858FDADB2}">
      <dgm:prSet/>
      <dgm:spPr/>
      <dgm:t>
        <a:bodyPr/>
        <a:lstStyle/>
        <a:p>
          <a:endParaRPr lang="en-GB"/>
        </a:p>
      </dgm:t>
    </dgm:pt>
    <dgm:pt modelId="{F2D5B290-05E1-43D6-A35E-4B1C465AF577}" type="sibTrans" cxnId="{337D5F76-B5B0-44BA-A861-0AC858FDADB2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ADY</a:t>
          </a:r>
        </a:p>
      </dgm:t>
    </dgm:pt>
    <dgm:pt modelId="{EED7A3A6-184B-4097-B4D1-A853A863BEE5}">
      <dgm:prSet custT="1"/>
      <dgm:spPr/>
      <dgm:t>
        <a:bodyPr/>
        <a:lstStyle/>
        <a:p>
          <a:r>
            <a:rPr lang="en-GB" sz="1600" dirty="0" err="1">
              <a:solidFill>
                <a:schemeClr val="tx1"/>
              </a:solidFill>
            </a:rPr>
            <a:t>bwlian</a:t>
          </a:r>
          <a:endParaRPr lang="en-GB" sz="1600" dirty="0">
            <a:solidFill>
              <a:schemeClr val="tx1"/>
            </a:solidFill>
          </a:endParaRPr>
        </a:p>
      </dgm:t>
    </dgm:pt>
    <dgm:pt modelId="{BF243336-2367-47C5-9D0C-EFA225C35DDD}" type="parTrans" cxnId="{BF7240C5-1B02-436B-8340-F3C0E6182D34}">
      <dgm:prSet/>
      <dgm:spPr/>
      <dgm:t>
        <a:bodyPr/>
        <a:lstStyle/>
        <a:p>
          <a:endParaRPr lang="en-GB"/>
        </a:p>
      </dgm:t>
    </dgm:pt>
    <dgm:pt modelId="{7A30547A-A9BA-4644-88F7-E141E17183DB}" type="sibTrans" cxnId="{BF7240C5-1B02-436B-8340-F3C0E6182D34}">
      <dgm:prSet/>
      <dgm:spPr/>
      <dgm:t>
        <a:bodyPr/>
        <a:lstStyle/>
        <a:p>
          <a:r>
            <a:rPr lang="en-GB" dirty="0" err="1">
              <a:solidFill>
                <a:schemeClr val="tx1"/>
              </a:solidFill>
            </a:rPr>
            <a:t>straen</a:t>
          </a:r>
          <a:endParaRPr lang="en-GB" dirty="0">
            <a:solidFill>
              <a:schemeClr val="tx1"/>
            </a:solidFill>
          </a:endParaRPr>
        </a:p>
      </dgm:t>
    </dgm:pt>
    <dgm:pt modelId="{A5383649-8FFF-4607-9A4D-6AB235E91574}" type="pres">
      <dgm:prSet presAssocID="{893FCAF1-FACF-42C7-9F5A-848492172DC9}" presName="Name0" presStyleCnt="0">
        <dgm:presLayoutVars>
          <dgm:chMax/>
          <dgm:chPref/>
          <dgm:dir/>
          <dgm:animLvl val="lvl"/>
        </dgm:presLayoutVars>
      </dgm:prSet>
      <dgm:spPr/>
    </dgm:pt>
    <dgm:pt modelId="{83FA9700-82BA-460F-85F0-A2D4280E47B9}" type="pres">
      <dgm:prSet presAssocID="{C142E417-DFD7-43E7-A2D1-229D8E5BB9A3}" presName="composite" presStyleCnt="0"/>
      <dgm:spPr/>
    </dgm:pt>
    <dgm:pt modelId="{D58C4337-8738-4BC7-8390-8A698E578271}" type="pres">
      <dgm:prSet presAssocID="{C142E417-DFD7-43E7-A2D1-229D8E5BB9A3}" presName="Parent1" presStyleLbl="node1" presStyleIdx="0" presStyleCnt="8" custLinFactNeighborY="0">
        <dgm:presLayoutVars>
          <dgm:chMax val="1"/>
          <dgm:chPref val="1"/>
          <dgm:bulletEnabled val="1"/>
        </dgm:presLayoutVars>
      </dgm:prSet>
      <dgm:spPr/>
    </dgm:pt>
    <dgm:pt modelId="{12FF672C-0AEE-4A0E-B6FE-FC90308B9AA8}" type="pres">
      <dgm:prSet presAssocID="{C142E417-DFD7-43E7-A2D1-229D8E5BB9A3}" presName="Childtext1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622C44FB-9F69-438C-B4CF-5C140E06ADFB}" type="pres">
      <dgm:prSet presAssocID="{C142E417-DFD7-43E7-A2D1-229D8E5BB9A3}" presName="BalanceSpacing" presStyleCnt="0"/>
      <dgm:spPr/>
    </dgm:pt>
    <dgm:pt modelId="{824A8B6C-3304-440B-8508-6730B938E3F4}" type="pres">
      <dgm:prSet presAssocID="{C142E417-DFD7-43E7-A2D1-229D8E5BB9A3}" presName="BalanceSpacing1" presStyleCnt="0"/>
      <dgm:spPr/>
    </dgm:pt>
    <dgm:pt modelId="{C1059C9D-FFC8-4ACF-BB02-64F04234808F}" type="pres">
      <dgm:prSet presAssocID="{454A6B3C-EF2A-49FB-ABA3-7E45280A2C83}" presName="Accent1Text" presStyleLbl="node1" presStyleIdx="1" presStyleCnt="8"/>
      <dgm:spPr/>
    </dgm:pt>
    <dgm:pt modelId="{BEF59D78-7FBB-44C1-9632-D86812D59D39}" type="pres">
      <dgm:prSet presAssocID="{454A6B3C-EF2A-49FB-ABA3-7E45280A2C83}" presName="spaceBetweenRectangles" presStyleCnt="0"/>
      <dgm:spPr/>
    </dgm:pt>
    <dgm:pt modelId="{62DBCA72-B4C3-4C32-9807-DF0C4C788E87}" type="pres">
      <dgm:prSet presAssocID="{8D384964-64C5-49B3-B813-65AC10050C15}" presName="composite" presStyleCnt="0"/>
      <dgm:spPr/>
    </dgm:pt>
    <dgm:pt modelId="{A54F37E0-FF20-489C-9A57-2544DB953AF4}" type="pres">
      <dgm:prSet presAssocID="{8D384964-64C5-49B3-B813-65AC10050C15}" presName="Parent1" presStyleLbl="node1" presStyleIdx="2" presStyleCnt="8">
        <dgm:presLayoutVars>
          <dgm:chMax val="1"/>
          <dgm:chPref val="1"/>
          <dgm:bulletEnabled val="1"/>
        </dgm:presLayoutVars>
      </dgm:prSet>
      <dgm:spPr/>
    </dgm:pt>
    <dgm:pt modelId="{8F880000-A583-499E-A797-436542BD802E}" type="pres">
      <dgm:prSet presAssocID="{8D384964-64C5-49B3-B813-65AC10050C15}" presName="Childtext1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87FAF430-AE7F-4A68-9001-BD2A5C766EAA}" type="pres">
      <dgm:prSet presAssocID="{8D384964-64C5-49B3-B813-65AC10050C15}" presName="BalanceSpacing" presStyleCnt="0"/>
      <dgm:spPr/>
    </dgm:pt>
    <dgm:pt modelId="{A9D1697E-5DAC-4BE9-85DE-0CD163F60668}" type="pres">
      <dgm:prSet presAssocID="{8D384964-64C5-49B3-B813-65AC10050C15}" presName="BalanceSpacing1" presStyleCnt="0"/>
      <dgm:spPr/>
    </dgm:pt>
    <dgm:pt modelId="{C40F58A9-F0D8-407A-A53C-EEFAEAFD170B}" type="pres">
      <dgm:prSet presAssocID="{F1122EC8-4E31-43EA-A582-19DEE65A9A99}" presName="Accent1Text" presStyleLbl="node1" presStyleIdx="3" presStyleCnt="8" custLinFactNeighborY="0"/>
      <dgm:spPr/>
    </dgm:pt>
    <dgm:pt modelId="{7DE20C65-C2F1-4A10-B966-2727DA258F40}" type="pres">
      <dgm:prSet presAssocID="{F1122EC8-4E31-43EA-A582-19DEE65A9A99}" presName="spaceBetweenRectangles" presStyleCnt="0"/>
      <dgm:spPr/>
    </dgm:pt>
    <dgm:pt modelId="{408D9B7B-3E7C-48FC-8A43-7C50DC581518}" type="pres">
      <dgm:prSet presAssocID="{666A3BD0-3DAE-45C9-AAEE-8C02EB4EAC01}" presName="composite" presStyleCnt="0"/>
      <dgm:spPr/>
    </dgm:pt>
    <dgm:pt modelId="{472C074F-0314-409F-AD71-8B08D0EB4CDC}" type="pres">
      <dgm:prSet presAssocID="{666A3BD0-3DAE-45C9-AAEE-8C02EB4EAC01}" presName="Parent1" presStyleLbl="node1" presStyleIdx="4" presStyleCnt="8" custLinFactNeighborY="0">
        <dgm:presLayoutVars>
          <dgm:chMax val="1"/>
          <dgm:chPref val="1"/>
          <dgm:bulletEnabled val="1"/>
        </dgm:presLayoutVars>
      </dgm:prSet>
      <dgm:spPr/>
    </dgm:pt>
    <dgm:pt modelId="{F9336674-D47A-4A74-B0EA-6CDDC31FC0BD}" type="pres">
      <dgm:prSet presAssocID="{666A3BD0-3DAE-45C9-AAEE-8C02EB4EAC01}" presName="Childtext1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CD71CB25-83F0-4ED1-98CC-72806A8F8554}" type="pres">
      <dgm:prSet presAssocID="{666A3BD0-3DAE-45C9-AAEE-8C02EB4EAC01}" presName="BalanceSpacing" presStyleCnt="0"/>
      <dgm:spPr/>
    </dgm:pt>
    <dgm:pt modelId="{0E93EC1D-F702-4073-A610-2252FAB130EC}" type="pres">
      <dgm:prSet presAssocID="{666A3BD0-3DAE-45C9-AAEE-8C02EB4EAC01}" presName="BalanceSpacing1" presStyleCnt="0"/>
      <dgm:spPr/>
    </dgm:pt>
    <dgm:pt modelId="{311BF3EC-3F16-4009-A50D-7D4034C113E9}" type="pres">
      <dgm:prSet presAssocID="{F2D5B290-05E1-43D6-A35E-4B1C465AF577}" presName="Accent1Text" presStyleLbl="node1" presStyleIdx="5" presStyleCnt="8"/>
      <dgm:spPr/>
    </dgm:pt>
    <dgm:pt modelId="{817DFBC6-B24F-43A9-AF5E-02928EE87802}" type="pres">
      <dgm:prSet presAssocID="{F2D5B290-05E1-43D6-A35E-4B1C465AF577}" presName="spaceBetweenRectangles" presStyleCnt="0"/>
      <dgm:spPr/>
    </dgm:pt>
    <dgm:pt modelId="{9143D84A-5D56-4D57-86FB-2629DE72DAA7}" type="pres">
      <dgm:prSet presAssocID="{EED7A3A6-184B-4097-B4D1-A853A863BEE5}" presName="composite" presStyleCnt="0"/>
      <dgm:spPr/>
    </dgm:pt>
    <dgm:pt modelId="{D0B5C482-1E81-40F7-8BA2-E7B8D6C33076}" type="pres">
      <dgm:prSet presAssocID="{EED7A3A6-184B-4097-B4D1-A853A863BEE5}" presName="Parent1" presStyleLbl="node1" presStyleIdx="6" presStyleCnt="8" custLinFactNeighborY="0">
        <dgm:presLayoutVars>
          <dgm:chMax val="1"/>
          <dgm:chPref val="1"/>
          <dgm:bulletEnabled val="1"/>
        </dgm:presLayoutVars>
      </dgm:prSet>
      <dgm:spPr/>
    </dgm:pt>
    <dgm:pt modelId="{AAE76E87-8A1E-4F90-9B3A-600587A71B6A}" type="pres">
      <dgm:prSet presAssocID="{EED7A3A6-184B-4097-B4D1-A853A863BEE5}" presName="Childtext1" presStyleLbl="revTx" presStyleIdx="3" presStyleCnt="4">
        <dgm:presLayoutVars>
          <dgm:chMax val="0"/>
          <dgm:chPref val="0"/>
          <dgm:bulletEnabled val="1"/>
        </dgm:presLayoutVars>
      </dgm:prSet>
      <dgm:spPr/>
    </dgm:pt>
    <dgm:pt modelId="{5144E535-794F-4A92-8D6C-C23B738AA0AA}" type="pres">
      <dgm:prSet presAssocID="{EED7A3A6-184B-4097-B4D1-A853A863BEE5}" presName="BalanceSpacing" presStyleCnt="0"/>
      <dgm:spPr/>
    </dgm:pt>
    <dgm:pt modelId="{7E17473A-5233-4567-A5E7-CDA80E4E391C}" type="pres">
      <dgm:prSet presAssocID="{EED7A3A6-184B-4097-B4D1-A853A863BEE5}" presName="BalanceSpacing1" presStyleCnt="0"/>
      <dgm:spPr/>
    </dgm:pt>
    <dgm:pt modelId="{F7134CE3-7F27-41D2-BC9E-D75159F0C177}" type="pres">
      <dgm:prSet presAssocID="{7A30547A-A9BA-4644-88F7-E141E17183DB}" presName="Accent1Text" presStyleLbl="node1" presStyleIdx="7" presStyleCnt="8" custLinFactNeighborY="0"/>
      <dgm:spPr/>
    </dgm:pt>
  </dgm:ptLst>
  <dgm:cxnLst>
    <dgm:cxn modelId="{F696EA13-4A72-E241-BED8-078B5C4B7F8F}" type="presOf" srcId="{7A30547A-A9BA-4644-88F7-E141E17183DB}" destId="{F7134CE3-7F27-41D2-BC9E-D75159F0C177}" srcOrd="0" destOrd="0" presId="urn:microsoft.com/office/officeart/2008/layout/AlternatingHexagons"/>
    <dgm:cxn modelId="{2F6D9314-5F78-40D5-A4C8-5134F821F142}" srcId="{893FCAF1-FACF-42C7-9F5A-848492172DC9}" destId="{8D384964-64C5-49B3-B813-65AC10050C15}" srcOrd="1" destOrd="0" parTransId="{318D818F-9922-4DB4-8299-B76D284C7E9C}" sibTransId="{F1122EC8-4E31-43EA-A582-19DEE65A9A99}"/>
    <dgm:cxn modelId="{1D7FBC42-BB04-584B-AE3D-9AAE566E7886}" type="presOf" srcId="{666A3BD0-3DAE-45C9-AAEE-8C02EB4EAC01}" destId="{472C074F-0314-409F-AD71-8B08D0EB4CDC}" srcOrd="0" destOrd="0" presId="urn:microsoft.com/office/officeart/2008/layout/AlternatingHexagons"/>
    <dgm:cxn modelId="{80021469-8902-B049-84C4-D73B85BA4A19}" type="presOf" srcId="{454A6B3C-EF2A-49FB-ABA3-7E45280A2C83}" destId="{C1059C9D-FFC8-4ACF-BB02-64F04234808F}" srcOrd="0" destOrd="0" presId="urn:microsoft.com/office/officeart/2008/layout/AlternatingHexagons"/>
    <dgm:cxn modelId="{337D5F76-B5B0-44BA-A861-0AC858FDADB2}" srcId="{893FCAF1-FACF-42C7-9F5A-848492172DC9}" destId="{666A3BD0-3DAE-45C9-AAEE-8C02EB4EAC01}" srcOrd="2" destOrd="0" parTransId="{3686628E-1BEB-46AC-9906-E5E786B4376E}" sibTransId="{F2D5B290-05E1-43D6-A35E-4B1C465AF577}"/>
    <dgm:cxn modelId="{C191D281-3BAE-AB45-B04F-1242A0C3634E}" type="presOf" srcId="{8D384964-64C5-49B3-B813-65AC10050C15}" destId="{A54F37E0-FF20-489C-9A57-2544DB953AF4}" srcOrd="0" destOrd="0" presId="urn:microsoft.com/office/officeart/2008/layout/AlternatingHexagons"/>
    <dgm:cxn modelId="{A51871AD-4576-1544-A1A0-4567156A330D}" type="presOf" srcId="{C142E417-DFD7-43E7-A2D1-229D8E5BB9A3}" destId="{D58C4337-8738-4BC7-8390-8A698E578271}" srcOrd="0" destOrd="0" presId="urn:microsoft.com/office/officeart/2008/layout/AlternatingHexagons"/>
    <dgm:cxn modelId="{BF7240C5-1B02-436B-8340-F3C0E6182D34}" srcId="{893FCAF1-FACF-42C7-9F5A-848492172DC9}" destId="{EED7A3A6-184B-4097-B4D1-A853A863BEE5}" srcOrd="3" destOrd="0" parTransId="{BF243336-2367-47C5-9D0C-EFA225C35DDD}" sibTransId="{7A30547A-A9BA-4644-88F7-E141E17183DB}"/>
    <dgm:cxn modelId="{E8E97DD4-A8EA-764F-96C3-4055F921F227}" type="presOf" srcId="{F2D5B290-05E1-43D6-A35E-4B1C465AF577}" destId="{311BF3EC-3F16-4009-A50D-7D4034C113E9}" srcOrd="0" destOrd="0" presId="urn:microsoft.com/office/officeart/2008/layout/AlternatingHexagons"/>
    <dgm:cxn modelId="{980F12DB-2095-BA4A-988C-381B1DD7E844}" type="presOf" srcId="{F1122EC8-4E31-43EA-A582-19DEE65A9A99}" destId="{C40F58A9-F0D8-407A-A53C-EEFAEAFD170B}" srcOrd="0" destOrd="0" presId="urn:microsoft.com/office/officeart/2008/layout/AlternatingHexagons"/>
    <dgm:cxn modelId="{FD4387E1-D3B2-E84B-AF0B-6D699F3861E5}" type="presOf" srcId="{EED7A3A6-184B-4097-B4D1-A853A863BEE5}" destId="{D0B5C482-1E81-40F7-8BA2-E7B8D6C33076}" srcOrd="0" destOrd="0" presId="urn:microsoft.com/office/officeart/2008/layout/AlternatingHexagons"/>
    <dgm:cxn modelId="{C59974F8-4538-4AF5-9C0B-D94556FB434C}" srcId="{893FCAF1-FACF-42C7-9F5A-848492172DC9}" destId="{C142E417-DFD7-43E7-A2D1-229D8E5BB9A3}" srcOrd="0" destOrd="0" parTransId="{DACF5F31-5FBF-4635-B6A4-9D1512721797}" sibTransId="{454A6B3C-EF2A-49FB-ABA3-7E45280A2C83}"/>
    <dgm:cxn modelId="{7C6280F9-BC17-564C-91A0-622E6222C8A6}" type="presOf" srcId="{893FCAF1-FACF-42C7-9F5A-848492172DC9}" destId="{A5383649-8FFF-4607-9A4D-6AB235E91574}" srcOrd="0" destOrd="0" presId="urn:microsoft.com/office/officeart/2008/layout/AlternatingHexagons"/>
    <dgm:cxn modelId="{AC9FA994-D56D-F143-BAE5-2A455D8C6E7A}" type="presParOf" srcId="{A5383649-8FFF-4607-9A4D-6AB235E91574}" destId="{83FA9700-82BA-460F-85F0-A2D4280E47B9}" srcOrd="0" destOrd="0" presId="urn:microsoft.com/office/officeart/2008/layout/AlternatingHexagons"/>
    <dgm:cxn modelId="{FDBA834D-E3BE-B649-99A5-490625FE45AA}" type="presParOf" srcId="{83FA9700-82BA-460F-85F0-A2D4280E47B9}" destId="{D58C4337-8738-4BC7-8390-8A698E578271}" srcOrd="0" destOrd="0" presId="urn:microsoft.com/office/officeart/2008/layout/AlternatingHexagons"/>
    <dgm:cxn modelId="{09556CAF-7C0A-954D-BBEF-1698046E801E}" type="presParOf" srcId="{83FA9700-82BA-460F-85F0-A2D4280E47B9}" destId="{12FF672C-0AEE-4A0E-B6FE-FC90308B9AA8}" srcOrd="1" destOrd="0" presId="urn:microsoft.com/office/officeart/2008/layout/AlternatingHexagons"/>
    <dgm:cxn modelId="{8CDA0D3A-3C17-0B4C-AB0B-A2DABC286F0A}" type="presParOf" srcId="{83FA9700-82BA-460F-85F0-A2D4280E47B9}" destId="{622C44FB-9F69-438C-B4CF-5C140E06ADFB}" srcOrd="2" destOrd="0" presId="urn:microsoft.com/office/officeart/2008/layout/AlternatingHexagons"/>
    <dgm:cxn modelId="{8DA7D28B-BD15-C344-AAD9-883935C1B2B1}" type="presParOf" srcId="{83FA9700-82BA-460F-85F0-A2D4280E47B9}" destId="{824A8B6C-3304-440B-8508-6730B938E3F4}" srcOrd="3" destOrd="0" presId="urn:microsoft.com/office/officeart/2008/layout/AlternatingHexagons"/>
    <dgm:cxn modelId="{38C78206-C6CB-7F48-B98D-D6C46493C17F}" type="presParOf" srcId="{83FA9700-82BA-460F-85F0-A2D4280E47B9}" destId="{C1059C9D-FFC8-4ACF-BB02-64F04234808F}" srcOrd="4" destOrd="0" presId="urn:microsoft.com/office/officeart/2008/layout/AlternatingHexagons"/>
    <dgm:cxn modelId="{8ED3B265-5924-884F-835C-CE487E517BF3}" type="presParOf" srcId="{A5383649-8FFF-4607-9A4D-6AB235E91574}" destId="{BEF59D78-7FBB-44C1-9632-D86812D59D39}" srcOrd="1" destOrd="0" presId="urn:microsoft.com/office/officeart/2008/layout/AlternatingHexagons"/>
    <dgm:cxn modelId="{A715700E-E1E0-D94F-83C0-53883428207F}" type="presParOf" srcId="{A5383649-8FFF-4607-9A4D-6AB235E91574}" destId="{62DBCA72-B4C3-4C32-9807-DF0C4C788E87}" srcOrd="2" destOrd="0" presId="urn:microsoft.com/office/officeart/2008/layout/AlternatingHexagons"/>
    <dgm:cxn modelId="{0B06EE30-4D07-B34A-B2F2-7E4AC9F5F44A}" type="presParOf" srcId="{62DBCA72-B4C3-4C32-9807-DF0C4C788E87}" destId="{A54F37E0-FF20-489C-9A57-2544DB953AF4}" srcOrd="0" destOrd="0" presId="urn:microsoft.com/office/officeart/2008/layout/AlternatingHexagons"/>
    <dgm:cxn modelId="{53476F88-2AE8-1647-AF05-C607996C0915}" type="presParOf" srcId="{62DBCA72-B4C3-4C32-9807-DF0C4C788E87}" destId="{8F880000-A583-499E-A797-436542BD802E}" srcOrd="1" destOrd="0" presId="urn:microsoft.com/office/officeart/2008/layout/AlternatingHexagons"/>
    <dgm:cxn modelId="{07E235D8-79E7-DF45-B368-02FF18AF6B09}" type="presParOf" srcId="{62DBCA72-B4C3-4C32-9807-DF0C4C788E87}" destId="{87FAF430-AE7F-4A68-9001-BD2A5C766EAA}" srcOrd="2" destOrd="0" presId="urn:microsoft.com/office/officeart/2008/layout/AlternatingHexagons"/>
    <dgm:cxn modelId="{945E262A-D671-D04B-8BE8-F46A97FABEF1}" type="presParOf" srcId="{62DBCA72-B4C3-4C32-9807-DF0C4C788E87}" destId="{A9D1697E-5DAC-4BE9-85DE-0CD163F60668}" srcOrd="3" destOrd="0" presId="urn:microsoft.com/office/officeart/2008/layout/AlternatingHexagons"/>
    <dgm:cxn modelId="{DAF1EBE9-B44C-0C4A-A8FA-F1BB46C7AD43}" type="presParOf" srcId="{62DBCA72-B4C3-4C32-9807-DF0C4C788E87}" destId="{C40F58A9-F0D8-407A-A53C-EEFAEAFD170B}" srcOrd="4" destOrd="0" presId="urn:microsoft.com/office/officeart/2008/layout/AlternatingHexagons"/>
    <dgm:cxn modelId="{7395808B-4C35-C546-9533-69593E388A7D}" type="presParOf" srcId="{A5383649-8FFF-4607-9A4D-6AB235E91574}" destId="{7DE20C65-C2F1-4A10-B966-2727DA258F40}" srcOrd="3" destOrd="0" presId="urn:microsoft.com/office/officeart/2008/layout/AlternatingHexagons"/>
    <dgm:cxn modelId="{54683A9C-B321-BF47-B12C-501314E9C9D4}" type="presParOf" srcId="{A5383649-8FFF-4607-9A4D-6AB235E91574}" destId="{408D9B7B-3E7C-48FC-8A43-7C50DC581518}" srcOrd="4" destOrd="0" presId="urn:microsoft.com/office/officeart/2008/layout/AlternatingHexagons"/>
    <dgm:cxn modelId="{8F9E5BD0-1C5C-1547-A52D-4C47C4B39949}" type="presParOf" srcId="{408D9B7B-3E7C-48FC-8A43-7C50DC581518}" destId="{472C074F-0314-409F-AD71-8B08D0EB4CDC}" srcOrd="0" destOrd="0" presId="urn:microsoft.com/office/officeart/2008/layout/AlternatingHexagons"/>
    <dgm:cxn modelId="{69090517-92B5-AE4A-B90D-7D4832413E0E}" type="presParOf" srcId="{408D9B7B-3E7C-48FC-8A43-7C50DC581518}" destId="{F9336674-D47A-4A74-B0EA-6CDDC31FC0BD}" srcOrd="1" destOrd="0" presId="urn:microsoft.com/office/officeart/2008/layout/AlternatingHexagons"/>
    <dgm:cxn modelId="{5E00CA73-39A9-9045-B7B1-C51FAC77A258}" type="presParOf" srcId="{408D9B7B-3E7C-48FC-8A43-7C50DC581518}" destId="{CD71CB25-83F0-4ED1-98CC-72806A8F8554}" srcOrd="2" destOrd="0" presId="urn:microsoft.com/office/officeart/2008/layout/AlternatingHexagons"/>
    <dgm:cxn modelId="{3428A378-35E8-8642-B296-189DA8689D2E}" type="presParOf" srcId="{408D9B7B-3E7C-48FC-8A43-7C50DC581518}" destId="{0E93EC1D-F702-4073-A610-2252FAB130EC}" srcOrd="3" destOrd="0" presId="urn:microsoft.com/office/officeart/2008/layout/AlternatingHexagons"/>
    <dgm:cxn modelId="{49BBC5FA-C685-EE47-9435-8A8A76216A9B}" type="presParOf" srcId="{408D9B7B-3E7C-48FC-8A43-7C50DC581518}" destId="{311BF3EC-3F16-4009-A50D-7D4034C113E9}" srcOrd="4" destOrd="0" presId="urn:microsoft.com/office/officeart/2008/layout/AlternatingHexagons"/>
    <dgm:cxn modelId="{95402078-959E-1244-886B-78F7C4B38966}" type="presParOf" srcId="{A5383649-8FFF-4607-9A4D-6AB235E91574}" destId="{817DFBC6-B24F-43A9-AF5E-02928EE87802}" srcOrd="5" destOrd="0" presId="urn:microsoft.com/office/officeart/2008/layout/AlternatingHexagons"/>
    <dgm:cxn modelId="{2922FD70-87D3-8E40-A20E-2182A3716FAA}" type="presParOf" srcId="{A5383649-8FFF-4607-9A4D-6AB235E91574}" destId="{9143D84A-5D56-4D57-86FB-2629DE72DAA7}" srcOrd="6" destOrd="0" presId="urn:microsoft.com/office/officeart/2008/layout/AlternatingHexagons"/>
    <dgm:cxn modelId="{6201E57A-BA4E-2241-B0B3-BDD1F2967054}" type="presParOf" srcId="{9143D84A-5D56-4D57-86FB-2629DE72DAA7}" destId="{D0B5C482-1E81-40F7-8BA2-E7B8D6C33076}" srcOrd="0" destOrd="0" presId="urn:microsoft.com/office/officeart/2008/layout/AlternatingHexagons"/>
    <dgm:cxn modelId="{8B251311-AFF9-514A-922D-E85AF5A1D383}" type="presParOf" srcId="{9143D84A-5D56-4D57-86FB-2629DE72DAA7}" destId="{AAE76E87-8A1E-4F90-9B3A-600587A71B6A}" srcOrd="1" destOrd="0" presId="urn:microsoft.com/office/officeart/2008/layout/AlternatingHexagons"/>
    <dgm:cxn modelId="{B44178B8-B5C7-164A-B150-49F513B8EF8B}" type="presParOf" srcId="{9143D84A-5D56-4D57-86FB-2629DE72DAA7}" destId="{5144E535-794F-4A92-8D6C-C23B738AA0AA}" srcOrd="2" destOrd="0" presId="urn:microsoft.com/office/officeart/2008/layout/AlternatingHexagons"/>
    <dgm:cxn modelId="{271C02C4-660C-0044-8984-95B94C6B3388}" type="presParOf" srcId="{9143D84A-5D56-4D57-86FB-2629DE72DAA7}" destId="{7E17473A-5233-4567-A5E7-CDA80E4E391C}" srcOrd="3" destOrd="0" presId="urn:microsoft.com/office/officeart/2008/layout/AlternatingHexagons"/>
    <dgm:cxn modelId="{327F16A4-4850-F943-8A27-F8D4B11BD829}" type="presParOf" srcId="{9143D84A-5D56-4D57-86FB-2629DE72DAA7}" destId="{F7134CE3-7F27-41D2-BC9E-D75159F0C177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11AD149-A808-CB48-8EA0-0DCC00CBA29F}" type="doc">
      <dgm:prSet loTypeId="urn:microsoft.com/office/officeart/2005/8/layout/vList3#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E4093D-49CE-6644-B97C-4784C2C09BC5}">
      <dgm:prSet phldrT="[Text]"/>
      <dgm:spPr/>
      <dgm:t>
        <a:bodyPr/>
        <a:lstStyle/>
        <a:p>
          <a:r>
            <a:rPr lang="en-US" dirty="0"/>
            <a:t>Parch </a:t>
          </a:r>
          <a:r>
            <a:rPr lang="en-US" dirty="0" err="1"/>
            <a:t>i’r</a:t>
          </a:r>
          <a:r>
            <a:rPr lang="en-US" dirty="0"/>
            <a:t> </a:t>
          </a:r>
          <a:r>
            <a:rPr lang="en-US" dirty="0" err="1"/>
            <a:t>plentyn</a:t>
          </a:r>
          <a:endParaRPr lang="en-US" dirty="0"/>
        </a:p>
      </dgm:t>
    </dgm:pt>
    <dgm:pt modelId="{7872F19C-13C9-604D-9F42-F9ED6847EB82}" type="parTrans" cxnId="{3F87F8A6-E2E7-AD45-B87A-64BD896DF605}">
      <dgm:prSet/>
      <dgm:spPr/>
      <dgm:t>
        <a:bodyPr/>
        <a:lstStyle/>
        <a:p>
          <a:endParaRPr lang="en-US"/>
        </a:p>
      </dgm:t>
    </dgm:pt>
    <dgm:pt modelId="{CED2B4B8-5A48-2E41-96BB-277A698DA40A}" type="sibTrans" cxnId="{3F87F8A6-E2E7-AD45-B87A-64BD896DF605}">
      <dgm:prSet/>
      <dgm:spPr/>
      <dgm:t>
        <a:bodyPr/>
        <a:lstStyle/>
        <a:p>
          <a:endParaRPr lang="en-US"/>
        </a:p>
      </dgm:t>
    </dgm:pt>
    <dgm:pt modelId="{9D8B2729-B9DE-A74C-9304-7C0002AD9F30}">
      <dgm:prSet phldrT="[Text]"/>
      <dgm:spPr/>
      <dgm:t>
        <a:bodyPr/>
        <a:lstStyle/>
        <a:p>
          <a:r>
            <a:rPr lang="en-US" dirty="0" err="1"/>
            <a:t>Safon</a:t>
          </a:r>
          <a:r>
            <a:rPr lang="en-US" dirty="0"/>
            <a:t> </a:t>
          </a:r>
          <a:r>
            <a:rPr lang="en-US" dirty="0" err="1"/>
            <a:t>y</a:t>
          </a:r>
          <a:r>
            <a:rPr lang="en-US" dirty="0"/>
            <a:t> </a:t>
          </a:r>
          <a:r>
            <a:rPr lang="en-US" dirty="0" err="1"/>
            <a:t>gofal</a:t>
          </a:r>
          <a:r>
            <a:rPr lang="en-US" dirty="0"/>
            <a:t> </a:t>
          </a:r>
          <a:r>
            <a:rPr lang="en-US" dirty="0" err="1"/>
            <a:t>a’r</a:t>
          </a:r>
          <a:r>
            <a:rPr lang="en-US" dirty="0"/>
            <a:t> </a:t>
          </a:r>
          <a:r>
            <a:rPr lang="en-US" dirty="0" err="1"/>
            <a:t>ddarpariaeth</a:t>
          </a:r>
          <a:endParaRPr lang="en-US" dirty="0"/>
        </a:p>
      </dgm:t>
    </dgm:pt>
    <dgm:pt modelId="{BAA34F17-AED5-FA48-BF80-CF01A8142DD5}" type="parTrans" cxnId="{BD86EF59-1097-C644-AAE8-BC90D3D4FB9F}">
      <dgm:prSet/>
      <dgm:spPr/>
      <dgm:t>
        <a:bodyPr/>
        <a:lstStyle/>
        <a:p>
          <a:endParaRPr lang="en-US"/>
        </a:p>
      </dgm:t>
    </dgm:pt>
    <dgm:pt modelId="{9280CC3E-E518-8745-A1DF-C0BAD1B61244}" type="sibTrans" cxnId="{BD86EF59-1097-C644-AAE8-BC90D3D4FB9F}">
      <dgm:prSet/>
      <dgm:spPr/>
      <dgm:t>
        <a:bodyPr/>
        <a:lstStyle/>
        <a:p>
          <a:endParaRPr lang="en-US"/>
        </a:p>
      </dgm:t>
    </dgm:pt>
    <dgm:pt modelId="{1ED3590D-8787-8E47-A8F6-7F5CD0B93DD8}">
      <dgm:prSet phldrT="[Text]"/>
      <dgm:spPr/>
      <dgm:t>
        <a:bodyPr/>
        <a:lstStyle/>
        <a:p>
          <a:r>
            <a:rPr lang="en-US" dirty="0" err="1"/>
            <a:t>Pŵer</a:t>
          </a:r>
          <a:r>
            <a:rPr lang="en-US" dirty="0"/>
            <a:t> </a:t>
          </a:r>
          <a:r>
            <a:rPr lang="en-US" dirty="0" err="1"/>
            <a:t>arsylwi</a:t>
          </a:r>
          <a:endParaRPr lang="en-US" dirty="0"/>
        </a:p>
      </dgm:t>
    </dgm:pt>
    <dgm:pt modelId="{A363DE86-AB4A-F84E-954D-C34332381260}" type="parTrans" cxnId="{5BEFD0AC-28D5-634B-AF40-AAE5F4728EB3}">
      <dgm:prSet/>
      <dgm:spPr/>
      <dgm:t>
        <a:bodyPr/>
        <a:lstStyle/>
        <a:p>
          <a:endParaRPr lang="en-US"/>
        </a:p>
      </dgm:t>
    </dgm:pt>
    <dgm:pt modelId="{4901197D-2CAE-5749-B9A9-499FBDB3EB81}" type="sibTrans" cxnId="{5BEFD0AC-28D5-634B-AF40-AAE5F4728EB3}">
      <dgm:prSet/>
      <dgm:spPr/>
      <dgm:t>
        <a:bodyPr/>
        <a:lstStyle/>
        <a:p>
          <a:endParaRPr lang="en-US"/>
        </a:p>
      </dgm:t>
    </dgm:pt>
    <dgm:pt modelId="{AC475EE1-46FF-154B-B2B8-C58BE0D28902}">
      <dgm:prSet phldrT="[Text]"/>
      <dgm:spPr/>
      <dgm:t>
        <a:bodyPr/>
        <a:lstStyle/>
        <a:p>
          <a:r>
            <a:rPr lang="en-US" dirty="0" err="1"/>
            <a:t>Rhyngweithio’r</a:t>
          </a:r>
          <a:r>
            <a:rPr lang="en-US" dirty="0"/>
            <a:t> </a:t>
          </a:r>
          <a:r>
            <a:rPr lang="en-US" dirty="0" err="1"/>
            <a:t>oedolyn</a:t>
          </a:r>
          <a:endParaRPr lang="en-US" dirty="0"/>
        </a:p>
      </dgm:t>
    </dgm:pt>
    <dgm:pt modelId="{84BBBA36-4F15-D84C-B776-DB02B70892EA}" type="parTrans" cxnId="{8409D803-7D2D-7F43-AAB4-B358DFD491F3}">
      <dgm:prSet/>
      <dgm:spPr/>
      <dgm:t>
        <a:bodyPr/>
        <a:lstStyle/>
        <a:p>
          <a:endParaRPr lang="en-US"/>
        </a:p>
      </dgm:t>
    </dgm:pt>
    <dgm:pt modelId="{0E47E352-36CA-1A48-BDE2-4F945606A915}" type="sibTrans" cxnId="{8409D803-7D2D-7F43-AAB4-B358DFD491F3}">
      <dgm:prSet/>
      <dgm:spPr/>
      <dgm:t>
        <a:bodyPr/>
        <a:lstStyle/>
        <a:p>
          <a:endParaRPr lang="en-US"/>
        </a:p>
      </dgm:t>
    </dgm:pt>
    <dgm:pt modelId="{EAD9AC85-2483-B943-9752-6439B53AEA6A}" type="pres">
      <dgm:prSet presAssocID="{D11AD149-A808-CB48-8EA0-0DCC00CBA29F}" presName="linearFlow" presStyleCnt="0">
        <dgm:presLayoutVars>
          <dgm:dir/>
          <dgm:resizeHandles val="exact"/>
        </dgm:presLayoutVars>
      </dgm:prSet>
      <dgm:spPr/>
    </dgm:pt>
    <dgm:pt modelId="{E37B77F8-F25A-CB49-934F-C85B4E6190A1}" type="pres">
      <dgm:prSet presAssocID="{8AE4093D-49CE-6644-B97C-4784C2C09BC5}" presName="composite" presStyleCnt="0"/>
      <dgm:spPr/>
    </dgm:pt>
    <dgm:pt modelId="{B6EDB817-CEB4-2D40-9A30-B64AEFB30787}" type="pres">
      <dgm:prSet presAssocID="{8AE4093D-49CE-6644-B97C-4784C2C09BC5}" presName="imgShp" presStyleLbl="fgImgPlace1" presStyleIdx="0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1B3E3A19-DDF4-1F49-ABA7-292A5E94B8E3}" type="pres">
      <dgm:prSet presAssocID="{8AE4093D-49CE-6644-B97C-4784C2C09BC5}" presName="txShp" presStyleLbl="node1" presStyleIdx="0" presStyleCnt="4">
        <dgm:presLayoutVars>
          <dgm:bulletEnabled val="1"/>
        </dgm:presLayoutVars>
      </dgm:prSet>
      <dgm:spPr/>
    </dgm:pt>
    <dgm:pt modelId="{58C8211A-7A7C-8949-B52C-34AFF8B10083}" type="pres">
      <dgm:prSet presAssocID="{CED2B4B8-5A48-2E41-96BB-277A698DA40A}" presName="spacing" presStyleCnt="0"/>
      <dgm:spPr/>
    </dgm:pt>
    <dgm:pt modelId="{D09D27C9-4B4C-3E4A-84E6-ABABF46B4D61}" type="pres">
      <dgm:prSet presAssocID="{9D8B2729-B9DE-A74C-9304-7C0002AD9F30}" presName="composite" presStyleCnt="0"/>
      <dgm:spPr/>
    </dgm:pt>
    <dgm:pt modelId="{09AE925A-5CB5-9E4E-B30E-E3B5DE216279}" type="pres">
      <dgm:prSet presAssocID="{9D8B2729-B9DE-A74C-9304-7C0002AD9F30}" presName="imgShp" presStyleLbl="fgImgPlace1" presStyleIdx="1" presStyleCnt="4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2469F21F-19F3-B94E-8A9C-CE44FEA92BEC}" type="pres">
      <dgm:prSet presAssocID="{9D8B2729-B9DE-A74C-9304-7C0002AD9F30}" presName="txShp" presStyleLbl="node1" presStyleIdx="1" presStyleCnt="4">
        <dgm:presLayoutVars>
          <dgm:bulletEnabled val="1"/>
        </dgm:presLayoutVars>
      </dgm:prSet>
      <dgm:spPr/>
    </dgm:pt>
    <dgm:pt modelId="{D81ADFA6-0AD6-E345-A0FE-ACA9FBF5C397}" type="pres">
      <dgm:prSet presAssocID="{9280CC3E-E518-8745-A1DF-C0BAD1B61244}" presName="spacing" presStyleCnt="0"/>
      <dgm:spPr/>
    </dgm:pt>
    <dgm:pt modelId="{4F2B032A-1D2B-DE43-B413-2B8B2481ABB8}" type="pres">
      <dgm:prSet presAssocID="{1ED3590D-8787-8E47-A8F6-7F5CD0B93DD8}" presName="composite" presStyleCnt="0"/>
      <dgm:spPr/>
    </dgm:pt>
    <dgm:pt modelId="{4CB7D862-8FDD-8B49-BCE2-427CAC26E71B}" type="pres">
      <dgm:prSet presAssocID="{1ED3590D-8787-8E47-A8F6-7F5CD0B93DD8}" presName="imgShp" presStyleLbl="fgImgPlace1" presStyleIdx="2" presStyleCnt="4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B0FFBB46-FD1E-C143-8220-7812FAB64E2C}" type="pres">
      <dgm:prSet presAssocID="{1ED3590D-8787-8E47-A8F6-7F5CD0B93DD8}" presName="txShp" presStyleLbl="node1" presStyleIdx="2" presStyleCnt="4">
        <dgm:presLayoutVars>
          <dgm:bulletEnabled val="1"/>
        </dgm:presLayoutVars>
      </dgm:prSet>
      <dgm:spPr/>
    </dgm:pt>
    <dgm:pt modelId="{EA1C83ED-0A79-694A-BC9C-5020AF884BBE}" type="pres">
      <dgm:prSet presAssocID="{4901197D-2CAE-5749-B9A9-499FBDB3EB81}" presName="spacing" presStyleCnt="0"/>
      <dgm:spPr/>
    </dgm:pt>
    <dgm:pt modelId="{1E58FDFF-422F-B34A-90ED-199950B50907}" type="pres">
      <dgm:prSet presAssocID="{AC475EE1-46FF-154B-B2B8-C58BE0D28902}" presName="composite" presStyleCnt="0"/>
      <dgm:spPr/>
    </dgm:pt>
    <dgm:pt modelId="{F54C983E-A6D5-8B43-95D8-AAAB51EAC62B}" type="pres">
      <dgm:prSet presAssocID="{AC475EE1-46FF-154B-B2B8-C58BE0D28902}" presName="imgShp" presStyleLbl="fgImgPlace1" presStyleIdx="3" presStyleCnt="4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5F77F72F-7391-A94C-999C-61B8A045C56E}" type="pres">
      <dgm:prSet presAssocID="{AC475EE1-46FF-154B-B2B8-C58BE0D28902}" presName="txShp" presStyleLbl="node1" presStyleIdx="3" presStyleCnt="4">
        <dgm:presLayoutVars>
          <dgm:bulletEnabled val="1"/>
        </dgm:presLayoutVars>
      </dgm:prSet>
      <dgm:spPr/>
    </dgm:pt>
  </dgm:ptLst>
  <dgm:cxnLst>
    <dgm:cxn modelId="{8409D803-7D2D-7F43-AAB4-B358DFD491F3}" srcId="{D11AD149-A808-CB48-8EA0-0DCC00CBA29F}" destId="{AC475EE1-46FF-154B-B2B8-C58BE0D28902}" srcOrd="3" destOrd="0" parTransId="{84BBBA36-4F15-D84C-B776-DB02B70892EA}" sibTransId="{0E47E352-36CA-1A48-BDE2-4F945606A915}"/>
    <dgm:cxn modelId="{8556BF19-7D2E-0E4F-833C-EA8B6535E437}" type="presOf" srcId="{1ED3590D-8787-8E47-A8F6-7F5CD0B93DD8}" destId="{B0FFBB46-FD1E-C143-8220-7812FAB64E2C}" srcOrd="0" destOrd="0" presId="urn:microsoft.com/office/officeart/2005/8/layout/vList3#2"/>
    <dgm:cxn modelId="{25D30153-1B6D-354C-881C-36B78737A4D8}" type="presOf" srcId="{8AE4093D-49CE-6644-B97C-4784C2C09BC5}" destId="{1B3E3A19-DDF4-1F49-ABA7-292A5E94B8E3}" srcOrd="0" destOrd="0" presId="urn:microsoft.com/office/officeart/2005/8/layout/vList3#2"/>
    <dgm:cxn modelId="{BD86EF59-1097-C644-AAE8-BC90D3D4FB9F}" srcId="{D11AD149-A808-CB48-8EA0-0DCC00CBA29F}" destId="{9D8B2729-B9DE-A74C-9304-7C0002AD9F30}" srcOrd="1" destOrd="0" parTransId="{BAA34F17-AED5-FA48-BF80-CF01A8142DD5}" sibTransId="{9280CC3E-E518-8745-A1DF-C0BAD1B61244}"/>
    <dgm:cxn modelId="{21B4D48D-507A-1D47-8E5B-884E8A971AA2}" type="presOf" srcId="{D11AD149-A808-CB48-8EA0-0DCC00CBA29F}" destId="{EAD9AC85-2483-B943-9752-6439B53AEA6A}" srcOrd="0" destOrd="0" presId="urn:microsoft.com/office/officeart/2005/8/layout/vList3#2"/>
    <dgm:cxn modelId="{3F87F8A6-E2E7-AD45-B87A-64BD896DF605}" srcId="{D11AD149-A808-CB48-8EA0-0DCC00CBA29F}" destId="{8AE4093D-49CE-6644-B97C-4784C2C09BC5}" srcOrd="0" destOrd="0" parTransId="{7872F19C-13C9-604D-9F42-F9ED6847EB82}" sibTransId="{CED2B4B8-5A48-2E41-96BB-277A698DA40A}"/>
    <dgm:cxn modelId="{8CEE8DAA-112C-0649-8371-8A3BFE3BD44A}" type="presOf" srcId="{9D8B2729-B9DE-A74C-9304-7C0002AD9F30}" destId="{2469F21F-19F3-B94E-8A9C-CE44FEA92BEC}" srcOrd="0" destOrd="0" presId="urn:microsoft.com/office/officeart/2005/8/layout/vList3#2"/>
    <dgm:cxn modelId="{5BEFD0AC-28D5-634B-AF40-AAE5F4728EB3}" srcId="{D11AD149-A808-CB48-8EA0-0DCC00CBA29F}" destId="{1ED3590D-8787-8E47-A8F6-7F5CD0B93DD8}" srcOrd="2" destOrd="0" parTransId="{A363DE86-AB4A-F84E-954D-C34332381260}" sibTransId="{4901197D-2CAE-5749-B9A9-499FBDB3EB81}"/>
    <dgm:cxn modelId="{E2451ACA-2D97-F94B-8734-B2E0B2AEE4DE}" type="presOf" srcId="{AC475EE1-46FF-154B-B2B8-C58BE0D28902}" destId="{5F77F72F-7391-A94C-999C-61B8A045C56E}" srcOrd="0" destOrd="0" presId="urn:microsoft.com/office/officeart/2005/8/layout/vList3#2"/>
    <dgm:cxn modelId="{2FE75E2C-35ED-EB43-A3C9-6A7A2A8B219B}" type="presParOf" srcId="{EAD9AC85-2483-B943-9752-6439B53AEA6A}" destId="{E37B77F8-F25A-CB49-934F-C85B4E6190A1}" srcOrd="0" destOrd="0" presId="urn:microsoft.com/office/officeart/2005/8/layout/vList3#2"/>
    <dgm:cxn modelId="{520366ED-5061-5F4E-8BA5-B8F151C23484}" type="presParOf" srcId="{E37B77F8-F25A-CB49-934F-C85B4E6190A1}" destId="{B6EDB817-CEB4-2D40-9A30-B64AEFB30787}" srcOrd="0" destOrd="0" presId="urn:microsoft.com/office/officeart/2005/8/layout/vList3#2"/>
    <dgm:cxn modelId="{9D008A99-6E06-4C4F-AE28-118C5230F0D3}" type="presParOf" srcId="{E37B77F8-F25A-CB49-934F-C85B4E6190A1}" destId="{1B3E3A19-DDF4-1F49-ABA7-292A5E94B8E3}" srcOrd="1" destOrd="0" presId="urn:microsoft.com/office/officeart/2005/8/layout/vList3#2"/>
    <dgm:cxn modelId="{610F36DD-604C-6B4D-97C4-C0A272831B11}" type="presParOf" srcId="{EAD9AC85-2483-B943-9752-6439B53AEA6A}" destId="{58C8211A-7A7C-8949-B52C-34AFF8B10083}" srcOrd="1" destOrd="0" presId="urn:microsoft.com/office/officeart/2005/8/layout/vList3#2"/>
    <dgm:cxn modelId="{C71E1600-746C-1046-9035-ACBFEDD8D79D}" type="presParOf" srcId="{EAD9AC85-2483-B943-9752-6439B53AEA6A}" destId="{D09D27C9-4B4C-3E4A-84E6-ABABF46B4D61}" srcOrd="2" destOrd="0" presId="urn:microsoft.com/office/officeart/2005/8/layout/vList3#2"/>
    <dgm:cxn modelId="{60C412A3-08A3-2F42-9CE7-0EC62F05F788}" type="presParOf" srcId="{D09D27C9-4B4C-3E4A-84E6-ABABF46B4D61}" destId="{09AE925A-5CB5-9E4E-B30E-E3B5DE216279}" srcOrd="0" destOrd="0" presId="urn:microsoft.com/office/officeart/2005/8/layout/vList3#2"/>
    <dgm:cxn modelId="{7FE63BCD-B615-1D46-B924-A7FB6DA33E36}" type="presParOf" srcId="{D09D27C9-4B4C-3E4A-84E6-ABABF46B4D61}" destId="{2469F21F-19F3-B94E-8A9C-CE44FEA92BEC}" srcOrd="1" destOrd="0" presId="urn:microsoft.com/office/officeart/2005/8/layout/vList3#2"/>
    <dgm:cxn modelId="{44A7E8AB-2C18-8E4D-8C6B-08A54E3F9DFA}" type="presParOf" srcId="{EAD9AC85-2483-B943-9752-6439B53AEA6A}" destId="{D81ADFA6-0AD6-E345-A0FE-ACA9FBF5C397}" srcOrd="3" destOrd="0" presId="urn:microsoft.com/office/officeart/2005/8/layout/vList3#2"/>
    <dgm:cxn modelId="{1D7E1B1C-5A3E-EA41-ADF0-B00437B5170A}" type="presParOf" srcId="{EAD9AC85-2483-B943-9752-6439B53AEA6A}" destId="{4F2B032A-1D2B-DE43-B413-2B8B2481ABB8}" srcOrd="4" destOrd="0" presId="urn:microsoft.com/office/officeart/2005/8/layout/vList3#2"/>
    <dgm:cxn modelId="{CB4BDCA7-FA9F-4B45-87F1-5360D0E6A886}" type="presParOf" srcId="{4F2B032A-1D2B-DE43-B413-2B8B2481ABB8}" destId="{4CB7D862-8FDD-8B49-BCE2-427CAC26E71B}" srcOrd="0" destOrd="0" presId="urn:microsoft.com/office/officeart/2005/8/layout/vList3#2"/>
    <dgm:cxn modelId="{414B94F8-CA64-F242-9CDC-75D1412326A8}" type="presParOf" srcId="{4F2B032A-1D2B-DE43-B413-2B8B2481ABB8}" destId="{B0FFBB46-FD1E-C143-8220-7812FAB64E2C}" srcOrd="1" destOrd="0" presId="urn:microsoft.com/office/officeart/2005/8/layout/vList3#2"/>
    <dgm:cxn modelId="{2E4DD179-2EB9-8349-9EFA-3115D2C73659}" type="presParOf" srcId="{EAD9AC85-2483-B943-9752-6439B53AEA6A}" destId="{EA1C83ED-0A79-694A-BC9C-5020AF884BBE}" srcOrd="5" destOrd="0" presId="urn:microsoft.com/office/officeart/2005/8/layout/vList3#2"/>
    <dgm:cxn modelId="{481B7CDA-ED87-AD4A-B5C0-5768E7678EFE}" type="presParOf" srcId="{EAD9AC85-2483-B943-9752-6439B53AEA6A}" destId="{1E58FDFF-422F-B34A-90ED-199950B50907}" srcOrd="6" destOrd="0" presId="urn:microsoft.com/office/officeart/2005/8/layout/vList3#2"/>
    <dgm:cxn modelId="{49E54027-E2B5-6D42-956D-D6AB595C2FA1}" type="presParOf" srcId="{1E58FDFF-422F-B34A-90ED-199950B50907}" destId="{F54C983E-A6D5-8B43-95D8-AAAB51EAC62B}" srcOrd="0" destOrd="0" presId="urn:microsoft.com/office/officeart/2005/8/layout/vList3#2"/>
    <dgm:cxn modelId="{00A1EDF6-6C1E-3840-80A5-9BC5F9BD5AEB}" type="presParOf" srcId="{1E58FDFF-422F-B34A-90ED-199950B50907}" destId="{5F77F72F-7391-A94C-999C-61B8A045C56E}" srcOrd="1" destOrd="0" presId="urn:microsoft.com/office/officeart/2005/8/layout/vList3#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3EB4264-4E11-4F4C-BB91-AA586E3CA1AC}" type="doc">
      <dgm:prSet loTypeId="urn:microsoft.com/office/officeart/2005/8/layout/venn1" loCatId="relationship" qsTypeId="urn:microsoft.com/office/officeart/2005/8/quickstyle/simple4" qsCatId="simple" csTypeId="urn:microsoft.com/office/officeart/2005/8/colors/accent1_2" csCatId="accent1" phldr="1"/>
      <dgm:spPr/>
    </dgm:pt>
    <dgm:pt modelId="{D19A3821-5150-0748-842F-A205C1B3626B}">
      <dgm:prSet phldrT="[Text]" custT="1"/>
      <dgm:spPr/>
      <dgm:t>
        <a:bodyPr/>
        <a:lstStyle/>
        <a:p>
          <a:r>
            <a:rPr lang="en-US" sz="1800" dirty="0">
              <a:solidFill>
                <a:schemeClr val="tx1"/>
              </a:solidFill>
            </a:rPr>
            <a:t>dawnus</a:t>
          </a:r>
        </a:p>
      </dgm:t>
    </dgm:pt>
    <dgm:pt modelId="{49CA2FCF-E2EC-7F45-AB87-43D197F5EDFF}" type="parTrans" cxnId="{63368A6F-4D70-064D-9255-40BE9CC1AC73}">
      <dgm:prSet/>
      <dgm:spPr/>
      <dgm:t>
        <a:bodyPr/>
        <a:lstStyle/>
        <a:p>
          <a:endParaRPr lang="en-US"/>
        </a:p>
      </dgm:t>
    </dgm:pt>
    <dgm:pt modelId="{36F14CA5-2AB3-934E-B920-D51AE16BFE13}" type="sibTrans" cxnId="{63368A6F-4D70-064D-9255-40BE9CC1AC73}">
      <dgm:prSet/>
      <dgm:spPr/>
      <dgm:t>
        <a:bodyPr/>
        <a:lstStyle/>
        <a:p>
          <a:endParaRPr lang="en-US"/>
        </a:p>
      </dgm:t>
    </dgm:pt>
    <dgm:pt modelId="{ADED5CFF-A0BC-A440-91B7-EF467734F802}">
      <dgm:prSet phldrT="[Text]" custT="1"/>
      <dgm:spPr/>
      <dgm:t>
        <a:bodyPr/>
        <a:lstStyle/>
        <a:p>
          <a:r>
            <a:rPr lang="en-US" sz="1800" dirty="0">
              <a:solidFill>
                <a:schemeClr val="tx1"/>
              </a:solidFill>
            </a:rPr>
            <a:t>disglair</a:t>
          </a:r>
        </a:p>
      </dgm:t>
    </dgm:pt>
    <dgm:pt modelId="{A24C9137-7F7D-D64E-88D1-7EC0F834AB35}" type="parTrans" cxnId="{61D8A556-C45E-E847-94CB-CAEC0A26BA0F}">
      <dgm:prSet/>
      <dgm:spPr/>
      <dgm:t>
        <a:bodyPr/>
        <a:lstStyle/>
        <a:p>
          <a:endParaRPr lang="en-US"/>
        </a:p>
      </dgm:t>
    </dgm:pt>
    <dgm:pt modelId="{3C9BF265-0705-4946-A8AD-84E5BA44287A}" type="sibTrans" cxnId="{61D8A556-C45E-E847-94CB-CAEC0A26BA0F}">
      <dgm:prSet/>
      <dgm:spPr/>
      <dgm:t>
        <a:bodyPr/>
        <a:lstStyle/>
        <a:p>
          <a:endParaRPr lang="en-US"/>
        </a:p>
      </dgm:t>
    </dgm:pt>
    <dgm:pt modelId="{E327C586-ACE6-B54F-A826-9B78C8EC9213}">
      <dgm:prSet phldrT="[Text]" custT="1"/>
      <dgm:spPr/>
      <dgm:t>
        <a:bodyPr/>
        <a:lstStyle/>
        <a:p>
          <a:r>
            <a:rPr lang="en-US" sz="1800" dirty="0">
              <a:solidFill>
                <a:schemeClr val="tx1"/>
              </a:solidFill>
            </a:rPr>
            <a:t>athrylith</a:t>
          </a:r>
        </a:p>
      </dgm:t>
    </dgm:pt>
    <dgm:pt modelId="{05A1AA47-85FE-7846-BAE6-BAE105BF5F58}" type="parTrans" cxnId="{697A725B-6D03-474A-9923-9381B72F2FAB}">
      <dgm:prSet/>
      <dgm:spPr/>
      <dgm:t>
        <a:bodyPr/>
        <a:lstStyle/>
        <a:p>
          <a:endParaRPr lang="en-US"/>
        </a:p>
      </dgm:t>
    </dgm:pt>
    <dgm:pt modelId="{B079327F-7882-7E49-A5BE-B77F579050FD}" type="sibTrans" cxnId="{697A725B-6D03-474A-9923-9381B72F2FAB}">
      <dgm:prSet/>
      <dgm:spPr/>
      <dgm:t>
        <a:bodyPr/>
        <a:lstStyle/>
        <a:p>
          <a:endParaRPr lang="en-US"/>
        </a:p>
      </dgm:t>
    </dgm:pt>
    <dgm:pt modelId="{CFA00596-5A55-BF4B-A169-887D31E4A49F}">
      <dgm:prSet phldrT="[Text]" custT="1"/>
      <dgm:spPr/>
      <dgm:t>
        <a:bodyPr/>
        <a:lstStyle/>
        <a:p>
          <a:r>
            <a:rPr lang="en-US" sz="1800" dirty="0">
              <a:solidFill>
                <a:schemeClr val="tx1"/>
              </a:solidFill>
            </a:rPr>
            <a:t>medrus</a:t>
          </a:r>
        </a:p>
      </dgm:t>
    </dgm:pt>
    <dgm:pt modelId="{88C913F0-48F4-FE43-967A-E1DADEC8CD46}" type="parTrans" cxnId="{3E7BF988-C4A4-0B43-8E0B-E3BCC88CA6DA}">
      <dgm:prSet/>
      <dgm:spPr/>
      <dgm:t>
        <a:bodyPr/>
        <a:lstStyle/>
        <a:p>
          <a:endParaRPr lang="en-US"/>
        </a:p>
      </dgm:t>
    </dgm:pt>
    <dgm:pt modelId="{57B9FDA7-F9D5-7F45-84C8-E5B564FF19BF}" type="sibTrans" cxnId="{3E7BF988-C4A4-0B43-8E0B-E3BCC88CA6DA}">
      <dgm:prSet/>
      <dgm:spPr/>
      <dgm:t>
        <a:bodyPr/>
        <a:lstStyle/>
        <a:p>
          <a:endParaRPr lang="en-US"/>
        </a:p>
      </dgm:t>
    </dgm:pt>
    <dgm:pt modelId="{88EEF760-31BA-EF49-8159-70EE90BB0FF0}">
      <dgm:prSet phldrT="[Text]" custT="1"/>
      <dgm:spPr/>
      <dgm:t>
        <a:bodyPr/>
        <a:lstStyle/>
        <a:p>
          <a:r>
            <a:rPr lang="en-US" sz="1800" dirty="0">
              <a:solidFill>
                <a:schemeClr val="tx1"/>
              </a:solidFill>
            </a:rPr>
            <a:t>gwych</a:t>
          </a:r>
        </a:p>
      </dgm:t>
    </dgm:pt>
    <dgm:pt modelId="{1FE41248-E6BD-4140-B310-26F9F9B95F1B}" type="parTrans" cxnId="{9F268E88-E9F2-CB46-AC65-A315636FC252}">
      <dgm:prSet/>
      <dgm:spPr/>
      <dgm:t>
        <a:bodyPr/>
        <a:lstStyle/>
        <a:p>
          <a:endParaRPr lang="en-US"/>
        </a:p>
      </dgm:t>
    </dgm:pt>
    <dgm:pt modelId="{2F3F1F1C-5EC3-DD41-AAB8-64AA8627F3A4}" type="sibTrans" cxnId="{9F268E88-E9F2-CB46-AC65-A315636FC252}">
      <dgm:prSet/>
      <dgm:spPr/>
      <dgm:t>
        <a:bodyPr/>
        <a:lstStyle/>
        <a:p>
          <a:endParaRPr lang="en-US"/>
        </a:p>
      </dgm:t>
    </dgm:pt>
    <dgm:pt modelId="{E9F7544D-870C-5746-A2EA-E23AEB3BD314}">
      <dgm:prSet phldrT="[Text]" custT="1"/>
      <dgm:spPr/>
      <dgm:t>
        <a:bodyPr/>
        <a:lstStyle/>
        <a:p>
          <a:r>
            <a:rPr lang="en-US" sz="1800" dirty="0">
              <a:solidFill>
                <a:schemeClr val="tx1"/>
              </a:solidFill>
            </a:rPr>
            <a:t>galluog</a:t>
          </a:r>
        </a:p>
      </dgm:t>
    </dgm:pt>
    <dgm:pt modelId="{0FB52381-3571-084A-9B6D-90683BD0DC50}" type="parTrans" cxnId="{FA08C7F8-09BA-2447-B830-AD6CC4875367}">
      <dgm:prSet/>
      <dgm:spPr/>
      <dgm:t>
        <a:bodyPr/>
        <a:lstStyle/>
        <a:p>
          <a:endParaRPr lang="en-US"/>
        </a:p>
      </dgm:t>
    </dgm:pt>
    <dgm:pt modelId="{571A6284-2D30-FB4B-B3C0-069E81E5BD2C}" type="sibTrans" cxnId="{FA08C7F8-09BA-2447-B830-AD6CC4875367}">
      <dgm:prSet/>
      <dgm:spPr/>
      <dgm:t>
        <a:bodyPr/>
        <a:lstStyle/>
        <a:p>
          <a:endParaRPr lang="en-US"/>
        </a:p>
      </dgm:t>
    </dgm:pt>
    <dgm:pt modelId="{F3E82297-05FE-1A4F-8C67-44111FE5E188}">
      <dgm:prSet/>
      <dgm:spPr/>
      <dgm:t>
        <a:bodyPr/>
        <a:lstStyle/>
        <a:p>
          <a:endParaRPr lang="en-US" dirty="0"/>
        </a:p>
      </dgm:t>
    </dgm:pt>
    <dgm:pt modelId="{929428D8-BA36-EE49-AC3E-1ED50567513A}" type="parTrans" cxnId="{52E8D7F8-CB2E-EC42-977D-26D905E37217}">
      <dgm:prSet/>
      <dgm:spPr/>
      <dgm:t>
        <a:bodyPr/>
        <a:lstStyle/>
        <a:p>
          <a:endParaRPr lang="en-US"/>
        </a:p>
      </dgm:t>
    </dgm:pt>
    <dgm:pt modelId="{9721D56A-F7A7-C44E-A037-D2D5211F3E9E}" type="sibTrans" cxnId="{52E8D7F8-CB2E-EC42-977D-26D905E37217}">
      <dgm:prSet/>
      <dgm:spPr/>
      <dgm:t>
        <a:bodyPr/>
        <a:lstStyle/>
        <a:p>
          <a:endParaRPr lang="en-US"/>
        </a:p>
      </dgm:t>
    </dgm:pt>
    <dgm:pt modelId="{AD534E6A-2FD9-F647-8381-9CF26E58F626}">
      <dgm:prSet/>
      <dgm:spPr/>
      <dgm:t>
        <a:bodyPr/>
        <a:lstStyle/>
        <a:p>
          <a:endParaRPr lang="en-US" dirty="0"/>
        </a:p>
      </dgm:t>
    </dgm:pt>
    <dgm:pt modelId="{C6A390F0-1531-794B-A513-E7742C0338C6}" type="parTrans" cxnId="{6AF8C0D9-3855-A64D-8D6C-22832599F40A}">
      <dgm:prSet/>
      <dgm:spPr/>
      <dgm:t>
        <a:bodyPr/>
        <a:lstStyle/>
        <a:p>
          <a:endParaRPr lang="en-US"/>
        </a:p>
      </dgm:t>
    </dgm:pt>
    <dgm:pt modelId="{4A358A48-8B82-134E-92FD-41196DA30B66}" type="sibTrans" cxnId="{6AF8C0D9-3855-A64D-8D6C-22832599F40A}">
      <dgm:prSet/>
      <dgm:spPr/>
      <dgm:t>
        <a:bodyPr/>
        <a:lstStyle/>
        <a:p>
          <a:endParaRPr lang="en-US"/>
        </a:p>
      </dgm:t>
    </dgm:pt>
    <dgm:pt modelId="{B8764748-1990-D248-8522-02846234BB0C}">
      <dgm:prSet custT="1"/>
      <dgm:spPr/>
      <dgm:t>
        <a:bodyPr/>
        <a:lstStyle/>
        <a:p>
          <a:r>
            <a:rPr lang="en-US" sz="1800" dirty="0"/>
            <a:t>talentog</a:t>
          </a:r>
        </a:p>
      </dgm:t>
    </dgm:pt>
    <dgm:pt modelId="{82609761-F821-F841-B235-C0451543CD49}" type="parTrans" cxnId="{DC671B5F-3D2A-FB4B-8396-19995D623637}">
      <dgm:prSet/>
      <dgm:spPr/>
      <dgm:t>
        <a:bodyPr/>
        <a:lstStyle/>
        <a:p>
          <a:endParaRPr lang="en-US"/>
        </a:p>
      </dgm:t>
    </dgm:pt>
    <dgm:pt modelId="{6E6B98F7-6550-A94C-85E5-17996DCA0A98}" type="sibTrans" cxnId="{DC671B5F-3D2A-FB4B-8396-19995D623637}">
      <dgm:prSet/>
      <dgm:spPr/>
      <dgm:t>
        <a:bodyPr/>
        <a:lstStyle/>
        <a:p>
          <a:endParaRPr lang="en-US"/>
        </a:p>
      </dgm:t>
    </dgm:pt>
    <dgm:pt modelId="{E6D406B7-F0BC-3940-8B94-17272A075BED}">
      <dgm:prSet custT="1"/>
      <dgm:spPr/>
      <dgm:t>
        <a:bodyPr/>
        <a:lstStyle/>
        <a:p>
          <a:endParaRPr lang="en-US" sz="1800" dirty="0"/>
        </a:p>
      </dgm:t>
    </dgm:pt>
    <dgm:pt modelId="{2A094AC8-A8D8-BF40-AA02-42E709A909C2}" type="parTrans" cxnId="{3F451ADB-3995-B24E-9296-70D042240C00}">
      <dgm:prSet/>
      <dgm:spPr/>
      <dgm:t>
        <a:bodyPr/>
        <a:lstStyle/>
        <a:p>
          <a:endParaRPr lang="en-US"/>
        </a:p>
      </dgm:t>
    </dgm:pt>
    <dgm:pt modelId="{98BFDD79-26C0-AB4B-BCD9-CFADD797E799}" type="sibTrans" cxnId="{3F451ADB-3995-B24E-9296-70D042240C00}">
      <dgm:prSet/>
      <dgm:spPr/>
      <dgm:t>
        <a:bodyPr/>
        <a:lstStyle/>
        <a:p>
          <a:endParaRPr lang="en-US"/>
        </a:p>
      </dgm:t>
    </dgm:pt>
    <dgm:pt modelId="{450B41EA-D89F-B144-BFA0-35C619546609}" type="pres">
      <dgm:prSet presAssocID="{83EB4264-4E11-4F4C-BB91-AA586E3CA1AC}" presName="compositeShape" presStyleCnt="0">
        <dgm:presLayoutVars>
          <dgm:chMax val="7"/>
          <dgm:dir/>
          <dgm:resizeHandles val="exact"/>
        </dgm:presLayoutVars>
      </dgm:prSet>
      <dgm:spPr/>
    </dgm:pt>
    <dgm:pt modelId="{7711C835-E410-D44E-9CC0-9463B362B961}" type="pres">
      <dgm:prSet presAssocID="{D19A3821-5150-0748-842F-A205C1B3626B}" presName="circ1" presStyleLbl="vennNode1" presStyleIdx="0" presStyleCnt="7"/>
      <dgm:spPr/>
    </dgm:pt>
    <dgm:pt modelId="{3DBD5148-BDAE-BD4A-BC7D-0680933782F5}" type="pres">
      <dgm:prSet presAssocID="{D19A3821-5150-0748-842F-A205C1B3626B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E0FEF024-D6E4-7347-AFDC-A14F7F42533C}" type="pres">
      <dgm:prSet presAssocID="{ADED5CFF-A0BC-A440-91B7-EF467734F802}" presName="circ2" presStyleLbl="vennNode1" presStyleIdx="1" presStyleCnt="7"/>
      <dgm:spPr>
        <a:solidFill>
          <a:schemeClr val="bg2">
            <a:lumMod val="60000"/>
            <a:lumOff val="40000"/>
          </a:schemeClr>
        </a:solidFill>
      </dgm:spPr>
    </dgm:pt>
    <dgm:pt modelId="{F4528B34-F91C-9F4E-BCF5-F09346F14A34}" type="pres">
      <dgm:prSet presAssocID="{ADED5CFF-A0BC-A440-91B7-EF467734F802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B2428372-CCE6-184F-828D-3E2C38258041}" type="pres">
      <dgm:prSet presAssocID="{E327C586-ACE6-B54F-A826-9B78C8EC9213}" presName="circ3" presStyleLbl="vennNode1" presStyleIdx="2" presStyleCnt="7"/>
      <dgm:spPr>
        <a:solidFill>
          <a:schemeClr val="accent3">
            <a:lumMod val="75000"/>
          </a:schemeClr>
        </a:solidFill>
      </dgm:spPr>
    </dgm:pt>
    <dgm:pt modelId="{D052B697-2EBA-9C4D-9490-6865194409C7}" type="pres">
      <dgm:prSet presAssocID="{E327C586-ACE6-B54F-A826-9B78C8EC9213}" presName="circ3Tx" presStyleLbl="revTx" presStyleIdx="0" presStyleCnt="0" custScaleX="140688">
        <dgm:presLayoutVars>
          <dgm:chMax val="0"/>
          <dgm:chPref val="0"/>
          <dgm:bulletEnabled val="1"/>
        </dgm:presLayoutVars>
      </dgm:prSet>
      <dgm:spPr/>
    </dgm:pt>
    <dgm:pt modelId="{4EE7DEC9-54EE-A049-BFC7-F9AA66935206}" type="pres">
      <dgm:prSet presAssocID="{CFA00596-5A55-BF4B-A169-887D31E4A49F}" presName="circ4" presStyleLbl="vennNode1" presStyleIdx="3" presStyleCnt="7"/>
      <dgm:spPr>
        <a:solidFill>
          <a:schemeClr val="accent4">
            <a:lumMod val="75000"/>
          </a:schemeClr>
        </a:solidFill>
      </dgm:spPr>
    </dgm:pt>
    <dgm:pt modelId="{E403C6F9-96E5-5648-825D-EB7024D972F1}" type="pres">
      <dgm:prSet presAssocID="{CFA00596-5A55-BF4B-A169-887D31E4A49F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4FB0587D-CA2D-524F-A86E-6F121F46522D}" type="pres">
      <dgm:prSet presAssocID="{88EEF760-31BA-EF49-8159-70EE90BB0FF0}" presName="circ5" presStyleLbl="vennNode1" presStyleIdx="4" presStyleCnt="7"/>
      <dgm:spPr/>
    </dgm:pt>
    <dgm:pt modelId="{A7E36B40-F2BB-8A4A-B9CA-66AAAFF88FE1}" type="pres">
      <dgm:prSet presAssocID="{88EEF760-31BA-EF49-8159-70EE90BB0FF0}" presName="circ5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BF605F28-4170-AB4E-89F2-92493E03B889}" type="pres">
      <dgm:prSet presAssocID="{E9F7544D-870C-5746-A2EA-E23AEB3BD314}" presName="circ6" presStyleLbl="vennNode1" presStyleIdx="5" presStyleCnt="7"/>
      <dgm:spPr>
        <a:solidFill>
          <a:schemeClr val="accent1">
            <a:lumMod val="60000"/>
            <a:lumOff val="40000"/>
          </a:schemeClr>
        </a:solidFill>
      </dgm:spPr>
    </dgm:pt>
    <dgm:pt modelId="{7FFD615E-3116-5B40-8B88-1B7EF80D1EE8}" type="pres">
      <dgm:prSet presAssocID="{E9F7544D-870C-5746-A2EA-E23AEB3BD314}" presName="circ6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3EC235B6-A707-BB48-A563-484AC1D499DE}" type="pres">
      <dgm:prSet presAssocID="{B8764748-1990-D248-8522-02846234BB0C}" presName="circ7" presStyleLbl="vennNode1" presStyleIdx="6" presStyleCnt="7"/>
      <dgm:spPr>
        <a:solidFill>
          <a:schemeClr val="accent4">
            <a:lumMod val="50000"/>
          </a:schemeClr>
        </a:solidFill>
      </dgm:spPr>
    </dgm:pt>
    <dgm:pt modelId="{FA648835-9A6C-5241-A422-451C23751753}" type="pres">
      <dgm:prSet presAssocID="{B8764748-1990-D248-8522-02846234BB0C}" presName="circ7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1C43FF20-552E-BF48-BEF7-B69018449CEE}" type="presOf" srcId="{E9F7544D-870C-5746-A2EA-E23AEB3BD314}" destId="{7FFD615E-3116-5B40-8B88-1B7EF80D1EE8}" srcOrd="0" destOrd="0" presId="urn:microsoft.com/office/officeart/2005/8/layout/venn1"/>
    <dgm:cxn modelId="{61D8A556-C45E-E847-94CB-CAEC0A26BA0F}" srcId="{83EB4264-4E11-4F4C-BB91-AA586E3CA1AC}" destId="{ADED5CFF-A0BC-A440-91B7-EF467734F802}" srcOrd="1" destOrd="0" parTransId="{A24C9137-7F7D-D64E-88D1-7EC0F834AB35}" sibTransId="{3C9BF265-0705-4946-A8AD-84E5BA44287A}"/>
    <dgm:cxn modelId="{697A725B-6D03-474A-9923-9381B72F2FAB}" srcId="{83EB4264-4E11-4F4C-BB91-AA586E3CA1AC}" destId="{E327C586-ACE6-B54F-A826-9B78C8EC9213}" srcOrd="2" destOrd="0" parTransId="{05A1AA47-85FE-7846-BAE6-BAE105BF5F58}" sibTransId="{B079327F-7882-7E49-A5BE-B77F579050FD}"/>
    <dgm:cxn modelId="{DC671B5F-3D2A-FB4B-8396-19995D623637}" srcId="{83EB4264-4E11-4F4C-BB91-AA586E3CA1AC}" destId="{B8764748-1990-D248-8522-02846234BB0C}" srcOrd="6" destOrd="0" parTransId="{82609761-F821-F841-B235-C0451543CD49}" sibTransId="{6E6B98F7-6550-A94C-85E5-17996DCA0A98}"/>
    <dgm:cxn modelId="{38FA225F-E34F-1F4D-AA5F-6BB93F7FFE89}" type="presOf" srcId="{E327C586-ACE6-B54F-A826-9B78C8EC9213}" destId="{D052B697-2EBA-9C4D-9490-6865194409C7}" srcOrd="0" destOrd="0" presId="urn:microsoft.com/office/officeart/2005/8/layout/venn1"/>
    <dgm:cxn modelId="{63368A6F-4D70-064D-9255-40BE9CC1AC73}" srcId="{83EB4264-4E11-4F4C-BB91-AA586E3CA1AC}" destId="{D19A3821-5150-0748-842F-A205C1B3626B}" srcOrd="0" destOrd="0" parTransId="{49CA2FCF-E2EC-7F45-AB87-43D197F5EDFF}" sibTransId="{36F14CA5-2AB3-934E-B920-D51AE16BFE13}"/>
    <dgm:cxn modelId="{9F268E88-E9F2-CB46-AC65-A315636FC252}" srcId="{83EB4264-4E11-4F4C-BB91-AA586E3CA1AC}" destId="{88EEF760-31BA-EF49-8159-70EE90BB0FF0}" srcOrd="4" destOrd="0" parTransId="{1FE41248-E6BD-4140-B310-26F9F9B95F1B}" sibTransId="{2F3F1F1C-5EC3-DD41-AAB8-64AA8627F3A4}"/>
    <dgm:cxn modelId="{3E7BF988-C4A4-0B43-8E0B-E3BCC88CA6DA}" srcId="{83EB4264-4E11-4F4C-BB91-AA586E3CA1AC}" destId="{CFA00596-5A55-BF4B-A169-887D31E4A49F}" srcOrd="3" destOrd="0" parTransId="{88C913F0-48F4-FE43-967A-E1DADEC8CD46}" sibTransId="{57B9FDA7-F9D5-7F45-84C8-E5B564FF19BF}"/>
    <dgm:cxn modelId="{696342A5-F576-3344-B277-F5DF764DB913}" type="presOf" srcId="{83EB4264-4E11-4F4C-BB91-AA586E3CA1AC}" destId="{450B41EA-D89F-B144-BFA0-35C619546609}" srcOrd="0" destOrd="0" presId="urn:microsoft.com/office/officeart/2005/8/layout/venn1"/>
    <dgm:cxn modelId="{B8ADFFBE-33D9-0B45-998B-0B9A3B137BFB}" type="presOf" srcId="{ADED5CFF-A0BC-A440-91B7-EF467734F802}" destId="{F4528B34-F91C-9F4E-BCF5-F09346F14A34}" srcOrd="0" destOrd="0" presId="urn:microsoft.com/office/officeart/2005/8/layout/venn1"/>
    <dgm:cxn modelId="{17B26AC4-2AAD-4B4E-A8F1-7973620406CF}" type="presOf" srcId="{D19A3821-5150-0748-842F-A205C1B3626B}" destId="{3DBD5148-BDAE-BD4A-BC7D-0680933782F5}" srcOrd="0" destOrd="0" presId="urn:microsoft.com/office/officeart/2005/8/layout/venn1"/>
    <dgm:cxn modelId="{435ABDD0-D457-554B-B4F0-8F4732D20670}" type="presOf" srcId="{CFA00596-5A55-BF4B-A169-887D31E4A49F}" destId="{E403C6F9-96E5-5648-825D-EB7024D972F1}" srcOrd="0" destOrd="0" presId="urn:microsoft.com/office/officeart/2005/8/layout/venn1"/>
    <dgm:cxn modelId="{6AF8C0D9-3855-A64D-8D6C-22832599F40A}" srcId="{83EB4264-4E11-4F4C-BB91-AA586E3CA1AC}" destId="{AD534E6A-2FD9-F647-8381-9CF26E58F626}" srcOrd="8" destOrd="0" parTransId="{C6A390F0-1531-794B-A513-E7742C0338C6}" sibTransId="{4A358A48-8B82-134E-92FD-41196DA30B66}"/>
    <dgm:cxn modelId="{3F451ADB-3995-B24E-9296-70D042240C00}" srcId="{83EB4264-4E11-4F4C-BB91-AA586E3CA1AC}" destId="{E6D406B7-F0BC-3940-8B94-17272A075BED}" srcOrd="7" destOrd="0" parTransId="{2A094AC8-A8D8-BF40-AA02-42E709A909C2}" sibTransId="{98BFDD79-26C0-AB4B-BCD9-CFADD797E799}"/>
    <dgm:cxn modelId="{A04996EC-CDDA-7841-8164-AE11086820FD}" type="presOf" srcId="{88EEF760-31BA-EF49-8159-70EE90BB0FF0}" destId="{A7E36B40-F2BB-8A4A-B9CA-66AAAFF88FE1}" srcOrd="0" destOrd="0" presId="urn:microsoft.com/office/officeart/2005/8/layout/venn1"/>
    <dgm:cxn modelId="{1E4C81F6-6464-B84D-BB74-9840415492D5}" type="presOf" srcId="{B8764748-1990-D248-8522-02846234BB0C}" destId="{FA648835-9A6C-5241-A422-451C23751753}" srcOrd="0" destOrd="0" presId="urn:microsoft.com/office/officeart/2005/8/layout/venn1"/>
    <dgm:cxn modelId="{FA08C7F8-09BA-2447-B830-AD6CC4875367}" srcId="{83EB4264-4E11-4F4C-BB91-AA586E3CA1AC}" destId="{E9F7544D-870C-5746-A2EA-E23AEB3BD314}" srcOrd="5" destOrd="0" parTransId="{0FB52381-3571-084A-9B6D-90683BD0DC50}" sibTransId="{571A6284-2D30-FB4B-B3C0-069E81E5BD2C}"/>
    <dgm:cxn modelId="{52E8D7F8-CB2E-EC42-977D-26D905E37217}" srcId="{83EB4264-4E11-4F4C-BB91-AA586E3CA1AC}" destId="{F3E82297-05FE-1A4F-8C67-44111FE5E188}" srcOrd="9" destOrd="0" parTransId="{929428D8-BA36-EE49-AC3E-1ED50567513A}" sibTransId="{9721D56A-F7A7-C44E-A037-D2D5211F3E9E}"/>
    <dgm:cxn modelId="{F33C976B-F089-D348-B0E7-5618B2862A74}" type="presParOf" srcId="{450B41EA-D89F-B144-BFA0-35C619546609}" destId="{7711C835-E410-D44E-9CC0-9463B362B961}" srcOrd="0" destOrd="0" presId="urn:microsoft.com/office/officeart/2005/8/layout/venn1"/>
    <dgm:cxn modelId="{4800BA07-B75E-0A40-9F21-110C7D11E93D}" type="presParOf" srcId="{450B41EA-D89F-B144-BFA0-35C619546609}" destId="{3DBD5148-BDAE-BD4A-BC7D-0680933782F5}" srcOrd="1" destOrd="0" presId="urn:microsoft.com/office/officeart/2005/8/layout/venn1"/>
    <dgm:cxn modelId="{BEB77737-A43E-D34B-8BC0-C9BBE7BAD8F3}" type="presParOf" srcId="{450B41EA-D89F-B144-BFA0-35C619546609}" destId="{E0FEF024-D6E4-7347-AFDC-A14F7F42533C}" srcOrd="2" destOrd="0" presId="urn:microsoft.com/office/officeart/2005/8/layout/venn1"/>
    <dgm:cxn modelId="{B504A175-2432-6A41-BE92-DC2B1BABBDBD}" type="presParOf" srcId="{450B41EA-D89F-B144-BFA0-35C619546609}" destId="{F4528B34-F91C-9F4E-BCF5-F09346F14A34}" srcOrd="3" destOrd="0" presId="urn:microsoft.com/office/officeart/2005/8/layout/venn1"/>
    <dgm:cxn modelId="{CC24A805-A106-9548-B21B-B38A31ADC1DB}" type="presParOf" srcId="{450B41EA-D89F-B144-BFA0-35C619546609}" destId="{B2428372-CCE6-184F-828D-3E2C38258041}" srcOrd="4" destOrd="0" presId="urn:microsoft.com/office/officeart/2005/8/layout/venn1"/>
    <dgm:cxn modelId="{342536B4-01DF-4946-81B5-66B5EE1040AB}" type="presParOf" srcId="{450B41EA-D89F-B144-BFA0-35C619546609}" destId="{D052B697-2EBA-9C4D-9490-6865194409C7}" srcOrd="5" destOrd="0" presId="urn:microsoft.com/office/officeart/2005/8/layout/venn1"/>
    <dgm:cxn modelId="{582711D3-C1B1-D148-AD00-71A72732DCC2}" type="presParOf" srcId="{450B41EA-D89F-B144-BFA0-35C619546609}" destId="{4EE7DEC9-54EE-A049-BFC7-F9AA66935206}" srcOrd="6" destOrd="0" presId="urn:microsoft.com/office/officeart/2005/8/layout/venn1"/>
    <dgm:cxn modelId="{E09D57D6-AAF6-B44A-A5CE-6C56BAD926AA}" type="presParOf" srcId="{450B41EA-D89F-B144-BFA0-35C619546609}" destId="{E403C6F9-96E5-5648-825D-EB7024D972F1}" srcOrd="7" destOrd="0" presId="urn:microsoft.com/office/officeart/2005/8/layout/venn1"/>
    <dgm:cxn modelId="{717276B0-A6C1-FF40-88C8-1A8A705F2ABA}" type="presParOf" srcId="{450B41EA-D89F-B144-BFA0-35C619546609}" destId="{4FB0587D-CA2D-524F-A86E-6F121F46522D}" srcOrd="8" destOrd="0" presId="urn:microsoft.com/office/officeart/2005/8/layout/venn1"/>
    <dgm:cxn modelId="{F7FE8FEA-0DB8-7C40-AB27-DCB874C69D08}" type="presParOf" srcId="{450B41EA-D89F-B144-BFA0-35C619546609}" destId="{A7E36B40-F2BB-8A4A-B9CA-66AAAFF88FE1}" srcOrd="9" destOrd="0" presId="urn:microsoft.com/office/officeart/2005/8/layout/venn1"/>
    <dgm:cxn modelId="{0D006AC1-4419-9E46-9D07-270682FEC6FE}" type="presParOf" srcId="{450B41EA-D89F-B144-BFA0-35C619546609}" destId="{BF605F28-4170-AB4E-89F2-92493E03B889}" srcOrd="10" destOrd="0" presId="urn:microsoft.com/office/officeart/2005/8/layout/venn1"/>
    <dgm:cxn modelId="{FEDF8995-8521-C340-9D07-FF979A281FE7}" type="presParOf" srcId="{450B41EA-D89F-B144-BFA0-35C619546609}" destId="{7FFD615E-3116-5B40-8B88-1B7EF80D1EE8}" srcOrd="11" destOrd="0" presId="urn:microsoft.com/office/officeart/2005/8/layout/venn1"/>
    <dgm:cxn modelId="{BD0C2901-35EE-3941-8744-800115765B77}" type="presParOf" srcId="{450B41EA-D89F-B144-BFA0-35C619546609}" destId="{3EC235B6-A707-BB48-A563-484AC1D499DE}" srcOrd="12" destOrd="0" presId="urn:microsoft.com/office/officeart/2005/8/layout/venn1"/>
    <dgm:cxn modelId="{8D9E4FEC-7D57-E64A-AA70-9A0E2FB6E7D1}" type="presParOf" srcId="{450B41EA-D89F-B144-BFA0-35C619546609}" destId="{FA648835-9A6C-5241-A422-451C23751753}" srcOrd="1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D926535-DA45-A042-ABD1-AACD30C8204E}" type="doc">
      <dgm:prSet loTypeId="urn:microsoft.com/office/officeart/2005/8/layout/vList6" loCatId="process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996740A-A9E5-F447-9E70-E85B25D210F3}">
      <dgm:prSet phldrT="[Text]"/>
      <dgm:spPr/>
      <dgm:t>
        <a:bodyPr/>
        <a:lstStyle/>
        <a:p>
          <a:r>
            <a:rPr lang="en-US" dirty="0"/>
            <a:t>Mwy abl</a:t>
          </a:r>
        </a:p>
      </dgm:t>
    </dgm:pt>
    <dgm:pt modelId="{8A71F6B6-B08F-F84A-BF72-498A6C045141}" type="parTrans" cxnId="{3DA14FBB-D6F3-A44F-879F-EB0B5A3C188C}">
      <dgm:prSet/>
      <dgm:spPr/>
      <dgm:t>
        <a:bodyPr/>
        <a:lstStyle/>
        <a:p>
          <a:endParaRPr lang="en-US"/>
        </a:p>
      </dgm:t>
    </dgm:pt>
    <dgm:pt modelId="{7931CC9C-B74F-584A-AC38-03A293C732EE}" type="sibTrans" cxnId="{3DA14FBB-D6F3-A44F-879F-EB0B5A3C188C}">
      <dgm:prSet/>
      <dgm:spPr/>
      <dgm:t>
        <a:bodyPr/>
        <a:lstStyle/>
        <a:p>
          <a:endParaRPr lang="en-US"/>
        </a:p>
      </dgm:t>
    </dgm:pt>
    <dgm:pt modelId="{870C6AE3-C481-814C-B86C-14B9E62B1AC9}">
      <dgm:prSet phldrT="[Text]"/>
      <dgm:spPr/>
      <dgm:t>
        <a:bodyPr/>
        <a:lstStyle/>
        <a:p>
          <a:r>
            <a:rPr lang="en-US" dirty="0"/>
            <a:t>Talentog</a:t>
          </a:r>
        </a:p>
      </dgm:t>
    </dgm:pt>
    <dgm:pt modelId="{6089E59D-375F-734F-9998-BDD5B4A3A3A5}" type="parTrans" cxnId="{FF20E05C-6C92-B949-999A-AEC833A63A85}">
      <dgm:prSet/>
      <dgm:spPr/>
      <dgm:t>
        <a:bodyPr/>
        <a:lstStyle/>
        <a:p>
          <a:endParaRPr lang="en-US"/>
        </a:p>
      </dgm:t>
    </dgm:pt>
    <dgm:pt modelId="{150B952D-15A6-034C-A23B-0AB24C15C3C0}" type="sibTrans" cxnId="{FF20E05C-6C92-B949-999A-AEC833A63A85}">
      <dgm:prSet/>
      <dgm:spPr/>
      <dgm:t>
        <a:bodyPr/>
        <a:lstStyle/>
        <a:p>
          <a:endParaRPr lang="en-US"/>
        </a:p>
      </dgm:t>
    </dgm:pt>
    <dgm:pt modelId="{541C4E75-6EFA-A246-BCE9-49CFC7AE2DF8}">
      <dgm:prSet phldrT="[Text]"/>
      <dgm:spPr/>
      <dgm:t>
        <a:bodyPr/>
        <a:lstStyle/>
        <a:p>
          <a:r>
            <a:rPr lang="en-GB" dirty="0">
              <a:latin typeface="Futura Bk BT" pitchFamily="34" charset="0"/>
            </a:rPr>
            <a:t>Disgyblion sy’n rhagori mewn meysydd lle mae angen gallu ymarferol e.e. Celf, Dawns, Drama, Cerddoriaeth, Chwaraeon.</a:t>
          </a:r>
          <a:endParaRPr lang="en-US" dirty="0"/>
        </a:p>
      </dgm:t>
    </dgm:pt>
    <dgm:pt modelId="{EFAFE4F4-7BC9-2443-B8BE-0849BE28529C}" type="parTrans" cxnId="{93FB4D8A-1A53-CD44-9D0A-92CA1399F9F4}">
      <dgm:prSet/>
      <dgm:spPr/>
      <dgm:t>
        <a:bodyPr/>
        <a:lstStyle/>
        <a:p>
          <a:endParaRPr lang="en-US"/>
        </a:p>
      </dgm:t>
    </dgm:pt>
    <dgm:pt modelId="{2DF4BDDC-209D-9642-A6FE-B16ADEB42D04}" type="sibTrans" cxnId="{93FB4D8A-1A53-CD44-9D0A-92CA1399F9F4}">
      <dgm:prSet/>
      <dgm:spPr/>
      <dgm:t>
        <a:bodyPr/>
        <a:lstStyle/>
        <a:p>
          <a:endParaRPr lang="en-US"/>
        </a:p>
      </dgm:t>
    </dgm:pt>
    <dgm:pt modelId="{85F531BF-3293-F643-B197-7A2FF1B1FE45}">
      <dgm:prSet phldrT="[Text]"/>
      <dgm:spPr/>
      <dgm:t>
        <a:bodyPr/>
        <a:lstStyle/>
        <a:p>
          <a:r>
            <a:rPr lang="en-GB" dirty="0">
              <a:latin typeface="Futura Bk BT" pitchFamily="34" charset="0"/>
            </a:rPr>
            <a:t>Disgyblion sy’n rhagori mewn meysydd dysgu/pynciau academaidd.</a:t>
          </a:r>
          <a:endParaRPr lang="en-US" dirty="0"/>
        </a:p>
      </dgm:t>
    </dgm:pt>
    <dgm:pt modelId="{3D31434A-F6D2-F144-B11E-35D02A4D6F3C}" type="parTrans" cxnId="{CEFF02B7-E228-754B-AD82-5EFD31E531EF}">
      <dgm:prSet/>
      <dgm:spPr/>
      <dgm:t>
        <a:bodyPr/>
        <a:lstStyle/>
        <a:p>
          <a:endParaRPr lang="en-US"/>
        </a:p>
      </dgm:t>
    </dgm:pt>
    <dgm:pt modelId="{097C4D48-19CB-D949-9091-0F807E6EEBD5}" type="sibTrans" cxnId="{CEFF02B7-E228-754B-AD82-5EFD31E531EF}">
      <dgm:prSet/>
      <dgm:spPr/>
      <dgm:t>
        <a:bodyPr/>
        <a:lstStyle/>
        <a:p>
          <a:endParaRPr lang="en-US"/>
        </a:p>
      </dgm:t>
    </dgm:pt>
    <dgm:pt modelId="{7FCA5D3E-0F1B-C344-889D-10E98C2B0F01}" type="pres">
      <dgm:prSet presAssocID="{AD926535-DA45-A042-ABD1-AACD30C8204E}" presName="Name0" presStyleCnt="0">
        <dgm:presLayoutVars>
          <dgm:dir/>
          <dgm:animLvl val="lvl"/>
          <dgm:resizeHandles/>
        </dgm:presLayoutVars>
      </dgm:prSet>
      <dgm:spPr/>
    </dgm:pt>
    <dgm:pt modelId="{B9B6D764-0798-FB48-8A3D-3967D735E9D2}" type="pres">
      <dgm:prSet presAssocID="{3996740A-A9E5-F447-9E70-E85B25D210F3}" presName="linNode" presStyleCnt="0"/>
      <dgm:spPr/>
    </dgm:pt>
    <dgm:pt modelId="{6E8F41FA-AF8E-7149-8F03-0ED00134B8D8}" type="pres">
      <dgm:prSet presAssocID="{3996740A-A9E5-F447-9E70-E85B25D210F3}" presName="parentShp" presStyleLbl="node1" presStyleIdx="0" presStyleCnt="2">
        <dgm:presLayoutVars>
          <dgm:bulletEnabled val="1"/>
        </dgm:presLayoutVars>
      </dgm:prSet>
      <dgm:spPr/>
    </dgm:pt>
    <dgm:pt modelId="{D74A8540-D9CC-A645-A483-8944DECAE187}" type="pres">
      <dgm:prSet presAssocID="{3996740A-A9E5-F447-9E70-E85B25D210F3}" presName="childShp" presStyleLbl="bgAccFollowNode1" presStyleIdx="0" presStyleCnt="2">
        <dgm:presLayoutVars>
          <dgm:bulletEnabled val="1"/>
        </dgm:presLayoutVars>
      </dgm:prSet>
      <dgm:spPr/>
    </dgm:pt>
    <dgm:pt modelId="{89394EFA-F911-5040-93F7-E0D277718341}" type="pres">
      <dgm:prSet presAssocID="{7931CC9C-B74F-584A-AC38-03A293C732EE}" presName="spacing" presStyleCnt="0"/>
      <dgm:spPr/>
    </dgm:pt>
    <dgm:pt modelId="{8E751F45-DD94-CE46-AA42-E138C26E29FE}" type="pres">
      <dgm:prSet presAssocID="{870C6AE3-C481-814C-B86C-14B9E62B1AC9}" presName="linNode" presStyleCnt="0"/>
      <dgm:spPr/>
    </dgm:pt>
    <dgm:pt modelId="{F3847FE8-C8CA-2441-B696-86C2E829D097}" type="pres">
      <dgm:prSet presAssocID="{870C6AE3-C481-814C-B86C-14B9E62B1AC9}" presName="parentShp" presStyleLbl="node1" presStyleIdx="1" presStyleCnt="2">
        <dgm:presLayoutVars>
          <dgm:bulletEnabled val="1"/>
        </dgm:presLayoutVars>
      </dgm:prSet>
      <dgm:spPr/>
    </dgm:pt>
    <dgm:pt modelId="{E344FDC8-B5F7-BF4D-9912-AEDDDBC5B77E}" type="pres">
      <dgm:prSet presAssocID="{870C6AE3-C481-814C-B86C-14B9E62B1AC9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7AC7E813-B018-D847-9367-BAFC4480FE04}" type="presOf" srcId="{3996740A-A9E5-F447-9E70-E85B25D210F3}" destId="{6E8F41FA-AF8E-7149-8F03-0ED00134B8D8}" srcOrd="0" destOrd="0" presId="urn:microsoft.com/office/officeart/2005/8/layout/vList6"/>
    <dgm:cxn modelId="{6403673A-B24D-D541-882E-0A8D91BBBD15}" type="presOf" srcId="{870C6AE3-C481-814C-B86C-14B9E62B1AC9}" destId="{F3847FE8-C8CA-2441-B696-86C2E829D097}" srcOrd="0" destOrd="0" presId="urn:microsoft.com/office/officeart/2005/8/layout/vList6"/>
    <dgm:cxn modelId="{D3C89742-C35D-F34C-8D92-60287D6FD6C3}" type="presOf" srcId="{541C4E75-6EFA-A246-BCE9-49CFC7AE2DF8}" destId="{E344FDC8-B5F7-BF4D-9912-AEDDDBC5B77E}" srcOrd="0" destOrd="0" presId="urn:microsoft.com/office/officeart/2005/8/layout/vList6"/>
    <dgm:cxn modelId="{3E399251-3536-F549-8D76-94121B2CB15C}" type="presOf" srcId="{AD926535-DA45-A042-ABD1-AACD30C8204E}" destId="{7FCA5D3E-0F1B-C344-889D-10E98C2B0F01}" srcOrd="0" destOrd="0" presId="urn:microsoft.com/office/officeart/2005/8/layout/vList6"/>
    <dgm:cxn modelId="{AF4A8A56-9327-3643-9612-B2B75536AF4D}" type="presOf" srcId="{85F531BF-3293-F643-B197-7A2FF1B1FE45}" destId="{D74A8540-D9CC-A645-A483-8944DECAE187}" srcOrd="0" destOrd="0" presId="urn:microsoft.com/office/officeart/2005/8/layout/vList6"/>
    <dgm:cxn modelId="{FF20E05C-6C92-B949-999A-AEC833A63A85}" srcId="{AD926535-DA45-A042-ABD1-AACD30C8204E}" destId="{870C6AE3-C481-814C-B86C-14B9E62B1AC9}" srcOrd="1" destOrd="0" parTransId="{6089E59D-375F-734F-9998-BDD5B4A3A3A5}" sibTransId="{150B952D-15A6-034C-A23B-0AB24C15C3C0}"/>
    <dgm:cxn modelId="{93FB4D8A-1A53-CD44-9D0A-92CA1399F9F4}" srcId="{870C6AE3-C481-814C-B86C-14B9E62B1AC9}" destId="{541C4E75-6EFA-A246-BCE9-49CFC7AE2DF8}" srcOrd="0" destOrd="0" parTransId="{EFAFE4F4-7BC9-2443-B8BE-0849BE28529C}" sibTransId="{2DF4BDDC-209D-9642-A6FE-B16ADEB42D04}"/>
    <dgm:cxn modelId="{CEFF02B7-E228-754B-AD82-5EFD31E531EF}" srcId="{3996740A-A9E5-F447-9E70-E85B25D210F3}" destId="{85F531BF-3293-F643-B197-7A2FF1B1FE45}" srcOrd="0" destOrd="0" parTransId="{3D31434A-F6D2-F144-B11E-35D02A4D6F3C}" sibTransId="{097C4D48-19CB-D949-9091-0F807E6EEBD5}"/>
    <dgm:cxn modelId="{3DA14FBB-D6F3-A44F-879F-EB0B5A3C188C}" srcId="{AD926535-DA45-A042-ABD1-AACD30C8204E}" destId="{3996740A-A9E5-F447-9E70-E85B25D210F3}" srcOrd="0" destOrd="0" parTransId="{8A71F6B6-B08F-F84A-BF72-498A6C045141}" sibTransId="{7931CC9C-B74F-584A-AC38-03A293C732EE}"/>
    <dgm:cxn modelId="{A8157484-CB57-DF4F-BEC3-1FEDADAC36C9}" type="presParOf" srcId="{7FCA5D3E-0F1B-C344-889D-10E98C2B0F01}" destId="{B9B6D764-0798-FB48-8A3D-3967D735E9D2}" srcOrd="0" destOrd="0" presId="urn:microsoft.com/office/officeart/2005/8/layout/vList6"/>
    <dgm:cxn modelId="{3A9DE364-9541-3946-A61B-85CA9939C9D7}" type="presParOf" srcId="{B9B6D764-0798-FB48-8A3D-3967D735E9D2}" destId="{6E8F41FA-AF8E-7149-8F03-0ED00134B8D8}" srcOrd="0" destOrd="0" presId="urn:microsoft.com/office/officeart/2005/8/layout/vList6"/>
    <dgm:cxn modelId="{F9961873-C618-024D-BCD2-708B5FE07CD5}" type="presParOf" srcId="{B9B6D764-0798-FB48-8A3D-3967D735E9D2}" destId="{D74A8540-D9CC-A645-A483-8944DECAE187}" srcOrd="1" destOrd="0" presId="urn:microsoft.com/office/officeart/2005/8/layout/vList6"/>
    <dgm:cxn modelId="{0DD16982-A9FA-7B41-A374-738305D33131}" type="presParOf" srcId="{7FCA5D3E-0F1B-C344-889D-10E98C2B0F01}" destId="{89394EFA-F911-5040-93F7-E0D277718341}" srcOrd="1" destOrd="0" presId="urn:microsoft.com/office/officeart/2005/8/layout/vList6"/>
    <dgm:cxn modelId="{488BF6E5-2286-C947-9C7E-FF11EE726424}" type="presParOf" srcId="{7FCA5D3E-0F1B-C344-889D-10E98C2B0F01}" destId="{8E751F45-DD94-CE46-AA42-E138C26E29FE}" srcOrd="2" destOrd="0" presId="urn:microsoft.com/office/officeart/2005/8/layout/vList6"/>
    <dgm:cxn modelId="{88DC8698-1F3F-DD44-A3DB-4743EC52F4C0}" type="presParOf" srcId="{8E751F45-DD94-CE46-AA42-E138C26E29FE}" destId="{F3847FE8-C8CA-2441-B696-86C2E829D097}" srcOrd="0" destOrd="0" presId="urn:microsoft.com/office/officeart/2005/8/layout/vList6"/>
    <dgm:cxn modelId="{83F80A0F-21E7-984F-9695-2AA817C4BC54}" type="presParOf" srcId="{8E751F45-DD94-CE46-AA42-E138C26E29FE}" destId="{E344FDC8-B5F7-BF4D-9912-AEDDDBC5B77E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81E4AE8-30B8-6B41-B46C-9B8717D70C74}" type="doc">
      <dgm:prSet loTypeId="urn:microsoft.com/office/officeart/2005/8/layout/cycle8" loCatId="cycle" qsTypeId="urn:microsoft.com/office/officeart/2005/8/quickstyle/simple4" qsCatId="simple" csTypeId="urn:microsoft.com/office/officeart/2005/8/colors/accent1_2" csCatId="accent1" phldr="1"/>
      <dgm:spPr/>
    </dgm:pt>
    <dgm:pt modelId="{96D08885-FCB8-1C48-AEB2-C1A1422161F3}">
      <dgm:prSet phldrT="[Text]" custT="1"/>
      <dgm:spPr/>
      <dgm:t>
        <a:bodyPr/>
        <a:lstStyle/>
        <a:p>
          <a:r>
            <a:rPr lang="en-US" sz="1600" dirty="0"/>
            <a:t>hunan hyder isel</a:t>
          </a:r>
        </a:p>
      </dgm:t>
    </dgm:pt>
    <dgm:pt modelId="{5CCA530D-C96B-8F4B-AC1D-C66D378B43B9}" type="parTrans" cxnId="{9CE32BAF-8CB3-AB43-8A6D-146040FE05BF}">
      <dgm:prSet/>
      <dgm:spPr/>
      <dgm:t>
        <a:bodyPr/>
        <a:lstStyle/>
        <a:p>
          <a:endParaRPr lang="en-US"/>
        </a:p>
      </dgm:t>
    </dgm:pt>
    <dgm:pt modelId="{EFE46F16-DF82-B846-ABEF-738581E7AEF9}" type="sibTrans" cxnId="{9CE32BAF-8CB3-AB43-8A6D-146040FE05BF}">
      <dgm:prSet/>
      <dgm:spPr/>
      <dgm:t>
        <a:bodyPr/>
        <a:lstStyle/>
        <a:p>
          <a:endParaRPr lang="en-US"/>
        </a:p>
      </dgm:t>
    </dgm:pt>
    <dgm:pt modelId="{DEE6967F-1D5E-FA4C-8291-1EF475E6D4F1}">
      <dgm:prSet phldrT="[Text]" custT="1"/>
      <dgm:spPr/>
      <dgm:t>
        <a:bodyPr/>
        <a:lstStyle/>
        <a:p>
          <a:r>
            <a:rPr lang="en-US" sz="1400" dirty="0"/>
            <a:t>canlyniadau gwael</a:t>
          </a:r>
        </a:p>
      </dgm:t>
    </dgm:pt>
    <dgm:pt modelId="{15004419-063A-B745-9D65-3279FC66105F}" type="parTrans" cxnId="{BC5CC08D-E42D-1E4D-A700-DA1E98CB3DE6}">
      <dgm:prSet/>
      <dgm:spPr/>
      <dgm:t>
        <a:bodyPr/>
        <a:lstStyle/>
        <a:p>
          <a:endParaRPr lang="en-US"/>
        </a:p>
      </dgm:t>
    </dgm:pt>
    <dgm:pt modelId="{D6ADAAE7-73F9-0A40-990A-5186BC68D2D9}" type="sibTrans" cxnId="{BC5CC08D-E42D-1E4D-A700-DA1E98CB3DE6}">
      <dgm:prSet/>
      <dgm:spPr/>
      <dgm:t>
        <a:bodyPr/>
        <a:lstStyle/>
        <a:p>
          <a:endParaRPr lang="en-US"/>
        </a:p>
      </dgm:t>
    </dgm:pt>
    <dgm:pt modelId="{01E386AD-E9C9-E745-A466-7568ED119032}">
      <dgm:prSet phldrT="[Text]" custT="1"/>
      <dgm:spPr/>
      <dgm:t>
        <a:bodyPr/>
        <a:lstStyle/>
        <a:p>
          <a:r>
            <a:rPr lang="en-US" sz="1600" dirty="0"/>
            <a:t>diflasu’n rhwydd</a:t>
          </a:r>
        </a:p>
      </dgm:t>
    </dgm:pt>
    <dgm:pt modelId="{B53F3569-581C-D347-AD74-1B8BAD7BC8DA}" type="parTrans" cxnId="{0492C7AF-0412-2C45-843B-4E0484CD215F}">
      <dgm:prSet/>
      <dgm:spPr/>
      <dgm:t>
        <a:bodyPr/>
        <a:lstStyle/>
        <a:p>
          <a:endParaRPr lang="en-US"/>
        </a:p>
      </dgm:t>
    </dgm:pt>
    <dgm:pt modelId="{5FBE31AB-8D17-7C42-B3C6-7D623F4C6EE5}" type="sibTrans" cxnId="{0492C7AF-0412-2C45-843B-4E0484CD215F}">
      <dgm:prSet/>
      <dgm:spPr/>
      <dgm:t>
        <a:bodyPr/>
        <a:lstStyle/>
        <a:p>
          <a:endParaRPr lang="en-US"/>
        </a:p>
      </dgm:t>
    </dgm:pt>
    <dgm:pt modelId="{8FCD1162-F537-244C-B56D-63788277738C}">
      <dgm:prSet phldrT="[Text]" custT="1"/>
      <dgm:spPr/>
      <dgm:t>
        <a:bodyPr/>
        <a:lstStyle/>
        <a:p>
          <a:r>
            <a:rPr lang="en-US" sz="1600" dirty="0"/>
            <a:t>diffyg </a:t>
          </a:r>
          <a:r>
            <a:rPr lang="en-US" sz="1200" dirty="0"/>
            <a:t>canolbwyntio</a:t>
          </a:r>
        </a:p>
      </dgm:t>
    </dgm:pt>
    <dgm:pt modelId="{A6433055-8A20-9942-A33C-5CD92EB19C34}" type="parTrans" cxnId="{A8B1E0FE-98F7-C740-9726-F69DEAB7ABEE}">
      <dgm:prSet/>
      <dgm:spPr/>
      <dgm:t>
        <a:bodyPr/>
        <a:lstStyle/>
        <a:p>
          <a:endParaRPr lang="en-US"/>
        </a:p>
      </dgm:t>
    </dgm:pt>
    <dgm:pt modelId="{177B2A04-2618-9F43-873B-D9A69571438E}" type="sibTrans" cxnId="{A8B1E0FE-98F7-C740-9726-F69DEAB7ABEE}">
      <dgm:prSet/>
      <dgm:spPr/>
      <dgm:t>
        <a:bodyPr/>
        <a:lstStyle/>
        <a:p>
          <a:endParaRPr lang="en-US"/>
        </a:p>
      </dgm:t>
    </dgm:pt>
    <dgm:pt modelId="{8D337231-FB53-C348-9CCB-9EE8197C2D50}">
      <dgm:prSet phldrT="[Text]" custT="1"/>
      <dgm:spPr/>
      <dgm:t>
        <a:bodyPr/>
        <a:lstStyle/>
        <a:p>
          <a:r>
            <a:rPr lang="en-US" sz="1600" dirty="0"/>
            <a:t>diffyg ymdrech</a:t>
          </a:r>
        </a:p>
      </dgm:t>
    </dgm:pt>
    <dgm:pt modelId="{C06BDD8C-24E2-F14B-BEC6-A8CA5108C148}" type="parTrans" cxnId="{F76E7C78-2259-1049-A89D-8DE5CAE280AD}">
      <dgm:prSet/>
      <dgm:spPr/>
      <dgm:t>
        <a:bodyPr/>
        <a:lstStyle/>
        <a:p>
          <a:endParaRPr lang="en-US"/>
        </a:p>
      </dgm:t>
    </dgm:pt>
    <dgm:pt modelId="{7BC13EEB-1E67-1C4F-9ED9-FD2C9080520C}" type="sibTrans" cxnId="{F76E7C78-2259-1049-A89D-8DE5CAE280AD}">
      <dgm:prSet/>
      <dgm:spPr/>
      <dgm:t>
        <a:bodyPr/>
        <a:lstStyle/>
        <a:p>
          <a:endParaRPr lang="en-US"/>
        </a:p>
      </dgm:t>
    </dgm:pt>
    <dgm:pt modelId="{5ABDD3D1-1077-4D4B-A71A-AAD499F2F876}" type="pres">
      <dgm:prSet presAssocID="{381E4AE8-30B8-6B41-B46C-9B8717D70C74}" presName="compositeShape" presStyleCnt="0">
        <dgm:presLayoutVars>
          <dgm:chMax val="7"/>
          <dgm:dir/>
          <dgm:resizeHandles val="exact"/>
        </dgm:presLayoutVars>
      </dgm:prSet>
      <dgm:spPr/>
    </dgm:pt>
    <dgm:pt modelId="{26A0E998-2C74-5144-9E9E-C624130A26D0}" type="pres">
      <dgm:prSet presAssocID="{381E4AE8-30B8-6B41-B46C-9B8717D70C74}" presName="wedge1" presStyleLbl="node1" presStyleIdx="0" presStyleCnt="5"/>
      <dgm:spPr/>
    </dgm:pt>
    <dgm:pt modelId="{4B4391F9-371C-8B4D-B3BA-51B583B9D4E6}" type="pres">
      <dgm:prSet presAssocID="{381E4AE8-30B8-6B41-B46C-9B8717D70C74}" presName="dummy1a" presStyleCnt="0"/>
      <dgm:spPr/>
    </dgm:pt>
    <dgm:pt modelId="{FD6EBABD-A05A-084A-8D29-6DFD7A33DAB9}" type="pres">
      <dgm:prSet presAssocID="{381E4AE8-30B8-6B41-B46C-9B8717D70C74}" presName="dummy1b" presStyleCnt="0"/>
      <dgm:spPr/>
    </dgm:pt>
    <dgm:pt modelId="{B0197E43-0307-2A4B-B3A4-13639F3C6D27}" type="pres">
      <dgm:prSet presAssocID="{381E4AE8-30B8-6B41-B46C-9B8717D70C74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FEAAB7CA-E72C-4F47-B733-33D2A246C34E}" type="pres">
      <dgm:prSet presAssocID="{381E4AE8-30B8-6B41-B46C-9B8717D70C74}" presName="wedge2" presStyleLbl="node1" presStyleIdx="1" presStyleCnt="5"/>
      <dgm:spPr/>
    </dgm:pt>
    <dgm:pt modelId="{404F2340-FD5A-0C4E-9DE9-40FBF95B56AB}" type="pres">
      <dgm:prSet presAssocID="{381E4AE8-30B8-6B41-B46C-9B8717D70C74}" presName="dummy2a" presStyleCnt="0"/>
      <dgm:spPr/>
    </dgm:pt>
    <dgm:pt modelId="{5ED4B22B-1F63-B14B-9EE4-E82414235E97}" type="pres">
      <dgm:prSet presAssocID="{381E4AE8-30B8-6B41-B46C-9B8717D70C74}" presName="dummy2b" presStyleCnt="0"/>
      <dgm:spPr/>
    </dgm:pt>
    <dgm:pt modelId="{BA60885A-7A72-0547-B655-C84484A912F1}" type="pres">
      <dgm:prSet presAssocID="{381E4AE8-30B8-6B41-B46C-9B8717D70C74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9F8A510A-6A27-E94C-83B1-6C991B175416}" type="pres">
      <dgm:prSet presAssocID="{381E4AE8-30B8-6B41-B46C-9B8717D70C74}" presName="wedge3" presStyleLbl="node1" presStyleIdx="2" presStyleCnt="5"/>
      <dgm:spPr/>
    </dgm:pt>
    <dgm:pt modelId="{C9ECEF14-1D7E-5344-AB58-C1E1AE464904}" type="pres">
      <dgm:prSet presAssocID="{381E4AE8-30B8-6B41-B46C-9B8717D70C74}" presName="dummy3a" presStyleCnt="0"/>
      <dgm:spPr/>
    </dgm:pt>
    <dgm:pt modelId="{513F82E8-1EA0-3442-857B-F8A343069875}" type="pres">
      <dgm:prSet presAssocID="{381E4AE8-30B8-6B41-B46C-9B8717D70C74}" presName="dummy3b" presStyleCnt="0"/>
      <dgm:spPr/>
    </dgm:pt>
    <dgm:pt modelId="{576B655C-4517-A344-9C66-F9CF3ADDEA16}" type="pres">
      <dgm:prSet presAssocID="{381E4AE8-30B8-6B41-B46C-9B8717D70C74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E434FA8D-39A8-1E4B-963C-C8E593276B5F}" type="pres">
      <dgm:prSet presAssocID="{381E4AE8-30B8-6B41-B46C-9B8717D70C74}" presName="wedge4" presStyleLbl="node1" presStyleIdx="3" presStyleCnt="5"/>
      <dgm:spPr/>
    </dgm:pt>
    <dgm:pt modelId="{B011649F-FD82-A140-B751-D52F5E9732CE}" type="pres">
      <dgm:prSet presAssocID="{381E4AE8-30B8-6B41-B46C-9B8717D70C74}" presName="dummy4a" presStyleCnt="0"/>
      <dgm:spPr/>
    </dgm:pt>
    <dgm:pt modelId="{3558CAA0-A478-4F4D-8E74-4DD602292D04}" type="pres">
      <dgm:prSet presAssocID="{381E4AE8-30B8-6B41-B46C-9B8717D70C74}" presName="dummy4b" presStyleCnt="0"/>
      <dgm:spPr/>
    </dgm:pt>
    <dgm:pt modelId="{52D66752-587B-3748-BD42-75796B4D36E7}" type="pres">
      <dgm:prSet presAssocID="{381E4AE8-30B8-6B41-B46C-9B8717D70C74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39DDF8C7-1C03-174A-B593-737BD60D3B49}" type="pres">
      <dgm:prSet presAssocID="{381E4AE8-30B8-6B41-B46C-9B8717D70C74}" presName="wedge5" presStyleLbl="node1" presStyleIdx="4" presStyleCnt="5"/>
      <dgm:spPr/>
    </dgm:pt>
    <dgm:pt modelId="{6961074F-F97F-0246-9C4A-1725F74AD3CE}" type="pres">
      <dgm:prSet presAssocID="{381E4AE8-30B8-6B41-B46C-9B8717D70C74}" presName="dummy5a" presStyleCnt="0"/>
      <dgm:spPr/>
    </dgm:pt>
    <dgm:pt modelId="{C500603F-DFAA-FE47-9737-BA399AA35B75}" type="pres">
      <dgm:prSet presAssocID="{381E4AE8-30B8-6B41-B46C-9B8717D70C74}" presName="dummy5b" presStyleCnt="0"/>
      <dgm:spPr/>
    </dgm:pt>
    <dgm:pt modelId="{36B21DA2-695D-654F-8E8D-1924D827A858}" type="pres">
      <dgm:prSet presAssocID="{381E4AE8-30B8-6B41-B46C-9B8717D70C74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  <dgm:pt modelId="{682CA2B2-06AA-E041-8BB3-995924E3B20D}" type="pres">
      <dgm:prSet presAssocID="{EFE46F16-DF82-B846-ABEF-738581E7AEF9}" presName="arrowWedge1" presStyleLbl="fgSibTrans2D1" presStyleIdx="0" presStyleCnt="5"/>
      <dgm:spPr/>
    </dgm:pt>
    <dgm:pt modelId="{348FF489-26D0-644D-B569-C226A09116CB}" type="pres">
      <dgm:prSet presAssocID="{D6ADAAE7-73F9-0A40-990A-5186BC68D2D9}" presName="arrowWedge2" presStyleLbl="fgSibTrans2D1" presStyleIdx="1" presStyleCnt="5"/>
      <dgm:spPr/>
    </dgm:pt>
    <dgm:pt modelId="{677915A1-6A5D-5741-AE2D-FFECD76790DB}" type="pres">
      <dgm:prSet presAssocID="{5FBE31AB-8D17-7C42-B3C6-7D623F4C6EE5}" presName="arrowWedge3" presStyleLbl="fgSibTrans2D1" presStyleIdx="2" presStyleCnt="5"/>
      <dgm:spPr/>
    </dgm:pt>
    <dgm:pt modelId="{2E0529CA-5A86-AA4F-95DD-1E5EF859DEB0}" type="pres">
      <dgm:prSet presAssocID="{177B2A04-2618-9F43-873B-D9A69571438E}" presName="arrowWedge4" presStyleLbl="fgSibTrans2D1" presStyleIdx="3" presStyleCnt="5"/>
      <dgm:spPr/>
    </dgm:pt>
    <dgm:pt modelId="{6D180D23-F5B3-F041-B617-DAF4AD097367}" type="pres">
      <dgm:prSet presAssocID="{7BC13EEB-1E67-1C4F-9ED9-FD2C9080520C}" presName="arrowWedge5" presStyleLbl="fgSibTrans2D1" presStyleIdx="4" presStyleCnt="5"/>
      <dgm:spPr/>
    </dgm:pt>
  </dgm:ptLst>
  <dgm:cxnLst>
    <dgm:cxn modelId="{CF4F8511-F9B5-EA45-B379-5DD60CC59580}" type="presOf" srcId="{01E386AD-E9C9-E745-A466-7568ED119032}" destId="{9F8A510A-6A27-E94C-83B1-6C991B175416}" srcOrd="0" destOrd="0" presId="urn:microsoft.com/office/officeart/2005/8/layout/cycle8"/>
    <dgm:cxn modelId="{46E5D01E-021C-9845-8F9A-5C2F68A82F0D}" type="presOf" srcId="{96D08885-FCB8-1C48-AEB2-C1A1422161F3}" destId="{B0197E43-0307-2A4B-B3A4-13639F3C6D27}" srcOrd="1" destOrd="0" presId="urn:microsoft.com/office/officeart/2005/8/layout/cycle8"/>
    <dgm:cxn modelId="{84C64730-139D-AC41-8F6D-6FA320979492}" type="presOf" srcId="{96D08885-FCB8-1C48-AEB2-C1A1422161F3}" destId="{26A0E998-2C74-5144-9E9E-C624130A26D0}" srcOrd="0" destOrd="0" presId="urn:microsoft.com/office/officeart/2005/8/layout/cycle8"/>
    <dgm:cxn modelId="{B6F58645-2CEE-4E46-B647-1CA1BE48D085}" type="presOf" srcId="{8D337231-FB53-C348-9CCB-9EE8197C2D50}" destId="{36B21DA2-695D-654F-8E8D-1924D827A858}" srcOrd="1" destOrd="0" presId="urn:microsoft.com/office/officeart/2005/8/layout/cycle8"/>
    <dgm:cxn modelId="{CC815458-9E42-BE4D-A317-41807CEEB160}" type="presOf" srcId="{01E386AD-E9C9-E745-A466-7568ED119032}" destId="{576B655C-4517-A344-9C66-F9CF3ADDEA16}" srcOrd="1" destOrd="0" presId="urn:microsoft.com/office/officeart/2005/8/layout/cycle8"/>
    <dgm:cxn modelId="{7C8F155B-25C6-1940-A27C-CB98A3D27F2A}" type="presOf" srcId="{8D337231-FB53-C348-9CCB-9EE8197C2D50}" destId="{39DDF8C7-1C03-174A-B593-737BD60D3B49}" srcOrd="0" destOrd="0" presId="urn:microsoft.com/office/officeart/2005/8/layout/cycle8"/>
    <dgm:cxn modelId="{484B5261-5E6F-D347-BCE5-A5605807D171}" type="presOf" srcId="{DEE6967F-1D5E-FA4C-8291-1EF475E6D4F1}" destId="{BA60885A-7A72-0547-B655-C84484A912F1}" srcOrd="1" destOrd="0" presId="urn:microsoft.com/office/officeart/2005/8/layout/cycle8"/>
    <dgm:cxn modelId="{CD407A77-45D7-2B4A-92F8-8A8C9D56FFF7}" type="presOf" srcId="{DEE6967F-1D5E-FA4C-8291-1EF475E6D4F1}" destId="{FEAAB7CA-E72C-4F47-B733-33D2A246C34E}" srcOrd="0" destOrd="0" presId="urn:microsoft.com/office/officeart/2005/8/layout/cycle8"/>
    <dgm:cxn modelId="{F76E7C78-2259-1049-A89D-8DE5CAE280AD}" srcId="{381E4AE8-30B8-6B41-B46C-9B8717D70C74}" destId="{8D337231-FB53-C348-9CCB-9EE8197C2D50}" srcOrd="4" destOrd="0" parTransId="{C06BDD8C-24E2-F14B-BEC6-A8CA5108C148}" sibTransId="{7BC13EEB-1E67-1C4F-9ED9-FD2C9080520C}"/>
    <dgm:cxn modelId="{BC5CC08D-E42D-1E4D-A700-DA1E98CB3DE6}" srcId="{381E4AE8-30B8-6B41-B46C-9B8717D70C74}" destId="{DEE6967F-1D5E-FA4C-8291-1EF475E6D4F1}" srcOrd="1" destOrd="0" parTransId="{15004419-063A-B745-9D65-3279FC66105F}" sibTransId="{D6ADAAE7-73F9-0A40-990A-5186BC68D2D9}"/>
    <dgm:cxn modelId="{9CE32BAF-8CB3-AB43-8A6D-146040FE05BF}" srcId="{381E4AE8-30B8-6B41-B46C-9B8717D70C74}" destId="{96D08885-FCB8-1C48-AEB2-C1A1422161F3}" srcOrd="0" destOrd="0" parTransId="{5CCA530D-C96B-8F4B-AC1D-C66D378B43B9}" sibTransId="{EFE46F16-DF82-B846-ABEF-738581E7AEF9}"/>
    <dgm:cxn modelId="{0492C7AF-0412-2C45-843B-4E0484CD215F}" srcId="{381E4AE8-30B8-6B41-B46C-9B8717D70C74}" destId="{01E386AD-E9C9-E745-A466-7568ED119032}" srcOrd="2" destOrd="0" parTransId="{B53F3569-581C-D347-AD74-1B8BAD7BC8DA}" sibTransId="{5FBE31AB-8D17-7C42-B3C6-7D623F4C6EE5}"/>
    <dgm:cxn modelId="{02475BD5-0206-9B4C-8A63-E4A47E0CB87B}" type="presOf" srcId="{8FCD1162-F537-244C-B56D-63788277738C}" destId="{52D66752-587B-3748-BD42-75796B4D36E7}" srcOrd="1" destOrd="0" presId="urn:microsoft.com/office/officeart/2005/8/layout/cycle8"/>
    <dgm:cxn modelId="{7482A3F0-5F40-794B-ACD3-A52297344CDD}" type="presOf" srcId="{381E4AE8-30B8-6B41-B46C-9B8717D70C74}" destId="{5ABDD3D1-1077-4D4B-A71A-AAD499F2F876}" srcOrd="0" destOrd="0" presId="urn:microsoft.com/office/officeart/2005/8/layout/cycle8"/>
    <dgm:cxn modelId="{D34E50F8-E68B-DF47-B34B-8DF9D0ABD7E0}" type="presOf" srcId="{8FCD1162-F537-244C-B56D-63788277738C}" destId="{E434FA8D-39A8-1E4B-963C-C8E593276B5F}" srcOrd="0" destOrd="0" presId="urn:microsoft.com/office/officeart/2005/8/layout/cycle8"/>
    <dgm:cxn modelId="{A8B1E0FE-98F7-C740-9726-F69DEAB7ABEE}" srcId="{381E4AE8-30B8-6B41-B46C-9B8717D70C74}" destId="{8FCD1162-F537-244C-B56D-63788277738C}" srcOrd="3" destOrd="0" parTransId="{A6433055-8A20-9942-A33C-5CD92EB19C34}" sibTransId="{177B2A04-2618-9F43-873B-D9A69571438E}"/>
    <dgm:cxn modelId="{681E01FB-31D2-1F43-897F-90D224ED6A63}" type="presParOf" srcId="{5ABDD3D1-1077-4D4B-A71A-AAD499F2F876}" destId="{26A0E998-2C74-5144-9E9E-C624130A26D0}" srcOrd="0" destOrd="0" presId="urn:microsoft.com/office/officeart/2005/8/layout/cycle8"/>
    <dgm:cxn modelId="{26FD803D-61CF-2641-A978-47EA00BCD365}" type="presParOf" srcId="{5ABDD3D1-1077-4D4B-A71A-AAD499F2F876}" destId="{4B4391F9-371C-8B4D-B3BA-51B583B9D4E6}" srcOrd="1" destOrd="0" presId="urn:microsoft.com/office/officeart/2005/8/layout/cycle8"/>
    <dgm:cxn modelId="{DFD4E6D6-68B9-E74D-9A84-B77C4095719D}" type="presParOf" srcId="{5ABDD3D1-1077-4D4B-A71A-AAD499F2F876}" destId="{FD6EBABD-A05A-084A-8D29-6DFD7A33DAB9}" srcOrd="2" destOrd="0" presId="urn:microsoft.com/office/officeart/2005/8/layout/cycle8"/>
    <dgm:cxn modelId="{78117ED9-B9A3-704D-9D1A-AF7AEFDF3E97}" type="presParOf" srcId="{5ABDD3D1-1077-4D4B-A71A-AAD499F2F876}" destId="{B0197E43-0307-2A4B-B3A4-13639F3C6D27}" srcOrd="3" destOrd="0" presId="urn:microsoft.com/office/officeart/2005/8/layout/cycle8"/>
    <dgm:cxn modelId="{026884A9-4463-1446-A26E-B19B5A5B5151}" type="presParOf" srcId="{5ABDD3D1-1077-4D4B-A71A-AAD499F2F876}" destId="{FEAAB7CA-E72C-4F47-B733-33D2A246C34E}" srcOrd="4" destOrd="0" presId="urn:microsoft.com/office/officeart/2005/8/layout/cycle8"/>
    <dgm:cxn modelId="{E7B0A600-934F-204B-97EF-D867721C600F}" type="presParOf" srcId="{5ABDD3D1-1077-4D4B-A71A-AAD499F2F876}" destId="{404F2340-FD5A-0C4E-9DE9-40FBF95B56AB}" srcOrd="5" destOrd="0" presId="urn:microsoft.com/office/officeart/2005/8/layout/cycle8"/>
    <dgm:cxn modelId="{4B469FF2-2CBE-0A41-944A-85E8C3506C74}" type="presParOf" srcId="{5ABDD3D1-1077-4D4B-A71A-AAD499F2F876}" destId="{5ED4B22B-1F63-B14B-9EE4-E82414235E97}" srcOrd="6" destOrd="0" presId="urn:microsoft.com/office/officeart/2005/8/layout/cycle8"/>
    <dgm:cxn modelId="{5068EAF8-D476-BA45-B1DD-A48631F37C20}" type="presParOf" srcId="{5ABDD3D1-1077-4D4B-A71A-AAD499F2F876}" destId="{BA60885A-7A72-0547-B655-C84484A912F1}" srcOrd="7" destOrd="0" presId="urn:microsoft.com/office/officeart/2005/8/layout/cycle8"/>
    <dgm:cxn modelId="{CB12DE08-B8AB-E545-82B5-8A3EFBD7E0F6}" type="presParOf" srcId="{5ABDD3D1-1077-4D4B-A71A-AAD499F2F876}" destId="{9F8A510A-6A27-E94C-83B1-6C991B175416}" srcOrd="8" destOrd="0" presId="urn:microsoft.com/office/officeart/2005/8/layout/cycle8"/>
    <dgm:cxn modelId="{90374E89-E256-BB48-B2A0-2D25AECE1787}" type="presParOf" srcId="{5ABDD3D1-1077-4D4B-A71A-AAD499F2F876}" destId="{C9ECEF14-1D7E-5344-AB58-C1E1AE464904}" srcOrd="9" destOrd="0" presId="urn:microsoft.com/office/officeart/2005/8/layout/cycle8"/>
    <dgm:cxn modelId="{23295861-8A94-9B4D-9899-BAF881E5AFF2}" type="presParOf" srcId="{5ABDD3D1-1077-4D4B-A71A-AAD499F2F876}" destId="{513F82E8-1EA0-3442-857B-F8A343069875}" srcOrd="10" destOrd="0" presId="urn:microsoft.com/office/officeart/2005/8/layout/cycle8"/>
    <dgm:cxn modelId="{BABC55B1-1F42-C445-937C-00711C75FE2E}" type="presParOf" srcId="{5ABDD3D1-1077-4D4B-A71A-AAD499F2F876}" destId="{576B655C-4517-A344-9C66-F9CF3ADDEA16}" srcOrd="11" destOrd="0" presId="urn:microsoft.com/office/officeart/2005/8/layout/cycle8"/>
    <dgm:cxn modelId="{962F0208-83BF-3540-A56A-A45B74236E2D}" type="presParOf" srcId="{5ABDD3D1-1077-4D4B-A71A-AAD499F2F876}" destId="{E434FA8D-39A8-1E4B-963C-C8E593276B5F}" srcOrd="12" destOrd="0" presId="urn:microsoft.com/office/officeart/2005/8/layout/cycle8"/>
    <dgm:cxn modelId="{C5DC9E80-9899-B74A-A451-A227C295753A}" type="presParOf" srcId="{5ABDD3D1-1077-4D4B-A71A-AAD499F2F876}" destId="{B011649F-FD82-A140-B751-D52F5E9732CE}" srcOrd="13" destOrd="0" presId="urn:microsoft.com/office/officeart/2005/8/layout/cycle8"/>
    <dgm:cxn modelId="{451C757E-186E-8B47-90E7-FB056F975B8F}" type="presParOf" srcId="{5ABDD3D1-1077-4D4B-A71A-AAD499F2F876}" destId="{3558CAA0-A478-4F4D-8E74-4DD602292D04}" srcOrd="14" destOrd="0" presId="urn:microsoft.com/office/officeart/2005/8/layout/cycle8"/>
    <dgm:cxn modelId="{D62EFAD1-088F-E440-A5D9-2F629E0C565B}" type="presParOf" srcId="{5ABDD3D1-1077-4D4B-A71A-AAD499F2F876}" destId="{52D66752-587B-3748-BD42-75796B4D36E7}" srcOrd="15" destOrd="0" presId="urn:microsoft.com/office/officeart/2005/8/layout/cycle8"/>
    <dgm:cxn modelId="{A8F977B6-CE19-5347-B415-3624FD661EFA}" type="presParOf" srcId="{5ABDD3D1-1077-4D4B-A71A-AAD499F2F876}" destId="{39DDF8C7-1C03-174A-B593-737BD60D3B49}" srcOrd="16" destOrd="0" presId="urn:microsoft.com/office/officeart/2005/8/layout/cycle8"/>
    <dgm:cxn modelId="{7DEB2D61-4386-4B46-88F6-BA666FC69502}" type="presParOf" srcId="{5ABDD3D1-1077-4D4B-A71A-AAD499F2F876}" destId="{6961074F-F97F-0246-9C4A-1725F74AD3CE}" srcOrd="17" destOrd="0" presId="urn:microsoft.com/office/officeart/2005/8/layout/cycle8"/>
    <dgm:cxn modelId="{9CA92815-ABAF-7749-B748-366CF3E324BF}" type="presParOf" srcId="{5ABDD3D1-1077-4D4B-A71A-AAD499F2F876}" destId="{C500603F-DFAA-FE47-9737-BA399AA35B75}" srcOrd="18" destOrd="0" presId="urn:microsoft.com/office/officeart/2005/8/layout/cycle8"/>
    <dgm:cxn modelId="{C12433ED-1371-734D-AA07-9A37C5BF25D3}" type="presParOf" srcId="{5ABDD3D1-1077-4D4B-A71A-AAD499F2F876}" destId="{36B21DA2-695D-654F-8E8D-1924D827A858}" srcOrd="19" destOrd="0" presId="urn:microsoft.com/office/officeart/2005/8/layout/cycle8"/>
    <dgm:cxn modelId="{19B17BAD-C4AD-F14B-8A95-12B7D5F32541}" type="presParOf" srcId="{5ABDD3D1-1077-4D4B-A71A-AAD499F2F876}" destId="{682CA2B2-06AA-E041-8BB3-995924E3B20D}" srcOrd="20" destOrd="0" presId="urn:microsoft.com/office/officeart/2005/8/layout/cycle8"/>
    <dgm:cxn modelId="{054B8CEA-9271-D441-B83D-F2D238AFDE29}" type="presParOf" srcId="{5ABDD3D1-1077-4D4B-A71A-AAD499F2F876}" destId="{348FF489-26D0-644D-B569-C226A09116CB}" srcOrd="21" destOrd="0" presId="urn:microsoft.com/office/officeart/2005/8/layout/cycle8"/>
    <dgm:cxn modelId="{E37F7F1B-BD23-1040-B9D9-43BDBE2432CC}" type="presParOf" srcId="{5ABDD3D1-1077-4D4B-A71A-AAD499F2F876}" destId="{677915A1-6A5D-5741-AE2D-FFECD76790DB}" srcOrd="22" destOrd="0" presId="urn:microsoft.com/office/officeart/2005/8/layout/cycle8"/>
    <dgm:cxn modelId="{496E53EE-D9BB-1647-B2D6-1E878DCAAD7E}" type="presParOf" srcId="{5ABDD3D1-1077-4D4B-A71A-AAD499F2F876}" destId="{2E0529CA-5A86-AA4F-95DD-1E5EF859DEB0}" srcOrd="23" destOrd="0" presId="urn:microsoft.com/office/officeart/2005/8/layout/cycle8"/>
    <dgm:cxn modelId="{800F9CAB-F7CC-BD42-A280-2071E4D01022}" type="presParOf" srcId="{5ABDD3D1-1077-4D4B-A71A-AAD499F2F876}" destId="{6D180D23-F5B3-F041-B617-DAF4AD097367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B863CDF-F1F6-3B4D-9AEC-09463E2C0BB0}" type="doc">
      <dgm:prSet loTypeId="urn:microsoft.com/office/officeart/2005/8/layout/default#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B9D01B3-4640-604D-B74A-67A8E5488CDC}">
      <dgm:prSet phldrT="[Text]"/>
      <dgm:spPr/>
      <dgm:t>
        <a:bodyPr/>
        <a:lstStyle/>
        <a:p>
          <a:r>
            <a:rPr lang="en-US" dirty="0"/>
            <a:t>Technegau cwestiynu</a:t>
          </a:r>
        </a:p>
      </dgm:t>
    </dgm:pt>
    <dgm:pt modelId="{0795DD91-A4F0-DC4D-9110-26A55AFB83D6}" type="parTrans" cxnId="{6E15200D-D58F-1A44-8544-3546EF2FF2CB}">
      <dgm:prSet/>
      <dgm:spPr/>
      <dgm:t>
        <a:bodyPr/>
        <a:lstStyle/>
        <a:p>
          <a:endParaRPr lang="en-US"/>
        </a:p>
      </dgm:t>
    </dgm:pt>
    <dgm:pt modelId="{F896A108-6B0B-6249-A08B-0300E7B2EC51}" type="sibTrans" cxnId="{6E15200D-D58F-1A44-8544-3546EF2FF2CB}">
      <dgm:prSet/>
      <dgm:spPr/>
      <dgm:t>
        <a:bodyPr/>
        <a:lstStyle/>
        <a:p>
          <a:endParaRPr lang="en-US"/>
        </a:p>
      </dgm:t>
    </dgm:pt>
    <dgm:pt modelId="{FD585CFA-ADA1-1B42-8ED7-44EB73095613}">
      <dgm:prSet phldrT="[Text]"/>
      <dgm:spPr/>
      <dgm:t>
        <a:bodyPr/>
        <a:lstStyle/>
        <a:p>
          <a:r>
            <a:rPr lang="en-US" dirty="0"/>
            <a:t>Dysgu annibynnol</a:t>
          </a:r>
        </a:p>
      </dgm:t>
    </dgm:pt>
    <dgm:pt modelId="{FF415793-D1F3-614E-8970-40932117708C}" type="parTrans" cxnId="{49473CDC-6CEE-8640-A619-78FE43DEFDFD}">
      <dgm:prSet/>
      <dgm:spPr/>
      <dgm:t>
        <a:bodyPr/>
        <a:lstStyle/>
        <a:p>
          <a:endParaRPr lang="en-US"/>
        </a:p>
      </dgm:t>
    </dgm:pt>
    <dgm:pt modelId="{977679AE-96FC-9348-9077-58BF1EA4FC4E}" type="sibTrans" cxnId="{49473CDC-6CEE-8640-A619-78FE43DEFDFD}">
      <dgm:prSet/>
      <dgm:spPr/>
      <dgm:t>
        <a:bodyPr/>
        <a:lstStyle/>
        <a:p>
          <a:endParaRPr lang="en-US"/>
        </a:p>
      </dgm:t>
    </dgm:pt>
    <dgm:pt modelId="{1203D38C-9282-1A4F-91B6-6C4FF2B6C675}">
      <dgm:prSet phldrT="[Text]"/>
      <dgm:spPr/>
      <dgm:t>
        <a:bodyPr/>
        <a:lstStyle/>
        <a:p>
          <a:r>
            <a:rPr lang="cy-GB" dirty="0"/>
            <a:t>Cyfleoedd cyfoethogi e.e. testunau gwahanol</a:t>
          </a:r>
          <a:endParaRPr lang="en-US" dirty="0"/>
        </a:p>
      </dgm:t>
    </dgm:pt>
    <dgm:pt modelId="{4018AEC6-F869-ED44-AFFE-A01B0075D98E}" type="parTrans" cxnId="{35BFC497-6278-5D43-8730-E243089756D1}">
      <dgm:prSet/>
      <dgm:spPr/>
      <dgm:t>
        <a:bodyPr/>
        <a:lstStyle/>
        <a:p>
          <a:endParaRPr lang="en-US"/>
        </a:p>
      </dgm:t>
    </dgm:pt>
    <dgm:pt modelId="{BDF94FA7-FD48-684F-8262-3BF699EE2B20}" type="sibTrans" cxnId="{35BFC497-6278-5D43-8730-E243089756D1}">
      <dgm:prSet/>
      <dgm:spPr/>
      <dgm:t>
        <a:bodyPr/>
        <a:lstStyle/>
        <a:p>
          <a:endParaRPr lang="en-US"/>
        </a:p>
      </dgm:t>
    </dgm:pt>
    <dgm:pt modelId="{046DB8EC-64BE-E241-B20C-9B5800985B3B}">
      <dgm:prSet phldrT="[Text]"/>
      <dgm:spPr/>
      <dgm:t>
        <a:bodyPr/>
        <a:lstStyle/>
        <a:p>
          <a:r>
            <a:rPr lang="en-US" dirty="0"/>
            <a:t>Mwy o her a manylder</a:t>
          </a:r>
        </a:p>
      </dgm:t>
    </dgm:pt>
    <dgm:pt modelId="{015E3E35-2B9E-B04E-AF6C-5F24F5BE85D0}" type="parTrans" cxnId="{31DDB070-F7C9-9B4E-B832-45C224C8A9DD}">
      <dgm:prSet/>
      <dgm:spPr/>
      <dgm:t>
        <a:bodyPr/>
        <a:lstStyle/>
        <a:p>
          <a:endParaRPr lang="en-US"/>
        </a:p>
      </dgm:t>
    </dgm:pt>
    <dgm:pt modelId="{5CDE870D-AF96-E349-A4CB-B6A1FB8D441E}" type="sibTrans" cxnId="{31DDB070-F7C9-9B4E-B832-45C224C8A9DD}">
      <dgm:prSet/>
      <dgm:spPr/>
      <dgm:t>
        <a:bodyPr/>
        <a:lstStyle/>
        <a:p>
          <a:endParaRPr lang="en-US"/>
        </a:p>
      </dgm:t>
    </dgm:pt>
    <dgm:pt modelId="{71027858-F405-E34D-9BAF-DB50A49A7C81}">
      <dgm:prSet phldrT="[Text]"/>
      <dgm:spPr/>
      <dgm:t>
        <a:bodyPr/>
        <a:lstStyle/>
        <a:p>
          <a:r>
            <a:rPr lang="en-US" dirty="0"/>
            <a:t>Sgiliau meddwl uwch</a:t>
          </a:r>
        </a:p>
      </dgm:t>
    </dgm:pt>
    <dgm:pt modelId="{8D5D3326-8517-844A-B8B9-0FF8037121D0}" type="parTrans" cxnId="{FB2DBAD2-53C1-0546-8FA8-D988E9AC059D}">
      <dgm:prSet/>
      <dgm:spPr/>
      <dgm:t>
        <a:bodyPr/>
        <a:lstStyle/>
        <a:p>
          <a:endParaRPr lang="en-US"/>
        </a:p>
      </dgm:t>
    </dgm:pt>
    <dgm:pt modelId="{9259CBE8-FE77-AD4D-A430-D361FFC360F4}" type="sibTrans" cxnId="{FB2DBAD2-53C1-0546-8FA8-D988E9AC059D}">
      <dgm:prSet/>
      <dgm:spPr/>
      <dgm:t>
        <a:bodyPr/>
        <a:lstStyle/>
        <a:p>
          <a:endParaRPr lang="en-US"/>
        </a:p>
      </dgm:t>
    </dgm:pt>
    <dgm:pt modelId="{F4E6ACCA-4C92-124D-A95B-F6FC71815170}" type="pres">
      <dgm:prSet presAssocID="{2B863CDF-F1F6-3B4D-9AEC-09463E2C0BB0}" presName="diagram" presStyleCnt="0">
        <dgm:presLayoutVars>
          <dgm:dir/>
          <dgm:resizeHandles val="exact"/>
        </dgm:presLayoutVars>
      </dgm:prSet>
      <dgm:spPr/>
    </dgm:pt>
    <dgm:pt modelId="{12732421-AD53-C744-B276-7499DBC693EC}" type="pres">
      <dgm:prSet presAssocID="{7B9D01B3-4640-604D-B74A-67A8E5488CDC}" presName="node" presStyleLbl="node1" presStyleIdx="0" presStyleCnt="5">
        <dgm:presLayoutVars>
          <dgm:bulletEnabled val="1"/>
        </dgm:presLayoutVars>
      </dgm:prSet>
      <dgm:spPr/>
    </dgm:pt>
    <dgm:pt modelId="{31B81D81-B7C9-914D-8AB8-E1ED14DDF872}" type="pres">
      <dgm:prSet presAssocID="{F896A108-6B0B-6249-A08B-0300E7B2EC51}" presName="sibTrans" presStyleCnt="0"/>
      <dgm:spPr/>
    </dgm:pt>
    <dgm:pt modelId="{776A2001-7F8D-2D40-B52C-29A3B9812F23}" type="pres">
      <dgm:prSet presAssocID="{FD585CFA-ADA1-1B42-8ED7-44EB73095613}" presName="node" presStyleLbl="node1" presStyleIdx="1" presStyleCnt="5">
        <dgm:presLayoutVars>
          <dgm:bulletEnabled val="1"/>
        </dgm:presLayoutVars>
      </dgm:prSet>
      <dgm:spPr/>
    </dgm:pt>
    <dgm:pt modelId="{EA49E61B-51E3-D549-BE10-64C82405D714}" type="pres">
      <dgm:prSet presAssocID="{977679AE-96FC-9348-9077-58BF1EA4FC4E}" presName="sibTrans" presStyleCnt="0"/>
      <dgm:spPr/>
    </dgm:pt>
    <dgm:pt modelId="{E9A28FC7-4DD7-184B-9346-048C819CD67F}" type="pres">
      <dgm:prSet presAssocID="{1203D38C-9282-1A4F-91B6-6C4FF2B6C675}" presName="node" presStyleLbl="node1" presStyleIdx="2" presStyleCnt="5">
        <dgm:presLayoutVars>
          <dgm:bulletEnabled val="1"/>
        </dgm:presLayoutVars>
      </dgm:prSet>
      <dgm:spPr/>
    </dgm:pt>
    <dgm:pt modelId="{7F0FB2F7-EA2C-504F-89FC-7C21C3F6E1FE}" type="pres">
      <dgm:prSet presAssocID="{BDF94FA7-FD48-684F-8262-3BF699EE2B20}" presName="sibTrans" presStyleCnt="0"/>
      <dgm:spPr/>
    </dgm:pt>
    <dgm:pt modelId="{64DFC44B-756A-BA4E-A23D-A6F52B9FA1D1}" type="pres">
      <dgm:prSet presAssocID="{046DB8EC-64BE-E241-B20C-9B5800985B3B}" presName="node" presStyleLbl="node1" presStyleIdx="3" presStyleCnt="5">
        <dgm:presLayoutVars>
          <dgm:bulletEnabled val="1"/>
        </dgm:presLayoutVars>
      </dgm:prSet>
      <dgm:spPr/>
    </dgm:pt>
    <dgm:pt modelId="{DC11623A-578A-3749-9559-23E5D359BB3F}" type="pres">
      <dgm:prSet presAssocID="{5CDE870D-AF96-E349-A4CB-B6A1FB8D441E}" presName="sibTrans" presStyleCnt="0"/>
      <dgm:spPr/>
    </dgm:pt>
    <dgm:pt modelId="{C6D5B9FD-AA39-3143-B3EC-7A2609A29555}" type="pres">
      <dgm:prSet presAssocID="{71027858-F405-E34D-9BAF-DB50A49A7C81}" presName="node" presStyleLbl="node1" presStyleIdx="4" presStyleCnt="5">
        <dgm:presLayoutVars>
          <dgm:bulletEnabled val="1"/>
        </dgm:presLayoutVars>
      </dgm:prSet>
      <dgm:spPr/>
    </dgm:pt>
  </dgm:ptLst>
  <dgm:cxnLst>
    <dgm:cxn modelId="{6E15200D-D58F-1A44-8544-3546EF2FF2CB}" srcId="{2B863CDF-F1F6-3B4D-9AEC-09463E2C0BB0}" destId="{7B9D01B3-4640-604D-B74A-67A8E5488CDC}" srcOrd="0" destOrd="0" parTransId="{0795DD91-A4F0-DC4D-9110-26A55AFB83D6}" sibTransId="{F896A108-6B0B-6249-A08B-0300E7B2EC51}"/>
    <dgm:cxn modelId="{031BA549-F9AA-1B46-8437-B3F45FE2EC67}" type="presOf" srcId="{1203D38C-9282-1A4F-91B6-6C4FF2B6C675}" destId="{E9A28FC7-4DD7-184B-9346-048C819CD67F}" srcOrd="0" destOrd="0" presId="urn:microsoft.com/office/officeart/2005/8/layout/default#2"/>
    <dgm:cxn modelId="{31DDB070-F7C9-9B4E-B832-45C224C8A9DD}" srcId="{2B863CDF-F1F6-3B4D-9AEC-09463E2C0BB0}" destId="{046DB8EC-64BE-E241-B20C-9B5800985B3B}" srcOrd="3" destOrd="0" parTransId="{015E3E35-2B9E-B04E-AF6C-5F24F5BE85D0}" sibTransId="{5CDE870D-AF96-E349-A4CB-B6A1FB8D441E}"/>
    <dgm:cxn modelId="{35BFC497-6278-5D43-8730-E243089756D1}" srcId="{2B863CDF-F1F6-3B4D-9AEC-09463E2C0BB0}" destId="{1203D38C-9282-1A4F-91B6-6C4FF2B6C675}" srcOrd="2" destOrd="0" parTransId="{4018AEC6-F869-ED44-AFFE-A01B0075D98E}" sibTransId="{BDF94FA7-FD48-684F-8262-3BF699EE2B20}"/>
    <dgm:cxn modelId="{A07EE997-9D9F-0047-8644-452CB2D28E87}" type="presOf" srcId="{7B9D01B3-4640-604D-B74A-67A8E5488CDC}" destId="{12732421-AD53-C744-B276-7499DBC693EC}" srcOrd="0" destOrd="0" presId="urn:microsoft.com/office/officeart/2005/8/layout/default#2"/>
    <dgm:cxn modelId="{A5456DA1-FD8F-974E-9108-AAE331BB857F}" type="presOf" srcId="{FD585CFA-ADA1-1B42-8ED7-44EB73095613}" destId="{776A2001-7F8D-2D40-B52C-29A3B9812F23}" srcOrd="0" destOrd="0" presId="urn:microsoft.com/office/officeart/2005/8/layout/default#2"/>
    <dgm:cxn modelId="{AAEA7CD1-E7CB-8448-8FCD-9CE5AD47F685}" type="presOf" srcId="{2B863CDF-F1F6-3B4D-9AEC-09463E2C0BB0}" destId="{F4E6ACCA-4C92-124D-A95B-F6FC71815170}" srcOrd="0" destOrd="0" presId="urn:microsoft.com/office/officeart/2005/8/layout/default#2"/>
    <dgm:cxn modelId="{FB2DBAD2-53C1-0546-8FA8-D988E9AC059D}" srcId="{2B863CDF-F1F6-3B4D-9AEC-09463E2C0BB0}" destId="{71027858-F405-E34D-9BAF-DB50A49A7C81}" srcOrd="4" destOrd="0" parTransId="{8D5D3326-8517-844A-B8B9-0FF8037121D0}" sibTransId="{9259CBE8-FE77-AD4D-A430-D361FFC360F4}"/>
    <dgm:cxn modelId="{49473CDC-6CEE-8640-A619-78FE43DEFDFD}" srcId="{2B863CDF-F1F6-3B4D-9AEC-09463E2C0BB0}" destId="{FD585CFA-ADA1-1B42-8ED7-44EB73095613}" srcOrd="1" destOrd="0" parTransId="{FF415793-D1F3-614E-8970-40932117708C}" sibTransId="{977679AE-96FC-9348-9077-58BF1EA4FC4E}"/>
    <dgm:cxn modelId="{FA2700E7-0D78-124B-80B0-45CABBD50536}" type="presOf" srcId="{71027858-F405-E34D-9BAF-DB50A49A7C81}" destId="{C6D5B9FD-AA39-3143-B3EC-7A2609A29555}" srcOrd="0" destOrd="0" presId="urn:microsoft.com/office/officeart/2005/8/layout/default#2"/>
    <dgm:cxn modelId="{D2A347F7-0921-7649-9984-9D1D4BB039E2}" type="presOf" srcId="{046DB8EC-64BE-E241-B20C-9B5800985B3B}" destId="{64DFC44B-756A-BA4E-A23D-A6F52B9FA1D1}" srcOrd="0" destOrd="0" presId="urn:microsoft.com/office/officeart/2005/8/layout/default#2"/>
    <dgm:cxn modelId="{83449CC4-3457-1C42-B5A9-3F19B86BF6E2}" type="presParOf" srcId="{F4E6ACCA-4C92-124D-A95B-F6FC71815170}" destId="{12732421-AD53-C744-B276-7499DBC693EC}" srcOrd="0" destOrd="0" presId="urn:microsoft.com/office/officeart/2005/8/layout/default#2"/>
    <dgm:cxn modelId="{6A24D5B6-7F2E-BF45-91DD-6EF032B4CF68}" type="presParOf" srcId="{F4E6ACCA-4C92-124D-A95B-F6FC71815170}" destId="{31B81D81-B7C9-914D-8AB8-E1ED14DDF872}" srcOrd="1" destOrd="0" presId="urn:microsoft.com/office/officeart/2005/8/layout/default#2"/>
    <dgm:cxn modelId="{B502CCD5-5C8F-7743-876C-6B2FD4D082DF}" type="presParOf" srcId="{F4E6ACCA-4C92-124D-A95B-F6FC71815170}" destId="{776A2001-7F8D-2D40-B52C-29A3B9812F23}" srcOrd="2" destOrd="0" presId="urn:microsoft.com/office/officeart/2005/8/layout/default#2"/>
    <dgm:cxn modelId="{67AF38D8-09EA-8A41-BFFE-C0A997AA694A}" type="presParOf" srcId="{F4E6ACCA-4C92-124D-A95B-F6FC71815170}" destId="{EA49E61B-51E3-D549-BE10-64C82405D714}" srcOrd="3" destOrd="0" presId="urn:microsoft.com/office/officeart/2005/8/layout/default#2"/>
    <dgm:cxn modelId="{F016856B-A891-154A-8565-F3D440C66977}" type="presParOf" srcId="{F4E6ACCA-4C92-124D-A95B-F6FC71815170}" destId="{E9A28FC7-4DD7-184B-9346-048C819CD67F}" srcOrd="4" destOrd="0" presId="urn:microsoft.com/office/officeart/2005/8/layout/default#2"/>
    <dgm:cxn modelId="{FA9CA405-7756-1C46-A7D7-A8726000BF49}" type="presParOf" srcId="{F4E6ACCA-4C92-124D-A95B-F6FC71815170}" destId="{7F0FB2F7-EA2C-504F-89FC-7C21C3F6E1FE}" srcOrd="5" destOrd="0" presId="urn:microsoft.com/office/officeart/2005/8/layout/default#2"/>
    <dgm:cxn modelId="{15CB7363-59DE-6445-9D86-5F675237917B}" type="presParOf" srcId="{F4E6ACCA-4C92-124D-A95B-F6FC71815170}" destId="{64DFC44B-756A-BA4E-A23D-A6F52B9FA1D1}" srcOrd="6" destOrd="0" presId="urn:microsoft.com/office/officeart/2005/8/layout/default#2"/>
    <dgm:cxn modelId="{16494BB5-7BFD-8A4D-890F-14CC320AEE73}" type="presParOf" srcId="{F4E6ACCA-4C92-124D-A95B-F6FC71815170}" destId="{DC11623A-578A-3749-9559-23E5D359BB3F}" srcOrd="7" destOrd="0" presId="urn:microsoft.com/office/officeart/2005/8/layout/default#2"/>
    <dgm:cxn modelId="{B5489279-1FB7-0641-ABCF-BC1B920263B1}" type="presParOf" srcId="{F4E6ACCA-4C92-124D-A95B-F6FC71815170}" destId="{C6D5B9FD-AA39-3143-B3EC-7A2609A29555}" srcOrd="8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56D9B0B-BB1D-7F46-869B-815E2AEAA512}" type="doc">
      <dgm:prSet loTypeId="urn:microsoft.com/office/officeart/2005/8/layout/vList6" loCatId="process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EDC1458-146A-9042-8279-F7B3A63C1422}">
      <dgm:prSet phldrT="[Text]"/>
      <dgm:spPr/>
      <dgm:t>
        <a:bodyPr/>
        <a:lstStyle/>
        <a:p>
          <a:r>
            <a:rPr lang="en-US" dirty="0"/>
            <a:t>Ansoddol</a:t>
          </a:r>
        </a:p>
      </dgm:t>
    </dgm:pt>
    <dgm:pt modelId="{056927BF-90BC-4D43-95FA-AA2C662C7882}" type="parTrans" cxnId="{31B8EEE6-6D0B-C643-AB3B-E5988F0315FF}">
      <dgm:prSet/>
      <dgm:spPr/>
      <dgm:t>
        <a:bodyPr/>
        <a:lstStyle/>
        <a:p>
          <a:endParaRPr lang="en-US"/>
        </a:p>
      </dgm:t>
    </dgm:pt>
    <dgm:pt modelId="{673FCEA2-6D93-E14F-9A9F-B36FE34B2CF5}" type="sibTrans" cxnId="{31B8EEE6-6D0B-C643-AB3B-E5988F0315FF}">
      <dgm:prSet/>
      <dgm:spPr/>
      <dgm:t>
        <a:bodyPr/>
        <a:lstStyle/>
        <a:p>
          <a:endParaRPr lang="en-US"/>
        </a:p>
      </dgm:t>
    </dgm:pt>
    <dgm:pt modelId="{F5B731DE-F47F-A142-B091-61F66F8E89CC}">
      <dgm:prSet phldrT="[Text]"/>
      <dgm:spPr/>
      <dgm:t>
        <a:bodyPr/>
        <a:lstStyle/>
        <a:p>
          <a:r>
            <a:rPr lang="en-US" dirty="0"/>
            <a:t>Strategaethau asesu ar gyfer dysgu</a:t>
          </a:r>
        </a:p>
      </dgm:t>
    </dgm:pt>
    <dgm:pt modelId="{1832F2A8-4133-DF4D-A02D-144123698130}" type="parTrans" cxnId="{7E61C14B-AA82-DD4E-8CDE-16505D3EC5C2}">
      <dgm:prSet/>
      <dgm:spPr/>
      <dgm:t>
        <a:bodyPr/>
        <a:lstStyle/>
        <a:p>
          <a:endParaRPr lang="en-US"/>
        </a:p>
      </dgm:t>
    </dgm:pt>
    <dgm:pt modelId="{4D9F36C5-2EAE-E440-AD78-77AF49C076F5}" type="sibTrans" cxnId="{7E61C14B-AA82-DD4E-8CDE-16505D3EC5C2}">
      <dgm:prSet/>
      <dgm:spPr/>
      <dgm:t>
        <a:bodyPr/>
        <a:lstStyle/>
        <a:p>
          <a:endParaRPr lang="en-US"/>
        </a:p>
      </dgm:t>
    </dgm:pt>
    <dgm:pt modelId="{92B75FBD-D3DB-9344-AA79-1F9791010FF4}">
      <dgm:prSet phldrT="[Text]"/>
      <dgm:spPr/>
      <dgm:t>
        <a:bodyPr/>
        <a:lstStyle/>
        <a:p>
          <a:r>
            <a:rPr lang="en-US" dirty="0"/>
            <a:t>Nodweddion, e.e. datrys problemau, dyfnder dealltwriaeth, chwilfrydedd</a:t>
          </a:r>
        </a:p>
      </dgm:t>
    </dgm:pt>
    <dgm:pt modelId="{32EF7624-6487-EF4C-94FD-3C10E71C8F30}" type="parTrans" cxnId="{3C59D77D-2F3B-5149-A468-1AA1A8C7131B}">
      <dgm:prSet/>
      <dgm:spPr/>
      <dgm:t>
        <a:bodyPr/>
        <a:lstStyle/>
        <a:p>
          <a:endParaRPr lang="en-US"/>
        </a:p>
      </dgm:t>
    </dgm:pt>
    <dgm:pt modelId="{EDE4E394-DF7F-2245-B780-BF219302F24A}" type="sibTrans" cxnId="{3C59D77D-2F3B-5149-A468-1AA1A8C7131B}">
      <dgm:prSet/>
      <dgm:spPr/>
      <dgm:t>
        <a:bodyPr/>
        <a:lstStyle/>
        <a:p>
          <a:endParaRPr lang="en-US"/>
        </a:p>
      </dgm:t>
    </dgm:pt>
    <dgm:pt modelId="{758BD53B-EFC3-5B4E-AC7D-E847EDCDB5D8}">
      <dgm:prSet phldrT="[Text]"/>
      <dgm:spPr/>
      <dgm:t>
        <a:bodyPr/>
        <a:lstStyle/>
        <a:p>
          <a:r>
            <a:rPr lang="en-US" dirty="0"/>
            <a:t>Meintiol</a:t>
          </a:r>
        </a:p>
      </dgm:t>
    </dgm:pt>
    <dgm:pt modelId="{6EED266F-8EC2-5547-8DD5-0EE91093E022}" type="parTrans" cxnId="{B7783E26-4A96-2A49-92B6-1960B06EC67D}">
      <dgm:prSet/>
      <dgm:spPr/>
      <dgm:t>
        <a:bodyPr/>
        <a:lstStyle/>
        <a:p>
          <a:endParaRPr lang="en-US"/>
        </a:p>
      </dgm:t>
    </dgm:pt>
    <dgm:pt modelId="{D38EEABF-F8CB-DB41-8CA7-19846B110B22}" type="sibTrans" cxnId="{B7783E26-4A96-2A49-92B6-1960B06EC67D}">
      <dgm:prSet/>
      <dgm:spPr/>
      <dgm:t>
        <a:bodyPr/>
        <a:lstStyle/>
        <a:p>
          <a:endParaRPr lang="en-US"/>
        </a:p>
      </dgm:t>
    </dgm:pt>
    <dgm:pt modelId="{F92A3999-B9F0-654B-8E7F-E9B75F3A24AA}">
      <dgm:prSet phldrT="[Text]"/>
      <dgm:spPr/>
      <dgm:t>
        <a:bodyPr/>
        <a:lstStyle/>
        <a:p>
          <a:r>
            <a:rPr lang="en-US" dirty="0"/>
            <a:t>Profion dosbarth</a:t>
          </a:r>
        </a:p>
      </dgm:t>
    </dgm:pt>
    <dgm:pt modelId="{C66F3605-0A8C-FE4E-AA7C-49677C92DE53}" type="parTrans" cxnId="{B80158F8-B5BF-D541-8AAF-3EEFD61756E7}">
      <dgm:prSet/>
      <dgm:spPr/>
      <dgm:t>
        <a:bodyPr/>
        <a:lstStyle/>
        <a:p>
          <a:endParaRPr lang="en-US"/>
        </a:p>
      </dgm:t>
    </dgm:pt>
    <dgm:pt modelId="{59926251-8F1B-D149-8E43-0F5F382A3AC5}" type="sibTrans" cxnId="{B80158F8-B5BF-D541-8AAF-3EEFD61756E7}">
      <dgm:prSet/>
      <dgm:spPr/>
      <dgm:t>
        <a:bodyPr/>
        <a:lstStyle/>
        <a:p>
          <a:endParaRPr lang="en-US"/>
        </a:p>
      </dgm:t>
    </dgm:pt>
    <dgm:pt modelId="{095520B8-9023-8D4F-9223-71DC532936F3}">
      <dgm:prSet phldrT="[Text]"/>
      <dgm:spPr/>
      <dgm:t>
        <a:bodyPr/>
        <a:lstStyle/>
        <a:p>
          <a:r>
            <a:rPr lang="en-US" dirty="0"/>
            <a:t>Fframwaith Llythrennedd a Rhifedd</a:t>
          </a:r>
        </a:p>
      </dgm:t>
    </dgm:pt>
    <dgm:pt modelId="{E1F107F2-1EE6-7C4D-8D30-0AE485F1CB6A}" type="parTrans" cxnId="{C56E3D26-2FFF-114F-B335-9EFB07919D92}">
      <dgm:prSet/>
      <dgm:spPr/>
      <dgm:t>
        <a:bodyPr/>
        <a:lstStyle/>
        <a:p>
          <a:endParaRPr lang="en-US"/>
        </a:p>
      </dgm:t>
    </dgm:pt>
    <dgm:pt modelId="{0B47CF00-3A6C-0645-9888-902846386BF4}" type="sibTrans" cxnId="{C56E3D26-2FFF-114F-B335-9EFB07919D92}">
      <dgm:prSet/>
      <dgm:spPr/>
      <dgm:t>
        <a:bodyPr/>
        <a:lstStyle/>
        <a:p>
          <a:endParaRPr lang="en-US"/>
        </a:p>
      </dgm:t>
    </dgm:pt>
    <dgm:pt modelId="{E83DB0C3-ABD5-D243-AF22-72029BFBCC1F}">
      <dgm:prSet phldrT="[Text]"/>
      <dgm:spPr/>
      <dgm:t>
        <a:bodyPr/>
        <a:lstStyle/>
        <a:p>
          <a:r>
            <a:rPr lang="en-US" dirty="0"/>
            <a:t>Profion NfER</a:t>
          </a:r>
        </a:p>
      </dgm:t>
    </dgm:pt>
    <dgm:pt modelId="{17FAAFC5-7D7D-F848-9151-F5C5E571E020}" type="parTrans" cxnId="{0D651771-5BED-A24F-8215-1D7FFD7E3C84}">
      <dgm:prSet/>
      <dgm:spPr/>
      <dgm:t>
        <a:bodyPr/>
        <a:lstStyle/>
        <a:p>
          <a:endParaRPr lang="en-US"/>
        </a:p>
      </dgm:t>
    </dgm:pt>
    <dgm:pt modelId="{188C3EF9-A48C-AE45-913E-246EBC63E76D}" type="sibTrans" cxnId="{0D651771-5BED-A24F-8215-1D7FFD7E3C84}">
      <dgm:prSet/>
      <dgm:spPr/>
      <dgm:t>
        <a:bodyPr/>
        <a:lstStyle/>
        <a:p>
          <a:endParaRPr lang="en-US"/>
        </a:p>
      </dgm:t>
    </dgm:pt>
    <dgm:pt modelId="{B0C2704A-BD98-3E4F-B6F1-F245EE598D56}">
      <dgm:prSet phldrT="[Text]"/>
      <dgm:spPr/>
      <dgm:t>
        <a:bodyPr/>
        <a:lstStyle/>
        <a:p>
          <a:r>
            <a:rPr lang="en-US" dirty="0"/>
            <a:t>Arall</a:t>
          </a:r>
        </a:p>
      </dgm:t>
    </dgm:pt>
    <dgm:pt modelId="{40421DBC-C638-A24F-AA59-1D8137EE9099}" type="parTrans" cxnId="{746A0FBF-919C-174B-991F-DF14A3D89ACD}">
      <dgm:prSet/>
      <dgm:spPr/>
    </dgm:pt>
    <dgm:pt modelId="{1141D89F-39B4-F94A-95EB-96F8C411630B}" type="sibTrans" cxnId="{746A0FBF-919C-174B-991F-DF14A3D89ACD}">
      <dgm:prSet/>
      <dgm:spPr/>
    </dgm:pt>
    <dgm:pt modelId="{5DDAA9B7-A057-9349-BE3F-7DCFD64FC85C}">
      <dgm:prSet phldrT="[Text]"/>
      <dgm:spPr/>
      <dgm:t>
        <a:bodyPr/>
        <a:lstStyle/>
        <a:p>
          <a:r>
            <a:rPr lang="en-US" dirty="0"/>
            <a:t>Trwy ddeialog e.e. rhieni/gwarchodwyr, cydweithwyr, y disgyblion eu hunain</a:t>
          </a:r>
        </a:p>
      </dgm:t>
    </dgm:pt>
    <dgm:pt modelId="{CE335E6C-29FC-7147-BA92-6B60E27D87B3}" type="parTrans" cxnId="{47B3A0B1-3205-6C4C-98EC-4DC37B4FDFF2}">
      <dgm:prSet/>
      <dgm:spPr/>
    </dgm:pt>
    <dgm:pt modelId="{979C188C-D7C8-2D4E-966D-D51DED2163E4}" type="sibTrans" cxnId="{47B3A0B1-3205-6C4C-98EC-4DC37B4FDFF2}">
      <dgm:prSet/>
      <dgm:spPr/>
    </dgm:pt>
    <dgm:pt modelId="{48C69EDF-1AE4-CA46-BA21-E5F48BCEA084}">
      <dgm:prSet phldrT="[Text]"/>
      <dgm:spPr/>
      <dgm:t>
        <a:bodyPr/>
        <a:lstStyle/>
        <a:p>
          <a:endParaRPr lang="en-US" dirty="0"/>
        </a:p>
      </dgm:t>
    </dgm:pt>
    <dgm:pt modelId="{F124CD97-A8DA-894E-929D-7EA4C667E6F7}" type="parTrans" cxnId="{A39B8590-61DF-AD49-9664-8D230CD76A1A}">
      <dgm:prSet/>
      <dgm:spPr/>
    </dgm:pt>
    <dgm:pt modelId="{0D9DF870-5858-A34A-9705-4365FD748883}" type="sibTrans" cxnId="{A39B8590-61DF-AD49-9664-8D230CD76A1A}">
      <dgm:prSet/>
      <dgm:spPr/>
    </dgm:pt>
    <dgm:pt modelId="{B459D6FA-B22F-874D-BFBD-46C7806CB601}" type="pres">
      <dgm:prSet presAssocID="{556D9B0B-BB1D-7F46-869B-815E2AEAA512}" presName="Name0" presStyleCnt="0">
        <dgm:presLayoutVars>
          <dgm:dir/>
          <dgm:animLvl val="lvl"/>
          <dgm:resizeHandles/>
        </dgm:presLayoutVars>
      </dgm:prSet>
      <dgm:spPr/>
    </dgm:pt>
    <dgm:pt modelId="{028D31AB-2A7A-BE41-A6AE-D84ECF66DF92}" type="pres">
      <dgm:prSet presAssocID="{6EDC1458-146A-9042-8279-F7B3A63C1422}" presName="linNode" presStyleCnt="0"/>
      <dgm:spPr/>
    </dgm:pt>
    <dgm:pt modelId="{B825A19C-EF06-1A46-ACFD-D42FBD6CC35F}" type="pres">
      <dgm:prSet presAssocID="{6EDC1458-146A-9042-8279-F7B3A63C1422}" presName="parentShp" presStyleLbl="node1" presStyleIdx="0" presStyleCnt="3">
        <dgm:presLayoutVars>
          <dgm:bulletEnabled val="1"/>
        </dgm:presLayoutVars>
      </dgm:prSet>
      <dgm:spPr/>
    </dgm:pt>
    <dgm:pt modelId="{59181342-A701-8449-9D9D-B444EF64C035}" type="pres">
      <dgm:prSet presAssocID="{6EDC1458-146A-9042-8279-F7B3A63C1422}" presName="childShp" presStyleLbl="bgAccFollowNode1" presStyleIdx="0" presStyleCnt="3">
        <dgm:presLayoutVars>
          <dgm:bulletEnabled val="1"/>
        </dgm:presLayoutVars>
      </dgm:prSet>
      <dgm:spPr/>
    </dgm:pt>
    <dgm:pt modelId="{7D60B5C5-83F9-8C46-A18B-8AAA8714338E}" type="pres">
      <dgm:prSet presAssocID="{673FCEA2-6D93-E14F-9A9F-B36FE34B2CF5}" presName="spacing" presStyleCnt="0"/>
      <dgm:spPr/>
    </dgm:pt>
    <dgm:pt modelId="{DAC02750-E050-0B4B-A6E5-A6D6601D77CC}" type="pres">
      <dgm:prSet presAssocID="{758BD53B-EFC3-5B4E-AC7D-E847EDCDB5D8}" presName="linNode" presStyleCnt="0"/>
      <dgm:spPr/>
    </dgm:pt>
    <dgm:pt modelId="{28BD327B-34E9-CE46-8FC6-77116A5A47DB}" type="pres">
      <dgm:prSet presAssocID="{758BD53B-EFC3-5B4E-AC7D-E847EDCDB5D8}" presName="parentShp" presStyleLbl="node1" presStyleIdx="1" presStyleCnt="3">
        <dgm:presLayoutVars>
          <dgm:bulletEnabled val="1"/>
        </dgm:presLayoutVars>
      </dgm:prSet>
      <dgm:spPr/>
    </dgm:pt>
    <dgm:pt modelId="{C34FD888-E29D-854D-889F-857E52E2B24B}" type="pres">
      <dgm:prSet presAssocID="{758BD53B-EFC3-5B4E-AC7D-E847EDCDB5D8}" presName="childShp" presStyleLbl="bgAccFollowNode1" presStyleIdx="1" presStyleCnt="3">
        <dgm:presLayoutVars>
          <dgm:bulletEnabled val="1"/>
        </dgm:presLayoutVars>
      </dgm:prSet>
      <dgm:spPr/>
    </dgm:pt>
    <dgm:pt modelId="{77484418-036C-814A-91A0-60EABA74B7A5}" type="pres">
      <dgm:prSet presAssocID="{D38EEABF-F8CB-DB41-8CA7-19846B110B22}" presName="spacing" presStyleCnt="0"/>
      <dgm:spPr/>
    </dgm:pt>
    <dgm:pt modelId="{62C70785-164A-D649-A178-4391466879A2}" type="pres">
      <dgm:prSet presAssocID="{B0C2704A-BD98-3E4F-B6F1-F245EE598D56}" presName="linNode" presStyleCnt="0"/>
      <dgm:spPr/>
    </dgm:pt>
    <dgm:pt modelId="{D7715A87-AA13-4042-9E53-E23CAE12D78F}" type="pres">
      <dgm:prSet presAssocID="{B0C2704A-BD98-3E4F-B6F1-F245EE598D56}" presName="parentShp" presStyleLbl="node1" presStyleIdx="2" presStyleCnt="3">
        <dgm:presLayoutVars>
          <dgm:bulletEnabled val="1"/>
        </dgm:presLayoutVars>
      </dgm:prSet>
      <dgm:spPr/>
    </dgm:pt>
    <dgm:pt modelId="{80F047DF-5D85-5C4F-A768-A559BF51A15B}" type="pres">
      <dgm:prSet presAssocID="{B0C2704A-BD98-3E4F-B6F1-F245EE598D56}" presName="childShp" presStyleLbl="bgAccFollowNode1" presStyleIdx="2" presStyleCnt="3">
        <dgm:presLayoutVars>
          <dgm:bulletEnabled val="1"/>
        </dgm:presLayoutVars>
      </dgm:prSet>
      <dgm:spPr/>
    </dgm:pt>
  </dgm:ptLst>
  <dgm:cxnLst>
    <dgm:cxn modelId="{71884115-378E-AA40-928D-B0D344A1B45F}" type="presOf" srcId="{F92A3999-B9F0-654B-8E7F-E9B75F3A24AA}" destId="{C34FD888-E29D-854D-889F-857E52E2B24B}" srcOrd="0" destOrd="0" presId="urn:microsoft.com/office/officeart/2005/8/layout/vList6"/>
    <dgm:cxn modelId="{C4FE8121-C260-4A46-8F8E-55DB36570484}" type="presOf" srcId="{6EDC1458-146A-9042-8279-F7B3A63C1422}" destId="{B825A19C-EF06-1A46-ACFD-D42FBD6CC35F}" srcOrd="0" destOrd="0" presId="urn:microsoft.com/office/officeart/2005/8/layout/vList6"/>
    <dgm:cxn modelId="{7B4EF324-530C-D84F-A49B-EDA84A8FA32B}" type="presOf" srcId="{095520B8-9023-8D4F-9223-71DC532936F3}" destId="{C34FD888-E29D-854D-889F-857E52E2B24B}" srcOrd="0" destOrd="2" presId="urn:microsoft.com/office/officeart/2005/8/layout/vList6"/>
    <dgm:cxn modelId="{C56E3D26-2FFF-114F-B335-9EFB07919D92}" srcId="{758BD53B-EFC3-5B4E-AC7D-E847EDCDB5D8}" destId="{095520B8-9023-8D4F-9223-71DC532936F3}" srcOrd="2" destOrd="0" parTransId="{E1F107F2-1EE6-7C4D-8D30-0AE485F1CB6A}" sibTransId="{0B47CF00-3A6C-0645-9888-902846386BF4}"/>
    <dgm:cxn modelId="{B7783E26-4A96-2A49-92B6-1960B06EC67D}" srcId="{556D9B0B-BB1D-7F46-869B-815E2AEAA512}" destId="{758BD53B-EFC3-5B4E-AC7D-E847EDCDB5D8}" srcOrd="1" destOrd="0" parTransId="{6EED266F-8EC2-5547-8DD5-0EE91093E022}" sibTransId="{D38EEABF-F8CB-DB41-8CA7-19846B110B22}"/>
    <dgm:cxn modelId="{0D2EDE2F-C1B9-4F4F-B463-C3658A4DE753}" type="presOf" srcId="{92B75FBD-D3DB-9344-AA79-1F9791010FF4}" destId="{59181342-A701-8449-9D9D-B444EF64C035}" srcOrd="0" destOrd="1" presId="urn:microsoft.com/office/officeart/2005/8/layout/vList6"/>
    <dgm:cxn modelId="{C0381D30-9CAF-4545-B74A-6FACAD7E1403}" type="presOf" srcId="{758BD53B-EFC3-5B4E-AC7D-E847EDCDB5D8}" destId="{28BD327B-34E9-CE46-8FC6-77116A5A47DB}" srcOrd="0" destOrd="0" presId="urn:microsoft.com/office/officeart/2005/8/layout/vList6"/>
    <dgm:cxn modelId="{16F5464B-818A-F64F-8870-931751C8EE10}" type="presOf" srcId="{556D9B0B-BB1D-7F46-869B-815E2AEAA512}" destId="{B459D6FA-B22F-874D-BFBD-46C7806CB601}" srcOrd="0" destOrd="0" presId="urn:microsoft.com/office/officeart/2005/8/layout/vList6"/>
    <dgm:cxn modelId="{7E61C14B-AA82-DD4E-8CDE-16505D3EC5C2}" srcId="{6EDC1458-146A-9042-8279-F7B3A63C1422}" destId="{F5B731DE-F47F-A142-B091-61F66F8E89CC}" srcOrd="0" destOrd="0" parTransId="{1832F2A8-4133-DF4D-A02D-144123698130}" sibTransId="{4D9F36C5-2EAE-E440-AD78-77AF49C076F5}"/>
    <dgm:cxn modelId="{0D651771-5BED-A24F-8215-1D7FFD7E3C84}" srcId="{758BD53B-EFC3-5B4E-AC7D-E847EDCDB5D8}" destId="{E83DB0C3-ABD5-D243-AF22-72029BFBCC1F}" srcOrd="1" destOrd="0" parTransId="{17FAAFC5-7D7D-F848-9151-F5C5E571E020}" sibTransId="{188C3EF9-A48C-AE45-913E-246EBC63E76D}"/>
    <dgm:cxn modelId="{3C59D77D-2F3B-5149-A468-1AA1A8C7131B}" srcId="{6EDC1458-146A-9042-8279-F7B3A63C1422}" destId="{92B75FBD-D3DB-9344-AA79-1F9791010FF4}" srcOrd="1" destOrd="0" parTransId="{32EF7624-6487-EF4C-94FD-3C10E71C8F30}" sibTransId="{EDE4E394-DF7F-2245-B780-BF219302F24A}"/>
    <dgm:cxn modelId="{4A55D77E-A473-B24F-8492-7D7D40E6F3FC}" type="presOf" srcId="{48C69EDF-1AE4-CA46-BA21-E5F48BCEA084}" destId="{80F047DF-5D85-5C4F-A768-A559BF51A15B}" srcOrd="0" destOrd="1" presId="urn:microsoft.com/office/officeart/2005/8/layout/vList6"/>
    <dgm:cxn modelId="{A39B8590-61DF-AD49-9664-8D230CD76A1A}" srcId="{B0C2704A-BD98-3E4F-B6F1-F245EE598D56}" destId="{48C69EDF-1AE4-CA46-BA21-E5F48BCEA084}" srcOrd="1" destOrd="0" parTransId="{F124CD97-A8DA-894E-929D-7EA4C667E6F7}" sibTransId="{0D9DF870-5858-A34A-9705-4365FD748883}"/>
    <dgm:cxn modelId="{29059B99-2D18-364C-AFC3-C1BF47426421}" type="presOf" srcId="{B0C2704A-BD98-3E4F-B6F1-F245EE598D56}" destId="{D7715A87-AA13-4042-9E53-E23CAE12D78F}" srcOrd="0" destOrd="0" presId="urn:microsoft.com/office/officeart/2005/8/layout/vList6"/>
    <dgm:cxn modelId="{5DB00B9A-D2BB-DC4E-9D49-5B178A0C9A3C}" type="presOf" srcId="{5DDAA9B7-A057-9349-BE3F-7DCFD64FC85C}" destId="{80F047DF-5D85-5C4F-A768-A559BF51A15B}" srcOrd="0" destOrd="0" presId="urn:microsoft.com/office/officeart/2005/8/layout/vList6"/>
    <dgm:cxn modelId="{47B3A0B1-3205-6C4C-98EC-4DC37B4FDFF2}" srcId="{B0C2704A-BD98-3E4F-B6F1-F245EE598D56}" destId="{5DDAA9B7-A057-9349-BE3F-7DCFD64FC85C}" srcOrd="0" destOrd="0" parTransId="{CE335E6C-29FC-7147-BA92-6B60E27D87B3}" sibTransId="{979C188C-D7C8-2D4E-966D-D51DED2163E4}"/>
    <dgm:cxn modelId="{746A0FBF-919C-174B-991F-DF14A3D89ACD}" srcId="{556D9B0B-BB1D-7F46-869B-815E2AEAA512}" destId="{B0C2704A-BD98-3E4F-B6F1-F245EE598D56}" srcOrd="2" destOrd="0" parTransId="{40421DBC-C638-A24F-AA59-1D8137EE9099}" sibTransId="{1141D89F-39B4-F94A-95EB-96F8C411630B}"/>
    <dgm:cxn modelId="{68EBABD5-248B-884A-96DB-273AC0C1A73C}" type="presOf" srcId="{F5B731DE-F47F-A142-B091-61F66F8E89CC}" destId="{59181342-A701-8449-9D9D-B444EF64C035}" srcOrd="0" destOrd="0" presId="urn:microsoft.com/office/officeart/2005/8/layout/vList6"/>
    <dgm:cxn modelId="{31B8EEE6-6D0B-C643-AB3B-E5988F0315FF}" srcId="{556D9B0B-BB1D-7F46-869B-815E2AEAA512}" destId="{6EDC1458-146A-9042-8279-F7B3A63C1422}" srcOrd="0" destOrd="0" parTransId="{056927BF-90BC-4D43-95FA-AA2C662C7882}" sibTransId="{673FCEA2-6D93-E14F-9A9F-B36FE34B2CF5}"/>
    <dgm:cxn modelId="{B80158F8-B5BF-D541-8AAF-3EEFD61756E7}" srcId="{758BD53B-EFC3-5B4E-AC7D-E847EDCDB5D8}" destId="{F92A3999-B9F0-654B-8E7F-E9B75F3A24AA}" srcOrd="0" destOrd="0" parTransId="{C66F3605-0A8C-FE4E-AA7C-49677C92DE53}" sibTransId="{59926251-8F1B-D149-8E43-0F5F382A3AC5}"/>
    <dgm:cxn modelId="{555CABFC-FD2A-194E-857C-CF5364846FF5}" type="presOf" srcId="{E83DB0C3-ABD5-D243-AF22-72029BFBCC1F}" destId="{C34FD888-E29D-854D-889F-857E52E2B24B}" srcOrd="0" destOrd="1" presId="urn:microsoft.com/office/officeart/2005/8/layout/vList6"/>
    <dgm:cxn modelId="{FD376A78-ACCD-7F45-B6E2-52E7F39368F1}" type="presParOf" srcId="{B459D6FA-B22F-874D-BFBD-46C7806CB601}" destId="{028D31AB-2A7A-BE41-A6AE-D84ECF66DF92}" srcOrd="0" destOrd="0" presId="urn:microsoft.com/office/officeart/2005/8/layout/vList6"/>
    <dgm:cxn modelId="{625E565B-37EF-AB41-8AF5-8A0ECA3D8C0B}" type="presParOf" srcId="{028D31AB-2A7A-BE41-A6AE-D84ECF66DF92}" destId="{B825A19C-EF06-1A46-ACFD-D42FBD6CC35F}" srcOrd="0" destOrd="0" presId="urn:microsoft.com/office/officeart/2005/8/layout/vList6"/>
    <dgm:cxn modelId="{60833EA5-A52D-5D46-9298-C161BB0A0CBE}" type="presParOf" srcId="{028D31AB-2A7A-BE41-A6AE-D84ECF66DF92}" destId="{59181342-A701-8449-9D9D-B444EF64C035}" srcOrd="1" destOrd="0" presId="urn:microsoft.com/office/officeart/2005/8/layout/vList6"/>
    <dgm:cxn modelId="{AA23EE5C-12CD-9A49-9D61-3BCB2B5942EB}" type="presParOf" srcId="{B459D6FA-B22F-874D-BFBD-46C7806CB601}" destId="{7D60B5C5-83F9-8C46-A18B-8AAA8714338E}" srcOrd="1" destOrd="0" presId="urn:microsoft.com/office/officeart/2005/8/layout/vList6"/>
    <dgm:cxn modelId="{FF349BE0-5A20-904D-BDE5-401F2C8338A1}" type="presParOf" srcId="{B459D6FA-B22F-874D-BFBD-46C7806CB601}" destId="{DAC02750-E050-0B4B-A6E5-A6D6601D77CC}" srcOrd="2" destOrd="0" presId="urn:microsoft.com/office/officeart/2005/8/layout/vList6"/>
    <dgm:cxn modelId="{9300A3D0-6F9A-9445-B479-017CA3747E30}" type="presParOf" srcId="{DAC02750-E050-0B4B-A6E5-A6D6601D77CC}" destId="{28BD327B-34E9-CE46-8FC6-77116A5A47DB}" srcOrd="0" destOrd="0" presId="urn:microsoft.com/office/officeart/2005/8/layout/vList6"/>
    <dgm:cxn modelId="{133F174A-8024-4647-8E98-D3A125EBB6ED}" type="presParOf" srcId="{DAC02750-E050-0B4B-A6E5-A6D6601D77CC}" destId="{C34FD888-E29D-854D-889F-857E52E2B24B}" srcOrd="1" destOrd="0" presId="urn:microsoft.com/office/officeart/2005/8/layout/vList6"/>
    <dgm:cxn modelId="{6654268F-0FBF-F040-8549-6B1BE33BDB01}" type="presParOf" srcId="{B459D6FA-B22F-874D-BFBD-46C7806CB601}" destId="{77484418-036C-814A-91A0-60EABA74B7A5}" srcOrd="3" destOrd="0" presId="urn:microsoft.com/office/officeart/2005/8/layout/vList6"/>
    <dgm:cxn modelId="{EF029083-2AAB-7746-B032-9488FC3EE194}" type="presParOf" srcId="{B459D6FA-B22F-874D-BFBD-46C7806CB601}" destId="{62C70785-164A-D649-A178-4391466879A2}" srcOrd="4" destOrd="0" presId="urn:microsoft.com/office/officeart/2005/8/layout/vList6"/>
    <dgm:cxn modelId="{4ED56D3C-A552-D04F-881F-7D8DCF7A3576}" type="presParOf" srcId="{62C70785-164A-D649-A178-4391466879A2}" destId="{D7715A87-AA13-4042-9E53-E23CAE12D78F}" srcOrd="0" destOrd="0" presId="urn:microsoft.com/office/officeart/2005/8/layout/vList6"/>
    <dgm:cxn modelId="{7A0AE227-19A2-4B4C-9E2F-CED603B1965D}" type="presParOf" srcId="{62C70785-164A-D649-A178-4391466879A2}" destId="{80F047DF-5D85-5C4F-A768-A559BF51A15B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CFD224-8931-8045-AA71-0722A31AE33C}">
      <dsp:nvSpPr>
        <dsp:cNvPr id="0" name=""/>
        <dsp:cNvSpPr/>
      </dsp:nvSpPr>
      <dsp:spPr>
        <a:xfrm>
          <a:off x="2186169" y="-90429"/>
          <a:ext cx="1623833" cy="71528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datblygiad</a:t>
          </a:r>
          <a:r>
            <a:rPr lang="en-US" sz="1800" kern="1200" dirty="0"/>
            <a:t> </a:t>
          </a:r>
          <a:r>
            <a:rPr lang="en-US" sz="1800" kern="1200" dirty="0" err="1"/>
            <a:t>corfforol</a:t>
          </a:r>
          <a:endParaRPr lang="en-US" sz="1800" kern="1200" dirty="0"/>
        </a:p>
      </dsp:txBody>
      <dsp:txXfrm>
        <a:off x="2207119" y="-69479"/>
        <a:ext cx="1581933" cy="673384"/>
      </dsp:txXfrm>
    </dsp:sp>
    <dsp:sp modelId="{D764A4E4-2CEA-EF4D-8282-578D7EC3ADAE}">
      <dsp:nvSpPr>
        <dsp:cNvPr id="0" name=""/>
        <dsp:cNvSpPr/>
      </dsp:nvSpPr>
      <dsp:spPr>
        <a:xfrm rot="1800000">
          <a:off x="3681627" y="603757"/>
          <a:ext cx="122638" cy="187002"/>
        </a:xfrm>
        <a:prstGeom prst="leftRightArrow">
          <a:avLst>
            <a:gd name="adj1" fmla="val 60000"/>
            <a:gd name="adj2" fmla="val 5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3718418" y="641157"/>
        <a:ext cx="49056" cy="112202"/>
      </dsp:txXfrm>
    </dsp:sp>
    <dsp:sp modelId="{9D438CCF-965E-674E-9FBF-5F7423B7651B}">
      <dsp:nvSpPr>
        <dsp:cNvPr id="0" name=""/>
        <dsp:cNvSpPr/>
      </dsp:nvSpPr>
      <dsp:spPr>
        <a:xfrm>
          <a:off x="3674617" y="769661"/>
          <a:ext cx="1700985" cy="758359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datblygiad</a:t>
          </a:r>
          <a:r>
            <a:rPr lang="en-US" sz="1800" kern="1200" dirty="0"/>
            <a:t> </a:t>
          </a:r>
          <a:r>
            <a:rPr lang="en-US" sz="1800" kern="1200" dirty="0" err="1"/>
            <a:t>emosiynol</a:t>
          </a:r>
          <a:endParaRPr lang="en-US" sz="1800" kern="1200" dirty="0"/>
        </a:p>
      </dsp:txBody>
      <dsp:txXfrm>
        <a:off x="3696829" y="791873"/>
        <a:ext cx="1656561" cy="713935"/>
      </dsp:txXfrm>
    </dsp:sp>
    <dsp:sp modelId="{DAB7BA2D-90E5-894B-9E89-B1E46E706610}">
      <dsp:nvSpPr>
        <dsp:cNvPr id="0" name=""/>
        <dsp:cNvSpPr/>
      </dsp:nvSpPr>
      <dsp:spPr>
        <a:xfrm rot="5400000">
          <a:off x="4463791" y="1904420"/>
          <a:ext cx="122638" cy="187002"/>
        </a:xfrm>
        <a:prstGeom prst="leftRightArrow">
          <a:avLst>
            <a:gd name="adj1" fmla="val 60000"/>
            <a:gd name="adj2" fmla="val 5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4500582" y="1941820"/>
        <a:ext cx="49056" cy="112202"/>
      </dsp:txXfrm>
    </dsp:sp>
    <dsp:sp modelId="{AFE12266-0B99-9F43-AAE2-15437E21745A}">
      <dsp:nvSpPr>
        <dsp:cNvPr id="0" name=""/>
        <dsp:cNvSpPr/>
      </dsp:nvSpPr>
      <dsp:spPr>
        <a:xfrm>
          <a:off x="3754318" y="2467821"/>
          <a:ext cx="1541584" cy="88855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iechyd</a:t>
          </a:r>
          <a:endParaRPr lang="en-US" sz="1800" kern="1200" dirty="0"/>
        </a:p>
      </dsp:txBody>
      <dsp:txXfrm>
        <a:off x="3780343" y="2493846"/>
        <a:ext cx="1489534" cy="836500"/>
      </dsp:txXfrm>
    </dsp:sp>
    <dsp:sp modelId="{C1BF4EC3-BCFB-0643-8B60-F62BFE30AEF5}">
      <dsp:nvSpPr>
        <dsp:cNvPr id="0" name=""/>
        <dsp:cNvSpPr/>
      </dsp:nvSpPr>
      <dsp:spPr>
        <a:xfrm rot="9000000">
          <a:off x="3627904" y="3301195"/>
          <a:ext cx="122638" cy="187002"/>
        </a:xfrm>
        <a:prstGeom prst="leftRightArrow">
          <a:avLst>
            <a:gd name="adj1" fmla="val 60000"/>
            <a:gd name="adj2" fmla="val 5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10800000">
        <a:off x="3664695" y="3338595"/>
        <a:ext cx="49056" cy="112202"/>
      </dsp:txXfrm>
    </dsp:sp>
    <dsp:sp modelId="{916098E0-9144-E645-91B7-1C691D9A1BA3}">
      <dsp:nvSpPr>
        <dsp:cNvPr id="0" name=""/>
        <dsp:cNvSpPr/>
      </dsp:nvSpPr>
      <dsp:spPr>
        <a:xfrm>
          <a:off x="2338571" y="3433021"/>
          <a:ext cx="1319030" cy="72140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profiadau</a:t>
          </a:r>
          <a:endParaRPr lang="en-US" sz="1800" kern="1200" dirty="0"/>
        </a:p>
      </dsp:txBody>
      <dsp:txXfrm>
        <a:off x="2359700" y="3454150"/>
        <a:ext cx="1276772" cy="679149"/>
      </dsp:txXfrm>
    </dsp:sp>
    <dsp:sp modelId="{ACD60659-4B7A-7946-9E22-145CFEEC1D96}">
      <dsp:nvSpPr>
        <dsp:cNvPr id="0" name=""/>
        <dsp:cNvSpPr/>
      </dsp:nvSpPr>
      <dsp:spPr>
        <a:xfrm rot="12600000">
          <a:off x="2206445" y="3278572"/>
          <a:ext cx="122638" cy="187002"/>
        </a:xfrm>
        <a:prstGeom prst="leftRightArrow">
          <a:avLst>
            <a:gd name="adj1" fmla="val 60000"/>
            <a:gd name="adj2" fmla="val 5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10800000">
        <a:off x="2243236" y="3315972"/>
        <a:ext cx="49056" cy="112202"/>
      </dsp:txXfrm>
    </dsp:sp>
    <dsp:sp modelId="{3DEF4238-940C-114E-B8E9-CD403F60CFA0}">
      <dsp:nvSpPr>
        <dsp:cNvPr id="0" name=""/>
        <dsp:cNvSpPr/>
      </dsp:nvSpPr>
      <dsp:spPr>
        <a:xfrm>
          <a:off x="720396" y="2513068"/>
          <a:ext cx="1501331" cy="79805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ymateb</a:t>
          </a:r>
          <a:r>
            <a:rPr lang="en-US" sz="1800" kern="1200" dirty="0"/>
            <a:t> </a:t>
          </a:r>
          <a:r>
            <a:rPr lang="en-US" sz="1800" kern="1200" dirty="0" err="1"/>
            <a:t>oedolyn</a:t>
          </a:r>
          <a:endParaRPr lang="en-US" sz="1800" kern="1200" dirty="0"/>
        </a:p>
      </dsp:txBody>
      <dsp:txXfrm>
        <a:off x="743770" y="2536442"/>
        <a:ext cx="1454583" cy="751309"/>
      </dsp:txXfrm>
    </dsp:sp>
    <dsp:sp modelId="{ED693393-22CC-5743-A021-70620D3F89D7}">
      <dsp:nvSpPr>
        <dsp:cNvPr id="0" name=""/>
        <dsp:cNvSpPr/>
      </dsp:nvSpPr>
      <dsp:spPr>
        <a:xfrm rot="16200000">
          <a:off x="1409742" y="1944339"/>
          <a:ext cx="122638" cy="187002"/>
        </a:xfrm>
        <a:prstGeom prst="leftRightArrow">
          <a:avLst>
            <a:gd name="adj1" fmla="val 60000"/>
            <a:gd name="adj2" fmla="val 5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1446533" y="1981739"/>
        <a:ext cx="49056" cy="112202"/>
      </dsp:txXfrm>
    </dsp:sp>
    <dsp:sp modelId="{083CC79E-D924-104F-9B01-42FDFFE8DAED}">
      <dsp:nvSpPr>
        <dsp:cNvPr id="0" name=""/>
        <dsp:cNvSpPr/>
      </dsp:nvSpPr>
      <dsp:spPr>
        <a:xfrm>
          <a:off x="724788" y="735068"/>
          <a:ext cx="1492547" cy="827545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profi</a:t>
          </a:r>
          <a:endParaRPr lang="en-US" sz="1800" kern="1200" dirty="0"/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llwyddiant</a:t>
          </a:r>
          <a:endParaRPr lang="en-US" sz="1800" kern="1200" dirty="0"/>
        </a:p>
      </dsp:txBody>
      <dsp:txXfrm>
        <a:off x="749026" y="759306"/>
        <a:ext cx="1444071" cy="779069"/>
      </dsp:txXfrm>
    </dsp:sp>
    <dsp:sp modelId="{56F28F28-3A51-8741-9C1C-8F4319D46743}">
      <dsp:nvSpPr>
        <dsp:cNvPr id="0" name=""/>
        <dsp:cNvSpPr/>
      </dsp:nvSpPr>
      <dsp:spPr>
        <a:xfrm rot="19800000">
          <a:off x="2221865" y="586460"/>
          <a:ext cx="122638" cy="187002"/>
        </a:xfrm>
        <a:prstGeom prst="leftRightArrow">
          <a:avLst>
            <a:gd name="adj1" fmla="val 60000"/>
            <a:gd name="adj2" fmla="val 5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2258656" y="623860"/>
        <a:ext cx="49056" cy="1122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8C4337-8738-4BC7-8390-8A698E578271}">
      <dsp:nvSpPr>
        <dsp:cNvPr id="0" name=""/>
        <dsp:cNvSpPr/>
      </dsp:nvSpPr>
      <dsp:spPr>
        <a:xfrm rot="5400000">
          <a:off x="2206047" y="80716"/>
          <a:ext cx="1226757" cy="1067278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50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>
              <a:solidFill>
                <a:schemeClr val="tx1"/>
              </a:solidFill>
            </a:rPr>
            <a:t>tlodi</a:t>
          </a:r>
          <a:endParaRPr lang="en-GB" sz="2000" kern="1200" dirty="0">
            <a:solidFill>
              <a:schemeClr val="tx1"/>
            </a:solidFill>
          </a:endParaRPr>
        </a:p>
      </dsp:txBody>
      <dsp:txXfrm rot="-5400000">
        <a:off x="2452103" y="192147"/>
        <a:ext cx="734644" cy="844417"/>
      </dsp:txXfrm>
    </dsp:sp>
    <dsp:sp modelId="{12FF672C-0AEE-4A0E-B6FE-FC90308B9AA8}">
      <dsp:nvSpPr>
        <dsp:cNvPr id="0" name=""/>
        <dsp:cNvSpPr/>
      </dsp:nvSpPr>
      <dsp:spPr>
        <a:xfrm>
          <a:off x="3385451" y="246329"/>
          <a:ext cx="1369060" cy="7360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059C9D-FFC8-4ACF-BB02-64F04234808F}">
      <dsp:nvSpPr>
        <dsp:cNvPr id="0" name=""/>
        <dsp:cNvSpPr/>
      </dsp:nvSpPr>
      <dsp:spPr>
        <a:xfrm rot="5400000">
          <a:off x="1053386" y="80716"/>
          <a:ext cx="1226757" cy="1067278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shade val="80000"/>
            <a:hueOff val="-21861"/>
            <a:satOff val="776"/>
            <a:lumOff val="2942"/>
            <a:alphaOff val="0"/>
          </a:schemeClr>
        </a:solidFill>
        <a:ln w="50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 err="1">
              <a:solidFill>
                <a:schemeClr val="tx1"/>
              </a:solidFill>
            </a:rPr>
            <a:t>rhieni</a:t>
          </a:r>
          <a:endParaRPr lang="en-GB" sz="2400" kern="1200" dirty="0">
            <a:solidFill>
              <a:schemeClr val="tx1"/>
            </a:solidFill>
          </a:endParaRPr>
        </a:p>
      </dsp:txBody>
      <dsp:txXfrm rot="-5400000">
        <a:off x="1299442" y="192147"/>
        <a:ext cx="734644" cy="844417"/>
      </dsp:txXfrm>
    </dsp:sp>
    <dsp:sp modelId="{A54F37E0-FF20-489C-9A57-2544DB953AF4}">
      <dsp:nvSpPr>
        <dsp:cNvPr id="0" name=""/>
        <dsp:cNvSpPr/>
      </dsp:nvSpPr>
      <dsp:spPr>
        <a:xfrm rot="5400000">
          <a:off x="1627508" y="1121988"/>
          <a:ext cx="1226757" cy="1067278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shade val="80000"/>
            <a:hueOff val="-43721"/>
            <a:satOff val="1553"/>
            <a:lumOff val="5885"/>
            <a:alphaOff val="0"/>
          </a:schemeClr>
        </a:solidFill>
        <a:ln w="50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>
              <a:solidFill>
                <a:schemeClr val="tx1"/>
              </a:solidFill>
            </a:rPr>
            <a:t>mewn</a:t>
          </a:r>
          <a:endParaRPr lang="en-GB" sz="1700" kern="1200" dirty="0">
            <a:solidFill>
              <a:schemeClr val="tx1"/>
            </a:solidFill>
          </a:endParaRP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>
              <a:solidFill>
                <a:schemeClr val="tx1"/>
              </a:solidFill>
            </a:rPr>
            <a:t>gofal</a:t>
          </a:r>
          <a:endParaRPr lang="en-GB" sz="1700" kern="1200" dirty="0">
            <a:solidFill>
              <a:schemeClr val="tx1"/>
            </a:solidFill>
          </a:endParaRPr>
        </a:p>
      </dsp:txBody>
      <dsp:txXfrm rot="-5400000">
        <a:off x="1873564" y="1233419"/>
        <a:ext cx="734644" cy="844417"/>
      </dsp:txXfrm>
    </dsp:sp>
    <dsp:sp modelId="{8F880000-A583-499E-A797-436542BD802E}">
      <dsp:nvSpPr>
        <dsp:cNvPr id="0" name=""/>
        <dsp:cNvSpPr/>
      </dsp:nvSpPr>
      <dsp:spPr>
        <a:xfrm>
          <a:off x="338187" y="1287600"/>
          <a:ext cx="1324897" cy="7360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40F58A9-F0D8-407A-A53C-EEFAEAFD170B}">
      <dsp:nvSpPr>
        <dsp:cNvPr id="0" name=""/>
        <dsp:cNvSpPr/>
      </dsp:nvSpPr>
      <dsp:spPr>
        <a:xfrm rot="5400000">
          <a:off x="2780169" y="1121988"/>
          <a:ext cx="1226757" cy="1067278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shade val="80000"/>
            <a:hueOff val="-65582"/>
            <a:satOff val="2329"/>
            <a:lumOff val="8827"/>
            <a:alphaOff val="0"/>
          </a:schemeClr>
        </a:solidFill>
        <a:ln w="50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>
              <a:solidFill>
                <a:schemeClr val="tx1"/>
              </a:solidFill>
            </a:rPr>
            <a:t>diwylliant</a:t>
          </a:r>
          <a:endParaRPr lang="en-GB" sz="1400" kern="1200" dirty="0">
            <a:solidFill>
              <a:schemeClr val="tx1"/>
            </a:solidFill>
          </a:endParaRPr>
        </a:p>
      </dsp:txBody>
      <dsp:txXfrm rot="-5400000">
        <a:off x="3026225" y="1233419"/>
        <a:ext cx="734644" cy="844417"/>
      </dsp:txXfrm>
    </dsp:sp>
    <dsp:sp modelId="{472C074F-0314-409F-AD71-8B08D0EB4CDC}">
      <dsp:nvSpPr>
        <dsp:cNvPr id="0" name=""/>
        <dsp:cNvSpPr/>
      </dsp:nvSpPr>
      <dsp:spPr>
        <a:xfrm rot="5400000">
          <a:off x="2206047" y="2163259"/>
          <a:ext cx="1226757" cy="1067278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shade val="80000"/>
            <a:hueOff val="-87442"/>
            <a:satOff val="3105"/>
            <a:lumOff val="11770"/>
            <a:alphaOff val="0"/>
          </a:schemeClr>
        </a:solidFill>
        <a:ln w="50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>
              <a:solidFill>
                <a:schemeClr val="tx1"/>
              </a:solidFill>
            </a:rPr>
            <a:t>trai</a:t>
          </a:r>
          <a:r>
            <a:rPr lang="en-GB" sz="2000" kern="1200" dirty="0" err="1">
              <a:solidFill>
                <a:schemeClr val="tx1"/>
              </a:solidFill>
            </a:rPr>
            <a:t>s</a:t>
          </a:r>
          <a:endParaRPr lang="en-GB" sz="2000" kern="1200" dirty="0">
            <a:solidFill>
              <a:schemeClr val="tx1"/>
            </a:solidFill>
          </a:endParaRPr>
        </a:p>
      </dsp:txBody>
      <dsp:txXfrm rot="-5400000">
        <a:off x="2452103" y="2274690"/>
        <a:ext cx="734644" cy="844417"/>
      </dsp:txXfrm>
    </dsp:sp>
    <dsp:sp modelId="{F9336674-D47A-4A74-B0EA-6CDDC31FC0BD}">
      <dsp:nvSpPr>
        <dsp:cNvPr id="0" name=""/>
        <dsp:cNvSpPr/>
      </dsp:nvSpPr>
      <dsp:spPr>
        <a:xfrm>
          <a:off x="3385451" y="2328872"/>
          <a:ext cx="1369060" cy="7360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1BF3EC-3F16-4009-A50D-7D4034C113E9}">
      <dsp:nvSpPr>
        <dsp:cNvPr id="0" name=""/>
        <dsp:cNvSpPr/>
      </dsp:nvSpPr>
      <dsp:spPr>
        <a:xfrm rot="5400000">
          <a:off x="1053386" y="2163259"/>
          <a:ext cx="1226757" cy="1067278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shade val="80000"/>
            <a:hueOff val="-109303"/>
            <a:satOff val="3881"/>
            <a:lumOff val="14712"/>
            <a:alphaOff val="0"/>
          </a:schemeClr>
        </a:solidFill>
        <a:ln w="50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solidFill>
                <a:schemeClr val="tx1"/>
              </a:solidFill>
            </a:rPr>
            <a:t>ADY</a:t>
          </a:r>
        </a:p>
      </dsp:txBody>
      <dsp:txXfrm rot="-5400000">
        <a:off x="1299442" y="2274690"/>
        <a:ext cx="734644" cy="844417"/>
      </dsp:txXfrm>
    </dsp:sp>
    <dsp:sp modelId="{D0B5C482-1E81-40F7-8BA2-E7B8D6C33076}">
      <dsp:nvSpPr>
        <dsp:cNvPr id="0" name=""/>
        <dsp:cNvSpPr/>
      </dsp:nvSpPr>
      <dsp:spPr>
        <a:xfrm rot="5400000">
          <a:off x="1627508" y="3204531"/>
          <a:ext cx="1226757" cy="1067278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shade val="80000"/>
            <a:hueOff val="-131163"/>
            <a:satOff val="4658"/>
            <a:lumOff val="17655"/>
            <a:alphaOff val="0"/>
          </a:schemeClr>
        </a:solidFill>
        <a:ln w="50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>
              <a:solidFill>
                <a:schemeClr val="tx1"/>
              </a:solidFill>
            </a:rPr>
            <a:t>bwlian</a:t>
          </a:r>
          <a:endParaRPr lang="en-GB" sz="1600" kern="1200" dirty="0">
            <a:solidFill>
              <a:schemeClr val="tx1"/>
            </a:solidFill>
          </a:endParaRPr>
        </a:p>
      </dsp:txBody>
      <dsp:txXfrm rot="-5400000">
        <a:off x="1873564" y="3315962"/>
        <a:ext cx="734644" cy="844417"/>
      </dsp:txXfrm>
    </dsp:sp>
    <dsp:sp modelId="{AAE76E87-8A1E-4F90-9B3A-600587A71B6A}">
      <dsp:nvSpPr>
        <dsp:cNvPr id="0" name=""/>
        <dsp:cNvSpPr/>
      </dsp:nvSpPr>
      <dsp:spPr>
        <a:xfrm>
          <a:off x="338187" y="3370143"/>
          <a:ext cx="1324897" cy="7360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134CE3-7F27-41D2-BC9E-D75159F0C177}">
      <dsp:nvSpPr>
        <dsp:cNvPr id="0" name=""/>
        <dsp:cNvSpPr/>
      </dsp:nvSpPr>
      <dsp:spPr>
        <a:xfrm rot="5400000">
          <a:off x="2780169" y="3204531"/>
          <a:ext cx="1226757" cy="1067278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shade val="80000"/>
            <a:hueOff val="-153024"/>
            <a:satOff val="5434"/>
            <a:lumOff val="20597"/>
            <a:alphaOff val="0"/>
          </a:schemeClr>
        </a:solidFill>
        <a:ln w="50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 err="1">
              <a:solidFill>
                <a:schemeClr val="tx1"/>
              </a:solidFill>
            </a:rPr>
            <a:t>straen</a:t>
          </a:r>
          <a:endParaRPr lang="en-GB" sz="2100" kern="1200" dirty="0">
            <a:solidFill>
              <a:schemeClr val="tx1"/>
            </a:solidFill>
          </a:endParaRPr>
        </a:p>
      </dsp:txBody>
      <dsp:txXfrm rot="-5400000">
        <a:off x="3026225" y="3315962"/>
        <a:ext cx="734644" cy="8444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3E3A19-DDF4-1F49-ABA7-292A5E94B8E3}">
      <dsp:nvSpPr>
        <dsp:cNvPr id="0" name=""/>
        <dsp:cNvSpPr/>
      </dsp:nvSpPr>
      <dsp:spPr>
        <a:xfrm rot="10800000">
          <a:off x="1515414" y="1065"/>
          <a:ext cx="5092636" cy="930732"/>
        </a:xfrm>
        <a:prstGeom prst="homePlat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0427" tIns="99060" rIns="184912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Parch </a:t>
          </a:r>
          <a:r>
            <a:rPr lang="en-US" sz="2600" kern="1200" dirty="0" err="1"/>
            <a:t>i’r</a:t>
          </a:r>
          <a:r>
            <a:rPr lang="en-US" sz="2600" kern="1200" dirty="0"/>
            <a:t> </a:t>
          </a:r>
          <a:r>
            <a:rPr lang="en-US" sz="2600" kern="1200" dirty="0" err="1"/>
            <a:t>plentyn</a:t>
          </a:r>
          <a:endParaRPr lang="en-US" sz="2600" kern="1200" dirty="0"/>
        </a:p>
      </dsp:txBody>
      <dsp:txXfrm rot="10800000">
        <a:off x="1748097" y="1065"/>
        <a:ext cx="4859953" cy="930732"/>
      </dsp:txXfrm>
    </dsp:sp>
    <dsp:sp modelId="{B6EDB817-CEB4-2D40-9A30-B64AEFB30787}">
      <dsp:nvSpPr>
        <dsp:cNvPr id="0" name=""/>
        <dsp:cNvSpPr/>
      </dsp:nvSpPr>
      <dsp:spPr>
        <a:xfrm>
          <a:off x="1050048" y="1065"/>
          <a:ext cx="930732" cy="930732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469F21F-19F3-B94E-8A9C-CE44FEA92BEC}">
      <dsp:nvSpPr>
        <dsp:cNvPr id="0" name=""/>
        <dsp:cNvSpPr/>
      </dsp:nvSpPr>
      <dsp:spPr>
        <a:xfrm rot="10800000">
          <a:off x="1515414" y="1209628"/>
          <a:ext cx="5092636" cy="930732"/>
        </a:xfrm>
        <a:prstGeom prst="homePlat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0427" tIns="99060" rIns="184912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 err="1"/>
            <a:t>Safon</a:t>
          </a:r>
          <a:r>
            <a:rPr lang="en-US" sz="2600" kern="1200" dirty="0"/>
            <a:t> </a:t>
          </a:r>
          <a:r>
            <a:rPr lang="en-US" sz="2600" kern="1200" dirty="0" err="1"/>
            <a:t>y</a:t>
          </a:r>
          <a:r>
            <a:rPr lang="en-US" sz="2600" kern="1200" dirty="0"/>
            <a:t> </a:t>
          </a:r>
          <a:r>
            <a:rPr lang="en-US" sz="2600" kern="1200" dirty="0" err="1"/>
            <a:t>gofal</a:t>
          </a:r>
          <a:r>
            <a:rPr lang="en-US" sz="2600" kern="1200" dirty="0"/>
            <a:t> </a:t>
          </a:r>
          <a:r>
            <a:rPr lang="en-US" sz="2600" kern="1200" dirty="0" err="1"/>
            <a:t>a’r</a:t>
          </a:r>
          <a:r>
            <a:rPr lang="en-US" sz="2600" kern="1200" dirty="0"/>
            <a:t> </a:t>
          </a:r>
          <a:r>
            <a:rPr lang="en-US" sz="2600" kern="1200" dirty="0" err="1"/>
            <a:t>ddarpariaeth</a:t>
          </a:r>
          <a:endParaRPr lang="en-US" sz="2600" kern="1200" dirty="0"/>
        </a:p>
      </dsp:txBody>
      <dsp:txXfrm rot="10800000">
        <a:off x="1748097" y="1209628"/>
        <a:ext cx="4859953" cy="930732"/>
      </dsp:txXfrm>
    </dsp:sp>
    <dsp:sp modelId="{09AE925A-5CB5-9E4E-B30E-E3B5DE216279}">
      <dsp:nvSpPr>
        <dsp:cNvPr id="0" name=""/>
        <dsp:cNvSpPr/>
      </dsp:nvSpPr>
      <dsp:spPr>
        <a:xfrm>
          <a:off x="1050048" y="1209628"/>
          <a:ext cx="930732" cy="930732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0FFBB46-FD1E-C143-8220-7812FAB64E2C}">
      <dsp:nvSpPr>
        <dsp:cNvPr id="0" name=""/>
        <dsp:cNvSpPr/>
      </dsp:nvSpPr>
      <dsp:spPr>
        <a:xfrm rot="10800000">
          <a:off x="1515414" y="2418190"/>
          <a:ext cx="5092636" cy="930732"/>
        </a:xfrm>
        <a:prstGeom prst="homePlat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0427" tIns="99060" rIns="184912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 err="1"/>
            <a:t>Pŵer</a:t>
          </a:r>
          <a:r>
            <a:rPr lang="en-US" sz="2600" kern="1200" dirty="0"/>
            <a:t> </a:t>
          </a:r>
          <a:r>
            <a:rPr lang="en-US" sz="2600" kern="1200" dirty="0" err="1"/>
            <a:t>arsylwi</a:t>
          </a:r>
          <a:endParaRPr lang="en-US" sz="2600" kern="1200" dirty="0"/>
        </a:p>
      </dsp:txBody>
      <dsp:txXfrm rot="10800000">
        <a:off x="1748097" y="2418190"/>
        <a:ext cx="4859953" cy="930732"/>
      </dsp:txXfrm>
    </dsp:sp>
    <dsp:sp modelId="{4CB7D862-8FDD-8B49-BCE2-427CAC26E71B}">
      <dsp:nvSpPr>
        <dsp:cNvPr id="0" name=""/>
        <dsp:cNvSpPr/>
      </dsp:nvSpPr>
      <dsp:spPr>
        <a:xfrm>
          <a:off x="1050048" y="2418190"/>
          <a:ext cx="930732" cy="930732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F77F72F-7391-A94C-999C-61B8A045C56E}">
      <dsp:nvSpPr>
        <dsp:cNvPr id="0" name=""/>
        <dsp:cNvSpPr/>
      </dsp:nvSpPr>
      <dsp:spPr>
        <a:xfrm rot="10800000">
          <a:off x="1515414" y="3626753"/>
          <a:ext cx="5092636" cy="930732"/>
        </a:xfrm>
        <a:prstGeom prst="homePlat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0427" tIns="99060" rIns="184912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 err="1"/>
            <a:t>Rhyngweithio’r</a:t>
          </a:r>
          <a:r>
            <a:rPr lang="en-US" sz="2600" kern="1200" dirty="0"/>
            <a:t> </a:t>
          </a:r>
          <a:r>
            <a:rPr lang="en-US" sz="2600" kern="1200" dirty="0" err="1"/>
            <a:t>oedolyn</a:t>
          </a:r>
          <a:endParaRPr lang="en-US" sz="2600" kern="1200" dirty="0"/>
        </a:p>
      </dsp:txBody>
      <dsp:txXfrm rot="10800000">
        <a:off x="1748097" y="3626753"/>
        <a:ext cx="4859953" cy="930732"/>
      </dsp:txXfrm>
    </dsp:sp>
    <dsp:sp modelId="{F54C983E-A6D5-8B43-95D8-AAAB51EAC62B}">
      <dsp:nvSpPr>
        <dsp:cNvPr id="0" name=""/>
        <dsp:cNvSpPr/>
      </dsp:nvSpPr>
      <dsp:spPr>
        <a:xfrm>
          <a:off x="1050048" y="3626753"/>
          <a:ext cx="930732" cy="930732"/>
        </a:xfrm>
        <a:prstGeom prst="ellipse">
          <a:avLst/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11C835-E410-D44E-9CC0-9463B362B961}">
      <dsp:nvSpPr>
        <dsp:cNvPr id="0" name=""/>
        <dsp:cNvSpPr/>
      </dsp:nvSpPr>
      <dsp:spPr>
        <a:xfrm>
          <a:off x="2241984" y="1034694"/>
          <a:ext cx="1325514" cy="1325676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alpha val="50000"/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alpha val="50000"/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3DBD5148-BDAE-BD4A-BC7D-0680933782F5}">
      <dsp:nvSpPr>
        <dsp:cNvPr id="0" name=""/>
        <dsp:cNvSpPr/>
      </dsp:nvSpPr>
      <dsp:spPr>
        <a:xfrm>
          <a:off x="2145332" y="0"/>
          <a:ext cx="1518818" cy="81280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dawnus</a:t>
          </a:r>
        </a:p>
      </dsp:txBody>
      <dsp:txXfrm>
        <a:off x="2145332" y="0"/>
        <a:ext cx="1518818" cy="812800"/>
      </dsp:txXfrm>
    </dsp:sp>
    <dsp:sp modelId="{E0FEF024-D6E4-7347-AFDC-A14F7F42533C}">
      <dsp:nvSpPr>
        <dsp:cNvPr id="0" name=""/>
        <dsp:cNvSpPr/>
      </dsp:nvSpPr>
      <dsp:spPr>
        <a:xfrm>
          <a:off x="2630802" y="1221638"/>
          <a:ext cx="1325514" cy="1325676"/>
        </a:xfrm>
        <a:prstGeom prst="ellipse">
          <a:avLst/>
        </a:prstGeom>
        <a:solidFill>
          <a:schemeClr val="bg2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F4528B34-F91C-9F4E-BCF5-F09346F14A34}">
      <dsp:nvSpPr>
        <dsp:cNvPr id="0" name=""/>
        <dsp:cNvSpPr/>
      </dsp:nvSpPr>
      <dsp:spPr>
        <a:xfrm>
          <a:off x="4119796" y="772160"/>
          <a:ext cx="1435973" cy="89408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disglair</a:t>
          </a:r>
        </a:p>
      </dsp:txBody>
      <dsp:txXfrm>
        <a:off x="4119796" y="772160"/>
        <a:ext cx="1435973" cy="894080"/>
      </dsp:txXfrm>
    </dsp:sp>
    <dsp:sp modelId="{B2428372-CCE6-184F-828D-3E2C38258041}">
      <dsp:nvSpPr>
        <dsp:cNvPr id="0" name=""/>
        <dsp:cNvSpPr/>
      </dsp:nvSpPr>
      <dsp:spPr>
        <a:xfrm>
          <a:off x="2726349" y="1642262"/>
          <a:ext cx="1325514" cy="1325676"/>
        </a:xfrm>
        <a:prstGeom prst="ellipse">
          <a:avLst/>
        </a:prstGeom>
        <a:solidFill>
          <a:schemeClr val="accent3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D052B697-2EBA-9C4D-9490-6865194409C7}">
      <dsp:nvSpPr>
        <dsp:cNvPr id="0" name=""/>
        <dsp:cNvSpPr/>
      </dsp:nvSpPr>
      <dsp:spPr>
        <a:xfrm>
          <a:off x="3971354" y="1910080"/>
          <a:ext cx="1981391" cy="95504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athrylith</a:t>
          </a:r>
        </a:p>
      </dsp:txBody>
      <dsp:txXfrm>
        <a:off x="3971354" y="1910080"/>
        <a:ext cx="1981391" cy="955040"/>
      </dsp:txXfrm>
    </dsp:sp>
    <dsp:sp modelId="{4EE7DEC9-54EE-A049-BFC7-F9AA66935206}">
      <dsp:nvSpPr>
        <dsp:cNvPr id="0" name=""/>
        <dsp:cNvSpPr/>
      </dsp:nvSpPr>
      <dsp:spPr>
        <a:xfrm>
          <a:off x="2457380" y="1979574"/>
          <a:ext cx="1325514" cy="1325676"/>
        </a:xfrm>
        <a:prstGeom prst="ellipse">
          <a:avLst/>
        </a:prstGeom>
        <a:solidFill>
          <a:schemeClr val="accent4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E403C6F9-96E5-5648-825D-EB7024D972F1}">
      <dsp:nvSpPr>
        <dsp:cNvPr id="0" name=""/>
        <dsp:cNvSpPr/>
      </dsp:nvSpPr>
      <dsp:spPr>
        <a:xfrm>
          <a:off x="3650343" y="3190240"/>
          <a:ext cx="1518818" cy="87376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medrus</a:t>
          </a:r>
        </a:p>
      </dsp:txBody>
      <dsp:txXfrm>
        <a:off x="3650343" y="3190240"/>
        <a:ext cx="1518818" cy="873760"/>
      </dsp:txXfrm>
    </dsp:sp>
    <dsp:sp modelId="{4FB0587D-CA2D-524F-A86E-6F121F46522D}">
      <dsp:nvSpPr>
        <dsp:cNvPr id="0" name=""/>
        <dsp:cNvSpPr/>
      </dsp:nvSpPr>
      <dsp:spPr>
        <a:xfrm>
          <a:off x="2026588" y="1979574"/>
          <a:ext cx="1325514" cy="1325676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alpha val="50000"/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alpha val="50000"/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A7E36B40-F2BB-8A4A-B9CA-66AAAFF88FE1}">
      <dsp:nvSpPr>
        <dsp:cNvPr id="0" name=""/>
        <dsp:cNvSpPr/>
      </dsp:nvSpPr>
      <dsp:spPr>
        <a:xfrm>
          <a:off x="640321" y="3190240"/>
          <a:ext cx="1518818" cy="87376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gwych</a:t>
          </a:r>
        </a:p>
      </dsp:txBody>
      <dsp:txXfrm>
        <a:off x="640321" y="3190240"/>
        <a:ext cx="1518818" cy="873760"/>
      </dsp:txXfrm>
    </dsp:sp>
    <dsp:sp modelId="{BF605F28-4170-AB4E-89F2-92493E03B889}">
      <dsp:nvSpPr>
        <dsp:cNvPr id="0" name=""/>
        <dsp:cNvSpPr/>
      </dsp:nvSpPr>
      <dsp:spPr>
        <a:xfrm>
          <a:off x="1757619" y="1642262"/>
          <a:ext cx="1325514" cy="1325676"/>
        </a:xfrm>
        <a:prstGeom prst="ellipse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7FFD615E-3116-5B40-8B88-1B7EF80D1EE8}">
      <dsp:nvSpPr>
        <dsp:cNvPr id="0" name=""/>
        <dsp:cNvSpPr/>
      </dsp:nvSpPr>
      <dsp:spPr>
        <a:xfrm>
          <a:off x="143253" y="1910080"/>
          <a:ext cx="1408358" cy="95504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galluog</a:t>
          </a:r>
        </a:p>
      </dsp:txBody>
      <dsp:txXfrm>
        <a:off x="143253" y="1910080"/>
        <a:ext cx="1408358" cy="955040"/>
      </dsp:txXfrm>
    </dsp:sp>
    <dsp:sp modelId="{3EC235B6-A707-BB48-A563-484AC1D499DE}">
      <dsp:nvSpPr>
        <dsp:cNvPr id="0" name=""/>
        <dsp:cNvSpPr/>
      </dsp:nvSpPr>
      <dsp:spPr>
        <a:xfrm>
          <a:off x="1853167" y="1221638"/>
          <a:ext cx="1325514" cy="1325676"/>
        </a:xfrm>
        <a:prstGeom prst="ellipse">
          <a:avLst/>
        </a:prstGeom>
        <a:solidFill>
          <a:schemeClr val="accent4">
            <a:lumMod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FA648835-9A6C-5241-A422-451C23751753}">
      <dsp:nvSpPr>
        <dsp:cNvPr id="0" name=""/>
        <dsp:cNvSpPr/>
      </dsp:nvSpPr>
      <dsp:spPr>
        <a:xfrm>
          <a:off x="253713" y="772160"/>
          <a:ext cx="1435973" cy="89408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talentog</a:t>
          </a:r>
        </a:p>
      </dsp:txBody>
      <dsp:txXfrm>
        <a:off x="253713" y="772160"/>
        <a:ext cx="1435973" cy="8940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4A8540-D9CC-A645-A483-8944DECAE187}">
      <dsp:nvSpPr>
        <dsp:cNvPr id="0" name=""/>
        <dsp:cNvSpPr/>
      </dsp:nvSpPr>
      <dsp:spPr>
        <a:xfrm>
          <a:off x="2438399" y="496"/>
          <a:ext cx="3657600" cy="193476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95" tIns="10795" rIns="10795" bIns="10795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latin typeface="Futura Bk BT" pitchFamily="34" charset="0"/>
            </a:rPr>
            <a:t>Disgyblion sy’n rhagori mewn meysydd dysgu/pynciau academaidd.</a:t>
          </a:r>
          <a:endParaRPr lang="en-US" sz="1700" kern="1200" dirty="0"/>
        </a:p>
      </dsp:txBody>
      <dsp:txXfrm>
        <a:off x="2438399" y="242342"/>
        <a:ext cx="2932063" cy="1451073"/>
      </dsp:txXfrm>
    </dsp:sp>
    <dsp:sp modelId="{6E8F41FA-AF8E-7149-8F03-0ED00134B8D8}">
      <dsp:nvSpPr>
        <dsp:cNvPr id="0" name=""/>
        <dsp:cNvSpPr/>
      </dsp:nvSpPr>
      <dsp:spPr>
        <a:xfrm>
          <a:off x="0" y="496"/>
          <a:ext cx="2438400" cy="193476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Mwy abl</a:t>
          </a:r>
        </a:p>
      </dsp:txBody>
      <dsp:txXfrm>
        <a:off x="94447" y="94943"/>
        <a:ext cx="2249506" cy="1745871"/>
      </dsp:txXfrm>
    </dsp:sp>
    <dsp:sp modelId="{E344FDC8-B5F7-BF4D-9912-AEDDDBC5B77E}">
      <dsp:nvSpPr>
        <dsp:cNvPr id="0" name=""/>
        <dsp:cNvSpPr/>
      </dsp:nvSpPr>
      <dsp:spPr>
        <a:xfrm>
          <a:off x="2438400" y="2128738"/>
          <a:ext cx="3657600" cy="193476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95" tIns="10795" rIns="10795" bIns="10795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latin typeface="Futura Bk BT" pitchFamily="34" charset="0"/>
            </a:rPr>
            <a:t>Disgyblion sy’n rhagori mewn meysydd lle mae angen gallu ymarferol e.e. Celf, Dawns, Drama, Cerddoriaeth, Chwaraeon.</a:t>
          </a:r>
          <a:endParaRPr lang="en-US" sz="1700" kern="1200" dirty="0"/>
        </a:p>
      </dsp:txBody>
      <dsp:txXfrm>
        <a:off x="2438400" y="2370584"/>
        <a:ext cx="2932063" cy="1451073"/>
      </dsp:txXfrm>
    </dsp:sp>
    <dsp:sp modelId="{F3847FE8-C8CA-2441-B696-86C2E829D097}">
      <dsp:nvSpPr>
        <dsp:cNvPr id="0" name=""/>
        <dsp:cNvSpPr/>
      </dsp:nvSpPr>
      <dsp:spPr>
        <a:xfrm>
          <a:off x="0" y="2128738"/>
          <a:ext cx="2438400" cy="193476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Talentog</a:t>
          </a:r>
        </a:p>
      </dsp:txBody>
      <dsp:txXfrm>
        <a:off x="94447" y="2223185"/>
        <a:ext cx="2249506" cy="174587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A0E998-2C74-5144-9E9E-C624130A26D0}">
      <dsp:nvSpPr>
        <dsp:cNvPr id="0" name=""/>
        <dsp:cNvSpPr/>
      </dsp:nvSpPr>
      <dsp:spPr>
        <a:xfrm>
          <a:off x="2086182" y="256573"/>
          <a:ext cx="3481768" cy="3481768"/>
        </a:xfrm>
        <a:prstGeom prst="pie">
          <a:avLst>
            <a:gd name="adj1" fmla="val 16200000"/>
            <a:gd name="adj2" fmla="val 2052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hunan hyder isel</a:t>
          </a:r>
        </a:p>
      </dsp:txBody>
      <dsp:txXfrm>
        <a:off x="3902505" y="841841"/>
        <a:ext cx="1119140" cy="746093"/>
      </dsp:txXfrm>
    </dsp:sp>
    <dsp:sp modelId="{FEAAB7CA-E72C-4F47-B733-33D2A246C34E}">
      <dsp:nvSpPr>
        <dsp:cNvPr id="0" name=""/>
        <dsp:cNvSpPr/>
      </dsp:nvSpPr>
      <dsp:spPr>
        <a:xfrm>
          <a:off x="2116026" y="349420"/>
          <a:ext cx="3481768" cy="3481768"/>
        </a:xfrm>
        <a:prstGeom prst="pie">
          <a:avLst>
            <a:gd name="adj1" fmla="val 20520000"/>
            <a:gd name="adj2" fmla="val 324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canlyniadau gwael</a:t>
          </a:r>
        </a:p>
      </dsp:txBody>
      <dsp:txXfrm>
        <a:off x="4358451" y="1940257"/>
        <a:ext cx="1036240" cy="828992"/>
      </dsp:txXfrm>
    </dsp:sp>
    <dsp:sp modelId="{9F8A510A-6A27-E94C-83B1-6C991B175416}">
      <dsp:nvSpPr>
        <dsp:cNvPr id="0" name=""/>
        <dsp:cNvSpPr/>
      </dsp:nvSpPr>
      <dsp:spPr>
        <a:xfrm>
          <a:off x="2037272" y="406620"/>
          <a:ext cx="3481768" cy="3481768"/>
        </a:xfrm>
        <a:prstGeom prst="pie">
          <a:avLst>
            <a:gd name="adj1" fmla="val 3240000"/>
            <a:gd name="adj2" fmla="val 756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diflasu’n rhwydd</a:t>
          </a:r>
        </a:p>
      </dsp:txBody>
      <dsp:txXfrm>
        <a:off x="3280760" y="2852149"/>
        <a:ext cx="994791" cy="911891"/>
      </dsp:txXfrm>
    </dsp:sp>
    <dsp:sp modelId="{E434FA8D-39A8-1E4B-963C-C8E593276B5F}">
      <dsp:nvSpPr>
        <dsp:cNvPr id="0" name=""/>
        <dsp:cNvSpPr/>
      </dsp:nvSpPr>
      <dsp:spPr>
        <a:xfrm>
          <a:off x="1958517" y="349420"/>
          <a:ext cx="3481768" cy="3481768"/>
        </a:xfrm>
        <a:prstGeom prst="pie">
          <a:avLst>
            <a:gd name="adj1" fmla="val 7560000"/>
            <a:gd name="adj2" fmla="val 1188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diffyg </a:t>
          </a:r>
          <a:r>
            <a:rPr lang="en-US" sz="1200" kern="1200" dirty="0"/>
            <a:t>canolbwyntio</a:t>
          </a:r>
        </a:p>
      </dsp:txBody>
      <dsp:txXfrm>
        <a:off x="2161620" y="1940257"/>
        <a:ext cx="1036240" cy="828992"/>
      </dsp:txXfrm>
    </dsp:sp>
    <dsp:sp modelId="{39DDF8C7-1C03-174A-B593-737BD60D3B49}">
      <dsp:nvSpPr>
        <dsp:cNvPr id="0" name=""/>
        <dsp:cNvSpPr/>
      </dsp:nvSpPr>
      <dsp:spPr>
        <a:xfrm>
          <a:off x="1988361" y="256573"/>
          <a:ext cx="3481768" cy="3481768"/>
        </a:xfrm>
        <a:prstGeom prst="pie">
          <a:avLst>
            <a:gd name="adj1" fmla="val 11880000"/>
            <a:gd name="adj2" fmla="val 1620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diffyg ymdrech</a:t>
          </a:r>
        </a:p>
      </dsp:txBody>
      <dsp:txXfrm>
        <a:off x="2534667" y="841841"/>
        <a:ext cx="1119140" cy="746093"/>
      </dsp:txXfrm>
    </dsp:sp>
    <dsp:sp modelId="{682CA2B2-06AA-E041-8BB3-995924E3B20D}">
      <dsp:nvSpPr>
        <dsp:cNvPr id="0" name=""/>
        <dsp:cNvSpPr/>
      </dsp:nvSpPr>
      <dsp:spPr>
        <a:xfrm>
          <a:off x="1870480" y="41035"/>
          <a:ext cx="3912845" cy="3912845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48FF489-26D0-644D-B569-C226A09116CB}">
      <dsp:nvSpPr>
        <dsp:cNvPr id="0" name=""/>
        <dsp:cNvSpPr/>
      </dsp:nvSpPr>
      <dsp:spPr>
        <a:xfrm>
          <a:off x="1900728" y="133851"/>
          <a:ext cx="3912845" cy="3912845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77915A1-6A5D-5741-AE2D-FFECD76790DB}">
      <dsp:nvSpPr>
        <dsp:cNvPr id="0" name=""/>
        <dsp:cNvSpPr/>
      </dsp:nvSpPr>
      <dsp:spPr>
        <a:xfrm>
          <a:off x="1821733" y="191227"/>
          <a:ext cx="3912845" cy="3912845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0529CA-5A86-AA4F-95DD-1E5EF859DEB0}">
      <dsp:nvSpPr>
        <dsp:cNvPr id="0" name=""/>
        <dsp:cNvSpPr/>
      </dsp:nvSpPr>
      <dsp:spPr>
        <a:xfrm>
          <a:off x="1742739" y="133851"/>
          <a:ext cx="3912845" cy="3912845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D180D23-F5B3-F041-B617-DAF4AD097367}">
      <dsp:nvSpPr>
        <dsp:cNvPr id="0" name=""/>
        <dsp:cNvSpPr/>
      </dsp:nvSpPr>
      <dsp:spPr>
        <a:xfrm>
          <a:off x="1772987" y="41035"/>
          <a:ext cx="3912845" cy="3912845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732421-AD53-C744-B276-7499DBC693EC}">
      <dsp:nvSpPr>
        <dsp:cNvPr id="0" name=""/>
        <dsp:cNvSpPr/>
      </dsp:nvSpPr>
      <dsp:spPr>
        <a:xfrm>
          <a:off x="0" y="537605"/>
          <a:ext cx="2361347" cy="1416808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Technegau cwestiynu</a:t>
          </a:r>
        </a:p>
      </dsp:txBody>
      <dsp:txXfrm>
        <a:off x="0" y="537605"/>
        <a:ext cx="2361347" cy="1416808"/>
      </dsp:txXfrm>
    </dsp:sp>
    <dsp:sp modelId="{776A2001-7F8D-2D40-B52C-29A3B9812F23}">
      <dsp:nvSpPr>
        <dsp:cNvPr id="0" name=""/>
        <dsp:cNvSpPr/>
      </dsp:nvSpPr>
      <dsp:spPr>
        <a:xfrm>
          <a:off x="2597482" y="537605"/>
          <a:ext cx="2361347" cy="1416808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Dysgu annibynnol</a:t>
          </a:r>
        </a:p>
      </dsp:txBody>
      <dsp:txXfrm>
        <a:off x="2597482" y="537605"/>
        <a:ext cx="2361347" cy="1416808"/>
      </dsp:txXfrm>
    </dsp:sp>
    <dsp:sp modelId="{E9A28FC7-4DD7-184B-9346-048C819CD67F}">
      <dsp:nvSpPr>
        <dsp:cNvPr id="0" name=""/>
        <dsp:cNvSpPr/>
      </dsp:nvSpPr>
      <dsp:spPr>
        <a:xfrm>
          <a:off x="5194965" y="537605"/>
          <a:ext cx="2361347" cy="1416808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dirty="0"/>
            <a:t>Cyfleoedd cyfoethogi e.e. testunau gwahanol</a:t>
          </a:r>
          <a:endParaRPr lang="en-US" sz="2200" kern="1200" dirty="0"/>
        </a:p>
      </dsp:txBody>
      <dsp:txXfrm>
        <a:off x="5194965" y="537605"/>
        <a:ext cx="2361347" cy="1416808"/>
      </dsp:txXfrm>
    </dsp:sp>
    <dsp:sp modelId="{64DFC44B-756A-BA4E-A23D-A6F52B9FA1D1}">
      <dsp:nvSpPr>
        <dsp:cNvPr id="0" name=""/>
        <dsp:cNvSpPr/>
      </dsp:nvSpPr>
      <dsp:spPr>
        <a:xfrm>
          <a:off x="1298741" y="2190548"/>
          <a:ext cx="2361347" cy="1416808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Mwy o her a manylder</a:t>
          </a:r>
        </a:p>
      </dsp:txBody>
      <dsp:txXfrm>
        <a:off x="1298741" y="2190548"/>
        <a:ext cx="2361347" cy="1416808"/>
      </dsp:txXfrm>
    </dsp:sp>
    <dsp:sp modelId="{C6D5B9FD-AA39-3143-B3EC-7A2609A29555}">
      <dsp:nvSpPr>
        <dsp:cNvPr id="0" name=""/>
        <dsp:cNvSpPr/>
      </dsp:nvSpPr>
      <dsp:spPr>
        <a:xfrm>
          <a:off x="3896223" y="2190548"/>
          <a:ext cx="2361347" cy="1416808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Sgiliau meddwl uwch</a:t>
          </a:r>
        </a:p>
      </dsp:txBody>
      <dsp:txXfrm>
        <a:off x="3896223" y="2190548"/>
        <a:ext cx="2361347" cy="141680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181342-A701-8449-9D9D-B444EF64C035}">
      <dsp:nvSpPr>
        <dsp:cNvPr id="0" name=""/>
        <dsp:cNvSpPr/>
      </dsp:nvSpPr>
      <dsp:spPr>
        <a:xfrm>
          <a:off x="3022525" y="0"/>
          <a:ext cx="4533787" cy="129530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Strategaethau asesu ar gyfer dysgu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Nodweddion, e.e. datrys problemau, dyfnder dealltwriaeth, chwilfrydedd</a:t>
          </a:r>
        </a:p>
      </dsp:txBody>
      <dsp:txXfrm>
        <a:off x="3022525" y="161913"/>
        <a:ext cx="4048050" cy="971475"/>
      </dsp:txXfrm>
    </dsp:sp>
    <dsp:sp modelId="{B825A19C-EF06-1A46-ACFD-D42FBD6CC35F}">
      <dsp:nvSpPr>
        <dsp:cNvPr id="0" name=""/>
        <dsp:cNvSpPr/>
      </dsp:nvSpPr>
      <dsp:spPr>
        <a:xfrm>
          <a:off x="0" y="0"/>
          <a:ext cx="3022525" cy="129530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87630" rIns="175260" bIns="8763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Ansoddol</a:t>
          </a:r>
        </a:p>
      </dsp:txBody>
      <dsp:txXfrm>
        <a:off x="63231" y="63231"/>
        <a:ext cx="2896063" cy="1168838"/>
      </dsp:txXfrm>
    </dsp:sp>
    <dsp:sp modelId="{C34FD888-E29D-854D-889F-857E52E2B24B}">
      <dsp:nvSpPr>
        <dsp:cNvPr id="0" name=""/>
        <dsp:cNvSpPr/>
      </dsp:nvSpPr>
      <dsp:spPr>
        <a:xfrm>
          <a:off x="3022525" y="1424831"/>
          <a:ext cx="4533787" cy="129530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Profion dosbarth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Profion NfER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Fframwaith Llythrennedd a Rhifedd</a:t>
          </a:r>
        </a:p>
      </dsp:txBody>
      <dsp:txXfrm>
        <a:off x="3022525" y="1586744"/>
        <a:ext cx="4048050" cy="971475"/>
      </dsp:txXfrm>
    </dsp:sp>
    <dsp:sp modelId="{28BD327B-34E9-CE46-8FC6-77116A5A47DB}">
      <dsp:nvSpPr>
        <dsp:cNvPr id="0" name=""/>
        <dsp:cNvSpPr/>
      </dsp:nvSpPr>
      <dsp:spPr>
        <a:xfrm>
          <a:off x="0" y="1424831"/>
          <a:ext cx="3022525" cy="129530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87630" rIns="175260" bIns="8763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Meintiol</a:t>
          </a:r>
        </a:p>
      </dsp:txBody>
      <dsp:txXfrm>
        <a:off x="63231" y="1488062"/>
        <a:ext cx="2896063" cy="1168838"/>
      </dsp:txXfrm>
    </dsp:sp>
    <dsp:sp modelId="{80F047DF-5D85-5C4F-A768-A559BF51A15B}">
      <dsp:nvSpPr>
        <dsp:cNvPr id="0" name=""/>
        <dsp:cNvSpPr/>
      </dsp:nvSpPr>
      <dsp:spPr>
        <a:xfrm>
          <a:off x="3022525" y="2849662"/>
          <a:ext cx="4533787" cy="129530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Trwy ddeialog e.e. rhieni/gwarchodwyr, cydweithwyr, y disgyblion eu hunain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800" kern="1200" dirty="0"/>
        </a:p>
      </dsp:txBody>
      <dsp:txXfrm>
        <a:off x="3022525" y="3011575"/>
        <a:ext cx="4048050" cy="971475"/>
      </dsp:txXfrm>
    </dsp:sp>
    <dsp:sp modelId="{D7715A87-AA13-4042-9E53-E23CAE12D78F}">
      <dsp:nvSpPr>
        <dsp:cNvPr id="0" name=""/>
        <dsp:cNvSpPr/>
      </dsp:nvSpPr>
      <dsp:spPr>
        <a:xfrm>
          <a:off x="0" y="2849662"/>
          <a:ext cx="3022525" cy="129530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0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70000"/>
                <a:satMod val="135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87630" rIns="175260" bIns="8763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Arall</a:t>
          </a:r>
        </a:p>
      </dsp:txBody>
      <dsp:txXfrm>
        <a:off x="63231" y="2912893"/>
        <a:ext cx="2896063" cy="11688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#2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0D7948-588E-BE49-8947-A97EF9F3121F}" type="datetimeFigureOut">
              <a:rPr lang="en-US" smtClean="0"/>
              <a:pPr/>
              <a:t>2/25/19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A5AABB-9A28-6C41-88D3-0ED775A1A1C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816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2704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4159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661347-2158-1E45-B192-D401EB262B2A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7832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411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533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5"/>
          <p:cNvGrpSpPr/>
          <p:nvPr/>
        </p:nvGrpSpPr>
        <p:grpSpPr>
          <a:xfrm>
            <a:off x="0" y="0"/>
            <a:ext cx="1581220" cy="6858000"/>
            <a:chOff x="134471" y="0"/>
            <a:chExt cx="1581220" cy="6858000"/>
          </a:xfrm>
        </p:grpSpPr>
        <p:pic>
          <p:nvPicPr>
            <p:cNvPr id="7" name="Picture 6" descr="Overlay-Blank.jpg"/>
            <p:cNvPicPr>
              <a:picLocks noChangeAspect="1"/>
            </p:cNvPicPr>
            <p:nvPr userDrawn="1"/>
          </p:nvPicPr>
          <p:blipFill>
            <a:blip r:embed="rId2"/>
            <a:srcRect l="1471" r="83676"/>
            <a:stretch>
              <a:fillRect/>
            </a:stretch>
          </p:blipFill>
          <p:spPr>
            <a:xfrm>
              <a:off x="134471" y="0"/>
              <a:ext cx="1358153" cy="6858000"/>
            </a:xfrm>
            <a:prstGeom prst="rect">
              <a:avLst/>
            </a:prstGeom>
          </p:spPr>
        </p:pic>
        <p:pic>
          <p:nvPicPr>
            <p:cNvPr id="9" name="Picture 8" descr="Overlay-Vertic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1447800" y="0"/>
              <a:ext cx="267891" cy="6858000"/>
            </a:xfrm>
            <a:prstGeom prst="rect">
              <a:avLst/>
            </a:prstGeom>
          </p:spPr>
        </p:pic>
      </p:grpSp>
      <p:grpSp>
        <p:nvGrpSpPr>
          <p:cNvPr id="11" name="Group 16"/>
          <p:cNvGrpSpPr/>
          <p:nvPr/>
        </p:nvGrpSpPr>
        <p:grpSpPr>
          <a:xfrm>
            <a:off x="7546266" y="0"/>
            <a:ext cx="1597734" cy="6858000"/>
            <a:chOff x="7413812" y="0"/>
            <a:chExt cx="1597734" cy="6858000"/>
          </a:xfrm>
        </p:grpSpPr>
        <p:pic>
          <p:nvPicPr>
            <p:cNvPr id="8" name="Picture 7" descr="Overlay-Blank.jpg"/>
            <p:cNvPicPr>
              <a:picLocks noChangeAspect="1"/>
            </p:cNvPicPr>
            <p:nvPr userDrawn="1"/>
          </p:nvPicPr>
          <p:blipFill>
            <a:blip r:embed="rId2"/>
            <a:srcRect r="85125"/>
            <a:stretch>
              <a:fillRect/>
            </a:stretch>
          </p:blipFill>
          <p:spPr>
            <a:xfrm>
              <a:off x="7651376" y="0"/>
              <a:ext cx="1360170" cy="6858000"/>
            </a:xfrm>
            <a:prstGeom prst="rect">
              <a:avLst/>
            </a:prstGeom>
          </p:spPr>
        </p:pic>
        <p:pic>
          <p:nvPicPr>
            <p:cNvPr id="10" name="Picture 9" descr="Overlay-Vertic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 flipH="1">
              <a:off x="7413812" y="0"/>
              <a:ext cx="267891" cy="68580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54200" y="3693645"/>
            <a:ext cx="5446713" cy="1470025"/>
          </a:xfrm>
        </p:spPr>
        <p:txBody>
          <a:bodyPr anchor="b" anchorCtr="0"/>
          <a:lstStyle>
            <a:lvl1pPr>
              <a:lnSpc>
                <a:spcPts val="6800"/>
              </a:lnSpc>
              <a:defRPr sz="650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54200" y="5204011"/>
            <a:ext cx="5446713" cy="851647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57800" y="6356350"/>
            <a:ext cx="213360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90F7E08-CD7D-124B-9106-FA8A71DECAF0}" type="datetimeFigureOut">
              <a:rPr lang="en-US" smtClean="0"/>
              <a:pPr/>
              <a:t>2/25/19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52600" y="6356350"/>
            <a:ext cx="289560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pic>
        <p:nvPicPr>
          <p:cNvPr id="15" name="Picture 14" descr="HR-Col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4480" y="4841209"/>
            <a:ext cx="6035040" cy="340391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372650"/>
            <a:ext cx="9144000" cy="5485350"/>
            <a:chOff x="0" y="1372650"/>
            <a:chExt cx="9144000" cy="5485350"/>
          </a:xfrm>
        </p:grpSpPr>
        <p:pic>
          <p:nvPicPr>
            <p:cNvPr id="8" name="Picture 7" descr="Overlay-Blank.jpg"/>
            <p:cNvPicPr>
              <a:picLocks noChangeAspect="1"/>
            </p:cNvPicPr>
            <p:nvPr userDrawn="1"/>
          </p:nvPicPr>
          <p:blipFill>
            <a:blip r:embed="rId2"/>
            <a:srcRect t="23333"/>
            <a:stretch>
              <a:fillRect/>
            </a:stretch>
          </p:blipFill>
          <p:spPr>
            <a:xfrm>
              <a:off x="0" y="1600200"/>
              <a:ext cx="9144000" cy="5257800"/>
            </a:xfrm>
            <a:prstGeom prst="rect">
              <a:avLst/>
            </a:prstGeom>
          </p:spPr>
        </p:pic>
        <p:pic>
          <p:nvPicPr>
            <p:cNvPr id="9" name="Picture 8" descr="Overlay-Horizont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0" y="1372650"/>
              <a:ext cx="9144000" cy="267891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F7E08-CD7D-124B-9106-FA8A71DECAF0}" type="datetimeFigureOut">
              <a:rPr lang="en-US" smtClean="0"/>
              <a:pPr/>
              <a:t>2/25/19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7866-B9AE-5041-BA0C-F20AA9A00DE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5"/>
          <p:cNvGrpSpPr/>
          <p:nvPr/>
        </p:nvGrpSpPr>
        <p:grpSpPr>
          <a:xfrm>
            <a:off x="0" y="0"/>
            <a:ext cx="1581220" cy="6858000"/>
            <a:chOff x="134471" y="0"/>
            <a:chExt cx="1581220" cy="6858000"/>
          </a:xfrm>
        </p:grpSpPr>
        <p:pic>
          <p:nvPicPr>
            <p:cNvPr id="7" name="Picture 6" descr="Overlay-Blank.jpg"/>
            <p:cNvPicPr>
              <a:picLocks noChangeAspect="1"/>
            </p:cNvPicPr>
            <p:nvPr userDrawn="1"/>
          </p:nvPicPr>
          <p:blipFill>
            <a:blip r:embed="rId2"/>
            <a:srcRect l="1471" r="83676"/>
            <a:stretch>
              <a:fillRect/>
            </a:stretch>
          </p:blipFill>
          <p:spPr>
            <a:xfrm>
              <a:off x="134471" y="0"/>
              <a:ext cx="1358153" cy="6858000"/>
            </a:xfrm>
            <a:prstGeom prst="rect">
              <a:avLst/>
            </a:prstGeom>
          </p:spPr>
        </p:pic>
        <p:pic>
          <p:nvPicPr>
            <p:cNvPr id="9" name="Picture 8" descr="Overlay-Vertic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1447800" y="0"/>
              <a:ext cx="267891" cy="6858000"/>
            </a:xfrm>
            <a:prstGeom prst="rect">
              <a:avLst/>
            </a:prstGeom>
          </p:spPr>
        </p:pic>
      </p:grpSp>
      <p:grpSp>
        <p:nvGrpSpPr>
          <p:cNvPr id="11" name="Group 16"/>
          <p:cNvGrpSpPr/>
          <p:nvPr/>
        </p:nvGrpSpPr>
        <p:grpSpPr>
          <a:xfrm>
            <a:off x="7546266" y="0"/>
            <a:ext cx="1597734" cy="6858000"/>
            <a:chOff x="7413812" y="0"/>
            <a:chExt cx="1597734" cy="6858000"/>
          </a:xfrm>
        </p:grpSpPr>
        <p:pic>
          <p:nvPicPr>
            <p:cNvPr id="8" name="Picture 7" descr="Overlay-Blank.jpg"/>
            <p:cNvPicPr>
              <a:picLocks noChangeAspect="1"/>
            </p:cNvPicPr>
            <p:nvPr userDrawn="1"/>
          </p:nvPicPr>
          <p:blipFill>
            <a:blip r:embed="rId2"/>
            <a:srcRect r="85125"/>
            <a:stretch>
              <a:fillRect/>
            </a:stretch>
          </p:blipFill>
          <p:spPr>
            <a:xfrm>
              <a:off x="7651376" y="0"/>
              <a:ext cx="1360170" cy="6858000"/>
            </a:xfrm>
            <a:prstGeom prst="rect">
              <a:avLst/>
            </a:prstGeom>
          </p:spPr>
        </p:pic>
        <p:pic>
          <p:nvPicPr>
            <p:cNvPr id="10" name="Picture 9" descr="Overlay-Vertic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 flipH="1">
              <a:off x="7413812" y="0"/>
              <a:ext cx="267891" cy="68580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54200" y="3693645"/>
            <a:ext cx="5446713" cy="1470025"/>
          </a:xfrm>
        </p:spPr>
        <p:txBody>
          <a:bodyPr anchor="b" anchorCtr="0"/>
          <a:lstStyle>
            <a:lvl1pPr>
              <a:lnSpc>
                <a:spcPts val="6800"/>
              </a:lnSpc>
              <a:defRPr sz="650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54200" y="5204011"/>
            <a:ext cx="5446713" cy="851647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57800" y="6356350"/>
            <a:ext cx="213360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90F7E08-CD7D-124B-9106-FA8A71DECAF0}" type="datetimeFigureOut">
              <a:rPr lang="en-US" smtClean="0"/>
              <a:pPr/>
              <a:t>2/25/19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52600" y="6356350"/>
            <a:ext cx="289560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pic>
        <p:nvPicPr>
          <p:cNvPr id="15" name="Picture 14" descr="HR-Col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4480" y="4841209"/>
            <a:ext cx="6035040" cy="340391"/>
          </a:xfrm>
          <a:prstGeom prst="rect">
            <a:avLst/>
          </a:prstGeom>
        </p:spPr>
      </p:pic>
      <p:sp>
        <p:nvSpPr>
          <p:cNvPr id="14" name="Picture Placeholder 13"/>
          <p:cNvSpPr>
            <a:spLocks noGrp="1"/>
          </p:cNvSpPr>
          <p:nvPr>
            <p:ph type="pic" sz="quarter" idx="12"/>
          </p:nvPr>
        </p:nvSpPr>
        <p:spPr>
          <a:xfrm>
            <a:off x="3307977" y="950260"/>
            <a:ext cx="2528046" cy="2528046"/>
          </a:xfrm>
          <a:prstGeom prst="ellipse">
            <a:avLst/>
          </a:prstGeom>
          <a:solidFill>
            <a:schemeClr val="bg1">
              <a:lumMod val="85000"/>
            </a:schemeClr>
          </a:solidFill>
          <a:ln w="101600">
            <a:noFill/>
            <a:miter lim="800000"/>
          </a:ln>
          <a:effectLst>
            <a:innerShdw blurRad="762000">
              <a:schemeClr val="accent1">
                <a:alpha val="80000"/>
              </a:schemeClr>
            </a:innerShdw>
            <a:softEdge rad="317500"/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2400"/>
              </a:spcBef>
              <a:buClr>
                <a:schemeClr val="accent1">
                  <a:lumMod val="60000"/>
                  <a:lumOff val="40000"/>
                </a:schemeClr>
              </a:buClr>
              <a:buFont typeface="Candara" pitchFamily="34" charset="0"/>
              <a:buNone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GB"/>
              <a:t>Click icon to add picture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4200" y="1851212"/>
            <a:ext cx="5446714" cy="1730375"/>
          </a:xfrm>
        </p:spPr>
        <p:txBody>
          <a:bodyPr anchor="b" anchorCtr="0"/>
          <a:lstStyle>
            <a:lvl1pPr algn="ctr">
              <a:lnSpc>
                <a:spcPts val="6800"/>
              </a:lnSpc>
              <a:defRPr sz="6500" b="0" cap="none" baseline="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54200" y="3576918"/>
            <a:ext cx="5446714" cy="829982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F7E08-CD7D-124B-9106-FA8A71DECAF0}" type="datetimeFigureOut">
              <a:rPr lang="en-US" smtClean="0"/>
              <a:pPr/>
              <a:t>2/25/19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grpSp>
        <p:nvGrpSpPr>
          <p:cNvPr id="7" name="Group 9"/>
          <p:cNvGrpSpPr/>
          <p:nvPr/>
        </p:nvGrpSpPr>
        <p:grpSpPr>
          <a:xfrm>
            <a:off x="0" y="0"/>
            <a:ext cx="9144000" cy="1191256"/>
            <a:chOff x="0" y="0"/>
            <a:chExt cx="9144000" cy="1191256"/>
          </a:xfrm>
        </p:grpSpPr>
        <p:pic>
          <p:nvPicPr>
            <p:cNvPr id="8" name="Picture 7" descr="Overlay-Blank.jpg"/>
            <p:cNvPicPr>
              <a:picLocks noChangeAspect="1"/>
            </p:cNvPicPr>
            <p:nvPr userDrawn="1"/>
          </p:nvPicPr>
          <p:blipFill>
            <a:blip r:embed="rId2"/>
            <a:srcRect b="85555"/>
            <a:stretch>
              <a:fillRect/>
            </a:stretch>
          </p:blipFill>
          <p:spPr>
            <a:xfrm>
              <a:off x="0" y="0"/>
              <a:ext cx="9144000" cy="990600"/>
            </a:xfrm>
            <a:prstGeom prst="rect">
              <a:avLst/>
            </a:prstGeom>
          </p:spPr>
        </p:pic>
        <p:pic>
          <p:nvPicPr>
            <p:cNvPr id="9" name="Picture 8" descr="Overlay-Horizont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 flipV="1">
              <a:off x="0" y="923365"/>
              <a:ext cx="9144000" cy="267891"/>
            </a:xfrm>
            <a:prstGeom prst="rect">
              <a:avLst/>
            </a:prstGeom>
          </p:spPr>
        </p:pic>
      </p:grpSp>
      <p:grpSp>
        <p:nvGrpSpPr>
          <p:cNvPr id="10" name="Group 10"/>
          <p:cNvGrpSpPr/>
          <p:nvPr/>
        </p:nvGrpSpPr>
        <p:grpSpPr>
          <a:xfrm flipV="1">
            <a:off x="0" y="5666744"/>
            <a:ext cx="9144000" cy="1191256"/>
            <a:chOff x="0" y="0"/>
            <a:chExt cx="9144000" cy="1191256"/>
          </a:xfrm>
        </p:grpSpPr>
        <p:pic>
          <p:nvPicPr>
            <p:cNvPr id="12" name="Picture 11" descr="Overlay-Blank.jpg"/>
            <p:cNvPicPr>
              <a:picLocks noChangeAspect="1"/>
            </p:cNvPicPr>
            <p:nvPr userDrawn="1"/>
          </p:nvPicPr>
          <p:blipFill>
            <a:blip r:embed="rId2"/>
            <a:srcRect b="85555"/>
            <a:stretch>
              <a:fillRect/>
            </a:stretch>
          </p:blipFill>
          <p:spPr>
            <a:xfrm>
              <a:off x="0" y="0"/>
              <a:ext cx="9144000" cy="990600"/>
            </a:xfrm>
            <a:prstGeom prst="rect">
              <a:avLst/>
            </a:prstGeom>
          </p:spPr>
        </p:pic>
        <p:pic>
          <p:nvPicPr>
            <p:cNvPr id="13" name="Picture 12" descr="Overlay-Horizont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 flipV="1">
              <a:off x="0" y="923365"/>
              <a:ext cx="9144000" cy="267891"/>
            </a:xfrm>
            <a:prstGeom prst="rect">
              <a:avLst/>
            </a:prstGeom>
          </p:spPr>
        </p:pic>
      </p:grpSp>
      <p:pic>
        <p:nvPicPr>
          <p:cNvPr id="14" name="Picture 13" descr="HR-Col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4480" y="3258805"/>
            <a:ext cx="6035040" cy="340391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1372650"/>
            <a:ext cx="9144000" cy="5485350"/>
            <a:chOff x="0" y="1372650"/>
            <a:chExt cx="9144000" cy="5485350"/>
          </a:xfrm>
        </p:grpSpPr>
        <p:pic>
          <p:nvPicPr>
            <p:cNvPr id="9" name="Picture 8" descr="Overlay-Blank.jpg"/>
            <p:cNvPicPr>
              <a:picLocks noChangeAspect="1"/>
            </p:cNvPicPr>
            <p:nvPr userDrawn="1"/>
          </p:nvPicPr>
          <p:blipFill>
            <a:blip r:embed="rId2"/>
            <a:srcRect t="23333"/>
            <a:stretch>
              <a:fillRect/>
            </a:stretch>
          </p:blipFill>
          <p:spPr>
            <a:xfrm>
              <a:off x="0" y="1600200"/>
              <a:ext cx="9144000" cy="5257800"/>
            </a:xfrm>
            <a:prstGeom prst="rect">
              <a:avLst/>
            </a:prstGeom>
          </p:spPr>
        </p:pic>
        <p:pic>
          <p:nvPicPr>
            <p:cNvPr id="10" name="Picture 9" descr="Overlay-Horizont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0" y="1372650"/>
              <a:ext cx="9144000" cy="267891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92162" y="1774825"/>
            <a:ext cx="3566160" cy="430371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66534" y="1774825"/>
            <a:ext cx="3566160" cy="430371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F7E08-CD7D-124B-9106-FA8A71DECAF0}" type="datetimeFigureOut">
              <a:rPr lang="en-US" smtClean="0"/>
              <a:pPr/>
              <a:t>2/25/19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7866-B9AE-5041-BA0C-F20AA9A00DE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1372650"/>
            <a:ext cx="9144000" cy="5485350"/>
            <a:chOff x="0" y="1372650"/>
            <a:chExt cx="9144000" cy="5485350"/>
          </a:xfrm>
        </p:grpSpPr>
        <p:pic>
          <p:nvPicPr>
            <p:cNvPr id="11" name="Picture 10" descr="Overlay-Blank.jpg"/>
            <p:cNvPicPr>
              <a:picLocks noChangeAspect="1"/>
            </p:cNvPicPr>
            <p:nvPr userDrawn="1"/>
          </p:nvPicPr>
          <p:blipFill>
            <a:blip r:embed="rId2"/>
            <a:srcRect t="23333"/>
            <a:stretch>
              <a:fillRect/>
            </a:stretch>
          </p:blipFill>
          <p:spPr>
            <a:xfrm>
              <a:off x="0" y="1600200"/>
              <a:ext cx="9144000" cy="5257800"/>
            </a:xfrm>
            <a:prstGeom prst="rect">
              <a:avLst/>
            </a:prstGeom>
          </p:spPr>
        </p:pic>
        <p:pic>
          <p:nvPicPr>
            <p:cNvPr id="12" name="Picture 11" descr="Overlay-Horizont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0" y="1372650"/>
              <a:ext cx="9144000" cy="267891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7240" y="1879320"/>
            <a:ext cx="3566160" cy="639762"/>
          </a:xfrm>
        </p:spPr>
        <p:txBody>
          <a:bodyPr anchor="b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7240" y="2590799"/>
            <a:ext cx="3566160" cy="3487739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66048" y="1879320"/>
            <a:ext cx="3566160" cy="639762"/>
          </a:xfrm>
        </p:spPr>
        <p:txBody>
          <a:bodyPr anchor="b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66048" y="2590799"/>
            <a:ext cx="3566160" cy="3487739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F7E08-CD7D-124B-9106-FA8A71DECAF0}" type="datetimeFigureOut">
              <a:rPr lang="en-US" smtClean="0"/>
              <a:pPr/>
              <a:t>2/25/19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7866-B9AE-5041-BA0C-F20AA9A00DE7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4" name="Picture 13" descr="Overlay-HorizontalBridge.jpg"/>
          <p:cNvPicPr>
            <a:picLocks noChangeAspect="1"/>
          </p:cNvPicPr>
          <p:nvPr/>
        </p:nvPicPr>
        <p:blipFill>
          <a:blip r:embed="rId3"/>
          <a:srcRect t="23425" r="61031" b="39764"/>
          <a:stretch>
            <a:fillRect/>
          </a:stretch>
        </p:blipFill>
        <p:spPr>
          <a:xfrm>
            <a:off x="4766048" y="2460812"/>
            <a:ext cx="3563348" cy="98613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</p:pic>
      <p:pic>
        <p:nvPicPr>
          <p:cNvPr id="15" name="Picture 14" descr="Overlay-HorizontalBridge.jpg"/>
          <p:cNvPicPr>
            <a:picLocks noChangeAspect="1"/>
          </p:cNvPicPr>
          <p:nvPr/>
        </p:nvPicPr>
        <p:blipFill>
          <a:blip r:embed="rId3"/>
          <a:srcRect t="23425" r="61031" b="39764"/>
          <a:stretch>
            <a:fillRect/>
          </a:stretch>
        </p:blipFill>
        <p:spPr>
          <a:xfrm>
            <a:off x="780052" y="2460812"/>
            <a:ext cx="3563348" cy="98613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0" y="1372650"/>
            <a:ext cx="9144000" cy="5485350"/>
            <a:chOff x="0" y="1372650"/>
            <a:chExt cx="9144000" cy="5485350"/>
          </a:xfrm>
        </p:grpSpPr>
        <p:pic>
          <p:nvPicPr>
            <p:cNvPr id="7" name="Picture 6" descr="Overlay-Blank.jpg"/>
            <p:cNvPicPr>
              <a:picLocks noChangeAspect="1"/>
            </p:cNvPicPr>
            <p:nvPr userDrawn="1"/>
          </p:nvPicPr>
          <p:blipFill>
            <a:blip r:embed="rId2"/>
            <a:srcRect t="23333"/>
            <a:stretch>
              <a:fillRect/>
            </a:stretch>
          </p:blipFill>
          <p:spPr>
            <a:xfrm>
              <a:off x="0" y="1600200"/>
              <a:ext cx="9144000" cy="5257800"/>
            </a:xfrm>
            <a:prstGeom prst="rect">
              <a:avLst/>
            </a:prstGeom>
          </p:spPr>
        </p:pic>
        <p:pic>
          <p:nvPicPr>
            <p:cNvPr id="8" name="Picture 7" descr="Overlay-Horizont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0" y="1372650"/>
              <a:ext cx="9144000" cy="267891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F7E08-CD7D-124B-9106-FA8A71DECAF0}" type="datetimeFigureOut">
              <a:rPr lang="en-US" smtClean="0"/>
              <a:pPr/>
              <a:t>2/25/19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7866-B9AE-5041-BA0C-F20AA9A00DE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verlay-Blan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F7E08-CD7D-124B-9106-FA8A71DECAF0}" type="datetimeFigureOut">
              <a:rPr lang="en-US" smtClean="0"/>
              <a:pPr/>
              <a:t>2/25/19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7866-B9AE-5041-BA0C-F20AA9A00DE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1"/>
          <p:cNvGrpSpPr/>
          <p:nvPr/>
        </p:nvGrpSpPr>
        <p:grpSpPr>
          <a:xfrm>
            <a:off x="4267200" y="0"/>
            <a:ext cx="4876800" cy="6858000"/>
            <a:chOff x="4267200" y="0"/>
            <a:chExt cx="4876800" cy="6858000"/>
          </a:xfrm>
        </p:grpSpPr>
        <p:pic>
          <p:nvPicPr>
            <p:cNvPr id="9" name="Picture 8" descr="Overlay-Blank.jpg"/>
            <p:cNvPicPr>
              <a:picLocks noChangeAspect="1"/>
            </p:cNvPicPr>
            <p:nvPr userDrawn="1"/>
          </p:nvPicPr>
          <p:blipFill>
            <a:blip r:embed="rId2"/>
            <a:srcRect l="4302" r="46875"/>
            <a:stretch>
              <a:fillRect/>
            </a:stretch>
          </p:blipFill>
          <p:spPr>
            <a:xfrm>
              <a:off x="4495800" y="0"/>
              <a:ext cx="4648200" cy="6858000"/>
            </a:xfrm>
            <a:prstGeom prst="rect">
              <a:avLst/>
            </a:prstGeom>
          </p:spPr>
        </p:pic>
        <p:pic>
          <p:nvPicPr>
            <p:cNvPr id="10" name="Picture 9" descr="Overlay-Vertic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 flipH="1">
              <a:off x="4267200" y="0"/>
              <a:ext cx="267891" cy="68580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09600"/>
            <a:ext cx="3612776" cy="1537447"/>
          </a:xfrm>
        </p:spPr>
        <p:txBody>
          <a:bodyPr anchor="b"/>
          <a:lstStyle>
            <a:lvl1pPr algn="ctr">
              <a:lnSpc>
                <a:spcPct val="100000"/>
              </a:lnSpc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85859" y="381001"/>
            <a:ext cx="3813174" cy="5697537"/>
          </a:xfrm>
        </p:spPr>
        <p:txBody>
          <a:bodyPr>
            <a:normAutofit/>
          </a:bodyPr>
          <a:lstStyle>
            <a:lvl1pPr>
              <a:defRPr sz="2400" b="0"/>
            </a:lvl1pPr>
            <a:lvl2pPr>
              <a:defRPr sz="2200" b="0"/>
            </a:lvl2pPr>
            <a:lvl3pPr>
              <a:defRPr sz="2000" b="0"/>
            </a:lvl3pPr>
            <a:lvl4pPr>
              <a:defRPr sz="1800" b="0"/>
            </a:lvl4pPr>
            <a:lvl5pPr>
              <a:defRPr sz="1800" b="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2209801"/>
            <a:ext cx="3612776" cy="3200400"/>
          </a:xfrm>
        </p:spPr>
        <p:txBody>
          <a:bodyPr>
            <a:norm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F7E08-CD7D-124B-9106-FA8A71DECAF0}" type="datetimeFigureOut">
              <a:rPr lang="en-US" smtClean="0"/>
              <a:pPr/>
              <a:t>2/25/19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267200" y="6356350"/>
            <a:ext cx="609600" cy="365125"/>
          </a:xfrm>
        </p:spPr>
        <p:txBody>
          <a:bodyPr/>
          <a:lstStyle>
            <a:lvl1pPr algn="ctr">
              <a:defRPr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fld id="{4F59604A-DDD4-4BE5-9F0F-C50D317D16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Blan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09600"/>
            <a:ext cx="3612822" cy="1536192"/>
          </a:xfr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0" kern="1200">
                <a:solidFill>
                  <a:schemeClr val="tx2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873625" y="381000"/>
            <a:ext cx="3813175" cy="5697538"/>
          </a:xfrm>
          <a:solidFill>
            <a:schemeClr val="bg1">
              <a:lumMod val="85000"/>
            </a:schemeClr>
          </a:solidFill>
          <a:ln w="101600">
            <a:solidFill>
              <a:schemeClr val="accent1">
                <a:lumMod val="40000"/>
                <a:lumOff val="60000"/>
                <a:alpha val="40000"/>
              </a:schemeClr>
            </a:solidFill>
            <a:miter lim="800000"/>
          </a:ln>
          <a:effectLst>
            <a:innerShdw blurRad="457200">
              <a:schemeClr val="accent1">
                <a:alpha val="80000"/>
              </a:schemeClr>
            </a:innerShdw>
            <a:softEdge rad="3175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9984" y="2209799"/>
            <a:ext cx="3613792" cy="3222625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sz="1800" b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2400"/>
              </a:spcBef>
              <a:buClr>
                <a:schemeClr val="accent1">
                  <a:lumMod val="60000"/>
                  <a:lumOff val="40000"/>
                </a:schemeClr>
              </a:buClr>
              <a:buFont typeface="Candara" pitchFamily="34" charset="0"/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F7E08-CD7D-124B-9106-FA8A71DECAF0}" type="datetimeFigureOut">
              <a:rPr lang="en-US" smtClean="0"/>
              <a:pPr/>
              <a:t>2/25/19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7866-B9AE-5041-BA0C-F20AA9A00DE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8"/>
          <p:cNvGrpSpPr/>
          <p:nvPr/>
        </p:nvGrpSpPr>
        <p:grpSpPr>
          <a:xfrm>
            <a:off x="4267200" y="0"/>
            <a:ext cx="4876800" cy="6858000"/>
            <a:chOff x="4267200" y="0"/>
            <a:chExt cx="4876800" cy="6858000"/>
          </a:xfrm>
        </p:grpSpPr>
        <p:pic>
          <p:nvPicPr>
            <p:cNvPr id="10" name="Picture 9" descr="Overlay-Blank.jpg"/>
            <p:cNvPicPr>
              <a:picLocks noChangeAspect="1"/>
            </p:cNvPicPr>
            <p:nvPr userDrawn="1"/>
          </p:nvPicPr>
          <p:blipFill>
            <a:blip r:embed="rId2"/>
            <a:srcRect l="4302" r="46875"/>
            <a:stretch>
              <a:fillRect/>
            </a:stretch>
          </p:blipFill>
          <p:spPr>
            <a:xfrm>
              <a:off x="4495800" y="0"/>
              <a:ext cx="4648200" cy="6858000"/>
            </a:xfrm>
            <a:prstGeom prst="rect">
              <a:avLst/>
            </a:prstGeom>
          </p:spPr>
        </p:pic>
        <p:pic>
          <p:nvPicPr>
            <p:cNvPr id="11" name="Picture 10" descr="Overlay-Vertic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 flipH="1">
              <a:off x="4267200" y="0"/>
              <a:ext cx="267891" cy="68580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09600"/>
            <a:ext cx="3612822" cy="1536192"/>
          </a:xfr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0" kern="1200">
                <a:solidFill>
                  <a:schemeClr val="tx2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873625" y="381000"/>
            <a:ext cx="3813175" cy="5697538"/>
          </a:xfrm>
          <a:solidFill>
            <a:schemeClr val="bg1">
              <a:lumMod val="85000"/>
            </a:schemeClr>
          </a:solidFill>
          <a:ln w="101600">
            <a:noFill/>
            <a:miter lim="800000"/>
          </a:ln>
          <a:effectLst>
            <a:innerShdw blurRad="457200">
              <a:schemeClr val="tx1">
                <a:lumMod val="50000"/>
                <a:lumOff val="50000"/>
                <a:alpha val="80000"/>
              </a:schemeClr>
            </a:innerShdw>
            <a:softEdge rad="1270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9984" y="2209799"/>
            <a:ext cx="3613792" cy="3222625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sz="1800" b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2400"/>
              </a:spcBef>
              <a:buClr>
                <a:schemeClr val="accent1">
                  <a:lumMod val="60000"/>
                  <a:lumOff val="40000"/>
                </a:schemeClr>
              </a:buClr>
              <a:buFont typeface="Candara" pitchFamily="34" charset="0"/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F7E08-CD7D-124B-9106-FA8A71DECAF0}" type="datetimeFigureOut">
              <a:rPr lang="en-US" smtClean="0"/>
              <a:pPr/>
              <a:t>2/25/19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7866-B9AE-5041-BA0C-F20AA9A00DE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372650"/>
            <a:ext cx="9144000" cy="5485350"/>
            <a:chOff x="0" y="1372650"/>
            <a:chExt cx="9144000" cy="5485350"/>
          </a:xfrm>
        </p:grpSpPr>
        <p:pic>
          <p:nvPicPr>
            <p:cNvPr id="8" name="Picture 7" descr="Overlay-Blank.jpg"/>
            <p:cNvPicPr>
              <a:picLocks noChangeAspect="1"/>
            </p:cNvPicPr>
            <p:nvPr userDrawn="1"/>
          </p:nvPicPr>
          <p:blipFill>
            <a:blip r:embed="rId2"/>
            <a:srcRect t="23333"/>
            <a:stretch>
              <a:fillRect/>
            </a:stretch>
          </p:blipFill>
          <p:spPr>
            <a:xfrm>
              <a:off x="0" y="1600200"/>
              <a:ext cx="9144000" cy="5257800"/>
            </a:xfrm>
            <a:prstGeom prst="rect">
              <a:avLst/>
            </a:prstGeom>
          </p:spPr>
        </p:pic>
        <p:pic>
          <p:nvPicPr>
            <p:cNvPr id="9" name="Picture 8" descr="Overlay-Horizont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0" y="1372650"/>
              <a:ext cx="9144000" cy="267891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F7E08-CD7D-124B-9106-FA8A71DECAF0}" type="datetimeFigureOut">
              <a:rPr lang="en-US" smtClean="0"/>
              <a:pPr/>
              <a:t>2/25/19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7866-B9AE-5041-BA0C-F20AA9A00DE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0"/>
          <p:cNvGrpSpPr/>
          <p:nvPr/>
        </p:nvGrpSpPr>
        <p:grpSpPr>
          <a:xfrm>
            <a:off x="0" y="0"/>
            <a:ext cx="7696200" cy="6858000"/>
            <a:chOff x="0" y="0"/>
            <a:chExt cx="7696200" cy="6858000"/>
          </a:xfrm>
        </p:grpSpPr>
        <p:pic>
          <p:nvPicPr>
            <p:cNvPr id="8" name="Picture 7" descr="Overlay-Blank.jpg"/>
            <p:cNvPicPr>
              <a:picLocks noChangeAspect="1"/>
            </p:cNvPicPr>
            <p:nvPr userDrawn="1"/>
          </p:nvPicPr>
          <p:blipFill>
            <a:blip r:embed="rId2"/>
            <a:srcRect l="1471" r="16862"/>
            <a:stretch>
              <a:fillRect/>
            </a:stretch>
          </p:blipFill>
          <p:spPr>
            <a:xfrm>
              <a:off x="0" y="0"/>
              <a:ext cx="7467600" cy="6858000"/>
            </a:xfrm>
            <a:prstGeom prst="rect">
              <a:avLst/>
            </a:prstGeom>
          </p:spPr>
        </p:pic>
        <p:pic>
          <p:nvPicPr>
            <p:cNvPr id="9" name="Picture 8" descr="Overlay-Vertic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7428309" y="0"/>
              <a:ext cx="267891" cy="6858000"/>
            </a:xfrm>
            <a:prstGeom prst="rect">
              <a:avLst/>
            </a:prstGeom>
          </p:spPr>
        </p:pic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0" y="381001"/>
            <a:ext cx="1447800" cy="56975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1000" y="381001"/>
            <a:ext cx="6705600" cy="569753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F7E08-CD7D-124B-9106-FA8A71DECAF0}" type="datetimeFigureOut">
              <a:rPr lang="en-US" smtClean="0"/>
              <a:pPr/>
              <a:t>2/25/19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7866-B9AE-5041-BA0C-F20AA9A00DE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92162" y="40341"/>
            <a:ext cx="7570787" cy="141194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2162" y="1761565"/>
            <a:ext cx="7570787" cy="42896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51812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fld id="{390F7E08-CD7D-124B-9106-FA8A71DECAF0}" type="datetimeFigureOut">
              <a:rPr lang="en-US" smtClean="0"/>
              <a:pPr/>
              <a:t>2/25/19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267200" y="6356350"/>
            <a:ext cx="609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fld id="{89BA7866-B9AE-5041-BA0C-F20AA9A00DE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2035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5" r:id="rId1"/>
    <p:sldLayoutId id="2147483876" r:id="rId2"/>
    <p:sldLayoutId id="2147483877" r:id="rId3"/>
    <p:sldLayoutId id="2147483878" r:id="rId4"/>
    <p:sldLayoutId id="2147483879" r:id="rId5"/>
    <p:sldLayoutId id="2147483880" r:id="rId6"/>
    <p:sldLayoutId id="2147483881" r:id="rId7"/>
    <p:sldLayoutId id="2147483882" r:id="rId8"/>
    <p:sldLayoutId id="2147483883" r:id="rId9"/>
    <p:sldLayoutId id="2147483884" r:id="rId10"/>
    <p:sldLayoutId id="2147483885" r:id="rId11"/>
    <p:sldLayoutId id="2147483886" r:id="rId12"/>
    <p:sldLayoutId id="2147483887" r:id="rId13"/>
  </p:sldLayoutIdLst>
  <p:txStyles>
    <p:titleStyle>
      <a:lvl1pPr algn="ctr" defTabSz="914400" rtl="0" eaLnBrk="1" latinLnBrk="0" hangingPunct="1">
        <a:lnSpc>
          <a:spcPts val="6000"/>
        </a:lnSpc>
        <a:spcBef>
          <a:spcPct val="0"/>
        </a:spcBef>
        <a:buNone/>
        <a:defRPr sz="5400" kern="1200">
          <a:solidFill>
            <a:schemeClr val="tx2"/>
          </a:solidFill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400"/>
        </a:spcBef>
        <a:buClr>
          <a:schemeClr val="accent1">
            <a:lumMod val="60000"/>
            <a:lumOff val="40000"/>
          </a:schemeClr>
        </a:buClr>
        <a:buFont typeface="Candara" pitchFamily="34" charset="0"/>
        <a:buChar char="•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tx2"/>
        </a:buClr>
        <a:buFont typeface="Candara" pitchFamily="34" charset="0"/>
        <a:buChar char="•"/>
        <a:defRPr sz="2600" kern="1200">
          <a:solidFill>
            <a:schemeClr val="tx2"/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Font typeface="Candara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tx2"/>
        </a:buClr>
        <a:buFont typeface="Candara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Font typeface="Candara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mailto:n.ryder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n_ryder/lles2A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dsjlg/publications/160401-wfg-easy-read-cy.pdf" TargetMode="External"/><Relationship Id="rId2" Type="http://schemas.openxmlformats.org/officeDocument/2006/relationships/hyperlink" Target="https://www.complantcymru.org.uk/ccuhp-hawliau-plant/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7" Type="http://schemas.openxmlformats.org/officeDocument/2006/relationships/image" Target="../media/image17.e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emf"/><Relationship Id="rId5" Type="http://schemas.openxmlformats.org/officeDocument/2006/relationships/image" Target="../media/image15.emf"/><Relationship Id="rId4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hg6qcgoay4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ventsforce.net/NLIAH/media/uploaded/EVNLIAH/event_686/Newsletter_1_August_2015__Welsh_.pdf" TargetMode="External"/><Relationship Id="rId2" Type="http://schemas.openxmlformats.org/officeDocument/2006/relationships/hyperlink" Target="http://learning.gov.wales/resources/browse-all/seal-for-primary-schools/?lang=cy" TargetMode="Externa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uIcoydsGVR4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renssociety.org.uk/sites/default/files/the-good-childhood-report-2017_summary-for-wales.pdf" TargetMode="External"/><Relationship Id="rId2" Type="http://schemas.openxmlformats.org/officeDocument/2006/relationships/hyperlink" Target="https://www.oecd.org/edu/school/Social-Emotional-Skills-Well-being-connectedness-success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hildrenssociety.org.uk/sites/default/files/the_good_childhood_summary_2018.pdf" TargetMode="Externa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uropean-agency.org/assessment/resourceguide/documents/2008/11/Laevers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ECAD5003C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6899" y="5012018"/>
            <a:ext cx="6581313" cy="748553"/>
          </a:xfrm>
        </p:spPr>
        <p:txBody>
          <a:bodyPr>
            <a:normAutofit fontScale="25000" lnSpcReduction="20000"/>
          </a:bodyPr>
          <a:lstStyle/>
          <a:p>
            <a:r>
              <a:rPr lang="en-US" sz="9600" dirty="0" err="1">
                <a:solidFill>
                  <a:schemeClr val="tx1"/>
                </a:solidFill>
              </a:rPr>
              <a:t>Lles</a:t>
            </a:r>
            <a:r>
              <a:rPr lang="en-US" sz="9600" dirty="0">
                <a:solidFill>
                  <a:schemeClr val="tx1"/>
                </a:solidFill>
              </a:rPr>
              <a:t>  &amp;</a:t>
            </a:r>
          </a:p>
          <a:p>
            <a:r>
              <a:rPr lang="en-US" sz="9600" dirty="0" err="1">
                <a:solidFill>
                  <a:schemeClr val="tx1"/>
                </a:solidFill>
              </a:rPr>
              <a:t>Chefnogi</a:t>
            </a:r>
            <a:r>
              <a:rPr lang="en-US" sz="9600" dirty="0">
                <a:solidFill>
                  <a:schemeClr val="tx1"/>
                </a:solidFill>
              </a:rPr>
              <a:t> </a:t>
            </a:r>
            <a:r>
              <a:rPr lang="en-US" sz="9600" dirty="0" err="1">
                <a:solidFill>
                  <a:schemeClr val="tx1"/>
                </a:solidFill>
              </a:rPr>
              <a:t>Disgyblion</a:t>
            </a:r>
            <a:r>
              <a:rPr lang="en-US" sz="9600" dirty="0">
                <a:solidFill>
                  <a:schemeClr val="tx1"/>
                </a:solidFill>
              </a:rPr>
              <a:t> </a:t>
            </a:r>
            <a:r>
              <a:rPr lang="en-US" sz="9600" dirty="0" err="1">
                <a:solidFill>
                  <a:schemeClr val="tx1"/>
                </a:solidFill>
              </a:rPr>
              <a:t>Mwy</a:t>
            </a:r>
            <a:r>
              <a:rPr lang="en-US" sz="9600" dirty="0">
                <a:solidFill>
                  <a:schemeClr val="tx1"/>
                </a:solidFill>
              </a:rPr>
              <a:t> </a:t>
            </a:r>
            <a:r>
              <a:rPr lang="en-US" sz="9600" dirty="0" err="1">
                <a:solidFill>
                  <a:schemeClr val="tx1"/>
                </a:solidFill>
              </a:rPr>
              <a:t>Abl</a:t>
            </a:r>
            <a:r>
              <a:rPr lang="en-US" sz="9600" dirty="0">
                <a:solidFill>
                  <a:schemeClr val="tx1"/>
                </a:solidFill>
              </a:rPr>
              <a:t> a </a:t>
            </a:r>
            <a:r>
              <a:rPr lang="en-US" sz="9600" dirty="0" err="1">
                <a:solidFill>
                  <a:schemeClr val="tx1"/>
                </a:solidFill>
              </a:rPr>
              <a:t>Thalentog</a:t>
            </a:r>
            <a:r>
              <a:rPr lang="en-US" sz="9600" dirty="0">
                <a:solidFill>
                  <a:schemeClr val="tx1"/>
                </a:solidFill>
              </a:rPr>
              <a:t> </a:t>
            </a:r>
          </a:p>
          <a:p>
            <a:endParaRPr lang="en-US" sz="2400" dirty="0">
              <a:solidFill>
                <a:schemeClr val="tx1"/>
              </a:solidFill>
            </a:endParaRPr>
          </a:p>
          <a:p>
            <a:endParaRPr lang="en-US" sz="8000" dirty="0">
              <a:solidFill>
                <a:schemeClr val="tx1"/>
              </a:solidFill>
            </a:endParaRPr>
          </a:p>
          <a:p>
            <a:r>
              <a:rPr lang="en-US" sz="8000" dirty="0">
                <a:solidFill>
                  <a:schemeClr val="tx1"/>
                </a:solidFill>
              </a:rPr>
              <a:t>Nanna Ryder</a:t>
            </a:r>
          </a:p>
          <a:p>
            <a:r>
              <a:rPr lang="en-US" sz="8000" dirty="0">
                <a:solidFill>
                  <a:schemeClr val="tx1"/>
                </a:solidFill>
                <a:hlinkClick r:id="rId2"/>
              </a:rPr>
              <a:t>n.ryder@uwtsd.ac.uk</a:t>
            </a:r>
            <a:r>
              <a:rPr lang="en-US" sz="8000" dirty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4" name="Picture 3" descr="2012-11-21_13.31.3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2200" y="1092200"/>
            <a:ext cx="3911600" cy="293370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Amcanion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4670993" cy="4140200"/>
          </a:xfrm>
        </p:spPr>
        <p:txBody>
          <a:bodyPr>
            <a:normAutofit/>
          </a:bodyPr>
          <a:lstStyle/>
          <a:p>
            <a:r>
              <a:rPr lang="en-US" dirty="0" err="1">
                <a:solidFill>
                  <a:schemeClr val="accent1">
                    <a:lumMod val="75000"/>
                  </a:schemeClr>
                </a:solidFill>
              </a:rPr>
              <a:t>Ystyried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1">
                    <a:lumMod val="75000"/>
                  </a:schemeClr>
                </a:solidFill>
              </a:rPr>
              <a:t>pwysigrwydd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1">
                    <a:lumMod val="75000"/>
                  </a:schemeClr>
                </a:solidFill>
              </a:rPr>
              <a:t>lles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1">
                    <a:lumMod val="75000"/>
                  </a:schemeClr>
                </a:solidFill>
              </a:rPr>
              <a:t>ar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1">
                    <a:lumMod val="75000"/>
                  </a:schemeClr>
                </a:solidFill>
              </a:rPr>
              <a:t>gyfer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1">
                    <a:lumMod val="75000"/>
                  </a:schemeClr>
                </a:solidFill>
              </a:rPr>
              <a:t>dysgu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dirty="0" err="1">
                <a:solidFill>
                  <a:schemeClr val="accent1">
                    <a:lumMod val="75000"/>
                  </a:schemeClr>
                </a:solidFill>
              </a:rPr>
              <a:t>llwyddiannus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cy-GB" dirty="0">
                <a:solidFill>
                  <a:schemeClr val="accent3">
                    <a:lumMod val="50000"/>
                  </a:schemeClr>
                </a:solidFill>
              </a:rPr>
              <a:t>Edrych ar yr heriau i athrawon wrth gwrdd ag anghenion disgyblion mwy abl a thalentog er mwyn iddynt gyflawni eu llawn botensial</a:t>
            </a:r>
            <a:endParaRPr lang="en-US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en-US" sz="2400" dirty="0">
              <a:solidFill>
                <a:schemeClr val="tx1"/>
              </a:solidFill>
            </a:endParaRPr>
          </a:p>
          <a:p>
            <a:pPr>
              <a:buNone/>
            </a:pPr>
            <a:endParaRPr lang="en-US" sz="2400" dirty="0">
              <a:solidFill>
                <a:schemeClr val="tx1"/>
              </a:solidFill>
            </a:endParaRPr>
          </a:p>
          <a:p>
            <a:pPr>
              <a:buNone/>
            </a:pPr>
            <a:endParaRPr lang="en-US" sz="2400" dirty="0">
              <a:solidFill>
                <a:schemeClr val="tx1"/>
              </a:solidFill>
            </a:endParaRPr>
          </a:p>
        </p:txBody>
      </p:sp>
      <p:pic>
        <p:nvPicPr>
          <p:cNvPr id="6" name="Picture 5" descr="image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19151">
            <a:off x="5398932" y="2642458"/>
            <a:ext cx="3035994" cy="202399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Lles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8834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Ystyriwch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79517" y="1747917"/>
            <a:ext cx="5417569" cy="4289611"/>
          </a:xfrm>
        </p:spPr>
        <p:txBody>
          <a:bodyPr/>
          <a:lstStyle/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fyddech</a:t>
            </a:r>
            <a:r>
              <a:rPr lang="en-GB" dirty="0"/>
              <a:t> chi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diffinio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gyffredinol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/</a:t>
            </a:r>
            <a:r>
              <a:rPr lang="en-GB" dirty="0" err="1"/>
              <a:t>agweddau</a:t>
            </a:r>
            <a:r>
              <a:rPr lang="en-GB" dirty="0"/>
              <a:t>/</a:t>
            </a:r>
            <a:r>
              <a:rPr lang="en-GB" dirty="0" err="1"/>
              <a:t>tueddiadau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hystyried</a:t>
            </a:r>
            <a:r>
              <a:rPr lang="en-GB" dirty="0"/>
              <a:t>? </a:t>
            </a:r>
            <a:endParaRPr lang="en-US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https://padlet.com/n_ryder/lles2A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49666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Diffinio</a:t>
            </a:r>
            <a:r>
              <a:rPr lang="en-US" dirty="0"/>
              <a:t> </a:t>
            </a:r>
            <a:r>
              <a:rPr lang="en-US" dirty="0" err="1"/>
              <a:t>lles</a:t>
            </a:r>
            <a:endParaRPr lang="en-US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536700" y="17145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98944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28601"/>
            <a:ext cx="7810500" cy="1264024"/>
          </a:xfrm>
        </p:spPr>
        <p:txBody>
          <a:bodyPr/>
          <a:lstStyle/>
          <a:p>
            <a:r>
              <a:rPr lang="en-US" dirty="0"/>
              <a:t>Y </a:t>
            </a:r>
            <a:r>
              <a:rPr lang="en-US" dirty="0" err="1"/>
              <a:t>cysyniad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les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79400" y="1727200"/>
            <a:ext cx="8445500" cy="353943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dirty="0"/>
              <a:t>“The true measure of a nation’s standing is</a:t>
            </a:r>
          </a:p>
          <a:p>
            <a:r>
              <a:rPr lang="en-US" sz="3200" dirty="0"/>
              <a:t>how well it attends to its children – their</a:t>
            </a:r>
          </a:p>
          <a:p>
            <a:r>
              <a:rPr lang="en-US" sz="3200" dirty="0"/>
              <a:t>health and safety, their material security,</a:t>
            </a:r>
          </a:p>
          <a:p>
            <a:r>
              <a:rPr lang="en-US" sz="3200" dirty="0"/>
              <a:t>their education and socialization, and</a:t>
            </a:r>
          </a:p>
          <a:p>
            <a:r>
              <a:rPr lang="en-US" sz="3200" dirty="0"/>
              <a:t>their sense of being loved, valued, and</a:t>
            </a:r>
          </a:p>
          <a:p>
            <a:r>
              <a:rPr lang="en-US" sz="3200" dirty="0"/>
              <a:t>included in the families and societies into</a:t>
            </a:r>
          </a:p>
          <a:p>
            <a:r>
              <a:rPr lang="en-US" sz="3200" dirty="0"/>
              <a:t>which they are born.” (UNICEF, 2007)</a:t>
            </a:r>
          </a:p>
        </p:txBody>
      </p:sp>
    </p:spTree>
    <p:extLst>
      <p:ext uri="{BB962C8B-B14F-4D97-AF65-F5344CB8AC3E}">
        <p14:creationId xmlns:p14="http://schemas.microsoft.com/office/powerpoint/2010/main" val="4160392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Pam?</a:t>
            </a:r>
          </a:p>
        </p:txBody>
      </p:sp>
      <p:sp>
        <p:nvSpPr>
          <p:cNvPr id="3" name="Rectangle 2"/>
          <p:cNvSpPr/>
          <p:nvPr/>
        </p:nvSpPr>
        <p:spPr>
          <a:xfrm>
            <a:off x="114300" y="1841500"/>
            <a:ext cx="89027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eriod"/>
            </a:pPr>
            <a:r>
              <a:rPr lang="en-GB" sz="2800" dirty="0" err="1"/>
              <a:t>Confensiwn</a:t>
            </a:r>
            <a:r>
              <a:rPr lang="en-GB" sz="2800" dirty="0"/>
              <a:t> Y </a:t>
            </a:r>
            <a:r>
              <a:rPr lang="en-GB" sz="2800" dirty="0" err="1"/>
              <a:t>Cenhedloedd</a:t>
            </a:r>
            <a:r>
              <a:rPr lang="en-GB" sz="2800" dirty="0"/>
              <a:t> </a:t>
            </a:r>
            <a:r>
              <a:rPr lang="en-GB" sz="2800" dirty="0" err="1"/>
              <a:t>Unedig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Hawliau’r</a:t>
            </a:r>
            <a:r>
              <a:rPr lang="en-GB" sz="2800" dirty="0"/>
              <a:t> </a:t>
            </a:r>
            <a:r>
              <a:rPr lang="en-GB" sz="2800" dirty="0" err="1"/>
              <a:t>Plentyn</a:t>
            </a:r>
            <a:r>
              <a:rPr lang="en-GB" sz="2800" dirty="0"/>
              <a:t> (1989) - </a:t>
            </a:r>
            <a:r>
              <a:rPr lang="en-GB" sz="2800" dirty="0">
                <a:hlinkClick r:id="rId2"/>
              </a:rPr>
              <a:t>https://www.complantcymru.org.uk/ccuhp-hawliau-plant/</a:t>
            </a:r>
            <a:r>
              <a:rPr lang="en-GB" sz="2800" dirty="0"/>
              <a:t> </a:t>
            </a:r>
          </a:p>
          <a:p>
            <a:pPr marL="457200" indent="-457200">
              <a:buAutoNum type="arabicPeriod"/>
            </a:pPr>
            <a:endParaRPr lang="en-GB" sz="2800" dirty="0"/>
          </a:p>
          <a:p>
            <a:pPr marL="457200" indent="-457200">
              <a:buAutoNum type="arabicPeriod"/>
            </a:pPr>
            <a:endParaRPr lang="en-GB" sz="2800" dirty="0"/>
          </a:p>
          <a:p>
            <a:pPr marL="457200" indent="-457200">
              <a:buAutoNum type="arabicPeriod"/>
            </a:pPr>
            <a:r>
              <a:rPr lang="en-GB" sz="2800" dirty="0" err="1"/>
              <a:t>Deddf</a:t>
            </a:r>
            <a:r>
              <a:rPr lang="en-GB" sz="2800" dirty="0"/>
              <a:t> </a:t>
            </a:r>
            <a:r>
              <a:rPr lang="en-GB" sz="2800" dirty="0" err="1"/>
              <a:t>Llesiant</a:t>
            </a:r>
            <a:r>
              <a:rPr lang="en-GB" sz="2800" dirty="0"/>
              <a:t> </a:t>
            </a:r>
            <a:r>
              <a:rPr lang="en-GB" sz="2800" dirty="0" err="1"/>
              <a:t>Cenedlaethau’r</a:t>
            </a:r>
            <a:r>
              <a:rPr lang="en-GB" sz="2800" dirty="0"/>
              <a:t> </a:t>
            </a:r>
            <a:r>
              <a:rPr lang="en-GB" sz="2800" dirty="0" err="1"/>
              <a:t>Dyfodol</a:t>
            </a:r>
            <a:r>
              <a:rPr lang="en-GB" sz="2800" dirty="0"/>
              <a:t> (2015) - </a:t>
            </a:r>
            <a:r>
              <a:rPr lang="en-GB" sz="2800" dirty="0">
                <a:hlinkClick r:id="rId3"/>
              </a:rPr>
              <a:t>http://gov.wales/docs/dsjlg/publications/160401-wfg-easy-read-cy.pdf</a:t>
            </a:r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266018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38202">
            <a:off x="604501" y="3679932"/>
            <a:ext cx="2052659" cy="100118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059617">
            <a:off x="352738" y="2539892"/>
            <a:ext cx="2056388" cy="9620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97602">
            <a:off x="2812213" y="4450385"/>
            <a:ext cx="2248629" cy="123904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689365">
            <a:off x="3094309" y="2560901"/>
            <a:ext cx="2258432" cy="161253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603870">
            <a:off x="7211902" y="2864229"/>
            <a:ext cx="1733888" cy="242109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669192">
            <a:off x="5429410" y="2529304"/>
            <a:ext cx="1730724" cy="2430282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735504" y="-56287"/>
            <a:ext cx="7773338" cy="119713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ts val="60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latin typeface="+mn-lt"/>
                <a:ea typeface="+mj-ea"/>
                <a:cs typeface="+mj-cs"/>
              </a:defRPr>
            </a:lvl1pPr>
          </a:lstStyle>
          <a:p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30252" y="0"/>
            <a:ext cx="7570787" cy="1411941"/>
          </a:xfrm>
        </p:spPr>
        <p:txBody>
          <a:bodyPr/>
          <a:lstStyle/>
          <a:p>
            <a:r>
              <a:rPr lang="en-US" dirty="0" err="1"/>
              <a:t>Ble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cwricwlwm</a:t>
            </a:r>
            <a:r>
              <a:rPr lang="en-US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8022222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14300" y="40341"/>
            <a:ext cx="8477249" cy="1411941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 err="1"/>
              <a:t>Diffiniad</a:t>
            </a:r>
            <a:r>
              <a:rPr lang="en-GB" dirty="0"/>
              <a:t> – </a:t>
            </a:r>
            <a:r>
              <a:rPr lang="en-GB" dirty="0" err="1"/>
              <a:t>iechyd</a:t>
            </a:r>
            <a:r>
              <a:rPr lang="en-GB" dirty="0"/>
              <a:t> </a:t>
            </a:r>
            <a:r>
              <a:rPr lang="en-GB" dirty="0" err="1"/>
              <a:t>meddwl</a:t>
            </a:r>
            <a:br>
              <a:rPr lang="en-GB" dirty="0"/>
            </a:br>
            <a:r>
              <a:rPr lang="en-GB" sz="2400" dirty="0">
                <a:solidFill>
                  <a:srgbClr val="7030A0"/>
                </a:solidFill>
              </a:rPr>
              <a:t>World health organisation (2014)</a:t>
            </a:r>
            <a:br>
              <a:rPr lang="en-GB" sz="2400" dirty="0">
                <a:solidFill>
                  <a:srgbClr val="7030A0"/>
                </a:solidFill>
              </a:rPr>
            </a:br>
            <a:br>
              <a:rPr lang="en-GB" dirty="0"/>
            </a:br>
            <a:endParaRPr lang="en-GB" sz="2400" dirty="0">
              <a:solidFill>
                <a:srgbClr val="7030A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4294967295"/>
          </p:nvPr>
        </p:nvSpPr>
        <p:spPr>
          <a:xfrm>
            <a:off x="590079" y="2160130"/>
            <a:ext cx="7772870" cy="422543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GB" cap="none" dirty="0"/>
              <a:t>Mental health is a state of well-being in which an individual realizes his or her own abilities, can cope with the normal stresses of life, can work productively and is able to make a contribution to his or her community. </a:t>
            </a:r>
          </a:p>
          <a:p>
            <a:r>
              <a:rPr lang="en-GB" cap="none" dirty="0"/>
              <a:t>Mental health and well-being are fundamental to our collective and individual ability as humans to think, emote, interact with each other, earn a living and enjoy life. On this basis, the promotion, protection and restoration of mental health can be regarded as a vital concern of individuals, communities and societies throughout the world. </a:t>
            </a:r>
          </a:p>
        </p:txBody>
      </p:sp>
    </p:spTree>
    <p:extLst>
      <p:ext uri="{BB962C8B-B14F-4D97-AF65-F5344CB8AC3E}">
        <p14:creationId xmlns:p14="http://schemas.microsoft.com/office/powerpoint/2010/main" val="1512809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" y="383241"/>
            <a:ext cx="9029700" cy="1411941"/>
          </a:xfrm>
        </p:spPr>
        <p:txBody>
          <a:bodyPr/>
          <a:lstStyle/>
          <a:p>
            <a:r>
              <a:rPr lang="en-GB" sz="4000" dirty="0"/>
              <a:t>DYLANWADAU AR IECHYD &amp; LLES EMOSIYNOL</a:t>
            </a:r>
            <a:br>
              <a:rPr lang="en-GB" dirty="0"/>
            </a:br>
            <a:endParaRPr lang="en-GB" dirty="0">
              <a:solidFill>
                <a:srgbClr val="0070C0"/>
              </a:solidFill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quarter" idx="4294967295"/>
            <p:extLst/>
          </p:nvPr>
        </p:nvGraphicFramePr>
        <p:xfrm>
          <a:off x="2425700" y="1972072"/>
          <a:ext cx="5092700" cy="43525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61599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Ystyriwch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38381"/>
            <a:ext cx="8229600" cy="528657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 err="1"/>
              <a:t>Ydyn</a:t>
            </a:r>
            <a:r>
              <a:rPr lang="en-US" sz="2400" dirty="0"/>
              <a:t> </a:t>
            </a:r>
            <a:r>
              <a:rPr lang="en-US" sz="2400" dirty="0" err="1"/>
              <a:t>ni’n</a:t>
            </a:r>
            <a:r>
              <a:rPr lang="en-US" sz="2400" dirty="0"/>
              <a:t> </a:t>
            </a:r>
            <a:r>
              <a:rPr lang="en-US" sz="2400" dirty="0" err="1"/>
              <a:t>rhagdybio</a:t>
            </a:r>
            <a:r>
              <a:rPr lang="en-US" sz="2400" dirty="0"/>
              <a:t> pa </a:t>
            </a:r>
            <a:r>
              <a:rPr lang="en-US" sz="2400" dirty="0" err="1"/>
              <a:t>fath</a:t>
            </a:r>
            <a:r>
              <a:rPr lang="en-US" sz="2400" dirty="0"/>
              <a:t> </a:t>
            </a:r>
            <a:r>
              <a:rPr lang="en-US" sz="2400" dirty="0" err="1"/>
              <a:t>o</a:t>
            </a:r>
            <a:r>
              <a:rPr lang="en-US" sz="2400" dirty="0"/>
              <a:t> </a:t>
            </a:r>
            <a:r>
              <a:rPr lang="en-US" sz="2400" dirty="0" err="1"/>
              <a:t>amgylchedd</a:t>
            </a:r>
            <a:r>
              <a:rPr lang="en-US" sz="2400" dirty="0"/>
              <a:t> </a:t>
            </a:r>
            <a:r>
              <a:rPr lang="en-US" sz="2400" dirty="0" err="1"/>
              <a:t>sydd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y</a:t>
            </a:r>
            <a:r>
              <a:rPr lang="en-US" sz="2400" dirty="0"/>
              <a:t> </a:t>
            </a:r>
            <a:r>
              <a:rPr lang="en-US" sz="2400" dirty="0" err="1"/>
              <a:t>cartref</a:t>
            </a:r>
            <a:r>
              <a:rPr lang="en-US" sz="2400" dirty="0"/>
              <a:t> </a:t>
            </a:r>
            <a:r>
              <a:rPr lang="en-US" sz="2400" dirty="0" err="1"/>
              <a:t>cyn</a:t>
            </a:r>
            <a:r>
              <a:rPr lang="en-US" sz="2400" dirty="0"/>
              <a:t> </a:t>
            </a:r>
            <a:r>
              <a:rPr lang="en-US" sz="2400" dirty="0" err="1"/>
              <a:t>bod</a:t>
            </a:r>
            <a:r>
              <a:rPr lang="en-US" sz="2400" dirty="0"/>
              <a:t> </a:t>
            </a:r>
            <a:r>
              <a:rPr lang="en-US" sz="2400" dirty="0" err="1"/>
              <a:t>y</a:t>
            </a:r>
            <a:r>
              <a:rPr lang="en-US" sz="2400" dirty="0"/>
              <a:t> </a:t>
            </a:r>
            <a:r>
              <a:rPr lang="en-US" sz="2400" dirty="0" err="1"/>
              <a:t>plentyn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cyrraedd</a:t>
            </a:r>
            <a:r>
              <a:rPr lang="en-US" sz="2400" dirty="0"/>
              <a:t> yr </a:t>
            </a:r>
            <a:r>
              <a:rPr lang="en-US" sz="2400" dirty="0" err="1"/>
              <a:t>ysgol</a:t>
            </a:r>
            <a:r>
              <a:rPr lang="en-US" sz="2400" dirty="0"/>
              <a:t> bob bore? </a:t>
            </a:r>
          </a:p>
          <a:p>
            <a:pPr marL="0" indent="0">
              <a:buNone/>
            </a:pPr>
            <a:r>
              <a:rPr lang="en-US" sz="2400" dirty="0" err="1"/>
              <a:t>Ydyn</a:t>
            </a:r>
            <a:r>
              <a:rPr lang="en-US" sz="2400" dirty="0"/>
              <a:t> </a:t>
            </a:r>
            <a:r>
              <a:rPr lang="en-US" sz="2400" dirty="0" err="1"/>
              <a:t>nhw‘n</a:t>
            </a:r>
            <a:r>
              <a:rPr lang="en-US" sz="2400" dirty="0"/>
              <a:t> </a:t>
            </a:r>
            <a:r>
              <a:rPr lang="en-US" sz="2400" dirty="0" err="1"/>
              <a:t>ddiogel</a:t>
            </a:r>
            <a:r>
              <a:rPr lang="en-US" sz="2400" dirty="0"/>
              <a:t>?</a:t>
            </a:r>
          </a:p>
          <a:p>
            <a:pPr marL="0" indent="0">
              <a:buNone/>
            </a:pPr>
            <a:r>
              <a:rPr lang="en-US" sz="2400" dirty="0" err="1"/>
              <a:t>Ydyn</a:t>
            </a:r>
            <a:r>
              <a:rPr lang="en-US" sz="2400" dirty="0"/>
              <a:t> </a:t>
            </a:r>
            <a:r>
              <a:rPr lang="en-US" sz="2400" dirty="0" err="1"/>
              <a:t>nhw</a:t>
            </a:r>
            <a:r>
              <a:rPr lang="en-US" sz="2400" dirty="0"/>
              <a:t>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/>
              <a:t>cysgu</a:t>
            </a:r>
            <a:r>
              <a:rPr lang="en-US" sz="2400" dirty="0"/>
              <a:t>?</a:t>
            </a:r>
          </a:p>
          <a:p>
            <a:pPr marL="0" indent="0">
              <a:buNone/>
            </a:pPr>
            <a:r>
              <a:rPr lang="en-US" sz="2400" dirty="0" err="1"/>
              <a:t>Ydyn</a:t>
            </a:r>
            <a:r>
              <a:rPr lang="en-US" sz="2400" dirty="0"/>
              <a:t> </a:t>
            </a:r>
            <a:r>
              <a:rPr lang="en-US" sz="2400" dirty="0" err="1"/>
              <a:t>nhw</a:t>
            </a:r>
            <a:r>
              <a:rPr lang="en-US" sz="2400" dirty="0"/>
              <a:t>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/>
              <a:t>cael</a:t>
            </a:r>
            <a:r>
              <a:rPr lang="en-US" sz="2400" dirty="0"/>
              <a:t> </a:t>
            </a:r>
            <a:r>
              <a:rPr lang="en-US" sz="2400" dirty="0" err="1"/>
              <a:t>bwyd</a:t>
            </a:r>
            <a:r>
              <a:rPr lang="en-US" sz="2400" dirty="0"/>
              <a:t>?</a:t>
            </a:r>
          </a:p>
          <a:p>
            <a:pPr marL="0" indent="0">
              <a:buNone/>
            </a:pPr>
            <a:r>
              <a:rPr lang="en-US" sz="2400" dirty="0" err="1"/>
              <a:t>Ydyn</a:t>
            </a:r>
            <a:r>
              <a:rPr lang="en-US" sz="2400" dirty="0"/>
              <a:t> </a:t>
            </a:r>
            <a:r>
              <a:rPr lang="en-US" sz="2400" dirty="0" err="1"/>
              <a:t>nhw’n</a:t>
            </a:r>
            <a:r>
              <a:rPr lang="en-US" sz="2400" dirty="0"/>
              <a:t> </a:t>
            </a:r>
            <a:r>
              <a:rPr lang="en-US" sz="2400" dirty="0" err="1"/>
              <a:t>barod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ddysgu</a:t>
            </a:r>
            <a:r>
              <a:rPr lang="en-US" sz="2400" dirty="0"/>
              <a:t>?</a:t>
            </a:r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5200" y="3975012"/>
            <a:ext cx="2641600" cy="213792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41258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1600" y="395941"/>
            <a:ext cx="9042400" cy="1411941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Damcaniaeth</a:t>
            </a:r>
            <a:r>
              <a:rPr lang="en-GB" dirty="0"/>
              <a:t> system </a:t>
            </a:r>
            <a:r>
              <a:rPr lang="en-GB" dirty="0" err="1"/>
              <a:t>ecolegol</a:t>
            </a:r>
            <a:r>
              <a:rPr lang="en-GB" dirty="0"/>
              <a:t> Bronfenbrenner (1979)</a:t>
            </a:r>
            <a:br>
              <a:rPr lang="en-GB" dirty="0"/>
            </a:b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4422" y="2432737"/>
            <a:ext cx="3615093" cy="3410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8969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9890" y="246822"/>
            <a:ext cx="7773338" cy="1197133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gwydnwch</a:t>
            </a:r>
            <a:br>
              <a:rPr lang="en-GB" dirty="0"/>
            </a:br>
            <a:r>
              <a:rPr lang="en-GB" dirty="0"/>
              <a:t>Goleman (1995)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977" y="2364040"/>
            <a:ext cx="7292251" cy="3636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0752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0341"/>
            <a:ext cx="8890000" cy="1411941"/>
          </a:xfrm>
        </p:spPr>
        <p:txBody>
          <a:bodyPr/>
          <a:lstStyle/>
          <a:p>
            <a:r>
              <a:rPr lang="en-US" sz="4800" dirty="0" err="1"/>
              <a:t>Egwyddorion</a:t>
            </a:r>
            <a:r>
              <a:rPr lang="en-US" sz="4800" dirty="0"/>
              <a:t> </a:t>
            </a:r>
            <a:r>
              <a:rPr lang="en-US" sz="4800" dirty="0" err="1"/>
              <a:t>allweddol</a:t>
            </a:r>
            <a:r>
              <a:rPr lang="en-US" sz="4800" dirty="0"/>
              <a:t> </a:t>
            </a:r>
            <a:r>
              <a:rPr lang="en-US" sz="4800" dirty="0" err="1"/>
              <a:t>Laevers</a:t>
            </a:r>
            <a:endParaRPr lang="en-US" sz="4800" dirty="0"/>
          </a:p>
        </p:txBody>
      </p:sp>
      <p:graphicFrame>
        <p:nvGraphicFramePr>
          <p:cNvPr id="6" name="Content Placeholder 3"/>
          <p:cNvGraphicFramePr>
            <a:graphicFrameLocks noGrp="1"/>
          </p:cNvGraphicFramePr>
          <p:nvPr>
            <p:ph idx="1"/>
          </p:nvPr>
        </p:nvGraphicFramePr>
        <p:xfrm>
          <a:off x="914400" y="1492625"/>
          <a:ext cx="7658100" cy="45585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703673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7D6181A-BB4B-7042-8F4E-25E4BA4F313D}"/>
              </a:ext>
            </a:extLst>
          </p:cNvPr>
          <p:cNvSpPr/>
          <p:nvPr/>
        </p:nvSpPr>
        <p:spPr>
          <a:xfrm>
            <a:off x="2285999" y="3105835"/>
            <a:ext cx="612102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https://www.youtube.com/watch?v=Ahg6qcgoay4</a:t>
            </a:r>
            <a:r>
              <a:rPr lang="en-US" dirty="0"/>
              <a:t>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304B093-7D34-A54C-9384-ED43EF82C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Gwyliwch</a:t>
            </a:r>
            <a:r>
              <a:rPr lang="en-US" dirty="0"/>
              <a:t> </a:t>
            </a:r>
            <a:r>
              <a:rPr lang="en-US" dirty="0" err="1"/>
              <a:t>hwn</a:t>
            </a:r>
            <a:r>
              <a:rPr lang="en-US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2771475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558213" cy="1264024"/>
          </a:xfrm>
        </p:spPr>
        <p:txBody>
          <a:bodyPr/>
          <a:lstStyle/>
          <a:p>
            <a:r>
              <a:rPr lang="en-US" dirty="0" err="1"/>
              <a:t>Graddfa</a:t>
            </a:r>
            <a:r>
              <a:rPr lang="en-US" dirty="0"/>
              <a:t> Leuven - </a:t>
            </a:r>
            <a:r>
              <a:rPr lang="en-US" dirty="0" err="1"/>
              <a:t>ymglymiad</a:t>
            </a:r>
            <a:endParaRPr lang="en-US" sz="44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15913" y="1092201"/>
          <a:ext cx="8434386" cy="5765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73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259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144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Level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Well-being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Signals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Extremely 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The child clearly shows signals of discomfort</a:t>
                      </a:r>
                      <a:r>
                        <a:rPr lang="en-US" dirty="0"/>
                        <a:t>: is angry, cries, screams, looks sad or frightened, hurts him/herself or others, doesn’t respond to the environment and avoids contact.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The posture, facial expression and actions indicate that the child does not feel at ease</a:t>
                      </a:r>
                      <a:r>
                        <a:rPr lang="en-US" dirty="0"/>
                        <a:t>. However, the signals are less explicit than under level 1 or the sense of discomfort is not expressed the whole time.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Moderate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The child has a neutral posture. Facial expression and posture show little or no emotion</a:t>
                      </a:r>
                      <a:r>
                        <a:rPr lang="en-US" dirty="0"/>
                        <a:t>. There are no signals indicating sadness or pleasure, comfort or discomfort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The child shows obvious signs of satisfaction</a:t>
                      </a:r>
                      <a:r>
                        <a:rPr lang="en-US" dirty="0"/>
                        <a:t> (as listed under level 5). However, these signals are not constantly present with the same intensity.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Extremely 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During the observation episode, the child enjoys, in fact it feels great</a:t>
                      </a:r>
                      <a:r>
                        <a:rPr lang="en-US" dirty="0"/>
                        <a:t>: looks happy and smiles, is spontaneous and expressive, talks to him/herself and sings, is relaxed and open, engaging with the environment and is lively and expresses self-confidence and self-assurance.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29539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161" y="-1115359"/>
            <a:ext cx="7570787" cy="1411941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cefnogi</a:t>
            </a:r>
            <a:br>
              <a:rPr lang="en-GB" dirty="0"/>
            </a:br>
            <a:r>
              <a:rPr lang="en-GB" sz="2200" dirty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en-GB" sz="2200" cap="none" dirty="0">
                <a:solidFill>
                  <a:schemeClr val="accent1">
                    <a:lumMod val="75000"/>
                  </a:schemeClr>
                </a:solidFill>
              </a:rPr>
              <a:t>Wellbeing Classroom Project - Whittington </a:t>
            </a:r>
            <a:r>
              <a:rPr lang="en-GB" sz="2200" i="1" cap="none" dirty="0">
                <a:solidFill>
                  <a:schemeClr val="accent1">
                    <a:lumMod val="75000"/>
                  </a:schemeClr>
                </a:solidFill>
              </a:rPr>
              <a:t>et al. </a:t>
            </a:r>
            <a:r>
              <a:rPr lang="en-GB" sz="2200" cap="none" dirty="0">
                <a:solidFill>
                  <a:schemeClr val="accent1">
                    <a:lumMod val="75000"/>
                  </a:schemeClr>
                </a:solidFill>
              </a:rPr>
              <a:t>2015)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646669" y="1972170"/>
            <a:ext cx="7861770" cy="256808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2000" cap="none" dirty="0" err="1"/>
              <a:t>Cymuned</a:t>
            </a:r>
            <a:r>
              <a:rPr lang="en-GB" sz="2000" cap="none" dirty="0"/>
              <a:t> </a:t>
            </a:r>
            <a:r>
              <a:rPr lang="en-GB" sz="2000" cap="none" dirty="0" err="1"/>
              <a:t>ddysgu</a:t>
            </a:r>
            <a:r>
              <a:rPr lang="en-GB" sz="2000" cap="none" dirty="0"/>
              <a:t> </a:t>
            </a:r>
            <a:r>
              <a:rPr lang="en-GB" sz="2000" cap="none" dirty="0" err="1"/>
              <a:t>ddiogel</a:t>
            </a:r>
            <a:r>
              <a:rPr lang="en-GB" sz="2000" cap="none" dirty="0"/>
              <a:t>, </a:t>
            </a:r>
            <a:r>
              <a:rPr lang="en-GB" sz="2000" cap="none" dirty="0" err="1"/>
              <a:t>cynhwysol</a:t>
            </a:r>
            <a:r>
              <a:rPr lang="en-GB" sz="2000" cap="none" dirty="0"/>
              <a:t> </a:t>
            </a:r>
            <a:r>
              <a:rPr lang="en-GB" sz="2000" cap="none" dirty="0" err="1"/>
              <a:t>sy’n</a:t>
            </a:r>
            <a:r>
              <a:rPr lang="en-GB" sz="2000" cap="none" dirty="0"/>
              <a:t> </a:t>
            </a:r>
            <a:r>
              <a:rPr lang="en-GB" sz="2000" cap="none" dirty="0" err="1"/>
              <a:t>seiliedig</a:t>
            </a:r>
            <a:r>
              <a:rPr lang="en-GB" sz="2000" cap="none" dirty="0"/>
              <a:t> </a:t>
            </a:r>
            <a:r>
              <a:rPr lang="en-GB" sz="2000" cap="none" dirty="0" err="1"/>
              <a:t>ar</a:t>
            </a:r>
            <a:r>
              <a:rPr lang="en-GB" sz="2000" cap="none" dirty="0"/>
              <a:t> </a:t>
            </a:r>
            <a:r>
              <a:rPr lang="en-GB" sz="2000" cap="none" dirty="0" err="1"/>
              <a:t>ymddiriedaeth</a:t>
            </a:r>
            <a:endParaRPr lang="en-GB" sz="2000" cap="none" dirty="0"/>
          </a:p>
          <a:p>
            <a:r>
              <a:rPr lang="en-GB" sz="2000" cap="none" dirty="0" err="1"/>
              <a:t>Datblygiad</a:t>
            </a:r>
            <a:r>
              <a:rPr lang="en-GB" sz="2000" cap="none" dirty="0"/>
              <a:t> </a:t>
            </a:r>
            <a:r>
              <a:rPr lang="en-GB" sz="2000" cap="none" dirty="0" err="1"/>
              <a:t>proffesiynol</a:t>
            </a:r>
            <a:r>
              <a:rPr lang="en-GB" sz="2000" cap="none" dirty="0"/>
              <a:t> </a:t>
            </a:r>
            <a:r>
              <a:rPr lang="en-GB" sz="2000" cap="none" dirty="0" err="1"/>
              <a:t>athrawon</a:t>
            </a:r>
            <a:endParaRPr lang="en-GB" sz="2000" cap="none" dirty="0"/>
          </a:p>
          <a:p>
            <a:r>
              <a:rPr lang="en-GB" sz="2000" cap="none" dirty="0" err="1"/>
              <a:t>Addysgu</a:t>
            </a:r>
            <a:r>
              <a:rPr lang="en-GB" sz="2000" cap="none" dirty="0"/>
              <a:t> </a:t>
            </a:r>
            <a:r>
              <a:rPr lang="en-GB" sz="2000" cap="none" dirty="0" err="1"/>
              <a:t>sgiliau</a:t>
            </a:r>
            <a:r>
              <a:rPr lang="en-GB" sz="2000" cap="none" dirty="0"/>
              <a:t> </a:t>
            </a:r>
            <a:r>
              <a:rPr lang="en-GB" sz="2000" cap="none" dirty="0" err="1"/>
              <a:t>emosiynol</a:t>
            </a:r>
            <a:r>
              <a:rPr lang="en-GB" sz="2000" cap="none" dirty="0"/>
              <a:t> a </a:t>
            </a:r>
            <a:r>
              <a:rPr lang="en-GB" sz="2000" cap="none" dirty="0" err="1"/>
              <a:t>chymdeithasol</a:t>
            </a:r>
            <a:endParaRPr lang="en-GB" sz="2000" cap="none" dirty="0"/>
          </a:p>
          <a:p>
            <a:r>
              <a:rPr lang="en-GB" sz="2000" cap="none" dirty="0" err="1"/>
              <a:t>Cefnogaeth</a:t>
            </a:r>
            <a:r>
              <a:rPr lang="en-GB" sz="2000" cap="none" dirty="0"/>
              <a:t> </a:t>
            </a:r>
            <a:r>
              <a:rPr lang="en-GB" sz="2000" cap="none" dirty="0" err="1"/>
              <a:t>gan</a:t>
            </a:r>
            <a:r>
              <a:rPr lang="en-GB" sz="2000" cap="none" dirty="0"/>
              <a:t> </a:t>
            </a:r>
            <a:r>
              <a:rPr lang="en-GB" sz="2000" cap="none" dirty="0" err="1"/>
              <a:t>asiantaethau</a:t>
            </a:r>
            <a:r>
              <a:rPr lang="en-GB" sz="2000" cap="none" dirty="0"/>
              <a:t> </a:t>
            </a:r>
            <a:r>
              <a:rPr lang="en-GB" sz="2000" cap="none" dirty="0" err="1"/>
              <a:t>arbenigol</a:t>
            </a:r>
            <a:endParaRPr lang="en-GB" sz="2000" cap="none" dirty="0"/>
          </a:p>
          <a:p>
            <a:r>
              <a:rPr lang="en-GB" sz="2000" cap="none" dirty="0" err="1"/>
              <a:t>Cynnwys</a:t>
            </a:r>
            <a:r>
              <a:rPr lang="en-GB" sz="2000" cap="none" dirty="0"/>
              <a:t> </a:t>
            </a:r>
            <a:r>
              <a:rPr lang="en-GB" sz="2000" cap="none" dirty="0" err="1"/>
              <a:t>rhieni</a:t>
            </a:r>
            <a:endParaRPr lang="en-GB" sz="2000" cap="none" dirty="0"/>
          </a:p>
          <a:p>
            <a:r>
              <a:rPr lang="en-GB" sz="2000" cap="none" dirty="0" err="1"/>
              <a:t>Athrawon</a:t>
            </a:r>
            <a:r>
              <a:rPr lang="en-GB" sz="2000" cap="none" dirty="0"/>
              <a:t> </a:t>
            </a:r>
            <a:r>
              <a:rPr lang="en-GB" sz="2000" cap="none" dirty="0" err="1"/>
              <a:t>yn</a:t>
            </a:r>
            <a:r>
              <a:rPr lang="en-GB" sz="2000" cap="none" dirty="0"/>
              <a:t> </a:t>
            </a:r>
            <a:r>
              <a:rPr lang="en-GB" sz="2000" cap="none" dirty="0" err="1"/>
              <a:t>adfyfyrio</a:t>
            </a:r>
            <a:endParaRPr lang="en-GB" sz="2000" cap="none" dirty="0"/>
          </a:p>
        </p:txBody>
      </p:sp>
    </p:spTree>
    <p:extLst>
      <p:ext uri="{BB962C8B-B14F-4D97-AF65-F5344CB8AC3E}">
        <p14:creationId xmlns:p14="http://schemas.microsoft.com/office/powerpoint/2010/main" val="38210869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Rhagor</a:t>
            </a:r>
            <a:r>
              <a:rPr lang="en-GB" dirty="0"/>
              <a:t> o </a:t>
            </a:r>
            <a:r>
              <a:rPr lang="en-GB" dirty="0" err="1"/>
              <a:t>gefnogaeth</a:t>
            </a:r>
            <a:br>
              <a:rPr lang="en-GB" dirty="0"/>
            </a:b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685330" y="2632570"/>
            <a:ext cx="8179270" cy="2568080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cap="none" dirty="0">
                <a:hlinkClick r:id="rId2"/>
              </a:rPr>
              <a:t>http://learning.gov.wales/resources/browse-all/seal-for-primary-schools/?lang=cy</a:t>
            </a:r>
            <a:r>
              <a:rPr lang="en-GB" cap="none" dirty="0"/>
              <a:t> (</a:t>
            </a:r>
            <a:r>
              <a:rPr lang="en-GB" cap="none" dirty="0" err="1"/>
              <a:t>Cynradd</a:t>
            </a:r>
            <a:r>
              <a:rPr lang="en-GB" cap="none" dirty="0"/>
              <a:t>)</a:t>
            </a:r>
          </a:p>
          <a:p>
            <a:pPr marL="0" indent="0">
              <a:buNone/>
            </a:pPr>
            <a:r>
              <a:rPr lang="en-GB" dirty="0" err="1"/>
              <a:t>Gwasanaethau</a:t>
            </a:r>
            <a:r>
              <a:rPr lang="en-GB" dirty="0"/>
              <a:t> </a:t>
            </a:r>
            <a:r>
              <a:rPr lang="en-GB" dirty="0" err="1"/>
              <a:t>Iechyd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Plant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Glasoed</a:t>
            </a:r>
            <a:r>
              <a:rPr lang="en-GB" dirty="0"/>
              <a:t> (CAMHS)</a:t>
            </a:r>
          </a:p>
          <a:p>
            <a:pPr marL="0" indent="0">
              <a:buNone/>
            </a:pPr>
            <a:r>
              <a:rPr lang="en-GB" dirty="0" err="1"/>
              <a:t>Rhaglen</a:t>
            </a:r>
            <a:r>
              <a:rPr lang="en-GB" dirty="0"/>
              <a:t> ‘Law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Llaw</a:t>
            </a:r>
            <a:r>
              <a:rPr lang="en-GB" dirty="0"/>
              <a:t> at </a:t>
            </a:r>
            <a:r>
              <a:rPr lang="en-GB" dirty="0" err="1"/>
              <a:t>Blant</a:t>
            </a:r>
            <a:r>
              <a:rPr lang="en-GB" dirty="0"/>
              <a:t>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’ - </a:t>
            </a:r>
            <a:r>
              <a:rPr lang="en-GB" dirty="0">
                <a:hlinkClick r:id="rId3"/>
              </a:rPr>
              <a:t>https://www.eventsforce.net/nliah/media/uploaded/evnliah/event_686/newsletter_1_august_2015__welsh_.pdf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33286749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–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pâr</a:t>
            </a:r>
            <a:br>
              <a:rPr lang="en-GB" dirty="0"/>
            </a:b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294967295"/>
          </p:nvPr>
        </p:nvSpPr>
        <p:spPr>
          <a:xfrm>
            <a:off x="685330" y="2632570"/>
            <a:ext cx="3829520" cy="2568080"/>
          </a:xfrm>
          <a:prstGeom prst="rect">
            <a:avLst/>
          </a:prstGeom>
        </p:spPr>
        <p:txBody>
          <a:bodyPr/>
          <a:lstStyle/>
          <a:p>
            <a:r>
              <a:rPr lang="en-GB" cap="none" dirty="0" err="1"/>
              <a:t>Sut</a:t>
            </a:r>
            <a:r>
              <a:rPr lang="en-GB" cap="none" dirty="0"/>
              <a:t> </a:t>
            </a:r>
            <a:r>
              <a:rPr lang="en-GB" cap="none" dirty="0" err="1"/>
              <a:t>fyddech</a:t>
            </a:r>
            <a:r>
              <a:rPr lang="en-GB" cap="none" dirty="0"/>
              <a:t> chi </a:t>
            </a:r>
            <a:r>
              <a:rPr lang="en-GB" cap="none" dirty="0" err="1"/>
              <a:t>yn</a:t>
            </a:r>
            <a:r>
              <a:rPr lang="en-GB" cap="none" dirty="0"/>
              <a:t> </a:t>
            </a:r>
            <a:r>
              <a:rPr lang="en-GB" cap="none" dirty="0" err="1"/>
              <a:t>ymateb</a:t>
            </a:r>
            <a:r>
              <a:rPr lang="en-GB" cap="none" dirty="0"/>
              <a:t> </a:t>
            </a:r>
            <a:r>
              <a:rPr lang="en-GB" cap="none" dirty="0" err="1"/>
              <a:t>i’r</a:t>
            </a:r>
            <a:r>
              <a:rPr lang="en-GB" cap="none" dirty="0"/>
              <a:t> </a:t>
            </a:r>
            <a:r>
              <a:rPr lang="en-GB" cap="none" dirty="0" err="1"/>
              <a:t>senarios</a:t>
            </a:r>
            <a:r>
              <a:rPr lang="en-GB" cap="none" dirty="0"/>
              <a:t> </a:t>
            </a:r>
            <a:r>
              <a:rPr lang="en-GB" cap="none" dirty="0" err="1"/>
              <a:t>hyn</a:t>
            </a:r>
            <a:r>
              <a:rPr lang="en-GB" cap="none" dirty="0"/>
              <a:t>?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629150" y="2632570"/>
            <a:ext cx="3829050" cy="2568080"/>
          </a:xfrm>
          <a:prstGeom prst="rect">
            <a:avLst/>
          </a:prstGeom>
        </p:spPr>
        <p:txBody>
          <a:bodyPr/>
          <a:lstStyle/>
          <a:p>
            <a:r>
              <a:rPr lang="en-GB" cap="none" dirty="0">
                <a:solidFill>
                  <a:schemeClr val="accent1">
                    <a:lumMod val="75000"/>
                  </a:schemeClr>
                </a:solidFill>
              </a:rPr>
              <a:t>Pa </a:t>
            </a:r>
            <a:r>
              <a:rPr lang="en-GB" cap="none" dirty="0" err="1">
                <a:solidFill>
                  <a:schemeClr val="accent1">
                    <a:lumMod val="75000"/>
                  </a:schemeClr>
                </a:solidFill>
              </a:rPr>
              <a:t>gamau</a:t>
            </a:r>
            <a:r>
              <a:rPr lang="en-GB" cap="none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cap="none" dirty="0" err="1">
                <a:solidFill>
                  <a:schemeClr val="accent1">
                    <a:lumMod val="75000"/>
                  </a:schemeClr>
                </a:solidFill>
              </a:rPr>
              <a:t>fyddech</a:t>
            </a:r>
            <a:r>
              <a:rPr lang="en-GB" cap="none" dirty="0">
                <a:solidFill>
                  <a:schemeClr val="accent1">
                    <a:lumMod val="75000"/>
                  </a:schemeClr>
                </a:solidFill>
              </a:rPr>
              <a:t> chi </a:t>
            </a:r>
            <a:r>
              <a:rPr lang="en-GB" cap="none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cap="none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cap="none" dirty="0" err="1">
                <a:solidFill>
                  <a:schemeClr val="accent1">
                    <a:lumMod val="75000"/>
                  </a:schemeClr>
                </a:solidFill>
              </a:rPr>
              <a:t>eu</a:t>
            </a:r>
            <a:r>
              <a:rPr lang="en-GB" cap="none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cap="none" dirty="0" err="1">
                <a:solidFill>
                  <a:schemeClr val="accent1">
                    <a:lumMod val="75000"/>
                  </a:schemeClr>
                </a:solidFill>
              </a:rPr>
              <a:t>cymryd</a:t>
            </a:r>
            <a:r>
              <a:rPr lang="en-GB" cap="none" dirty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9007" y="4387299"/>
            <a:ext cx="2231685" cy="1993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7781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581244" y="2246997"/>
            <a:ext cx="6252570" cy="1730375"/>
          </a:xfrm>
        </p:spPr>
        <p:txBody>
          <a:bodyPr/>
          <a:lstStyle/>
          <a:p>
            <a:r>
              <a:rPr lang="en-US" dirty="0" err="1"/>
              <a:t>Mwy</a:t>
            </a:r>
            <a:r>
              <a:rPr lang="en-US" dirty="0"/>
              <a:t> </a:t>
            </a:r>
            <a:r>
              <a:rPr lang="en-US" dirty="0" err="1"/>
              <a:t>Abl</a:t>
            </a:r>
            <a:r>
              <a:rPr lang="en-US" dirty="0"/>
              <a:t> a </a:t>
            </a:r>
            <a:r>
              <a:rPr lang="en-US" dirty="0" err="1"/>
              <a:t>Thalemtog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52929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Chwilio am ddiffiniad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Diffiniadau pellach(DfES)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9939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Diffiniad</a:t>
            </a:r>
          </a:p>
        </p:txBody>
      </p:sp>
      <p:sp>
        <p:nvSpPr>
          <p:cNvPr id="3" name="Rounded Rectangular Callout 2"/>
          <p:cNvSpPr/>
          <p:nvPr/>
        </p:nvSpPr>
        <p:spPr>
          <a:xfrm>
            <a:off x="498475" y="1981200"/>
            <a:ext cx="8251826" cy="3746499"/>
          </a:xfrm>
          <a:prstGeom prst="wedgeRoundRectCallout">
            <a:avLst>
              <a:gd name="adj1" fmla="val -38287"/>
              <a:gd name="adj2" fmla="val 67954"/>
              <a:gd name="adj3" fmla="val 16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Yng Nghymru mae’r term ‘mwy galluog a thalentog’ yn cwmpasu tuag 20% o gyfanswm poblogaeth yr ysgolion.  Defnyddir y term i ddisgrifio disgyblion y mae arnynt angen cyfleoedd mwy cyfoethog ac estynedig ar draws y cwricwlwm er mwyn datblygu eu galluoedd mewn un neu ddau o feysydd. Ym mhob ysgol fe fydd grŵp o ddisgyblion y mae arnynt angen mwy o ehangder a dyfnder yn eu gweithgareddau dysgu nag a ddarperir yn arferol i’r mwyafrif o ddysgwyr yn yr un flwyddyn â hwy. (LlCC, 2008:t.6).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Rhai nodweddion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90000"/>
              </a:lnSpc>
            </a:pPr>
            <a:r>
              <a:rPr lang="cy-GB" dirty="0"/>
              <a:t>awyddus i ddysgu a llwyddo </a:t>
            </a:r>
          </a:p>
          <a:p>
            <a:pPr>
              <a:lnSpc>
                <a:spcPct val="90000"/>
              </a:lnSpc>
            </a:pPr>
            <a:r>
              <a:rPr lang="cy-GB" dirty="0"/>
              <a:t>cwblhau gwaith yn gyflymach na'u cymheiriaid </a:t>
            </a:r>
          </a:p>
          <a:p>
            <a:pPr>
              <a:lnSpc>
                <a:spcPct val="90000"/>
              </a:lnSpc>
            </a:pPr>
            <a:r>
              <a:rPr lang="cy-GB" dirty="0"/>
              <a:t>cwestiynu gwybodaeth a roddir iddynt – ddim yn cymryd dim byd yn ganiatol</a:t>
            </a:r>
          </a:p>
          <a:p>
            <a:pPr>
              <a:lnSpc>
                <a:spcPct val="90000"/>
              </a:lnSpc>
            </a:pPr>
            <a:r>
              <a:rPr lang="cy-GB" dirty="0"/>
              <a:t>arddangos sgiliau meddwl uwch </a:t>
            </a:r>
          </a:p>
          <a:p>
            <a:pPr>
              <a:lnSpc>
                <a:spcPct val="90000"/>
              </a:lnSpc>
            </a:pPr>
            <a:r>
              <a:rPr lang="cy-GB" dirty="0"/>
              <a:t>dysgwyr annibynnol </a:t>
            </a:r>
          </a:p>
          <a:p>
            <a:pPr>
              <a:lnSpc>
                <a:spcPct val="90000"/>
              </a:lnSpc>
            </a:pPr>
            <a:r>
              <a:rPr lang="cy-GB" dirty="0"/>
              <a:t>arddangos agwedd greadigol e.e. wrth ddatrys problemau </a:t>
            </a:r>
          </a:p>
          <a:p>
            <a:pPr>
              <a:lnSpc>
                <a:spcPct val="90000"/>
              </a:lnSpc>
            </a:pPr>
            <a:r>
              <a:rPr lang="cy-GB" dirty="0"/>
              <a:t>yn meddu ar ddychymyg byw</a:t>
            </a:r>
          </a:p>
          <a:p>
            <a:pPr>
              <a:lnSpc>
                <a:spcPct val="90000"/>
              </a:lnSpc>
            </a:pPr>
            <a:r>
              <a:rPr lang="cy-GB" dirty="0"/>
              <a:t>gallu myfyrio ar a gwerthuso eu gwybodaeth a'u dealltwriaeth eu hunain</a:t>
            </a:r>
            <a:endParaRPr lang="en-GB" dirty="0">
              <a:latin typeface="Futura Bk BT" pitchFamily="34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Meddwl, paru, rhannu ac adlewyrchu ar eich PAP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ln w="127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sz="2800" dirty="0">
                <a:solidFill>
                  <a:schemeClr val="tx1"/>
                </a:solidFill>
              </a:rPr>
              <a:t>	</a:t>
            </a:r>
            <a:r>
              <a:rPr lang="en-US" sz="2800" dirty="0">
                <a:solidFill>
                  <a:schemeClr val="tx1"/>
                </a:solidFill>
                <a:latin typeface="Chalkduster"/>
              </a:rPr>
              <a:t>Wrth gynllunio ein gwersi, does dim angen i ni wneud dim byd yn wahanol ar gyfer y disgyblion mwy galluog a thalentog nag ydyn ni’n gwneud ar gyfer y grŵp gallu uwch.  Byddan nhw’n dysgu beth bynnag! Os fyddan nhw’n gorffen yn gynnar mi allan nhw wastad helpu’r grŵp llai galluog neu fynd ar y cyfrifiadur. 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Materion eraill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98474" y="1981200"/>
          <a:ext cx="7556313" cy="4144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Enghraifft o arfer dda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US" dirty="0">
                <a:solidFill>
                  <a:schemeClr val="tx1"/>
                </a:solidFill>
              </a:rPr>
              <a:t>Wrth wylio Lucy a’i ffrindiau ar y fideo gwnewch nodyn o:</a:t>
            </a:r>
          </a:p>
          <a:p>
            <a:pPr marL="457200" indent="-457200"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Strategaethau a ddefnyddir i gefnogi ac ymestyn y dysgu. </a:t>
            </a:r>
          </a:p>
          <a:p>
            <a:pPr marL="457200" indent="-457200"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Manteision y dulliau hyn. </a:t>
            </a:r>
          </a:p>
          <a:p>
            <a:pPr marL="457200" indent="-457200"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Yr heriau a nodir yma.</a:t>
            </a:r>
          </a:p>
          <a:p>
            <a:pPr marL="457200" indent="-457200"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Unrhyw faterion allweddol eraill.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>
                <a:solidFill>
                  <a:schemeClr val="tx1"/>
                </a:solidFill>
                <a:hlinkClick r:id="rId2"/>
              </a:rPr>
              <a:t>http://www.youtube.com/watch?v=uIcoydsGVR4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Strategaethau cefnogi pellach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98474" y="1981200"/>
          <a:ext cx="7556313" cy="4144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dirty="0"/>
              <a:t>Materion eraill </a:t>
            </a:r>
            <a:r>
              <a:rPr lang="en-US" sz="4800" dirty="0" err="1"/>
              <a:t>i’w</a:t>
            </a:r>
            <a:r>
              <a:rPr lang="en-US" sz="4800" dirty="0"/>
              <a:t> </a:t>
            </a:r>
            <a:r>
              <a:rPr lang="en-US" sz="4800" dirty="0" err="1"/>
              <a:t>hystyried</a:t>
            </a:r>
            <a:endParaRPr lang="en-US" sz="4800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Datblygu dull ysgol gyfan</a:t>
            </a:r>
          </a:p>
          <a:p>
            <a:r>
              <a:rPr lang="en-US" sz="2000" dirty="0">
                <a:solidFill>
                  <a:schemeClr val="tx1"/>
                </a:solidFill>
              </a:rPr>
              <a:t>Polisi mwy abl a thalentog </a:t>
            </a:r>
          </a:p>
          <a:p>
            <a:r>
              <a:rPr lang="en-US" sz="2000" dirty="0">
                <a:solidFill>
                  <a:schemeClr val="tx1"/>
                </a:solidFill>
              </a:rPr>
              <a:t>Cydlynydd mwy abl a thalentog </a:t>
            </a:r>
          </a:p>
          <a:p>
            <a:r>
              <a:rPr lang="en-US" sz="2000" dirty="0">
                <a:solidFill>
                  <a:schemeClr val="tx1"/>
                </a:solidFill>
              </a:rPr>
              <a:t>Canllawiau a hyfforddiant awdurdod lleol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Defnyddio ystod o ddulliau dysgu e.g. dealltwriaeth lluosog Gardner</a:t>
            </a:r>
          </a:p>
          <a:p>
            <a:r>
              <a:rPr lang="cy-GB" sz="2000" dirty="0">
                <a:solidFill>
                  <a:schemeClr val="tx1"/>
                </a:solidFill>
              </a:rPr>
              <a:t>Ehangder, dyfnder a hyblygrwydd o gyfleoedd o fewn y cwricwlwm</a:t>
            </a:r>
          </a:p>
          <a:p>
            <a:r>
              <a:rPr lang="en-US" sz="2000" dirty="0">
                <a:solidFill>
                  <a:schemeClr val="tx1"/>
                </a:solidFill>
              </a:rPr>
              <a:t>Gofal bugeiliol</a:t>
            </a:r>
          </a:p>
          <a:p>
            <a:r>
              <a:rPr lang="en-US" sz="2000" dirty="0">
                <a:solidFill>
                  <a:schemeClr val="tx1"/>
                </a:solidFill>
              </a:rPr>
              <a:t>Tracio a gwerthuso cynnydd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Adnabod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98474" y="1981200"/>
          <a:ext cx="7556313" cy="4144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Callout 3"/>
          <p:cNvSpPr/>
          <p:nvPr/>
        </p:nvSpPr>
        <p:spPr>
          <a:xfrm>
            <a:off x="1257300" y="1117600"/>
            <a:ext cx="6515100" cy="3670300"/>
          </a:xfrm>
          <a:prstGeom prst="wedgeEllipseCallout">
            <a:avLst>
              <a:gd name="adj1" fmla="val -48875"/>
              <a:gd name="adj2" fmla="val 61526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/>
              <a:t>‘All of us do not have equal talent but all of us should have an equal opportunity to develop our talent’.</a:t>
            </a:r>
          </a:p>
          <a:p>
            <a:pPr algn="ctr"/>
            <a:r>
              <a:rPr lang="en-US" dirty="0"/>
              <a:t>                                      John F Kennedy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40341"/>
            <a:ext cx="8362949" cy="1411941"/>
          </a:xfrm>
        </p:spPr>
        <p:txBody>
          <a:bodyPr/>
          <a:lstStyle/>
          <a:p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 – </a:t>
            </a:r>
            <a:r>
              <a:rPr lang="en-GB" dirty="0" err="1"/>
              <a:t>ar</a:t>
            </a:r>
            <a:r>
              <a:rPr lang="en-GB" dirty="0"/>
              <a:t> Moodle</a:t>
            </a:r>
            <a:br>
              <a:rPr lang="en-GB" dirty="0"/>
            </a:b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4294967295"/>
          </p:nvPr>
        </p:nvSpPr>
        <p:spPr>
          <a:xfrm>
            <a:off x="491366" y="1925987"/>
            <a:ext cx="7772870" cy="531993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cap="none" dirty="0">
                <a:hlinkClick r:id="rId2"/>
              </a:rPr>
              <a:t>1. https://www.oecd.org/edu/school/Social-Emotional-Skills-Well-being-connectedness-success.pdf</a:t>
            </a:r>
            <a:r>
              <a:rPr lang="en-GB" cap="none" dirty="0"/>
              <a:t>  </a:t>
            </a:r>
            <a:endParaRPr lang="en-GB" cap="none" dirty="0">
              <a:hlinkClick r:id="" action="ppaction://noaction"/>
            </a:endParaRPr>
          </a:p>
          <a:p>
            <a:pPr marL="0" indent="0">
              <a:buNone/>
            </a:pPr>
            <a:r>
              <a:rPr lang="en-GB" cap="none" dirty="0">
                <a:hlinkClick r:id="" action="ppaction://noaction"/>
              </a:rPr>
              <a:t>2. http://ppiw.org.uk/files/2016/02/ppiw-report-promoting-emotional-health-well-being-and-resilience-in-primary-schools-final.pdf</a:t>
            </a:r>
            <a:endParaRPr lang="en-GB" cap="none" dirty="0"/>
          </a:p>
          <a:p>
            <a:pPr marL="0" indent="0">
              <a:buNone/>
            </a:pPr>
            <a:r>
              <a:rPr lang="en-GB" cap="none" dirty="0">
                <a:hlinkClick r:id="rId3"/>
              </a:rPr>
              <a:t>3. </a:t>
            </a:r>
            <a:r>
              <a:rPr lang="en-GB" dirty="0">
                <a:hlinkClick r:id="rId4"/>
              </a:rPr>
              <a:t>https://www.childrenssociety.org.uk</a:t>
            </a:r>
            <a:r>
              <a:rPr lang="en-GB">
                <a:hlinkClick r:id="rId4"/>
              </a:rPr>
              <a:t>/sites/default/files/the_good_childhood_summary_2018.pdf</a:t>
            </a:r>
            <a:r>
              <a:rPr lang="en-GB"/>
              <a:t> </a:t>
            </a:r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25682202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Cyfeirnodau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419100" y="1955801"/>
            <a:ext cx="8382000" cy="2862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 err="1"/>
              <a:t>Estyn</a:t>
            </a:r>
            <a:r>
              <a:rPr lang="en-US" dirty="0"/>
              <a:t>, (2011)</a:t>
            </a:r>
            <a:r>
              <a:rPr lang="en-US" i="1" dirty="0"/>
              <a:t> </a:t>
            </a:r>
            <a:r>
              <a:rPr lang="en-US" i="1" dirty="0" err="1"/>
              <a:t>Cefnogi</a:t>
            </a:r>
            <a:r>
              <a:rPr lang="en-US" i="1" dirty="0"/>
              <a:t> </a:t>
            </a:r>
            <a:r>
              <a:rPr lang="en-US" i="1" dirty="0" err="1"/>
              <a:t>disgyblion</a:t>
            </a:r>
            <a:r>
              <a:rPr lang="en-US" i="1" dirty="0"/>
              <a:t> </a:t>
            </a:r>
            <a:r>
              <a:rPr lang="en-US" i="1" dirty="0" err="1"/>
              <a:t>mwy</a:t>
            </a:r>
            <a:r>
              <a:rPr lang="en-US" i="1" dirty="0"/>
              <a:t> </a:t>
            </a:r>
            <a:r>
              <a:rPr lang="en-US" i="1" dirty="0" err="1"/>
              <a:t>abl</a:t>
            </a:r>
            <a:r>
              <a:rPr lang="en-US" i="1" dirty="0"/>
              <a:t> a </a:t>
            </a:r>
            <a:r>
              <a:rPr lang="en-US" i="1" dirty="0" err="1"/>
              <a:t>dawnus</a:t>
            </a:r>
            <a:r>
              <a:rPr lang="en-US" i="1" dirty="0"/>
              <a:t> </a:t>
            </a:r>
            <a:r>
              <a:rPr lang="en-US" i="1" dirty="0" err="1"/>
              <a:t>mewn</a:t>
            </a:r>
            <a:r>
              <a:rPr lang="en-US" i="1" dirty="0"/>
              <a:t> </a:t>
            </a:r>
            <a:r>
              <a:rPr lang="en-US" i="1" dirty="0" err="1"/>
              <a:t>ysgolion</a:t>
            </a:r>
            <a:r>
              <a:rPr lang="en-US" i="1" dirty="0"/>
              <a:t> </a:t>
            </a:r>
            <a:r>
              <a:rPr lang="en-US" i="1" dirty="0" err="1"/>
              <a:t>cynradd</a:t>
            </a:r>
            <a:r>
              <a:rPr lang="en-US" i="1" dirty="0"/>
              <a:t>. </a:t>
            </a:r>
            <a:r>
              <a:rPr lang="en-US" dirty="0" err="1"/>
              <a:t>Caerdydd</a:t>
            </a:r>
            <a:r>
              <a:rPr lang="en-US" dirty="0"/>
              <a:t>: </a:t>
            </a:r>
            <a:r>
              <a:rPr lang="en-US" dirty="0" err="1"/>
              <a:t>Estyn</a:t>
            </a:r>
            <a:r>
              <a:rPr lang="en-US" dirty="0"/>
              <a:t>. </a:t>
            </a:r>
          </a:p>
          <a:p>
            <a:r>
              <a:rPr lang="en-GB" dirty="0" err="1"/>
              <a:t>Laevers</a:t>
            </a:r>
            <a:r>
              <a:rPr lang="en-GB" dirty="0"/>
              <a:t> </a:t>
            </a:r>
            <a:r>
              <a:rPr lang="en-GB" i="1" dirty="0"/>
              <a:t>et al. </a:t>
            </a:r>
            <a:r>
              <a:rPr lang="en-GB" dirty="0"/>
              <a:t>(2005) </a:t>
            </a:r>
            <a:r>
              <a:rPr lang="en-GB" dirty="0" err="1"/>
              <a:t>Siks-Ziko</a:t>
            </a:r>
            <a:r>
              <a:rPr lang="en-GB" dirty="0"/>
              <a:t>. Leuven University, Belgium: Research Centre for Experiential Learning Leuven University.</a:t>
            </a:r>
            <a:endParaRPr lang="en-US" dirty="0"/>
          </a:p>
          <a:p>
            <a:pPr>
              <a:buNone/>
            </a:pPr>
            <a:r>
              <a:rPr lang="en-US" dirty="0" err="1"/>
              <a:t>Llywodraeth</a:t>
            </a:r>
            <a:r>
              <a:rPr lang="en-US" dirty="0"/>
              <a:t> </a:t>
            </a:r>
            <a:r>
              <a:rPr lang="en-US" dirty="0" err="1"/>
              <a:t>Cynulliad</a:t>
            </a:r>
            <a:r>
              <a:rPr lang="en-US" dirty="0"/>
              <a:t> </a:t>
            </a:r>
            <a:r>
              <a:rPr lang="en-US" dirty="0" err="1"/>
              <a:t>Cymru</a:t>
            </a:r>
            <a:r>
              <a:rPr lang="en-US" dirty="0"/>
              <a:t>, (2008) </a:t>
            </a:r>
            <a:r>
              <a:rPr lang="en-US" i="1" dirty="0" err="1"/>
              <a:t>Cyflawni’r</a:t>
            </a:r>
            <a:r>
              <a:rPr lang="en-US" i="1" dirty="0"/>
              <a:t> Her – </a:t>
            </a:r>
            <a:r>
              <a:rPr lang="en-US" i="1" dirty="0" err="1"/>
              <a:t>Safonau</a:t>
            </a:r>
            <a:r>
              <a:rPr lang="en-US" i="1" dirty="0"/>
              <a:t> </a:t>
            </a:r>
            <a:r>
              <a:rPr lang="en-US" i="1" dirty="0" err="1"/>
              <a:t>Ansawdd</a:t>
            </a:r>
            <a:r>
              <a:rPr lang="en-US" i="1" dirty="0"/>
              <a:t> </a:t>
            </a:r>
            <a:r>
              <a:rPr lang="en-US" i="1" dirty="0" err="1"/>
              <a:t>mewn</a:t>
            </a:r>
            <a:r>
              <a:rPr lang="en-US" i="1" dirty="0"/>
              <a:t> </a:t>
            </a:r>
            <a:r>
              <a:rPr lang="en-US" i="1" dirty="0" err="1"/>
              <a:t>Addysg</a:t>
            </a:r>
            <a:r>
              <a:rPr lang="en-US" i="1" dirty="0"/>
              <a:t> </a:t>
            </a:r>
            <a:r>
              <a:rPr lang="en-US" i="1" dirty="0" err="1"/>
              <a:t>ar</a:t>
            </a:r>
            <a:r>
              <a:rPr lang="en-US" i="1" dirty="0"/>
              <a:t> </a:t>
            </a:r>
            <a:r>
              <a:rPr lang="en-US" i="1" dirty="0" err="1"/>
              <a:t>gyfer</a:t>
            </a:r>
            <a:r>
              <a:rPr lang="en-US" i="1" dirty="0"/>
              <a:t> </a:t>
            </a:r>
            <a:r>
              <a:rPr lang="en-US" i="1" dirty="0" err="1"/>
              <a:t>Disgyblion</a:t>
            </a:r>
            <a:r>
              <a:rPr lang="en-US" i="1" dirty="0"/>
              <a:t> </a:t>
            </a:r>
            <a:r>
              <a:rPr lang="en-US" i="1" dirty="0" err="1"/>
              <a:t>Mwy</a:t>
            </a:r>
            <a:r>
              <a:rPr lang="en-US" i="1" dirty="0"/>
              <a:t> </a:t>
            </a:r>
            <a:r>
              <a:rPr lang="en-US" i="1" dirty="0" err="1"/>
              <a:t>Galluog</a:t>
            </a:r>
            <a:r>
              <a:rPr lang="en-US" i="1" dirty="0"/>
              <a:t> a </a:t>
            </a:r>
            <a:r>
              <a:rPr lang="en-US" i="1" dirty="0" err="1"/>
              <a:t>Thalentog</a:t>
            </a:r>
            <a:r>
              <a:rPr lang="en-US" i="1" dirty="0"/>
              <a:t>. </a:t>
            </a:r>
            <a:r>
              <a:rPr lang="en-US" dirty="0" err="1"/>
              <a:t>Caerdydd</a:t>
            </a:r>
            <a:r>
              <a:rPr lang="en-US" dirty="0"/>
              <a:t>: </a:t>
            </a:r>
            <a:r>
              <a:rPr lang="en-US" dirty="0" err="1"/>
              <a:t>Llywodraeth</a:t>
            </a:r>
            <a:r>
              <a:rPr lang="en-US" dirty="0"/>
              <a:t> </a:t>
            </a:r>
            <a:r>
              <a:rPr lang="en-US" dirty="0" err="1"/>
              <a:t>Cynulliad</a:t>
            </a:r>
            <a:r>
              <a:rPr lang="en-US" dirty="0"/>
              <a:t> </a:t>
            </a:r>
            <a:r>
              <a:rPr lang="en-US" dirty="0" err="1"/>
              <a:t>Cymru</a:t>
            </a:r>
            <a:r>
              <a:rPr lang="en-US" dirty="0"/>
              <a:t>.</a:t>
            </a:r>
            <a:r>
              <a:rPr lang="en-US" i="1" dirty="0"/>
              <a:t> </a:t>
            </a:r>
            <a:endParaRPr lang="en-US" dirty="0"/>
          </a:p>
          <a:p>
            <a:r>
              <a:rPr lang="en-GB" dirty="0">
                <a:hlinkClick r:id="rId2"/>
              </a:rPr>
              <a:t>www.european-agency.org/assessment/resourceguide/documents/2008/11/Laevers.pdf</a:t>
            </a:r>
            <a:endParaRPr lang="en-GB" dirty="0"/>
          </a:p>
          <a:p>
            <a:pPr>
              <a:buNone/>
            </a:pPr>
            <a:r>
              <a:rPr lang="en-US" i="1" dirty="0"/>
              <a:t> </a:t>
            </a:r>
            <a:endParaRPr lang="en-US" dirty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Infusion">
  <a:themeElements>
    <a:clrScheme name="Infusion">
      <a:dk1>
        <a:sysClr val="windowText" lastClr="000000"/>
      </a:dk1>
      <a:lt1>
        <a:sysClr val="window" lastClr="FFFFFF"/>
      </a:lt1>
      <a:dk2>
        <a:srgbClr val="2F1F58"/>
      </a:dk2>
      <a:lt2>
        <a:srgbClr val="B7A9E0"/>
      </a:lt2>
      <a:accent1>
        <a:srgbClr val="8C73D0"/>
      </a:accent1>
      <a:accent2>
        <a:srgbClr val="C2E8C4"/>
      </a:accent2>
      <a:accent3>
        <a:srgbClr val="C5A6E8"/>
      </a:accent3>
      <a:accent4>
        <a:srgbClr val="B45EC7"/>
      </a:accent4>
      <a:accent5>
        <a:srgbClr val="9FDAFB"/>
      </a:accent5>
      <a:accent6>
        <a:srgbClr val="95C5B0"/>
      </a:accent6>
      <a:hlink>
        <a:srgbClr val="744AE0"/>
      </a:hlink>
      <a:folHlink>
        <a:srgbClr val="8D8AD1"/>
      </a:folHlink>
    </a:clrScheme>
    <a:fontScheme name="Infusion">
      <a:majorFont>
        <a:latin typeface="Mistral"/>
        <a:ea typeface=""/>
        <a:cs typeface=""/>
        <a:font script="Jpan" typeface="ＭＳ Ｐ明朝"/>
      </a:majorFont>
      <a:minorFont>
        <a:latin typeface="Candara"/>
        <a:ea typeface=""/>
        <a:cs typeface=""/>
        <a:font script="Jpan" typeface="メイリオ"/>
      </a:minorFont>
    </a:fontScheme>
    <a:fmtScheme name="Infusion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70000"/>
                <a:satMod val="120000"/>
              </a:schemeClr>
              <a:schemeClr val="phClr">
                <a:tint val="70000"/>
                <a:satMod val="300000"/>
                <a:lumMod val="125000"/>
              </a:schemeClr>
            </a:duotone>
          </a:blip>
          <a:tile tx="0" ty="0" sx="50000" sy="5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70000"/>
                <a:satMod val="120000"/>
              </a:schemeClr>
              <a:schemeClr val="phClr">
                <a:tint val="70000"/>
                <a:satMod val="135000"/>
              </a:schemeClr>
            </a:duotone>
          </a:blip>
          <a:tile tx="0" ty="0" sx="40000" sy="40000" flip="none" algn="tl"/>
        </a:blipFill>
      </a:fillStyleLst>
      <a:lnStyleLst>
        <a:ln w="38100" cap="flat" cmpd="sng" algn="ctr">
          <a:solidFill>
            <a:schemeClr val="phClr">
              <a:alpha val="70000"/>
              <a:satMod val="105000"/>
            </a:schemeClr>
          </a:solidFill>
          <a:prstDash val="solid"/>
          <a:miter/>
        </a:ln>
        <a:ln w="50800" cap="flat" cmpd="sng" algn="ctr">
          <a:solidFill>
            <a:schemeClr val="phClr">
              <a:alpha val="50000"/>
            </a:schemeClr>
          </a:solidFill>
          <a:prstDash val="solid"/>
          <a:miter/>
        </a:ln>
        <a:ln w="88900" cap="flat" cmpd="sng" algn="ctr">
          <a:solidFill>
            <a:schemeClr val="phClr">
              <a:alpha val="40000"/>
            </a:schemeClr>
          </a:solidFill>
          <a:prstDash val="solid"/>
          <a:miter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innerShdw blurRad="190500" dir="13500000">
              <a:srgbClr val="000000">
                <a:alpha val="50000"/>
              </a:srgbClr>
            </a:innerShdw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blipFill rotWithShape="1">
          <a:blip xmlns:r="http://schemas.openxmlformats.org/officeDocument/2006/relationships" r:embed="rId3">
            <a:duotone>
              <a:schemeClr val="phClr">
                <a:shade val="70000"/>
                <a:satMod val="500000"/>
                <a:lumMod val="50000"/>
              </a:schemeClr>
              <a:schemeClr val="phClr">
                <a:satMod val="800000"/>
                <a:lumMod val="250000"/>
              </a:schemeClr>
            </a:duotone>
          </a:blip>
          <a:stretch/>
        </a:blipFill>
        <a:blipFill rotWithShape="1">
          <a:blip xmlns:r="http://schemas.openxmlformats.org/officeDocument/2006/relationships" r:embed="rId4">
            <a:duotone>
              <a:schemeClr val="phClr">
                <a:shade val="70000"/>
                <a:satMod val="500000"/>
                <a:lumMod val="50000"/>
              </a:schemeClr>
              <a:schemeClr val="phClr">
                <a:satMod val="800000"/>
                <a:lumMod val="250000"/>
              </a:schemeClr>
            </a:duotone>
          </a:blip>
          <a:stretch/>
        </a:blipFill>
        <a:blipFill rotWithShape="1">
          <a:blip xmlns:r="http://schemas.openxmlformats.org/officeDocument/2006/relationships" r:embed="rId5">
            <a:duotone>
              <a:schemeClr val="phClr">
                <a:shade val="70000"/>
                <a:satMod val="500000"/>
                <a:lumMod val="50000"/>
              </a:schemeClr>
              <a:schemeClr val="phClr">
                <a:satMod val="800000"/>
                <a:lumMod val="25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Infusion.thmx</Template>
  <TotalTime>338</TotalTime>
  <Words>1342</Words>
  <Application>Microsoft Macintosh PowerPoint</Application>
  <PresentationFormat>On-screen Show (4:3)</PresentationFormat>
  <Paragraphs>187</Paragraphs>
  <Slides>33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Arial</vt:lpstr>
      <vt:lpstr>Calibri</vt:lpstr>
      <vt:lpstr>Candara</vt:lpstr>
      <vt:lpstr>Chalkduster</vt:lpstr>
      <vt:lpstr>Futura Bk BT</vt:lpstr>
      <vt:lpstr>Mistral</vt:lpstr>
      <vt:lpstr>Infusion</vt:lpstr>
      <vt:lpstr>ECAD5003C</vt:lpstr>
      <vt:lpstr>Amcanion</vt:lpstr>
      <vt:lpstr>Lles</vt:lpstr>
      <vt:lpstr>Ystyriwch</vt:lpstr>
      <vt:lpstr>Diffinio lles</vt:lpstr>
      <vt:lpstr>Y cysyniad o les</vt:lpstr>
      <vt:lpstr>Pam?</vt:lpstr>
      <vt:lpstr>Ble yn y cwricwlwm?</vt:lpstr>
      <vt:lpstr>   Diffiniad – iechyd meddwl World health organisation (2014)  </vt:lpstr>
      <vt:lpstr>DYLANWADAU AR IECHYD &amp; LLES EMOSIYNOL </vt:lpstr>
      <vt:lpstr>Ystyriwch</vt:lpstr>
      <vt:lpstr>Damcaniaeth system ecolegol Bronfenbrenner (1979) </vt:lpstr>
      <vt:lpstr>Datblygu gwydnwch Goleman (1995)</vt:lpstr>
      <vt:lpstr>Egwyddorion allweddol Laevers</vt:lpstr>
      <vt:lpstr>Gwyliwch hwn!</vt:lpstr>
      <vt:lpstr>Graddfa Leuven - ymglymiad</vt:lpstr>
      <vt:lpstr>   Strategaethau cefnogi (Wellbeing Classroom Project - Whittington et al. 2015)</vt:lpstr>
      <vt:lpstr>Rhagor o gefnogaeth </vt:lpstr>
      <vt:lpstr>Tasg – gwaith pâr </vt:lpstr>
      <vt:lpstr>Mwy Abl a Thalemtog</vt:lpstr>
      <vt:lpstr>Chwilio am ddiffiniad</vt:lpstr>
      <vt:lpstr>Diffiniadau pellach(DfES)</vt:lpstr>
      <vt:lpstr>Diffiniad</vt:lpstr>
      <vt:lpstr>Rhai nodweddion</vt:lpstr>
      <vt:lpstr>Meddwl, paru, rhannu ac adlewyrchu ar eich PAP</vt:lpstr>
      <vt:lpstr>Materion eraill</vt:lpstr>
      <vt:lpstr>Enghraifft o arfer dda</vt:lpstr>
      <vt:lpstr>Strategaethau cefnogi pellach</vt:lpstr>
      <vt:lpstr>Materion eraill i’w hystyried</vt:lpstr>
      <vt:lpstr>Adnabod</vt:lpstr>
      <vt:lpstr>PowerPoint Presentation</vt:lpstr>
      <vt:lpstr>Darllen pellach – ar Moodle </vt:lpstr>
      <vt:lpstr>Cyfeirnodau</vt:lpstr>
    </vt:vector>
  </TitlesOfParts>
  <Company>Trinity Saint David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ITID5001</dc:title>
  <dc:creator>swwcte27</dc:creator>
  <cp:lastModifiedBy>Nanna Ryder</cp:lastModifiedBy>
  <cp:revision>31</cp:revision>
  <dcterms:created xsi:type="dcterms:W3CDTF">2016-02-14T18:10:44Z</dcterms:created>
  <dcterms:modified xsi:type="dcterms:W3CDTF">2019-02-25T23:12:33Z</dcterms:modified>
</cp:coreProperties>
</file>