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0" r:id="rId1"/>
  </p:sldMasterIdLst>
  <p:notesMasterIdLst>
    <p:notesMasterId r:id="rId18"/>
  </p:notesMasterIdLst>
  <p:sldIdLst>
    <p:sldId id="258" r:id="rId2"/>
    <p:sldId id="259" r:id="rId3"/>
    <p:sldId id="260" r:id="rId4"/>
    <p:sldId id="256" r:id="rId5"/>
    <p:sldId id="261" r:id="rId6"/>
    <p:sldId id="262" r:id="rId7"/>
    <p:sldId id="263" r:id="rId8"/>
    <p:sldId id="264" r:id="rId9"/>
    <p:sldId id="265" r:id="rId10"/>
    <p:sldId id="266" r:id="rId11"/>
    <p:sldId id="267" r:id="rId12"/>
    <p:sldId id="268" r:id="rId13"/>
    <p:sldId id="269" r:id="rId14"/>
    <p:sldId id="271" r:id="rId15"/>
    <p:sldId id="274" r:id="rId16"/>
    <p:sldId id="27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089C77-F49D-4739-B037-E0D0CDACFAC7}" v="80" dt="2022-03-21T17:46:36.459"/>
  </p1510:revLst>
</p1510:revInfo>
</file>

<file path=ppt/tableStyles.xml><?xml version="1.0" encoding="utf-8"?>
<a:tblStyleLst xmlns:a="http://schemas.openxmlformats.org/drawingml/2006/main" def="{5C22544A-7EE6-4342-B048-85BDC9FD1C3A}">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87994" autoAdjust="0"/>
  </p:normalViewPr>
  <p:slideViewPr>
    <p:cSldViewPr snapToGrid="0">
      <p:cViewPr varScale="1">
        <p:scale>
          <a:sx n="63" d="100"/>
          <a:sy n="63" d="100"/>
        </p:scale>
        <p:origin x="780"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faniabulete@gmail.com" userId="2b3de2b4a2adbbea" providerId="LiveId" clId="{41089C77-F49D-4739-B037-E0D0CDACFAC7}"/>
    <pc:docChg chg="undo custSel addSld delSld modSld sldOrd addMainMaster delMainMaster">
      <pc:chgData name="stefaniabulete@gmail.com" userId="2b3de2b4a2adbbea" providerId="LiveId" clId="{41089C77-F49D-4739-B037-E0D0CDACFAC7}" dt="2022-03-21T17:48:09.572" v="1447" actId="20577"/>
      <pc:docMkLst>
        <pc:docMk/>
      </pc:docMkLst>
      <pc:sldChg chg="addSp delSp modSp new mod setBg modClrScheme setClrOvrMap chgLayout modNotesTx">
        <pc:chgData name="stefaniabulete@gmail.com" userId="2b3de2b4a2adbbea" providerId="LiveId" clId="{41089C77-F49D-4739-B037-E0D0CDACFAC7}" dt="2022-03-08T13:57:40.022" v="574"/>
        <pc:sldMkLst>
          <pc:docMk/>
          <pc:sldMk cId="3891303050" sldId="256"/>
        </pc:sldMkLst>
        <pc:spChg chg="mod ord">
          <ac:chgData name="stefaniabulete@gmail.com" userId="2b3de2b4a2adbbea" providerId="LiveId" clId="{41089C77-F49D-4739-B037-E0D0CDACFAC7}" dt="2022-03-08T13:51:33.467" v="546" actId="26606"/>
          <ac:spMkLst>
            <pc:docMk/>
            <pc:sldMk cId="3891303050" sldId="256"/>
            <ac:spMk id="2" creationId="{FB2D5DCE-0C04-479E-9186-02EB312C2D57}"/>
          </ac:spMkLst>
        </pc:spChg>
        <pc:spChg chg="add del mod ord">
          <ac:chgData name="stefaniabulete@gmail.com" userId="2b3de2b4a2adbbea" providerId="LiveId" clId="{41089C77-F49D-4739-B037-E0D0CDACFAC7}" dt="2022-03-08T13:51:44.917" v="551"/>
          <ac:spMkLst>
            <pc:docMk/>
            <pc:sldMk cId="3891303050" sldId="256"/>
            <ac:spMk id="3" creationId="{10ECDA7D-B7F3-4180-98B6-2DD32CADC264}"/>
          </ac:spMkLst>
        </pc:spChg>
        <pc:spChg chg="add del mod">
          <ac:chgData name="stefaniabulete@gmail.com" userId="2b3de2b4a2adbbea" providerId="LiveId" clId="{41089C77-F49D-4739-B037-E0D0CDACFAC7}" dt="2022-03-07T22:32:29.275" v="17" actId="478"/>
          <ac:spMkLst>
            <pc:docMk/>
            <pc:sldMk cId="3891303050" sldId="256"/>
            <ac:spMk id="3" creationId="{6B671923-380E-4CCA-956B-31D737793EBC}"/>
          </ac:spMkLst>
        </pc:spChg>
        <pc:spChg chg="add mod">
          <ac:chgData name="stefaniabulete@gmail.com" userId="2b3de2b4a2adbbea" providerId="LiveId" clId="{41089C77-F49D-4739-B037-E0D0CDACFAC7}" dt="2022-03-08T13:57:21.062" v="573" actId="14100"/>
          <ac:spMkLst>
            <pc:docMk/>
            <pc:sldMk cId="3891303050" sldId="256"/>
            <ac:spMk id="19" creationId="{D8255981-9EB1-4D86-8FB9-45E1F1A4E22B}"/>
          </ac:spMkLst>
        </pc:spChg>
        <pc:spChg chg="add del">
          <ac:chgData name="stefaniabulete@gmail.com" userId="2b3de2b4a2adbbea" providerId="LiveId" clId="{41089C77-F49D-4739-B037-E0D0CDACFAC7}" dt="2022-03-07T22:32:09.841" v="16" actId="26606"/>
          <ac:spMkLst>
            <pc:docMk/>
            <pc:sldMk cId="3891303050" sldId="256"/>
            <ac:spMk id="71" creationId="{168AB93A-48BC-4C25-A3AD-C17B5A682A94}"/>
          </ac:spMkLst>
        </pc:spChg>
        <pc:spChg chg="add del">
          <ac:chgData name="stefaniabulete@gmail.com" userId="2b3de2b4a2adbbea" providerId="LiveId" clId="{41089C77-F49D-4739-B037-E0D0CDACFAC7}" dt="2022-03-07T22:32:09.841" v="16" actId="26606"/>
          <ac:spMkLst>
            <pc:docMk/>
            <pc:sldMk cId="3891303050" sldId="256"/>
            <ac:spMk id="73" creationId="{3FCFB1DE-0B7E-48CC-BA90-B2AB0889F9D6}"/>
          </ac:spMkLst>
        </pc:spChg>
        <pc:spChg chg="add del">
          <ac:chgData name="stefaniabulete@gmail.com" userId="2b3de2b4a2adbbea" providerId="LiveId" clId="{41089C77-F49D-4739-B037-E0D0CDACFAC7}" dt="2022-03-08T13:51:02.442" v="540" actId="26606"/>
          <ac:spMkLst>
            <pc:docMk/>
            <pc:sldMk cId="3891303050" sldId="256"/>
            <ac:spMk id="80" creationId="{EA4E4267-CAF0-4C38-8DC6-CD3B1A9F046E}"/>
          </ac:spMkLst>
        </pc:spChg>
        <pc:spChg chg="add del">
          <ac:chgData name="stefaniabulete@gmail.com" userId="2b3de2b4a2adbbea" providerId="LiveId" clId="{41089C77-F49D-4739-B037-E0D0CDACFAC7}" dt="2022-03-08T13:51:02.442" v="540" actId="26606"/>
          <ac:spMkLst>
            <pc:docMk/>
            <pc:sldMk cId="3891303050" sldId="256"/>
            <ac:spMk id="82" creationId="{0EE3ACC5-126D-4BA4-8B45-7F0B5B839C51}"/>
          </ac:spMkLst>
        </pc:spChg>
        <pc:spChg chg="add del">
          <ac:chgData name="stefaniabulete@gmail.com" userId="2b3de2b4a2adbbea" providerId="LiveId" clId="{41089C77-F49D-4739-B037-E0D0CDACFAC7}" dt="2022-03-08T13:51:02.442" v="540" actId="26606"/>
          <ac:spMkLst>
            <pc:docMk/>
            <pc:sldMk cId="3891303050" sldId="256"/>
            <ac:spMk id="84" creationId="{AB2868F7-FE10-4289-A5BD-90763C7A2F5A}"/>
          </ac:spMkLst>
        </pc:spChg>
        <pc:spChg chg="add del">
          <ac:chgData name="stefaniabulete@gmail.com" userId="2b3de2b4a2adbbea" providerId="LiveId" clId="{41089C77-F49D-4739-B037-E0D0CDACFAC7}" dt="2022-03-08T13:51:02.442" v="540" actId="26606"/>
          <ac:spMkLst>
            <pc:docMk/>
            <pc:sldMk cId="3891303050" sldId="256"/>
            <ac:spMk id="86" creationId="{BD94142C-10EE-487C-A327-404FDF358F22}"/>
          </ac:spMkLst>
        </pc:spChg>
        <pc:spChg chg="add del">
          <ac:chgData name="stefaniabulete@gmail.com" userId="2b3de2b4a2adbbea" providerId="LiveId" clId="{41089C77-F49D-4739-B037-E0D0CDACFAC7}" dt="2022-03-08T13:51:02.442" v="540" actId="26606"/>
          <ac:spMkLst>
            <pc:docMk/>
            <pc:sldMk cId="3891303050" sldId="256"/>
            <ac:spMk id="88" creationId="{5F7FAC2D-7A74-4939-A917-A1A5AF935685}"/>
          </ac:spMkLst>
        </pc:spChg>
        <pc:spChg chg="add del">
          <ac:chgData name="stefaniabulete@gmail.com" userId="2b3de2b4a2adbbea" providerId="LiveId" clId="{41089C77-F49D-4739-B037-E0D0CDACFAC7}" dt="2022-03-07T22:36:14.437" v="43" actId="26606"/>
          <ac:spMkLst>
            <pc:docMk/>
            <pc:sldMk cId="3891303050" sldId="256"/>
            <ac:spMk id="115" creationId="{168AB93A-48BC-4C25-A3AD-C17B5A682A94}"/>
          </ac:spMkLst>
        </pc:spChg>
        <pc:spChg chg="add del">
          <ac:chgData name="stefaniabulete@gmail.com" userId="2b3de2b4a2adbbea" providerId="LiveId" clId="{41089C77-F49D-4739-B037-E0D0CDACFAC7}" dt="2022-03-07T22:36:14.437" v="43" actId="26606"/>
          <ac:spMkLst>
            <pc:docMk/>
            <pc:sldMk cId="3891303050" sldId="256"/>
            <ac:spMk id="117" creationId="{3FCFB1DE-0B7E-48CC-BA90-B2AB0889F9D6}"/>
          </ac:spMkLst>
        </pc:spChg>
        <pc:spChg chg="add del">
          <ac:chgData name="stefaniabulete@gmail.com" userId="2b3de2b4a2adbbea" providerId="LiveId" clId="{41089C77-F49D-4739-B037-E0D0CDACFAC7}" dt="2022-03-07T22:36:38.653" v="51" actId="26606"/>
          <ac:spMkLst>
            <pc:docMk/>
            <pc:sldMk cId="3891303050" sldId="256"/>
            <ac:spMk id="122" creationId="{EA3B6404-C37D-4FE3-8124-9FC5ECE56273}"/>
          </ac:spMkLst>
        </pc:spChg>
        <pc:spChg chg="add del">
          <ac:chgData name="stefaniabulete@gmail.com" userId="2b3de2b4a2adbbea" providerId="LiveId" clId="{41089C77-F49D-4739-B037-E0D0CDACFAC7}" dt="2022-03-07T22:36:38.653" v="51" actId="26606"/>
          <ac:spMkLst>
            <pc:docMk/>
            <pc:sldMk cId="3891303050" sldId="256"/>
            <ac:spMk id="124" creationId="{ED61EC8C-9F54-4671-8E82-4AE6101D6C84}"/>
          </ac:spMkLst>
        </pc:spChg>
        <pc:spChg chg="add del">
          <ac:chgData name="stefaniabulete@gmail.com" userId="2b3de2b4a2adbbea" providerId="LiveId" clId="{41089C77-F49D-4739-B037-E0D0CDACFAC7}" dt="2022-03-07T22:37:08.737" v="57" actId="26606"/>
          <ac:spMkLst>
            <pc:docMk/>
            <pc:sldMk cId="3891303050" sldId="256"/>
            <ac:spMk id="128" creationId="{A22256D1-A993-4D2E-943C-2E87F8BFC629}"/>
          </ac:spMkLst>
        </pc:spChg>
        <pc:spChg chg="add del">
          <ac:chgData name="stefaniabulete@gmail.com" userId="2b3de2b4a2adbbea" providerId="LiveId" clId="{41089C77-F49D-4739-B037-E0D0CDACFAC7}" dt="2022-03-07T22:50:08.009" v="161" actId="26606"/>
          <ac:spMkLst>
            <pc:docMk/>
            <pc:sldMk cId="3891303050" sldId="256"/>
            <ac:spMk id="130" creationId="{5F7FAC2D-7A74-4939-A917-A1A5AF935685}"/>
          </ac:spMkLst>
        </pc:spChg>
        <pc:spChg chg="add del">
          <ac:chgData name="stefaniabulete@gmail.com" userId="2b3de2b4a2adbbea" providerId="LiveId" clId="{41089C77-F49D-4739-B037-E0D0CDACFAC7}" dt="2022-03-07T22:31:47.906" v="8" actId="26606"/>
          <ac:spMkLst>
            <pc:docMk/>
            <pc:sldMk cId="3891303050" sldId="256"/>
            <ac:spMk id="135" creationId="{C1A1C5D3-C053-4EE9-BE1A-419B6E27CCAE}"/>
          </ac:spMkLst>
        </pc:spChg>
        <pc:spChg chg="add del">
          <ac:chgData name="stefaniabulete@gmail.com" userId="2b3de2b4a2adbbea" providerId="LiveId" clId="{41089C77-F49D-4739-B037-E0D0CDACFAC7}" dt="2022-03-07T22:31:47.906" v="8" actId="26606"/>
          <ac:spMkLst>
            <pc:docMk/>
            <pc:sldMk cId="3891303050" sldId="256"/>
            <ac:spMk id="137" creationId="{A3473CF9-37EB-43E7-89EF-D2D1C53D1DAC}"/>
          </ac:spMkLst>
        </pc:spChg>
        <pc:spChg chg="add del">
          <ac:chgData name="stefaniabulete@gmail.com" userId="2b3de2b4a2adbbea" providerId="LiveId" clId="{41089C77-F49D-4739-B037-E0D0CDACFAC7}" dt="2022-03-07T22:31:47.906" v="8" actId="26606"/>
          <ac:spMkLst>
            <pc:docMk/>
            <pc:sldMk cId="3891303050" sldId="256"/>
            <ac:spMk id="139" creationId="{586B4EF9-43BA-4655-A6FF-1D8E21574C95}"/>
          </ac:spMkLst>
        </pc:spChg>
        <pc:spChg chg="add del">
          <ac:chgData name="stefaniabulete@gmail.com" userId="2b3de2b4a2adbbea" providerId="LiveId" clId="{41089C77-F49D-4739-B037-E0D0CDACFAC7}" dt="2022-03-08T13:50:39.602" v="535" actId="26606"/>
          <ac:spMkLst>
            <pc:docMk/>
            <pc:sldMk cId="3891303050" sldId="256"/>
            <ac:spMk id="141" creationId="{0BBB6B01-5B73-410C-B70E-8CF2FA470D11}"/>
          </ac:spMkLst>
        </pc:spChg>
        <pc:spChg chg="add del">
          <ac:chgData name="stefaniabulete@gmail.com" userId="2b3de2b4a2adbbea" providerId="LiveId" clId="{41089C77-F49D-4739-B037-E0D0CDACFAC7}" dt="2022-03-08T13:50:39.602" v="535" actId="26606"/>
          <ac:spMkLst>
            <pc:docMk/>
            <pc:sldMk cId="3891303050" sldId="256"/>
            <ac:spMk id="143" creationId="{8712F587-12D0-435C-8E3F-F44C36EE71B8}"/>
          </ac:spMkLst>
        </pc:spChg>
        <pc:spChg chg="add del">
          <ac:chgData name="stefaniabulete@gmail.com" userId="2b3de2b4a2adbbea" providerId="LiveId" clId="{41089C77-F49D-4739-B037-E0D0CDACFAC7}" dt="2022-03-08T13:50:44.812" v="537" actId="26606"/>
          <ac:spMkLst>
            <pc:docMk/>
            <pc:sldMk cId="3891303050" sldId="256"/>
            <ac:spMk id="145" creationId="{14E4F834-34CB-4787-920F-CD1E1B8BC780}"/>
          </ac:spMkLst>
        </pc:spChg>
        <pc:spChg chg="add del">
          <ac:chgData name="stefaniabulete@gmail.com" userId="2b3de2b4a2adbbea" providerId="LiveId" clId="{41089C77-F49D-4739-B037-E0D0CDACFAC7}" dt="2022-03-08T13:51:33.467" v="546" actId="26606"/>
          <ac:spMkLst>
            <pc:docMk/>
            <pc:sldMk cId="3891303050" sldId="256"/>
            <ac:spMk id="147" creationId="{CBAE5E18-89E5-4B66-A4ED-71860A61349B}"/>
          </ac:spMkLst>
        </pc:spChg>
        <pc:spChg chg="add del">
          <ac:chgData name="stefaniabulete@gmail.com" userId="2b3de2b4a2adbbea" providerId="LiveId" clId="{41089C77-F49D-4739-B037-E0D0CDACFAC7}" dt="2022-03-07T22:34:11.813" v="24" actId="26606"/>
          <ac:spMkLst>
            <pc:docMk/>
            <pc:sldMk cId="3891303050" sldId="256"/>
            <ac:spMk id="149" creationId="{33E93247-6229-44AB-A550-739E971E690B}"/>
          </ac:spMkLst>
        </pc:spChg>
        <pc:spChg chg="add del">
          <ac:chgData name="stefaniabulete@gmail.com" userId="2b3de2b4a2adbbea" providerId="LiveId" clId="{41089C77-F49D-4739-B037-E0D0CDACFAC7}" dt="2022-03-07T22:34:44.643" v="30" actId="26606"/>
          <ac:spMkLst>
            <pc:docMk/>
            <pc:sldMk cId="3891303050" sldId="256"/>
            <ac:spMk id="155" creationId="{F489C2E0-4895-4B72-85EA-7EE9FAFFDC7E}"/>
          </ac:spMkLst>
        </pc:spChg>
        <pc:spChg chg="add del">
          <ac:chgData name="stefaniabulete@gmail.com" userId="2b3de2b4a2adbbea" providerId="LiveId" clId="{41089C77-F49D-4739-B037-E0D0CDACFAC7}" dt="2022-03-08T13:03:59.962" v="528" actId="26606"/>
          <ac:spMkLst>
            <pc:docMk/>
            <pc:sldMk cId="3891303050" sldId="256"/>
            <ac:spMk id="202" creationId="{EA4E4267-CAF0-4C38-8DC6-CD3B1A9F046E}"/>
          </ac:spMkLst>
        </pc:spChg>
        <pc:spChg chg="add del">
          <ac:chgData name="stefaniabulete@gmail.com" userId="2b3de2b4a2adbbea" providerId="LiveId" clId="{41089C77-F49D-4739-B037-E0D0CDACFAC7}" dt="2022-03-08T13:03:59.962" v="528" actId="26606"/>
          <ac:spMkLst>
            <pc:docMk/>
            <pc:sldMk cId="3891303050" sldId="256"/>
            <ac:spMk id="204" creationId="{0EE3ACC5-126D-4BA4-8B45-7F0B5B839C51}"/>
          </ac:spMkLst>
        </pc:spChg>
        <pc:spChg chg="add del">
          <ac:chgData name="stefaniabulete@gmail.com" userId="2b3de2b4a2adbbea" providerId="LiveId" clId="{41089C77-F49D-4739-B037-E0D0CDACFAC7}" dt="2022-03-08T13:03:59.962" v="528" actId="26606"/>
          <ac:spMkLst>
            <pc:docMk/>
            <pc:sldMk cId="3891303050" sldId="256"/>
            <ac:spMk id="206" creationId="{AB2868F7-FE10-4289-A5BD-90763C7A2F5A}"/>
          </ac:spMkLst>
        </pc:spChg>
        <pc:spChg chg="add del">
          <ac:chgData name="stefaniabulete@gmail.com" userId="2b3de2b4a2adbbea" providerId="LiveId" clId="{41089C77-F49D-4739-B037-E0D0CDACFAC7}" dt="2022-03-08T13:03:59.962" v="528" actId="26606"/>
          <ac:spMkLst>
            <pc:docMk/>
            <pc:sldMk cId="3891303050" sldId="256"/>
            <ac:spMk id="208" creationId="{BD94142C-10EE-487C-A327-404FDF358F22}"/>
          </ac:spMkLst>
        </pc:spChg>
        <pc:spChg chg="add del">
          <ac:chgData name="stefaniabulete@gmail.com" userId="2b3de2b4a2adbbea" providerId="LiveId" clId="{41089C77-F49D-4739-B037-E0D0CDACFAC7}" dt="2022-03-08T13:03:59.962" v="528" actId="26606"/>
          <ac:spMkLst>
            <pc:docMk/>
            <pc:sldMk cId="3891303050" sldId="256"/>
            <ac:spMk id="210" creationId="{5F7FAC2D-7A74-4939-A917-A1A5AF935685}"/>
          </ac:spMkLst>
        </pc:spChg>
        <pc:spChg chg="add del">
          <ac:chgData name="stefaniabulete@gmail.com" userId="2b3de2b4a2adbbea" providerId="LiveId" clId="{41089C77-F49D-4739-B037-E0D0CDACFAC7}" dt="2022-03-08T13:03:59.962" v="528" actId="26606"/>
          <ac:spMkLst>
            <pc:docMk/>
            <pc:sldMk cId="3891303050" sldId="256"/>
            <ac:spMk id="212" creationId="{BA53A868-C420-4BAE-9244-EC162AF05CFC}"/>
          </ac:spMkLst>
        </pc:spChg>
        <pc:spChg chg="add del">
          <ac:chgData name="stefaniabulete@gmail.com" userId="2b3de2b4a2adbbea" providerId="LiveId" clId="{41089C77-F49D-4739-B037-E0D0CDACFAC7}" dt="2022-03-07T22:31:53.445" v="10" actId="26606"/>
          <ac:spMkLst>
            <pc:docMk/>
            <pc:sldMk cId="3891303050" sldId="256"/>
            <ac:spMk id="1028" creationId="{76906711-0AFB-47DD-A4B6-4E94B38B8C91}"/>
          </ac:spMkLst>
        </pc:spChg>
        <pc:spChg chg="add del">
          <ac:chgData name="stefaniabulete@gmail.com" userId="2b3de2b4a2adbbea" providerId="LiveId" clId="{41089C77-F49D-4739-B037-E0D0CDACFAC7}" dt="2022-03-07T22:31:53.445" v="10" actId="26606"/>
          <ac:spMkLst>
            <pc:docMk/>
            <pc:sldMk cId="3891303050" sldId="256"/>
            <ac:spMk id="1029" creationId="{AA91F649-894C-41F6-A21D-3D1AC558E934}"/>
          </ac:spMkLst>
        </pc:spChg>
        <pc:spChg chg="add del">
          <ac:chgData name="stefaniabulete@gmail.com" userId="2b3de2b4a2adbbea" providerId="LiveId" clId="{41089C77-F49D-4739-B037-E0D0CDACFAC7}" dt="2022-03-07T22:31:53.445" v="10" actId="26606"/>
          <ac:spMkLst>
            <pc:docMk/>
            <pc:sldMk cId="3891303050" sldId="256"/>
            <ac:spMk id="1030" creationId="{56037404-66BD-46B5-9323-1B531319671A}"/>
          </ac:spMkLst>
        </pc:spChg>
        <pc:spChg chg="add del">
          <ac:chgData name="stefaniabulete@gmail.com" userId="2b3de2b4a2adbbea" providerId="LiveId" clId="{41089C77-F49D-4739-B037-E0D0CDACFAC7}" dt="2022-03-07T22:32:35.570" v="19" actId="26606"/>
          <ac:spMkLst>
            <pc:docMk/>
            <pc:sldMk cId="3891303050" sldId="256"/>
            <ac:spMk id="1031" creationId="{40E0E787-6A3F-4579-9E73-AC9FBB0E3A45}"/>
          </ac:spMkLst>
        </pc:spChg>
        <pc:spChg chg="add del">
          <ac:chgData name="stefaniabulete@gmail.com" userId="2b3de2b4a2adbbea" providerId="LiveId" clId="{41089C77-F49D-4739-B037-E0D0CDACFAC7}" dt="2022-03-07T22:31:58.565" v="12" actId="26606"/>
          <ac:spMkLst>
            <pc:docMk/>
            <pc:sldMk cId="3891303050" sldId="256"/>
            <ac:spMk id="1032" creationId="{4AA13AD3-0A4F-475A-BEBB-DEEFF5C096C3}"/>
          </ac:spMkLst>
        </pc:spChg>
        <pc:spChg chg="add del">
          <ac:chgData name="stefaniabulete@gmail.com" userId="2b3de2b4a2adbbea" providerId="LiveId" clId="{41089C77-F49D-4739-B037-E0D0CDACFAC7}" dt="2022-03-07T22:31:58.565" v="12" actId="26606"/>
          <ac:spMkLst>
            <pc:docMk/>
            <pc:sldMk cId="3891303050" sldId="256"/>
            <ac:spMk id="1033" creationId="{D65E0E3C-32F3-480B-9842-7611BBE2EE9F}"/>
          </ac:spMkLst>
        </pc:spChg>
        <pc:spChg chg="add del">
          <ac:chgData name="stefaniabulete@gmail.com" userId="2b3de2b4a2adbbea" providerId="LiveId" clId="{41089C77-F49D-4739-B037-E0D0CDACFAC7}" dt="2022-03-07T22:32:35.570" v="19" actId="26606"/>
          <ac:spMkLst>
            <pc:docMk/>
            <pc:sldMk cId="3891303050" sldId="256"/>
            <ac:spMk id="1034" creationId="{C9738BEF-1509-49AB-94B0-7D2B6218893C}"/>
          </ac:spMkLst>
        </pc:spChg>
        <pc:spChg chg="add del">
          <ac:chgData name="stefaniabulete@gmail.com" userId="2b3de2b4a2adbbea" providerId="LiveId" clId="{41089C77-F49D-4739-B037-E0D0CDACFAC7}" dt="2022-03-07T22:32:08.805" v="14" actId="26606"/>
          <ac:spMkLst>
            <pc:docMk/>
            <pc:sldMk cId="3891303050" sldId="256"/>
            <ac:spMk id="1035" creationId="{0760E4C7-47B8-4356-ABCA-CC9C79E2D2B6}"/>
          </ac:spMkLst>
        </pc:spChg>
        <pc:spChg chg="add del">
          <ac:chgData name="stefaniabulete@gmail.com" userId="2b3de2b4a2adbbea" providerId="LiveId" clId="{41089C77-F49D-4739-B037-E0D0CDACFAC7}" dt="2022-03-07T22:32:08.805" v="14" actId="26606"/>
          <ac:spMkLst>
            <pc:docMk/>
            <pc:sldMk cId="3891303050" sldId="256"/>
            <ac:spMk id="1036" creationId="{824F4927-E645-48C1-B709-AC214B1B75B1}"/>
          </ac:spMkLst>
        </pc:spChg>
        <pc:spChg chg="add del">
          <ac:chgData name="stefaniabulete@gmail.com" userId="2b3de2b4a2adbbea" providerId="LiveId" clId="{41089C77-F49D-4739-B037-E0D0CDACFAC7}" dt="2022-03-07T22:35:16.108" v="39" actId="26606"/>
          <ac:spMkLst>
            <pc:docMk/>
            <pc:sldMk cId="3891303050" sldId="256"/>
            <ac:spMk id="1038" creationId="{DD8EACB7-D372-470B-B76E-A829D00310CD}"/>
          </ac:spMkLst>
        </pc:spChg>
        <pc:spChg chg="add del">
          <ac:chgData name="stefaniabulete@gmail.com" userId="2b3de2b4a2adbbea" providerId="LiveId" clId="{41089C77-F49D-4739-B037-E0D0CDACFAC7}" dt="2022-03-07T22:35:16.108" v="39" actId="26606"/>
          <ac:spMkLst>
            <pc:docMk/>
            <pc:sldMk cId="3891303050" sldId="256"/>
            <ac:spMk id="1039" creationId="{FBE11A49-02A1-4D4C-9A49-CDF496B1094F}"/>
          </ac:spMkLst>
        </pc:spChg>
        <pc:spChg chg="add del">
          <ac:chgData name="stefaniabulete@gmail.com" userId="2b3de2b4a2adbbea" providerId="LiveId" clId="{41089C77-F49D-4739-B037-E0D0CDACFAC7}" dt="2022-03-08T13:50:39.602" v="535" actId="26606"/>
          <ac:spMkLst>
            <pc:docMk/>
            <pc:sldMk cId="3891303050" sldId="256"/>
            <ac:spMk id="1041" creationId="{1E94681D-2A4C-4A8D-B9B5-31D440D0328D}"/>
          </ac:spMkLst>
        </pc:spChg>
        <pc:spChg chg="add del">
          <ac:chgData name="stefaniabulete@gmail.com" userId="2b3de2b4a2adbbea" providerId="LiveId" clId="{41089C77-F49D-4739-B037-E0D0CDACFAC7}" dt="2022-03-07T22:34:34.388" v="26" actId="26606"/>
          <ac:spMkLst>
            <pc:docMk/>
            <pc:sldMk cId="3891303050" sldId="256"/>
            <ac:spMk id="1042" creationId="{945D478C-A9A5-4832-89D8-703607711BB1}"/>
          </ac:spMkLst>
        </pc:spChg>
        <pc:spChg chg="add del">
          <ac:chgData name="stefaniabulete@gmail.com" userId="2b3de2b4a2adbbea" providerId="LiveId" clId="{41089C77-F49D-4739-B037-E0D0CDACFAC7}" dt="2022-03-07T22:34:34.388" v="26" actId="26606"/>
          <ac:spMkLst>
            <pc:docMk/>
            <pc:sldMk cId="3891303050" sldId="256"/>
            <ac:spMk id="1043" creationId="{0FB7F7C0-216C-466B-8AF5-7744BB34005C}"/>
          </ac:spMkLst>
        </pc:spChg>
        <pc:spChg chg="add del">
          <ac:chgData name="stefaniabulete@gmail.com" userId="2b3de2b4a2adbbea" providerId="LiveId" clId="{41089C77-F49D-4739-B037-E0D0CDACFAC7}" dt="2022-03-08T13:50:39.602" v="535" actId="26606"/>
          <ac:spMkLst>
            <pc:docMk/>
            <pc:sldMk cId="3891303050" sldId="256"/>
            <ac:spMk id="1044" creationId="{04B7AC44-1B7B-4F09-9AA4-3DFDEC5751A8}"/>
          </ac:spMkLst>
        </pc:spChg>
        <pc:spChg chg="add del">
          <ac:chgData name="stefaniabulete@gmail.com" userId="2b3de2b4a2adbbea" providerId="LiveId" clId="{41089C77-F49D-4739-B037-E0D0CDACFAC7}" dt="2022-03-07T22:34:40.137" v="28" actId="26606"/>
          <ac:spMkLst>
            <pc:docMk/>
            <pc:sldMk cId="3891303050" sldId="256"/>
            <ac:spMk id="1045" creationId="{55B419A7-F817-4767-8CCB-FB0E189C4ACD}"/>
          </ac:spMkLst>
        </pc:spChg>
        <pc:spChg chg="add del">
          <ac:chgData name="stefaniabulete@gmail.com" userId="2b3de2b4a2adbbea" providerId="LiveId" clId="{41089C77-F49D-4739-B037-E0D0CDACFAC7}" dt="2022-03-07T22:34:40.137" v="28" actId="26606"/>
          <ac:spMkLst>
            <pc:docMk/>
            <pc:sldMk cId="3891303050" sldId="256"/>
            <ac:spMk id="1046" creationId="{7AF9319C-2D9B-4868-AEAE-37298EA0F4B9}"/>
          </ac:spMkLst>
        </pc:spChg>
        <pc:spChg chg="add del">
          <ac:chgData name="stefaniabulete@gmail.com" userId="2b3de2b4a2adbbea" providerId="LiveId" clId="{41089C77-F49D-4739-B037-E0D0CDACFAC7}" dt="2022-03-07T22:34:40.137" v="28" actId="26606"/>
          <ac:spMkLst>
            <pc:docMk/>
            <pc:sldMk cId="3891303050" sldId="256"/>
            <ac:spMk id="1047" creationId="{ADA271CD-3011-4A05-B4A3-80F1794684F2}"/>
          </ac:spMkLst>
        </pc:spChg>
        <pc:spChg chg="add del">
          <ac:chgData name="stefaniabulete@gmail.com" userId="2b3de2b4a2adbbea" providerId="LiveId" clId="{41089C77-F49D-4739-B037-E0D0CDACFAC7}" dt="2022-03-08T13:50:39.602" v="535" actId="26606"/>
          <ac:spMkLst>
            <pc:docMk/>
            <pc:sldMk cId="3891303050" sldId="256"/>
            <ac:spMk id="1048" creationId="{6683E473-94FF-4ACE-9433-1F14799E8907}"/>
          </ac:spMkLst>
        </pc:spChg>
        <pc:spChg chg="add del">
          <ac:chgData name="stefaniabulete@gmail.com" userId="2b3de2b4a2adbbea" providerId="LiveId" clId="{41089C77-F49D-4739-B037-E0D0CDACFAC7}" dt="2022-03-07T22:34:44.643" v="30" actId="26606"/>
          <ac:spMkLst>
            <pc:docMk/>
            <pc:sldMk cId="3891303050" sldId="256"/>
            <ac:spMk id="1049" creationId="{AA857166-A416-4C5E-8AA9-5D5D1E13D151}"/>
          </ac:spMkLst>
        </pc:spChg>
        <pc:spChg chg="add del">
          <ac:chgData name="stefaniabulete@gmail.com" userId="2b3de2b4a2adbbea" providerId="LiveId" clId="{41089C77-F49D-4739-B037-E0D0CDACFAC7}" dt="2022-03-07T22:34:44.643" v="30" actId="26606"/>
          <ac:spMkLst>
            <pc:docMk/>
            <pc:sldMk cId="3891303050" sldId="256"/>
            <ac:spMk id="1050" creationId="{454D4344-7A53-4BC2-BE3F-111FE485330E}"/>
          </ac:spMkLst>
        </pc:spChg>
        <pc:spChg chg="add del">
          <ac:chgData name="stefaniabulete@gmail.com" userId="2b3de2b4a2adbbea" providerId="LiveId" clId="{41089C77-F49D-4739-B037-E0D0CDACFAC7}" dt="2022-03-07T22:34:44.643" v="30" actId="26606"/>
          <ac:spMkLst>
            <pc:docMk/>
            <pc:sldMk cId="3891303050" sldId="256"/>
            <ac:spMk id="1051" creationId="{13A48C6C-3CC4-4EE5-A773-EC1EB7F59CD4}"/>
          </ac:spMkLst>
        </pc:spChg>
        <pc:spChg chg="add del">
          <ac:chgData name="stefaniabulete@gmail.com" userId="2b3de2b4a2adbbea" providerId="LiveId" clId="{41089C77-F49D-4739-B037-E0D0CDACFAC7}" dt="2022-03-08T13:50:44.812" v="537" actId="26606"/>
          <ac:spMkLst>
            <pc:docMk/>
            <pc:sldMk cId="3891303050" sldId="256"/>
            <ac:spMk id="1052" creationId="{1E94681D-2A4C-4A8D-B9B5-31D440D0328D}"/>
          </ac:spMkLst>
        </pc:spChg>
        <pc:spChg chg="add del">
          <ac:chgData name="stefaniabulete@gmail.com" userId="2b3de2b4a2adbbea" providerId="LiveId" clId="{41089C77-F49D-4739-B037-E0D0CDACFAC7}" dt="2022-03-07T22:34:47.943" v="32" actId="26606"/>
          <ac:spMkLst>
            <pc:docMk/>
            <pc:sldMk cId="3891303050" sldId="256"/>
            <ac:spMk id="1053" creationId="{98C10BD4-F3F8-4089-8DB0-71FB15FD9B0D}"/>
          </ac:spMkLst>
        </pc:spChg>
        <pc:spChg chg="add del">
          <ac:chgData name="stefaniabulete@gmail.com" userId="2b3de2b4a2adbbea" providerId="LiveId" clId="{41089C77-F49D-4739-B037-E0D0CDACFAC7}" dt="2022-03-08T13:50:44.812" v="537" actId="26606"/>
          <ac:spMkLst>
            <pc:docMk/>
            <pc:sldMk cId="3891303050" sldId="256"/>
            <ac:spMk id="1055" creationId="{04B7AC44-1B7B-4F09-9AA4-3DFDEC5751A8}"/>
          </ac:spMkLst>
        </pc:spChg>
        <pc:spChg chg="add del">
          <ac:chgData name="stefaniabulete@gmail.com" userId="2b3de2b4a2adbbea" providerId="LiveId" clId="{41089C77-F49D-4739-B037-E0D0CDACFAC7}" dt="2022-03-07T22:35:00.102" v="34" actId="26606"/>
          <ac:spMkLst>
            <pc:docMk/>
            <pc:sldMk cId="3891303050" sldId="256"/>
            <ac:spMk id="1056" creationId="{4EFE82FE-7465-AE46-88DF-34D347E83B84}"/>
          </ac:spMkLst>
        </pc:spChg>
        <pc:spChg chg="add del">
          <ac:chgData name="stefaniabulete@gmail.com" userId="2b3de2b4a2adbbea" providerId="LiveId" clId="{41089C77-F49D-4739-B037-E0D0CDACFAC7}" dt="2022-03-08T13:50:44.812" v="537" actId="26606"/>
          <ac:spMkLst>
            <pc:docMk/>
            <pc:sldMk cId="3891303050" sldId="256"/>
            <ac:spMk id="1058" creationId="{6683E473-94FF-4ACE-9433-1F14799E8907}"/>
          </ac:spMkLst>
        </pc:spChg>
        <pc:spChg chg="add del">
          <ac:chgData name="stefaniabulete@gmail.com" userId="2b3de2b4a2adbbea" providerId="LiveId" clId="{41089C77-F49D-4739-B037-E0D0CDACFAC7}" dt="2022-03-08T13:50:44.812" v="537" actId="26606"/>
          <ac:spMkLst>
            <pc:docMk/>
            <pc:sldMk cId="3891303050" sldId="256"/>
            <ac:spMk id="1059" creationId="{76E92D59-FD1B-47BC-9D02-0F3B959A6731}"/>
          </ac:spMkLst>
        </pc:spChg>
        <pc:spChg chg="add del">
          <ac:chgData name="stefaniabulete@gmail.com" userId="2b3de2b4a2adbbea" providerId="LiveId" clId="{41089C77-F49D-4739-B037-E0D0CDACFAC7}" dt="2022-03-08T13:50:44.812" v="537" actId="26606"/>
          <ac:spMkLst>
            <pc:docMk/>
            <pc:sldMk cId="3891303050" sldId="256"/>
            <ac:spMk id="1060" creationId="{D92AE646-CC19-4A1F-900B-E512D06A739B}"/>
          </ac:spMkLst>
        </pc:spChg>
        <pc:spChg chg="add del">
          <ac:chgData name="stefaniabulete@gmail.com" userId="2b3de2b4a2adbbea" providerId="LiveId" clId="{41089C77-F49D-4739-B037-E0D0CDACFAC7}" dt="2022-03-07T22:35:10.041" v="36" actId="26606"/>
          <ac:spMkLst>
            <pc:docMk/>
            <pc:sldMk cId="3891303050" sldId="256"/>
            <ac:spMk id="1062" creationId="{B99FAEB5-D20D-48E2-B67F-57D161AE47D4}"/>
          </ac:spMkLst>
        </pc:spChg>
        <pc:spChg chg="add del">
          <ac:chgData name="stefaniabulete@gmail.com" userId="2b3de2b4a2adbbea" providerId="LiveId" clId="{41089C77-F49D-4739-B037-E0D0CDACFAC7}" dt="2022-03-07T22:35:10.041" v="36" actId="26606"/>
          <ac:spMkLst>
            <pc:docMk/>
            <pc:sldMk cId="3891303050" sldId="256"/>
            <ac:spMk id="1063" creationId="{B2C335F7-F61C-4EB4-80F2-4B1438FE66BB}"/>
          </ac:spMkLst>
        </pc:spChg>
        <pc:spChg chg="add del">
          <ac:chgData name="stefaniabulete@gmail.com" userId="2b3de2b4a2adbbea" providerId="LiveId" clId="{41089C77-F49D-4739-B037-E0D0CDACFAC7}" dt="2022-03-07T22:35:10.041" v="36" actId="26606"/>
          <ac:spMkLst>
            <pc:docMk/>
            <pc:sldMk cId="3891303050" sldId="256"/>
            <ac:spMk id="1064" creationId="{77632950-D278-4CFA-808C-361D65D66E65}"/>
          </ac:spMkLst>
        </pc:spChg>
        <pc:spChg chg="add del">
          <ac:chgData name="stefaniabulete@gmail.com" userId="2b3de2b4a2adbbea" providerId="LiveId" clId="{41089C77-F49D-4739-B037-E0D0CDACFAC7}" dt="2022-03-08T13:51:02.416" v="539" actId="26606"/>
          <ac:spMkLst>
            <pc:docMk/>
            <pc:sldMk cId="3891303050" sldId="256"/>
            <ac:spMk id="1065" creationId="{1E94681D-2A4C-4A8D-B9B5-31D440D0328D}"/>
          </ac:spMkLst>
        </pc:spChg>
        <pc:spChg chg="add del">
          <ac:chgData name="stefaniabulete@gmail.com" userId="2b3de2b4a2adbbea" providerId="LiveId" clId="{41089C77-F49D-4739-B037-E0D0CDACFAC7}" dt="2022-03-07T22:35:16.045" v="38" actId="26606"/>
          <ac:spMkLst>
            <pc:docMk/>
            <pc:sldMk cId="3891303050" sldId="256"/>
            <ac:spMk id="1066" creationId="{98C10BD4-F3F8-4089-8DB0-71FB15FD9B0D}"/>
          </ac:spMkLst>
        </pc:spChg>
        <pc:spChg chg="add del">
          <ac:chgData name="stefaniabulete@gmail.com" userId="2b3de2b4a2adbbea" providerId="LiveId" clId="{41089C77-F49D-4739-B037-E0D0CDACFAC7}" dt="2022-03-08T13:51:02.416" v="539" actId="26606"/>
          <ac:spMkLst>
            <pc:docMk/>
            <pc:sldMk cId="3891303050" sldId="256"/>
            <ac:spMk id="1068" creationId="{04B7AC44-1B7B-4F09-9AA4-3DFDEC5751A8}"/>
          </ac:spMkLst>
        </pc:spChg>
        <pc:spChg chg="add del">
          <ac:chgData name="stefaniabulete@gmail.com" userId="2b3de2b4a2adbbea" providerId="LiveId" clId="{41089C77-F49D-4739-B037-E0D0CDACFAC7}" dt="2022-03-07T22:36:15.837" v="46" actId="26606"/>
          <ac:spMkLst>
            <pc:docMk/>
            <pc:sldMk cId="3891303050" sldId="256"/>
            <ac:spMk id="1069" creationId="{33E93247-6229-44AB-A550-739E971E690B}"/>
          </ac:spMkLst>
        </pc:spChg>
        <pc:spChg chg="add del">
          <ac:chgData name="stefaniabulete@gmail.com" userId="2b3de2b4a2adbbea" providerId="LiveId" clId="{41089C77-F49D-4739-B037-E0D0CDACFAC7}" dt="2022-03-08T13:51:02.416" v="539" actId="26606"/>
          <ac:spMkLst>
            <pc:docMk/>
            <pc:sldMk cId="3891303050" sldId="256"/>
            <ac:spMk id="1071" creationId="{6683E473-94FF-4ACE-9433-1F14799E8907}"/>
          </ac:spMkLst>
        </pc:spChg>
        <pc:spChg chg="add del">
          <ac:chgData name="stefaniabulete@gmail.com" userId="2b3de2b4a2adbbea" providerId="LiveId" clId="{41089C77-F49D-4739-B037-E0D0CDACFAC7}" dt="2022-03-07T22:36:15.792" v="45" actId="26606"/>
          <ac:spMkLst>
            <pc:docMk/>
            <pc:sldMk cId="3891303050" sldId="256"/>
            <ac:spMk id="1072" creationId="{FF4F1B1F-38C9-4BA3-8793-E2B6FC978C0A}"/>
          </ac:spMkLst>
        </pc:spChg>
        <pc:spChg chg="add del">
          <ac:chgData name="stefaniabulete@gmail.com" userId="2b3de2b4a2adbbea" providerId="LiveId" clId="{41089C77-F49D-4739-B037-E0D0CDACFAC7}" dt="2022-03-07T22:36:15.792" v="45" actId="26606"/>
          <ac:spMkLst>
            <pc:docMk/>
            <pc:sldMk cId="3891303050" sldId="256"/>
            <ac:spMk id="1073" creationId="{40A82C2B-B640-4B39-A4B8-3189B458AC0D}"/>
          </ac:spMkLst>
        </pc:spChg>
        <pc:spChg chg="add del">
          <ac:chgData name="stefaniabulete@gmail.com" userId="2b3de2b4a2adbbea" providerId="LiveId" clId="{41089C77-F49D-4739-B037-E0D0CDACFAC7}" dt="2022-03-08T13:51:02.416" v="539" actId="26606"/>
          <ac:spMkLst>
            <pc:docMk/>
            <pc:sldMk cId="3891303050" sldId="256"/>
            <ac:spMk id="1074" creationId="{352B744B-0F81-487E-A851-51A3233F0E66}"/>
          </ac:spMkLst>
        </pc:spChg>
        <pc:spChg chg="add del">
          <ac:chgData name="stefaniabulete@gmail.com" userId="2b3de2b4a2adbbea" providerId="LiveId" clId="{41089C77-F49D-4739-B037-E0D0CDACFAC7}" dt="2022-03-07T22:37:08.800" v="58" actId="26606"/>
          <ac:spMkLst>
            <pc:docMk/>
            <pc:sldMk cId="3891303050" sldId="256"/>
            <ac:spMk id="1075" creationId="{33428ACC-71EC-4171-9527-10983BA6B41D}"/>
          </ac:spMkLst>
        </pc:spChg>
        <pc:spChg chg="add del">
          <ac:chgData name="stefaniabulete@gmail.com" userId="2b3de2b4a2adbbea" providerId="LiveId" clId="{41089C77-F49D-4739-B037-E0D0CDACFAC7}" dt="2022-03-07T22:37:08.800" v="58" actId="26606"/>
          <ac:spMkLst>
            <pc:docMk/>
            <pc:sldMk cId="3891303050" sldId="256"/>
            <ac:spMk id="1077" creationId="{8D4480B4-953D-41FA-9052-09AB3A026947}"/>
          </ac:spMkLst>
        </pc:spChg>
        <pc:spChg chg="add del">
          <ac:chgData name="stefaniabulete@gmail.com" userId="2b3de2b4a2adbbea" providerId="LiveId" clId="{41089C77-F49D-4739-B037-E0D0CDACFAC7}" dt="2022-03-08T13:51:02.416" v="539" actId="26606"/>
          <ac:spMkLst>
            <pc:docMk/>
            <pc:sldMk cId="3891303050" sldId="256"/>
            <ac:spMk id="1078" creationId="{4D6D39BE-B8E2-4FCD-92BE-1E88F59736D0}"/>
          </ac:spMkLst>
        </pc:spChg>
        <pc:spChg chg="add del">
          <ac:chgData name="stefaniabulete@gmail.com" userId="2b3de2b4a2adbbea" providerId="LiveId" clId="{41089C77-F49D-4739-B037-E0D0CDACFAC7}" dt="2022-03-07T22:36:42.875" v="53" actId="26606"/>
          <ac:spMkLst>
            <pc:docMk/>
            <pc:sldMk cId="3891303050" sldId="256"/>
            <ac:spMk id="1079" creationId="{D18969DA-E869-40AF-94FC-E40F96D7DFE7}"/>
          </ac:spMkLst>
        </pc:spChg>
        <pc:spChg chg="add del">
          <ac:chgData name="stefaniabulete@gmail.com" userId="2b3de2b4a2adbbea" providerId="LiveId" clId="{41089C77-F49D-4739-B037-E0D0CDACFAC7}" dt="2022-03-07T22:36:42.875" v="53" actId="26606"/>
          <ac:spMkLst>
            <pc:docMk/>
            <pc:sldMk cId="3891303050" sldId="256"/>
            <ac:spMk id="1080" creationId="{0776B1EE-A7D1-46A3-81E9-19E58E41DDF5}"/>
          </ac:spMkLst>
        </pc:spChg>
        <pc:spChg chg="add del">
          <ac:chgData name="stefaniabulete@gmail.com" userId="2b3de2b4a2adbbea" providerId="LiveId" clId="{41089C77-F49D-4739-B037-E0D0CDACFAC7}" dt="2022-03-07T22:36:42.875" v="53" actId="26606"/>
          <ac:spMkLst>
            <pc:docMk/>
            <pc:sldMk cId="3891303050" sldId="256"/>
            <ac:spMk id="1081" creationId="{A0A40C28-B748-4B4A-BF04-30E783CE7F34}"/>
          </ac:spMkLst>
        </pc:spChg>
        <pc:spChg chg="add del">
          <ac:chgData name="stefaniabulete@gmail.com" userId="2b3de2b4a2adbbea" providerId="LiveId" clId="{41089C77-F49D-4739-B037-E0D0CDACFAC7}" dt="2022-03-08T13:51:02.416" v="539" actId="26606"/>
          <ac:spMkLst>
            <pc:docMk/>
            <pc:sldMk cId="3891303050" sldId="256"/>
            <ac:spMk id="1082" creationId="{C13A2EBD-9403-4884-A9BD-8B154778C35E}"/>
          </ac:spMkLst>
        </pc:spChg>
        <pc:spChg chg="add del">
          <ac:chgData name="stefaniabulete@gmail.com" userId="2b3de2b4a2adbbea" providerId="LiveId" clId="{41089C77-F49D-4739-B037-E0D0CDACFAC7}" dt="2022-03-07T22:36:48.533" v="55" actId="26606"/>
          <ac:spMkLst>
            <pc:docMk/>
            <pc:sldMk cId="3891303050" sldId="256"/>
            <ac:spMk id="1083" creationId="{19F9BF86-FE94-4517-B97D-026C7515E589}"/>
          </ac:spMkLst>
        </pc:spChg>
        <pc:spChg chg="add del">
          <ac:chgData name="stefaniabulete@gmail.com" userId="2b3de2b4a2adbbea" providerId="LiveId" clId="{41089C77-F49D-4739-B037-E0D0CDACFAC7}" dt="2022-03-08T13:51:33.467" v="546" actId="26606"/>
          <ac:spMkLst>
            <pc:docMk/>
            <pc:sldMk cId="3891303050" sldId="256"/>
            <ac:spMk id="1085" creationId="{1E94681D-2A4C-4A8D-B9B5-31D440D0328D}"/>
          </ac:spMkLst>
        </pc:spChg>
        <pc:spChg chg="add del">
          <ac:chgData name="stefaniabulete@gmail.com" userId="2b3de2b4a2adbbea" providerId="LiveId" clId="{41089C77-F49D-4739-B037-E0D0CDACFAC7}" dt="2022-03-07T22:37:08.737" v="57" actId="26606"/>
          <ac:spMkLst>
            <pc:docMk/>
            <pc:sldMk cId="3891303050" sldId="256"/>
            <ac:spMk id="1086" creationId="{F1174801-1395-44C5-9B00-CCAC45C056E7}"/>
          </ac:spMkLst>
        </pc:spChg>
        <pc:spChg chg="add del">
          <ac:chgData name="stefaniabulete@gmail.com" userId="2b3de2b4a2adbbea" providerId="LiveId" clId="{41089C77-F49D-4739-B037-E0D0CDACFAC7}" dt="2022-03-07T22:37:08.737" v="57" actId="26606"/>
          <ac:spMkLst>
            <pc:docMk/>
            <pc:sldMk cId="3891303050" sldId="256"/>
            <ac:spMk id="1087" creationId="{8DBEE602-02D2-420A-AFC1-438A1699A5E5}"/>
          </ac:spMkLst>
        </pc:spChg>
        <pc:spChg chg="add del">
          <ac:chgData name="stefaniabulete@gmail.com" userId="2b3de2b4a2adbbea" providerId="LiveId" clId="{41089C77-F49D-4739-B037-E0D0CDACFAC7}" dt="2022-03-07T22:37:08.737" v="57" actId="26606"/>
          <ac:spMkLst>
            <pc:docMk/>
            <pc:sldMk cId="3891303050" sldId="256"/>
            <ac:spMk id="1088" creationId="{B3FAB79E-1E1B-4287-B4EA-26E497404C89}"/>
          </ac:spMkLst>
        </pc:spChg>
        <pc:spChg chg="add del">
          <ac:chgData name="stefaniabulete@gmail.com" userId="2b3de2b4a2adbbea" providerId="LiveId" clId="{41089C77-F49D-4739-B037-E0D0CDACFAC7}" dt="2022-03-08T13:51:33.467" v="546" actId="26606"/>
          <ac:spMkLst>
            <pc:docMk/>
            <pc:sldMk cId="3891303050" sldId="256"/>
            <ac:spMk id="1089" creationId="{04B7AC44-1B7B-4F09-9AA4-3DFDEC5751A8}"/>
          </ac:spMkLst>
        </pc:spChg>
        <pc:spChg chg="add del">
          <ac:chgData name="stefaniabulete@gmail.com" userId="2b3de2b4a2adbbea" providerId="LiveId" clId="{41089C77-F49D-4739-B037-E0D0CDACFAC7}" dt="2022-03-07T22:50:08.009" v="161" actId="26606"/>
          <ac:spMkLst>
            <pc:docMk/>
            <pc:sldMk cId="3891303050" sldId="256"/>
            <ac:spMk id="1090" creationId="{EA4E4267-CAF0-4C38-8DC6-CD3B1A9F046E}"/>
          </ac:spMkLst>
        </pc:spChg>
        <pc:spChg chg="add del">
          <ac:chgData name="stefaniabulete@gmail.com" userId="2b3de2b4a2adbbea" providerId="LiveId" clId="{41089C77-F49D-4739-B037-E0D0CDACFAC7}" dt="2022-03-07T22:50:08.009" v="161" actId="26606"/>
          <ac:spMkLst>
            <pc:docMk/>
            <pc:sldMk cId="3891303050" sldId="256"/>
            <ac:spMk id="1091" creationId="{0EE3ACC5-126D-4BA4-8B45-7F0B5B839C51}"/>
          </ac:spMkLst>
        </pc:spChg>
        <pc:spChg chg="add del">
          <ac:chgData name="stefaniabulete@gmail.com" userId="2b3de2b4a2adbbea" providerId="LiveId" clId="{41089C77-F49D-4739-B037-E0D0CDACFAC7}" dt="2022-03-07T22:50:08.009" v="161" actId="26606"/>
          <ac:spMkLst>
            <pc:docMk/>
            <pc:sldMk cId="3891303050" sldId="256"/>
            <ac:spMk id="1092" creationId="{AB2868F7-FE10-4289-A5BD-90763C7A2F5A}"/>
          </ac:spMkLst>
        </pc:spChg>
        <pc:spChg chg="add del">
          <ac:chgData name="stefaniabulete@gmail.com" userId="2b3de2b4a2adbbea" providerId="LiveId" clId="{41089C77-F49D-4739-B037-E0D0CDACFAC7}" dt="2022-03-07T22:50:08.009" v="161" actId="26606"/>
          <ac:spMkLst>
            <pc:docMk/>
            <pc:sldMk cId="3891303050" sldId="256"/>
            <ac:spMk id="1093" creationId="{BD94142C-10EE-487C-A327-404FDF358F22}"/>
          </ac:spMkLst>
        </pc:spChg>
        <pc:spChg chg="add del">
          <ac:chgData name="stefaniabulete@gmail.com" userId="2b3de2b4a2adbbea" providerId="LiveId" clId="{41089C77-F49D-4739-B037-E0D0CDACFAC7}" dt="2022-03-08T13:51:33.467" v="546" actId="26606"/>
          <ac:spMkLst>
            <pc:docMk/>
            <pc:sldMk cId="3891303050" sldId="256"/>
            <ac:spMk id="1094" creationId="{6683E473-94FF-4ACE-9433-1F14799E8907}"/>
          </ac:spMkLst>
        </pc:spChg>
        <pc:spChg chg="add del">
          <ac:chgData name="stefaniabulete@gmail.com" userId="2b3de2b4a2adbbea" providerId="LiveId" clId="{41089C77-F49D-4739-B037-E0D0CDACFAC7}" dt="2022-03-08T13:51:33.467" v="546" actId="26606"/>
          <ac:spMkLst>
            <pc:docMk/>
            <pc:sldMk cId="3891303050" sldId="256"/>
            <ac:spMk id="1095" creationId="{D1361653-1899-40D5-AFDF-07D88AD01964}"/>
          </ac:spMkLst>
        </pc:spChg>
        <pc:spChg chg="add del">
          <ac:chgData name="stefaniabulete@gmail.com" userId="2b3de2b4a2adbbea" providerId="LiveId" clId="{41089C77-F49D-4739-B037-E0D0CDACFAC7}" dt="2022-03-08T13:51:33.467" v="546" actId="26606"/>
          <ac:spMkLst>
            <pc:docMk/>
            <pc:sldMk cId="3891303050" sldId="256"/>
            <ac:spMk id="1096" creationId="{458F0425-DCEB-462D-A06F-7DFDD2FDF821}"/>
          </ac:spMkLst>
        </pc:spChg>
        <pc:spChg chg="add del">
          <ac:chgData name="stefaniabulete@gmail.com" userId="2b3de2b4a2adbbea" providerId="LiveId" clId="{41089C77-F49D-4739-B037-E0D0CDACFAC7}" dt="2022-03-08T13:51:33.467" v="546" actId="26606"/>
          <ac:spMkLst>
            <pc:docMk/>
            <pc:sldMk cId="3891303050" sldId="256"/>
            <ac:spMk id="1097" creationId="{DA70624B-2458-4127-BF8B-A209062ED22A}"/>
          </ac:spMkLst>
        </pc:spChg>
        <pc:spChg chg="add del">
          <ac:chgData name="stefaniabulete@gmail.com" userId="2b3de2b4a2adbbea" providerId="LiveId" clId="{41089C77-F49D-4739-B037-E0D0CDACFAC7}" dt="2022-03-08T13:51:19.955" v="543" actId="26606"/>
          <ac:spMkLst>
            <pc:docMk/>
            <pc:sldMk cId="3891303050" sldId="256"/>
            <ac:spMk id="1099" creationId="{1E94681D-2A4C-4A8D-B9B5-31D440D0328D}"/>
          </ac:spMkLst>
        </pc:spChg>
        <pc:spChg chg="add del">
          <ac:chgData name="stefaniabulete@gmail.com" userId="2b3de2b4a2adbbea" providerId="LiveId" clId="{41089C77-F49D-4739-B037-E0D0CDACFAC7}" dt="2022-03-08T13:51:19.955" v="543" actId="26606"/>
          <ac:spMkLst>
            <pc:docMk/>
            <pc:sldMk cId="3891303050" sldId="256"/>
            <ac:spMk id="1100" creationId="{04B7AC44-1B7B-4F09-9AA4-3DFDEC5751A8}"/>
          </ac:spMkLst>
        </pc:spChg>
        <pc:spChg chg="add del">
          <ac:chgData name="stefaniabulete@gmail.com" userId="2b3de2b4a2adbbea" providerId="LiveId" clId="{41089C77-F49D-4739-B037-E0D0CDACFAC7}" dt="2022-03-08T13:51:19.955" v="543" actId="26606"/>
          <ac:spMkLst>
            <pc:docMk/>
            <pc:sldMk cId="3891303050" sldId="256"/>
            <ac:spMk id="1101" creationId="{6683E473-94FF-4ACE-9433-1F14799E8907}"/>
          </ac:spMkLst>
        </pc:spChg>
        <pc:spChg chg="add del">
          <ac:chgData name="stefaniabulete@gmail.com" userId="2b3de2b4a2adbbea" providerId="LiveId" clId="{41089C77-F49D-4739-B037-E0D0CDACFAC7}" dt="2022-03-08T13:51:19.955" v="543" actId="26606"/>
          <ac:spMkLst>
            <pc:docMk/>
            <pc:sldMk cId="3891303050" sldId="256"/>
            <ac:spMk id="1102" creationId="{282E2A95-1A08-4118-83C6-B1CA5648E075}"/>
          </ac:spMkLst>
        </pc:spChg>
        <pc:spChg chg="add del">
          <ac:chgData name="stefaniabulete@gmail.com" userId="2b3de2b4a2adbbea" providerId="LiveId" clId="{41089C77-F49D-4739-B037-E0D0CDACFAC7}" dt="2022-03-08T13:51:19.955" v="543" actId="26606"/>
          <ac:spMkLst>
            <pc:docMk/>
            <pc:sldMk cId="3891303050" sldId="256"/>
            <ac:spMk id="1103" creationId="{68DC0EC7-60EA-4BD3-BC04-D547DE1B2891}"/>
          </ac:spMkLst>
        </pc:spChg>
        <pc:spChg chg="add del">
          <ac:chgData name="stefaniabulete@gmail.com" userId="2b3de2b4a2adbbea" providerId="LiveId" clId="{41089C77-F49D-4739-B037-E0D0CDACFAC7}" dt="2022-03-08T13:51:19.955" v="543" actId="26606"/>
          <ac:spMkLst>
            <pc:docMk/>
            <pc:sldMk cId="3891303050" sldId="256"/>
            <ac:spMk id="1104" creationId="{2FFEFC7E-85EE-4AC9-A351-FBEB13A1D622}"/>
          </ac:spMkLst>
        </pc:spChg>
        <pc:spChg chg="add del">
          <ac:chgData name="stefaniabulete@gmail.com" userId="2b3de2b4a2adbbea" providerId="LiveId" clId="{41089C77-F49D-4739-B037-E0D0CDACFAC7}" dt="2022-03-08T13:51:19.955" v="543" actId="26606"/>
          <ac:spMkLst>
            <pc:docMk/>
            <pc:sldMk cId="3891303050" sldId="256"/>
            <ac:spMk id="1105" creationId="{CB2511BB-FC4C-45F3-94EB-661D6806C942}"/>
          </ac:spMkLst>
        </pc:spChg>
        <pc:spChg chg="add del">
          <ac:chgData name="stefaniabulete@gmail.com" userId="2b3de2b4a2adbbea" providerId="LiveId" clId="{41089C77-F49D-4739-B037-E0D0CDACFAC7}" dt="2022-03-08T13:51:33.451" v="545" actId="26606"/>
          <ac:spMkLst>
            <pc:docMk/>
            <pc:sldMk cId="3891303050" sldId="256"/>
            <ac:spMk id="1107" creationId="{1E94681D-2A4C-4A8D-B9B5-31D440D0328D}"/>
          </ac:spMkLst>
        </pc:spChg>
        <pc:spChg chg="add del">
          <ac:chgData name="stefaniabulete@gmail.com" userId="2b3de2b4a2adbbea" providerId="LiveId" clId="{41089C77-F49D-4739-B037-E0D0CDACFAC7}" dt="2022-03-08T13:51:33.451" v="545" actId="26606"/>
          <ac:spMkLst>
            <pc:docMk/>
            <pc:sldMk cId="3891303050" sldId="256"/>
            <ac:spMk id="1108" creationId="{04B7AC44-1B7B-4F09-9AA4-3DFDEC5751A8}"/>
          </ac:spMkLst>
        </pc:spChg>
        <pc:spChg chg="add del">
          <ac:chgData name="stefaniabulete@gmail.com" userId="2b3de2b4a2adbbea" providerId="LiveId" clId="{41089C77-F49D-4739-B037-E0D0CDACFAC7}" dt="2022-03-08T13:51:33.451" v="545" actId="26606"/>
          <ac:spMkLst>
            <pc:docMk/>
            <pc:sldMk cId="3891303050" sldId="256"/>
            <ac:spMk id="1109" creationId="{6683E473-94FF-4ACE-9433-1F14799E8907}"/>
          </ac:spMkLst>
        </pc:spChg>
        <pc:spChg chg="add del">
          <ac:chgData name="stefaniabulete@gmail.com" userId="2b3de2b4a2adbbea" providerId="LiveId" clId="{41089C77-F49D-4739-B037-E0D0CDACFAC7}" dt="2022-03-08T13:51:33.451" v="545" actId="26606"/>
          <ac:spMkLst>
            <pc:docMk/>
            <pc:sldMk cId="3891303050" sldId="256"/>
            <ac:spMk id="1110" creationId="{2DC4AA0A-D9C3-4A0B-990D-1BCB0022A696}"/>
          </ac:spMkLst>
        </pc:spChg>
        <pc:spChg chg="add del">
          <ac:chgData name="stefaniabulete@gmail.com" userId="2b3de2b4a2adbbea" providerId="LiveId" clId="{41089C77-F49D-4739-B037-E0D0CDACFAC7}" dt="2022-03-08T13:51:33.451" v="545" actId="26606"/>
          <ac:spMkLst>
            <pc:docMk/>
            <pc:sldMk cId="3891303050" sldId="256"/>
            <ac:spMk id="1111" creationId="{370878C7-7719-40BD-AA97-751A85670594}"/>
          </ac:spMkLst>
        </pc:spChg>
        <pc:spChg chg="add del">
          <ac:chgData name="stefaniabulete@gmail.com" userId="2b3de2b4a2adbbea" providerId="LiveId" clId="{41089C77-F49D-4739-B037-E0D0CDACFAC7}" dt="2022-03-08T13:51:33.451" v="545" actId="26606"/>
          <ac:spMkLst>
            <pc:docMk/>
            <pc:sldMk cId="3891303050" sldId="256"/>
            <ac:spMk id="1112" creationId="{1D9D3865-C494-4C4A-8495-8245E905469D}"/>
          </ac:spMkLst>
        </pc:spChg>
        <pc:spChg chg="add">
          <ac:chgData name="stefaniabulete@gmail.com" userId="2b3de2b4a2adbbea" providerId="LiveId" clId="{41089C77-F49D-4739-B037-E0D0CDACFAC7}" dt="2022-03-08T13:51:33.467" v="546" actId="26606"/>
          <ac:spMkLst>
            <pc:docMk/>
            <pc:sldMk cId="3891303050" sldId="256"/>
            <ac:spMk id="1115" creationId="{1E94681D-2A4C-4A8D-B9B5-31D440D0328D}"/>
          </ac:spMkLst>
        </pc:spChg>
        <pc:spChg chg="add">
          <ac:chgData name="stefaniabulete@gmail.com" userId="2b3de2b4a2adbbea" providerId="LiveId" clId="{41089C77-F49D-4739-B037-E0D0CDACFAC7}" dt="2022-03-08T13:51:33.467" v="546" actId="26606"/>
          <ac:spMkLst>
            <pc:docMk/>
            <pc:sldMk cId="3891303050" sldId="256"/>
            <ac:spMk id="1116" creationId="{04B7AC44-1B7B-4F09-9AA4-3DFDEC5751A8}"/>
          </ac:spMkLst>
        </pc:spChg>
        <pc:spChg chg="add">
          <ac:chgData name="stefaniabulete@gmail.com" userId="2b3de2b4a2adbbea" providerId="LiveId" clId="{41089C77-F49D-4739-B037-E0D0CDACFAC7}" dt="2022-03-08T13:51:33.467" v="546" actId="26606"/>
          <ac:spMkLst>
            <pc:docMk/>
            <pc:sldMk cId="3891303050" sldId="256"/>
            <ac:spMk id="1117" creationId="{6683E473-94FF-4ACE-9433-1F14799E8907}"/>
          </ac:spMkLst>
        </pc:spChg>
        <pc:spChg chg="add">
          <ac:chgData name="stefaniabulete@gmail.com" userId="2b3de2b4a2adbbea" providerId="LiveId" clId="{41089C77-F49D-4739-B037-E0D0CDACFAC7}" dt="2022-03-08T13:51:33.467" v="546" actId="26606"/>
          <ac:spMkLst>
            <pc:docMk/>
            <pc:sldMk cId="3891303050" sldId="256"/>
            <ac:spMk id="1118" creationId="{352B744B-0F81-487E-A851-51A3233F0E66}"/>
          </ac:spMkLst>
        </pc:spChg>
        <pc:spChg chg="add">
          <ac:chgData name="stefaniabulete@gmail.com" userId="2b3de2b4a2adbbea" providerId="LiveId" clId="{41089C77-F49D-4739-B037-E0D0CDACFAC7}" dt="2022-03-08T13:51:33.467" v="546" actId="26606"/>
          <ac:spMkLst>
            <pc:docMk/>
            <pc:sldMk cId="3891303050" sldId="256"/>
            <ac:spMk id="1119" creationId="{4D6D39BE-B8E2-4FCD-92BE-1E88F59736D0}"/>
          </ac:spMkLst>
        </pc:spChg>
        <pc:spChg chg="add">
          <ac:chgData name="stefaniabulete@gmail.com" userId="2b3de2b4a2adbbea" providerId="LiveId" clId="{41089C77-F49D-4739-B037-E0D0CDACFAC7}" dt="2022-03-08T13:51:33.467" v="546" actId="26606"/>
          <ac:spMkLst>
            <pc:docMk/>
            <pc:sldMk cId="3891303050" sldId="256"/>
            <ac:spMk id="1120" creationId="{C13A2EBD-9403-4884-A9BD-8B154778C35E}"/>
          </ac:spMkLst>
        </pc:spChg>
        <pc:grpChg chg="add del">
          <ac:chgData name="stefaniabulete@gmail.com" userId="2b3de2b4a2adbbea" providerId="LiveId" clId="{41089C77-F49D-4739-B037-E0D0CDACFAC7}" dt="2022-03-07T22:34:34.388" v="26" actId="26606"/>
          <ac:grpSpMkLst>
            <pc:docMk/>
            <pc:sldMk cId="3891303050" sldId="256"/>
            <ac:grpSpMk id="153" creationId="{67A83510-2790-4866-911D-2E1588DF5FCC}"/>
          </ac:grpSpMkLst>
        </pc:grpChg>
        <pc:grpChg chg="add del">
          <ac:chgData name="stefaniabulete@gmail.com" userId="2b3de2b4a2adbbea" providerId="LiveId" clId="{41089C77-F49D-4739-B037-E0D0CDACFAC7}" dt="2022-03-07T22:35:16.108" v="39" actId="26606"/>
          <ac:grpSpMkLst>
            <pc:docMk/>
            <pc:sldMk cId="3891303050" sldId="256"/>
            <ac:grpSpMk id="1040" creationId="{F1732D3A-CFF0-45BE-AD79-F83D0272C6C6}"/>
          </ac:grpSpMkLst>
        </pc:grpChg>
        <pc:grpChg chg="add del">
          <ac:chgData name="stefaniabulete@gmail.com" userId="2b3de2b4a2adbbea" providerId="LiveId" clId="{41089C77-F49D-4739-B037-E0D0CDACFAC7}" dt="2022-03-07T22:35:00.102" v="34" actId="26606"/>
          <ac:grpSpMkLst>
            <pc:docMk/>
            <pc:sldMk cId="3891303050" sldId="256"/>
            <ac:grpSpMk id="1057" creationId="{26C321DA-1EDE-3E4B-8B73-6477B2C6D046}"/>
          </ac:grpSpMkLst>
        </pc:grpChg>
        <pc:picChg chg="add mod modCrop">
          <ac:chgData name="stefaniabulete@gmail.com" userId="2b3de2b4a2adbbea" providerId="LiveId" clId="{41089C77-F49D-4739-B037-E0D0CDACFAC7}" dt="2022-03-08T13:56:50.653" v="564" actId="18131"/>
          <ac:picMkLst>
            <pc:docMk/>
            <pc:sldMk cId="3891303050" sldId="256"/>
            <ac:picMk id="64" creationId="{AC4C47D9-5E05-4148-8255-CA928BE733C3}"/>
          </ac:picMkLst>
        </pc:picChg>
        <pc:picChg chg="add del mod ord">
          <ac:chgData name="stefaniabulete@gmail.com" userId="2b3de2b4a2adbbea" providerId="LiveId" clId="{41089C77-F49D-4739-B037-E0D0CDACFAC7}" dt="2022-03-08T13:54:31.102" v="559" actId="478"/>
          <ac:picMkLst>
            <pc:docMk/>
            <pc:sldMk cId="3891303050" sldId="256"/>
            <ac:picMk id="1026" creationId="{06D2F34C-B5C8-4E9B-AD79-7CA3196D4177}"/>
          </ac:picMkLst>
        </pc:picChg>
        <pc:cxnChg chg="add del">
          <ac:chgData name="stefaniabulete@gmail.com" userId="2b3de2b4a2adbbea" providerId="LiveId" clId="{41089C77-F49D-4739-B037-E0D0CDACFAC7}" dt="2022-03-07T22:32:35.570" v="19" actId="26606"/>
          <ac:cxnSpMkLst>
            <pc:docMk/>
            <pc:sldMk cId="3891303050" sldId="256"/>
            <ac:cxnSpMk id="75" creationId="{651B3B56-501F-42FF-8534-28EF7857BD40}"/>
          </ac:cxnSpMkLst>
        </pc:cxnChg>
        <pc:cxnChg chg="add del">
          <ac:chgData name="stefaniabulete@gmail.com" userId="2b3de2b4a2adbbea" providerId="LiveId" clId="{41089C77-F49D-4739-B037-E0D0CDACFAC7}" dt="2022-03-07T22:36:15.792" v="45" actId="26606"/>
          <ac:cxnSpMkLst>
            <pc:docMk/>
            <pc:sldMk cId="3891303050" sldId="256"/>
            <ac:cxnSpMk id="119" creationId="{7091899A-6176-48DA-BF9E-4D278C5FBEFF}"/>
          </ac:cxnSpMkLst>
        </pc:cxnChg>
        <pc:cxnChg chg="add del">
          <ac:chgData name="stefaniabulete@gmail.com" userId="2b3de2b4a2adbbea" providerId="LiveId" clId="{41089C77-F49D-4739-B037-E0D0CDACFAC7}" dt="2022-03-07T22:36:38.653" v="51" actId="26606"/>
          <ac:cxnSpMkLst>
            <pc:docMk/>
            <pc:sldMk cId="3891303050" sldId="256"/>
            <ac:cxnSpMk id="126" creationId="{3A5D40F5-A8C4-4952-BCA6-4D0D14F8BFD5}"/>
          </ac:cxnSpMkLst>
        </pc:cxnChg>
        <pc:cxnChg chg="add del">
          <ac:chgData name="stefaniabulete@gmail.com" userId="2b3de2b4a2adbbea" providerId="LiveId" clId="{41089C77-F49D-4739-B037-E0D0CDACFAC7}" dt="2022-03-07T22:34:11.813" v="24" actId="26606"/>
          <ac:cxnSpMkLst>
            <pc:docMk/>
            <pc:sldMk cId="3891303050" sldId="256"/>
            <ac:cxnSpMk id="151" creationId="{F9600FFC-92AF-4AD3-9595-B0E23476BD05}"/>
          </ac:cxnSpMkLst>
        </pc:cxnChg>
        <pc:cxnChg chg="add del">
          <ac:chgData name="stefaniabulete@gmail.com" userId="2b3de2b4a2adbbea" providerId="LiveId" clId="{41089C77-F49D-4739-B037-E0D0CDACFAC7}" dt="2022-03-07T22:34:44.643" v="30" actId="26606"/>
          <ac:cxnSpMkLst>
            <pc:docMk/>
            <pc:sldMk cId="3891303050" sldId="256"/>
            <ac:cxnSpMk id="157" creationId="{1D7AD51E-A168-490B-B8A6-8AFE86E0F2B5}"/>
          </ac:cxnSpMkLst>
        </pc:cxnChg>
        <pc:cxnChg chg="add del">
          <ac:chgData name="stefaniabulete@gmail.com" userId="2b3de2b4a2adbbea" providerId="LiveId" clId="{41089C77-F49D-4739-B037-E0D0CDACFAC7}" dt="2022-03-07T22:35:00.102" v="34" actId="26606"/>
          <ac:cxnSpMkLst>
            <pc:docMk/>
            <pc:sldMk cId="3891303050" sldId="256"/>
            <ac:cxnSpMk id="160" creationId="{EEA70831-9A8D-3B4D-8EA5-EE32F93E94E9}"/>
          </ac:cxnSpMkLst>
        </pc:cxnChg>
        <pc:cxnChg chg="add del">
          <ac:chgData name="stefaniabulete@gmail.com" userId="2b3de2b4a2adbbea" providerId="LiveId" clId="{41089C77-F49D-4739-B037-E0D0CDACFAC7}" dt="2022-03-08T13:03:59.962" v="528" actId="26606"/>
          <ac:cxnSpMkLst>
            <pc:docMk/>
            <pc:sldMk cId="3891303050" sldId="256"/>
            <ac:cxnSpMk id="214" creationId="{F8D93CCA-A85E-4529-A6F0-8BB54D27BCD1}"/>
          </ac:cxnSpMkLst>
        </pc:cxnChg>
        <pc:cxnChg chg="add del">
          <ac:chgData name="stefaniabulete@gmail.com" userId="2b3de2b4a2adbbea" providerId="LiveId" clId="{41089C77-F49D-4739-B037-E0D0CDACFAC7}" dt="2022-03-08T13:03:59.962" v="528" actId="26606"/>
          <ac:cxnSpMkLst>
            <pc:docMk/>
            <pc:sldMk cId="3891303050" sldId="256"/>
            <ac:cxnSpMk id="216" creationId="{C2686EF3-81CC-419F-96C3-002A75880309}"/>
          </ac:cxnSpMkLst>
        </pc:cxnChg>
        <pc:cxnChg chg="add del">
          <ac:chgData name="stefaniabulete@gmail.com" userId="2b3de2b4a2adbbea" providerId="LiveId" clId="{41089C77-F49D-4739-B037-E0D0CDACFAC7}" dt="2022-03-08T13:03:59.962" v="528" actId="26606"/>
          <ac:cxnSpMkLst>
            <pc:docMk/>
            <pc:sldMk cId="3891303050" sldId="256"/>
            <ac:cxnSpMk id="218" creationId="{1ECFA516-C18C-41AE-AFF2-A0D0A59C9E90}"/>
          </ac:cxnSpMkLst>
        </pc:cxnChg>
        <pc:cxnChg chg="add del">
          <ac:chgData name="stefaniabulete@gmail.com" userId="2b3de2b4a2adbbea" providerId="LiveId" clId="{41089C77-F49D-4739-B037-E0D0CDACFAC7}" dt="2022-03-07T22:32:08.805" v="14" actId="26606"/>
          <ac:cxnSpMkLst>
            <pc:docMk/>
            <pc:sldMk cId="3891303050" sldId="256"/>
            <ac:cxnSpMk id="1037" creationId="{414C5C93-B9E9-4392-ADCF-ABF21209DD56}"/>
          </ac:cxnSpMkLst>
        </pc:cxnChg>
        <pc:cxnChg chg="add del">
          <ac:chgData name="stefaniabulete@gmail.com" userId="2b3de2b4a2adbbea" providerId="LiveId" clId="{41089C77-F49D-4739-B037-E0D0CDACFAC7}" dt="2022-03-07T22:34:47.943" v="32" actId="26606"/>
          <ac:cxnSpMkLst>
            <pc:docMk/>
            <pc:sldMk cId="3891303050" sldId="256"/>
            <ac:cxnSpMk id="1054" creationId="{6941DF6F-1579-4759-BA3A-A8C598F5BAB7}"/>
          </ac:cxnSpMkLst>
        </pc:cxnChg>
        <pc:cxnChg chg="add del">
          <ac:chgData name="stefaniabulete@gmail.com" userId="2b3de2b4a2adbbea" providerId="LiveId" clId="{41089C77-F49D-4739-B037-E0D0CDACFAC7}" dt="2022-03-07T22:35:16.045" v="38" actId="26606"/>
          <ac:cxnSpMkLst>
            <pc:docMk/>
            <pc:sldMk cId="3891303050" sldId="256"/>
            <ac:cxnSpMk id="1067" creationId="{76A5D06F-DF26-4A88-BF73-C1B592E66DF0}"/>
          </ac:cxnSpMkLst>
        </pc:cxnChg>
        <pc:cxnChg chg="add del">
          <ac:chgData name="stefaniabulete@gmail.com" userId="2b3de2b4a2adbbea" providerId="LiveId" clId="{41089C77-F49D-4739-B037-E0D0CDACFAC7}" dt="2022-03-07T22:36:15.837" v="46" actId="26606"/>
          <ac:cxnSpMkLst>
            <pc:docMk/>
            <pc:sldMk cId="3891303050" sldId="256"/>
            <ac:cxnSpMk id="1070" creationId="{F9600FFC-92AF-4AD3-9595-B0E23476BD05}"/>
          </ac:cxnSpMkLst>
        </pc:cxnChg>
        <pc:cxnChg chg="add del">
          <ac:chgData name="stefaniabulete@gmail.com" userId="2b3de2b4a2adbbea" providerId="LiveId" clId="{41089C77-F49D-4739-B037-E0D0CDACFAC7}" dt="2022-03-07T22:37:08.800" v="58" actId="26606"/>
          <ac:cxnSpMkLst>
            <pc:docMk/>
            <pc:sldMk cId="3891303050" sldId="256"/>
            <ac:cxnSpMk id="1076" creationId="{BA22713B-ABB6-4391-97F9-0449A2B9B664}"/>
          </ac:cxnSpMkLst>
        </pc:cxnChg>
        <pc:cxnChg chg="add del">
          <ac:chgData name="stefaniabulete@gmail.com" userId="2b3de2b4a2adbbea" providerId="LiveId" clId="{41089C77-F49D-4739-B037-E0D0CDACFAC7}" dt="2022-03-07T22:36:48.533" v="55" actId="26606"/>
          <ac:cxnSpMkLst>
            <pc:docMk/>
            <pc:sldMk cId="3891303050" sldId="256"/>
            <ac:cxnSpMk id="1084" creationId="{8CED01B4-40F2-4CAE-8062-1D4CE8454C35}"/>
          </ac:cxnSpMkLst>
        </pc:cxnChg>
        <pc:cxnChg chg="add del">
          <ac:chgData name="stefaniabulete@gmail.com" userId="2b3de2b4a2adbbea" providerId="LiveId" clId="{41089C77-F49D-4739-B037-E0D0CDACFAC7}" dt="2022-03-08T13:51:33.451" v="545" actId="26606"/>
          <ac:cxnSpMkLst>
            <pc:docMk/>
            <pc:sldMk cId="3891303050" sldId="256"/>
            <ac:cxnSpMk id="1113" creationId="{B78EE79F-FCAA-4CF9-9746-730B51FC4CB3}"/>
          </ac:cxnSpMkLst>
        </pc:cxnChg>
      </pc:sldChg>
      <pc:sldChg chg="addSp delSp modSp new del mod ord setBg setClrOvrMap">
        <pc:chgData name="stefaniabulete@gmail.com" userId="2b3de2b4a2adbbea" providerId="LiveId" clId="{41089C77-F49D-4739-B037-E0D0CDACFAC7}" dt="2022-03-08T12:50:26.412" v="500" actId="47"/>
        <pc:sldMkLst>
          <pc:docMk/>
          <pc:sldMk cId="2542996888" sldId="257"/>
        </pc:sldMkLst>
        <pc:spChg chg="del mod">
          <ac:chgData name="stefaniabulete@gmail.com" userId="2b3de2b4a2adbbea" providerId="LiveId" clId="{41089C77-F49D-4739-B037-E0D0CDACFAC7}" dt="2022-03-07T22:43:14.071" v="103" actId="478"/>
          <ac:spMkLst>
            <pc:docMk/>
            <pc:sldMk cId="2542996888" sldId="257"/>
            <ac:spMk id="2" creationId="{F001B8A5-419E-4C40-8C2D-3C3FC1AE53C0}"/>
          </ac:spMkLst>
        </pc:spChg>
        <pc:spChg chg="add del mod ord">
          <ac:chgData name="stefaniabulete@gmail.com" userId="2b3de2b4a2adbbea" providerId="LiveId" clId="{41089C77-F49D-4739-B037-E0D0CDACFAC7}" dt="2022-03-07T22:43:08.629" v="102" actId="26606"/>
          <ac:spMkLst>
            <pc:docMk/>
            <pc:sldMk cId="2542996888" sldId="257"/>
            <ac:spMk id="3" creationId="{0CA708F7-7AC9-438A-80DE-8CC3D78BF95C}"/>
          </ac:spMkLst>
        </pc:spChg>
        <pc:spChg chg="add del">
          <ac:chgData name="stefaniabulete@gmail.com" userId="2b3de2b4a2adbbea" providerId="LiveId" clId="{41089C77-F49D-4739-B037-E0D0CDACFAC7}" dt="2022-03-07T22:42:33.424" v="94" actId="26606"/>
          <ac:spMkLst>
            <pc:docMk/>
            <pc:sldMk cId="2542996888" sldId="257"/>
            <ac:spMk id="71" creationId="{4E9EDDFA-8F05-462B-8D3E-5B9C4FBC735B}"/>
          </ac:spMkLst>
        </pc:spChg>
        <pc:spChg chg="add del">
          <ac:chgData name="stefaniabulete@gmail.com" userId="2b3de2b4a2adbbea" providerId="LiveId" clId="{41089C77-F49D-4739-B037-E0D0CDACFAC7}" dt="2022-03-07T22:42:33.424" v="94" actId="26606"/>
          <ac:spMkLst>
            <pc:docMk/>
            <pc:sldMk cId="2542996888" sldId="257"/>
            <ac:spMk id="73" creationId="{143F9A23-3237-4ED6-A1E9-C0E6530E053B}"/>
          </ac:spMkLst>
        </pc:spChg>
        <pc:spChg chg="add del">
          <ac:chgData name="stefaniabulete@gmail.com" userId="2b3de2b4a2adbbea" providerId="LiveId" clId="{41089C77-F49D-4739-B037-E0D0CDACFAC7}" dt="2022-03-07T22:42:33.424" v="94" actId="26606"/>
          <ac:spMkLst>
            <pc:docMk/>
            <pc:sldMk cId="2542996888" sldId="257"/>
            <ac:spMk id="75" creationId="{C63CD46D-4335-4BA4-842A-BF835A99CB2C}"/>
          </ac:spMkLst>
        </pc:spChg>
        <pc:spChg chg="add del">
          <ac:chgData name="stefaniabulete@gmail.com" userId="2b3de2b4a2adbbea" providerId="LiveId" clId="{41089C77-F49D-4739-B037-E0D0CDACFAC7}" dt="2022-03-07T22:43:24.803" v="105" actId="26606"/>
          <ac:spMkLst>
            <pc:docMk/>
            <pc:sldMk cId="2542996888" sldId="257"/>
            <ac:spMk id="80" creationId="{0BBB6B01-5B73-410C-B70E-8CF2FA470D11}"/>
          </ac:spMkLst>
        </pc:spChg>
        <pc:spChg chg="add del">
          <ac:chgData name="stefaniabulete@gmail.com" userId="2b3de2b4a2adbbea" providerId="LiveId" clId="{41089C77-F49D-4739-B037-E0D0CDACFAC7}" dt="2022-03-07T22:43:24.803" v="105" actId="26606"/>
          <ac:spMkLst>
            <pc:docMk/>
            <pc:sldMk cId="2542996888" sldId="257"/>
            <ac:spMk id="82" creationId="{8712F587-12D0-435C-8E3F-F44C36EE71B8}"/>
          </ac:spMkLst>
        </pc:spChg>
        <pc:spChg chg="add del">
          <ac:chgData name="stefaniabulete@gmail.com" userId="2b3de2b4a2adbbea" providerId="LiveId" clId="{41089C77-F49D-4739-B037-E0D0CDACFAC7}" dt="2022-03-07T22:44:28.412" v="115" actId="26606"/>
          <ac:spMkLst>
            <pc:docMk/>
            <pc:sldMk cId="2542996888" sldId="257"/>
            <ac:spMk id="86" creationId="{0BBB6B01-5B73-410C-B70E-8CF2FA470D11}"/>
          </ac:spMkLst>
        </pc:spChg>
        <pc:spChg chg="add del">
          <ac:chgData name="stefaniabulete@gmail.com" userId="2b3de2b4a2adbbea" providerId="LiveId" clId="{41089C77-F49D-4739-B037-E0D0CDACFAC7}" dt="2022-03-07T22:44:28.412" v="115" actId="26606"/>
          <ac:spMkLst>
            <pc:docMk/>
            <pc:sldMk cId="2542996888" sldId="257"/>
            <ac:spMk id="88" creationId="{8712F587-12D0-435C-8E3F-F44C36EE71B8}"/>
          </ac:spMkLst>
        </pc:spChg>
        <pc:spChg chg="add del">
          <ac:chgData name="stefaniabulete@gmail.com" userId="2b3de2b4a2adbbea" providerId="LiveId" clId="{41089C77-F49D-4739-B037-E0D0CDACFAC7}" dt="2022-03-07T22:45:42.250" v="121" actId="26606"/>
          <ac:spMkLst>
            <pc:docMk/>
            <pc:sldMk cId="2542996888" sldId="257"/>
            <ac:spMk id="92" creationId="{4E9EDDFA-8F05-462B-8D3E-5B9C4FBC735B}"/>
          </ac:spMkLst>
        </pc:spChg>
        <pc:spChg chg="add del">
          <ac:chgData name="stefaniabulete@gmail.com" userId="2b3de2b4a2adbbea" providerId="LiveId" clId="{41089C77-F49D-4739-B037-E0D0CDACFAC7}" dt="2022-03-07T22:45:42.250" v="121" actId="26606"/>
          <ac:spMkLst>
            <pc:docMk/>
            <pc:sldMk cId="2542996888" sldId="257"/>
            <ac:spMk id="94" creationId="{143F9A23-3237-4ED6-A1E9-C0E6530E053B}"/>
          </ac:spMkLst>
        </pc:spChg>
        <pc:spChg chg="add del">
          <ac:chgData name="stefaniabulete@gmail.com" userId="2b3de2b4a2adbbea" providerId="LiveId" clId="{41089C77-F49D-4739-B037-E0D0CDACFAC7}" dt="2022-03-07T22:45:42.250" v="121" actId="26606"/>
          <ac:spMkLst>
            <pc:docMk/>
            <pc:sldMk cId="2542996888" sldId="257"/>
            <ac:spMk id="96" creationId="{C63CD46D-4335-4BA4-842A-BF835A99CB2C}"/>
          </ac:spMkLst>
        </pc:spChg>
        <pc:spChg chg="add del">
          <ac:chgData name="stefaniabulete@gmail.com" userId="2b3de2b4a2adbbea" providerId="LiveId" clId="{41089C77-F49D-4739-B037-E0D0CDACFAC7}" dt="2022-03-07T22:46:17.756" v="127" actId="26606"/>
          <ac:spMkLst>
            <pc:docMk/>
            <pc:sldMk cId="2542996888" sldId="257"/>
            <ac:spMk id="98" creationId="{4BC6FC45-D4D9-4025-91DA-272D318D372B}"/>
          </ac:spMkLst>
        </pc:spChg>
        <pc:spChg chg="add del">
          <ac:chgData name="stefaniabulete@gmail.com" userId="2b3de2b4a2adbbea" providerId="LiveId" clId="{41089C77-F49D-4739-B037-E0D0CDACFAC7}" dt="2022-03-07T22:46:17.756" v="127" actId="26606"/>
          <ac:spMkLst>
            <pc:docMk/>
            <pc:sldMk cId="2542996888" sldId="257"/>
            <ac:spMk id="100" creationId="{EA284212-C175-4C82-B112-A5208F70CB53}"/>
          </ac:spMkLst>
        </pc:spChg>
        <pc:spChg chg="add del">
          <ac:chgData name="stefaniabulete@gmail.com" userId="2b3de2b4a2adbbea" providerId="LiveId" clId="{41089C77-F49D-4739-B037-E0D0CDACFAC7}" dt="2022-03-07T22:49:21.744" v="158" actId="26606"/>
          <ac:spMkLst>
            <pc:docMk/>
            <pc:sldMk cId="2542996888" sldId="257"/>
            <ac:spMk id="106" creationId="{4E9EDDFA-8F05-462B-8D3E-5B9C4FBC735B}"/>
          </ac:spMkLst>
        </pc:spChg>
        <pc:spChg chg="add del">
          <ac:chgData name="stefaniabulete@gmail.com" userId="2b3de2b4a2adbbea" providerId="LiveId" clId="{41089C77-F49D-4739-B037-E0D0CDACFAC7}" dt="2022-03-07T22:49:21.744" v="158" actId="26606"/>
          <ac:spMkLst>
            <pc:docMk/>
            <pc:sldMk cId="2542996888" sldId="257"/>
            <ac:spMk id="108" creationId="{143F9A23-3237-4ED6-A1E9-C0E6530E053B}"/>
          </ac:spMkLst>
        </pc:spChg>
        <pc:spChg chg="add del">
          <ac:chgData name="stefaniabulete@gmail.com" userId="2b3de2b4a2adbbea" providerId="LiveId" clId="{41089C77-F49D-4739-B037-E0D0CDACFAC7}" dt="2022-03-07T22:49:21.744" v="158" actId="26606"/>
          <ac:spMkLst>
            <pc:docMk/>
            <pc:sldMk cId="2542996888" sldId="257"/>
            <ac:spMk id="110" creationId="{C63CD46D-4335-4BA4-842A-BF835A99CB2C}"/>
          </ac:spMkLst>
        </pc:spChg>
        <pc:spChg chg="add del">
          <ac:chgData name="stefaniabulete@gmail.com" userId="2b3de2b4a2adbbea" providerId="LiveId" clId="{41089C77-F49D-4739-B037-E0D0CDACFAC7}" dt="2022-03-07T22:43:30.169" v="108" actId="26606"/>
          <ac:spMkLst>
            <pc:docMk/>
            <pc:sldMk cId="2542996888" sldId="257"/>
            <ac:spMk id="2052" creationId="{0BBB6B01-5B73-410C-B70E-8CF2FA470D11}"/>
          </ac:spMkLst>
        </pc:spChg>
        <pc:spChg chg="add del">
          <ac:chgData name="stefaniabulete@gmail.com" userId="2b3de2b4a2adbbea" providerId="LiveId" clId="{41089C77-F49D-4739-B037-E0D0CDACFAC7}" dt="2022-03-07T22:43:30.169" v="108" actId="26606"/>
          <ac:spMkLst>
            <pc:docMk/>
            <pc:sldMk cId="2542996888" sldId="257"/>
            <ac:spMk id="2053" creationId="{8712F587-12D0-435C-8E3F-F44C36EE71B8}"/>
          </ac:spMkLst>
        </pc:spChg>
        <pc:spChg chg="add del">
          <ac:chgData name="stefaniabulete@gmail.com" userId="2b3de2b4a2adbbea" providerId="LiveId" clId="{41089C77-F49D-4739-B037-E0D0CDACFAC7}" dt="2022-03-07T22:43:30.122" v="107" actId="26606"/>
          <ac:spMkLst>
            <pc:docMk/>
            <pc:sldMk cId="2542996888" sldId="257"/>
            <ac:spMk id="2061" creationId="{0BBB6B01-5B73-410C-B70E-8CF2FA470D11}"/>
          </ac:spMkLst>
        </pc:spChg>
        <pc:spChg chg="add del">
          <ac:chgData name="stefaniabulete@gmail.com" userId="2b3de2b4a2adbbea" providerId="LiveId" clId="{41089C77-F49D-4739-B037-E0D0CDACFAC7}" dt="2022-03-07T22:43:30.122" v="107" actId="26606"/>
          <ac:spMkLst>
            <pc:docMk/>
            <pc:sldMk cId="2542996888" sldId="257"/>
            <ac:spMk id="2062" creationId="{8712F587-12D0-435C-8E3F-F44C36EE71B8}"/>
          </ac:spMkLst>
        </pc:spChg>
        <pc:spChg chg="add del">
          <ac:chgData name="stefaniabulete@gmail.com" userId="2b3de2b4a2adbbea" providerId="LiveId" clId="{41089C77-F49D-4739-B037-E0D0CDACFAC7}" dt="2022-03-07T22:44:33.093" v="118" actId="26606"/>
          <ac:spMkLst>
            <pc:docMk/>
            <pc:sldMk cId="2542996888" sldId="257"/>
            <ac:spMk id="2064" creationId="{0BBB6B01-5B73-410C-B70E-8CF2FA470D11}"/>
          </ac:spMkLst>
        </pc:spChg>
        <pc:spChg chg="add del">
          <ac:chgData name="stefaniabulete@gmail.com" userId="2b3de2b4a2adbbea" providerId="LiveId" clId="{41089C77-F49D-4739-B037-E0D0CDACFAC7}" dt="2022-03-07T22:44:33.093" v="118" actId="26606"/>
          <ac:spMkLst>
            <pc:docMk/>
            <pc:sldMk cId="2542996888" sldId="257"/>
            <ac:spMk id="2065" creationId="{8712F587-12D0-435C-8E3F-F44C36EE71B8}"/>
          </ac:spMkLst>
        </pc:spChg>
        <pc:spChg chg="add del">
          <ac:chgData name="stefaniabulete@gmail.com" userId="2b3de2b4a2adbbea" providerId="LiveId" clId="{41089C77-F49D-4739-B037-E0D0CDACFAC7}" dt="2022-03-07T22:44:33.021" v="117" actId="26606"/>
          <ac:spMkLst>
            <pc:docMk/>
            <pc:sldMk cId="2542996888" sldId="257"/>
            <ac:spMk id="2067" creationId="{0BBB6B01-5B73-410C-B70E-8CF2FA470D11}"/>
          </ac:spMkLst>
        </pc:spChg>
        <pc:spChg chg="add del">
          <ac:chgData name="stefaniabulete@gmail.com" userId="2b3de2b4a2adbbea" providerId="LiveId" clId="{41089C77-F49D-4739-B037-E0D0CDACFAC7}" dt="2022-03-07T22:44:33.021" v="117" actId="26606"/>
          <ac:spMkLst>
            <pc:docMk/>
            <pc:sldMk cId="2542996888" sldId="257"/>
            <ac:spMk id="2068" creationId="{8712F587-12D0-435C-8E3F-F44C36EE71B8}"/>
          </ac:spMkLst>
        </pc:spChg>
        <pc:spChg chg="add del">
          <ac:chgData name="stefaniabulete@gmail.com" userId="2b3de2b4a2adbbea" providerId="LiveId" clId="{41089C77-F49D-4739-B037-E0D0CDACFAC7}" dt="2022-03-07T22:45:42.360" v="122" actId="26606"/>
          <ac:spMkLst>
            <pc:docMk/>
            <pc:sldMk cId="2542996888" sldId="257"/>
            <ac:spMk id="2070" creationId="{0BBB6B01-5B73-410C-B70E-8CF2FA470D11}"/>
          </ac:spMkLst>
        </pc:spChg>
        <pc:spChg chg="add del">
          <ac:chgData name="stefaniabulete@gmail.com" userId="2b3de2b4a2adbbea" providerId="LiveId" clId="{41089C77-F49D-4739-B037-E0D0CDACFAC7}" dt="2022-03-07T22:45:42.360" v="122" actId="26606"/>
          <ac:spMkLst>
            <pc:docMk/>
            <pc:sldMk cId="2542996888" sldId="257"/>
            <ac:spMk id="2071" creationId="{8712F587-12D0-435C-8E3F-F44C36EE71B8}"/>
          </ac:spMkLst>
        </pc:spChg>
        <pc:spChg chg="add del">
          <ac:chgData name="stefaniabulete@gmail.com" userId="2b3de2b4a2adbbea" providerId="LiveId" clId="{41089C77-F49D-4739-B037-E0D0CDACFAC7}" dt="2022-03-07T22:46:23.254" v="130" actId="26606"/>
          <ac:spMkLst>
            <pc:docMk/>
            <pc:sldMk cId="2542996888" sldId="257"/>
            <ac:spMk id="2073" creationId="{EB949D8D-8E17-4DBF-BEA8-13C57BF63803}"/>
          </ac:spMkLst>
        </pc:spChg>
        <pc:spChg chg="add del">
          <ac:chgData name="stefaniabulete@gmail.com" userId="2b3de2b4a2adbbea" providerId="LiveId" clId="{41089C77-F49D-4739-B037-E0D0CDACFAC7}" dt="2022-03-07T22:46:23.254" v="130" actId="26606"/>
          <ac:spMkLst>
            <pc:docMk/>
            <pc:sldMk cId="2542996888" sldId="257"/>
            <ac:spMk id="2074" creationId="{4BC6FC45-D4D9-4025-91DA-272D318D372B}"/>
          </ac:spMkLst>
        </pc:spChg>
        <pc:spChg chg="add del">
          <ac:chgData name="stefaniabulete@gmail.com" userId="2b3de2b4a2adbbea" providerId="LiveId" clId="{41089C77-F49D-4739-B037-E0D0CDACFAC7}" dt="2022-03-07T22:46:23.254" v="130" actId="26606"/>
          <ac:spMkLst>
            <pc:docMk/>
            <pc:sldMk cId="2542996888" sldId="257"/>
            <ac:spMk id="2075" creationId="{EA284212-C175-4C82-B112-A5208F70CB53}"/>
          </ac:spMkLst>
        </pc:spChg>
        <pc:spChg chg="add del">
          <ac:chgData name="stefaniabulete@gmail.com" userId="2b3de2b4a2adbbea" providerId="LiveId" clId="{41089C77-F49D-4739-B037-E0D0CDACFAC7}" dt="2022-03-07T22:46:17.756" v="127" actId="26606"/>
          <ac:spMkLst>
            <pc:docMk/>
            <pc:sldMk cId="2542996888" sldId="257"/>
            <ac:spMk id="2077" creationId="{EB949D8D-8E17-4DBF-BEA8-13C57BF63803}"/>
          </ac:spMkLst>
        </pc:spChg>
        <pc:spChg chg="add del">
          <ac:chgData name="stefaniabulete@gmail.com" userId="2b3de2b4a2adbbea" providerId="LiveId" clId="{41089C77-F49D-4739-B037-E0D0CDACFAC7}" dt="2022-03-07T22:46:23.223" v="129" actId="26606"/>
          <ac:spMkLst>
            <pc:docMk/>
            <pc:sldMk cId="2542996888" sldId="257"/>
            <ac:spMk id="2079" creationId="{EB949D8D-8E17-4DBF-BEA8-13C57BF63803}"/>
          </ac:spMkLst>
        </pc:spChg>
        <pc:spChg chg="add del">
          <ac:chgData name="stefaniabulete@gmail.com" userId="2b3de2b4a2adbbea" providerId="LiveId" clId="{41089C77-F49D-4739-B037-E0D0CDACFAC7}" dt="2022-03-07T22:46:23.223" v="129" actId="26606"/>
          <ac:spMkLst>
            <pc:docMk/>
            <pc:sldMk cId="2542996888" sldId="257"/>
            <ac:spMk id="2080" creationId="{4BC6FC45-D4D9-4025-91DA-272D318D372B}"/>
          </ac:spMkLst>
        </pc:spChg>
        <pc:spChg chg="add del">
          <ac:chgData name="stefaniabulete@gmail.com" userId="2b3de2b4a2adbbea" providerId="LiveId" clId="{41089C77-F49D-4739-B037-E0D0CDACFAC7}" dt="2022-03-07T22:46:23.223" v="129" actId="26606"/>
          <ac:spMkLst>
            <pc:docMk/>
            <pc:sldMk cId="2542996888" sldId="257"/>
            <ac:spMk id="2081" creationId="{EA284212-C175-4C82-B112-A5208F70CB53}"/>
          </ac:spMkLst>
        </pc:spChg>
        <pc:spChg chg="add del">
          <ac:chgData name="stefaniabulete@gmail.com" userId="2b3de2b4a2adbbea" providerId="LiveId" clId="{41089C77-F49D-4739-B037-E0D0CDACFAC7}" dt="2022-03-07T22:49:21.744" v="158" actId="26606"/>
          <ac:spMkLst>
            <pc:docMk/>
            <pc:sldMk cId="2542996888" sldId="257"/>
            <ac:spMk id="2083" creationId="{EB949D8D-8E17-4DBF-BEA8-13C57BF63803}"/>
          </ac:spMkLst>
        </pc:spChg>
        <pc:spChg chg="add del">
          <ac:chgData name="stefaniabulete@gmail.com" userId="2b3de2b4a2adbbea" providerId="LiveId" clId="{41089C77-F49D-4739-B037-E0D0CDACFAC7}" dt="2022-03-07T22:49:21.744" v="158" actId="26606"/>
          <ac:spMkLst>
            <pc:docMk/>
            <pc:sldMk cId="2542996888" sldId="257"/>
            <ac:spMk id="2084" creationId="{4BC6FC45-D4D9-4025-91DA-272D318D372B}"/>
          </ac:spMkLst>
        </pc:spChg>
        <pc:spChg chg="add del">
          <ac:chgData name="stefaniabulete@gmail.com" userId="2b3de2b4a2adbbea" providerId="LiveId" clId="{41089C77-F49D-4739-B037-E0D0CDACFAC7}" dt="2022-03-07T22:49:21.744" v="158" actId="26606"/>
          <ac:spMkLst>
            <pc:docMk/>
            <pc:sldMk cId="2542996888" sldId="257"/>
            <ac:spMk id="2085" creationId="{EA284212-C175-4C82-B112-A5208F70CB53}"/>
          </ac:spMkLst>
        </pc:spChg>
        <pc:graphicFrameChg chg="add del">
          <ac:chgData name="stefaniabulete@gmail.com" userId="2b3de2b4a2adbbea" providerId="LiveId" clId="{41089C77-F49D-4739-B037-E0D0CDACFAC7}" dt="2022-03-07T22:43:04.390" v="99" actId="26606"/>
          <ac:graphicFrameMkLst>
            <pc:docMk/>
            <pc:sldMk cId="2542996888" sldId="257"/>
            <ac:graphicFrameMk id="2055" creationId="{BF50B9CA-3697-4BEA-BCFB-5780BA8F0589}"/>
          </ac:graphicFrameMkLst>
        </pc:graphicFrameChg>
        <pc:graphicFrameChg chg="add del">
          <ac:chgData name="stefaniabulete@gmail.com" userId="2b3de2b4a2adbbea" providerId="LiveId" clId="{41089C77-F49D-4739-B037-E0D0CDACFAC7}" dt="2022-03-07T22:43:08.598" v="101" actId="26606"/>
          <ac:graphicFrameMkLst>
            <pc:docMk/>
            <pc:sldMk cId="2542996888" sldId="257"/>
            <ac:graphicFrameMk id="2057" creationId="{77958882-5CF7-461F-83DF-B8CD60D2CF40}"/>
          </ac:graphicFrameMkLst>
        </pc:graphicFrameChg>
        <pc:graphicFrameChg chg="add mod modGraphic">
          <ac:chgData name="stefaniabulete@gmail.com" userId="2b3de2b4a2adbbea" providerId="LiveId" clId="{41089C77-F49D-4739-B037-E0D0CDACFAC7}" dt="2022-03-07T22:49:21.744" v="158" actId="26606"/>
          <ac:graphicFrameMkLst>
            <pc:docMk/>
            <pc:sldMk cId="2542996888" sldId="257"/>
            <ac:graphicFrameMk id="2059" creationId="{BF50B9CA-3697-4BEA-BCFB-5780BA8F0589}"/>
          </ac:graphicFrameMkLst>
        </pc:graphicFrameChg>
        <pc:picChg chg="add del mod">
          <ac:chgData name="stefaniabulete@gmail.com" userId="2b3de2b4a2adbbea" providerId="LiveId" clId="{41089C77-F49D-4739-B037-E0D0CDACFAC7}" dt="2022-03-07T22:42:08.225" v="90" actId="478"/>
          <ac:picMkLst>
            <pc:docMk/>
            <pc:sldMk cId="2542996888" sldId="257"/>
            <ac:picMk id="4" creationId="{62DCC6A7-68D9-45B2-8279-A6741A6DCBFD}"/>
          </ac:picMkLst>
        </pc:picChg>
        <pc:picChg chg="add mod ord">
          <ac:chgData name="stefaniabulete@gmail.com" userId="2b3de2b4a2adbbea" providerId="LiveId" clId="{41089C77-F49D-4739-B037-E0D0CDACFAC7}" dt="2022-03-07T22:49:21.744" v="158" actId="26606"/>
          <ac:picMkLst>
            <pc:docMk/>
            <pc:sldMk cId="2542996888" sldId="257"/>
            <ac:picMk id="2050" creationId="{4D1EC68D-9630-48D1-A79C-82A17151231E}"/>
          </ac:picMkLst>
        </pc:picChg>
      </pc:sldChg>
      <pc:sldChg chg="addSp delSp modSp add del mod setBg setClrOvrMap delDesignElem">
        <pc:chgData name="stefaniabulete@gmail.com" userId="2b3de2b4a2adbbea" providerId="LiveId" clId="{41089C77-F49D-4739-B037-E0D0CDACFAC7}" dt="2022-03-07T22:40:29.121" v="86" actId="47"/>
        <pc:sldMkLst>
          <pc:docMk/>
          <pc:sldMk cId="1439658615" sldId="258"/>
        </pc:sldMkLst>
        <pc:spChg chg="mod ord">
          <ac:chgData name="stefaniabulete@gmail.com" userId="2b3de2b4a2adbbea" providerId="LiveId" clId="{41089C77-F49D-4739-B037-E0D0CDACFAC7}" dt="2022-03-07T22:40:23.344" v="85" actId="26606"/>
          <ac:spMkLst>
            <pc:docMk/>
            <pc:sldMk cId="1439658615" sldId="258"/>
            <ac:spMk id="3" creationId="{4DEA6256-2243-4628-B076-597E6D3B237A}"/>
          </ac:spMkLst>
        </pc:spChg>
        <pc:spChg chg="add del">
          <ac:chgData name="stefaniabulete@gmail.com" userId="2b3de2b4a2adbbea" providerId="LiveId" clId="{41089C77-F49D-4739-B037-E0D0CDACFAC7}" dt="2022-03-07T22:39:40.253" v="71" actId="26606"/>
          <ac:spMkLst>
            <pc:docMk/>
            <pc:sldMk cId="1439658615" sldId="258"/>
            <ac:spMk id="71" creationId="{E55B6B82-66E9-4688-845A-0A80159AA049}"/>
          </ac:spMkLst>
        </pc:spChg>
        <pc:spChg chg="add del">
          <ac:chgData name="stefaniabulete@gmail.com" userId="2b3de2b4a2adbbea" providerId="LiveId" clId="{41089C77-F49D-4739-B037-E0D0CDACFAC7}" dt="2022-03-07T22:39:40.253" v="71" actId="26606"/>
          <ac:spMkLst>
            <pc:docMk/>
            <pc:sldMk cId="1439658615" sldId="258"/>
            <ac:spMk id="73" creationId="{A20985FA-A9AF-4D1A-AA92-5D98A579F391}"/>
          </ac:spMkLst>
        </pc:spChg>
        <pc:spChg chg="add del">
          <ac:chgData name="stefaniabulete@gmail.com" userId="2b3de2b4a2adbbea" providerId="LiveId" clId="{41089C77-F49D-4739-B037-E0D0CDACFAC7}" dt="2022-03-07T22:39:40.253" v="71" actId="26606"/>
          <ac:spMkLst>
            <pc:docMk/>
            <pc:sldMk cId="1439658615" sldId="258"/>
            <ac:spMk id="75" creationId="{A1A452BB-978F-4C43-8664-63B86F39658D}"/>
          </ac:spMkLst>
        </pc:spChg>
        <pc:spChg chg="add del">
          <ac:chgData name="stefaniabulete@gmail.com" userId="2b3de2b4a2adbbea" providerId="LiveId" clId="{41089C77-F49D-4739-B037-E0D0CDACFAC7}" dt="2022-03-07T22:39:40.253" v="71" actId="26606"/>
          <ac:spMkLst>
            <pc:docMk/>
            <pc:sldMk cId="1439658615" sldId="258"/>
            <ac:spMk id="77" creationId="{ADDD86A3-D1B7-46C2-BCD5-82428C1C3156}"/>
          </ac:spMkLst>
        </pc:spChg>
        <pc:spChg chg="add del">
          <ac:chgData name="stefaniabulete@gmail.com" userId="2b3de2b4a2adbbea" providerId="LiveId" clId="{41089C77-F49D-4739-B037-E0D0CDACFAC7}" dt="2022-03-07T22:39:40.253" v="71" actId="26606"/>
          <ac:spMkLst>
            <pc:docMk/>
            <pc:sldMk cId="1439658615" sldId="258"/>
            <ac:spMk id="79" creationId="{9A6FBAE9-917E-4BD9-BA28-F347E09BD323}"/>
          </ac:spMkLst>
        </pc:spChg>
        <pc:spChg chg="add del">
          <ac:chgData name="stefaniabulete@gmail.com" userId="2b3de2b4a2adbbea" providerId="LiveId" clId="{41089C77-F49D-4739-B037-E0D0CDACFAC7}" dt="2022-03-07T22:39:40.253" v="71" actId="26606"/>
          <ac:spMkLst>
            <pc:docMk/>
            <pc:sldMk cId="1439658615" sldId="258"/>
            <ac:spMk id="81" creationId="{C40C51F3-5AB0-49F8-AA14-B72F855CABD6}"/>
          </ac:spMkLst>
        </pc:spChg>
        <pc:spChg chg="add del">
          <ac:chgData name="stefaniabulete@gmail.com" userId="2b3de2b4a2adbbea" providerId="LiveId" clId="{41089C77-F49D-4739-B037-E0D0CDACFAC7}" dt="2022-03-07T22:39:40.253" v="71" actId="26606"/>
          <ac:spMkLst>
            <pc:docMk/>
            <pc:sldMk cId="1439658615" sldId="258"/>
            <ac:spMk id="89" creationId="{43DDE678-1101-4B7E-8120-588BCA4AF0A6}"/>
          </ac:spMkLst>
        </pc:spChg>
        <pc:spChg chg="add del">
          <ac:chgData name="stefaniabulete@gmail.com" userId="2b3de2b4a2adbbea" providerId="LiveId" clId="{41089C77-F49D-4739-B037-E0D0CDACFAC7}" dt="2022-03-07T22:40:10.932" v="80" actId="26606"/>
          <ac:spMkLst>
            <pc:docMk/>
            <pc:sldMk cId="1439658615" sldId="258"/>
            <ac:spMk id="99" creationId="{43DDE678-1101-4B7E-8120-588BCA4AF0A6}"/>
          </ac:spMkLst>
        </pc:spChg>
        <pc:spChg chg="add del">
          <ac:chgData name="stefaniabulete@gmail.com" userId="2b3de2b4a2adbbea" providerId="LiveId" clId="{41089C77-F49D-4739-B037-E0D0CDACFAC7}" dt="2022-03-07T22:39:40.221" v="70" actId="26606"/>
          <ac:spMkLst>
            <pc:docMk/>
            <pc:sldMk cId="1439658615" sldId="258"/>
            <ac:spMk id="135" creationId="{EA4E4267-CAF0-4C38-8DC6-CD3B1A9F046E}"/>
          </ac:spMkLst>
        </pc:spChg>
        <pc:spChg chg="add del">
          <ac:chgData name="stefaniabulete@gmail.com" userId="2b3de2b4a2adbbea" providerId="LiveId" clId="{41089C77-F49D-4739-B037-E0D0CDACFAC7}" dt="2022-03-07T22:39:40.221" v="70" actId="26606"/>
          <ac:spMkLst>
            <pc:docMk/>
            <pc:sldMk cId="1439658615" sldId="258"/>
            <ac:spMk id="137" creationId="{0EE3ACC5-126D-4BA4-8B45-7F0B5B839C51}"/>
          </ac:spMkLst>
        </pc:spChg>
        <pc:spChg chg="add del">
          <ac:chgData name="stefaniabulete@gmail.com" userId="2b3de2b4a2adbbea" providerId="LiveId" clId="{41089C77-F49D-4739-B037-E0D0CDACFAC7}" dt="2022-03-07T22:39:40.221" v="70" actId="26606"/>
          <ac:spMkLst>
            <pc:docMk/>
            <pc:sldMk cId="1439658615" sldId="258"/>
            <ac:spMk id="139" creationId="{AB2868F7-FE10-4289-A5BD-90763C7A2F5A}"/>
          </ac:spMkLst>
        </pc:spChg>
        <pc:spChg chg="add del">
          <ac:chgData name="stefaniabulete@gmail.com" userId="2b3de2b4a2adbbea" providerId="LiveId" clId="{41089C77-F49D-4739-B037-E0D0CDACFAC7}" dt="2022-03-07T22:39:40.221" v="70" actId="26606"/>
          <ac:spMkLst>
            <pc:docMk/>
            <pc:sldMk cId="1439658615" sldId="258"/>
            <ac:spMk id="141" creationId="{BD94142C-10EE-487C-A327-404FDF358F22}"/>
          </ac:spMkLst>
        </pc:spChg>
        <pc:spChg chg="add del">
          <ac:chgData name="stefaniabulete@gmail.com" userId="2b3de2b4a2adbbea" providerId="LiveId" clId="{41089C77-F49D-4739-B037-E0D0CDACFAC7}" dt="2022-03-07T22:39:40.221" v="70" actId="26606"/>
          <ac:spMkLst>
            <pc:docMk/>
            <pc:sldMk cId="1439658615" sldId="258"/>
            <ac:spMk id="143" creationId="{5F7FAC2D-7A74-4939-A917-A1A5AF935685}"/>
          </ac:spMkLst>
        </pc:spChg>
        <pc:spChg chg="add del">
          <ac:chgData name="stefaniabulete@gmail.com" userId="2b3de2b4a2adbbea" providerId="LiveId" clId="{41089C77-F49D-4739-B037-E0D0CDACFAC7}" dt="2022-03-07T22:39:40.221" v="70" actId="26606"/>
          <ac:spMkLst>
            <pc:docMk/>
            <pc:sldMk cId="1439658615" sldId="258"/>
            <ac:spMk id="145" creationId="{BA53A868-C420-4BAE-9244-EC162AF05CFC}"/>
          </ac:spMkLst>
        </pc:spChg>
        <pc:spChg chg="add del">
          <ac:chgData name="stefaniabulete@gmail.com" userId="2b3de2b4a2adbbea" providerId="LiveId" clId="{41089C77-F49D-4739-B037-E0D0CDACFAC7}" dt="2022-03-07T22:40:23.344" v="85" actId="26606"/>
          <ac:spMkLst>
            <pc:docMk/>
            <pc:sldMk cId="1439658615" sldId="258"/>
            <ac:spMk id="1028" creationId="{EA4E4267-CAF0-4C38-8DC6-CD3B1A9F046E}"/>
          </ac:spMkLst>
        </pc:spChg>
        <pc:spChg chg="add del">
          <ac:chgData name="stefaniabulete@gmail.com" userId="2b3de2b4a2adbbea" providerId="LiveId" clId="{41089C77-F49D-4739-B037-E0D0CDACFAC7}" dt="2022-03-07T22:40:23.344" v="85" actId="26606"/>
          <ac:spMkLst>
            <pc:docMk/>
            <pc:sldMk cId="1439658615" sldId="258"/>
            <ac:spMk id="1029" creationId="{0EE3ACC5-126D-4BA4-8B45-7F0B5B839C51}"/>
          </ac:spMkLst>
        </pc:spChg>
        <pc:spChg chg="add del">
          <ac:chgData name="stefaniabulete@gmail.com" userId="2b3de2b4a2adbbea" providerId="LiveId" clId="{41089C77-F49D-4739-B037-E0D0CDACFAC7}" dt="2022-03-07T22:40:23.344" v="85" actId="26606"/>
          <ac:spMkLst>
            <pc:docMk/>
            <pc:sldMk cId="1439658615" sldId="258"/>
            <ac:spMk id="1030" creationId="{AB2868F7-FE10-4289-A5BD-90763C7A2F5A}"/>
          </ac:spMkLst>
        </pc:spChg>
        <pc:spChg chg="add del">
          <ac:chgData name="stefaniabulete@gmail.com" userId="2b3de2b4a2adbbea" providerId="LiveId" clId="{41089C77-F49D-4739-B037-E0D0CDACFAC7}" dt="2022-03-07T22:40:23.344" v="85" actId="26606"/>
          <ac:spMkLst>
            <pc:docMk/>
            <pc:sldMk cId="1439658615" sldId="258"/>
            <ac:spMk id="1031" creationId="{BD94142C-10EE-487C-A327-404FDF358F22}"/>
          </ac:spMkLst>
        </pc:spChg>
        <pc:spChg chg="add del">
          <ac:chgData name="stefaniabulete@gmail.com" userId="2b3de2b4a2adbbea" providerId="LiveId" clId="{41089C77-F49D-4739-B037-E0D0CDACFAC7}" dt="2022-03-07T22:40:23.344" v="85" actId="26606"/>
          <ac:spMkLst>
            <pc:docMk/>
            <pc:sldMk cId="1439658615" sldId="258"/>
            <ac:spMk id="1032" creationId="{5F7FAC2D-7A74-4939-A917-A1A5AF935685}"/>
          </ac:spMkLst>
        </pc:spChg>
        <pc:spChg chg="add del">
          <ac:chgData name="stefaniabulete@gmail.com" userId="2b3de2b4a2adbbea" providerId="LiveId" clId="{41089C77-F49D-4739-B037-E0D0CDACFAC7}" dt="2022-03-07T22:40:23.344" v="85" actId="26606"/>
          <ac:spMkLst>
            <pc:docMk/>
            <pc:sldMk cId="1439658615" sldId="258"/>
            <ac:spMk id="1033" creationId="{BA53A868-C420-4BAE-9244-EC162AF05CFC}"/>
          </ac:spMkLst>
        </pc:spChg>
        <pc:spChg chg="add del">
          <ac:chgData name="stefaniabulete@gmail.com" userId="2b3de2b4a2adbbea" providerId="LiveId" clId="{41089C77-F49D-4739-B037-E0D0CDACFAC7}" dt="2022-03-07T22:40:01.076" v="74" actId="26606"/>
          <ac:spMkLst>
            <pc:docMk/>
            <pc:sldMk cId="1439658615" sldId="258"/>
            <ac:spMk id="1038" creationId="{BEBBBF70-6ABC-46E8-A293-73A60B8E2EA4}"/>
          </ac:spMkLst>
        </pc:spChg>
        <pc:spChg chg="add del">
          <ac:chgData name="stefaniabulete@gmail.com" userId="2b3de2b4a2adbbea" providerId="LiveId" clId="{41089C77-F49D-4739-B037-E0D0CDACFAC7}" dt="2022-03-07T22:40:01.076" v="74" actId="26606"/>
          <ac:spMkLst>
            <pc:docMk/>
            <pc:sldMk cId="1439658615" sldId="258"/>
            <ac:spMk id="1039" creationId="{05388887-43DC-4FAF-9400-7925701AFEE6}"/>
          </ac:spMkLst>
        </pc:spChg>
        <pc:spChg chg="add del">
          <ac:chgData name="stefaniabulete@gmail.com" userId="2b3de2b4a2adbbea" providerId="LiveId" clId="{41089C77-F49D-4739-B037-E0D0CDACFAC7}" dt="2022-03-07T22:40:01.076" v="74" actId="26606"/>
          <ac:spMkLst>
            <pc:docMk/>
            <pc:sldMk cId="1439658615" sldId="258"/>
            <ac:spMk id="1040" creationId="{2F2FD4B7-706B-4F5C-A0C7-7D69677C7BFC}"/>
          </ac:spMkLst>
        </pc:spChg>
        <pc:spChg chg="add del">
          <ac:chgData name="stefaniabulete@gmail.com" userId="2b3de2b4a2adbbea" providerId="LiveId" clId="{41089C77-F49D-4739-B037-E0D0CDACFAC7}" dt="2022-03-07T22:40:03.960" v="76" actId="26606"/>
          <ac:spMkLst>
            <pc:docMk/>
            <pc:sldMk cId="1439658615" sldId="258"/>
            <ac:spMk id="1044" creationId="{C8AC92D2-D6DE-4772-A874-5D65F883FCDB}"/>
          </ac:spMkLst>
        </pc:spChg>
        <pc:spChg chg="add del">
          <ac:chgData name="stefaniabulete@gmail.com" userId="2b3de2b4a2adbbea" providerId="LiveId" clId="{41089C77-F49D-4739-B037-E0D0CDACFAC7}" dt="2022-03-07T22:40:03.960" v="76" actId="26606"/>
          <ac:spMkLst>
            <pc:docMk/>
            <pc:sldMk cId="1439658615" sldId="258"/>
            <ac:spMk id="1045" creationId="{0F2E3678-25D0-49F9-9BD6-8D4D605650E5}"/>
          </ac:spMkLst>
        </pc:spChg>
        <pc:spChg chg="add del">
          <ac:chgData name="stefaniabulete@gmail.com" userId="2b3de2b4a2adbbea" providerId="LiveId" clId="{41089C77-F49D-4739-B037-E0D0CDACFAC7}" dt="2022-03-07T22:40:03.960" v="76" actId="26606"/>
          <ac:spMkLst>
            <pc:docMk/>
            <pc:sldMk cId="1439658615" sldId="258"/>
            <ac:spMk id="1046" creationId="{63A45CD5-61B0-48E1-8090-7584418C274A}"/>
          </ac:spMkLst>
        </pc:spChg>
        <pc:spChg chg="del">
          <ac:chgData name="stefaniabulete@gmail.com" userId="2b3de2b4a2adbbea" providerId="LiveId" clId="{41089C77-F49D-4739-B037-E0D0CDACFAC7}" dt="2022-03-07T22:38:56.878" v="66"/>
          <ac:spMkLst>
            <pc:docMk/>
            <pc:sldMk cId="1439658615" sldId="258"/>
            <ac:spMk id="1050" creationId="{BA6285CA-6AFA-4F27-AFB5-1B32CDE09B1A}"/>
          </ac:spMkLst>
        </pc:spChg>
        <pc:spChg chg="del">
          <ac:chgData name="stefaniabulete@gmail.com" userId="2b3de2b4a2adbbea" providerId="LiveId" clId="{41089C77-F49D-4739-B037-E0D0CDACFAC7}" dt="2022-03-07T22:38:56.878" v="66"/>
          <ac:spMkLst>
            <pc:docMk/>
            <pc:sldMk cId="1439658615" sldId="258"/>
            <ac:spMk id="1051" creationId="{AF152BFE-7BA8-4007-AD9C-F4DC95E437EE}"/>
          </ac:spMkLst>
        </pc:spChg>
        <pc:spChg chg="add del">
          <ac:chgData name="stefaniabulete@gmail.com" userId="2b3de2b4a2adbbea" providerId="LiveId" clId="{41089C77-F49D-4739-B037-E0D0CDACFAC7}" dt="2022-03-07T22:40:07.757" v="78" actId="26606"/>
          <ac:spMkLst>
            <pc:docMk/>
            <pc:sldMk cId="1439658615" sldId="258"/>
            <ac:spMk id="1052" creationId="{18D8845F-30A4-4D73-83CB-ABA691F5A92D}"/>
          </ac:spMkLst>
        </pc:spChg>
        <pc:spChg chg="add del">
          <ac:chgData name="stefaniabulete@gmail.com" userId="2b3de2b4a2adbbea" providerId="LiveId" clId="{41089C77-F49D-4739-B037-E0D0CDACFAC7}" dt="2022-03-07T22:40:07.757" v="78" actId="26606"/>
          <ac:spMkLst>
            <pc:docMk/>
            <pc:sldMk cId="1439658615" sldId="258"/>
            <ac:spMk id="1053" creationId="{1DAC2350-FA6C-4B24-9A17-926C160E8CD9}"/>
          </ac:spMkLst>
        </pc:spChg>
        <pc:spChg chg="add del">
          <ac:chgData name="stefaniabulete@gmail.com" userId="2b3de2b4a2adbbea" providerId="LiveId" clId="{41089C77-F49D-4739-B037-E0D0CDACFAC7}" dt="2022-03-07T22:40:07.757" v="78" actId="26606"/>
          <ac:spMkLst>
            <pc:docMk/>
            <pc:sldMk cId="1439658615" sldId="258"/>
            <ac:spMk id="1054" creationId="{2A637C44-0146-4C54-A1A1-57BC8E6C3C2B}"/>
          </ac:spMkLst>
        </pc:spChg>
        <pc:spChg chg="del">
          <ac:chgData name="stefaniabulete@gmail.com" userId="2b3de2b4a2adbbea" providerId="LiveId" clId="{41089C77-F49D-4739-B037-E0D0CDACFAC7}" dt="2022-03-07T22:38:56.878" v="66"/>
          <ac:spMkLst>
            <pc:docMk/>
            <pc:sldMk cId="1439658615" sldId="258"/>
            <ac:spMk id="1055" creationId="{7BCC6446-8462-4A63-9B6F-8F57EC40F648}"/>
          </ac:spMkLst>
        </pc:spChg>
        <pc:spChg chg="del">
          <ac:chgData name="stefaniabulete@gmail.com" userId="2b3de2b4a2adbbea" providerId="LiveId" clId="{41089C77-F49D-4739-B037-E0D0CDACFAC7}" dt="2022-03-07T22:38:56.878" v="66"/>
          <ac:spMkLst>
            <pc:docMk/>
            <pc:sldMk cId="1439658615" sldId="258"/>
            <ac:spMk id="1056" creationId="{B6DE7CCF-F894-44DD-9FA3-8BD0D5CE25AD}"/>
          </ac:spMkLst>
        </pc:spChg>
        <pc:spChg chg="add del">
          <ac:chgData name="stefaniabulete@gmail.com" userId="2b3de2b4a2adbbea" providerId="LiveId" clId="{41089C77-F49D-4739-B037-E0D0CDACFAC7}" dt="2022-03-07T22:40:07.757" v="78" actId="26606"/>
          <ac:spMkLst>
            <pc:docMk/>
            <pc:sldMk cId="1439658615" sldId="258"/>
            <ac:spMk id="1058" creationId="{6AB310E7-DE5C-4964-8CBB-E87A22B5BD59}"/>
          </ac:spMkLst>
        </pc:spChg>
        <pc:spChg chg="add del">
          <ac:chgData name="stefaniabulete@gmail.com" userId="2b3de2b4a2adbbea" providerId="LiveId" clId="{41089C77-F49D-4739-B037-E0D0CDACFAC7}" dt="2022-03-07T22:40:10.932" v="80" actId="26606"/>
          <ac:spMkLst>
            <pc:docMk/>
            <pc:sldMk cId="1439658615" sldId="258"/>
            <ac:spMk id="1062" creationId="{E55B6B82-66E9-4688-845A-0A80159AA049}"/>
          </ac:spMkLst>
        </pc:spChg>
        <pc:spChg chg="add del">
          <ac:chgData name="stefaniabulete@gmail.com" userId="2b3de2b4a2adbbea" providerId="LiveId" clId="{41089C77-F49D-4739-B037-E0D0CDACFAC7}" dt="2022-03-07T22:40:10.932" v="80" actId="26606"/>
          <ac:spMkLst>
            <pc:docMk/>
            <pc:sldMk cId="1439658615" sldId="258"/>
            <ac:spMk id="1063" creationId="{A20985FA-A9AF-4D1A-AA92-5D98A579F391}"/>
          </ac:spMkLst>
        </pc:spChg>
        <pc:spChg chg="add del">
          <ac:chgData name="stefaniabulete@gmail.com" userId="2b3de2b4a2adbbea" providerId="LiveId" clId="{41089C77-F49D-4739-B037-E0D0CDACFAC7}" dt="2022-03-07T22:40:10.932" v="80" actId="26606"/>
          <ac:spMkLst>
            <pc:docMk/>
            <pc:sldMk cId="1439658615" sldId="258"/>
            <ac:spMk id="1064" creationId="{A1A452BB-978F-4C43-8664-63B86F39658D}"/>
          </ac:spMkLst>
        </pc:spChg>
        <pc:spChg chg="add del">
          <ac:chgData name="stefaniabulete@gmail.com" userId="2b3de2b4a2adbbea" providerId="LiveId" clId="{41089C77-F49D-4739-B037-E0D0CDACFAC7}" dt="2022-03-07T22:40:10.932" v="80" actId="26606"/>
          <ac:spMkLst>
            <pc:docMk/>
            <pc:sldMk cId="1439658615" sldId="258"/>
            <ac:spMk id="1065" creationId="{ADDD86A3-D1B7-46C2-BCD5-82428C1C3156}"/>
          </ac:spMkLst>
        </pc:spChg>
        <pc:spChg chg="add del">
          <ac:chgData name="stefaniabulete@gmail.com" userId="2b3de2b4a2adbbea" providerId="LiveId" clId="{41089C77-F49D-4739-B037-E0D0CDACFAC7}" dt="2022-03-07T22:40:10.932" v="80" actId="26606"/>
          <ac:spMkLst>
            <pc:docMk/>
            <pc:sldMk cId="1439658615" sldId="258"/>
            <ac:spMk id="1066" creationId="{9A6FBAE9-917E-4BD9-BA28-F347E09BD323}"/>
          </ac:spMkLst>
        </pc:spChg>
        <pc:spChg chg="add del">
          <ac:chgData name="stefaniabulete@gmail.com" userId="2b3de2b4a2adbbea" providerId="LiveId" clId="{41089C77-F49D-4739-B037-E0D0CDACFAC7}" dt="2022-03-07T22:40:10.932" v="80" actId="26606"/>
          <ac:spMkLst>
            <pc:docMk/>
            <pc:sldMk cId="1439658615" sldId="258"/>
            <ac:spMk id="1067" creationId="{C40C51F3-5AB0-49F8-AA14-B72F855CABD6}"/>
          </ac:spMkLst>
        </pc:spChg>
        <pc:spChg chg="add del">
          <ac:chgData name="stefaniabulete@gmail.com" userId="2b3de2b4a2adbbea" providerId="LiveId" clId="{41089C77-F49D-4739-B037-E0D0CDACFAC7}" dt="2022-03-07T22:40:20.325" v="82" actId="26606"/>
          <ac:spMkLst>
            <pc:docMk/>
            <pc:sldMk cId="1439658615" sldId="258"/>
            <ac:spMk id="1070" creationId="{56F7F177-4AE8-4934-A7F6-B3910259F21E}"/>
          </ac:spMkLst>
        </pc:spChg>
        <pc:spChg chg="add del">
          <ac:chgData name="stefaniabulete@gmail.com" userId="2b3de2b4a2adbbea" providerId="LiveId" clId="{41089C77-F49D-4739-B037-E0D0CDACFAC7}" dt="2022-03-07T22:40:20.325" v="82" actId="26606"/>
          <ac:spMkLst>
            <pc:docMk/>
            <pc:sldMk cId="1439658615" sldId="258"/>
            <ac:spMk id="1071" creationId="{1DAC2350-FA6C-4B24-9A17-926C160E8CD9}"/>
          </ac:spMkLst>
        </pc:spChg>
        <pc:spChg chg="add del">
          <ac:chgData name="stefaniabulete@gmail.com" userId="2b3de2b4a2adbbea" providerId="LiveId" clId="{41089C77-F49D-4739-B037-E0D0CDACFAC7}" dt="2022-03-07T22:40:20.325" v="82" actId="26606"/>
          <ac:spMkLst>
            <pc:docMk/>
            <pc:sldMk cId="1439658615" sldId="258"/>
            <ac:spMk id="1072" creationId="{2A637C44-0146-4C54-A1A1-57BC8E6C3C2B}"/>
          </ac:spMkLst>
        </pc:spChg>
        <pc:spChg chg="add del">
          <ac:chgData name="stefaniabulete@gmail.com" userId="2b3de2b4a2adbbea" providerId="LiveId" clId="{41089C77-F49D-4739-B037-E0D0CDACFAC7}" dt="2022-03-07T22:40:20.325" v="82" actId="26606"/>
          <ac:spMkLst>
            <pc:docMk/>
            <pc:sldMk cId="1439658615" sldId="258"/>
            <ac:spMk id="1073" creationId="{6AB310E7-DE5C-4964-8CBB-E87A22B5BD59}"/>
          </ac:spMkLst>
        </pc:spChg>
        <pc:spChg chg="add del">
          <ac:chgData name="stefaniabulete@gmail.com" userId="2b3de2b4a2adbbea" providerId="LiveId" clId="{41089C77-F49D-4739-B037-E0D0CDACFAC7}" dt="2022-03-07T22:40:23.329" v="84" actId="26606"/>
          <ac:spMkLst>
            <pc:docMk/>
            <pc:sldMk cId="1439658615" sldId="258"/>
            <ac:spMk id="1078" creationId="{EA4E4267-CAF0-4C38-8DC6-CD3B1A9F046E}"/>
          </ac:spMkLst>
        </pc:spChg>
        <pc:spChg chg="add del">
          <ac:chgData name="stefaniabulete@gmail.com" userId="2b3de2b4a2adbbea" providerId="LiveId" clId="{41089C77-F49D-4739-B037-E0D0CDACFAC7}" dt="2022-03-07T22:40:23.329" v="84" actId="26606"/>
          <ac:spMkLst>
            <pc:docMk/>
            <pc:sldMk cId="1439658615" sldId="258"/>
            <ac:spMk id="1079" creationId="{0EE3ACC5-126D-4BA4-8B45-7F0B5B839C51}"/>
          </ac:spMkLst>
        </pc:spChg>
        <pc:spChg chg="add del">
          <ac:chgData name="stefaniabulete@gmail.com" userId="2b3de2b4a2adbbea" providerId="LiveId" clId="{41089C77-F49D-4739-B037-E0D0CDACFAC7}" dt="2022-03-07T22:40:23.329" v="84" actId="26606"/>
          <ac:spMkLst>
            <pc:docMk/>
            <pc:sldMk cId="1439658615" sldId="258"/>
            <ac:spMk id="1080" creationId="{AB2868F7-FE10-4289-A5BD-90763C7A2F5A}"/>
          </ac:spMkLst>
        </pc:spChg>
        <pc:spChg chg="add del">
          <ac:chgData name="stefaniabulete@gmail.com" userId="2b3de2b4a2adbbea" providerId="LiveId" clId="{41089C77-F49D-4739-B037-E0D0CDACFAC7}" dt="2022-03-07T22:40:23.329" v="84" actId="26606"/>
          <ac:spMkLst>
            <pc:docMk/>
            <pc:sldMk cId="1439658615" sldId="258"/>
            <ac:spMk id="1081" creationId="{BD94142C-10EE-487C-A327-404FDF358F22}"/>
          </ac:spMkLst>
        </pc:spChg>
        <pc:spChg chg="add del">
          <ac:chgData name="stefaniabulete@gmail.com" userId="2b3de2b4a2adbbea" providerId="LiveId" clId="{41089C77-F49D-4739-B037-E0D0CDACFAC7}" dt="2022-03-07T22:40:23.329" v="84" actId="26606"/>
          <ac:spMkLst>
            <pc:docMk/>
            <pc:sldMk cId="1439658615" sldId="258"/>
            <ac:spMk id="1082" creationId="{5F7FAC2D-7A74-4939-A917-A1A5AF935685}"/>
          </ac:spMkLst>
        </pc:spChg>
        <pc:spChg chg="add del">
          <ac:chgData name="stefaniabulete@gmail.com" userId="2b3de2b4a2adbbea" providerId="LiveId" clId="{41089C77-F49D-4739-B037-E0D0CDACFAC7}" dt="2022-03-07T22:40:23.329" v="84" actId="26606"/>
          <ac:spMkLst>
            <pc:docMk/>
            <pc:sldMk cId="1439658615" sldId="258"/>
            <ac:spMk id="1083" creationId="{BA53A868-C420-4BAE-9244-EC162AF05CFC}"/>
          </ac:spMkLst>
        </pc:spChg>
        <pc:spChg chg="add">
          <ac:chgData name="stefaniabulete@gmail.com" userId="2b3de2b4a2adbbea" providerId="LiveId" clId="{41089C77-F49D-4739-B037-E0D0CDACFAC7}" dt="2022-03-07T22:40:23.344" v="85" actId="26606"/>
          <ac:spMkLst>
            <pc:docMk/>
            <pc:sldMk cId="1439658615" sldId="258"/>
            <ac:spMk id="1088" creationId="{EA4E4267-CAF0-4C38-8DC6-CD3B1A9F046E}"/>
          </ac:spMkLst>
        </pc:spChg>
        <pc:spChg chg="add">
          <ac:chgData name="stefaniabulete@gmail.com" userId="2b3de2b4a2adbbea" providerId="LiveId" clId="{41089C77-F49D-4739-B037-E0D0CDACFAC7}" dt="2022-03-07T22:40:23.344" v="85" actId="26606"/>
          <ac:spMkLst>
            <pc:docMk/>
            <pc:sldMk cId="1439658615" sldId="258"/>
            <ac:spMk id="1089" creationId="{0EE3ACC5-126D-4BA4-8B45-7F0B5B839C51}"/>
          </ac:spMkLst>
        </pc:spChg>
        <pc:spChg chg="add">
          <ac:chgData name="stefaniabulete@gmail.com" userId="2b3de2b4a2adbbea" providerId="LiveId" clId="{41089C77-F49D-4739-B037-E0D0CDACFAC7}" dt="2022-03-07T22:40:23.344" v="85" actId="26606"/>
          <ac:spMkLst>
            <pc:docMk/>
            <pc:sldMk cId="1439658615" sldId="258"/>
            <ac:spMk id="1090" creationId="{AB2868F7-FE10-4289-A5BD-90763C7A2F5A}"/>
          </ac:spMkLst>
        </pc:spChg>
        <pc:spChg chg="add">
          <ac:chgData name="stefaniabulete@gmail.com" userId="2b3de2b4a2adbbea" providerId="LiveId" clId="{41089C77-F49D-4739-B037-E0D0CDACFAC7}" dt="2022-03-07T22:40:23.344" v="85" actId="26606"/>
          <ac:spMkLst>
            <pc:docMk/>
            <pc:sldMk cId="1439658615" sldId="258"/>
            <ac:spMk id="1091" creationId="{BD94142C-10EE-487C-A327-404FDF358F22}"/>
          </ac:spMkLst>
        </pc:spChg>
        <pc:spChg chg="add">
          <ac:chgData name="stefaniabulete@gmail.com" userId="2b3de2b4a2adbbea" providerId="LiveId" clId="{41089C77-F49D-4739-B037-E0D0CDACFAC7}" dt="2022-03-07T22:40:23.344" v="85" actId="26606"/>
          <ac:spMkLst>
            <pc:docMk/>
            <pc:sldMk cId="1439658615" sldId="258"/>
            <ac:spMk id="1092" creationId="{5F7FAC2D-7A74-4939-A917-A1A5AF935685}"/>
          </ac:spMkLst>
        </pc:spChg>
        <pc:spChg chg="add">
          <ac:chgData name="stefaniabulete@gmail.com" userId="2b3de2b4a2adbbea" providerId="LiveId" clId="{41089C77-F49D-4739-B037-E0D0CDACFAC7}" dt="2022-03-07T22:40:23.344" v="85" actId="26606"/>
          <ac:spMkLst>
            <pc:docMk/>
            <pc:sldMk cId="1439658615" sldId="258"/>
            <ac:spMk id="1093" creationId="{BA53A868-C420-4BAE-9244-EC162AF05CFC}"/>
          </ac:spMkLst>
        </pc:spChg>
        <pc:grpChg chg="del">
          <ac:chgData name="stefaniabulete@gmail.com" userId="2b3de2b4a2adbbea" providerId="LiveId" clId="{41089C77-F49D-4739-B037-E0D0CDACFAC7}" dt="2022-03-07T22:38:56.878" v="66"/>
          <ac:grpSpMkLst>
            <pc:docMk/>
            <pc:sldMk cId="1439658615" sldId="258"/>
            <ac:grpSpMk id="1057" creationId="{8118ECEF-CA6A-4CB6-BCA5-59B2DB40C4AB}"/>
          </ac:grpSpMkLst>
        </pc:grpChg>
        <pc:picChg chg="mod ord">
          <ac:chgData name="stefaniabulete@gmail.com" userId="2b3de2b4a2adbbea" providerId="LiveId" clId="{41089C77-F49D-4739-B037-E0D0CDACFAC7}" dt="2022-03-07T22:40:23.344" v="85" actId="26606"/>
          <ac:picMkLst>
            <pc:docMk/>
            <pc:sldMk cId="1439658615" sldId="258"/>
            <ac:picMk id="1026" creationId="{DB53C3C6-F940-4AED-BA43-7C6FE86DBB34}"/>
          </ac:picMkLst>
        </pc:picChg>
        <pc:cxnChg chg="add del">
          <ac:chgData name="stefaniabulete@gmail.com" userId="2b3de2b4a2adbbea" providerId="LiveId" clId="{41089C77-F49D-4739-B037-E0D0CDACFAC7}" dt="2022-03-07T22:39:40.253" v="71" actId="26606"/>
          <ac:cxnSpMkLst>
            <pc:docMk/>
            <pc:sldMk cId="1439658615" sldId="258"/>
            <ac:cxnSpMk id="83" creationId="{17DDE795-6761-419B-AD64-BBF0FB97509D}"/>
          </ac:cxnSpMkLst>
        </pc:cxnChg>
        <pc:cxnChg chg="add del">
          <ac:chgData name="stefaniabulete@gmail.com" userId="2b3de2b4a2adbbea" providerId="LiveId" clId="{41089C77-F49D-4739-B037-E0D0CDACFAC7}" dt="2022-03-07T22:39:40.253" v="71" actId="26606"/>
          <ac:cxnSpMkLst>
            <pc:docMk/>
            <pc:sldMk cId="1439658615" sldId="258"/>
            <ac:cxnSpMk id="85" creationId="{B08FEDFB-00F7-4A10-B7AD-EE9C0EC0F57D}"/>
          </ac:cxnSpMkLst>
        </pc:cxnChg>
        <pc:cxnChg chg="add del">
          <ac:chgData name="stefaniabulete@gmail.com" userId="2b3de2b4a2adbbea" providerId="LiveId" clId="{41089C77-F49D-4739-B037-E0D0CDACFAC7}" dt="2022-03-07T22:39:40.253" v="71" actId="26606"/>
          <ac:cxnSpMkLst>
            <pc:docMk/>
            <pc:sldMk cId="1439658615" sldId="258"/>
            <ac:cxnSpMk id="87" creationId="{23380ECD-C29F-4B42-8180-48497DCD4361}"/>
          </ac:cxnSpMkLst>
        </pc:cxnChg>
        <pc:cxnChg chg="add del">
          <ac:chgData name="stefaniabulete@gmail.com" userId="2b3de2b4a2adbbea" providerId="LiveId" clId="{41089C77-F49D-4739-B037-E0D0CDACFAC7}" dt="2022-03-07T22:40:01.076" v="74" actId="26606"/>
          <ac:cxnSpMkLst>
            <pc:docMk/>
            <pc:sldMk cId="1439658615" sldId="258"/>
            <ac:cxnSpMk id="91" creationId="{33AD82B4-5F4B-4968-B15E-29DCF8592D58}"/>
          </ac:cxnSpMkLst>
        </pc:cxnChg>
        <pc:cxnChg chg="add del">
          <ac:chgData name="stefaniabulete@gmail.com" userId="2b3de2b4a2adbbea" providerId="LiveId" clId="{41089C77-F49D-4739-B037-E0D0CDACFAC7}" dt="2022-03-07T22:40:07.757" v="78" actId="26606"/>
          <ac:cxnSpMkLst>
            <pc:docMk/>
            <pc:sldMk cId="1439658615" sldId="258"/>
            <ac:cxnSpMk id="93" creationId="{B1848EA8-FE52-4762-AE9B-5D1DD4C33621}"/>
          </ac:cxnSpMkLst>
        </pc:cxnChg>
        <pc:cxnChg chg="add del">
          <ac:chgData name="stefaniabulete@gmail.com" userId="2b3de2b4a2adbbea" providerId="LiveId" clId="{41089C77-F49D-4739-B037-E0D0CDACFAC7}" dt="2022-03-07T22:40:10.932" v="80" actId="26606"/>
          <ac:cxnSpMkLst>
            <pc:docMk/>
            <pc:sldMk cId="1439658615" sldId="258"/>
            <ac:cxnSpMk id="95" creationId="{B08FEDFB-00F7-4A10-B7AD-EE9C0EC0F57D}"/>
          </ac:cxnSpMkLst>
        </pc:cxnChg>
        <pc:cxnChg chg="add del">
          <ac:chgData name="stefaniabulete@gmail.com" userId="2b3de2b4a2adbbea" providerId="LiveId" clId="{41089C77-F49D-4739-B037-E0D0CDACFAC7}" dt="2022-03-07T22:40:10.932" v="80" actId="26606"/>
          <ac:cxnSpMkLst>
            <pc:docMk/>
            <pc:sldMk cId="1439658615" sldId="258"/>
            <ac:cxnSpMk id="97" creationId="{23380ECD-C29F-4B42-8180-48497DCD4361}"/>
          </ac:cxnSpMkLst>
        </pc:cxnChg>
        <pc:cxnChg chg="add del">
          <ac:chgData name="stefaniabulete@gmail.com" userId="2b3de2b4a2adbbea" providerId="LiveId" clId="{41089C77-F49D-4739-B037-E0D0CDACFAC7}" dt="2022-03-07T22:39:40.221" v="70" actId="26606"/>
          <ac:cxnSpMkLst>
            <pc:docMk/>
            <pc:sldMk cId="1439658615" sldId="258"/>
            <ac:cxnSpMk id="147" creationId="{C2686EF3-81CC-419F-96C3-002A75880309}"/>
          </ac:cxnSpMkLst>
        </pc:cxnChg>
        <pc:cxnChg chg="add del">
          <ac:chgData name="stefaniabulete@gmail.com" userId="2b3de2b4a2adbbea" providerId="LiveId" clId="{41089C77-F49D-4739-B037-E0D0CDACFAC7}" dt="2022-03-07T22:39:40.221" v="70" actId="26606"/>
          <ac:cxnSpMkLst>
            <pc:docMk/>
            <pc:sldMk cId="1439658615" sldId="258"/>
            <ac:cxnSpMk id="149" creationId="{F8D93CCA-A85E-4529-A6F0-8BB54D27BCD1}"/>
          </ac:cxnSpMkLst>
        </pc:cxnChg>
        <pc:cxnChg chg="add del">
          <ac:chgData name="stefaniabulete@gmail.com" userId="2b3de2b4a2adbbea" providerId="LiveId" clId="{41089C77-F49D-4739-B037-E0D0CDACFAC7}" dt="2022-03-07T22:39:40.221" v="70" actId="26606"/>
          <ac:cxnSpMkLst>
            <pc:docMk/>
            <pc:sldMk cId="1439658615" sldId="258"/>
            <ac:cxnSpMk id="151" creationId="{1ECFA516-C18C-41AE-AFF2-A0D0A59C9E90}"/>
          </ac:cxnSpMkLst>
        </pc:cxnChg>
        <pc:cxnChg chg="add del">
          <ac:chgData name="stefaniabulete@gmail.com" userId="2b3de2b4a2adbbea" providerId="LiveId" clId="{41089C77-F49D-4739-B037-E0D0CDACFAC7}" dt="2022-03-07T22:40:23.344" v="85" actId="26606"/>
          <ac:cxnSpMkLst>
            <pc:docMk/>
            <pc:sldMk cId="1439658615" sldId="258"/>
            <ac:cxnSpMk id="1034" creationId="{F8D93CCA-A85E-4529-A6F0-8BB54D27BCD1}"/>
          </ac:cxnSpMkLst>
        </pc:cxnChg>
        <pc:cxnChg chg="add del">
          <ac:chgData name="stefaniabulete@gmail.com" userId="2b3de2b4a2adbbea" providerId="LiveId" clId="{41089C77-F49D-4739-B037-E0D0CDACFAC7}" dt="2022-03-07T22:40:23.344" v="85" actId="26606"/>
          <ac:cxnSpMkLst>
            <pc:docMk/>
            <pc:sldMk cId="1439658615" sldId="258"/>
            <ac:cxnSpMk id="1035" creationId="{C2686EF3-81CC-419F-96C3-002A75880309}"/>
          </ac:cxnSpMkLst>
        </pc:cxnChg>
        <pc:cxnChg chg="add del">
          <ac:chgData name="stefaniabulete@gmail.com" userId="2b3de2b4a2adbbea" providerId="LiveId" clId="{41089C77-F49D-4739-B037-E0D0CDACFAC7}" dt="2022-03-07T22:40:23.344" v="85" actId="26606"/>
          <ac:cxnSpMkLst>
            <pc:docMk/>
            <pc:sldMk cId="1439658615" sldId="258"/>
            <ac:cxnSpMk id="1036" creationId="{1ECFA516-C18C-41AE-AFF2-A0D0A59C9E90}"/>
          </ac:cxnSpMkLst>
        </pc:cxnChg>
        <pc:cxnChg chg="add del">
          <ac:chgData name="stefaniabulete@gmail.com" userId="2b3de2b4a2adbbea" providerId="LiveId" clId="{41089C77-F49D-4739-B037-E0D0CDACFAC7}" dt="2022-03-07T22:40:01.076" v="74" actId="26606"/>
          <ac:cxnSpMkLst>
            <pc:docMk/>
            <pc:sldMk cId="1439658615" sldId="258"/>
            <ac:cxnSpMk id="1041" creationId="{26E6DC6E-1FA3-4048-B867-BDB51763F365}"/>
          </ac:cxnSpMkLst>
        </pc:cxnChg>
        <pc:cxnChg chg="add del">
          <ac:chgData name="stefaniabulete@gmail.com" userId="2b3de2b4a2adbbea" providerId="LiveId" clId="{41089C77-F49D-4739-B037-E0D0CDACFAC7}" dt="2022-03-07T22:40:01.076" v="74" actId="26606"/>
          <ac:cxnSpMkLst>
            <pc:docMk/>
            <pc:sldMk cId="1439658615" sldId="258"/>
            <ac:cxnSpMk id="1042" creationId="{6E066135-B6C1-4001-B7CC-53A443DF250C}"/>
          </ac:cxnSpMkLst>
        </pc:cxnChg>
        <pc:cxnChg chg="add del">
          <ac:chgData name="stefaniabulete@gmail.com" userId="2b3de2b4a2adbbea" providerId="LiveId" clId="{41089C77-F49D-4739-B037-E0D0CDACFAC7}" dt="2022-03-07T22:40:03.960" v="76" actId="26606"/>
          <ac:cxnSpMkLst>
            <pc:docMk/>
            <pc:sldMk cId="1439658615" sldId="258"/>
            <ac:cxnSpMk id="1047" creationId="{C6D4C1FD-C274-4FA8-939A-09E6498EFC7D}"/>
          </ac:cxnSpMkLst>
        </pc:cxnChg>
        <pc:cxnChg chg="add del">
          <ac:chgData name="stefaniabulete@gmail.com" userId="2b3de2b4a2adbbea" providerId="LiveId" clId="{41089C77-F49D-4739-B037-E0D0CDACFAC7}" dt="2022-03-07T22:40:03.960" v="76" actId="26606"/>
          <ac:cxnSpMkLst>
            <pc:docMk/>
            <pc:sldMk cId="1439658615" sldId="258"/>
            <ac:cxnSpMk id="1048" creationId="{C13D4426-8AD5-43D7-8033-05DBB3BFE65E}"/>
          </ac:cxnSpMkLst>
        </pc:cxnChg>
        <pc:cxnChg chg="add del">
          <ac:chgData name="stefaniabulete@gmail.com" userId="2b3de2b4a2adbbea" providerId="LiveId" clId="{41089C77-F49D-4739-B037-E0D0CDACFAC7}" dt="2022-03-07T22:40:03.960" v="76" actId="26606"/>
          <ac:cxnSpMkLst>
            <pc:docMk/>
            <pc:sldMk cId="1439658615" sldId="258"/>
            <ac:cxnSpMk id="1049" creationId="{1EC8029B-C6E2-4459-859A-7539865E0066}"/>
          </ac:cxnSpMkLst>
        </pc:cxnChg>
        <pc:cxnChg chg="add del">
          <ac:chgData name="stefaniabulete@gmail.com" userId="2b3de2b4a2adbbea" providerId="LiveId" clId="{41089C77-F49D-4739-B037-E0D0CDACFAC7}" dt="2022-03-07T22:40:07.757" v="78" actId="26606"/>
          <ac:cxnSpMkLst>
            <pc:docMk/>
            <pc:sldMk cId="1439658615" sldId="258"/>
            <ac:cxnSpMk id="1059" creationId="{BC6D0BA2-2FCA-496D-A55A-C56A7B3E09D8}"/>
          </ac:cxnSpMkLst>
        </pc:cxnChg>
        <pc:cxnChg chg="add del">
          <ac:chgData name="stefaniabulete@gmail.com" userId="2b3de2b4a2adbbea" providerId="LiveId" clId="{41089C77-F49D-4739-B037-E0D0CDACFAC7}" dt="2022-03-07T22:40:07.757" v="78" actId="26606"/>
          <ac:cxnSpMkLst>
            <pc:docMk/>
            <pc:sldMk cId="1439658615" sldId="258"/>
            <ac:cxnSpMk id="1060" creationId="{EA158404-99A1-4EB0-B63C-8744C273AC0A}"/>
          </ac:cxnSpMkLst>
        </pc:cxnChg>
        <pc:cxnChg chg="add del">
          <ac:chgData name="stefaniabulete@gmail.com" userId="2b3de2b4a2adbbea" providerId="LiveId" clId="{41089C77-F49D-4739-B037-E0D0CDACFAC7}" dt="2022-03-07T22:40:10.932" v="80" actId="26606"/>
          <ac:cxnSpMkLst>
            <pc:docMk/>
            <pc:sldMk cId="1439658615" sldId="258"/>
            <ac:cxnSpMk id="1068" creationId="{17DDE795-6761-419B-AD64-BBF0FB97509D}"/>
          </ac:cxnSpMkLst>
        </pc:cxnChg>
        <pc:cxnChg chg="add del">
          <ac:chgData name="stefaniabulete@gmail.com" userId="2b3de2b4a2adbbea" providerId="LiveId" clId="{41089C77-F49D-4739-B037-E0D0CDACFAC7}" dt="2022-03-07T22:40:20.325" v="82" actId="26606"/>
          <ac:cxnSpMkLst>
            <pc:docMk/>
            <pc:sldMk cId="1439658615" sldId="258"/>
            <ac:cxnSpMk id="1074" creationId="{BC6D0BA2-2FCA-496D-A55A-C56A7B3E09D8}"/>
          </ac:cxnSpMkLst>
        </pc:cxnChg>
        <pc:cxnChg chg="add del">
          <ac:chgData name="stefaniabulete@gmail.com" userId="2b3de2b4a2adbbea" providerId="LiveId" clId="{41089C77-F49D-4739-B037-E0D0CDACFAC7}" dt="2022-03-07T22:40:20.325" v="82" actId="26606"/>
          <ac:cxnSpMkLst>
            <pc:docMk/>
            <pc:sldMk cId="1439658615" sldId="258"/>
            <ac:cxnSpMk id="1075" creationId="{EA158404-99A1-4EB0-B63C-8744C273AC0A}"/>
          </ac:cxnSpMkLst>
        </pc:cxnChg>
        <pc:cxnChg chg="add del">
          <ac:chgData name="stefaniabulete@gmail.com" userId="2b3de2b4a2adbbea" providerId="LiveId" clId="{41089C77-F49D-4739-B037-E0D0CDACFAC7}" dt="2022-03-07T22:40:20.325" v="82" actId="26606"/>
          <ac:cxnSpMkLst>
            <pc:docMk/>
            <pc:sldMk cId="1439658615" sldId="258"/>
            <ac:cxnSpMk id="1076" creationId="{B1848EA8-FE52-4762-AE9B-5D1DD4C33621}"/>
          </ac:cxnSpMkLst>
        </pc:cxnChg>
        <pc:cxnChg chg="add del">
          <ac:chgData name="stefaniabulete@gmail.com" userId="2b3de2b4a2adbbea" providerId="LiveId" clId="{41089C77-F49D-4739-B037-E0D0CDACFAC7}" dt="2022-03-07T22:40:23.329" v="84" actId="26606"/>
          <ac:cxnSpMkLst>
            <pc:docMk/>
            <pc:sldMk cId="1439658615" sldId="258"/>
            <ac:cxnSpMk id="1084" creationId="{F8D93CCA-A85E-4529-A6F0-8BB54D27BCD1}"/>
          </ac:cxnSpMkLst>
        </pc:cxnChg>
        <pc:cxnChg chg="add del">
          <ac:chgData name="stefaniabulete@gmail.com" userId="2b3de2b4a2adbbea" providerId="LiveId" clId="{41089C77-F49D-4739-B037-E0D0CDACFAC7}" dt="2022-03-07T22:40:23.329" v="84" actId="26606"/>
          <ac:cxnSpMkLst>
            <pc:docMk/>
            <pc:sldMk cId="1439658615" sldId="258"/>
            <ac:cxnSpMk id="1085" creationId="{C2686EF3-81CC-419F-96C3-002A75880309}"/>
          </ac:cxnSpMkLst>
        </pc:cxnChg>
        <pc:cxnChg chg="add del">
          <ac:chgData name="stefaniabulete@gmail.com" userId="2b3de2b4a2adbbea" providerId="LiveId" clId="{41089C77-F49D-4739-B037-E0D0CDACFAC7}" dt="2022-03-07T22:40:23.329" v="84" actId="26606"/>
          <ac:cxnSpMkLst>
            <pc:docMk/>
            <pc:sldMk cId="1439658615" sldId="258"/>
            <ac:cxnSpMk id="1086" creationId="{1ECFA516-C18C-41AE-AFF2-A0D0A59C9E90}"/>
          </ac:cxnSpMkLst>
        </pc:cxnChg>
        <pc:cxnChg chg="add">
          <ac:chgData name="stefaniabulete@gmail.com" userId="2b3de2b4a2adbbea" providerId="LiveId" clId="{41089C77-F49D-4739-B037-E0D0CDACFAC7}" dt="2022-03-07T22:40:23.344" v="85" actId="26606"/>
          <ac:cxnSpMkLst>
            <pc:docMk/>
            <pc:sldMk cId="1439658615" sldId="258"/>
            <ac:cxnSpMk id="1094" creationId="{C2686EF3-81CC-419F-96C3-002A75880309}"/>
          </ac:cxnSpMkLst>
        </pc:cxnChg>
        <pc:cxnChg chg="add">
          <ac:chgData name="stefaniabulete@gmail.com" userId="2b3de2b4a2adbbea" providerId="LiveId" clId="{41089C77-F49D-4739-B037-E0D0CDACFAC7}" dt="2022-03-07T22:40:23.344" v="85" actId="26606"/>
          <ac:cxnSpMkLst>
            <pc:docMk/>
            <pc:sldMk cId="1439658615" sldId="258"/>
            <ac:cxnSpMk id="1095" creationId="{F8D93CCA-A85E-4529-A6F0-8BB54D27BCD1}"/>
          </ac:cxnSpMkLst>
        </pc:cxnChg>
        <pc:cxnChg chg="add">
          <ac:chgData name="stefaniabulete@gmail.com" userId="2b3de2b4a2adbbea" providerId="LiveId" clId="{41089C77-F49D-4739-B037-E0D0CDACFAC7}" dt="2022-03-07T22:40:23.344" v="85" actId="26606"/>
          <ac:cxnSpMkLst>
            <pc:docMk/>
            <pc:sldMk cId="1439658615" sldId="258"/>
            <ac:cxnSpMk id="1096" creationId="{1ECFA516-C18C-41AE-AFF2-A0D0A59C9E90}"/>
          </ac:cxnSpMkLst>
        </pc:cxnChg>
      </pc:sldChg>
      <pc:sldChg chg="addSp delSp modSp new mod ord setBg setClrOvrMap">
        <pc:chgData name="stefaniabulete@gmail.com" userId="2b3de2b4a2adbbea" providerId="LiveId" clId="{41089C77-F49D-4739-B037-E0D0CDACFAC7}" dt="2022-03-08T12:48:45.402" v="479" actId="26606"/>
        <pc:sldMkLst>
          <pc:docMk/>
          <pc:sldMk cId="1451183615" sldId="258"/>
        </pc:sldMkLst>
        <pc:spChg chg="mod">
          <ac:chgData name="stefaniabulete@gmail.com" userId="2b3de2b4a2adbbea" providerId="LiveId" clId="{41089C77-F49D-4739-B037-E0D0CDACFAC7}" dt="2022-03-08T12:48:45.402" v="479" actId="26606"/>
          <ac:spMkLst>
            <pc:docMk/>
            <pc:sldMk cId="1451183615" sldId="258"/>
            <ac:spMk id="2" creationId="{E0272944-A85C-46D0-A3B3-117AB0F5B31C}"/>
          </ac:spMkLst>
        </pc:spChg>
        <pc:spChg chg="del mod">
          <ac:chgData name="stefaniabulete@gmail.com" userId="2b3de2b4a2adbbea" providerId="LiveId" clId="{41089C77-F49D-4739-B037-E0D0CDACFAC7}" dt="2022-03-08T12:41:57.622" v="361" actId="26606"/>
          <ac:spMkLst>
            <pc:docMk/>
            <pc:sldMk cId="1451183615" sldId="258"/>
            <ac:spMk id="3" creationId="{A3D36CCD-E1BD-42B2-8B65-E396B230F9D3}"/>
          </ac:spMkLst>
        </pc:spChg>
        <pc:spChg chg="add del">
          <ac:chgData name="stefaniabulete@gmail.com" userId="2b3de2b4a2adbbea" providerId="LiveId" clId="{41089C77-F49D-4739-B037-E0D0CDACFAC7}" dt="2022-03-08T12:48:14.282" v="472" actId="26606"/>
          <ac:spMkLst>
            <pc:docMk/>
            <pc:sldMk cId="1451183615" sldId="258"/>
            <ac:spMk id="8" creationId="{0EB72A9B-FD82-4F09-BF1E-D39311D3A0E3}"/>
          </ac:spMkLst>
        </pc:spChg>
        <pc:spChg chg="add del">
          <ac:chgData name="stefaniabulete@gmail.com" userId="2b3de2b4a2adbbea" providerId="LiveId" clId="{41089C77-F49D-4739-B037-E0D0CDACFAC7}" dt="2022-03-08T12:48:14.282" v="472" actId="26606"/>
          <ac:spMkLst>
            <pc:docMk/>
            <pc:sldMk cId="1451183615" sldId="258"/>
            <ac:spMk id="9" creationId="{DD39B371-6E4E-4070-AB4E-4D788405A5A6}"/>
          </ac:spMkLst>
        </pc:spChg>
        <pc:spChg chg="add del">
          <ac:chgData name="stefaniabulete@gmail.com" userId="2b3de2b4a2adbbea" providerId="LiveId" clId="{41089C77-F49D-4739-B037-E0D0CDACFAC7}" dt="2022-03-08T12:41:57.582" v="360" actId="26606"/>
          <ac:spMkLst>
            <pc:docMk/>
            <pc:sldMk cId="1451183615" sldId="258"/>
            <ac:spMk id="10" creationId="{0BBB6B01-5B73-410C-B70E-8CF2FA470D11}"/>
          </ac:spMkLst>
        </pc:spChg>
        <pc:spChg chg="add del">
          <ac:chgData name="stefaniabulete@gmail.com" userId="2b3de2b4a2adbbea" providerId="LiveId" clId="{41089C77-F49D-4739-B037-E0D0CDACFAC7}" dt="2022-03-08T12:48:40.172" v="476" actId="26606"/>
          <ac:spMkLst>
            <pc:docMk/>
            <pc:sldMk cId="1451183615" sldId="258"/>
            <ac:spMk id="11" creationId="{78A66977-9B4F-4B2C-AE86-901641B90D53}"/>
          </ac:spMkLst>
        </pc:spChg>
        <pc:spChg chg="add del">
          <ac:chgData name="stefaniabulete@gmail.com" userId="2b3de2b4a2adbbea" providerId="LiveId" clId="{41089C77-F49D-4739-B037-E0D0CDACFAC7}" dt="2022-03-08T12:41:57.582" v="360" actId="26606"/>
          <ac:spMkLst>
            <pc:docMk/>
            <pc:sldMk cId="1451183615" sldId="258"/>
            <ac:spMk id="12" creationId="{8712F587-12D0-435C-8E3F-F44C36EE71B8}"/>
          </ac:spMkLst>
        </pc:spChg>
        <pc:spChg chg="add del">
          <ac:chgData name="stefaniabulete@gmail.com" userId="2b3de2b4a2adbbea" providerId="LiveId" clId="{41089C77-F49D-4739-B037-E0D0CDACFAC7}" dt="2022-03-08T12:48:45.307" v="478" actId="26606"/>
          <ac:spMkLst>
            <pc:docMk/>
            <pc:sldMk cId="1451183615" sldId="258"/>
            <ac:spMk id="13" creationId="{77665003-5B93-4A19-9549-739B2EFD35FD}"/>
          </ac:spMkLst>
        </pc:spChg>
        <pc:spChg chg="add del">
          <ac:chgData name="stefaniabulete@gmail.com" userId="2b3de2b4a2adbbea" providerId="LiveId" clId="{41089C77-F49D-4739-B037-E0D0CDACFAC7}" dt="2022-03-08T12:48:14.282" v="472" actId="26606"/>
          <ac:spMkLst>
            <pc:docMk/>
            <pc:sldMk cId="1451183615" sldId="258"/>
            <ac:spMk id="14" creationId="{B937DAED-8BFE-4563-BB45-B5E554D70A84}"/>
          </ac:spMkLst>
        </pc:spChg>
        <pc:spChg chg="add del">
          <ac:chgData name="stefaniabulete@gmail.com" userId="2b3de2b4a2adbbea" providerId="LiveId" clId="{41089C77-F49D-4739-B037-E0D0CDACFAC7}" dt="2022-03-08T12:48:45.307" v="478" actId="26606"/>
          <ac:spMkLst>
            <pc:docMk/>
            <pc:sldMk cId="1451183615" sldId="258"/>
            <ac:spMk id="15" creationId="{DBC543A8-3AE5-4FAA-B94E-BE588D1AB8A2}"/>
          </ac:spMkLst>
        </pc:spChg>
        <pc:spChg chg="add del">
          <ac:chgData name="stefaniabulete@gmail.com" userId="2b3de2b4a2adbbea" providerId="LiveId" clId="{41089C77-F49D-4739-B037-E0D0CDACFAC7}" dt="2022-03-08T12:48:45.307" v="478" actId="26606"/>
          <ac:spMkLst>
            <pc:docMk/>
            <pc:sldMk cId="1451183615" sldId="258"/>
            <ac:spMk id="16" creationId="{58FFB398-DF5E-4361-A724-EE10E91B14A8}"/>
          </ac:spMkLst>
        </pc:spChg>
        <pc:spChg chg="add del">
          <ac:chgData name="stefaniabulete@gmail.com" userId="2b3de2b4a2adbbea" providerId="LiveId" clId="{41089C77-F49D-4739-B037-E0D0CDACFAC7}" dt="2022-03-08T12:48:45.307" v="478" actId="26606"/>
          <ac:spMkLst>
            <pc:docMk/>
            <pc:sldMk cId="1451183615" sldId="258"/>
            <ac:spMk id="17" creationId="{6596D7B5-9420-4F03-A37C-7ED97D1E5744}"/>
          </ac:spMkLst>
        </pc:spChg>
        <pc:spChg chg="add">
          <ac:chgData name="stefaniabulete@gmail.com" userId="2b3de2b4a2adbbea" providerId="LiveId" clId="{41089C77-F49D-4739-B037-E0D0CDACFAC7}" dt="2022-03-08T12:48:45.402" v="479" actId="26606"/>
          <ac:spMkLst>
            <pc:docMk/>
            <pc:sldMk cId="1451183615" sldId="258"/>
            <ac:spMk id="19" creationId="{0EB72A9B-FD82-4F09-BF1E-D39311D3A0E3}"/>
          </ac:spMkLst>
        </pc:spChg>
        <pc:spChg chg="add">
          <ac:chgData name="stefaniabulete@gmail.com" userId="2b3de2b4a2adbbea" providerId="LiveId" clId="{41089C77-F49D-4739-B037-E0D0CDACFAC7}" dt="2022-03-08T12:48:45.402" v="479" actId="26606"/>
          <ac:spMkLst>
            <pc:docMk/>
            <pc:sldMk cId="1451183615" sldId="258"/>
            <ac:spMk id="20" creationId="{DD39B371-6E4E-4070-AB4E-4D788405A5A6}"/>
          </ac:spMkLst>
        </pc:spChg>
        <pc:spChg chg="add">
          <ac:chgData name="stefaniabulete@gmail.com" userId="2b3de2b4a2adbbea" providerId="LiveId" clId="{41089C77-F49D-4739-B037-E0D0CDACFAC7}" dt="2022-03-08T12:48:45.402" v="479" actId="26606"/>
          <ac:spMkLst>
            <pc:docMk/>
            <pc:sldMk cId="1451183615" sldId="258"/>
            <ac:spMk id="21" creationId="{B937DAED-8BFE-4563-BB45-B5E554D70A84}"/>
          </ac:spMkLst>
        </pc:spChg>
        <pc:graphicFrameChg chg="add mod modGraphic">
          <ac:chgData name="stefaniabulete@gmail.com" userId="2b3de2b4a2adbbea" providerId="LiveId" clId="{41089C77-F49D-4739-B037-E0D0CDACFAC7}" dt="2022-03-08T12:48:45.402" v="479" actId="26606"/>
          <ac:graphicFrameMkLst>
            <pc:docMk/>
            <pc:sldMk cId="1451183615" sldId="258"/>
            <ac:graphicFrameMk id="5" creationId="{543B519B-A460-41D8-841D-CA997F83B9F2}"/>
          </ac:graphicFrameMkLst>
        </pc:graphicFrameChg>
        <pc:picChg chg="add del">
          <ac:chgData name="stefaniabulete@gmail.com" userId="2b3de2b4a2adbbea" providerId="LiveId" clId="{41089C77-F49D-4739-B037-E0D0CDACFAC7}" dt="2022-03-08T12:41:57.582" v="360" actId="26606"/>
          <ac:picMkLst>
            <pc:docMk/>
            <pc:sldMk cId="1451183615" sldId="258"/>
            <ac:picMk id="7" creationId="{1E825CCC-B44F-4924-BE0F-45C0ACA4D0DC}"/>
          </ac:picMkLst>
        </pc:picChg>
      </pc:sldChg>
      <pc:sldChg chg="addSp delSp modSp new mod setBg">
        <pc:chgData name="stefaniabulete@gmail.com" userId="2b3de2b4a2adbbea" providerId="LiveId" clId="{41089C77-F49D-4739-B037-E0D0CDACFAC7}" dt="2022-03-08T12:50:40.502" v="501" actId="113"/>
        <pc:sldMkLst>
          <pc:docMk/>
          <pc:sldMk cId="1686037178" sldId="259"/>
        </pc:sldMkLst>
        <pc:spChg chg="mod ord">
          <ac:chgData name="stefaniabulete@gmail.com" userId="2b3de2b4a2adbbea" providerId="LiveId" clId="{41089C77-F49D-4739-B037-E0D0CDACFAC7}" dt="2022-03-08T12:50:09.022" v="498" actId="1076"/>
          <ac:spMkLst>
            <pc:docMk/>
            <pc:sldMk cId="1686037178" sldId="259"/>
            <ac:spMk id="2" creationId="{4F8B7996-D211-4E1F-BC76-C6CD4677CF53}"/>
          </ac:spMkLst>
        </pc:spChg>
        <pc:spChg chg="add del mod ord">
          <ac:chgData name="stefaniabulete@gmail.com" userId="2b3de2b4a2adbbea" providerId="LiveId" clId="{41089C77-F49D-4739-B037-E0D0CDACFAC7}" dt="2022-03-08T12:47:14.312" v="466" actId="26606"/>
          <ac:spMkLst>
            <pc:docMk/>
            <pc:sldMk cId="1686037178" sldId="259"/>
            <ac:spMk id="3" creationId="{A83AB781-91C6-4225-BB4E-5998CBA765AC}"/>
          </ac:spMkLst>
        </pc:spChg>
        <pc:spChg chg="add del">
          <ac:chgData name="stefaniabulete@gmail.com" userId="2b3de2b4a2adbbea" providerId="LiveId" clId="{41089C77-F49D-4739-B037-E0D0CDACFAC7}" dt="2022-03-08T12:46:50.102" v="461" actId="26606"/>
          <ac:spMkLst>
            <pc:docMk/>
            <pc:sldMk cId="1686037178" sldId="259"/>
            <ac:spMk id="71" creationId="{84A3A5EB-931E-46DE-A692-6731DB9885FA}"/>
          </ac:spMkLst>
        </pc:spChg>
        <pc:spChg chg="add del">
          <ac:chgData name="stefaniabulete@gmail.com" userId="2b3de2b4a2adbbea" providerId="LiveId" clId="{41089C77-F49D-4739-B037-E0D0CDACFAC7}" dt="2022-03-08T12:46:50.102" v="461" actId="26606"/>
          <ac:spMkLst>
            <pc:docMk/>
            <pc:sldMk cId="1686037178" sldId="259"/>
            <ac:spMk id="73" creationId="{2358634F-705D-44E4-9FBF-A406E2F9A439}"/>
          </ac:spMkLst>
        </pc:spChg>
        <pc:spChg chg="add del">
          <ac:chgData name="stefaniabulete@gmail.com" userId="2b3de2b4a2adbbea" providerId="LiveId" clId="{41089C77-F49D-4739-B037-E0D0CDACFAC7}" dt="2022-03-08T12:46:50.102" v="461" actId="26606"/>
          <ac:spMkLst>
            <pc:docMk/>
            <pc:sldMk cId="1686037178" sldId="259"/>
            <ac:spMk id="75" creationId="{6FCFE1E3-A09C-4196-A99F-B7C3014E9604}"/>
          </ac:spMkLst>
        </pc:spChg>
        <pc:spChg chg="add del">
          <ac:chgData name="stefaniabulete@gmail.com" userId="2b3de2b4a2adbbea" providerId="LiveId" clId="{41089C77-F49D-4739-B037-E0D0CDACFAC7}" dt="2022-03-08T12:47:32.862" v="470" actId="26606"/>
          <ac:spMkLst>
            <pc:docMk/>
            <pc:sldMk cId="1686037178" sldId="259"/>
            <ac:spMk id="77" creationId="{E60D94A5-8A09-4BAB-8F7C-69BC34C54DDE}"/>
          </ac:spMkLst>
        </pc:spChg>
        <pc:spChg chg="add del">
          <ac:chgData name="stefaniabulete@gmail.com" userId="2b3de2b4a2adbbea" providerId="LiveId" clId="{41089C77-F49D-4739-B037-E0D0CDACFAC7}" dt="2022-03-08T12:47:32.862" v="470" actId="26606"/>
          <ac:spMkLst>
            <pc:docMk/>
            <pc:sldMk cId="1686037178" sldId="259"/>
            <ac:spMk id="79" creationId="{7A1AE32B-3A6E-4C5E-8FEB-73861B9A26B5}"/>
          </ac:spMkLst>
        </pc:spChg>
        <pc:spChg chg="add del">
          <ac:chgData name="stefaniabulete@gmail.com" userId="2b3de2b4a2adbbea" providerId="LiveId" clId="{41089C77-F49D-4739-B037-E0D0CDACFAC7}" dt="2022-03-08T12:47:32.842" v="469" actId="26606"/>
          <ac:spMkLst>
            <pc:docMk/>
            <pc:sldMk cId="1686037178" sldId="259"/>
            <ac:spMk id="144" creationId="{AEE537B6-098D-494F-9A54-F22CD09775CD}"/>
          </ac:spMkLst>
        </pc:spChg>
        <pc:spChg chg="add del">
          <ac:chgData name="stefaniabulete@gmail.com" userId="2b3de2b4a2adbbea" providerId="LiveId" clId="{41089C77-F49D-4739-B037-E0D0CDACFAC7}" dt="2022-03-08T12:47:32.842" v="469" actId="26606"/>
          <ac:spMkLst>
            <pc:docMk/>
            <pc:sldMk cId="1686037178" sldId="259"/>
            <ac:spMk id="146" creationId="{07328FD4-8F4F-45D0-B179-C09F34FF8E4F}"/>
          </ac:spMkLst>
        </pc:spChg>
        <pc:spChg chg="add del">
          <ac:chgData name="stefaniabulete@gmail.com" userId="2b3de2b4a2adbbea" providerId="LiveId" clId="{41089C77-F49D-4739-B037-E0D0CDACFAC7}" dt="2022-03-08T12:47:32.842" v="469" actId="26606"/>
          <ac:spMkLst>
            <pc:docMk/>
            <pc:sldMk cId="1686037178" sldId="259"/>
            <ac:spMk id="148" creationId="{4D22A8B8-E29F-4EB2-95D4-3C24EF234786}"/>
          </ac:spMkLst>
        </pc:spChg>
        <pc:spChg chg="add del">
          <ac:chgData name="stefaniabulete@gmail.com" userId="2b3de2b4a2adbbea" providerId="LiveId" clId="{41089C77-F49D-4739-B037-E0D0CDACFAC7}" dt="2022-03-08T12:47:32.842" v="469" actId="26606"/>
          <ac:spMkLst>
            <pc:docMk/>
            <pc:sldMk cId="1686037178" sldId="259"/>
            <ac:spMk id="150" creationId="{451EF9F5-BAA7-45A5-BD84-F3184FCED115}"/>
          </ac:spMkLst>
        </pc:spChg>
        <pc:spChg chg="add del">
          <ac:chgData name="stefaniabulete@gmail.com" userId="2b3de2b4a2adbbea" providerId="LiveId" clId="{41089C77-F49D-4739-B037-E0D0CDACFAC7}" dt="2022-03-08T12:47:14.312" v="466" actId="26606"/>
          <ac:spMkLst>
            <pc:docMk/>
            <pc:sldMk cId="1686037178" sldId="259"/>
            <ac:spMk id="1028" creationId="{352B744B-0F81-487E-A851-51A3233F0E66}"/>
          </ac:spMkLst>
        </pc:spChg>
        <pc:spChg chg="add del">
          <ac:chgData name="stefaniabulete@gmail.com" userId="2b3de2b4a2adbbea" providerId="LiveId" clId="{41089C77-F49D-4739-B037-E0D0CDACFAC7}" dt="2022-03-08T12:47:14.312" v="466" actId="26606"/>
          <ac:spMkLst>
            <pc:docMk/>
            <pc:sldMk cId="1686037178" sldId="259"/>
            <ac:spMk id="1029" creationId="{4D6D39BE-B8E2-4FCD-92BE-1E88F59736D0}"/>
          </ac:spMkLst>
        </pc:spChg>
        <pc:spChg chg="add del">
          <ac:chgData name="stefaniabulete@gmail.com" userId="2b3de2b4a2adbbea" providerId="LiveId" clId="{41089C77-F49D-4739-B037-E0D0CDACFAC7}" dt="2022-03-08T12:47:14.312" v="466" actId="26606"/>
          <ac:spMkLst>
            <pc:docMk/>
            <pc:sldMk cId="1686037178" sldId="259"/>
            <ac:spMk id="1030" creationId="{C13A2EBD-9403-4884-A9BD-8B154778C35E}"/>
          </ac:spMkLst>
        </pc:spChg>
        <pc:spChg chg="add del">
          <ac:chgData name="stefaniabulete@gmail.com" userId="2b3de2b4a2adbbea" providerId="LiveId" clId="{41089C77-F49D-4739-B037-E0D0CDACFAC7}" dt="2022-03-08T12:47:32.862" v="470" actId="26606"/>
          <ac:spMkLst>
            <pc:docMk/>
            <pc:sldMk cId="1686037178" sldId="259"/>
            <ac:spMk id="1034" creationId="{B6EE7E08-B389-43E5-B019-1B0A8ACBBD93}"/>
          </ac:spMkLst>
        </pc:spChg>
        <pc:spChg chg="add mod">
          <ac:chgData name="stefaniabulete@gmail.com" userId="2b3de2b4a2adbbea" providerId="LiveId" clId="{41089C77-F49D-4739-B037-E0D0CDACFAC7}" dt="2022-03-08T12:50:40.502" v="501" actId="113"/>
          <ac:spMkLst>
            <pc:docMk/>
            <pc:sldMk cId="1686037178" sldId="259"/>
            <ac:spMk id="1035" creationId="{A83AB781-91C6-4225-BB4E-5998CBA765AC}"/>
          </ac:spMkLst>
        </pc:spChg>
        <pc:spChg chg="add">
          <ac:chgData name="stefaniabulete@gmail.com" userId="2b3de2b4a2adbbea" providerId="LiveId" clId="{41089C77-F49D-4739-B037-E0D0CDACFAC7}" dt="2022-03-08T12:47:32.862" v="470" actId="26606"/>
          <ac:spMkLst>
            <pc:docMk/>
            <pc:sldMk cId="1686037178" sldId="259"/>
            <ac:spMk id="1037" creationId="{76E92D59-FD1B-47BC-9D02-0F3B959A6731}"/>
          </ac:spMkLst>
        </pc:spChg>
        <pc:spChg chg="add">
          <ac:chgData name="stefaniabulete@gmail.com" userId="2b3de2b4a2adbbea" providerId="LiveId" clId="{41089C77-F49D-4739-B037-E0D0CDACFAC7}" dt="2022-03-08T12:47:32.862" v="470" actId="26606"/>
          <ac:spMkLst>
            <pc:docMk/>
            <pc:sldMk cId="1686037178" sldId="259"/>
            <ac:spMk id="1038" creationId="{D92AE646-CC19-4A1F-900B-E512D06A739B}"/>
          </ac:spMkLst>
        </pc:spChg>
        <pc:spChg chg="add">
          <ac:chgData name="stefaniabulete@gmail.com" userId="2b3de2b4a2adbbea" providerId="LiveId" clId="{41089C77-F49D-4739-B037-E0D0CDACFAC7}" dt="2022-03-08T12:47:32.862" v="470" actId="26606"/>
          <ac:spMkLst>
            <pc:docMk/>
            <pc:sldMk cId="1686037178" sldId="259"/>
            <ac:spMk id="1039" creationId="{14E4F834-34CB-4787-920F-CD1E1B8BC780}"/>
          </ac:spMkLst>
        </pc:spChg>
        <pc:graphicFrameChg chg="add del">
          <ac:chgData name="stefaniabulete@gmail.com" userId="2b3de2b4a2adbbea" providerId="LiveId" clId="{41089C77-F49D-4739-B037-E0D0CDACFAC7}" dt="2022-03-08T12:47:14.272" v="465" actId="26606"/>
          <ac:graphicFrameMkLst>
            <pc:docMk/>
            <pc:sldMk cId="1686037178" sldId="259"/>
            <ac:graphicFrameMk id="1032" creationId="{255EB31B-3CED-48F5-B580-14F3862534DA}"/>
          </ac:graphicFrameMkLst>
        </pc:graphicFrameChg>
        <pc:picChg chg="add mod ord">
          <ac:chgData name="stefaniabulete@gmail.com" userId="2b3de2b4a2adbbea" providerId="LiveId" clId="{41089C77-F49D-4739-B037-E0D0CDACFAC7}" dt="2022-03-08T12:47:32.862" v="470" actId="26606"/>
          <ac:picMkLst>
            <pc:docMk/>
            <pc:sldMk cId="1686037178" sldId="259"/>
            <ac:picMk id="1026" creationId="{3A407793-7A1E-4D8C-9C79-D524F09093D9}"/>
          </ac:picMkLst>
        </pc:picChg>
      </pc:sldChg>
      <pc:sldChg chg="addSp modSp new mod setBg modNotesTx">
        <pc:chgData name="stefaniabulete@gmail.com" userId="2b3de2b4a2adbbea" providerId="LiveId" clId="{41089C77-F49D-4739-B037-E0D0CDACFAC7}" dt="2022-03-08T12:55:22.262" v="527" actId="26606"/>
        <pc:sldMkLst>
          <pc:docMk/>
          <pc:sldMk cId="3105253521" sldId="260"/>
        </pc:sldMkLst>
        <pc:spChg chg="mod">
          <ac:chgData name="stefaniabulete@gmail.com" userId="2b3de2b4a2adbbea" providerId="LiveId" clId="{41089C77-F49D-4739-B037-E0D0CDACFAC7}" dt="2022-03-08T12:55:22.262" v="527" actId="26606"/>
          <ac:spMkLst>
            <pc:docMk/>
            <pc:sldMk cId="3105253521" sldId="260"/>
            <ac:spMk id="2" creationId="{CA3EE28E-52EF-4333-971B-CBC6B3C0ACE3}"/>
          </ac:spMkLst>
        </pc:spChg>
        <pc:spChg chg="mod">
          <ac:chgData name="stefaniabulete@gmail.com" userId="2b3de2b4a2adbbea" providerId="LiveId" clId="{41089C77-F49D-4739-B037-E0D0CDACFAC7}" dt="2022-03-08T12:55:22.262" v="527" actId="26606"/>
          <ac:spMkLst>
            <pc:docMk/>
            <pc:sldMk cId="3105253521" sldId="260"/>
            <ac:spMk id="3" creationId="{6BB5CD62-DF67-4C56-A9CB-1979263F9103}"/>
          </ac:spMkLst>
        </pc:spChg>
        <pc:spChg chg="add">
          <ac:chgData name="stefaniabulete@gmail.com" userId="2b3de2b4a2adbbea" providerId="LiveId" clId="{41089C77-F49D-4739-B037-E0D0CDACFAC7}" dt="2022-03-08T12:55:22.262" v="527" actId="26606"/>
          <ac:spMkLst>
            <pc:docMk/>
            <pc:sldMk cId="3105253521" sldId="260"/>
            <ac:spMk id="71" creationId="{84A3A5EB-931E-46DE-A692-6731DB9885FA}"/>
          </ac:spMkLst>
        </pc:spChg>
        <pc:spChg chg="add">
          <ac:chgData name="stefaniabulete@gmail.com" userId="2b3de2b4a2adbbea" providerId="LiveId" clId="{41089C77-F49D-4739-B037-E0D0CDACFAC7}" dt="2022-03-08T12:55:22.262" v="527" actId="26606"/>
          <ac:spMkLst>
            <pc:docMk/>
            <pc:sldMk cId="3105253521" sldId="260"/>
            <ac:spMk id="73" creationId="{2358634F-705D-44E4-9FBF-A406E2F9A439}"/>
          </ac:spMkLst>
        </pc:spChg>
        <pc:spChg chg="add">
          <ac:chgData name="stefaniabulete@gmail.com" userId="2b3de2b4a2adbbea" providerId="LiveId" clId="{41089C77-F49D-4739-B037-E0D0CDACFAC7}" dt="2022-03-08T12:55:22.262" v="527" actId="26606"/>
          <ac:spMkLst>
            <pc:docMk/>
            <pc:sldMk cId="3105253521" sldId="260"/>
            <ac:spMk id="75" creationId="{6FCFE1E3-A09C-4196-A99F-B7C3014E9604}"/>
          </ac:spMkLst>
        </pc:spChg>
        <pc:picChg chg="add mod">
          <ac:chgData name="stefaniabulete@gmail.com" userId="2b3de2b4a2adbbea" providerId="LiveId" clId="{41089C77-F49D-4739-B037-E0D0CDACFAC7}" dt="2022-03-08T12:55:22.262" v="527" actId="26606"/>
          <ac:picMkLst>
            <pc:docMk/>
            <pc:sldMk cId="3105253521" sldId="260"/>
            <ac:picMk id="2050" creationId="{8C64C7E7-DD53-4AFF-A2FC-10ED1F7F6AD4}"/>
          </ac:picMkLst>
        </pc:picChg>
      </pc:sldChg>
      <pc:sldChg chg="addSp delSp modSp new mod setBg modNotesTx">
        <pc:chgData name="stefaniabulete@gmail.com" userId="2b3de2b4a2adbbea" providerId="LiveId" clId="{41089C77-F49D-4739-B037-E0D0CDACFAC7}" dt="2022-03-08T15:28:34.911" v="642" actId="1076"/>
        <pc:sldMkLst>
          <pc:docMk/>
          <pc:sldMk cId="2896700684" sldId="261"/>
        </pc:sldMkLst>
        <pc:spChg chg="mod">
          <ac:chgData name="stefaniabulete@gmail.com" userId="2b3de2b4a2adbbea" providerId="LiveId" clId="{41089C77-F49D-4739-B037-E0D0CDACFAC7}" dt="2022-03-08T14:00:00.612" v="592" actId="122"/>
          <ac:spMkLst>
            <pc:docMk/>
            <pc:sldMk cId="2896700684" sldId="261"/>
            <ac:spMk id="2" creationId="{5EA82548-A76F-44E2-A756-91BCFA5FFCC4}"/>
          </ac:spMkLst>
        </pc:spChg>
        <pc:spChg chg="mod ord">
          <ac:chgData name="stefaniabulete@gmail.com" userId="2b3de2b4a2adbbea" providerId="LiveId" clId="{41089C77-F49D-4739-B037-E0D0CDACFAC7}" dt="2022-03-08T13:59:42.272" v="590" actId="20577"/>
          <ac:spMkLst>
            <pc:docMk/>
            <pc:sldMk cId="2896700684" sldId="261"/>
            <ac:spMk id="3" creationId="{763AEE32-D702-4723-AA41-01A46C42C035}"/>
          </ac:spMkLst>
        </pc:spChg>
        <pc:spChg chg="add">
          <ac:chgData name="stefaniabulete@gmail.com" userId="2b3de2b4a2adbbea" providerId="LiveId" clId="{41089C77-F49D-4739-B037-E0D0CDACFAC7}" dt="2022-03-08T13:59:32.937" v="588" actId="26606"/>
          <ac:spMkLst>
            <pc:docMk/>
            <pc:sldMk cId="2896700684" sldId="261"/>
            <ac:spMk id="10" creationId="{23EBFBD2-DA69-40F0-9B41-6AA12C08FC85}"/>
          </ac:spMkLst>
        </pc:spChg>
        <pc:spChg chg="add">
          <ac:chgData name="stefaniabulete@gmail.com" userId="2b3de2b4a2adbbea" providerId="LiveId" clId="{41089C77-F49D-4739-B037-E0D0CDACFAC7}" dt="2022-03-08T13:59:32.937" v="588" actId="26606"/>
          <ac:spMkLst>
            <pc:docMk/>
            <pc:sldMk cId="2896700684" sldId="261"/>
            <ac:spMk id="12" creationId="{66E085B8-E6D9-4530-9AE3-4C2B79CE418B}"/>
          </ac:spMkLst>
        </pc:spChg>
        <pc:spChg chg="add">
          <ac:chgData name="stefaniabulete@gmail.com" userId="2b3de2b4a2adbbea" providerId="LiveId" clId="{41089C77-F49D-4739-B037-E0D0CDACFAC7}" dt="2022-03-08T13:59:32.937" v="588" actId="26606"/>
          <ac:spMkLst>
            <pc:docMk/>
            <pc:sldMk cId="2896700684" sldId="261"/>
            <ac:spMk id="14" creationId="{4F2304C2-1AD0-4AFD-93A0-BB1D998E0F97}"/>
          </ac:spMkLst>
        </pc:spChg>
        <pc:picChg chg="add mod ord">
          <ac:chgData name="stefaniabulete@gmail.com" userId="2b3de2b4a2adbbea" providerId="LiveId" clId="{41089C77-F49D-4739-B037-E0D0CDACFAC7}" dt="2022-03-08T15:28:34.911" v="642" actId="1076"/>
          <ac:picMkLst>
            <pc:docMk/>
            <pc:sldMk cId="2896700684" sldId="261"/>
            <ac:picMk id="4" creationId="{EF5FD155-33A3-44EA-98D4-131057232DCF}"/>
          </ac:picMkLst>
        </pc:picChg>
        <pc:picChg chg="add del mod">
          <ac:chgData name="stefaniabulete@gmail.com" userId="2b3de2b4a2adbbea" providerId="LiveId" clId="{41089C77-F49D-4739-B037-E0D0CDACFAC7}" dt="2022-03-08T15:28:20.511" v="638" actId="478"/>
          <ac:picMkLst>
            <pc:docMk/>
            <pc:sldMk cId="2896700684" sldId="261"/>
            <ac:picMk id="5" creationId="{5EAC03AA-FEDE-4C9D-9444-EEAEE1C49CDE}"/>
          </ac:picMkLst>
        </pc:picChg>
      </pc:sldChg>
      <pc:sldChg chg="addSp delSp modSp new mod setBg setClrOvrMap modNotesTx">
        <pc:chgData name="stefaniabulete@gmail.com" userId="2b3de2b4a2adbbea" providerId="LiveId" clId="{41089C77-F49D-4739-B037-E0D0CDACFAC7}" dt="2022-03-08T15:46:49.405" v="665" actId="255"/>
        <pc:sldMkLst>
          <pc:docMk/>
          <pc:sldMk cId="4277931091" sldId="262"/>
        </pc:sldMkLst>
        <pc:spChg chg="mod">
          <ac:chgData name="stefaniabulete@gmail.com" userId="2b3de2b4a2adbbea" providerId="LiveId" clId="{41089C77-F49D-4739-B037-E0D0CDACFAC7}" dt="2022-03-08T15:46:39.996" v="664" actId="14100"/>
          <ac:spMkLst>
            <pc:docMk/>
            <pc:sldMk cId="4277931091" sldId="262"/>
            <ac:spMk id="2" creationId="{FBCF3F8A-2D2C-484C-871A-F287D27AD7C2}"/>
          </ac:spMkLst>
        </pc:spChg>
        <pc:spChg chg="mod">
          <ac:chgData name="stefaniabulete@gmail.com" userId="2b3de2b4a2adbbea" providerId="LiveId" clId="{41089C77-F49D-4739-B037-E0D0CDACFAC7}" dt="2022-03-08T15:46:49.405" v="665" actId="255"/>
          <ac:spMkLst>
            <pc:docMk/>
            <pc:sldMk cId="4277931091" sldId="262"/>
            <ac:spMk id="3" creationId="{4702BEDC-6D87-488B-ABD9-F3B806AC7D91}"/>
          </ac:spMkLst>
        </pc:spChg>
        <pc:spChg chg="add del">
          <ac:chgData name="stefaniabulete@gmail.com" userId="2b3de2b4a2adbbea" providerId="LiveId" clId="{41089C77-F49D-4739-B037-E0D0CDACFAC7}" dt="2022-03-08T15:45:53.549" v="650" actId="26606"/>
          <ac:spMkLst>
            <pc:docMk/>
            <pc:sldMk cId="4277931091" sldId="262"/>
            <ac:spMk id="9" creationId="{2DC4AA0A-D9C3-4A0B-990D-1BCB0022A696}"/>
          </ac:spMkLst>
        </pc:spChg>
        <pc:spChg chg="add del">
          <ac:chgData name="stefaniabulete@gmail.com" userId="2b3de2b4a2adbbea" providerId="LiveId" clId="{41089C77-F49D-4739-B037-E0D0CDACFAC7}" dt="2022-03-08T15:45:53.549" v="650" actId="26606"/>
          <ac:spMkLst>
            <pc:docMk/>
            <pc:sldMk cId="4277931091" sldId="262"/>
            <ac:spMk id="11" creationId="{370878C7-7719-40BD-AA97-751A85670594}"/>
          </ac:spMkLst>
        </pc:spChg>
        <pc:spChg chg="add del">
          <ac:chgData name="stefaniabulete@gmail.com" userId="2b3de2b4a2adbbea" providerId="LiveId" clId="{41089C77-F49D-4739-B037-E0D0CDACFAC7}" dt="2022-03-08T15:45:53.549" v="650" actId="26606"/>
          <ac:spMkLst>
            <pc:docMk/>
            <pc:sldMk cId="4277931091" sldId="262"/>
            <ac:spMk id="13" creationId="{1D9D3865-C494-4C4A-8495-8245E905469D}"/>
          </ac:spMkLst>
        </pc:spChg>
        <pc:spChg chg="add del">
          <ac:chgData name="stefaniabulete@gmail.com" userId="2b3de2b4a2adbbea" providerId="LiveId" clId="{41089C77-F49D-4739-B037-E0D0CDACFAC7}" dt="2022-03-08T15:45:58.525" v="652" actId="26606"/>
          <ac:spMkLst>
            <pc:docMk/>
            <pc:sldMk cId="4277931091" sldId="262"/>
            <ac:spMk id="17" creationId="{76E92D59-FD1B-47BC-9D02-0F3B959A6731}"/>
          </ac:spMkLst>
        </pc:spChg>
        <pc:spChg chg="add del">
          <ac:chgData name="stefaniabulete@gmail.com" userId="2b3de2b4a2adbbea" providerId="LiveId" clId="{41089C77-F49D-4739-B037-E0D0CDACFAC7}" dt="2022-03-08T15:45:58.525" v="652" actId="26606"/>
          <ac:spMkLst>
            <pc:docMk/>
            <pc:sldMk cId="4277931091" sldId="262"/>
            <ac:spMk id="18" creationId="{D92AE646-CC19-4A1F-900B-E512D06A739B}"/>
          </ac:spMkLst>
        </pc:spChg>
        <pc:spChg chg="add del">
          <ac:chgData name="stefaniabulete@gmail.com" userId="2b3de2b4a2adbbea" providerId="LiveId" clId="{41089C77-F49D-4739-B037-E0D0CDACFAC7}" dt="2022-03-08T15:45:58.525" v="652" actId="26606"/>
          <ac:spMkLst>
            <pc:docMk/>
            <pc:sldMk cId="4277931091" sldId="262"/>
            <ac:spMk id="19" creationId="{14E4F834-34CB-4787-920F-CD1E1B8BC780}"/>
          </ac:spMkLst>
        </pc:spChg>
        <pc:spChg chg="add del">
          <ac:chgData name="stefaniabulete@gmail.com" userId="2b3de2b4a2adbbea" providerId="LiveId" clId="{41089C77-F49D-4739-B037-E0D0CDACFAC7}" dt="2022-03-08T15:46:02.605" v="654" actId="26606"/>
          <ac:spMkLst>
            <pc:docMk/>
            <pc:sldMk cId="4277931091" sldId="262"/>
            <ac:spMk id="21" creationId="{84A3A5EB-931E-46DE-A692-6731DB9885FA}"/>
          </ac:spMkLst>
        </pc:spChg>
        <pc:spChg chg="add del">
          <ac:chgData name="stefaniabulete@gmail.com" userId="2b3de2b4a2adbbea" providerId="LiveId" clId="{41089C77-F49D-4739-B037-E0D0CDACFAC7}" dt="2022-03-08T15:46:02.605" v="654" actId="26606"/>
          <ac:spMkLst>
            <pc:docMk/>
            <pc:sldMk cId="4277931091" sldId="262"/>
            <ac:spMk id="22" creationId="{2358634F-705D-44E4-9FBF-A406E2F9A439}"/>
          </ac:spMkLst>
        </pc:spChg>
        <pc:spChg chg="add del">
          <ac:chgData name="stefaniabulete@gmail.com" userId="2b3de2b4a2adbbea" providerId="LiveId" clId="{41089C77-F49D-4739-B037-E0D0CDACFAC7}" dt="2022-03-08T15:46:02.605" v="654" actId="26606"/>
          <ac:spMkLst>
            <pc:docMk/>
            <pc:sldMk cId="4277931091" sldId="262"/>
            <ac:spMk id="23" creationId="{6FCFE1E3-A09C-4196-A99F-B7C3014E9604}"/>
          </ac:spMkLst>
        </pc:spChg>
        <pc:spChg chg="add del">
          <ac:chgData name="stefaniabulete@gmail.com" userId="2b3de2b4a2adbbea" providerId="LiveId" clId="{41089C77-F49D-4739-B037-E0D0CDACFAC7}" dt="2022-03-08T15:46:13.185" v="656" actId="26606"/>
          <ac:spMkLst>
            <pc:docMk/>
            <pc:sldMk cId="4277931091" sldId="262"/>
            <ac:spMk id="25" creationId="{AEE537B6-098D-494F-9A54-F22CD09775CD}"/>
          </ac:spMkLst>
        </pc:spChg>
        <pc:spChg chg="add del">
          <ac:chgData name="stefaniabulete@gmail.com" userId="2b3de2b4a2adbbea" providerId="LiveId" clId="{41089C77-F49D-4739-B037-E0D0CDACFAC7}" dt="2022-03-08T15:46:13.185" v="656" actId="26606"/>
          <ac:spMkLst>
            <pc:docMk/>
            <pc:sldMk cId="4277931091" sldId="262"/>
            <ac:spMk id="26" creationId="{07328FD4-8F4F-45D0-B179-C09F34FF8E4F}"/>
          </ac:spMkLst>
        </pc:spChg>
        <pc:spChg chg="add del">
          <ac:chgData name="stefaniabulete@gmail.com" userId="2b3de2b4a2adbbea" providerId="LiveId" clId="{41089C77-F49D-4739-B037-E0D0CDACFAC7}" dt="2022-03-08T15:46:13.185" v="656" actId="26606"/>
          <ac:spMkLst>
            <pc:docMk/>
            <pc:sldMk cId="4277931091" sldId="262"/>
            <ac:spMk id="27" creationId="{4D22A8B8-E29F-4EB2-95D4-3C24EF234786}"/>
          </ac:spMkLst>
        </pc:spChg>
        <pc:spChg chg="add del">
          <ac:chgData name="stefaniabulete@gmail.com" userId="2b3de2b4a2adbbea" providerId="LiveId" clId="{41089C77-F49D-4739-B037-E0D0CDACFAC7}" dt="2022-03-08T15:46:13.185" v="656" actId="26606"/>
          <ac:spMkLst>
            <pc:docMk/>
            <pc:sldMk cId="4277931091" sldId="262"/>
            <ac:spMk id="28" creationId="{451EF9F5-BAA7-45A5-BD84-F3184FCED115}"/>
          </ac:spMkLst>
        </pc:spChg>
        <pc:spChg chg="add del">
          <ac:chgData name="stefaniabulete@gmail.com" userId="2b3de2b4a2adbbea" providerId="LiveId" clId="{41089C77-F49D-4739-B037-E0D0CDACFAC7}" dt="2022-03-08T15:46:18.385" v="658" actId="26606"/>
          <ac:spMkLst>
            <pc:docMk/>
            <pc:sldMk cId="4277931091" sldId="262"/>
            <ac:spMk id="30" creationId="{282E2A95-1A08-4118-83C6-B1CA5648E075}"/>
          </ac:spMkLst>
        </pc:spChg>
        <pc:spChg chg="add del">
          <ac:chgData name="stefaniabulete@gmail.com" userId="2b3de2b4a2adbbea" providerId="LiveId" clId="{41089C77-F49D-4739-B037-E0D0CDACFAC7}" dt="2022-03-08T15:46:18.385" v="658" actId="26606"/>
          <ac:spMkLst>
            <pc:docMk/>
            <pc:sldMk cId="4277931091" sldId="262"/>
            <ac:spMk id="31" creationId="{2FFEFC7E-85EE-4AC9-A351-FBEB13A1D622}"/>
          </ac:spMkLst>
        </pc:spChg>
        <pc:spChg chg="add del">
          <ac:chgData name="stefaniabulete@gmail.com" userId="2b3de2b4a2adbbea" providerId="LiveId" clId="{41089C77-F49D-4739-B037-E0D0CDACFAC7}" dt="2022-03-08T15:46:18.385" v="658" actId="26606"/>
          <ac:spMkLst>
            <pc:docMk/>
            <pc:sldMk cId="4277931091" sldId="262"/>
            <ac:spMk id="32" creationId="{CB2511BB-FC4C-45F3-94EB-661D6806C942}"/>
          </ac:spMkLst>
        </pc:spChg>
        <pc:spChg chg="add del">
          <ac:chgData name="stefaniabulete@gmail.com" userId="2b3de2b4a2adbbea" providerId="LiveId" clId="{41089C77-F49D-4739-B037-E0D0CDACFAC7}" dt="2022-03-08T15:46:18.385" v="658" actId="26606"/>
          <ac:spMkLst>
            <pc:docMk/>
            <pc:sldMk cId="4277931091" sldId="262"/>
            <ac:spMk id="33" creationId="{68DC0EC7-60EA-4BD3-BC04-D547DE1B2891}"/>
          </ac:spMkLst>
        </pc:spChg>
        <pc:spChg chg="add">
          <ac:chgData name="stefaniabulete@gmail.com" userId="2b3de2b4a2adbbea" providerId="LiveId" clId="{41089C77-F49D-4739-B037-E0D0CDACFAC7}" dt="2022-03-08T15:46:18.415" v="659" actId="26606"/>
          <ac:spMkLst>
            <pc:docMk/>
            <pc:sldMk cId="4277931091" sldId="262"/>
            <ac:spMk id="35" creationId="{76E92D59-FD1B-47BC-9D02-0F3B959A6731}"/>
          </ac:spMkLst>
        </pc:spChg>
        <pc:spChg chg="add">
          <ac:chgData name="stefaniabulete@gmail.com" userId="2b3de2b4a2adbbea" providerId="LiveId" clId="{41089C77-F49D-4739-B037-E0D0CDACFAC7}" dt="2022-03-08T15:46:18.415" v="659" actId="26606"/>
          <ac:spMkLst>
            <pc:docMk/>
            <pc:sldMk cId="4277931091" sldId="262"/>
            <ac:spMk id="36" creationId="{D92AE646-CC19-4A1F-900B-E512D06A739B}"/>
          </ac:spMkLst>
        </pc:spChg>
        <pc:spChg chg="add">
          <ac:chgData name="stefaniabulete@gmail.com" userId="2b3de2b4a2adbbea" providerId="LiveId" clId="{41089C77-F49D-4739-B037-E0D0CDACFAC7}" dt="2022-03-08T15:46:18.415" v="659" actId="26606"/>
          <ac:spMkLst>
            <pc:docMk/>
            <pc:sldMk cId="4277931091" sldId="262"/>
            <ac:spMk id="37" creationId="{14E4F834-34CB-4787-920F-CD1E1B8BC780}"/>
          </ac:spMkLst>
        </pc:spChg>
        <pc:picChg chg="add mod ord">
          <ac:chgData name="stefaniabulete@gmail.com" userId="2b3de2b4a2adbbea" providerId="LiveId" clId="{41089C77-F49D-4739-B037-E0D0CDACFAC7}" dt="2022-03-08T15:46:35.865" v="663" actId="1076"/>
          <ac:picMkLst>
            <pc:docMk/>
            <pc:sldMk cId="4277931091" sldId="262"/>
            <ac:picMk id="4" creationId="{034F21EA-4BC9-4962-B005-D44CB9906E28}"/>
          </ac:picMkLst>
        </pc:picChg>
        <pc:cxnChg chg="add del">
          <ac:chgData name="stefaniabulete@gmail.com" userId="2b3de2b4a2adbbea" providerId="LiveId" clId="{41089C77-F49D-4739-B037-E0D0CDACFAC7}" dt="2022-03-08T15:45:53.549" v="650" actId="26606"/>
          <ac:cxnSpMkLst>
            <pc:docMk/>
            <pc:sldMk cId="4277931091" sldId="262"/>
            <ac:cxnSpMk id="15" creationId="{B78EE79F-FCAA-4CF9-9746-730B51FC4CB3}"/>
          </ac:cxnSpMkLst>
        </pc:cxnChg>
      </pc:sldChg>
      <pc:sldChg chg="addSp delSp modSp new mod setBg setClrOvrMap modNotesTx">
        <pc:chgData name="stefaniabulete@gmail.com" userId="2b3de2b4a2adbbea" providerId="LiveId" clId="{41089C77-F49D-4739-B037-E0D0CDACFAC7}" dt="2022-03-08T15:56:40.835" v="702" actId="14100"/>
        <pc:sldMkLst>
          <pc:docMk/>
          <pc:sldMk cId="3043612230" sldId="263"/>
        </pc:sldMkLst>
        <pc:spChg chg="mod ord">
          <ac:chgData name="stefaniabulete@gmail.com" userId="2b3de2b4a2adbbea" providerId="LiveId" clId="{41089C77-F49D-4739-B037-E0D0CDACFAC7}" dt="2022-03-08T15:56:09.477" v="696" actId="13926"/>
          <ac:spMkLst>
            <pc:docMk/>
            <pc:sldMk cId="3043612230" sldId="263"/>
            <ac:spMk id="2" creationId="{46603405-3D71-409E-B758-49F539238951}"/>
          </ac:spMkLst>
        </pc:spChg>
        <pc:spChg chg="mod ord">
          <ac:chgData name="stefaniabulete@gmail.com" userId="2b3de2b4a2adbbea" providerId="LiveId" clId="{41089C77-F49D-4739-B037-E0D0CDACFAC7}" dt="2022-03-08T15:56:40.835" v="702" actId="14100"/>
          <ac:spMkLst>
            <pc:docMk/>
            <pc:sldMk cId="3043612230" sldId="263"/>
            <ac:spMk id="3" creationId="{3BE193FB-4E10-42A9-97FA-EE62571ADE47}"/>
          </ac:spMkLst>
        </pc:spChg>
        <pc:spChg chg="add del">
          <ac:chgData name="stefaniabulete@gmail.com" userId="2b3de2b4a2adbbea" providerId="LiveId" clId="{41089C77-F49D-4739-B037-E0D0CDACFAC7}" dt="2022-03-08T15:48:09.405" v="672" actId="26606"/>
          <ac:spMkLst>
            <pc:docMk/>
            <pc:sldMk cId="3043612230" sldId="263"/>
            <ac:spMk id="9" creationId="{4E9EDDFA-8F05-462B-8D3E-5B9C4FBC735B}"/>
          </ac:spMkLst>
        </pc:spChg>
        <pc:spChg chg="add del">
          <ac:chgData name="stefaniabulete@gmail.com" userId="2b3de2b4a2adbbea" providerId="LiveId" clId="{41089C77-F49D-4739-B037-E0D0CDACFAC7}" dt="2022-03-08T15:48:09.405" v="672" actId="26606"/>
          <ac:spMkLst>
            <pc:docMk/>
            <pc:sldMk cId="3043612230" sldId="263"/>
            <ac:spMk id="11" creationId="{143F9A23-3237-4ED6-A1E9-C0E6530E053B}"/>
          </ac:spMkLst>
        </pc:spChg>
        <pc:spChg chg="add del">
          <ac:chgData name="stefaniabulete@gmail.com" userId="2b3de2b4a2adbbea" providerId="LiveId" clId="{41089C77-F49D-4739-B037-E0D0CDACFAC7}" dt="2022-03-08T15:48:09.405" v="672" actId="26606"/>
          <ac:spMkLst>
            <pc:docMk/>
            <pc:sldMk cId="3043612230" sldId="263"/>
            <ac:spMk id="13" creationId="{C63CD46D-4335-4BA4-842A-BF835A99CB2C}"/>
          </ac:spMkLst>
        </pc:spChg>
        <pc:spChg chg="add del">
          <ac:chgData name="stefaniabulete@gmail.com" userId="2b3de2b4a2adbbea" providerId="LiveId" clId="{41089C77-F49D-4739-B037-E0D0CDACFAC7}" dt="2022-03-08T15:48:16.700" v="674" actId="26606"/>
          <ac:spMkLst>
            <pc:docMk/>
            <pc:sldMk cId="3043612230" sldId="263"/>
            <ac:spMk id="15" creationId="{451EF9F5-BAA7-45A5-BD84-F3184FCED115}"/>
          </ac:spMkLst>
        </pc:spChg>
        <pc:spChg chg="add del">
          <ac:chgData name="stefaniabulete@gmail.com" userId="2b3de2b4a2adbbea" providerId="LiveId" clId="{41089C77-F49D-4739-B037-E0D0CDACFAC7}" dt="2022-03-08T15:48:16.700" v="674" actId="26606"/>
          <ac:spMkLst>
            <pc:docMk/>
            <pc:sldMk cId="3043612230" sldId="263"/>
            <ac:spMk id="16" creationId="{AEE537B6-098D-494F-9A54-F22CD09775CD}"/>
          </ac:spMkLst>
        </pc:spChg>
        <pc:spChg chg="add del">
          <ac:chgData name="stefaniabulete@gmail.com" userId="2b3de2b4a2adbbea" providerId="LiveId" clId="{41089C77-F49D-4739-B037-E0D0CDACFAC7}" dt="2022-03-08T15:48:16.700" v="674" actId="26606"/>
          <ac:spMkLst>
            <pc:docMk/>
            <pc:sldMk cId="3043612230" sldId="263"/>
            <ac:spMk id="17" creationId="{07328FD4-8F4F-45D0-B179-C09F34FF8E4F}"/>
          </ac:spMkLst>
        </pc:spChg>
        <pc:spChg chg="add del">
          <ac:chgData name="stefaniabulete@gmail.com" userId="2b3de2b4a2adbbea" providerId="LiveId" clId="{41089C77-F49D-4739-B037-E0D0CDACFAC7}" dt="2022-03-08T15:48:16.700" v="674" actId="26606"/>
          <ac:spMkLst>
            <pc:docMk/>
            <pc:sldMk cId="3043612230" sldId="263"/>
            <ac:spMk id="18" creationId="{4D22A8B8-E29F-4EB2-95D4-3C24EF234786}"/>
          </ac:spMkLst>
        </pc:spChg>
        <pc:spChg chg="add del">
          <ac:chgData name="stefaniabulete@gmail.com" userId="2b3de2b4a2adbbea" providerId="LiveId" clId="{41089C77-F49D-4739-B037-E0D0CDACFAC7}" dt="2022-03-08T15:48:20.975" v="676" actId="26606"/>
          <ac:spMkLst>
            <pc:docMk/>
            <pc:sldMk cId="3043612230" sldId="263"/>
            <ac:spMk id="20" creationId="{352B744B-0F81-487E-A851-51A3233F0E66}"/>
          </ac:spMkLst>
        </pc:spChg>
        <pc:spChg chg="add del">
          <ac:chgData name="stefaniabulete@gmail.com" userId="2b3de2b4a2adbbea" providerId="LiveId" clId="{41089C77-F49D-4739-B037-E0D0CDACFAC7}" dt="2022-03-08T15:48:20.975" v="676" actId="26606"/>
          <ac:spMkLst>
            <pc:docMk/>
            <pc:sldMk cId="3043612230" sldId="263"/>
            <ac:spMk id="21" creationId="{4D6D39BE-B8E2-4FCD-92BE-1E88F59736D0}"/>
          </ac:spMkLst>
        </pc:spChg>
        <pc:spChg chg="add del">
          <ac:chgData name="stefaniabulete@gmail.com" userId="2b3de2b4a2adbbea" providerId="LiveId" clId="{41089C77-F49D-4739-B037-E0D0CDACFAC7}" dt="2022-03-08T15:48:20.975" v="676" actId="26606"/>
          <ac:spMkLst>
            <pc:docMk/>
            <pc:sldMk cId="3043612230" sldId="263"/>
            <ac:spMk id="22" creationId="{C13A2EBD-9403-4884-A9BD-8B154778C35E}"/>
          </ac:spMkLst>
        </pc:spChg>
        <pc:spChg chg="add del">
          <ac:chgData name="stefaniabulete@gmail.com" userId="2b3de2b4a2adbbea" providerId="LiveId" clId="{41089C77-F49D-4739-B037-E0D0CDACFAC7}" dt="2022-03-08T15:48:24.724" v="678" actId="26606"/>
          <ac:spMkLst>
            <pc:docMk/>
            <pc:sldMk cId="3043612230" sldId="263"/>
            <ac:spMk id="24" creationId="{4E9EDDFA-8F05-462B-8D3E-5B9C4FBC735B}"/>
          </ac:spMkLst>
        </pc:spChg>
        <pc:spChg chg="add del">
          <ac:chgData name="stefaniabulete@gmail.com" userId="2b3de2b4a2adbbea" providerId="LiveId" clId="{41089C77-F49D-4739-B037-E0D0CDACFAC7}" dt="2022-03-08T15:48:24.724" v="678" actId="26606"/>
          <ac:spMkLst>
            <pc:docMk/>
            <pc:sldMk cId="3043612230" sldId="263"/>
            <ac:spMk id="25" creationId="{143F9A23-3237-4ED6-A1E9-C0E6530E053B}"/>
          </ac:spMkLst>
        </pc:spChg>
        <pc:spChg chg="add del">
          <ac:chgData name="stefaniabulete@gmail.com" userId="2b3de2b4a2adbbea" providerId="LiveId" clId="{41089C77-F49D-4739-B037-E0D0CDACFAC7}" dt="2022-03-08T15:48:24.724" v="678" actId="26606"/>
          <ac:spMkLst>
            <pc:docMk/>
            <pc:sldMk cId="3043612230" sldId="263"/>
            <ac:spMk id="26" creationId="{C63CD46D-4335-4BA4-842A-BF835A99CB2C}"/>
          </ac:spMkLst>
        </pc:spChg>
        <pc:spChg chg="add del">
          <ac:chgData name="stefaniabulete@gmail.com" userId="2b3de2b4a2adbbea" providerId="LiveId" clId="{41089C77-F49D-4739-B037-E0D0CDACFAC7}" dt="2022-03-08T15:48:44.105" v="682" actId="26606"/>
          <ac:spMkLst>
            <pc:docMk/>
            <pc:sldMk cId="3043612230" sldId="263"/>
            <ac:spMk id="28" creationId="{0BBB6B01-5B73-410C-B70E-8CF2FA470D11}"/>
          </ac:spMkLst>
        </pc:spChg>
        <pc:spChg chg="add del">
          <ac:chgData name="stefaniabulete@gmail.com" userId="2b3de2b4a2adbbea" providerId="LiveId" clId="{41089C77-F49D-4739-B037-E0D0CDACFAC7}" dt="2022-03-08T15:48:44.105" v="682" actId="26606"/>
          <ac:spMkLst>
            <pc:docMk/>
            <pc:sldMk cId="3043612230" sldId="263"/>
            <ac:spMk id="29" creationId="{8712F587-12D0-435C-8E3F-F44C36EE71B8}"/>
          </ac:spMkLst>
        </pc:spChg>
        <pc:spChg chg="add del">
          <ac:chgData name="stefaniabulete@gmail.com" userId="2b3de2b4a2adbbea" providerId="LiveId" clId="{41089C77-F49D-4739-B037-E0D0CDACFAC7}" dt="2022-03-08T15:52:54.635" v="692" actId="26606"/>
          <ac:spMkLst>
            <pc:docMk/>
            <pc:sldMk cId="3043612230" sldId="263"/>
            <ac:spMk id="34" creationId="{282E2A95-1A08-4118-83C6-B1CA5648E075}"/>
          </ac:spMkLst>
        </pc:spChg>
        <pc:spChg chg="add del">
          <ac:chgData name="stefaniabulete@gmail.com" userId="2b3de2b4a2adbbea" providerId="LiveId" clId="{41089C77-F49D-4739-B037-E0D0CDACFAC7}" dt="2022-03-08T15:52:54.635" v="692" actId="26606"/>
          <ac:spMkLst>
            <pc:docMk/>
            <pc:sldMk cId="3043612230" sldId="263"/>
            <ac:spMk id="36" creationId="{68DC0EC7-60EA-4BD3-BC04-D547DE1B2891}"/>
          </ac:spMkLst>
        </pc:spChg>
        <pc:spChg chg="add del">
          <ac:chgData name="stefaniabulete@gmail.com" userId="2b3de2b4a2adbbea" providerId="LiveId" clId="{41089C77-F49D-4739-B037-E0D0CDACFAC7}" dt="2022-03-08T15:52:54.635" v="692" actId="26606"/>
          <ac:spMkLst>
            <pc:docMk/>
            <pc:sldMk cId="3043612230" sldId="263"/>
            <ac:spMk id="38" creationId="{2FFEFC7E-85EE-4AC9-A351-FBEB13A1D622}"/>
          </ac:spMkLst>
        </pc:spChg>
        <pc:spChg chg="add del">
          <ac:chgData name="stefaniabulete@gmail.com" userId="2b3de2b4a2adbbea" providerId="LiveId" clId="{41089C77-F49D-4739-B037-E0D0CDACFAC7}" dt="2022-03-08T15:52:54.635" v="692" actId="26606"/>
          <ac:spMkLst>
            <pc:docMk/>
            <pc:sldMk cId="3043612230" sldId="263"/>
            <ac:spMk id="40" creationId="{CB2511BB-FC4C-45F3-94EB-661D6806C942}"/>
          </ac:spMkLst>
        </pc:spChg>
        <pc:spChg chg="add del">
          <ac:chgData name="stefaniabulete@gmail.com" userId="2b3de2b4a2adbbea" providerId="LiveId" clId="{41089C77-F49D-4739-B037-E0D0CDACFAC7}" dt="2022-03-08T15:56:00.977" v="695" actId="26606"/>
          <ac:spMkLst>
            <pc:docMk/>
            <pc:sldMk cId="3043612230" sldId="263"/>
            <ac:spMk id="45" creationId="{4E9EDDFA-8F05-462B-8D3E-5B9C4FBC735B}"/>
          </ac:spMkLst>
        </pc:spChg>
        <pc:spChg chg="add del">
          <ac:chgData name="stefaniabulete@gmail.com" userId="2b3de2b4a2adbbea" providerId="LiveId" clId="{41089C77-F49D-4739-B037-E0D0CDACFAC7}" dt="2022-03-08T15:56:00.977" v="695" actId="26606"/>
          <ac:spMkLst>
            <pc:docMk/>
            <pc:sldMk cId="3043612230" sldId="263"/>
            <ac:spMk id="47" creationId="{143F9A23-3237-4ED6-A1E9-C0E6530E053B}"/>
          </ac:spMkLst>
        </pc:spChg>
        <pc:spChg chg="add del">
          <ac:chgData name="stefaniabulete@gmail.com" userId="2b3de2b4a2adbbea" providerId="LiveId" clId="{41089C77-F49D-4739-B037-E0D0CDACFAC7}" dt="2022-03-08T15:56:00.977" v="695" actId="26606"/>
          <ac:spMkLst>
            <pc:docMk/>
            <pc:sldMk cId="3043612230" sldId="263"/>
            <ac:spMk id="49" creationId="{C63CD46D-4335-4BA4-842A-BF835A99CB2C}"/>
          </ac:spMkLst>
        </pc:spChg>
        <pc:spChg chg="add">
          <ac:chgData name="stefaniabulete@gmail.com" userId="2b3de2b4a2adbbea" providerId="LiveId" clId="{41089C77-F49D-4739-B037-E0D0CDACFAC7}" dt="2022-03-08T15:56:00.977" v="695" actId="26606"/>
          <ac:spMkLst>
            <pc:docMk/>
            <pc:sldMk cId="3043612230" sldId="263"/>
            <ac:spMk id="54" creationId="{B6EE7E08-B389-43E5-B019-1B0A8ACBBD93}"/>
          </ac:spMkLst>
        </pc:spChg>
        <pc:spChg chg="add">
          <ac:chgData name="stefaniabulete@gmail.com" userId="2b3de2b4a2adbbea" providerId="LiveId" clId="{41089C77-F49D-4739-B037-E0D0CDACFAC7}" dt="2022-03-08T15:56:00.977" v="695" actId="26606"/>
          <ac:spMkLst>
            <pc:docMk/>
            <pc:sldMk cId="3043612230" sldId="263"/>
            <ac:spMk id="56" creationId="{E60D94A5-8A09-4BAB-8F7C-69BC34C54DDE}"/>
          </ac:spMkLst>
        </pc:spChg>
        <pc:spChg chg="add">
          <ac:chgData name="stefaniabulete@gmail.com" userId="2b3de2b4a2adbbea" providerId="LiveId" clId="{41089C77-F49D-4739-B037-E0D0CDACFAC7}" dt="2022-03-08T15:56:00.977" v="695" actId="26606"/>
          <ac:spMkLst>
            <pc:docMk/>
            <pc:sldMk cId="3043612230" sldId="263"/>
            <ac:spMk id="58" creationId="{7A1AE32B-3A6E-4C5E-8FEB-73861B9A26B5}"/>
          </ac:spMkLst>
        </pc:spChg>
        <pc:picChg chg="add mod ord">
          <ac:chgData name="stefaniabulete@gmail.com" userId="2b3de2b4a2adbbea" providerId="LiveId" clId="{41089C77-F49D-4739-B037-E0D0CDACFAC7}" dt="2022-03-08T15:56:31.379" v="700" actId="1076"/>
          <ac:picMkLst>
            <pc:docMk/>
            <pc:sldMk cId="3043612230" sldId="263"/>
            <ac:picMk id="4" creationId="{8FBCB21A-D013-45DC-8EDA-021DE24F3A95}"/>
          </ac:picMkLst>
        </pc:picChg>
      </pc:sldChg>
      <pc:sldChg chg="addSp modSp new mod setBg modNotesTx">
        <pc:chgData name="stefaniabulete@gmail.com" userId="2b3de2b4a2adbbea" providerId="LiveId" clId="{41089C77-F49D-4739-B037-E0D0CDACFAC7}" dt="2022-03-16T22:43:51.902" v="1086" actId="20577"/>
        <pc:sldMkLst>
          <pc:docMk/>
          <pc:sldMk cId="2477601543" sldId="264"/>
        </pc:sldMkLst>
        <pc:spChg chg="mod">
          <ac:chgData name="stefaniabulete@gmail.com" userId="2b3de2b4a2adbbea" providerId="LiveId" clId="{41089C77-F49D-4739-B037-E0D0CDACFAC7}" dt="2022-03-16T22:43:51.902" v="1086" actId="20577"/>
          <ac:spMkLst>
            <pc:docMk/>
            <pc:sldMk cId="2477601543" sldId="264"/>
            <ac:spMk id="2" creationId="{40588B39-1498-463C-BA43-DF53EF891B54}"/>
          </ac:spMkLst>
        </pc:spChg>
        <pc:spChg chg="mod ord">
          <ac:chgData name="stefaniabulete@gmail.com" userId="2b3de2b4a2adbbea" providerId="LiveId" clId="{41089C77-F49D-4739-B037-E0D0CDACFAC7}" dt="2022-03-08T15:59:33.708" v="713" actId="20577"/>
          <ac:spMkLst>
            <pc:docMk/>
            <pc:sldMk cId="2477601543" sldId="264"/>
            <ac:spMk id="3" creationId="{96C22213-7AF0-4342-9F6A-ACAE1F4E7948}"/>
          </ac:spMkLst>
        </pc:spChg>
        <pc:spChg chg="add">
          <ac:chgData name="stefaniabulete@gmail.com" userId="2b3de2b4a2adbbea" providerId="LiveId" clId="{41089C77-F49D-4739-B037-E0D0CDACFAC7}" dt="2022-03-08T15:59:11.895" v="709" actId="26606"/>
          <ac:spMkLst>
            <pc:docMk/>
            <pc:sldMk cId="2477601543" sldId="264"/>
            <ac:spMk id="71" creationId="{352B744B-0F81-487E-A851-51A3233F0E66}"/>
          </ac:spMkLst>
        </pc:spChg>
        <pc:spChg chg="add">
          <ac:chgData name="stefaniabulete@gmail.com" userId="2b3de2b4a2adbbea" providerId="LiveId" clId="{41089C77-F49D-4739-B037-E0D0CDACFAC7}" dt="2022-03-08T15:59:11.895" v="709" actId="26606"/>
          <ac:spMkLst>
            <pc:docMk/>
            <pc:sldMk cId="2477601543" sldId="264"/>
            <ac:spMk id="73" creationId="{4D6D39BE-B8E2-4FCD-92BE-1E88F59736D0}"/>
          </ac:spMkLst>
        </pc:spChg>
        <pc:spChg chg="add">
          <ac:chgData name="stefaniabulete@gmail.com" userId="2b3de2b4a2adbbea" providerId="LiveId" clId="{41089C77-F49D-4739-B037-E0D0CDACFAC7}" dt="2022-03-08T15:59:11.895" v="709" actId="26606"/>
          <ac:spMkLst>
            <pc:docMk/>
            <pc:sldMk cId="2477601543" sldId="264"/>
            <ac:spMk id="75" creationId="{C13A2EBD-9403-4884-A9BD-8B154778C35E}"/>
          </ac:spMkLst>
        </pc:spChg>
        <pc:picChg chg="add mod">
          <ac:chgData name="stefaniabulete@gmail.com" userId="2b3de2b4a2adbbea" providerId="LiveId" clId="{41089C77-F49D-4739-B037-E0D0CDACFAC7}" dt="2022-03-08T15:59:11.895" v="709" actId="26606"/>
          <ac:picMkLst>
            <pc:docMk/>
            <pc:sldMk cId="2477601543" sldId="264"/>
            <ac:picMk id="3074" creationId="{56A8D053-3099-45B0-9068-1E37280EDCF9}"/>
          </ac:picMkLst>
        </pc:picChg>
      </pc:sldChg>
      <pc:sldChg chg="addSp delSp modSp new mod ord setBg modNotesTx">
        <pc:chgData name="stefaniabulete@gmail.com" userId="2b3de2b4a2adbbea" providerId="LiveId" clId="{41089C77-F49D-4739-B037-E0D0CDACFAC7}" dt="2022-03-08T16:13:04.835" v="781"/>
        <pc:sldMkLst>
          <pc:docMk/>
          <pc:sldMk cId="4103771579" sldId="265"/>
        </pc:sldMkLst>
        <pc:spChg chg="del mod">
          <ac:chgData name="stefaniabulete@gmail.com" userId="2b3de2b4a2adbbea" providerId="LiveId" clId="{41089C77-F49D-4739-B037-E0D0CDACFAC7}" dt="2022-03-08T16:09:56.045" v="760" actId="478"/>
          <ac:spMkLst>
            <pc:docMk/>
            <pc:sldMk cId="4103771579" sldId="265"/>
            <ac:spMk id="2" creationId="{E869313B-BCB6-464F-AE01-807ED0D9726F}"/>
          </ac:spMkLst>
        </pc:spChg>
        <pc:spChg chg="add del mod ord">
          <ac:chgData name="stefaniabulete@gmail.com" userId="2b3de2b4a2adbbea" providerId="LiveId" clId="{41089C77-F49D-4739-B037-E0D0CDACFAC7}" dt="2022-03-08T16:09:10.414" v="753" actId="26606"/>
          <ac:spMkLst>
            <pc:docMk/>
            <pc:sldMk cId="4103771579" sldId="265"/>
            <ac:spMk id="3" creationId="{1B2ED127-1B8A-4453-B6A2-13C082CAF3EB}"/>
          </ac:spMkLst>
        </pc:spChg>
        <pc:spChg chg="add del">
          <ac:chgData name="stefaniabulete@gmail.com" userId="2b3de2b4a2adbbea" providerId="LiveId" clId="{41089C77-F49D-4739-B037-E0D0CDACFAC7}" dt="2022-03-08T16:09:10.414" v="753" actId="26606"/>
          <ac:spMkLst>
            <pc:docMk/>
            <pc:sldMk cId="4103771579" sldId="265"/>
            <ac:spMk id="71" creationId="{84A3A5EB-931E-46DE-A692-6731DB9885FA}"/>
          </ac:spMkLst>
        </pc:spChg>
        <pc:spChg chg="add del">
          <ac:chgData name="stefaniabulete@gmail.com" userId="2b3de2b4a2adbbea" providerId="LiveId" clId="{41089C77-F49D-4739-B037-E0D0CDACFAC7}" dt="2022-03-08T16:09:10.414" v="753" actId="26606"/>
          <ac:spMkLst>
            <pc:docMk/>
            <pc:sldMk cId="4103771579" sldId="265"/>
            <ac:spMk id="73" creationId="{2358634F-705D-44E4-9FBF-A406E2F9A439}"/>
          </ac:spMkLst>
        </pc:spChg>
        <pc:spChg chg="add del">
          <ac:chgData name="stefaniabulete@gmail.com" userId="2b3de2b4a2adbbea" providerId="LiveId" clId="{41089C77-F49D-4739-B037-E0D0CDACFAC7}" dt="2022-03-08T16:09:10.414" v="753" actId="26606"/>
          <ac:spMkLst>
            <pc:docMk/>
            <pc:sldMk cId="4103771579" sldId="265"/>
            <ac:spMk id="75" creationId="{6FCFE1E3-A09C-4196-A99F-B7C3014E9604}"/>
          </ac:spMkLst>
        </pc:spChg>
        <pc:spChg chg="add del">
          <ac:chgData name="stefaniabulete@gmail.com" userId="2b3de2b4a2adbbea" providerId="LiveId" clId="{41089C77-F49D-4739-B037-E0D0CDACFAC7}" dt="2022-03-08T16:12:03.505" v="772" actId="26606"/>
          <ac:spMkLst>
            <pc:docMk/>
            <pc:sldMk cId="4103771579" sldId="265"/>
            <ac:spMk id="85" creationId="{84A3A5EB-931E-46DE-A692-6731DB9885FA}"/>
          </ac:spMkLst>
        </pc:spChg>
        <pc:spChg chg="add del">
          <ac:chgData name="stefaniabulete@gmail.com" userId="2b3de2b4a2adbbea" providerId="LiveId" clId="{41089C77-F49D-4739-B037-E0D0CDACFAC7}" dt="2022-03-08T16:12:03.505" v="772" actId="26606"/>
          <ac:spMkLst>
            <pc:docMk/>
            <pc:sldMk cId="4103771579" sldId="265"/>
            <ac:spMk id="87" creationId="{2358634F-705D-44E4-9FBF-A406E2F9A439}"/>
          </ac:spMkLst>
        </pc:spChg>
        <pc:spChg chg="add">
          <ac:chgData name="stefaniabulete@gmail.com" userId="2b3de2b4a2adbbea" providerId="LiveId" clId="{41089C77-F49D-4739-B037-E0D0CDACFAC7}" dt="2022-03-08T16:12:41.695" v="776" actId="26606"/>
          <ac:spMkLst>
            <pc:docMk/>
            <pc:sldMk cId="4103771579" sldId="265"/>
            <ac:spMk id="88" creationId="{0BBB6B01-5B73-410C-B70E-8CF2FA470D11}"/>
          </ac:spMkLst>
        </pc:spChg>
        <pc:spChg chg="add del">
          <ac:chgData name="stefaniabulete@gmail.com" userId="2b3de2b4a2adbbea" providerId="LiveId" clId="{41089C77-F49D-4739-B037-E0D0CDACFAC7}" dt="2022-03-08T16:12:03.505" v="772" actId="26606"/>
          <ac:spMkLst>
            <pc:docMk/>
            <pc:sldMk cId="4103771579" sldId="265"/>
            <ac:spMk id="89" creationId="{6FCFE1E3-A09C-4196-A99F-B7C3014E9604}"/>
          </ac:spMkLst>
        </pc:spChg>
        <pc:spChg chg="add">
          <ac:chgData name="stefaniabulete@gmail.com" userId="2b3de2b4a2adbbea" providerId="LiveId" clId="{41089C77-F49D-4739-B037-E0D0CDACFAC7}" dt="2022-03-08T16:12:41.695" v="776" actId="26606"/>
          <ac:spMkLst>
            <pc:docMk/>
            <pc:sldMk cId="4103771579" sldId="265"/>
            <ac:spMk id="90" creationId="{8712F587-12D0-435C-8E3F-F44C36EE71B8}"/>
          </ac:spMkLst>
        </pc:spChg>
        <pc:spChg chg="add del">
          <ac:chgData name="stefaniabulete@gmail.com" userId="2b3de2b4a2adbbea" providerId="LiveId" clId="{41089C77-F49D-4739-B037-E0D0CDACFAC7}" dt="2022-03-08T16:09:00.525" v="748" actId="26606"/>
          <ac:spMkLst>
            <pc:docMk/>
            <pc:sldMk cId="4103771579" sldId="265"/>
            <ac:spMk id="135" creationId="{84A3A5EB-931E-46DE-A692-6731DB9885FA}"/>
          </ac:spMkLst>
        </pc:spChg>
        <pc:spChg chg="add del">
          <ac:chgData name="stefaniabulete@gmail.com" userId="2b3de2b4a2adbbea" providerId="LiveId" clId="{41089C77-F49D-4739-B037-E0D0CDACFAC7}" dt="2022-03-08T16:09:00.525" v="748" actId="26606"/>
          <ac:spMkLst>
            <pc:docMk/>
            <pc:sldMk cId="4103771579" sldId="265"/>
            <ac:spMk id="137" creationId="{2358634F-705D-44E4-9FBF-A406E2F9A439}"/>
          </ac:spMkLst>
        </pc:spChg>
        <pc:spChg chg="add del">
          <ac:chgData name="stefaniabulete@gmail.com" userId="2b3de2b4a2adbbea" providerId="LiveId" clId="{41089C77-F49D-4739-B037-E0D0CDACFAC7}" dt="2022-03-08T16:09:00.525" v="748" actId="26606"/>
          <ac:spMkLst>
            <pc:docMk/>
            <pc:sldMk cId="4103771579" sldId="265"/>
            <ac:spMk id="139" creationId="{6FCFE1E3-A09C-4196-A99F-B7C3014E9604}"/>
          </ac:spMkLst>
        </pc:spChg>
        <pc:spChg chg="add del">
          <ac:chgData name="stefaniabulete@gmail.com" userId="2b3de2b4a2adbbea" providerId="LiveId" clId="{41089C77-F49D-4739-B037-E0D0CDACFAC7}" dt="2022-03-08T16:09:06.944" v="750" actId="26606"/>
          <ac:spMkLst>
            <pc:docMk/>
            <pc:sldMk cId="4103771579" sldId="265"/>
            <ac:spMk id="4100" creationId="{352B744B-0F81-487E-A851-51A3233F0E66}"/>
          </ac:spMkLst>
        </pc:spChg>
        <pc:spChg chg="add del">
          <ac:chgData name="stefaniabulete@gmail.com" userId="2b3de2b4a2adbbea" providerId="LiveId" clId="{41089C77-F49D-4739-B037-E0D0CDACFAC7}" dt="2022-03-08T16:09:06.944" v="750" actId="26606"/>
          <ac:spMkLst>
            <pc:docMk/>
            <pc:sldMk cId="4103771579" sldId="265"/>
            <ac:spMk id="4101" creationId="{4D6D39BE-B8E2-4FCD-92BE-1E88F59736D0}"/>
          </ac:spMkLst>
        </pc:spChg>
        <pc:spChg chg="add del">
          <ac:chgData name="stefaniabulete@gmail.com" userId="2b3de2b4a2adbbea" providerId="LiveId" clId="{41089C77-F49D-4739-B037-E0D0CDACFAC7}" dt="2022-03-08T16:09:06.944" v="750" actId="26606"/>
          <ac:spMkLst>
            <pc:docMk/>
            <pc:sldMk cId="4103771579" sldId="265"/>
            <ac:spMk id="4102" creationId="{C13A2EBD-9403-4884-A9BD-8B154778C35E}"/>
          </ac:spMkLst>
        </pc:spChg>
        <pc:spChg chg="add del">
          <ac:chgData name="stefaniabulete@gmail.com" userId="2b3de2b4a2adbbea" providerId="LiveId" clId="{41089C77-F49D-4739-B037-E0D0CDACFAC7}" dt="2022-03-08T16:09:10.385" v="752" actId="26606"/>
          <ac:spMkLst>
            <pc:docMk/>
            <pc:sldMk cId="4103771579" sldId="265"/>
            <ac:spMk id="4104" creationId="{84A3A5EB-931E-46DE-A692-6731DB9885FA}"/>
          </ac:spMkLst>
        </pc:spChg>
        <pc:spChg chg="add del">
          <ac:chgData name="stefaniabulete@gmail.com" userId="2b3de2b4a2adbbea" providerId="LiveId" clId="{41089C77-F49D-4739-B037-E0D0CDACFAC7}" dt="2022-03-08T16:09:10.385" v="752" actId="26606"/>
          <ac:spMkLst>
            <pc:docMk/>
            <pc:sldMk cId="4103771579" sldId="265"/>
            <ac:spMk id="4105" creationId="{2358634F-705D-44E4-9FBF-A406E2F9A439}"/>
          </ac:spMkLst>
        </pc:spChg>
        <pc:spChg chg="add del">
          <ac:chgData name="stefaniabulete@gmail.com" userId="2b3de2b4a2adbbea" providerId="LiveId" clId="{41089C77-F49D-4739-B037-E0D0CDACFAC7}" dt="2022-03-08T16:09:10.385" v="752" actId="26606"/>
          <ac:spMkLst>
            <pc:docMk/>
            <pc:sldMk cId="4103771579" sldId="265"/>
            <ac:spMk id="4106" creationId="{6FCFE1E3-A09C-4196-A99F-B7C3014E9604}"/>
          </ac:spMkLst>
        </pc:spChg>
        <pc:spChg chg="add del">
          <ac:chgData name="stefaniabulete@gmail.com" userId="2b3de2b4a2adbbea" providerId="LiveId" clId="{41089C77-F49D-4739-B037-E0D0CDACFAC7}" dt="2022-03-08T16:12:03.655" v="773" actId="26606"/>
          <ac:spMkLst>
            <pc:docMk/>
            <pc:sldMk cId="4103771579" sldId="265"/>
            <ac:spMk id="4109" creationId="{84A3A5EB-931E-46DE-A692-6731DB9885FA}"/>
          </ac:spMkLst>
        </pc:spChg>
        <pc:spChg chg="add del">
          <ac:chgData name="stefaniabulete@gmail.com" userId="2b3de2b4a2adbbea" providerId="LiveId" clId="{41089C77-F49D-4739-B037-E0D0CDACFAC7}" dt="2022-03-08T16:12:03.655" v="773" actId="26606"/>
          <ac:spMkLst>
            <pc:docMk/>
            <pc:sldMk cId="4103771579" sldId="265"/>
            <ac:spMk id="4110" creationId="{2358634F-705D-44E4-9FBF-A406E2F9A439}"/>
          </ac:spMkLst>
        </pc:spChg>
        <pc:spChg chg="add del">
          <ac:chgData name="stefaniabulete@gmail.com" userId="2b3de2b4a2adbbea" providerId="LiveId" clId="{41089C77-F49D-4739-B037-E0D0CDACFAC7}" dt="2022-03-08T16:12:03.655" v="773" actId="26606"/>
          <ac:spMkLst>
            <pc:docMk/>
            <pc:sldMk cId="4103771579" sldId="265"/>
            <ac:spMk id="4111" creationId="{6FCFE1E3-A09C-4196-A99F-B7C3014E9604}"/>
          </ac:spMkLst>
        </pc:spChg>
        <pc:spChg chg="add del">
          <ac:chgData name="stefaniabulete@gmail.com" userId="2b3de2b4a2adbbea" providerId="LiveId" clId="{41089C77-F49D-4739-B037-E0D0CDACFAC7}" dt="2022-03-08T16:12:41.695" v="776" actId="26606"/>
          <ac:spMkLst>
            <pc:docMk/>
            <pc:sldMk cId="4103771579" sldId="265"/>
            <ac:spMk id="4114" creationId="{0BBB6B01-5B73-410C-B70E-8CF2FA470D11}"/>
          </ac:spMkLst>
        </pc:spChg>
        <pc:spChg chg="add del">
          <ac:chgData name="stefaniabulete@gmail.com" userId="2b3de2b4a2adbbea" providerId="LiveId" clId="{41089C77-F49D-4739-B037-E0D0CDACFAC7}" dt="2022-03-08T16:12:41.695" v="776" actId="26606"/>
          <ac:spMkLst>
            <pc:docMk/>
            <pc:sldMk cId="4103771579" sldId="265"/>
            <ac:spMk id="4115" creationId="{8712F587-12D0-435C-8E3F-F44C36EE71B8}"/>
          </ac:spMkLst>
        </pc:spChg>
        <pc:graphicFrameChg chg="add del">
          <ac:chgData name="stefaniabulete@gmail.com" userId="2b3de2b4a2adbbea" providerId="LiveId" clId="{41089C77-F49D-4739-B037-E0D0CDACFAC7}" dt="2022-03-08T16:09:10.385" v="752" actId="26606"/>
          <ac:graphicFrameMkLst>
            <pc:docMk/>
            <pc:sldMk cId="4103771579" sldId="265"/>
            <ac:graphicFrameMk id="4107" creationId="{E4C463DE-46D6-433F-86CB-C4C88400648B}"/>
          </ac:graphicFrameMkLst>
        </pc:graphicFrameChg>
        <pc:graphicFrameChg chg="add mod ord modGraphic">
          <ac:chgData name="stefaniabulete@gmail.com" userId="2b3de2b4a2adbbea" providerId="LiveId" clId="{41089C77-F49D-4739-B037-E0D0CDACFAC7}" dt="2022-03-08T16:12:54.464" v="779" actId="1076"/>
          <ac:graphicFrameMkLst>
            <pc:docMk/>
            <pc:sldMk cId="4103771579" sldId="265"/>
            <ac:graphicFrameMk id="4112" creationId="{018A381B-0210-43AA-8B65-820636A049F2}"/>
          </ac:graphicFrameMkLst>
        </pc:graphicFrameChg>
        <pc:picChg chg="add mod">
          <ac:chgData name="stefaniabulete@gmail.com" userId="2b3de2b4a2adbbea" providerId="LiveId" clId="{41089C77-F49D-4739-B037-E0D0CDACFAC7}" dt="2022-03-08T16:12:35.475" v="775" actId="732"/>
          <ac:picMkLst>
            <pc:docMk/>
            <pc:sldMk cId="4103771579" sldId="265"/>
            <ac:picMk id="4098" creationId="{6E518F90-4041-41D1-85E3-AD0216F359C7}"/>
          </ac:picMkLst>
        </pc:picChg>
      </pc:sldChg>
      <pc:sldChg chg="addSp delSp modSp new mod setBg setClrOvrMap modNotesTx">
        <pc:chgData name="stefaniabulete@gmail.com" userId="2b3de2b4a2adbbea" providerId="LiveId" clId="{41089C77-F49D-4739-B037-E0D0CDACFAC7}" dt="2022-03-08T16:32:43.368" v="827" actId="20577"/>
        <pc:sldMkLst>
          <pc:docMk/>
          <pc:sldMk cId="673015808" sldId="266"/>
        </pc:sldMkLst>
        <pc:spChg chg="del mod">
          <ac:chgData name="stefaniabulete@gmail.com" userId="2b3de2b4a2adbbea" providerId="LiveId" clId="{41089C77-F49D-4739-B037-E0D0CDACFAC7}" dt="2022-03-08T16:23:48.315" v="800" actId="478"/>
          <ac:spMkLst>
            <pc:docMk/>
            <pc:sldMk cId="673015808" sldId="266"/>
            <ac:spMk id="2" creationId="{937AAD2C-7D69-43F3-8918-105312F3F7B6}"/>
          </ac:spMkLst>
        </pc:spChg>
        <pc:spChg chg="mod">
          <ac:chgData name="stefaniabulete@gmail.com" userId="2b3de2b4a2adbbea" providerId="LiveId" clId="{41089C77-F49D-4739-B037-E0D0CDACFAC7}" dt="2022-03-08T16:28:08.874" v="819" actId="14100"/>
          <ac:spMkLst>
            <pc:docMk/>
            <pc:sldMk cId="673015808" sldId="266"/>
            <ac:spMk id="3" creationId="{D181841D-9B7E-4D36-8D48-AC966A8C6C9F}"/>
          </ac:spMkLst>
        </pc:spChg>
        <pc:spChg chg="add del">
          <ac:chgData name="stefaniabulete@gmail.com" userId="2b3de2b4a2adbbea" providerId="LiveId" clId="{41089C77-F49D-4739-B037-E0D0CDACFAC7}" dt="2022-03-08T16:16:33.281" v="787" actId="26606"/>
          <ac:spMkLst>
            <pc:docMk/>
            <pc:sldMk cId="673015808" sldId="266"/>
            <ac:spMk id="71" creationId="{2DC4AA0A-D9C3-4A0B-990D-1BCB0022A696}"/>
          </ac:spMkLst>
        </pc:spChg>
        <pc:spChg chg="add del">
          <ac:chgData name="stefaniabulete@gmail.com" userId="2b3de2b4a2adbbea" providerId="LiveId" clId="{41089C77-F49D-4739-B037-E0D0CDACFAC7}" dt="2022-03-08T16:16:33.281" v="787" actId="26606"/>
          <ac:spMkLst>
            <pc:docMk/>
            <pc:sldMk cId="673015808" sldId="266"/>
            <ac:spMk id="73" creationId="{370878C7-7719-40BD-AA97-751A85670594}"/>
          </ac:spMkLst>
        </pc:spChg>
        <pc:spChg chg="add del">
          <ac:chgData name="stefaniabulete@gmail.com" userId="2b3de2b4a2adbbea" providerId="LiveId" clId="{41089C77-F49D-4739-B037-E0D0CDACFAC7}" dt="2022-03-08T16:16:33.281" v="787" actId="26606"/>
          <ac:spMkLst>
            <pc:docMk/>
            <pc:sldMk cId="673015808" sldId="266"/>
            <ac:spMk id="75" creationId="{1D9D3865-C494-4C4A-8495-8245E905469D}"/>
          </ac:spMkLst>
        </pc:spChg>
        <pc:spChg chg="add">
          <ac:chgData name="stefaniabulete@gmail.com" userId="2b3de2b4a2adbbea" providerId="LiveId" clId="{41089C77-F49D-4739-B037-E0D0CDACFAC7}" dt="2022-03-08T16:24:22.175" v="805" actId="26606"/>
          <ac:spMkLst>
            <pc:docMk/>
            <pc:sldMk cId="673015808" sldId="266"/>
            <ac:spMk id="98" creationId="{0BBB6B01-5B73-410C-B70E-8CF2FA470D11}"/>
          </ac:spMkLst>
        </pc:spChg>
        <pc:spChg chg="add">
          <ac:chgData name="stefaniabulete@gmail.com" userId="2b3de2b4a2adbbea" providerId="LiveId" clId="{41089C77-F49D-4739-B037-E0D0CDACFAC7}" dt="2022-03-08T16:24:22.175" v="805" actId="26606"/>
          <ac:spMkLst>
            <pc:docMk/>
            <pc:sldMk cId="673015808" sldId="266"/>
            <ac:spMk id="100" creationId="{8712F587-12D0-435C-8E3F-F44C36EE71B8}"/>
          </ac:spMkLst>
        </pc:spChg>
        <pc:spChg chg="add del">
          <ac:chgData name="stefaniabulete@gmail.com" userId="2b3de2b4a2adbbea" providerId="LiveId" clId="{41089C77-F49D-4739-B037-E0D0CDACFAC7}" dt="2022-03-08T16:17:25.895" v="789" actId="26606"/>
          <ac:spMkLst>
            <pc:docMk/>
            <pc:sldMk cId="673015808" sldId="266"/>
            <ac:spMk id="5124" creationId="{B6EE7E08-B389-43E5-B019-1B0A8ACBBD93}"/>
          </ac:spMkLst>
        </pc:spChg>
        <pc:spChg chg="add del">
          <ac:chgData name="stefaniabulete@gmail.com" userId="2b3de2b4a2adbbea" providerId="LiveId" clId="{41089C77-F49D-4739-B037-E0D0CDACFAC7}" dt="2022-03-08T16:17:25.895" v="789" actId="26606"/>
          <ac:spMkLst>
            <pc:docMk/>
            <pc:sldMk cId="673015808" sldId="266"/>
            <ac:spMk id="5125" creationId="{E60D94A5-8A09-4BAB-8F7C-69BC34C54DDE}"/>
          </ac:spMkLst>
        </pc:spChg>
        <pc:spChg chg="add del">
          <ac:chgData name="stefaniabulete@gmail.com" userId="2b3de2b4a2adbbea" providerId="LiveId" clId="{41089C77-F49D-4739-B037-E0D0CDACFAC7}" dt="2022-03-08T16:17:25.895" v="789" actId="26606"/>
          <ac:spMkLst>
            <pc:docMk/>
            <pc:sldMk cId="673015808" sldId="266"/>
            <ac:spMk id="5126" creationId="{7A1AE32B-3A6E-4C5E-8FEB-73861B9A26B5}"/>
          </ac:spMkLst>
        </pc:spChg>
        <pc:spChg chg="add del">
          <ac:chgData name="stefaniabulete@gmail.com" userId="2b3de2b4a2adbbea" providerId="LiveId" clId="{41089C77-F49D-4739-B037-E0D0CDACFAC7}" dt="2022-03-08T16:18:57.677" v="791" actId="26606"/>
          <ac:spMkLst>
            <pc:docMk/>
            <pc:sldMk cId="673015808" sldId="266"/>
            <ac:spMk id="5128" creationId="{EB949D8D-8E17-4DBF-BEA8-13C57BF63803}"/>
          </ac:spMkLst>
        </pc:spChg>
        <pc:spChg chg="add del">
          <ac:chgData name="stefaniabulete@gmail.com" userId="2b3de2b4a2adbbea" providerId="LiveId" clId="{41089C77-F49D-4739-B037-E0D0CDACFAC7}" dt="2022-03-08T16:18:57.677" v="791" actId="26606"/>
          <ac:spMkLst>
            <pc:docMk/>
            <pc:sldMk cId="673015808" sldId="266"/>
            <ac:spMk id="5129" creationId="{4BC6FC45-D4D9-4025-91DA-272D318D372B}"/>
          </ac:spMkLst>
        </pc:spChg>
        <pc:spChg chg="add del">
          <ac:chgData name="stefaniabulete@gmail.com" userId="2b3de2b4a2adbbea" providerId="LiveId" clId="{41089C77-F49D-4739-B037-E0D0CDACFAC7}" dt="2022-03-08T16:18:57.677" v="791" actId="26606"/>
          <ac:spMkLst>
            <pc:docMk/>
            <pc:sldMk cId="673015808" sldId="266"/>
            <ac:spMk id="5130" creationId="{EA284212-C175-4C82-B112-A5208F70CB53}"/>
          </ac:spMkLst>
        </pc:spChg>
        <pc:spChg chg="add del">
          <ac:chgData name="stefaniabulete@gmail.com" userId="2b3de2b4a2adbbea" providerId="LiveId" clId="{41089C77-F49D-4739-B037-E0D0CDACFAC7}" dt="2022-03-08T16:19:01.069" v="793" actId="26606"/>
          <ac:spMkLst>
            <pc:docMk/>
            <pc:sldMk cId="673015808" sldId="266"/>
            <ac:spMk id="5132" creationId="{D1361653-1899-40D5-AFDF-07D88AD01964}"/>
          </ac:spMkLst>
        </pc:spChg>
        <pc:spChg chg="add del">
          <ac:chgData name="stefaniabulete@gmail.com" userId="2b3de2b4a2adbbea" providerId="LiveId" clId="{41089C77-F49D-4739-B037-E0D0CDACFAC7}" dt="2022-03-08T16:19:01.069" v="793" actId="26606"/>
          <ac:spMkLst>
            <pc:docMk/>
            <pc:sldMk cId="673015808" sldId="266"/>
            <ac:spMk id="5133" creationId="{458F0425-DCEB-462D-A06F-7DFDD2FDF821}"/>
          </ac:spMkLst>
        </pc:spChg>
        <pc:spChg chg="add del">
          <ac:chgData name="stefaniabulete@gmail.com" userId="2b3de2b4a2adbbea" providerId="LiveId" clId="{41089C77-F49D-4739-B037-E0D0CDACFAC7}" dt="2022-03-08T16:19:01.069" v="793" actId="26606"/>
          <ac:spMkLst>
            <pc:docMk/>
            <pc:sldMk cId="673015808" sldId="266"/>
            <ac:spMk id="5134" creationId="{DA70624B-2458-4127-BF8B-A209062ED22A}"/>
          </ac:spMkLst>
        </pc:spChg>
        <pc:spChg chg="add del">
          <ac:chgData name="stefaniabulete@gmail.com" userId="2b3de2b4a2adbbea" providerId="LiveId" clId="{41089C77-F49D-4739-B037-E0D0CDACFAC7}" dt="2022-03-08T16:19:01.069" v="793" actId="26606"/>
          <ac:spMkLst>
            <pc:docMk/>
            <pc:sldMk cId="673015808" sldId="266"/>
            <ac:spMk id="5135" creationId="{CBAE5E18-89E5-4B66-A4ED-71860A61349B}"/>
          </ac:spMkLst>
        </pc:spChg>
        <pc:spChg chg="add del">
          <ac:chgData name="stefaniabulete@gmail.com" userId="2b3de2b4a2adbbea" providerId="LiveId" clId="{41089C77-F49D-4739-B037-E0D0CDACFAC7}" dt="2022-03-08T16:23:33.134" v="795" actId="26606"/>
          <ac:spMkLst>
            <pc:docMk/>
            <pc:sldMk cId="673015808" sldId="266"/>
            <ac:spMk id="5137" creationId="{EB949D8D-8E17-4DBF-BEA8-13C57BF63803}"/>
          </ac:spMkLst>
        </pc:spChg>
        <pc:spChg chg="add del">
          <ac:chgData name="stefaniabulete@gmail.com" userId="2b3de2b4a2adbbea" providerId="LiveId" clId="{41089C77-F49D-4739-B037-E0D0CDACFAC7}" dt="2022-03-08T16:23:33.134" v="795" actId="26606"/>
          <ac:spMkLst>
            <pc:docMk/>
            <pc:sldMk cId="673015808" sldId="266"/>
            <ac:spMk id="5138" creationId="{4BC6FC45-D4D9-4025-91DA-272D318D372B}"/>
          </ac:spMkLst>
        </pc:spChg>
        <pc:spChg chg="add del">
          <ac:chgData name="stefaniabulete@gmail.com" userId="2b3de2b4a2adbbea" providerId="LiveId" clId="{41089C77-F49D-4739-B037-E0D0CDACFAC7}" dt="2022-03-08T16:23:33.134" v="795" actId="26606"/>
          <ac:spMkLst>
            <pc:docMk/>
            <pc:sldMk cId="673015808" sldId="266"/>
            <ac:spMk id="5139" creationId="{EA284212-C175-4C82-B112-A5208F70CB53}"/>
          </ac:spMkLst>
        </pc:spChg>
        <pc:spChg chg="add del">
          <ac:chgData name="stefaniabulete@gmail.com" userId="2b3de2b4a2adbbea" providerId="LiveId" clId="{41089C77-F49D-4739-B037-E0D0CDACFAC7}" dt="2022-03-08T16:23:33.134" v="795" actId="26606"/>
          <ac:spMkLst>
            <pc:docMk/>
            <pc:sldMk cId="673015808" sldId="266"/>
            <ac:spMk id="5140" creationId="{619EC706-8928-4DFD-8084-35D599EB434F}"/>
          </ac:spMkLst>
        </pc:spChg>
        <pc:spChg chg="add del">
          <ac:chgData name="stefaniabulete@gmail.com" userId="2b3de2b4a2adbbea" providerId="LiveId" clId="{41089C77-F49D-4739-B037-E0D0CDACFAC7}" dt="2022-03-08T16:23:37.845" v="797" actId="26606"/>
          <ac:spMkLst>
            <pc:docMk/>
            <pc:sldMk cId="673015808" sldId="266"/>
            <ac:spMk id="5142" creationId="{282E2A95-1A08-4118-83C6-B1CA5648E075}"/>
          </ac:spMkLst>
        </pc:spChg>
        <pc:spChg chg="add del">
          <ac:chgData name="stefaniabulete@gmail.com" userId="2b3de2b4a2adbbea" providerId="LiveId" clId="{41089C77-F49D-4739-B037-E0D0CDACFAC7}" dt="2022-03-08T16:23:37.845" v="797" actId="26606"/>
          <ac:spMkLst>
            <pc:docMk/>
            <pc:sldMk cId="673015808" sldId="266"/>
            <ac:spMk id="5143" creationId="{68DC0EC7-60EA-4BD3-BC04-D547DE1B2891}"/>
          </ac:spMkLst>
        </pc:spChg>
        <pc:spChg chg="add del">
          <ac:chgData name="stefaniabulete@gmail.com" userId="2b3de2b4a2adbbea" providerId="LiveId" clId="{41089C77-F49D-4739-B037-E0D0CDACFAC7}" dt="2022-03-08T16:23:37.845" v="797" actId="26606"/>
          <ac:spMkLst>
            <pc:docMk/>
            <pc:sldMk cId="673015808" sldId="266"/>
            <ac:spMk id="5144" creationId="{2FFEFC7E-85EE-4AC9-A351-FBEB13A1D622}"/>
          </ac:spMkLst>
        </pc:spChg>
        <pc:spChg chg="add del">
          <ac:chgData name="stefaniabulete@gmail.com" userId="2b3de2b4a2adbbea" providerId="LiveId" clId="{41089C77-F49D-4739-B037-E0D0CDACFAC7}" dt="2022-03-08T16:23:37.845" v="797" actId="26606"/>
          <ac:spMkLst>
            <pc:docMk/>
            <pc:sldMk cId="673015808" sldId="266"/>
            <ac:spMk id="5145" creationId="{CB2511BB-FC4C-45F3-94EB-661D6806C942}"/>
          </ac:spMkLst>
        </pc:spChg>
        <pc:spChg chg="add del">
          <ac:chgData name="stefaniabulete@gmail.com" userId="2b3de2b4a2adbbea" providerId="LiveId" clId="{41089C77-F49D-4739-B037-E0D0CDACFAC7}" dt="2022-03-08T16:24:22.175" v="805" actId="26606"/>
          <ac:spMkLst>
            <pc:docMk/>
            <pc:sldMk cId="673015808" sldId="266"/>
            <ac:spMk id="5147" creationId="{4E9EDDFA-8F05-462B-8D3E-5B9C4FBC735B}"/>
          </ac:spMkLst>
        </pc:spChg>
        <pc:spChg chg="add del">
          <ac:chgData name="stefaniabulete@gmail.com" userId="2b3de2b4a2adbbea" providerId="LiveId" clId="{41089C77-F49D-4739-B037-E0D0CDACFAC7}" dt="2022-03-08T16:24:22.175" v="805" actId="26606"/>
          <ac:spMkLst>
            <pc:docMk/>
            <pc:sldMk cId="673015808" sldId="266"/>
            <ac:spMk id="5148" creationId="{143F9A23-3237-4ED6-A1E9-C0E6530E053B}"/>
          </ac:spMkLst>
        </pc:spChg>
        <pc:spChg chg="add del">
          <ac:chgData name="stefaniabulete@gmail.com" userId="2b3de2b4a2adbbea" providerId="LiveId" clId="{41089C77-F49D-4739-B037-E0D0CDACFAC7}" dt="2022-03-08T16:24:22.175" v="805" actId="26606"/>
          <ac:spMkLst>
            <pc:docMk/>
            <pc:sldMk cId="673015808" sldId="266"/>
            <ac:spMk id="5149" creationId="{C63CD46D-4335-4BA4-842A-BF835A99CB2C}"/>
          </ac:spMkLst>
        </pc:spChg>
        <pc:picChg chg="add mod ord">
          <ac:chgData name="stefaniabulete@gmail.com" userId="2b3de2b4a2adbbea" providerId="LiveId" clId="{41089C77-F49D-4739-B037-E0D0CDACFAC7}" dt="2022-03-08T16:24:22.175" v="805" actId="26606"/>
          <ac:picMkLst>
            <pc:docMk/>
            <pc:sldMk cId="673015808" sldId="266"/>
            <ac:picMk id="5122" creationId="{25F22FB9-36CC-4D25-AAE0-FC75A276931E}"/>
          </ac:picMkLst>
        </pc:picChg>
        <pc:cxnChg chg="add del">
          <ac:chgData name="stefaniabulete@gmail.com" userId="2b3de2b4a2adbbea" providerId="LiveId" clId="{41089C77-F49D-4739-B037-E0D0CDACFAC7}" dt="2022-03-08T16:16:33.281" v="787" actId="26606"/>
          <ac:cxnSpMkLst>
            <pc:docMk/>
            <pc:sldMk cId="673015808" sldId="266"/>
            <ac:cxnSpMk id="77" creationId="{B78EE79F-FCAA-4CF9-9746-730B51FC4CB3}"/>
          </ac:cxnSpMkLst>
        </pc:cxnChg>
      </pc:sldChg>
      <pc:sldChg chg="addSp delSp modSp new mod setBg modNotesTx">
        <pc:chgData name="stefaniabulete@gmail.com" userId="2b3de2b4a2adbbea" providerId="LiveId" clId="{41089C77-F49D-4739-B037-E0D0CDACFAC7}" dt="2022-03-08T16:36:46.366" v="871" actId="1076"/>
        <pc:sldMkLst>
          <pc:docMk/>
          <pc:sldMk cId="79886227" sldId="267"/>
        </pc:sldMkLst>
        <pc:spChg chg="mod ord">
          <ac:chgData name="stefaniabulete@gmail.com" userId="2b3de2b4a2adbbea" providerId="LiveId" clId="{41089C77-F49D-4739-B037-E0D0CDACFAC7}" dt="2022-03-08T16:36:31.014" v="866" actId="26606"/>
          <ac:spMkLst>
            <pc:docMk/>
            <pc:sldMk cId="79886227" sldId="267"/>
            <ac:spMk id="2" creationId="{4316B032-470C-4CF1-9514-A1B40C809709}"/>
          </ac:spMkLst>
        </pc:spChg>
        <pc:spChg chg="add del mod ord">
          <ac:chgData name="stefaniabulete@gmail.com" userId="2b3de2b4a2adbbea" providerId="LiveId" clId="{41089C77-F49D-4739-B037-E0D0CDACFAC7}" dt="2022-03-08T16:35:25.169" v="855" actId="26606"/>
          <ac:spMkLst>
            <pc:docMk/>
            <pc:sldMk cId="79886227" sldId="267"/>
            <ac:spMk id="3" creationId="{55528189-E219-4791-BC86-34B9E712BF70}"/>
          </ac:spMkLst>
        </pc:spChg>
        <pc:spChg chg="add del">
          <ac:chgData name="stefaniabulete@gmail.com" userId="2b3de2b4a2adbbea" providerId="LiveId" clId="{41089C77-F49D-4739-B037-E0D0CDACFAC7}" dt="2022-03-08T16:35:25.169" v="855" actId="26606"/>
          <ac:spMkLst>
            <pc:docMk/>
            <pc:sldMk cId="79886227" sldId="267"/>
            <ac:spMk id="9" creationId="{352B744B-0F81-487E-A851-51A3233F0E66}"/>
          </ac:spMkLst>
        </pc:spChg>
        <pc:spChg chg="add del">
          <ac:chgData name="stefaniabulete@gmail.com" userId="2b3de2b4a2adbbea" providerId="LiveId" clId="{41089C77-F49D-4739-B037-E0D0CDACFAC7}" dt="2022-03-08T16:35:25.169" v="855" actId="26606"/>
          <ac:spMkLst>
            <pc:docMk/>
            <pc:sldMk cId="79886227" sldId="267"/>
            <ac:spMk id="11" creationId="{4D6D39BE-B8E2-4FCD-92BE-1E88F59736D0}"/>
          </ac:spMkLst>
        </pc:spChg>
        <pc:spChg chg="add del">
          <ac:chgData name="stefaniabulete@gmail.com" userId="2b3de2b4a2adbbea" providerId="LiveId" clId="{41089C77-F49D-4739-B037-E0D0CDACFAC7}" dt="2022-03-08T16:35:25.169" v="855" actId="26606"/>
          <ac:spMkLst>
            <pc:docMk/>
            <pc:sldMk cId="79886227" sldId="267"/>
            <ac:spMk id="13" creationId="{C13A2EBD-9403-4884-A9BD-8B154778C35E}"/>
          </ac:spMkLst>
        </pc:spChg>
        <pc:spChg chg="add del">
          <ac:chgData name="stefaniabulete@gmail.com" userId="2b3de2b4a2adbbea" providerId="LiveId" clId="{41089C77-F49D-4739-B037-E0D0CDACFAC7}" dt="2022-03-08T16:35:14.965" v="850" actId="26606"/>
          <ac:spMkLst>
            <pc:docMk/>
            <pc:sldMk cId="79886227" sldId="267"/>
            <ac:spMk id="17" creationId="{55528189-E219-4791-BC86-34B9E712BF70}"/>
          </ac:spMkLst>
        </pc:spChg>
        <pc:spChg chg="add del">
          <ac:chgData name="stefaniabulete@gmail.com" userId="2b3de2b4a2adbbea" providerId="LiveId" clId="{41089C77-F49D-4739-B037-E0D0CDACFAC7}" dt="2022-03-08T16:35:14.965" v="850" actId="26606"/>
          <ac:spMkLst>
            <pc:docMk/>
            <pc:sldMk cId="79886227" sldId="267"/>
            <ac:spMk id="18" creationId="{AEE537B6-098D-494F-9A54-F22CD09775CD}"/>
          </ac:spMkLst>
        </pc:spChg>
        <pc:spChg chg="add del">
          <ac:chgData name="stefaniabulete@gmail.com" userId="2b3de2b4a2adbbea" providerId="LiveId" clId="{41089C77-F49D-4739-B037-E0D0CDACFAC7}" dt="2022-03-08T16:35:14.965" v="850" actId="26606"/>
          <ac:spMkLst>
            <pc:docMk/>
            <pc:sldMk cId="79886227" sldId="267"/>
            <ac:spMk id="20" creationId="{07328FD4-8F4F-45D0-B179-C09F34FF8E4F}"/>
          </ac:spMkLst>
        </pc:spChg>
        <pc:spChg chg="add del">
          <ac:chgData name="stefaniabulete@gmail.com" userId="2b3de2b4a2adbbea" providerId="LiveId" clId="{41089C77-F49D-4739-B037-E0D0CDACFAC7}" dt="2022-03-08T16:35:14.965" v="850" actId="26606"/>
          <ac:spMkLst>
            <pc:docMk/>
            <pc:sldMk cId="79886227" sldId="267"/>
            <ac:spMk id="22" creationId="{4D22A8B8-E29F-4EB2-95D4-3C24EF234786}"/>
          </ac:spMkLst>
        </pc:spChg>
        <pc:spChg chg="add del">
          <ac:chgData name="stefaniabulete@gmail.com" userId="2b3de2b4a2adbbea" providerId="LiveId" clId="{41089C77-F49D-4739-B037-E0D0CDACFAC7}" dt="2022-03-08T16:35:14.965" v="850" actId="26606"/>
          <ac:spMkLst>
            <pc:docMk/>
            <pc:sldMk cId="79886227" sldId="267"/>
            <ac:spMk id="24" creationId="{451EF9F5-BAA7-45A5-BD84-F3184FCED115}"/>
          </ac:spMkLst>
        </pc:spChg>
        <pc:spChg chg="add del">
          <ac:chgData name="stefaniabulete@gmail.com" userId="2b3de2b4a2adbbea" providerId="LiveId" clId="{41089C77-F49D-4739-B037-E0D0CDACFAC7}" dt="2022-03-08T16:35:17.799" v="852" actId="26606"/>
          <ac:spMkLst>
            <pc:docMk/>
            <pc:sldMk cId="79886227" sldId="267"/>
            <ac:spMk id="26" creationId="{B6EE7E08-B389-43E5-B019-1B0A8ACBBD93}"/>
          </ac:spMkLst>
        </pc:spChg>
        <pc:spChg chg="add del">
          <ac:chgData name="stefaniabulete@gmail.com" userId="2b3de2b4a2adbbea" providerId="LiveId" clId="{41089C77-F49D-4739-B037-E0D0CDACFAC7}" dt="2022-03-08T16:35:17.799" v="852" actId="26606"/>
          <ac:spMkLst>
            <pc:docMk/>
            <pc:sldMk cId="79886227" sldId="267"/>
            <ac:spMk id="27" creationId="{E60D94A5-8A09-4BAB-8F7C-69BC34C54DDE}"/>
          </ac:spMkLst>
        </pc:spChg>
        <pc:spChg chg="add del">
          <ac:chgData name="stefaniabulete@gmail.com" userId="2b3de2b4a2adbbea" providerId="LiveId" clId="{41089C77-F49D-4739-B037-E0D0CDACFAC7}" dt="2022-03-08T16:35:17.799" v="852" actId="26606"/>
          <ac:spMkLst>
            <pc:docMk/>
            <pc:sldMk cId="79886227" sldId="267"/>
            <ac:spMk id="28" creationId="{7A1AE32B-3A6E-4C5E-8FEB-73861B9A26B5}"/>
          </ac:spMkLst>
        </pc:spChg>
        <pc:spChg chg="add del">
          <ac:chgData name="stefaniabulete@gmail.com" userId="2b3de2b4a2adbbea" providerId="LiveId" clId="{41089C77-F49D-4739-B037-E0D0CDACFAC7}" dt="2022-03-08T16:35:17.799" v="852" actId="26606"/>
          <ac:spMkLst>
            <pc:docMk/>
            <pc:sldMk cId="79886227" sldId="267"/>
            <ac:spMk id="29" creationId="{55528189-E219-4791-BC86-34B9E712BF70}"/>
          </ac:spMkLst>
        </pc:spChg>
        <pc:spChg chg="add del">
          <ac:chgData name="stefaniabulete@gmail.com" userId="2b3de2b4a2adbbea" providerId="LiveId" clId="{41089C77-F49D-4739-B037-E0D0CDACFAC7}" dt="2022-03-08T16:35:25.146" v="854" actId="26606"/>
          <ac:spMkLst>
            <pc:docMk/>
            <pc:sldMk cId="79886227" sldId="267"/>
            <ac:spMk id="31" creationId="{76E92D59-FD1B-47BC-9D02-0F3B959A6731}"/>
          </ac:spMkLst>
        </pc:spChg>
        <pc:spChg chg="add del">
          <ac:chgData name="stefaniabulete@gmail.com" userId="2b3de2b4a2adbbea" providerId="LiveId" clId="{41089C77-F49D-4739-B037-E0D0CDACFAC7}" dt="2022-03-08T16:35:25.146" v="854" actId="26606"/>
          <ac:spMkLst>
            <pc:docMk/>
            <pc:sldMk cId="79886227" sldId="267"/>
            <ac:spMk id="32" creationId="{D92AE646-CC19-4A1F-900B-E512D06A739B}"/>
          </ac:spMkLst>
        </pc:spChg>
        <pc:spChg chg="add del">
          <ac:chgData name="stefaniabulete@gmail.com" userId="2b3de2b4a2adbbea" providerId="LiveId" clId="{41089C77-F49D-4739-B037-E0D0CDACFAC7}" dt="2022-03-08T16:35:25.146" v="854" actId="26606"/>
          <ac:spMkLst>
            <pc:docMk/>
            <pc:sldMk cId="79886227" sldId="267"/>
            <ac:spMk id="33" creationId="{14E4F834-34CB-4787-920F-CD1E1B8BC780}"/>
          </ac:spMkLst>
        </pc:spChg>
        <pc:spChg chg="add del">
          <ac:chgData name="stefaniabulete@gmail.com" userId="2b3de2b4a2adbbea" providerId="LiveId" clId="{41089C77-F49D-4739-B037-E0D0CDACFAC7}" dt="2022-03-08T16:35:25.146" v="854" actId="26606"/>
          <ac:spMkLst>
            <pc:docMk/>
            <pc:sldMk cId="79886227" sldId="267"/>
            <ac:spMk id="34" creationId="{55528189-E219-4791-BC86-34B9E712BF70}"/>
          </ac:spMkLst>
        </pc:spChg>
        <pc:spChg chg="add del">
          <ac:chgData name="stefaniabulete@gmail.com" userId="2b3de2b4a2adbbea" providerId="LiveId" clId="{41089C77-F49D-4739-B037-E0D0CDACFAC7}" dt="2022-03-08T16:35:32.124" v="857" actId="26606"/>
          <ac:spMkLst>
            <pc:docMk/>
            <pc:sldMk cId="79886227" sldId="267"/>
            <ac:spMk id="36" creationId="{352B744B-0F81-487E-A851-51A3233F0E66}"/>
          </ac:spMkLst>
        </pc:spChg>
        <pc:spChg chg="add del">
          <ac:chgData name="stefaniabulete@gmail.com" userId="2b3de2b4a2adbbea" providerId="LiveId" clId="{41089C77-F49D-4739-B037-E0D0CDACFAC7}" dt="2022-03-08T16:35:32.124" v="857" actId="26606"/>
          <ac:spMkLst>
            <pc:docMk/>
            <pc:sldMk cId="79886227" sldId="267"/>
            <ac:spMk id="37" creationId="{4D6D39BE-B8E2-4FCD-92BE-1E88F59736D0}"/>
          </ac:spMkLst>
        </pc:spChg>
        <pc:spChg chg="add del">
          <ac:chgData name="stefaniabulete@gmail.com" userId="2b3de2b4a2adbbea" providerId="LiveId" clId="{41089C77-F49D-4739-B037-E0D0CDACFAC7}" dt="2022-03-08T16:35:32.124" v="857" actId="26606"/>
          <ac:spMkLst>
            <pc:docMk/>
            <pc:sldMk cId="79886227" sldId="267"/>
            <ac:spMk id="38" creationId="{C13A2EBD-9403-4884-A9BD-8B154778C35E}"/>
          </ac:spMkLst>
        </pc:spChg>
        <pc:spChg chg="add mod">
          <ac:chgData name="stefaniabulete@gmail.com" userId="2b3de2b4a2adbbea" providerId="LiveId" clId="{41089C77-F49D-4739-B037-E0D0CDACFAC7}" dt="2022-03-08T16:36:31.014" v="866" actId="26606"/>
          <ac:spMkLst>
            <pc:docMk/>
            <pc:sldMk cId="79886227" sldId="267"/>
            <ac:spMk id="39" creationId="{55528189-E219-4791-BC86-34B9E712BF70}"/>
          </ac:spMkLst>
        </pc:spChg>
        <pc:spChg chg="add del">
          <ac:chgData name="stefaniabulete@gmail.com" userId="2b3de2b4a2adbbea" providerId="LiveId" clId="{41089C77-F49D-4739-B037-E0D0CDACFAC7}" dt="2022-03-08T16:36:31.024" v="867" actId="26606"/>
          <ac:spMkLst>
            <pc:docMk/>
            <pc:sldMk cId="79886227" sldId="267"/>
            <ac:spMk id="44" creationId="{84A3A5EB-931E-46DE-A692-6731DB9885FA}"/>
          </ac:spMkLst>
        </pc:spChg>
        <pc:spChg chg="add del">
          <ac:chgData name="stefaniabulete@gmail.com" userId="2b3de2b4a2adbbea" providerId="LiveId" clId="{41089C77-F49D-4739-B037-E0D0CDACFAC7}" dt="2022-03-08T16:36:31.024" v="867" actId="26606"/>
          <ac:spMkLst>
            <pc:docMk/>
            <pc:sldMk cId="79886227" sldId="267"/>
            <ac:spMk id="46" creationId="{2358634F-705D-44E4-9FBF-A406E2F9A439}"/>
          </ac:spMkLst>
        </pc:spChg>
        <pc:spChg chg="add del">
          <ac:chgData name="stefaniabulete@gmail.com" userId="2b3de2b4a2adbbea" providerId="LiveId" clId="{41089C77-F49D-4739-B037-E0D0CDACFAC7}" dt="2022-03-08T16:36:31.024" v="867" actId="26606"/>
          <ac:spMkLst>
            <pc:docMk/>
            <pc:sldMk cId="79886227" sldId="267"/>
            <ac:spMk id="48" creationId="{6FCFE1E3-A09C-4196-A99F-B7C3014E9604}"/>
          </ac:spMkLst>
        </pc:spChg>
        <pc:spChg chg="add del">
          <ac:chgData name="stefaniabulete@gmail.com" userId="2b3de2b4a2adbbea" providerId="LiveId" clId="{41089C77-F49D-4739-B037-E0D0CDACFAC7}" dt="2022-03-08T16:36:27.234" v="864" actId="26606"/>
          <ac:spMkLst>
            <pc:docMk/>
            <pc:sldMk cId="79886227" sldId="267"/>
            <ac:spMk id="53" creationId="{84A3A5EB-931E-46DE-A692-6731DB9885FA}"/>
          </ac:spMkLst>
        </pc:spChg>
        <pc:spChg chg="add del">
          <ac:chgData name="stefaniabulete@gmail.com" userId="2b3de2b4a2adbbea" providerId="LiveId" clId="{41089C77-F49D-4739-B037-E0D0CDACFAC7}" dt="2022-03-08T16:36:27.234" v="864" actId="26606"/>
          <ac:spMkLst>
            <pc:docMk/>
            <pc:sldMk cId="79886227" sldId="267"/>
            <ac:spMk id="55" creationId="{2358634F-705D-44E4-9FBF-A406E2F9A439}"/>
          </ac:spMkLst>
        </pc:spChg>
        <pc:spChg chg="add del">
          <ac:chgData name="stefaniabulete@gmail.com" userId="2b3de2b4a2adbbea" providerId="LiveId" clId="{41089C77-F49D-4739-B037-E0D0CDACFAC7}" dt="2022-03-08T16:36:27.234" v="864" actId="26606"/>
          <ac:spMkLst>
            <pc:docMk/>
            <pc:sldMk cId="79886227" sldId="267"/>
            <ac:spMk id="57" creationId="{6FCFE1E3-A09C-4196-A99F-B7C3014E9604}"/>
          </ac:spMkLst>
        </pc:spChg>
        <pc:spChg chg="add del">
          <ac:chgData name="stefaniabulete@gmail.com" userId="2b3de2b4a2adbbea" providerId="LiveId" clId="{41089C77-F49D-4739-B037-E0D0CDACFAC7}" dt="2022-03-08T16:36:31.014" v="866" actId="26606"/>
          <ac:spMkLst>
            <pc:docMk/>
            <pc:sldMk cId="79886227" sldId="267"/>
            <ac:spMk id="59" creationId="{76E92D59-FD1B-47BC-9D02-0F3B959A6731}"/>
          </ac:spMkLst>
        </pc:spChg>
        <pc:spChg chg="add del">
          <ac:chgData name="stefaniabulete@gmail.com" userId="2b3de2b4a2adbbea" providerId="LiveId" clId="{41089C77-F49D-4739-B037-E0D0CDACFAC7}" dt="2022-03-08T16:36:31.014" v="866" actId="26606"/>
          <ac:spMkLst>
            <pc:docMk/>
            <pc:sldMk cId="79886227" sldId="267"/>
            <ac:spMk id="60" creationId="{D92AE646-CC19-4A1F-900B-E512D06A739B}"/>
          </ac:spMkLst>
        </pc:spChg>
        <pc:spChg chg="add del">
          <ac:chgData name="stefaniabulete@gmail.com" userId="2b3de2b4a2adbbea" providerId="LiveId" clId="{41089C77-F49D-4739-B037-E0D0CDACFAC7}" dt="2022-03-08T16:36:31.014" v="866" actId="26606"/>
          <ac:spMkLst>
            <pc:docMk/>
            <pc:sldMk cId="79886227" sldId="267"/>
            <ac:spMk id="61" creationId="{14E4F834-34CB-4787-920F-CD1E1B8BC780}"/>
          </ac:spMkLst>
        </pc:spChg>
        <pc:spChg chg="add">
          <ac:chgData name="stefaniabulete@gmail.com" userId="2b3de2b4a2adbbea" providerId="LiveId" clId="{41089C77-F49D-4739-B037-E0D0CDACFAC7}" dt="2022-03-08T16:36:31.024" v="867" actId="26606"/>
          <ac:spMkLst>
            <pc:docMk/>
            <pc:sldMk cId="79886227" sldId="267"/>
            <ac:spMk id="63" creationId="{84A3A5EB-931E-46DE-A692-6731DB9885FA}"/>
          </ac:spMkLst>
        </pc:spChg>
        <pc:spChg chg="add">
          <ac:chgData name="stefaniabulete@gmail.com" userId="2b3de2b4a2adbbea" providerId="LiveId" clId="{41089C77-F49D-4739-B037-E0D0CDACFAC7}" dt="2022-03-08T16:36:31.024" v="867" actId="26606"/>
          <ac:spMkLst>
            <pc:docMk/>
            <pc:sldMk cId="79886227" sldId="267"/>
            <ac:spMk id="64" creationId="{2358634F-705D-44E4-9FBF-A406E2F9A439}"/>
          </ac:spMkLst>
        </pc:spChg>
        <pc:spChg chg="add">
          <ac:chgData name="stefaniabulete@gmail.com" userId="2b3de2b4a2adbbea" providerId="LiveId" clId="{41089C77-F49D-4739-B037-E0D0CDACFAC7}" dt="2022-03-08T16:36:31.024" v="867" actId="26606"/>
          <ac:spMkLst>
            <pc:docMk/>
            <pc:sldMk cId="79886227" sldId="267"/>
            <ac:spMk id="65" creationId="{6FCFE1E3-A09C-4196-A99F-B7C3014E9604}"/>
          </ac:spMkLst>
        </pc:spChg>
        <pc:graphicFrameChg chg="add del">
          <ac:chgData name="stefaniabulete@gmail.com" userId="2b3de2b4a2adbbea" providerId="LiveId" clId="{41089C77-F49D-4739-B037-E0D0CDACFAC7}" dt="2022-03-08T16:35:04.125" v="848" actId="26606"/>
          <ac:graphicFrameMkLst>
            <pc:docMk/>
            <pc:sldMk cId="79886227" sldId="267"/>
            <ac:graphicFrameMk id="15" creationId="{6C435406-5570-45AD-AFF3-A930D33637E9}"/>
          </ac:graphicFrameMkLst>
        </pc:graphicFrameChg>
        <pc:picChg chg="add mod ord">
          <ac:chgData name="stefaniabulete@gmail.com" userId="2b3de2b4a2adbbea" providerId="LiveId" clId="{41089C77-F49D-4739-B037-E0D0CDACFAC7}" dt="2022-03-08T16:36:46.366" v="871" actId="1076"/>
          <ac:picMkLst>
            <pc:docMk/>
            <pc:sldMk cId="79886227" sldId="267"/>
            <ac:picMk id="4" creationId="{7D5A9607-2057-4948-9F8C-18EFA5B7BD14}"/>
          </ac:picMkLst>
        </pc:picChg>
      </pc:sldChg>
      <pc:sldChg chg="addSp modSp new mod setBg">
        <pc:chgData name="stefaniabulete@gmail.com" userId="2b3de2b4a2adbbea" providerId="LiveId" clId="{41089C77-F49D-4739-B037-E0D0CDACFAC7}" dt="2022-03-08T16:38:16.274" v="885" actId="26606"/>
        <pc:sldMkLst>
          <pc:docMk/>
          <pc:sldMk cId="3064206491" sldId="268"/>
        </pc:sldMkLst>
        <pc:spChg chg="mod">
          <ac:chgData name="stefaniabulete@gmail.com" userId="2b3de2b4a2adbbea" providerId="LiveId" clId="{41089C77-F49D-4739-B037-E0D0CDACFAC7}" dt="2022-03-08T16:38:16.274" v="885" actId="26606"/>
          <ac:spMkLst>
            <pc:docMk/>
            <pc:sldMk cId="3064206491" sldId="268"/>
            <ac:spMk id="2" creationId="{D96137B8-0D6D-47A7-A020-C6B3DCB64B6E}"/>
          </ac:spMkLst>
        </pc:spChg>
        <pc:spChg chg="mod">
          <ac:chgData name="stefaniabulete@gmail.com" userId="2b3de2b4a2adbbea" providerId="LiveId" clId="{41089C77-F49D-4739-B037-E0D0CDACFAC7}" dt="2022-03-08T16:38:16.274" v="885" actId="26606"/>
          <ac:spMkLst>
            <pc:docMk/>
            <pc:sldMk cId="3064206491" sldId="268"/>
            <ac:spMk id="3" creationId="{6F3E72F5-34ED-4B08-A430-091742FE4ECC}"/>
          </ac:spMkLst>
        </pc:spChg>
        <pc:spChg chg="add">
          <ac:chgData name="stefaniabulete@gmail.com" userId="2b3de2b4a2adbbea" providerId="LiveId" clId="{41089C77-F49D-4739-B037-E0D0CDACFAC7}" dt="2022-03-08T16:38:16.274" v="885" actId="26606"/>
          <ac:spMkLst>
            <pc:docMk/>
            <pc:sldMk cId="3064206491" sldId="268"/>
            <ac:spMk id="71" creationId="{84A3A5EB-931E-46DE-A692-6731DB9885FA}"/>
          </ac:spMkLst>
        </pc:spChg>
        <pc:spChg chg="add">
          <ac:chgData name="stefaniabulete@gmail.com" userId="2b3de2b4a2adbbea" providerId="LiveId" clId="{41089C77-F49D-4739-B037-E0D0CDACFAC7}" dt="2022-03-08T16:38:16.274" v="885" actId="26606"/>
          <ac:spMkLst>
            <pc:docMk/>
            <pc:sldMk cId="3064206491" sldId="268"/>
            <ac:spMk id="73" creationId="{2358634F-705D-44E4-9FBF-A406E2F9A439}"/>
          </ac:spMkLst>
        </pc:spChg>
        <pc:spChg chg="add">
          <ac:chgData name="stefaniabulete@gmail.com" userId="2b3de2b4a2adbbea" providerId="LiveId" clId="{41089C77-F49D-4739-B037-E0D0CDACFAC7}" dt="2022-03-08T16:38:16.274" v="885" actId="26606"/>
          <ac:spMkLst>
            <pc:docMk/>
            <pc:sldMk cId="3064206491" sldId="268"/>
            <ac:spMk id="75" creationId="{6FCFE1E3-A09C-4196-A99F-B7C3014E9604}"/>
          </ac:spMkLst>
        </pc:spChg>
        <pc:picChg chg="add mod">
          <ac:chgData name="stefaniabulete@gmail.com" userId="2b3de2b4a2adbbea" providerId="LiveId" clId="{41089C77-F49D-4739-B037-E0D0CDACFAC7}" dt="2022-03-08T16:38:16.274" v="885" actId="26606"/>
          <ac:picMkLst>
            <pc:docMk/>
            <pc:sldMk cId="3064206491" sldId="268"/>
            <ac:picMk id="6146" creationId="{6EC866B7-3E30-4970-9961-C2C8F2B7B7E6}"/>
          </ac:picMkLst>
        </pc:picChg>
      </pc:sldChg>
      <pc:sldChg chg="modSp new mod">
        <pc:chgData name="stefaniabulete@gmail.com" userId="2b3de2b4a2adbbea" providerId="LiveId" clId="{41089C77-F49D-4739-B037-E0D0CDACFAC7}" dt="2022-03-08T16:39:01.004" v="900" actId="27636"/>
        <pc:sldMkLst>
          <pc:docMk/>
          <pc:sldMk cId="1096339398" sldId="269"/>
        </pc:sldMkLst>
        <pc:spChg chg="mod">
          <ac:chgData name="stefaniabulete@gmail.com" userId="2b3de2b4a2adbbea" providerId="LiveId" clId="{41089C77-F49D-4739-B037-E0D0CDACFAC7}" dt="2022-03-08T16:38:46.935" v="896" actId="20577"/>
          <ac:spMkLst>
            <pc:docMk/>
            <pc:sldMk cId="1096339398" sldId="269"/>
            <ac:spMk id="2" creationId="{C4AEB396-EBF6-4381-B8A9-44392E7413D4}"/>
          </ac:spMkLst>
        </pc:spChg>
        <pc:spChg chg="mod">
          <ac:chgData name="stefaniabulete@gmail.com" userId="2b3de2b4a2adbbea" providerId="LiveId" clId="{41089C77-F49D-4739-B037-E0D0CDACFAC7}" dt="2022-03-08T16:39:01.004" v="900" actId="27636"/>
          <ac:spMkLst>
            <pc:docMk/>
            <pc:sldMk cId="1096339398" sldId="269"/>
            <ac:spMk id="3" creationId="{06C761F1-422F-45D5-91D5-23CCC8B1684F}"/>
          </ac:spMkLst>
        </pc:spChg>
      </pc:sldChg>
      <pc:sldChg chg="new add del">
        <pc:chgData name="stefaniabulete@gmail.com" userId="2b3de2b4a2adbbea" providerId="LiveId" clId="{41089C77-F49D-4739-B037-E0D0CDACFAC7}" dt="2022-03-08T21:00:48.454" v="907" actId="47"/>
        <pc:sldMkLst>
          <pc:docMk/>
          <pc:sldMk cId="4216390280" sldId="270"/>
        </pc:sldMkLst>
      </pc:sldChg>
      <pc:sldChg chg="addSp modSp add mod setBg">
        <pc:chgData name="stefaniabulete@gmail.com" userId="2b3de2b4a2adbbea" providerId="LiveId" clId="{41089C77-F49D-4739-B037-E0D0CDACFAC7}" dt="2022-03-21T17:48:09.572" v="1447" actId="20577"/>
        <pc:sldMkLst>
          <pc:docMk/>
          <pc:sldMk cId="3691353093" sldId="271"/>
        </pc:sldMkLst>
        <pc:spChg chg="add">
          <ac:chgData name="stefaniabulete@gmail.com" userId="2b3de2b4a2adbbea" providerId="LiveId" clId="{41089C77-F49D-4739-B037-E0D0CDACFAC7}" dt="2022-03-08T21:01:03.156" v="909" actId="26606"/>
          <ac:spMkLst>
            <pc:docMk/>
            <pc:sldMk cId="3691353093" sldId="271"/>
            <ac:spMk id="9" creationId="{1E94681D-2A4C-4A8D-B9B5-31D440D0328D}"/>
          </ac:spMkLst>
        </pc:spChg>
        <pc:spChg chg="add">
          <ac:chgData name="stefaniabulete@gmail.com" userId="2b3de2b4a2adbbea" providerId="LiveId" clId="{41089C77-F49D-4739-B037-E0D0CDACFAC7}" dt="2022-03-08T21:01:03.156" v="909" actId="26606"/>
          <ac:spMkLst>
            <pc:docMk/>
            <pc:sldMk cId="3691353093" sldId="271"/>
            <ac:spMk id="11" creationId="{4EC7E010-C712-408D-9787-0842AFC9F4BB}"/>
          </ac:spMkLst>
        </pc:spChg>
        <pc:spChg chg="add">
          <ac:chgData name="stefaniabulete@gmail.com" userId="2b3de2b4a2adbbea" providerId="LiveId" clId="{41089C77-F49D-4739-B037-E0D0CDACFAC7}" dt="2022-03-08T21:01:03.156" v="909" actId="26606"/>
          <ac:spMkLst>
            <pc:docMk/>
            <pc:sldMk cId="3691353093" sldId="271"/>
            <ac:spMk id="13" creationId="{0503FCEF-A9BA-4991-9220-E36615FB8B53}"/>
          </ac:spMkLst>
        </pc:spChg>
        <pc:spChg chg="add">
          <ac:chgData name="stefaniabulete@gmail.com" userId="2b3de2b4a2adbbea" providerId="LiveId" clId="{41089C77-F49D-4739-B037-E0D0CDACFAC7}" dt="2022-03-08T21:01:03.156" v="909" actId="26606"/>
          <ac:spMkLst>
            <pc:docMk/>
            <pc:sldMk cId="3691353093" sldId="271"/>
            <ac:spMk id="15" creationId="{A069235B-22DB-4231-8291-D64DA2CDEB4E}"/>
          </ac:spMkLst>
        </pc:spChg>
        <pc:graphicFrameChg chg="mod modGraphic">
          <ac:chgData name="stefaniabulete@gmail.com" userId="2b3de2b4a2adbbea" providerId="LiveId" clId="{41089C77-F49D-4739-B037-E0D0CDACFAC7}" dt="2022-03-21T17:48:09.572" v="1447" actId="20577"/>
          <ac:graphicFrameMkLst>
            <pc:docMk/>
            <pc:sldMk cId="3691353093" sldId="271"/>
            <ac:graphicFrameMk id="4" creationId="{45286591-9DEE-40D6-861B-569E5A9D47E2}"/>
          </ac:graphicFrameMkLst>
        </pc:graphicFrameChg>
      </pc:sldChg>
      <pc:sldChg chg="addSp delSp modSp new del mod">
        <pc:chgData name="stefaniabulete@gmail.com" userId="2b3de2b4a2adbbea" providerId="LiveId" clId="{41089C77-F49D-4739-B037-E0D0CDACFAC7}" dt="2022-03-21T17:45:56.425" v="1217" actId="47"/>
        <pc:sldMkLst>
          <pc:docMk/>
          <pc:sldMk cId="2200094456" sldId="272"/>
        </pc:sldMkLst>
        <pc:spChg chg="del">
          <ac:chgData name="stefaniabulete@gmail.com" userId="2b3de2b4a2adbbea" providerId="LiveId" clId="{41089C77-F49D-4739-B037-E0D0CDACFAC7}" dt="2022-03-21T17:43:33.185" v="1117" actId="478"/>
          <ac:spMkLst>
            <pc:docMk/>
            <pc:sldMk cId="2200094456" sldId="272"/>
            <ac:spMk id="2" creationId="{D9405803-DC53-4B26-967C-D728B17A1012}"/>
          </ac:spMkLst>
        </pc:spChg>
        <pc:spChg chg="del">
          <ac:chgData name="stefaniabulete@gmail.com" userId="2b3de2b4a2adbbea" providerId="LiveId" clId="{41089C77-F49D-4739-B037-E0D0CDACFAC7}" dt="2022-03-21T17:43:35.966" v="1118" actId="478"/>
          <ac:spMkLst>
            <pc:docMk/>
            <pc:sldMk cId="2200094456" sldId="272"/>
            <ac:spMk id="3" creationId="{BFD74340-D5D2-4051-90B1-B4B9E00DD8F0}"/>
          </ac:spMkLst>
        </pc:spChg>
        <pc:graphicFrameChg chg="add del mod modGraphic">
          <ac:chgData name="stefaniabulete@gmail.com" userId="2b3de2b4a2adbbea" providerId="LiveId" clId="{41089C77-F49D-4739-B037-E0D0CDACFAC7}" dt="2022-03-21T17:43:28.702" v="1116"/>
          <ac:graphicFrameMkLst>
            <pc:docMk/>
            <pc:sldMk cId="2200094456" sldId="272"/>
            <ac:graphicFrameMk id="4" creationId="{A2051EDA-21B3-4C07-A673-BC5C80632068}"/>
          </ac:graphicFrameMkLst>
        </pc:graphicFrameChg>
        <pc:graphicFrameChg chg="add mod modGraphic">
          <ac:chgData name="stefaniabulete@gmail.com" userId="2b3de2b4a2adbbea" providerId="LiveId" clId="{41089C77-F49D-4739-B037-E0D0CDACFAC7}" dt="2022-03-21T17:45:53.716" v="1216" actId="1076"/>
          <ac:graphicFrameMkLst>
            <pc:docMk/>
            <pc:sldMk cId="2200094456" sldId="272"/>
            <ac:graphicFrameMk id="5" creationId="{B64EBD2B-A6FF-4A4F-9312-A67B1D2BC0E0}"/>
          </ac:graphicFrameMkLst>
        </pc:graphicFrameChg>
      </pc:sldChg>
      <pc:sldChg chg="addSp delSp modSp new del mod">
        <pc:chgData name="stefaniabulete@gmail.com" userId="2b3de2b4a2adbbea" providerId="LiveId" clId="{41089C77-F49D-4739-B037-E0D0CDACFAC7}" dt="2022-03-21T17:46:00.730" v="1218" actId="47"/>
        <pc:sldMkLst>
          <pc:docMk/>
          <pc:sldMk cId="425147668" sldId="273"/>
        </pc:sldMkLst>
        <pc:spChg chg="del">
          <ac:chgData name="stefaniabulete@gmail.com" userId="2b3de2b4a2adbbea" providerId="LiveId" clId="{41089C77-F49D-4739-B037-E0D0CDACFAC7}" dt="2022-03-21T17:44:21.783" v="1165" actId="478"/>
          <ac:spMkLst>
            <pc:docMk/>
            <pc:sldMk cId="425147668" sldId="273"/>
            <ac:spMk id="2" creationId="{FDFCB356-22C3-4DCD-85EE-F8864F4AA815}"/>
          </ac:spMkLst>
        </pc:spChg>
        <pc:spChg chg="del">
          <ac:chgData name="stefaniabulete@gmail.com" userId="2b3de2b4a2adbbea" providerId="LiveId" clId="{41089C77-F49D-4739-B037-E0D0CDACFAC7}" dt="2022-03-21T17:44:24.748" v="1166" actId="478"/>
          <ac:spMkLst>
            <pc:docMk/>
            <pc:sldMk cId="425147668" sldId="273"/>
            <ac:spMk id="3" creationId="{891242AC-B90D-4916-A28D-4FF1473784CC}"/>
          </ac:spMkLst>
        </pc:spChg>
        <pc:graphicFrameChg chg="add mod modGraphic">
          <ac:chgData name="stefaniabulete@gmail.com" userId="2b3de2b4a2adbbea" providerId="LiveId" clId="{41089C77-F49D-4739-B037-E0D0CDACFAC7}" dt="2022-03-21T17:44:46.639" v="1209" actId="20577"/>
          <ac:graphicFrameMkLst>
            <pc:docMk/>
            <pc:sldMk cId="425147668" sldId="273"/>
            <ac:graphicFrameMk id="4" creationId="{E633F1FB-3783-4586-A67C-61420FF53D7B}"/>
          </ac:graphicFrameMkLst>
        </pc:graphicFrameChg>
      </pc:sldChg>
      <pc:sldChg chg="addSp delSp modSp new mod">
        <pc:chgData name="stefaniabulete@gmail.com" userId="2b3de2b4a2adbbea" providerId="LiveId" clId="{41089C77-F49D-4739-B037-E0D0CDACFAC7}" dt="2022-03-21T17:46:24.091" v="1260" actId="20577"/>
        <pc:sldMkLst>
          <pc:docMk/>
          <pc:sldMk cId="3586030559" sldId="274"/>
        </pc:sldMkLst>
        <pc:spChg chg="del">
          <ac:chgData name="stefaniabulete@gmail.com" userId="2b3de2b4a2adbbea" providerId="LiveId" clId="{41089C77-F49D-4739-B037-E0D0CDACFAC7}" dt="2022-03-21T17:45:34.405" v="1213" actId="478"/>
          <ac:spMkLst>
            <pc:docMk/>
            <pc:sldMk cId="3586030559" sldId="274"/>
            <ac:spMk id="2" creationId="{796B645D-13C6-4D1C-A901-039BD02E3EFA}"/>
          </ac:spMkLst>
        </pc:spChg>
        <pc:spChg chg="del">
          <ac:chgData name="stefaniabulete@gmail.com" userId="2b3de2b4a2adbbea" providerId="LiveId" clId="{41089C77-F49D-4739-B037-E0D0CDACFAC7}" dt="2022-03-21T17:45:32.169" v="1212" actId="478"/>
          <ac:spMkLst>
            <pc:docMk/>
            <pc:sldMk cId="3586030559" sldId="274"/>
            <ac:spMk id="3" creationId="{B2B3C68E-F159-4EFA-B7AE-478437779862}"/>
          </ac:spMkLst>
        </pc:spChg>
        <pc:spChg chg="add mod">
          <ac:chgData name="stefaniabulete@gmail.com" userId="2b3de2b4a2adbbea" providerId="LiveId" clId="{41089C77-F49D-4739-B037-E0D0CDACFAC7}" dt="2022-03-21T17:45:35.661" v="1214"/>
          <ac:spMkLst>
            <pc:docMk/>
            <pc:sldMk cId="3586030559" sldId="274"/>
            <ac:spMk id="4" creationId="{E3C27F9B-CCA6-499D-9242-641D6435BA72}"/>
          </ac:spMkLst>
        </pc:spChg>
        <pc:spChg chg="add mod">
          <ac:chgData name="stefaniabulete@gmail.com" userId="2b3de2b4a2adbbea" providerId="LiveId" clId="{41089C77-F49D-4739-B037-E0D0CDACFAC7}" dt="2022-03-21T17:45:35.661" v="1214"/>
          <ac:spMkLst>
            <pc:docMk/>
            <pc:sldMk cId="3586030559" sldId="274"/>
            <ac:spMk id="5" creationId="{D1452813-041A-475B-83E0-4823C1CDE8AB}"/>
          </ac:spMkLst>
        </pc:spChg>
        <pc:spChg chg="add mod">
          <ac:chgData name="stefaniabulete@gmail.com" userId="2b3de2b4a2adbbea" providerId="LiveId" clId="{41089C77-F49D-4739-B037-E0D0CDACFAC7}" dt="2022-03-21T17:45:35.661" v="1214"/>
          <ac:spMkLst>
            <pc:docMk/>
            <pc:sldMk cId="3586030559" sldId="274"/>
            <ac:spMk id="6" creationId="{0ADF157E-825A-4DDC-8D91-85F9003BE044}"/>
          </ac:spMkLst>
        </pc:spChg>
        <pc:spChg chg="add mod">
          <ac:chgData name="stefaniabulete@gmail.com" userId="2b3de2b4a2adbbea" providerId="LiveId" clId="{41089C77-F49D-4739-B037-E0D0CDACFAC7}" dt="2022-03-21T17:45:35.661" v="1214"/>
          <ac:spMkLst>
            <pc:docMk/>
            <pc:sldMk cId="3586030559" sldId="274"/>
            <ac:spMk id="7" creationId="{A869CD0E-E862-4B8E-86A0-2285B6C5D378}"/>
          </ac:spMkLst>
        </pc:spChg>
        <pc:graphicFrameChg chg="add mod modGraphic">
          <ac:chgData name="stefaniabulete@gmail.com" userId="2b3de2b4a2adbbea" providerId="LiveId" clId="{41089C77-F49D-4739-B037-E0D0CDACFAC7}" dt="2022-03-21T17:46:24.091" v="1260" actId="20577"/>
          <ac:graphicFrameMkLst>
            <pc:docMk/>
            <pc:sldMk cId="3586030559" sldId="274"/>
            <ac:graphicFrameMk id="8" creationId="{04FEFDE0-4651-42D8-ACA3-330CE0176ACA}"/>
          </ac:graphicFrameMkLst>
        </pc:graphicFrameChg>
      </pc:sldChg>
      <pc:sldChg chg="addSp delSp modSp new mod">
        <pc:chgData name="stefaniabulete@gmail.com" userId="2b3de2b4a2adbbea" providerId="LiveId" clId="{41089C77-F49D-4739-B037-E0D0CDACFAC7}" dt="2022-03-21T17:47:05.402" v="1305" actId="20577"/>
        <pc:sldMkLst>
          <pc:docMk/>
          <pc:sldMk cId="976824558" sldId="275"/>
        </pc:sldMkLst>
        <pc:spChg chg="del">
          <ac:chgData name="stefaniabulete@gmail.com" userId="2b3de2b4a2adbbea" providerId="LiveId" clId="{41089C77-F49D-4739-B037-E0D0CDACFAC7}" dt="2022-03-21T17:46:31.469" v="1262" actId="478"/>
          <ac:spMkLst>
            <pc:docMk/>
            <pc:sldMk cId="976824558" sldId="275"/>
            <ac:spMk id="2" creationId="{D63062CA-F334-4ED3-B389-C726D83F5162}"/>
          </ac:spMkLst>
        </pc:spChg>
        <pc:spChg chg="del">
          <ac:chgData name="stefaniabulete@gmail.com" userId="2b3de2b4a2adbbea" providerId="LiveId" clId="{41089C77-F49D-4739-B037-E0D0CDACFAC7}" dt="2022-03-21T17:46:34.781" v="1263" actId="478"/>
          <ac:spMkLst>
            <pc:docMk/>
            <pc:sldMk cId="976824558" sldId="275"/>
            <ac:spMk id="3" creationId="{31DBF30A-509B-43B1-8A38-4CE3FA425A79}"/>
          </ac:spMkLst>
        </pc:spChg>
        <pc:spChg chg="add mod">
          <ac:chgData name="stefaniabulete@gmail.com" userId="2b3de2b4a2adbbea" providerId="LiveId" clId="{41089C77-F49D-4739-B037-E0D0CDACFAC7}" dt="2022-03-21T17:46:36.459" v="1264"/>
          <ac:spMkLst>
            <pc:docMk/>
            <pc:sldMk cId="976824558" sldId="275"/>
            <ac:spMk id="4" creationId="{499E9324-6BC7-4E49-B8F8-FC503E87C094}"/>
          </ac:spMkLst>
        </pc:spChg>
        <pc:spChg chg="add mod">
          <ac:chgData name="stefaniabulete@gmail.com" userId="2b3de2b4a2adbbea" providerId="LiveId" clId="{41089C77-F49D-4739-B037-E0D0CDACFAC7}" dt="2022-03-21T17:46:36.459" v="1264"/>
          <ac:spMkLst>
            <pc:docMk/>
            <pc:sldMk cId="976824558" sldId="275"/>
            <ac:spMk id="5" creationId="{3A44E826-953E-44FA-A454-A88B7989810C}"/>
          </ac:spMkLst>
        </pc:spChg>
        <pc:spChg chg="add mod">
          <ac:chgData name="stefaniabulete@gmail.com" userId="2b3de2b4a2adbbea" providerId="LiveId" clId="{41089C77-F49D-4739-B037-E0D0CDACFAC7}" dt="2022-03-21T17:46:36.459" v="1264"/>
          <ac:spMkLst>
            <pc:docMk/>
            <pc:sldMk cId="976824558" sldId="275"/>
            <ac:spMk id="6" creationId="{36B07F32-8552-4660-A52E-CD55735DFA75}"/>
          </ac:spMkLst>
        </pc:spChg>
        <pc:spChg chg="add mod">
          <ac:chgData name="stefaniabulete@gmail.com" userId="2b3de2b4a2adbbea" providerId="LiveId" clId="{41089C77-F49D-4739-B037-E0D0CDACFAC7}" dt="2022-03-21T17:46:36.459" v="1264"/>
          <ac:spMkLst>
            <pc:docMk/>
            <pc:sldMk cId="976824558" sldId="275"/>
            <ac:spMk id="7" creationId="{8AC6FC01-8818-4AC2-BBFF-F6A9C438A5E3}"/>
          </ac:spMkLst>
        </pc:spChg>
        <pc:graphicFrameChg chg="add mod modGraphic">
          <ac:chgData name="stefaniabulete@gmail.com" userId="2b3de2b4a2adbbea" providerId="LiveId" clId="{41089C77-F49D-4739-B037-E0D0CDACFAC7}" dt="2022-03-21T17:47:05.402" v="1305" actId="20577"/>
          <ac:graphicFrameMkLst>
            <pc:docMk/>
            <pc:sldMk cId="976824558" sldId="275"/>
            <ac:graphicFrameMk id="8" creationId="{F72CC7B7-5389-40B5-AD4D-4053F64B2859}"/>
          </ac:graphicFrameMkLst>
        </pc:graphicFrameChg>
      </pc:sldChg>
      <pc:sldMasterChg chg="add del addSldLayout delSldLayout">
        <pc:chgData name="stefaniabulete@gmail.com" userId="2b3de2b4a2adbbea" providerId="LiveId" clId="{41089C77-F49D-4739-B037-E0D0CDACFAC7}" dt="2022-03-07T22:32:35.633" v="20" actId="26606"/>
        <pc:sldMasterMkLst>
          <pc:docMk/>
          <pc:sldMasterMk cId="2208850765" sldId="2147483648"/>
        </pc:sldMasterMkLst>
        <pc:sldLayoutChg chg="add del">
          <pc:chgData name="stefaniabulete@gmail.com" userId="2b3de2b4a2adbbea" providerId="LiveId" clId="{41089C77-F49D-4739-B037-E0D0CDACFAC7}" dt="2022-03-07T22:32:35.633" v="20" actId="26606"/>
          <pc:sldLayoutMkLst>
            <pc:docMk/>
            <pc:sldMasterMk cId="2208850765" sldId="2147483648"/>
            <pc:sldLayoutMk cId="4237620339" sldId="2147483649"/>
          </pc:sldLayoutMkLst>
        </pc:sldLayoutChg>
        <pc:sldLayoutChg chg="add del">
          <pc:chgData name="stefaniabulete@gmail.com" userId="2b3de2b4a2adbbea" providerId="LiveId" clId="{41089C77-F49D-4739-B037-E0D0CDACFAC7}" dt="2022-03-07T22:32:35.633" v="20" actId="26606"/>
          <pc:sldLayoutMkLst>
            <pc:docMk/>
            <pc:sldMasterMk cId="2208850765" sldId="2147483648"/>
            <pc:sldLayoutMk cId="2964400455" sldId="2147483650"/>
          </pc:sldLayoutMkLst>
        </pc:sldLayoutChg>
        <pc:sldLayoutChg chg="add del">
          <pc:chgData name="stefaniabulete@gmail.com" userId="2b3de2b4a2adbbea" providerId="LiveId" clId="{41089C77-F49D-4739-B037-E0D0CDACFAC7}" dt="2022-03-07T22:32:35.633" v="20" actId="26606"/>
          <pc:sldLayoutMkLst>
            <pc:docMk/>
            <pc:sldMasterMk cId="2208850765" sldId="2147483648"/>
            <pc:sldLayoutMk cId="1045927546" sldId="2147483651"/>
          </pc:sldLayoutMkLst>
        </pc:sldLayoutChg>
        <pc:sldLayoutChg chg="add del">
          <pc:chgData name="stefaniabulete@gmail.com" userId="2b3de2b4a2adbbea" providerId="LiveId" clId="{41089C77-F49D-4739-B037-E0D0CDACFAC7}" dt="2022-03-07T22:32:35.633" v="20" actId="26606"/>
          <pc:sldLayoutMkLst>
            <pc:docMk/>
            <pc:sldMasterMk cId="2208850765" sldId="2147483648"/>
            <pc:sldLayoutMk cId="2157455680" sldId="2147483652"/>
          </pc:sldLayoutMkLst>
        </pc:sldLayoutChg>
        <pc:sldLayoutChg chg="add del">
          <pc:chgData name="stefaniabulete@gmail.com" userId="2b3de2b4a2adbbea" providerId="LiveId" clId="{41089C77-F49D-4739-B037-E0D0CDACFAC7}" dt="2022-03-07T22:32:35.633" v="20" actId="26606"/>
          <pc:sldLayoutMkLst>
            <pc:docMk/>
            <pc:sldMasterMk cId="2208850765" sldId="2147483648"/>
            <pc:sldLayoutMk cId="1782156520" sldId="2147483653"/>
          </pc:sldLayoutMkLst>
        </pc:sldLayoutChg>
        <pc:sldLayoutChg chg="add del">
          <pc:chgData name="stefaniabulete@gmail.com" userId="2b3de2b4a2adbbea" providerId="LiveId" clId="{41089C77-F49D-4739-B037-E0D0CDACFAC7}" dt="2022-03-07T22:32:35.633" v="20" actId="26606"/>
          <pc:sldLayoutMkLst>
            <pc:docMk/>
            <pc:sldMasterMk cId="2208850765" sldId="2147483648"/>
            <pc:sldLayoutMk cId="3701852797" sldId="2147483654"/>
          </pc:sldLayoutMkLst>
        </pc:sldLayoutChg>
        <pc:sldLayoutChg chg="add del">
          <pc:chgData name="stefaniabulete@gmail.com" userId="2b3de2b4a2adbbea" providerId="LiveId" clId="{41089C77-F49D-4739-B037-E0D0CDACFAC7}" dt="2022-03-07T22:32:35.633" v="20" actId="26606"/>
          <pc:sldLayoutMkLst>
            <pc:docMk/>
            <pc:sldMasterMk cId="2208850765" sldId="2147483648"/>
            <pc:sldLayoutMk cId="3913740565" sldId="2147483655"/>
          </pc:sldLayoutMkLst>
        </pc:sldLayoutChg>
        <pc:sldLayoutChg chg="add del">
          <pc:chgData name="stefaniabulete@gmail.com" userId="2b3de2b4a2adbbea" providerId="LiveId" clId="{41089C77-F49D-4739-B037-E0D0CDACFAC7}" dt="2022-03-07T22:32:35.633" v="20" actId="26606"/>
          <pc:sldLayoutMkLst>
            <pc:docMk/>
            <pc:sldMasterMk cId="2208850765" sldId="2147483648"/>
            <pc:sldLayoutMk cId="2878286779" sldId="2147483656"/>
          </pc:sldLayoutMkLst>
        </pc:sldLayoutChg>
        <pc:sldLayoutChg chg="add del">
          <pc:chgData name="stefaniabulete@gmail.com" userId="2b3de2b4a2adbbea" providerId="LiveId" clId="{41089C77-F49D-4739-B037-E0D0CDACFAC7}" dt="2022-03-07T22:32:35.633" v="20" actId="26606"/>
          <pc:sldLayoutMkLst>
            <pc:docMk/>
            <pc:sldMasterMk cId="2208850765" sldId="2147483648"/>
            <pc:sldLayoutMk cId="720015764" sldId="2147483657"/>
          </pc:sldLayoutMkLst>
        </pc:sldLayoutChg>
        <pc:sldLayoutChg chg="add del">
          <pc:chgData name="stefaniabulete@gmail.com" userId="2b3de2b4a2adbbea" providerId="LiveId" clId="{41089C77-F49D-4739-B037-E0D0CDACFAC7}" dt="2022-03-07T22:32:35.633" v="20" actId="26606"/>
          <pc:sldLayoutMkLst>
            <pc:docMk/>
            <pc:sldMasterMk cId="2208850765" sldId="2147483648"/>
            <pc:sldLayoutMk cId="213410375" sldId="2147483658"/>
          </pc:sldLayoutMkLst>
        </pc:sldLayoutChg>
        <pc:sldLayoutChg chg="add del">
          <pc:chgData name="stefaniabulete@gmail.com" userId="2b3de2b4a2adbbea" providerId="LiveId" clId="{41089C77-F49D-4739-B037-E0D0CDACFAC7}" dt="2022-03-07T22:32:35.633" v="20" actId="26606"/>
          <pc:sldLayoutMkLst>
            <pc:docMk/>
            <pc:sldMasterMk cId="2208850765" sldId="2147483648"/>
            <pc:sldLayoutMk cId="3600555981" sldId="2147483659"/>
          </pc:sldLayoutMkLst>
        </pc:sldLayoutChg>
      </pc:sldMasterChg>
      <pc:sldMasterChg chg="add del replId addSldLayout delSldLayout">
        <pc:chgData name="stefaniabulete@gmail.com" userId="2b3de2b4a2adbbea" providerId="LiveId" clId="{41089C77-F49D-4739-B037-E0D0CDACFAC7}" dt="2022-03-07T22:32:35.570" v="19" actId="26606"/>
        <pc:sldMasterMkLst>
          <pc:docMk/>
          <pc:sldMasterMk cId="1862300481" sldId="2147483660"/>
        </pc:sldMasterMkLst>
        <pc:sldLayoutChg chg="add del">
          <pc:chgData name="stefaniabulete@gmail.com" userId="2b3de2b4a2adbbea" providerId="LiveId" clId="{41089C77-F49D-4739-B037-E0D0CDACFAC7}" dt="2022-03-07T22:32:35.570" v="19" actId="26606"/>
          <pc:sldLayoutMkLst>
            <pc:docMk/>
            <pc:sldMasterMk cId="1862300481" sldId="2147483660"/>
            <pc:sldLayoutMk cId="801391881" sldId="2147483661"/>
          </pc:sldLayoutMkLst>
        </pc:sldLayoutChg>
        <pc:sldLayoutChg chg="add del replId">
          <pc:chgData name="stefaniabulete@gmail.com" userId="2b3de2b4a2adbbea" providerId="LiveId" clId="{41089C77-F49D-4739-B037-E0D0CDACFAC7}" dt="2022-03-07T22:32:35.570" v="19" actId="26606"/>
          <pc:sldLayoutMkLst>
            <pc:docMk/>
            <pc:sldMasterMk cId="1862300481" sldId="2147483660"/>
            <pc:sldLayoutMk cId="3792774583" sldId="2147483662"/>
          </pc:sldLayoutMkLst>
        </pc:sldLayoutChg>
        <pc:sldLayoutChg chg="add del replId">
          <pc:chgData name="stefaniabulete@gmail.com" userId="2b3de2b4a2adbbea" providerId="LiveId" clId="{41089C77-F49D-4739-B037-E0D0CDACFAC7}" dt="2022-03-07T22:32:35.570" v="19" actId="26606"/>
          <pc:sldLayoutMkLst>
            <pc:docMk/>
            <pc:sldMasterMk cId="1862300481" sldId="2147483660"/>
            <pc:sldLayoutMk cId="4093497016" sldId="2147483663"/>
          </pc:sldLayoutMkLst>
        </pc:sldLayoutChg>
        <pc:sldLayoutChg chg="add del replId">
          <pc:chgData name="stefaniabulete@gmail.com" userId="2b3de2b4a2adbbea" providerId="LiveId" clId="{41089C77-F49D-4739-B037-E0D0CDACFAC7}" dt="2022-03-07T22:32:35.570" v="19" actId="26606"/>
          <pc:sldLayoutMkLst>
            <pc:docMk/>
            <pc:sldMasterMk cId="1862300481" sldId="2147483660"/>
            <pc:sldLayoutMk cId="3798410279" sldId="2147483664"/>
          </pc:sldLayoutMkLst>
        </pc:sldLayoutChg>
        <pc:sldLayoutChg chg="add del replId">
          <pc:chgData name="stefaniabulete@gmail.com" userId="2b3de2b4a2adbbea" providerId="LiveId" clId="{41089C77-F49D-4739-B037-E0D0CDACFAC7}" dt="2022-03-07T22:32:35.570" v="19" actId="26606"/>
          <pc:sldLayoutMkLst>
            <pc:docMk/>
            <pc:sldMasterMk cId="1862300481" sldId="2147483660"/>
            <pc:sldLayoutMk cId="1571330819" sldId="2147483665"/>
          </pc:sldLayoutMkLst>
        </pc:sldLayoutChg>
        <pc:sldLayoutChg chg="add del replId">
          <pc:chgData name="stefaniabulete@gmail.com" userId="2b3de2b4a2adbbea" providerId="LiveId" clId="{41089C77-F49D-4739-B037-E0D0CDACFAC7}" dt="2022-03-07T22:32:35.570" v="19" actId="26606"/>
          <pc:sldLayoutMkLst>
            <pc:docMk/>
            <pc:sldMasterMk cId="1862300481" sldId="2147483660"/>
            <pc:sldLayoutMk cId="2460146676" sldId="2147483666"/>
          </pc:sldLayoutMkLst>
        </pc:sldLayoutChg>
        <pc:sldLayoutChg chg="add del replId">
          <pc:chgData name="stefaniabulete@gmail.com" userId="2b3de2b4a2adbbea" providerId="LiveId" clId="{41089C77-F49D-4739-B037-E0D0CDACFAC7}" dt="2022-03-07T22:32:35.570" v="19" actId="26606"/>
          <pc:sldLayoutMkLst>
            <pc:docMk/>
            <pc:sldMasterMk cId="1862300481" sldId="2147483660"/>
            <pc:sldLayoutMk cId="525164347" sldId="2147483667"/>
          </pc:sldLayoutMkLst>
        </pc:sldLayoutChg>
        <pc:sldLayoutChg chg="add del replId">
          <pc:chgData name="stefaniabulete@gmail.com" userId="2b3de2b4a2adbbea" providerId="LiveId" clId="{41089C77-F49D-4739-B037-E0D0CDACFAC7}" dt="2022-03-07T22:32:35.570" v="19" actId="26606"/>
          <pc:sldLayoutMkLst>
            <pc:docMk/>
            <pc:sldMasterMk cId="1862300481" sldId="2147483660"/>
            <pc:sldLayoutMk cId="4191493200" sldId="2147483668"/>
          </pc:sldLayoutMkLst>
        </pc:sldLayoutChg>
        <pc:sldLayoutChg chg="add del replId">
          <pc:chgData name="stefaniabulete@gmail.com" userId="2b3de2b4a2adbbea" providerId="LiveId" clId="{41089C77-F49D-4739-B037-E0D0CDACFAC7}" dt="2022-03-07T22:32:35.570" v="19" actId="26606"/>
          <pc:sldLayoutMkLst>
            <pc:docMk/>
            <pc:sldMasterMk cId="1862300481" sldId="2147483660"/>
            <pc:sldLayoutMk cId="221726407" sldId="2147483669"/>
          </pc:sldLayoutMkLst>
        </pc:sldLayoutChg>
        <pc:sldLayoutChg chg="add del replId">
          <pc:chgData name="stefaniabulete@gmail.com" userId="2b3de2b4a2adbbea" providerId="LiveId" clId="{41089C77-F49D-4739-B037-E0D0CDACFAC7}" dt="2022-03-07T22:32:35.570" v="19" actId="26606"/>
          <pc:sldLayoutMkLst>
            <pc:docMk/>
            <pc:sldMasterMk cId="1862300481" sldId="2147483660"/>
            <pc:sldLayoutMk cId="3364320279" sldId="2147483670"/>
          </pc:sldLayoutMkLst>
        </pc:sldLayoutChg>
        <pc:sldLayoutChg chg="add del replId">
          <pc:chgData name="stefaniabulete@gmail.com" userId="2b3de2b4a2adbbea" providerId="LiveId" clId="{41089C77-F49D-4739-B037-E0D0CDACFAC7}" dt="2022-03-07T22:32:35.570" v="19" actId="26606"/>
          <pc:sldLayoutMkLst>
            <pc:docMk/>
            <pc:sldMasterMk cId="1862300481" sldId="2147483660"/>
            <pc:sldLayoutMk cId="3973403287" sldId="2147483671"/>
          </pc:sldLayoutMkLst>
        </pc:sldLayoutChg>
      </pc:sldMasterChg>
      <pc:sldMasterChg chg="add del addSldLayout delSldLayout">
        <pc:chgData name="stefaniabulete@gmail.com" userId="2b3de2b4a2adbbea" providerId="LiveId" clId="{41089C77-F49D-4739-B037-E0D0CDACFAC7}" dt="2022-03-07T22:35:16.108" v="39" actId="26606"/>
        <pc:sldMasterMkLst>
          <pc:docMk/>
          <pc:sldMasterMk cId="3874552525" sldId="2147483673"/>
        </pc:sldMasterMkLst>
        <pc:sldLayoutChg chg="add del">
          <pc:chgData name="stefaniabulete@gmail.com" userId="2b3de2b4a2adbbea" providerId="LiveId" clId="{41089C77-F49D-4739-B037-E0D0CDACFAC7}" dt="2022-03-07T22:35:16.108" v="39" actId="26606"/>
          <pc:sldLayoutMkLst>
            <pc:docMk/>
            <pc:sldMasterMk cId="3874552525" sldId="2147483673"/>
            <pc:sldLayoutMk cId="939212181" sldId="2147483662"/>
          </pc:sldLayoutMkLst>
        </pc:sldLayoutChg>
        <pc:sldLayoutChg chg="add del">
          <pc:chgData name="stefaniabulete@gmail.com" userId="2b3de2b4a2adbbea" providerId="LiveId" clId="{41089C77-F49D-4739-B037-E0D0CDACFAC7}" dt="2022-03-07T22:35:16.108" v="39" actId="26606"/>
          <pc:sldLayoutMkLst>
            <pc:docMk/>
            <pc:sldMasterMk cId="3874552525" sldId="2147483673"/>
            <pc:sldLayoutMk cId="3531843020" sldId="2147483663"/>
          </pc:sldLayoutMkLst>
        </pc:sldLayoutChg>
        <pc:sldLayoutChg chg="add del">
          <pc:chgData name="stefaniabulete@gmail.com" userId="2b3de2b4a2adbbea" providerId="LiveId" clId="{41089C77-F49D-4739-B037-E0D0CDACFAC7}" dt="2022-03-07T22:35:16.108" v="39" actId="26606"/>
          <pc:sldLayoutMkLst>
            <pc:docMk/>
            <pc:sldMasterMk cId="3874552525" sldId="2147483673"/>
            <pc:sldLayoutMk cId="3575652303" sldId="2147483664"/>
          </pc:sldLayoutMkLst>
        </pc:sldLayoutChg>
        <pc:sldLayoutChg chg="add del">
          <pc:chgData name="stefaniabulete@gmail.com" userId="2b3de2b4a2adbbea" providerId="LiveId" clId="{41089C77-F49D-4739-B037-E0D0CDACFAC7}" dt="2022-03-07T22:35:16.108" v="39" actId="26606"/>
          <pc:sldLayoutMkLst>
            <pc:docMk/>
            <pc:sldMasterMk cId="3874552525" sldId="2147483673"/>
            <pc:sldLayoutMk cId="4245031388" sldId="2147483665"/>
          </pc:sldLayoutMkLst>
        </pc:sldLayoutChg>
        <pc:sldLayoutChg chg="add del">
          <pc:chgData name="stefaniabulete@gmail.com" userId="2b3de2b4a2adbbea" providerId="LiveId" clId="{41089C77-F49D-4739-B037-E0D0CDACFAC7}" dt="2022-03-07T22:35:16.108" v="39" actId="26606"/>
          <pc:sldLayoutMkLst>
            <pc:docMk/>
            <pc:sldMasterMk cId="3874552525" sldId="2147483673"/>
            <pc:sldLayoutMk cId="2792349839" sldId="2147483666"/>
          </pc:sldLayoutMkLst>
        </pc:sldLayoutChg>
        <pc:sldLayoutChg chg="add del">
          <pc:chgData name="stefaniabulete@gmail.com" userId="2b3de2b4a2adbbea" providerId="LiveId" clId="{41089C77-F49D-4739-B037-E0D0CDACFAC7}" dt="2022-03-07T22:35:16.108" v="39" actId="26606"/>
          <pc:sldLayoutMkLst>
            <pc:docMk/>
            <pc:sldMasterMk cId="3874552525" sldId="2147483673"/>
            <pc:sldLayoutMk cId="1073377528" sldId="2147483667"/>
          </pc:sldLayoutMkLst>
        </pc:sldLayoutChg>
        <pc:sldLayoutChg chg="add del">
          <pc:chgData name="stefaniabulete@gmail.com" userId="2b3de2b4a2adbbea" providerId="LiveId" clId="{41089C77-F49D-4739-B037-E0D0CDACFAC7}" dt="2022-03-07T22:35:16.108" v="39" actId="26606"/>
          <pc:sldLayoutMkLst>
            <pc:docMk/>
            <pc:sldMasterMk cId="3874552525" sldId="2147483673"/>
            <pc:sldLayoutMk cId="2369595850" sldId="2147483668"/>
          </pc:sldLayoutMkLst>
        </pc:sldLayoutChg>
        <pc:sldLayoutChg chg="add del">
          <pc:chgData name="stefaniabulete@gmail.com" userId="2b3de2b4a2adbbea" providerId="LiveId" clId="{41089C77-F49D-4739-B037-E0D0CDACFAC7}" dt="2022-03-07T22:35:16.108" v="39" actId="26606"/>
          <pc:sldLayoutMkLst>
            <pc:docMk/>
            <pc:sldMasterMk cId="3874552525" sldId="2147483673"/>
            <pc:sldLayoutMk cId="918804261" sldId="2147483669"/>
          </pc:sldLayoutMkLst>
        </pc:sldLayoutChg>
        <pc:sldLayoutChg chg="add del">
          <pc:chgData name="stefaniabulete@gmail.com" userId="2b3de2b4a2adbbea" providerId="LiveId" clId="{41089C77-F49D-4739-B037-E0D0CDACFAC7}" dt="2022-03-07T22:35:16.108" v="39" actId="26606"/>
          <pc:sldLayoutMkLst>
            <pc:docMk/>
            <pc:sldMasterMk cId="3874552525" sldId="2147483673"/>
            <pc:sldLayoutMk cId="2836420667" sldId="2147483670"/>
          </pc:sldLayoutMkLst>
        </pc:sldLayoutChg>
        <pc:sldLayoutChg chg="add del">
          <pc:chgData name="stefaniabulete@gmail.com" userId="2b3de2b4a2adbbea" providerId="LiveId" clId="{41089C77-F49D-4739-B037-E0D0CDACFAC7}" dt="2022-03-07T22:35:16.108" v="39" actId="26606"/>
          <pc:sldLayoutMkLst>
            <pc:docMk/>
            <pc:sldMasterMk cId="3874552525" sldId="2147483673"/>
            <pc:sldLayoutMk cId="3357715038" sldId="2147483671"/>
          </pc:sldLayoutMkLst>
        </pc:sldLayoutChg>
        <pc:sldLayoutChg chg="add del">
          <pc:chgData name="stefaniabulete@gmail.com" userId="2b3de2b4a2adbbea" providerId="LiveId" clId="{41089C77-F49D-4739-B037-E0D0CDACFAC7}" dt="2022-03-07T22:35:16.108" v="39" actId="26606"/>
          <pc:sldLayoutMkLst>
            <pc:docMk/>
            <pc:sldMasterMk cId="3874552525" sldId="2147483673"/>
            <pc:sldLayoutMk cId="2027562357" sldId="2147483672"/>
          </pc:sldLayoutMkLst>
        </pc:sldLayoutChg>
      </pc:sldMasterChg>
      <pc:sldMasterChg chg="add del addSldLayout delSldLayout">
        <pc:chgData name="stefaniabulete@gmail.com" userId="2b3de2b4a2adbbea" providerId="LiveId" clId="{41089C77-F49D-4739-B037-E0D0CDACFAC7}" dt="2022-03-07T22:36:15.837" v="46" actId="26606"/>
        <pc:sldMasterMkLst>
          <pc:docMk/>
          <pc:sldMasterMk cId="109726267" sldId="2147483697"/>
        </pc:sldMasterMkLst>
        <pc:sldLayoutChg chg="add del">
          <pc:chgData name="stefaniabulete@gmail.com" userId="2b3de2b4a2adbbea" providerId="LiveId" clId="{41089C77-F49D-4739-B037-E0D0CDACFAC7}" dt="2022-03-07T22:36:15.837" v="46" actId="26606"/>
          <pc:sldLayoutMkLst>
            <pc:docMk/>
            <pc:sldMasterMk cId="109726267" sldId="2147483697"/>
            <pc:sldLayoutMk cId="4190704142" sldId="2147483686"/>
          </pc:sldLayoutMkLst>
        </pc:sldLayoutChg>
        <pc:sldLayoutChg chg="add del">
          <pc:chgData name="stefaniabulete@gmail.com" userId="2b3de2b4a2adbbea" providerId="LiveId" clId="{41089C77-F49D-4739-B037-E0D0CDACFAC7}" dt="2022-03-07T22:36:15.837" v="46" actId="26606"/>
          <pc:sldLayoutMkLst>
            <pc:docMk/>
            <pc:sldMasterMk cId="109726267" sldId="2147483697"/>
            <pc:sldLayoutMk cId="4112409688" sldId="2147483687"/>
          </pc:sldLayoutMkLst>
        </pc:sldLayoutChg>
        <pc:sldLayoutChg chg="add del">
          <pc:chgData name="stefaniabulete@gmail.com" userId="2b3de2b4a2adbbea" providerId="LiveId" clId="{41089C77-F49D-4739-B037-E0D0CDACFAC7}" dt="2022-03-07T22:36:15.837" v="46" actId="26606"/>
          <pc:sldLayoutMkLst>
            <pc:docMk/>
            <pc:sldMasterMk cId="109726267" sldId="2147483697"/>
            <pc:sldLayoutMk cId="4014112302" sldId="2147483688"/>
          </pc:sldLayoutMkLst>
        </pc:sldLayoutChg>
        <pc:sldLayoutChg chg="add del">
          <pc:chgData name="stefaniabulete@gmail.com" userId="2b3de2b4a2adbbea" providerId="LiveId" clId="{41089C77-F49D-4739-B037-E0D0CDACFAC7}" dt="2022-03-07T22:36:15.837" v="46" actId="26606"/>
          <pc:sldLayoutMkLst>
            <pc:docMk/>
            <pc:sldMasterMk cId="109726267" sldId="2147483697"/>
            <pc:sldLayoutMk cId="407350726" sldId="2147483689"/>
          </pc:sldLayoutMkLst>
        </pc:sldLayoutChg>
        <pc:sldLayoutChg chg="add del">
          <pc:chgData name="stefaniabulete@gmail.com" userId="2b3de2b4a2adbbea" providerId="LiveId" clId="{41089C77-F49D-4739-B037-E0D0CDACFAC7}" dt="2022-03-07T22:36:15.837" v="46" actId="26606"/>
          <pc:sldLayoutMkLst>
            <pc:docMk/>
            <pc:sldMasterMk cId="109726267" sldId="2147483697"/>
            <pc:sldLayoutMk cId="296528260" sldId="2147483690"/>
          </pc:sldLayoutMkLst>
        </pc:sldLayoutChg>
        <pc:sldLayoutChg chg="add del">
          <pc:chgData name="stefaniabulete@gmail.com" userId="2b3de2b4a2adbbea" providerId="LiveId" clId="{41089C77-F49D-4739-B037-E0D0CDACFAC7}" dt="2022-03-07T22:36:15.837" v="46" actId="26606"/>
          <pc:sldLayoutMkLst>
            <pc:docMk/>
            <pc:sldMasterMk cId="109726267" sldId="2147483697"/>
            <pc:sldLayoutMk cId="604030059" sldId="2147483691"/>
          </pc:sldLayoutMkLst>
        </pc:sldLayoutChg>
        <pc:sldLayoutChg chg="add del">
          <pc:chgData name="stefaniabulete@gmail.com" userId="2b3de2b4a2adbbea" providerId="LiveId" clId="{41089C77-F49D-4739-B037-E0D0CDACFAC7}" dt="2022-03-07T22:36:15.837" v="46" actId="26606"/>
          <pc:sldLayoutMkLst>
            <pc:docMk/>
            <pc:sldMasterMk cId="109726267" sldId="2147483697"/>
            <pc:sldLayoutMk cId="1147757009" sldId="2147483692"/>
          </pc:sldLayoutMkLst>
        </pc:sldLayoutChg>
        <pc:sldLayoutChg chg="add del">
          <pc:chgData name="stefaniabulete@gmail.com" userId="2b3de2b4a2adbbea" providerId="LiveId" clId="{41089C77-F49D-4739-B037-E0D0CDACFAC7}" dt="2022-03-07T22:36:15.837" v="46" actId="26606"/>
          <pc:sldLayoutMkLst>
            <pc:docMk/>
            <pc:sldMasterMk cId="109726267" sldId="2147483697"/>
            <pc:sldLayoutMk cId="1747003521" sldId="2147483693"/>
          </pc:sldLayoutMkLst>
        </pc:sldLayoutChg>
        <pc:sldLayoutChg chg="add del">
          <pc:chgData name="stefaniabulete@gmail.com" userId="2b3de2b4a2adbbea" providerId="LiveId" clId="{41089C77-F49D-4739-B037-E0D0CDACFAC7}" dt="2022-03-07T22:36:15.837" v="46" actId="26606"/>
          <pc:sldLayoutMkLst>
            <pc:docMk/>
            <pc:sldMasterMk cId="109726267" sldId="2147483697"/>
            <pc:sldLayoutMk cId="10028946" sldId="2147483694"/>
          </pc:sldLayoutMkLst>
        </pc:sldLayoutChg>
        <pc:sldLayoutChg chg="add del">
          <pc:chgData name="stefaniabulete@gmail.com" userId="2b3de2b4a2adbbea" providerId="LiveId" clId="{41089C77-F49D-4739-B037-E0D0CDACFAC7}" dt="2022-03-07T22:36:15.837" v="46" actId="26606"/>
          <pc:sldLayoutMkLst>
            <pc:docMk/>
            <pc:sldMasterMk cId="109726267" sldId="2147483697"/>
            <pc:sldLayoutMk cId="1120761058" sldId="2147483695"/>
          </pc:sldLayoutMkLst>
        </pc:sldLayoutChg>
        <pc:sldLayoutChg chg="add del">
          <pc:chgData name="stefaniabulete@gmail.com" userId="2b3de2b4a2adbbea" providerId="LiveId" clId="{41089C77-F49D-4739-B037-E0D0CDACFAC7}" dt="2022-03-07T22:36:15.837" v="46" actId="26606"/>
          <pc:sldLayoutMkLst>
            <pc:docMk/>
            <pc:sldMasterMk cId="109726267" sldId="2147483697"/>
            <pc:sldLayoutMk cId="173054697" sldId="2147483696"/>
          </pc:sldLayoutMkLst>
        </pc:sldLayoutChg>
      </pc:sldMasterChg>
      <pc:sldMasterChg chg="add del addSldLayout delSldLayout">
        <pc:chgData name="stefaniabulete@gmail.com" userId="2b3de2b4a2adbbea" providerId="LiveId" clId="{41089C77-F49D-4739-B037-E0D0CDACFAC7}" dt="2022-03-07T22:34:44.643" v="30" actId="26606"/>
        <pc:sldMasterMkLst>
          <pc:docMk/>
          <pc:sldMasterMk cId="1909194952" sldId="2147483697"/>
        </pc:sldMasterMkLst>
        <pc:sldLayoutChg chg="add del">
          <pc:chgData name="stefaniabulete@gmail.com" userId="2b3de2b4a2adbbea" providerId="LiveId" clId="{41089C77-F49D-4739-B037-E0D0CDACFAC7}" dt="2022-03-07T22:34:44.643" v="30" actId="26606"/>
          <pc:sldLayoutMkLst>
            <pc:docMk/>
            <pc:sldMasterMk cId="1909194952" sldId="2147483697"/>
            <pc:sldLayoutMk cId="4078601467" sldId="2147483686"/>
          </pc:sldLayoutMkLst>
        </pc:sldLayoutChg>
        <pc:sldLayoutChg chg="add del">
          <pc:chgData name="stefaniabulete@gmail.com" userId="2b3de2b4a2adbbea" providerId="LiveId" clId="{41089C77-F49D-4739-B037-E0D0CDACFAC7}" dt="2022-03-07T22:34:44.643" v="30" actId="26606"/>
          <pc:sldLayoutMkLst>
            <pc:docMk/>
            <pc:sldMasterMk cId="1909194952" sldId="2147483697"/>
            <pc:sldLayoutMk cId="4171167746" sldId="2147483687"/>
          </pc:sldLayoutMkLst>
        </pc:sldLayoutChg>
        <pc:sldLayoutChg chg="add del">
          <pc:chgData name="stefaniabulete@gmail.com" userId="2b3de2b4a2adbbea" providerId="LiveId" clId="{41089C77-F49D-4739-B037-E0D0CDACFAC7}" dt="2022-03-07T22:34:44.643" v="30" actId="26606"/>
          <pc:sldLayoutMkLst>
            <pc:docMk/>
            <pc:sldMasterMk cId="1909194952" sldId="2147483697"/>
            <pc:sldLayoutMk cId="888597670" sldId="2147483688"/>
          </pc:sldLayoutMkLst>
        </pc:sldLayoutChg>
        <pc:sldLayoutChg chg="add del">
          <pc:chgData name="stefaniabulete@gmail.com" userId="2b3de2b4a2adbbea" providerId="LiveId" clId="{41089C77-F49D-4739-B037-E0D0CDACFAC7}" dt="2022-03-07T22:34:44.643" v="30" actId="26606"/>
          <pc:sldLayoutMkLst>
            <pc:docMk/>
            <pc:sldMasterMk cId="1909194952" sldId="2147483697"/>
            <pc:sldLayoutMk cId="2901797781" sldId="2147483689"/>
          </pc:sldLayoutMkLst>
        </pc:sldLayoutChg>
        <pc:sldLayoutChg chg="add del">
          <pc:chgData name="stefaniabulete@gmail.com" userId="2b3de2b4a2adbbea" providerId="LiveId" clId="{41089C77-F49D-4739-B037-E0D0CDACFAC7}" dt="2022-03-07T22:34:44.643" v="30" actId="26606"/>
          <pc:sldLayoutMkLst>
            <pc:docMk/>
            <pc:sldMasterMk cId="1909194952" sldId="2147483697"/>
            <pc:sldLayoutMk cId="2367178918" sldId="2147483690"/>
          </pc:sldLayoutMkLst>
        </pc:sldLayoutChg>
        <pc:sldLayoutChg chg="add del">
          <pc:chgData name="stefaniabulete@gmail.com" userId="2b3de2b4a2adbbea" providerId="LiveId" clId="{41089C77-F49D-4739-B037-E0D0CDACFAC7}" dt="2022-03-07T22:34:44.643" v="30" actId="26606"/>
          <pc:sldLayoutMkLst>
            <pc:docMk/>
            <pc:sldMasterMk cId="1909194952" sldId="2147483697"/>
            <pc:sldLayoutMk cId="4219143713" sldId="2147483691"/>
          </pc:sldLayoutMkLst>
        </pc:sldLayoutChg>
        <pc:sldLayoutChg chg="add del">
          <pc:chgData name="stefaniabulete@gmail.com" userId="2b3de2b4a2adbbea" providerId="LiveId" clId="{41089C77-F49D-4739-B037-E0D0CDACFAC7}" dt="2022-03-07T22:34:44.643" v="30" actId="26606"/>
          <pc:sldLayoutMkLst>
            <pc:docMk/>
            <pc:sldMasterMk cId="1909194952" sldId="2147483697"/>
            <pc:sldLayoutMk cId="119148044" sldId="2147483692"/>
          </pc:sldLayoutMkLst>
        </pc:sldLayoutChg>
        <pc:sldLayoutChg chg="add del">
          <pc:chgData name="stefaniabulete@gmail.com" userId="2b3de2b4a2adbbea" providerId="LiveId" clId="{41089C77-F49D-4739-B037-E0D0CDACFAC7}" dt="2022-03-07T22:34:44.643" v="30" actId="26606"/>
          <pc:sldLayoutMkLst>
            <pc:docMk/>
            <pc:sldMasterMk cId="1909194952" sldId="2147483697"/>
            <pc:sldLayoutMk cId="2529999454" sldId="2147483693"/>
          </pc:sldLayoutMkLst>
        </pc:sldLayoutChg>
        <pc:sldLayoutChg chg="add del">
          <pc:chgData name="stefaniabulete@gmail.com" userId="2b3de2b4a2adbbea" providerId="LiveId" clId="{41089C77-F49D-4739-B037-E0D0CDACFAC7}" dt="2022-03-07T22:34:44.643" v="30" actId="26606"/>
          <pc:sldLayoutMkLst>
            <pc:docMk/>
            <pc:sldMasterMk cId="1909194952" sldId="2147483697"/>
            <pc:sldLayoutMk cId="3918004740" sldId="2147483694"/>
          </pc:sldLayoutMkLst>
        </pc:sldLayoutChg>
        <pc:sldLayoutChg chg="add del">
          <pc:chgData name="stefaniabulete@gmail.com" userId="2b3de2b4a2adbbea" providerId="LiveId" clId="{41089C77-F49D-4739-B037-E0D0CDACFAC7}" dt="2022-03-07T22:34:44.643" v="30" actId="26606"/>
          <pc:sldLayoutMkLst>
            <pc:docMk/>
            <pc:sldMasterMk cId="1909194952" sldId="2147483697"/>
            <pc:sldLayoutMk cId="3744891615" sldId="2147483695"/>
          </pc:sldLayoutMkLst>
        </pc:sldLayoutChg>
        <pc:sldLayoutChg chg="add del">
          <pc:chgData name="stefaniabulete@gmail.com" userId="2b3de2b4a2adbbea" providerId="LiveId" clId="{41089C77-F49D-4739-B037-E0D0CDACFAC7}" dt="2022-03-07T22:34:44.643" v="30" actId="26606"/>
          <pc:sldLayoutMkLst>
            <pc:docMk/>
            <pc:sldMasterMk cId="1909194952" sldId="2147483697"/>
            <pc:sldLayoutMk cId="153861133" sldId="2147483696"/>
          </pc:sldLayoutMkLst>
        </pc:sldLayoutChg>
      </pc:sldMasterChg>
      <pc:sldMasterChg chg="add del addSldLayout delSldLayout">
        <pc:chgData name="stefaniabulete@gmail.com" userId="2b3de2b4a2adbbea" providerId="LiveId" clId="{41089C77-F49D-4739-B037-E0D0CDACFAC7}" dt="2022-03-07T22:35:10.041" v="36" actId="26606"/>
        <pc:sldMasterMkLst>
          <pc:docMk/>
          <pc:sldMasterMk cId="3098019743" sldId="2147483697"/>
        </pc:sldMasterMkLst>
        <pc:sldLayoutChg chg="add del">
          <pc:chgData name="stefaniabulete@gmail.com" userId="2b3de2b4a2adbbea" providerId="LiveId" clId="{41089C77-F49D-4739-B037-E0D0CDACFAC7}" dt="2022-03-07T22:35:10.041" v="36" actId="26606"/>
          <pc:sldLayoutMkLst>
            <pc:docMk/>
            <pc:sldMasterMk cId="3098019743" sldId="2147483697"/>
            <pc:sldLayoutMk cId="3507108670" sldId="2147483686"/>
          </pc:sldLayoutMkLst>
        </pc:sldLayoutChg>
        <pc:sldLayoutChg chg="add del">
          <pc:chgData name="stefaniabulete@gmail.com" userId="2b3de2b4a2adbbea" providerId="LiveId" clId="{41089C77-F49D-4739-B037-E0D0CDACFAC7}" dt="2022-03-07T22:35:10.041" v="36" actId="26606"/>
          <pc:sldLayoutMkLst>
            <pc:docMk/>
            <pc:sldMasterMk cId="3098019743" sldId="2147483697"/>
            <pc:sldLayoutMk cId="1637522583" sldId="2147483687"/>
          </pc:sldLayoutMkLst>
        </pc:sldLayoutChg>
        <pc:sldLayoutChg chg="add del">
          <pc:chgData name="stefaniabulete@gmail.com" userId="2b3de2b4a2adbbea" providerId="LiveId" clId="{41089C77-F49D-4739-B037-E0D0CDACFAC7}" dt="2022-03-07T22:35:10.041" v="36" actId="26606"/>
          <pc:sldLayoutMkLst>
            <pc:docMk/>
            <pc:sldMasterMk cId="3098019743" sldId="2147483697"/>
            <pc:sldLayoutMk cId="182992489" sldId="2147483688"/>
          </pc:sldLayoutMkLst>
        </pc:sldLayoutChg>
        <pc:sldLayoutChg chg="add del">
          <pc:chgData name="stefaniabulete@gmail.com" userId="2b3de2b4a2adbbea" providerId="LiveId" clId="{41089C77-F49D-4739-B037-E0D0CDACFAC7}" dt="2022-03-07T22:35:10.041" v="36" actId="26606"/>
          <pc:sldLayoutMkLst>
            <pc:docMk/>
            <pc:sldMasterMk cId="3098019743" sldId="2147483697"/>
            <pc:sldLayoutMk cId="1948226026" sldId="2147483689"/>
          </pc:sldLayoutMkLst>
        </pc:sldLayoutChg>
        <pc:sldLayoutChg chg="add del">
          <pc:chgData name="stefaniabulete@gmail.com" userId="2b3de2b4a2adbbea" providerId="LiveId" clId="{41089C77-F49D-4739-B037-E0D0CDACFAC7}" dt="2022-03-07T22:35:10.041" v="36" actId="26606"/>
          <pc:sldLayoutMkLst>
            <pc:docMk/>
            <pc:sldMasterMk cId="3098019743" sldId="2147483697"/>
            <pc:sldLayoutMk cId="1322122484" sldId="2147483690"/>
          </pc:sldLayoutMkLst>
        </pc:sldLayoutChg>
        <pc:sldLayoutChg chg="add del">
          <pc:chgData name="stefaniabulete@gmail.com" userId="2b3de2b4a2adbbea" providerId="LiveId" clId="{41089C77-F49D-4739-B037-E0D0CDACFAC7}" dt="2022-03-07T22:35:10.041" v="36" actId="26606"/>
          <pc:sldLayoutMkLst>
            <pc:docMk/>
            <pc:sldMasterMk cId="3098019743" sldId="2147483697"/>
            <pc:sldLayoutMk cId="3494062820" sldId="2147483691"/>
          </pc:sldLayoutMkLst>
        </pc:sldLayoutChg>
        <pc:sldLayoutChg chg="add del">
          <pc:chgData name="stefaniabulete@gmail.com" userId="2b3de2b4a2adbbea" providerId="LiveId" clId="{41089C77-F49D-4739-B037-E0D0CDACFAC7}" dt="2022-03-07T22:35:10.041" v="36" actId="26606"/>
          <pc:sldLayoutMkLst>
            <pc:docMk/>
            <pc:sldMasterMk cId="3098019743" sldId="2147483697"/>
            <pc:sldLayoutMk cId="781972022" sldId="2147483692"/>
          </pc:sldLayoutMkLst>
        </pc:sldLayoutChg>
        <pc:sldLayoutChg chg="add del">
          <pc:chgData name="stefaniabulete@gmail.com" userId="2b3de2b4a2adbbea" providerId="LiveId" clId="{41089C77-F49D-4739-B037-E0D0CDACFAC7}" dt="2022-03-07T22:35:10.041" v="36" actId="26606"/>
          <pc:sldLayoutMkLst>
            <pc:docMk/>
            <pc:sldMasterMk cId="3098019743" sldId="2147483697"/>
            <pc:sldLayoutMk cId="194641566" sldId="2147483693"/>
          </pc:sldLayoutMkLst>
        </pc:sldLayoutChg>
        <pc:sldLayoutChg chg="add del">
          <pc:chgData name="stefaniabulete@gmail.com" userId="2b3de2b4a2adbbea" providerId="LiveId" clId="{41089C77-F49D-4739-B037-E0D0CDACFAC7}" dt="2022-03-07T22:35:10.041" v="36" actId="26606"/>
          <pc:sldLayoutMkLst>
            <pc:docMk/>
            <pc:sldMasterMk cId="3098019743" sldId="2147483697"/>
            <pc:sldLayoutMk cId="1062005251" sldId="2147483694"/>
          </pc:sldLayoutMkLst>
        </pc:sldLayoutChg>
        <pc:sldLayoutChg chg="add del">
          <pc:chgData name="stefaniabulete@gmail.com" userId="2b3de2b4a2adbbea" providerId="LiveId" clId="{41089C77-F49D-4739-B037-E0D0CDACFAC7}" dt="2022-03-07T22:35:10.041" v="36" actId="26606"/>
          <pc:sldLayoutMkLst>
            <pc:docMk/>
            <pc:sldMasterMk cId="3098019743" sldId="2147483697"/>
            <pc:sldLayoutMk cId="2983322419" sldId="2147483695"/>
          </pc:sldLayoutMkLst>
        </pc:sldLayoutChg>
        <pc:sldLayoutChg chg="add del">
          <pc:chgData name="stefaniabulete@gmail.com" userId="2b3de2b4a2adbbea" providerId="LiveId" clId="{41089C77-F49D-4739-B037-E0D0CDACFAC7}" dt="2022-03-07T22:35:10.041" v="36" actId="26606"/>
          <pc:sldLayoutMkLst>
            <pc:docMk/>
            <pc:sldMasterMk cId="3098019743" sldId="2147483697"/>
            <pc:sldLayoutMk cId="1308310146" sldId="2147483696"/>
          </pc:sldLayoutMkLst>
        </pc:sldLayoutChg>
      </pc:sldMasterChg>
      <pc:sldMasterChg chg="add del addSldLayout delSldLayout">
        <pc:chgData name="stefaniabulete@gmail.com" userId="2b3de2b4a2adbbea" providerId="LiveId" clId="{41089C77-F49D-4739-B037-E0D0CDACFAC7}" dt="2022-03-07T22:34:47.943" v="32" actId="26606"/>
        <pc:sldMasterMkLst>
          <pc:docMk/>
          <pc:sldMasterMk cId="3808120145" sldId="2147483723"/>
        </pc:sldMasterMkLst>
        <pc:sldLayoutChg chg="add del">
          <pc:chgData name="stefaniabulete@gmail.com" userId="2b3de2b4a2adbbea" providerId="LiveId" clId="{41089C77-F49D-4739-B037-E0D0CDACFAC7}" dt="2022-03-07T22:34:47.943" v="32" actId="26606"/>
          <pc:sldLayoutMkLst>
            <pc:docMk/>
            <pc:sldMasterMk cId="3808120145" sldId="2147483723"/>
            <pc:sldLayoutMk cId="1308410231" sldId="2147483712"/>
          </pc:sldLayoutMkLst>
        </pc:sldLayoutChg>
        <pc:sldLayoutChg chg="add del">
          <pc:chgData name="stefaniabulete@gmail.com" userId="2b3de2b4a2adbbea" providerId="LiveId" clId="{41089C77-F49D-4739-B037-E0D0CDACFAC7}" dt="2022-03-07T22:34:47.943" v="32" actId="26606"/>
          <pc:sldLayoutMkLst>
            <pc:docMk/>
            <pc:sldMasterMk cId="3808120145" sldId="2147483723"/>
            <pc:sldLayoutMk cId="1328380020" sldId="2147483713"/>
          </pc:sldLayoutMkLst>
        </pc:sldLayoutChg>
        <pc:sldLayoutChg chg="add del">
          <pc:chgData name="stefaniabulete@gmail.com" userId="2b3de2b4a2adbbea" providerId="LiveId" clId="{41089C77-F49D-4739-B037-E0D0CDACFAC7}" dt="2022-03-07T22:34:47.943" v="32" actId="26606"/>
          <pc:sldLayoutMkLst>
            <pc:docMk/>
            <pc:sldMasterMk cId="3808120145" sldId="2147483723"/>
            <pc:sldLayoutMk cId="3039868401" sldId="2147483714"/>
          </pc:sldLayoutMkLst>
        </pc:sldLayoutChg>
        <pc:sldLayoutChg chg="add del">
          <pc:chgData name="stefaniabulete@gmail.com" userId="2b3de2b4a2adbbea" providerId="LiveId" clId="{41089C77-F49D-4739-B037-E0D0CDACFAC7}" dt="2022-03-07T22:34:47.943" v="32" actId="26606"/>
          <pc:sldLayoutMkLst>
            <pc:docMk/>
            <pc:sldMasterMk cId="3808120145" sldId="2147483723"/>
            <pc:sldLayoutMk cId="2385858681" sldId="2147483715"/>
          </pc:sldLayoutMkLst>
        </pc:sldLayoutChg>
        <pc:sldLayoutChg chg="add del">
          <pc:chgData name="stefaniabulete@gmail.com" userId="2b3de2b4a2adbbea" providerId="LiveId" clId="{41089C77-F49D-4739-B037-E0D0CDACFAC7}" dt="2022-03-07T22:34:47.943" v="32" actId="26606"/>
          <pc:sldLayoutMkLst>
            <pc:docMk/>
            <pc:sldMasterMk cId="3808120145" sldId="2147483723"/>
            <pc:sldLayoutMk cId="288837957" sldId="2147483716"/>
          </pc:sldLayoutMkLst>
        </pc:sldLayoutChg>
        <pc:sldLayoutChg chg="add del">
          <pc:chgData name="stefaniabulete@gmail.com" userId="2b3de2b4a2adbbea" providerId="LiveId" clId="{41089C77-F49D-4739-B037-E0D0CDACFAC7}" dt="2022-03-07T22:34:47.943" v="32" actId="26606"/>
          <pc:sldLayoutMkLst>
            <pc:docMk/>
            <pc:sldMasterMk cId="3808120145" sldId="2147483723"/>
            <pc:sldLayoutMk cId="1481117265" sldId="2147483717"/>
          </pc:sldLayoutMkLst>
        </pc:sldLayoutChg>
        <pc:sldLayoutChg chg="add del">
          <pc:chgData name="stefaniabulete@gmail.com" userId="2b3de2b4a2adbbea" providerId="LiveId" clId="{41089C77-F49D-4739-B037-E0D0CDACFAC7}" dt="2022-03-07T22:34:47.943" v="32" actId="26606"/>
          <pc:sldLayoutMkLst>
            <pc:docMk/>
            <pc:sldMasterMk cId="3808120145" sldId="2147483723"/>
            <pc:sldLayoutMk cId="2176670417" sldId="2147483718"/>
          </pc:sldLayoutMkLst>
        </pc:sldLayoutChg>
        <pc:sldLayoutChg chg="add del">
          <pc:chgData name="stefaniabulete@gmail.com" userId="2b3de2b4a2adbbea" providerId="LiveId" clId="{41089C77-F49D-4739-B037-E0D0CDACFAC7}" dt="2022-03-07T22:34:47.943" v="32" actId="26606"/>
          <pc:sldLayoutMkLst>
            <pc:docMk/>
            <pc:sldMasterMk cId="3808120145" sldId="2147483723"/>
            <pc:sldLayoutMk cId="3824708635" sldId="2147483719"/>
          </pc:sldLayoutMkLst>
        </pc:sldLayoutChg>
        <pc:sldLayoutChg chg="add del">
          <pc:chgData name="stefaniabulete@gmail.com" userId="2b3de2b4a2adbbea" providerId="LiveId" clId="{41089C77-F49D-4739-B037-E0D0CDACFAC7}" dt="2022-03-07T22:34:47.943" v="32" actId="26606"/>
          <pc:sldLayoutMkLst>
            <pc:docMk/>
            <pc:sldMasterMk cId="3808120145" sldId="2147483723"/>
            <pc:sldLayoutMk cId="2735071613" sldId="2147483720"/>
          </pc:sldLayoutMkLst>
        </pc:sldLayoutChg>
        <pc:sldLayoutChg chg="add del">
          <pc:chgData name="stefaniabulete@gmail.com" userId="2b3de2b4a2adbbea" providerId="LiveId" clId="{41089C77-F49D-4739-B037-E0D0CDACFAC7}" dt="2022-03-07T22:34:47.943" v="32" actId="26606"/>
          <pc:sldLayoutMkLst>
            <pc:docMk/>
            <pc:sldMasterMk cId="3808120145" sldId="2147483723"/>
            <pc:sldLayoutMk cId="185990959" sldId="2147483721"/>
          </pc:sldLayoutMkLst>
        </pc:sldLayoutChg>
        <pc:sldLayoutChg chg="add del">
          <pc:chgData name="stefaniabulete@gmail.com" userId="2b3de2b4a2adbbea" providerId="LiveId" clId="{41089C77-F49D-4739-B037-E0D0CDACFAC7}" dt="2022-03-07T22:34:47.943" v="32" actId="26606"/>
          <pc:sldLayoutMkLst>
            <pc:docMk/>
            <pc:sldMasterMk cId="3808120145" sldId="2147483723"/>
            <pc:sldLayoutMk cId="958560174" sldId="2147483722"/>
          </pc:sldLayoutMkLst>
        </pc:sldLayoutChg>
      </pc:sldMasterChg>
      <pc:sldMasterChg chg="add del addSldLayout delSldLayout">
        <pc:chgData name="stefaniabulete@gmail.com" userId="2b3de2b4a2adbbea" providerId="LiveId" clId="{41089C77-F49D-4739-B037-E0D0CDACFAC7}" dt="2022-03-07T22:35:00.102" v="34" actId="26606"/>
        <pc:sldMasterMkLst>
          <pc:docMk/>
          <pc:sldMasterMk cId="301544823" sldId="2147483736"/>
        </pc:sldMasterMkLst>
        <pc:sldLayoutChg chg="add del">
          <pc:chgData name="stefaniabulete@gmail.com" userId="2b3de2b4a2adbbea" providerId="LiveId" clId="{41089C77-F49D-4739-B037-E0D0CDACFAC7}" dt="2022-03-07T22:35:00.102" v="34" actId="26606"/>
          <pc:sldLayoutMkLst>
            <pc:docMk/>
            <pc:sldMasterMk cId="301544823" sldId="2147483736"/>
            <pc:sldLayoutMk cId="1014385578" sldId="2147483725"/>
          </pc:sldLayoutMkLst>
        </pc:sldLayoutChg>
        <pc:sldLayoutChg chg="add del">
          <pc:chgData name="stefaniabulete@gmail.com" userId="2b3de2b4a2adbbea" providerId="LiveId" clId="{41089C77-F49D-4739-B037-E0D0CDACFAC7}" dt="2022-03-07T22:35:00.102" v="34" actId="26606"/>
          <pc:sldLayoutMkLst>
            <pc:docMk/>
            <pc:sldMasterMk cId="301544823" sldId="2147483736"/>
            <pc:sldLayoutMk cId="1271768283" sldId="2147483726"/>
          </pc:sldLayoutMkLst>
        </pc:sldLayoutChg>
        <pc:sldLayoutChg chg="add del">
          <pc:chgData name="stefaniabulete@gmail.com" userId="2b3de2b4a2adbbea" providerId="LiveId" clId="{41089C77-F49D-4739-B037-E0D0CDACFAC7}" dt="2022-03-07T22:35:00.102" v="34" actId="26606"/>
          <pc:sldLayoutMkLst>
            <pc:docMk/>
            <pc:sldMasterMk cId="301544823" sldId="2147483736"/>
            <pc:sldLayoutMk cId="2496571140" sldId="2147483727"/>
          </pc:sldLayoutMkLst>
        </pc:sldLayoutChg>
        <pc:sldLayoutChg chg="add del">
          <pc:chgData name="stefaniabulete@gmail.com" userId="2b3de2b4a2adbbea" providerId="LiveId" clId="{41089C77-F49D-4739-B037-E0D0CDACFAC7}" dt="2022-03-07T22:35:00.102" v="34" actId="26606"/>
          <pc:sldLayoutMkLst>
            <pc:docMk/>
            <pc:sldMasterMk cId="301544823" sldId="2147483736"/>
            <pc:sldLayoutMk cId="1231861915" sldId="2147483728"/>
          </pc:sldLayoutMkLst>
        </pc:sldLayoutChg>
        <pc:sldLayoutChg chg="add del">
          <pc:chgData name="stefaniabulete@gmail.com" userId="2b3de2b4a2adbbea" providerId="LiveId" clId="{41089C77-F49D-4739-B037-E0D0CDACFAC7}" dt="2022-03-07T22:35:00.102" v="34" actId="26606"/>
          <pc:sldLayoutMkLst>
            <pc:docMk/>
            <pc:sldMasterMk cId="301544823" sldId="2147483736"/>
            <pc:sldLayoutMk cId="441650993" sldId="2147483729"/>
          </pc:sldLayoutMkLst>
        </pc:sldLayoutChg>
        <pc:sldLayoutChg chg="add del">
          <pc:chgData name="stefaniabulete@gmail.com" userId="2b3de2b4a2adbbea" providerId="LiveId" clId="{41089C77-F49D-4739-B037-E0D0CDACFAC7}" dt="2022-03-07T22:35:00.102" v="34" actId="26606"/>
          <pc:sldLayoutMkLst>
            <pc:docMk/>
            <pc:sldMasterMk cId="301544823" sldId="2147483736"/>
            <pc:sldLayoutMk cId="868296640" sldId="2147483730"/>
          </pc:sldLayoutMkLst>
        </pc:sldLayoutChg>
        <pc:sldLayoutChg chg="add del">
          <pc:chgData name="stefaniabulete@gmail.com" userId="2b3de2b4a2adbbea" providerId="LiveId" clId="{41089C77-F49D-4739-B037-E0D0CDACFAC7}" dt="2022-03-07T22:35:00.102" v="34" actId="26606"/>
          <pc:sldLayoutMkLst>
            <pc:docMk/>
            <pc:sldMasterMk cId="301544823" sldId="2147483736"/>
            <pc:sldLayoutMk cId="1599893675" sldId="2147483731"/>
          </pc:sldLayoutMkLst>
        </pc:sldLayoutChg>
        <pc:sldLayoutChg chg="add del">
          <pc:chgData name="stefaniabulete@gmail.com" userId="2b3de2b4a2adbbea" providerId="LiveId" clId="{41089C77-F49D-4739-B037-E0D0CDACFAC7}" dt="2022-03-07T22:35:00.102" v="34" actId="26606"/>
          <pc:sldLayoutMkLst>
            <pc:docMk/>
            <pc:sldMasterMk cId="301544823" sldId="2147483736"/>
            <pc:sldLayoutMk cId="608609015" sldId="2147483732"/>
          </pc:sldLayoutMkLst>
        </pc:sldLayoutChg>
        <pc:sldLayoutChg chg="add del">
          <pc:chgData name="stefaniabulete@gmail.com" userId="2b3de2b4a2adbbea" providerId="LiveId" clId="{41089C77-F49D-4739-B037-E0D0CDACFAC7}" dt="2022-03-07T22:35:00.102" v="34" actId="26606"/>
          <pc:sldLayoutMkLst>
            <pc:docMk/>
            <pc:sldMasterMk cId="301544823" sldId="2147483736"/>
            <pc:sldLayoutMk cId="2640627821" sldId="2147483733"/>
          </pc:sldLayoutMkLst>
        </pc:sldLayoutChg>
        <pc:sldLayoutChg chg="add del">
          <pc:chgData name="stefaniabulete@gmail.com" userId="2b3de2b4a2adbbea" providerId="LiveId" clId="{41089C77-F49D-4739-B037-E0D0CDACFAC7}" dt="2022-03-07T22:35:00.102" v="34" actId="26606"/>
          <pc:sldLayoutMkLst>
            <pc:docMk/>
            <pc:sldMasterMk cId="301544823" sldId="2147483736"/>
            <pc:sldLayoutMk cId="2658753356" sldId="2147483734"/>
          </pc:sldLayoutMkLst>
        </pc:sldLayoutChg>
        <pc:sldLayoutChg chg="add del">
          <pc:chgData name="stefaniabulete@gmail.com" userId="2b3de2b4a2adbbea" providerId="LiveId" clId="{41089C77-F49D-4739-B037-E0D0CDACFAC7}" dt="2022-03-07T22:35:00.102" v="34" actId="26606"/>
          <pc:sldLayoutMkLst>
            <pc:docMk/>
            <pc:sldMasterMk cId="301544823" sldId="2147483736"/>
            <pc:sldLayoutMk cId="3801906512" sldId="2147483735"/>
          </pc:sldLayoutMkLst>
        </pc:sldLayoutChg>
      </pc:sldMasterChg>
      <pc:sldMasterChg chg="add del addSldLayout delSldLayout">
        <pc:chgData name="stefaniabulete@gmail.com" userId="2b3de2b4a2adbbea" providerId="LiveId" clId="{41089C77-F49D-4739-B037-E0D0CDACFAC7}" dt="2022-03-07T22:32:09.841" v="16" actId="26606"/>
        <pc:sldMasterMkLst>
          <pc:docMk/>
          <pc:sldMasterMk cId="1798936591" sldId="2147483751"/>
        </pc:sldMasterMkLst>
        <pc:sldLayoutChg chg="add del">
          <pc:chgData name="stefaniabulete@gmail.com" userId="2b3de2b4a2adbbea" providerId="LiveId" clId="{41089C77-F49D-4739-B037-E0D0CDACFAC7}" dt="2022-03-07T22:32:09.841" v="16" actId="26606"/>
          <pc:sldLayoutMkLst>
            <pc:docMk/>
            <pc:sldMasterMk cId="1798936591" sldId="2147483751"/>
            <pc:sldLayoutMk cId="3161068469" sldId="2147483740"/>
          </pc:sldLayoutMkLst>
        </pc:sldLayoutChg>
        <pc:sldLayoutChg chg="add del">
          <pc:chgData name="stefaniabulete@gmail.com" userId="2b3de2b4a2adbbea" providerId="LiveId" clId="{41089C77-F49D-4739-B037-E0D0CDACFAC7}" dt="2022-03-07T22:32:09.841" v="16" actId="26606"/>
          <pc:sldLayoutMkLst>
            <pc:docMk/>
            <pc:sldMasterMk cId="1798936591" sldId="2147483751"/>
            <pc:sldLayoutMk cId="2563889457" sldId="2147483741"/>
          </pc:sldLayoutMkLst>
        </pc:sldLayoutChg>
        <pc:sldLayoutChg chg="add del">
          <pc:chgData name="stefaniabulete@gmail.com" userId="2b3de2b4a2adbbea" providerId="LiveId" clId="{41089C77-F49D-4739-B037-E0D0CDACFAC7}" dt="2022-03-07T22:32:09.841" v="16" actId="26606"/>
          <pc:sldLayoutMkLst>
            <pc:docMk/>
            <pc:sldMasterMk cId="1798936591" sldId="2147483751"/>
            <pc:sldLayoutMk cId="3637827587" sldId="2147483742"/>
          </pc:sldLayoutMkLst>
        </pc:sldLayoutChg>
        <pc:sldLayoutChg chg="add del">
          <pc:chgData name="stefaniabulete@gmail.com" userId="2b3de2b4a2adbbea" providerId="LiveId" clId="{41089C77-F49D-4739-B037-E0D0CDACFAC7}" dt="2022-03-07T22:32:09.841" v="16" actId="26606"/>
          <pc:sldLayoutMkLst>
            <pc:docMk/>
            <pc:sldMasterMk cId="1798936591" sldId="2147483751"/>
            <pc:sldLayoutMk cId="3905025616" sldId="2147483743"/>
          </pc:sldLayoutMkLst>
        </pc:sldLayoutChg>
        <pc:sldLayoutChg chg="add del">
          <pc:chgData name="stefaniabulete@gmail.com" userId="2b3de2b4a2adbbea" providerId="LiveId" clId="{41089C77-F49D-4739-B037-E0D0CDACFAC7}" dt="2022-03-07T22:32:09.841" v="16" actId="26606"/>
          <pc:sldLayoutMkLst>
            <pc:docMk/>
            <pc:sldMasterMk cId="1798936591" sldId="2147483751"/>
            <pc:sldLayoutMk cId="1023232691" sldId="2147483744"/>
          </pc:sldLayoutMkLst>
        </pc:sldLayoutChg>
        <pc:sldLayoutChg chg="add del">
          <pc:chgData name="stefaniabulete@gmail.com" userId="2b3de2b4a2adbbea" providerId="LiveId" clId="{41089C77-F49D-4739-B037-E0D0CDACFAC7}" dt="2022-03-07T22:32:09.841" v="16" actId="26606"/>
          <pc:sldLayoutMkLst>
            <pc:docMk/>
            <pc:sldMasterMk cId="1798936591" sldId="2147483751"/>
            <pc:sldLayoutMk cId="2697456833" sldId="2147483745"/>
          </pc:sldLayoutMkLst>
        </pc:sldLayoutChg>
        <pc:sldLayoutChg chg="add del">
          <pc:chgData name="stefaniabulete@gmail.com" userId="2b3de2b4a2adbbea" providerId="LiveId" clId="{41089C77-F49D-4739-B037-E0D0CDACFAC7}" dt="2022-03-07T22:32:09.841" v="16" actId="26606"/>
          <pc:sldLayoutMkLst>
            <pc:docMk/>
            <pc:sldMasterMk cId="1798936591" sldId="2147483751"/>
            <pc:sldLayoutMk cId="624103507" sldId="2147483746"/>
          </pc:sldLayoutMkLst>
        </pc:sldLayoutChg>
        <pc:sldLayoutChg chg="add del">
          <pc:chgData name="stefaniabulete@gmail.com" userId="2b3de2b4a2adbbea" providerId="LiveId" clId="{41089C77-F49D-4739-B037-E0D0CDACFAC7}" dt="2022-03-07T22:32:09.841" v="16" actId="26606"/>
          <pc:sldLayoutMkLst>
            <pc:docMk/>
            <pc:sldMasterMk cId="1798936591" sldId="2147483751"/>
            <pc:sldLayoutMk cId="301784839" sldId="2147483747"/>
          </pc:sldLayoutMkLst>
        </pc:sldLayoutChg>
        <pc:sldLayoutChg chg="add del">
          <pc:chgData name="stefaniabulete@gmail.com" userId="2b3de2b4a2adbbea" providerId="LiveId" clId="{41089C77-F49D-4739-B037-E0D0CDACFAC7}" dt="2022-03-07T22:32:09.841" v="16" actId="26606"/>
          <pc:sldLayoutMkLst>
            <pc:docMk/>
            <pc:sldMasterMk cId="1798936591" sldId="2147483751"/>
            <pc:sldLayoutMk cId="2967705561" sldId="2147483748"/>
          </pc:sldLayoutMkLst>
        </pc:sldLayoutChg>
        <pc:sldLayoutChg chg="add del">
          <pc:chgData name="stefaniabulete@gmail.com" userId="2b3de2b4a2adbbea" providerId="LiveId" clId="{41089C77-F49D-4739-B037-E0D0CDACFAC7}" dt="2022-03-07T22:32:09.841" v="16" actId="26606"/>
          <pc:sldLayoutMkLst>
            <pc:docMk/>
            <pc:sldMasterMk cId="1798936591" sldId="2147483751"/>
            <pc:sldLayoutMk cId="3875511900" sldId="2147483749"/>
          </pc:sldLayoutMkLst>
        </pc:sldLayoutChg>
        <pc:sldLayoutChg chg="add del">
          <pc:chgData name="stefaniabulete@gmail.com" userId="2b3de2b4a2adbbea" providerId="LiveId" clId="{41089C77-F49D-4739-B037-E0D0CDACFAC7}" dt="2022-03-07T22:32:09.841" v="16" actId="26606"/>
          <pc:sldLayoutMkLst>
            <pc:docMk/>
            <pc:sldMasterMk cId="1798936591" sldId="2147483751"/>
            <pc:sldLayoutMk cId="2874864668" sldId="2147483750"/>
          </pc:sldLayoutMkLst>
        </pc:sldLayoutChg>
      </pc:sldMasterChg>
      <pc:sldMasterChg chg="add del addSldLayout delSldLayout">
        <pc:chgData name="stefaniabulete@gmail.com" userId="2b3de2b4a2adbbea" providerId="LiveId" clId="{41089C77-F49D-4739-B037-E0D0CDACFAC7}" dt="2022-03-07T22:36:15.792" v="45" actId="26606"/>
        <pc:sldMasterMkLst>
          <pc:docMk/>
          <pc:sldMasterMk cId="4076473461" sldId="2147483760"/>
        </pc:sldMasterMkLst>
        <pc:sldLayoutChg chg="add del">
          <pc:chgData name="stefaniabulete@gmail.com" userId="2b3de2b4a2adbbea" providerId="LiveId" clId="{41089C77-F49D-4739-B037-E0D0CDACFAC7}" dt="2022-03-07T22:36:15.792" v="45" actId="26606"/>
          <pc:sldLayoutMkLst>
            <pc:docMk/>
            <pc:sldMasterMk cId="4076473461" sldId="2147483760"/>
            <pc:sldLayoutMk cId="3602691763" sldId="2147483749"/>
          </pc:sldLayoutMkLst>
        </pc:sldLayoutChg>
        <pc:sldLayoutChg chg="add del">
          <pc:chgData name="stefaniabulete@gmail.com" userId="2b3de2b4a2adbbea" providerId="LiveId" clId="{41089C77-F49D-4739-B037-E0D0CDACFAC7}" dt="2022-03-07T22:36:15.792" v="45" actId="26606"/>
          <pc:sldLayoutMkLst>
            <pc:docMk/>
            <pc:sldMasterMk cId="4076473461" sldId="2147483760"/>
            <pc:sldLayoutMk cId="179726273" sldId="2147483750"/>
          </pc:sldLayoutMkLst>
        </pc:sldLayoutChg>
        <pc:sldLayoutChg chg="add del">
          <pc:chgData name="stefaniabulete@gmail.com" userId="2b3de2b4a2adbbea" providerId="LiveId" clId="{41089C77-F49D-4739-B037-E0D0CDACFAC7}" dt="2022-03-07T22:36:15.792" v="45" actId="26606"/>
          <pc:sldLayoutMkLst>
            <pc:docMk/>
            <pc:sldMasterMk cId="4076473461" sldId="2147483760"/>
            <pc:sldLayoutMk cId="3615586177" sldId="2147483751"/>
          </pc:sldLayoutMkLst>
        </pc:sldLayoutChg>
        <pc:sldLayoutChg chg="add del">
          <pc:chgData name="stefaniabulete@gmail.com" userId="2b3de2b4a2adbbea" providerId="LiveId" clId="{41089C77-F49D-4739-B037-E0D0CDACFAC7}" dt="2022-03-07T22:36:15.792" v="45" actId="26606"/>
          <pc:sldLayoutMkLst>
            <pc:docMk/>
            <pc:sldMasterMk cId="4076473461" sldId="2147483760"/>
            <pc:sldLayoutMk cId="4275476151" sldId="2147483752"/>
          </pc:sldLayoutMkLst>
        </pc:sldLayoutChg>
        <pc:sldLayoutChg chg="add del">
          <pc:chgData name="stefaniabulete@gmail.com" userId="2b3de2b4a2adbbea" providerId="LiveId" clId="{41089C77-F49D-4739-B037-E0D0CDACFAC7}" dt="2022-03-07T22:36:15.792" v="45" actId="26606"/>
          <pc:sldLayoutMkLst>
            <pc:docMk/>
            <pc:sldMasterMk cId="4076473461" sldId="2147483760"/>
            <pc:sldLayoutMk cId="3125340467" sldId="2147483753"/>
          </pc:sldLayoutMkLst>
        </pc:sldLayoutChg>
        <pc:sldLayoutChg chg="add del">
          <pc:chgData name="stefaniabulete@gmail.com" userId="2b3de2b4a2adbbea" providerId="LiveId" clId="{41089C77-F49D-4739-B037-E0D0CDACFAC7}" dt="2022-03-07T22:36:15.792" v="45" actId="26606"/>
          <pc:sldLayoutMkLst>
            <pc:docMk/>
            <pc:sldMasterMk cId="4076473461" sldId="2147483760"/>
            <pc:sldLayoutMk cId="3295977995" sldId="2147483754"/>
          </pc:sldLayoutMkLst>
        </pc:sldLayoutChg>
        <pc:sldLayoutChg chg="add del">
          <pc:chgData name="stefaniabulete@gmail.com" userId="2b3de2b4a2adbbea" providerId="LiveId" clId="{41089C77-F49D-4739-B037-E0D0CDACFAC7}" dt="2022-03-07T22:36:15.792" v="45" actId="26606"/>
          <pc:sldLayoutMkLst>
            <pc:docMk/>
            <pc:sldMasterMk cId="4076473461" sldId="2147483760"/>
            <pc:sldLayoutMk cId="652037420" sldId="2147483755"/>
          </pc:sldLayoutMkLst>
        </pc:sldLayoutChg>
        <pc:sldLayoutChg chg="add del">
          <pc:chgData name="stefaniabulete@gmail.com" userId="2b3de2b4a2adbbea" providerId="LiveId" clId="{41089C77-F49D-4739-B037-E0D0CDACFAC7}" dt="2022-03-07T22:36:15.792" v="45" actId="26606"/>
          <pc:sldLayoutMkLst>
            <pc:docMk/>
            <pc:sldMasterMk cId="4076473461" sldId="2147483760"/>
            <pc:sldLayoutMk cId="4243342364" sldId="2147483756"/>
          </pc:sldLayoutMkLst>
        </pc:sldLayoutChg>
        <pc:sldLayoutChg chg="add del">
          <pc:chgData name="stefaniabulete@gmail.com" userId="2b3de2b4a2adbbea" providerId="LiveId" clId="{41089C77-F49D-4739-B037-E0D0CDACFAC7}" dt="2022-03-07T22:36:15.792" v="45" actId="26606"/>
          <pc:sldLayoutMkLst>
            <pc:docMk/>
            <pc:sldMasterMk cId="4076473461" sldId="2147483760"/>
            <pc:sldLayoutMk cId="3729902039" sldId="2147483757"/>
          </pc:sldLayoutMkLst>
        </pc:sldLayoutChg>
        <pc:sldLayoutChg chg="add del">
          <pc:chgData name="stefaniabulete@gmail.com" userId="2b3de2b4a2adbbea" providerId="LiveId" clId="{41089C77-F49D-4739-B037-E0D0CDACFAC7}" dt="2022-03-07T22:36:15.792" v="45" actId="26606"/>
          <pc:sldLayoutMkLst>
            <pc:docMk/>
            <pc:sldMasterMk cId="4076473461" sldId="2147483760"/>
            <pc:sldLayoutMk cId="1332156969" sldId="2147483758"/>
          </pc:sldLayoutMkLst>
        </pc:sldLayoutChg>
        <pc:sldLayoutChg chg="add del">
          <pc:chgData name="stefaniabulete@gmail.com" userId="2b3de2b4a2adbbea" providerId="LiveId" clId="{41089C77-F49D-4739-B037-E0D0CDACFAC7}" dt="2022-03-07T22:36:15.792" v="45" actId="26606"/>
          <pc:sldLayoutMkLst>
            <pc:docMk/>
            <pc:sldMasterMk cId="4076473461" sldId="2147483760"/>
            <pc:sldLayoutMk cId="3374606704" sldId="2147483759"/>
          </pc:sldLayoutMkLst>
        </pc:sldLayoutChg>
      </pc:sldMasterChg>
      <pc:sldMasterChg chg="add del addSldLayout delSldLayout">
        <pc:chgData name="stefaniabulete@gmail.com" userId="2b3de2b4a2adbbea" providerId="LiveId" clId="{41089C77-F49D-4739-B037-E0D0CDACFAC7}" dt="2022-03-07T22:34:34.388" v="26" actId="26606"/>
        <pc:sldMasterMkLst>
          <pc:docMk/>
          <pc:sldMasterMk cId="677517838" sldId="2147483762"/>
        </pc:sldMasterMkLst>
        <pc:sldLayoutChg chg="add del">
          <pc:chgData name="stefaniabulete@gmail.com" userId="2b3de2b4a2adbbea" providerId="LiveId" clId="{41089C77-F49D-4739-B037-E0D0CDACFAC7}" dt="2022-03-07T22:34:34.388" v="26" actId="26606"/>
          <pc:sldLayoutMkLst>
            <pc:docMk/>
            <pc:sldMasterMk cId="677517838" sldId="2147483762"/>
            <pc:sldLayoutMk cId="1735071220" sldId="2147483751"/>
          </pc:sldLayoutMkLst>
        </pc:sldLayoutChg>
        <pc:sldLayoutChg chg="add del">
          <pc:chgData name="stefaniabulete@gmail.com" userId="2b3de2b4a2adbbea" providerId="LiveId" clId="{41089C77-F49D-4739-B037-E0D0CDACFAC7}" dt="2022-03-07T22:34:34.388" v="26" actId="26606"/>
          <pc:sldLayoutMkLst>
            <pc:docMk/>
            <pc:sldMasterMk cId="677517838" sldId="2147483762"/>
            <pc:sldLayoutMk cId="3070959175" sldId="2147483752"/>
          </pc:sldLayoutMkLst>
        </pc:sldLayoutChg>
        <pc:sldLayoutChg chg="add del">
          <pc:chgData name="stefaniabulete@gmail.com" userId="2b3de2b4a2adbbea" providerId="LiveId" clId="{41089C77-F49D-4739-B037-E0D0CDACFAC7}" dt="2022-03-07T22:34:34.388" v="26" actId="26606"/>
          <pc:sldLayoutMkLst>
            <pc:docMk/>
            <pc:sldMasterMk cId="677517838" sldId="2147483762"/>
            <pc:sldLayoutMk cId="2601224348" sldId="2147483753"/>
          </pc:sldLayoutMkLst>
        </pc:sldLayoutChg>
        <pc:sldLayoutChg chg="add del">
          <pc:chgData name="stefaniabulete@gmail.com" userId="2b3de2b4a2adbbea" providerId="LiveId" clId="{41089C77-F49D-4739-B037-E0D0CDACFAC7}" dt="2022-03-07T22:34:34.388" v="26" actId="26606"/>
          <pc:sldLayoutMkLst>
            <pc:docMk/>
            <pc:sldMasterMk cId="677517838" sldId="2147483762"/>
            <pc:sldLayoutMk cId="3521742880" sldId="2147483754"/>
          </pc:sldLayoutMkLst>
        </pc:sldLayoutChg>
        <pc:sldLayoutChg chg="add del">
          <pc:chgData name="stefaniabulete@gmail.com" userId="2b3de2b4a2adbbea" providerId="LiveId" clId="{41089C77-F49D-4739-B037-E0D0CDACFAC7}" dt="2022-03-07T22:34:34.388" v="26" actId="26606"/>
          <pc:sldLayoutMkLst>
            <pc:docMk/>
            <pc:sldMasterMk cId="677517838" sldId="2147483762"/>
            <pc:sldLayoutMk cId="2729948567" sldId="2147483755"/>
          </pc:sldLayoutMkLst>
        </pc:sldLayoutChg>
        <pc:sldLayoutChg chg="add del">
          <pc:chgData name="stefaniabulete@gmail.com" userId="2b3de2b4a2adbbea" providerId="LiveId" clId="{41089C77-F49D-4739-B037-E0D0CDACFAC7}" dt="2022-03-07T22:34:34.388" v="26" actId="26606"/>
          <pc:sldLayoutMkLst>
            <pc:docMk/>
            <pc:sldMasterMk cId="677517838" sldId="2147483762"/>
            <pc:sldLayoutMk cId="4217402284" sldId="2147483756"/>
          </pc:sldLayoutMkLst>
        </pc:sldLayoutChg>
        <pc:sldLayoutChg chg="add del">
          <pc:chgData name="stefaniabulete@gmail.com" userId="2b3de2b4a2adbbea" providerId="LiveId" clId="{41089C77-F49D-4739-B037-E0D0CDACFAC7}" dt="2022-03-07T22:34:34.388" v="26" actId="26606"/>
          <pc:sldLayoutMkLst>
            <pc:docMk/>
            <pc:sldMasterMk cId="677517838" sldId="2147483762"/>
            <pc:sldLayoutMk cId="1357390526" sldId="2147483757"/>
          </pc:sldLayoutMkLst>
        </pc:sldLayoutChg>
        <pc:sldLayoutChg chg="add del">
          <pc:chgData name="stefaniabulete@gmail.com" userId="2b3de2b4a2adbbea" providerId="LiveId" clId="{41089C77-F49D-4739-B037-E0D0CDACFAC7}" dt="2022-03-07T22:34:34.388" v="26" actId="26606"/>
          <pc:sldLayoutMkLst>
            <pc:docMk/>
            <pc:sldMasterMk cId="677517838" sldId="2147483762"/>
            <pc:sldLayoutMk cId="2724706081" sldId="2147483758"/>
          </pc:sldLayoutMkLst>
        </pc:sldLayoutChg>
        <pc:sldLayoutChg chg="add del">
          <pc:chgData name="stefaniabulete@gmail.com" userId="2b3de2b4a2adbbea" providerId="LiveId" clId="{41089C77-F49D-4739-B037-E0D0CDACFAC7}" dt="2022-03-07T22:34:34.388" v="26" actId="26606"/>
          <pc:sldLayoutMkLst>
            <pc:docMk/>
            <pc:sldMasterMk cId="677517838" sldId="2147483762"/>
            <pc:sldLayoutMk cId="4091366790" sldId="2147483759"/>
          </pc:sldLayoutMkLst>
        </pc:sldLayoutChg>
        <pc:sldLayoutChg chg="add del">
          <pc:chgData name="stefaniabulete@gmail.com" userId="2b3de2b4a2adbbea" providerId="LiveId" clId="{41089C77-F49D-4739-B037-E0D0CDACFAC7}" dt="2022-03-07T22:34:34.388" v="26" actId="26606"/>
          <pc:sldLayoutMkLst>
            <pc:docMk/>
            <pc:sldMasterMk cId="677517838" sldId="2147483762"/>
            <pc:sldLayoutMk cId="1202457435" sldId="2147483760"/>
          </pc:sldLayoutMkLst>
        </pc:sldLayoutChg>
        <pc:sldLayoutChg chg="add del">
          <pc:chgData name="stefaniabulete@gmail.com" userId="2b3de2b4a2adbbea" providerId="LiveId" clId="{41089C77-F49D-4739-B037-E0D0CDACFAC7}" dt="2022-03-07T22:34:34.388" v="26" actId="26606"/>
          <pc:sldLayoutMkLst>
            <pc:docMk/>
            <pc:sldMasterMk cId="677517838" sldId="2147483762"/>
            <pc:sldLayoutMk cId="3944171790" sldId="2147483761"/>
          </pc:sldLayoutMkLst>
        </pc:sldLayoutChg>
      </pc:sldMasterChg>
      <pc:sldMasterChg chg="add del addSldLayout delSldLayout">
        <pc:chgData name="stefaniabulete@gmail.com" userId="2b3de2b4a2adbbea" providerId="LiveId" clId="{41089C77-F49D-4739-B037-E0D0CDACFAC7}" dt="2022-03-07T22:35:16.045" v="38" actId="26606"/>
        <pc:sldMasterMkLst>
          <pc:docMk/>
          <pc:sldMasterMk cId="2092672593" sldId="2147483762"/>
        </pc:sldMasterMkLst>
        <pc:sldLayoutChg chg="add del">
          <pc:chgData name="stefaniabulete@gmail.com" userId="2b3de2b4a2adbbea" providerId="LiveId" clId="{41089C77-F49D-4739-B037-E0D0CDACFAC7}" dt="2022-03-07T22:35:16.045" v="38" actId="26606"/>
          <pc:sldLayoutMkLst>
            <pc:docMk/>
            <pc:sldMasterMk cId="2092672593" sldId="2147483762"/>
            <pc:sldLayoutMk cId="2746939742" sldId="2147483751"/>
          </pc:sldLayoutMkLst>
        </pc:sldLayoutChg>
        <pc:sldLayoutChg chg="add del">
          <pc:chgData name="stefaniabulete@gmail.com" userId="2b3de2b4a2adbbea" providerId="LiveId" clId="{41089C77-F49D-4739-B037-E0D0CDACFAC7}" dt="2022-03-07T22:35:16.045" v="38" actId="26606"/>
          <pc:sldLayoutMkLst>
            <pc:docMk/>
            <pc:sldMasterMk cId="2092672593" sldId="2147483762"/>
            <pc:sldLayoutMk cId="4130116222" sldId="2147483752"/>
          </pc:sldLayoutMkLst>
        </pc:sldLayoutChg>
        <pc:sldLayoutChg chg="add del">
          <pc:chgData name="stefaniabulete@gmail.com" userId="2b3de2b4a2adbbea" providerId="LiveId" clId="{41089C77-F49D-4739-B037-E0D0CDACFAC7}" dt="2022-03-07T22:35:16.045" v="38" actId="26606"/>
          <pc:sldLayoutMkLst>
            <pc:docMk/>
            <pc:sldMasterMk cId="2092672593" sldId="2147483762"/>
            <pc:sldLayoutMk cId="3120671593" sldId="2147483753"/>
          </pc:sldLayoutMkLst>
        </pc:sldLayoutChg>
        <pc:sldLayoutChg chg="add del">
          <pc:chgData name="stefaniabulete@gmail.com" userId="2b3de2b4a2adbbea" providerId="LiveId" clId="{41089C77-F49D-4739-B037-E0D0CDACFAC7}" dt="2022-03-07T22:35:16.045" v="38" actId="26606"/>
          <pc:sldLayoutMkLst>
            <pc:docMk/>
            <pc:sldMasterMk cId="2092672593" sldId="2147483762"/>
            <pc:sldLayoutMk cId="3432510982" sldId="2147483754"/>
          </pc:sldLayoutMkLst>
        </pc:sldLayoutChg>
        <pc:sldLayoutChg chg="add del">
          <pc:chgData name="stefaniabulete@gmail.com" userId="2b3de2b4a2adbbea" providerId="LiveId" clId="{41089C77-F49D-4739-B037-E0D0CDACFAC7}" dt="2022-03-07T22:35:16.045" v="38" actId="26606"/>
          <pc:sldLayoutMkLst>
            <pc:docMk/>
            <pc:sldMasterMk cId="2092672593" sldId="2147483762"/>
            <pc:sldLayoutMk cId="996585003" sldId="2147483755"/>
          </pc:sldLayoutMkLst>
        </pc:sldLayoutChg>
        <pc:sldLayoutChg chg="add del">
          <pc:chgData name="stefaniabulete@gmail.com" userId="2b3de2b4a2adbbea" providerId="LiveId" clId="{41089C77-F49D-4739-B037-E0D0CDACFAC7}" dt="2022-03-07T22:35:16.045" v="38" actId="26606"/>
          <pc:sldLayoutMkLst>
            <pc:docMk/>
            <pc:sldMasterMk cId="2092672593" sldId="2147483762"/>
            <pc:sldLayoutMk cId="3643402424" sldId="2147483756"/>
          </pc:sldLayoutMkLst>
        </pc:sldLayoutChg>
        <pc:sldLayoutChg chg="add del">
          <pc:chgData name="stefaniabulete@gmail.com" userId="2b3de2b4a2adbbea" providerId="LiveId" clId="{41089C77-F49D-4739-B037-E0D0CDACFAC7}" dt="2022-03-07T22:35:16.045" v="38" actId="26606"/>
          <pc:sldLayoutMkLst>
            <pc:docMk/>
            <pc:sldMasterMk cId="2092672593" sldId="2147483762"/>
            <pc:sldLayoutMk cId="1591530486" sldId="2147483757"/>
          </pc:sldLayoutMkLst>
        </pc:sldLayoutChg>
        <pc:sldLayoutChg chg="add del">
          <pc:chgData name="stefaniabulete@gmail.com" userId="2b3de2b4a2adbbea" providerId="LiveId" clId="{41089C77-F49D-4739-B037-E0D0CDACFAC7}" dt="2022-03-07T22:35:16.045" v="38" actId="26606"/>
          <pc:sldLayoutMkLst>
            <pc:docMk/>
            <pc:sldMasterMk cId="2092672593" sldId="2147483762"/>
            <pc:sldLayoutMk cId="3689887436" sldId="2147483758"/>
          </pc:sldLayoutMkLst>
        </pc:sldLayoutChg>
        <pc:sldLayoutChg chg="add del">
          <pc:chgData name="stefaniabulete@gmail.com" userId="2b3de2b4a2adbbea" providerId="LiveId" clId="{41089C77-F49D-4739-B037-E0D0CDACFAC7}" dt="2022-03-07T22:35:16.045" v="38" actId="26606"/>
          <pc:sldLayoutMkLst>
            <pc:docMk/>
            <pc:sldMasterMk cId="2092672593" sldId="2147483762"/>
            <pc:sldLayoutMk cId="4102148763" sldId="2147483759"/>
          </pc:sldLayoutMkLst>
        </pc:sldLayoutChg>
        <pc:sldLayoutChg chg="add del">
          <pc:chgData name="stefaniabulete@gmail.com" userId="2b3de2b4a2adbbea" providerId="LiveId" clId="{41089C77-F49D-4739-B037-E0D0CDACFAC7}" dt="2022-03-07T22:35:16.045" v="38" actId="26606"/>
          <pc:sldLayoutMkLst>
            <pc:docMk/>
            <pc:sldMasterMk cId="2092672593" sldId="2147483762"/>
            <pc:sldLayoutMk cId="4121116002" sldId="2147483760"/>
          </pc:sldLayoutMkLst>
        </pc:sldLayoutChg>
        <pc:sldLayoutChg chg="add del">
          <pc:chgData name="stefaniabulete@gmail.com" userId="2b3de2b4a2adbbea" providerId="LiveId" clId="{41089C77-F49D-4739-B037-E0D0CDACFAC7}" dt="2022-03-07T22:35:16.045" v="38" actId="26606"/>
          <pc:sldLayoutMkLst>
            <pc:docMk/>
            <pc:sldMasterMk cId="2092672593" sldId="2147483762"/>
            <pc:sldLayoutMk cId="1270971940" sldId="2147483761"/>
          </pc:sldLayoutMkLst>
        </pc:sldLayoutChg>
      </pc:sldMasterChg>
      <pc:sldMasterChg chg="add del addSldLayout delSldLayout">
        <pc:chgData name="stefaniabulete@gmail.com" userId="2b3de2b4a2adbbea" providerId="LiveId" clId="{41089C77-F49D-4739-B037-E0D0CDACFAC7}" dt="2022-03-07T22:36:14.437" v="43" actId="26606"/>
        <pc:sldMasterMkLst>
          <pc:docMk/>
          <pc:sldMasterMk cId="190438740" sldId="2147483773"/>
        </pc:sldMasterMkLst>
        <pc:sldLayoutChg chg="add del">
          <pc:chgData name="stefaniabulete@gmail.com" userId="2b3de2b4a2adbbea" providerId="LiveId" clId="{41089C77-F49D-4739-B037-E0D0CDACFAC7}" dt="2022-03-07T22:36:14.437" v="43" actId="26606"/>
          <pc:sldLayoutMkLst>
            <pc:docMk/>
            <pc:sldMasterMk cId="190438740" sldId="2147483773"/>
            <pc:sldLayoutMk cId="3309538462" sldId="2147483762"/>
          </pc:sldLayoutMkLst>
        </pc:sldLayoutChg>
        <pc:sldLayoutChg chg="add del">
          <pc:chgData name="stefaniabulete@gmail.com" userId="2b3de2b4a2adbbea" providerId="LiveId" clId="{41089C77-F49D-4739-B037-E0D0CDACFAC7}" dt="2022-03-07T22:36:14.437" v="43" actId="26606"/>
          <pc:sldLayoutMkLst>
            <pc:docMk/>
            <pc:sldMasterMk cId="190438740" sldId="2147483773"/>
            <pc:sldLayoutMk cId="3706860343" sldId="2147483763"/>
          </pc:sldLayoutMkLst>
        </pc:sldLayoutChg>
        <pc:sldLayoutChg chg="add del">
          <pc:chgData name="stefaniabulete@gmail.com" userId="2b3de2b4a2adbbea" providerId="LiveId" clId="{41089C77-F49D-4739-B037-E0D0CDACFAC7}" dt="2022-03-07T22:36:14.437" v="43" actId="26606"/>
          <pc:sldLayoutMkLst>
            <pc:docMk/>
            <pc:sldMasterMk cId="190438740" sldId="2147483773"/>
            <pc:sldLayoutMk cId="330389875" sldId="2147483764"/>
          </pc:sldLayoutMkLst>
        </pc:sldLayoutChg>
        <pc:sldLayoutChg chg="add del">
          <pc:chgData name="stefaniabulete@gmail.com" userId="2b3de2b4a2adbbea" providerId="LiveId" clId="{41089C77-F49D-4739-B037-E0D0CDACFAC7}" dt="2022-03-07T22:36:14.437" v="43" actId="26606"/>
          <pc:sldLayoutMkLst>
            <pc:docMk/>
            <pc:sldMasterMk cId="190438740" sldId="2147483773"/>
            <pc:sldLayoutMk cId="219560295" sldId="2147483765"/>
          </pc:sldLayoutMkLst>
        </pc:sldLayoutChg>
        <pc:sldLayoutChg chg="add del">
          <pc:chgData name="stefaniabulete@gmail.com" userId="2b3de2b4a2adbbea" providerId="LiveId" clId="{41089C77-F49D-4739-B037-E0D0CDACFAC7}" dt="2022-03-07T22:36:14.437" v="43" actId="26606"/>
          <pc:sldLayoutMkLst>
            <pc:docMk/>
            <pc:sldMasterMk cId="190438740" sldId="2147483773"/>
            <pc:sldLayoutMk cId="679322607" sldId="2147483766"/>
          </pc:sldLayoutMkLst>
        </pc:sldLayoutChg>
        <pc:sldLayoutChg chg="add del">
          <pc:chgData name="stefaniabulete@gmail.com" userId="2b3de2b4a2adbbea" providerId="LiveId" clId="{41089C77-F49D-4739-B037-E0D0CDACFAC7}" dt="2022-03-07T22:36:14.437" v="43" actId="26606"/>
          <pc:sldLayoutMkLst>
            <pc:docMk/>
            <pc:sldMasterMk cId="190438740" sldId="2147483773"/>
            <pc:sldLayoutMk cId="3460418951" sldId="2147483767"/>
          </pc:sldLayoutMkLst>
        </pc:sldLayoutChg>
        <pc:sldLayoutChg chg="add del">
          <pc:chgData name="stefaniabulete@gmail.com" userId="2b3de2b4a2adbbea" providerId="LiveId" clId="{41089C77-F49D-4739-B037-E0D0CDACFAC7}" dt="2022-03-07T22:36:14.437" v="43" actId="26606"/>
          <pc:sldLayoutMkLst>
            <pc:docMk/>
            <pc:sldMasterMk cId="190438740" sldId="2147483773"/>
            <pc:sldLayoutMk cId="751571830" sldId="2147483768"/>
          </pc:sldLayoutMkLst>
        </pc:sldLayoutChg>
        <pc:sldLayoutChg chg="add del">
          <pc:chgData name="stefaniabulete@gmail.com" userId="2b3de2b4a2adbbea" providerId="LiveId" clId="{41089C77-F49D-4739-B037-E0D0CDACFAC7}" dt="2022-03-07T22:36:14.437" v="43" actId="26606"/>
          <pc:sldLayoutMkLst>
            <pc:docMk/>
            <pc:sldMasterMk cId="190438740" sldId="2147483773"/>
            <pc:sldLayoutMk cId="2253817722" sldId="2147483769"/>
          </pc:sldLayoutMkLst>
        </pc:sldLayoutChg>
        <pc:sldLayoutChg chg="add del">
          <pc:chgData name="stefaniabulete@gmail.com" userId="2b3de2b4a2adbbea" providerId="LiveId" clId="{41089C77-F49D-4739-B037-E0D0CDACFAC7}" dt="2022-03-07T22:36:14.437" v="43" actId="26606"/>
          <pc:sldLayoutMkLst>
            <pc:docMk/>
            <pc:sldMasterMk cId="190438740" sldId="2147483773"/>
            <pc:sldLayoutMk cId="1409589968" sldId="2147483770"/>
          </pc:sldLayoutMkLst>
        </pc:sldLayoutChg>
        <pc:sldLayoutChg chg="add del">
          <pc:chgData name="stefaniabulete@gmail.com" userId="2b3de2b4a2adbbea" providerId="LiveId" clId="{41089C77-F49D-4739-B037-E0D0CDACFAC7}" dt="2022-03-07T22:36:14.437" v="43" actId="26606"/>
          <pc:sldLayoutMkLst>
            <pc:docMk/>
            <pc:sldMasterMk cId="190438740" sldId="2147483773"/>
            <pc:sldLayoutMk cId="3936385108" sldId="2147483771"/>
          </pc:sldLayoutMkLst>
        </pc:sldLayoutChg>
        <pc:sldLayoutChg chg="add del">
          <pc:chgData name="stefaniabulete@gmail.com" userId="2b3de2b4a2adbbea" providerId="LiveId" clId="{41089C77-F49D-4739-B037-E0D0CDACFAC7}" dt="2022-03-07T22:36:14.437" v="43" actId="26606"/>
          <pc:sldLayoutMkLst>
            <pc:docMk/>
            <pc:sldMasterMk cId="190438740" sldId="2147483773"/>
            <pc:sldLayoutMk cId="1826881016" sldId="2147483772"/>
          </pc:sldLayoutMkLst>
        </pc:sldLayoutChg>
      </pc:sldMasterChg>
      <pc:sldMasterChg chg="add del addSldLayout delSldLayout">
        <pc:chgData name="stefaniabulete@gmail.com" userId="2b3de2b4a2adbbea" providerId="LiveId" clId="{41089C77-F49D-4739-B037-E0D0CDACFAC7}" dt="2022-03-07T22:37:08.800" v="58" actId="26606"/>
        <pc:sldMasterMkLst>
          <pc:docMk/>
          <pc:sldMasterMk cId="1205786139" sldId="2147483773"/>
        </pc:sldMasterMkLst>
        <pc:sldLayoutChg chg="add del">
          <pc:chgData name="stefaniabulete@gmail.com" userId="2b3de2b4a2adbbea" providerId="LiveId" clId="{41089C77-F49D-4739-B037-E0D0CDACFAC7}" dt="2022-03-07T22:37:08.800" v="58" actId="26606"/>
          <pc:sldLayoutMkLst>
            <pc:docMk/>
            <pc:sldMasterMk cId="1205786139" sldId="2147483773"/>
            <pc:sldLayoutMk cId="4069782276" sldId="2147483762"/>
          </pc:sldLayoutMkLst>
        </pc:sldLayoutChg>
        <pc:sldLayoutChg chg="add del">
          <pc:chgData name="stefaniabulete@gmail.com" userId="2b3de2b4a2adbbea" providerId="LiveId" clId="{41089C77-F49D-4739-B037-E0D0CDACFAC7}" dt="2022-03-07T22:37:08.800" v="58" actId="26606"/>
          <pc:sldLayoutMkLst>
            <pc:docMk/>
            <pc:sldMasterMk cId="1205786139" sldId="2147483773"/>
            <pc:sldLayoutMk cId="102472358" sldId="2147483763"/>
          </pc:sldLayoutMkLst>
        </pc:sldLayoutChg>
        <pc:sldLayoutChg chg="add del">
          <pc:chgData name="stefaniabulete@gmail.com" userId="2b3de2b4a2adbbea" providerId="LiveId" clId="{41089C77-F49D-4739-B037-E0D0CDACFAC7}" dt="2022-03-07T22:37:08.800" v="58" actId="26606"/>
          <pc:sldLayoutMkLst>
            <pc:docMk/>
            <pc:sldMasterMk cId="1205786139" sldId="2147483773"/>
            <pc:sldLayoutMk cId="2053288946" sldId="2147483764"/>
          </pc:sldLayoutMkLst>
        </pc:sldLayoutChg>
        <pc:sldLayoutChg chg="add del">
          <pc:chgData name="stefaniabulete@gmail.com" userId="2b3de2b4a2adbbea" providerId="LiveId" clId="{41089C77-F49D-4739-B037-E0D0CDACFAC7}" dt="2022-03-07T22:37:08.800" v="58" actId="26606"/>
          <pc:sldLayoutMkLst>
            <pc:docMk/>
            <pc:sldMasterMk cId="1205786139" sldId="2147483773"/>
            <pc:sldLayoutMk cId="641392698" sldId="2147483765"/>
          </pc:sldLayoutMkLst>
        </pc:sldLayoutChg>
        <pc:sldLayoutChg chg="add del">
          <pc:chgData name="stefaniabulete@gmail.com" userId="2b3de2b4a2adbbea" providerId="LiveId" clId="{41089C77-F49D-4739-B037-E0D0CDACFAC7}" dt="2022-03-07T22:37:08.800" v="58" actId="26606"/>
          <pc:sldLayoutMkLst>
            <pc:docMk/>
            <pc:sldMasterMk cId="1205786139" sldId="2147483773"/>
            <pc:sldLayoutMk cId="3712476940" sldId="2147483766"/>
          </pc:sldLayoutMkLst>
        </pc:sldLayoutChg>
        <pc:sldLayoutChg chg="add del">
          <pc:chgData name="stefaniabulete@gmail.com" userId="2b3de2b4a2adbbea" providerId="LiveId" clId="{41089C77-F49D-4739-B037-E0D0CDACFAC7}" dt="2022-03-07T22:37:08.800" v="58" actId="26606"/>
          <pc:sldLayoutMkLst>
            <pc:docMk/>
            <pc:sldMasterMk cId="1205786139" sldId="2147483773"/>
            <pc:sldLayoutMk cId="76241720" sldId="2147483767"/>
          </pc:sldLayoutMkLst>
        </pc:sldLayoutChg>
        <pc:sldLayoutChg chg="add del">
          <pc:chgData name="stefaniabulete@gmail.com" userId="2b3de2b4a2adbbea" providerId="LiveId" clId="{41089C77-F49D-4739-B037-E0D0CDACFAC7}" dt="2022-03-07T22:37:08.800" v="58" actId="26606"/>
          <pc:sldLayoutMkLst>
            <pc:docMk/>
            <pc:sldMasterMk cId="1205786139" sldId="2147483773"/>
            <pc:sldLayoutMk cId="4226617428" sldId="2147483768"/>
          </pc:sldLayoutMkLst>
        </pc:sldLayoutChg>
        <pc:sldLayoutChg chg="add del">
          <pc:chgData name="stefaniabulete@gmail.com" userId="2b3de2b4a2adbbea" providerId="LiveId" clId="{41089C77-F49D-4739-B037-E0D0CDACFAC7}" dt="2022-03-07T22:37:08.800" v="58" actId="26606"/>
          <pc:sldLayoutMkLst>
            <pc:docMk/>
            <pc:sldMasterMk cId="1205786139" sldId="2147483773"/>
            <pc:sldLayoutMk cId="4117914525" sldId="2147483769"/>
          </pc:sldLayoutMkLst>
        </pc:sldLayoutChg>
        <pc:sldLayoutChg chg="add del">
          <pc:chgData name="stefaniabulete@gmail.com" userId="2b3de2b4a2adbbea" providerId="LiveId" clId="{41089C77-F49D-4739-B037-E0D0CDACFAC7}" dt="2022-03-07T22:37:08.800" v="58" actId="26606"/>
          <pc:sldLayoutMkLst>
            <pc:docMk/>
            <pc:sldMasterMk cId="1205786139" sldId="2147483773"/>
            <pc:sldLayoutMk cId="2281454469" sldId="2147483770"/>
          </pc:sldLayoutMkLst>
        </pc:sldLayoutChg>
        <pc:sldLayoutChg chg="add del">
          <pc:chgData name="stefaniabulete@gmail.com" userId="2b3de2b4a2adbbea" providerId="LiveId" clId="{41089C77-F49D-4739-B037-E0D0CDACFAC7}" dt="2022-03-07T22:37:08.800" v="58" actId="26606"/>
          <pc:sldLayoutMkLst>
            <pc:docMk/>
            <pc:sldMasterMk cId="1205786139" sldId="2147483773"/>
            <pc:sldLayoutMk cId="279455301" sldId="2147483771"/>
          </pc:sldLayoutMkLst>
        </pc:sldLayoutChg>
        <pc:sldLayoutChg chg="add del">
          <pc:chgData name="stefaniabulete@gmail.com" userId="2b3de2b4a2adbbea" providerId="LiveId" clId="{41089C77-F49D-4739-B037-E0D0CDACFAC7}" dt="2022-03-07T22:37:08.800" v="58" actId="26606"/>
          <pc:sldLayoutMkLst>
            <pc:docMk/>
            <pc:sldMasterMk cId="1205786139" sldId="2147483773"/>
            <pc:sldLayoutMk cId="2256046516" sldId="2147483772"/>
          </pc:sldLayoutMkLst>
        </pc:sldLayoutChg>
      </pc:sldMasterChg>
      <pc:sldMasterChg chg="add del addSldLayout delSldLayout">
        <pc:chgData name="stefaniabulete@gmail.com" userId="2b3de2b4a2adbbea" providerId="LiveId" clId="{41089C77-F49D-4739-B037-E0D0CDACFAC7}" dt="2022-03-07T22:34:40.137" v="28" actId="26606"/>
        <pc:sldMasterMkLst>
          <pc:docMk/>
          <pc:sldMasterMk cId="3647658266" sldId="2147483775"/>
        </pc:sldMasterMkLst>
        <pc:sldLayoutChg chg="add del">
          <pc:chgData name="stefaniabulete@gmail.com" userId="2b3de2b4a2adbbea" providerId="LiveId" clId="{41089C77-F49D-4739-B037-E0D0CDACFAC7}" dt="2022-03-07T22:34:40.137" v="28" actId="26606"/>
          <pc:sldLayoutMkLst>
            <pc:docMk/>
            <pc:sldMasterMk cId="3647658266" sldId="2147483775"/>
            <pc:sldLayoutMk cId="420676493" sldId="2147483764"/>
          </pc:sldLayoutMkLst>
        </pc:sldLayoutChg>
        <pc:sldLayoutChg chg="add del">
          <pc:chgData name="stefaniabulete@gmail.com" userId="2b3de2b4a2adbbea" providerId="LiveId" clId="{41089C77-F49D-4739-B037-E0D0CDACFAC7}" dt="2022-03-07T22:34:40.137" v="28" actId="26606"/>
          <pc:sldLayoutMkLst>
            <pc:docMk/>
            <pc:sldMasterMk cId="3647658266" sldId="2147483775"/>
            <pc:sldLayoutMk cId="277222128" sldId="2147483765"/>
          </pc:sldLayoutMkLst>
        </pc:sldLayoutChg>
        <pc:sldLayoutChg chg="add del">
          <pc:chgData name="stefaniabulete@gmail.com" userId="2b3de2b4a2adbbea" providerId="LiveId" clId="{41089C77-F49D-4739-B037-E0D0CDACFAC7}" dt="2022-03-07T22:34:40.137" v="28" actId="26606"/>
          <pc:sldLayoutMkLst>
            <pc:docMk/>
            <pc:sldMasterMk cId="3647658266" sldId="2147483775"/>
            <pc:sldLayoutMk cId="1780572447" sldId="2147483766"/>
          </pc:sldLayoutMkLst>
        </pc:sldLayoutChg>
        <pc:sldLayoutChg chg="add del">
          <pc:chgData name="stefaniabulete@gmail.com" userId="2b3de2b4a2adbbea" providerId="LiveId" clId="{41089C77-F49D-4739-B037-E0D0CDACFAC7}" dt="2022-03-07T22:34:40.137" v="28" actId="26606"/>
          <pc:sldLayoutMkLst>
            <pc:docMk/>
            <pc:sldMasterMk cId="3647658266" sldId="2147483775"/>
            <pc:sldLayoutMk cId="2230929784" sldId="2147483767"/>
          </pc:sldLayoutMkLst>
        </pc:sldLayoutChg>
        <pc:sldLayoutChg chg="add del">
          <pc:chgData name="stefaniabulete@gmail.com" userId="2b3de2b4a2adbbea" providerId="LiveId" clId="{41089C77-F49D-4739-B037-E0D0CDACFAC7}" dt="2022-03-07T22:34:40.137" v="28" actId="26606"/>
          <pc:sldLayoutMkLst>
            <pc:docMk/>
            <pc:sldMasterMk cId="3647658266" sldId="2147483775"/>
            <pc:sldLayoutMk cId="235674840" sldId="2147483768"/>
          </pc:sldLayoutMkLst>
        </pc:sldLayoutChg>
        <pc:sldLayoutChg chg="add del">
          <pc:chgData name="stefaniabulete@gmail.com" userId="2b3de2b4a2adbbea" providerId="LiveId" clId="{41089C77-F49D-4739-B037-E0D0CDACFAC7}" dt="2022-03-07T22:34:40.137" v="28" actId="26606"/>
          <pc:sldLayoutMkLst>
            <pc:docMk/>
            <pc:sldMasterMk cId="3647658266" sldId="2147483775"/>
            <pc:sldLayoutMk cId="1792689734" sldId="2147483769"/>
          </pc:sldLayoutMkLst>
        </pc:sldLayoutChg>
        <pc:sldLayoutChg chg="add del">
          <pc:chgData name="stefaniabulete@gmail.com" userId="2b3de2b4a2adbbea" providerId="LiveId" clId="{41089C77-F49D-4739-B037-E0D0CDACFAC7}" dt="2022-03-07T22:34:40.137" v="28" actId="26606"/>
          <pc:sldLayoutMkLst>
            <pc:docMk/>
            <pc:sldMasterMk cId="3647658266" sldId="2147483775"/>
            <pc:sldLayoutMk cId="1025685972" sldId="2147483770"/>
          </pc:sldLayoutMkLst>
        </pc:sldLayoutChg>
        <pc:sldLayoutChg chg="add del">
          <pc:chgData name="stefaniabulete@gmail.com" userId="2b3de2b4a2adbbea" providerId="LiveId" clId="{41089C77-F49D-4739-B037-E0D0CDACFAC7}" dt="2022-03-07T22:34:40.137" v="28" actId="26606"/>
          <pc:sldLayoutMkLst>
            <pc:docMk/>
            <pc:sldMasterMk cId="3647658266" sldId="2147483775"/>
            <pc:sldLayoutMk cId="3077713308" sldId="2147483771"/>
          </pc:sldLayoutMkLst>
        </pc:sldLayoutChg>
        <pc:sldLayoutChg chg="add del">
          <pc:chgData name="stefaniabulete@gmail.com" userId="2b3de2b4a2adbbea" providerId="LiveId" clId="{41089C77-F49D-4739-B037-E0D0CDACFAC7}" dt="2022-03-07T22:34:40.137" v="28" actId="26606"/>
          <pc:sldLayoutMkLst>
            <pc:docMk/>
            <pc:sldMasterMk cId="3647658266" sldId="2147483775"/>
            <pc:sldLayoutMk cId="2477215636" sldId="2147483772"/>
          </pc:sldLayoutMkLst>
        </pc:sldLayoutChg>
        <pc:sldLayoutChg chg="add del">
          <pc:chgData name="stefaniabulete@gmail.com" userId="2b3de2b4a2adbbea" providerId="LiveId" clId="{41089C77-F49D-4739-B037-E0D0CDACFAC7}" dt="2022-03-07T22:34:40.137" v="28" actId="26606"/>
          <pc:sldLayoutMkLst>
            <pc:docMk/>
            <pc:sldMasterMk cId="3647658266" sldId="2147483775"/>
            <pc:sldLayoutMk cId="3158497933" sldId="2147483773"/>
          </pc:sldLayoutMkLst>
        </pc:sldLayoutChg>
        <pc:sldLayoutChg chg="add del">
          <pc:chgData name="stefaniabulete@gmail.com" userId="2b3de2b4a2adbbea" providerId="LiveId" clId="{41089C77-F49D-4739-B037-E0D0CDACFAC7}" dt="2022-03-07T22:34:40.137" v="28" actId="26606"/>
          <pc:sldLayoutMkLst>
            <pc:docMk/>
            <pc:sldMasterMk cId="3647658266" sldId="2147483775"/>
            <pc:sldLayoutMk cId="1041761227" sldId="2147483774"/>
          </pc:sldLayoutMkLst>
        </pc:sldLayoutChg>
      </pc:sldMasterChg>
      <pc:sldMasterChg chg="add addSldLayout">
        <pc:chgData name="stefaniabulete@gmail.com" userId="2b3de2b4a2adbbea" providerId="LiveId" clId="{41089C77-F49D-4739-B037-E0D0CDACFAC7}" dt="2022-03-07T22:37:08.800" v="58" actId="26606"/>
        <pc:sldMasterMkLst>
          <pc:docMk/>
          <pc:sldMasterMk cId="2424887394" sldId="2147483810"/>
        </pc:sldMasterMkLst>
        <pc:sldLayoutChg chg="add">
          <pc:chgData name="stefaniabulete@gmail.com" userId="2b3de2b4a2adbbea" providerId="LiveId" clId="{41089C77-F49D-4739-B037-E0D0CDACFAC7}" dt="2022-03-07T22:37:08.800" v="58" actId="26606"/>
          <pc:sldLayoutMkLst>
            <pc:docMk/>
            <pc:sldMasterMk cId="2424887394" sldId="2147483810"/>
            <pc:sldLayoutMk cId="3130287042" sldId="2147483799"/>
          </pc:sldLayoutMkLst>
        </pc:sldLayoutChg>
        <pc:sldLayoutChg chg="add">
          <pc:chgData name="stefaniabulete@gmail.com" userId="2b3de2b4a2adbbea" providerId="LiveId" clId="{41089C77-F49D-4739-B037-E0D0CDACFAC7}" dt="2022-03-07T22:37:08.800" v="58" actId="26606"/>
          <pc:sldLayoutMkLst>
            <pc:docMk/>
            <pc:sldMasterMk cId="2424887394" sldId="2147483810"/>
            <pc:sldLayoutMk cId="949351698" sldId="2147483800"/>
          </pc:sldLayoutMkLst>
        </pc:sldLayoutChg>
        <pc:sldLayoutChg chg="add">
          <pc:chgData name="stefaniabulete@gmail.com" userId="2b3de2b4a2adbbea" providerId="LiveId" clId="{41089C77-F49D-4739-B037-E0D0CDACFAC7}" dt="2022-03-07T22:37:08.800" v="58" actId="26606"/>
          <pc:sldLayoutMkLst>
            <pc:docMk/>
            <pc:sldMasterMk cId="2424887394" sldId="2147483810"/>
            <pc:sldLayoutMk cId="3273688332" sldId="2147483801"/>
          </pc:sldLayoutMkLst>
        </pc:sldLayoutChg>
        <pc:sldLayoutChg chg="add">
          <pc:chgData name="stefaniabulete@gmail.com" userId="2b3de2b4a2adbbea" providerId="LiveId" clId="{41089C77-F49D-4739-B037-E0D0CDACFAC7}" dt="2022-03-07T22:37:08.800" v="58" actId="26606"/>
          <pc:sldLayoutMkLst>
            <pc:docMk/>
            <pc:sldMasterMk cId="2424887394" sldId="2147483810"/>
            <pc:sldLayoutMk cId="3589686474" sldId="2147483802"/>
          </pc:sldLayoutMkLst>
        </pc:sldLayoutChg>
        <pc:sldLayoutChg chg="add">
          <pc:chgData name="stefaniabulete@gmail.com" userId="2b3de2b4a2adbbea" providerId="LiveId" clId="{41089C77-F49D-4739-B037-E0D0CDACFAC7}" dt="2022-03-07T22:37:08.800" v="58" actId="26606"/>
          <pc:sldLayoutMkLst>
            <pc:docMk/>
            <pc:sldMasterMk cId="2424887394" sldId="2147483810"/>
            <pc:sldLayoutMk cId="2461171986" sldId="2147483803"/>
          </pc:sldLayoutMkLst>
        </pc:sldLayoutChg>
        <pc:sldLayoutChg chg="add">
          <pc:chgData name="stefaniabulete@gmail.com" userId="2b3de2b4a2adbbea" providerId="LiveId" clId="{41089C77-F49D-4739-B037-E0D0CDACFAC7}" dt="2022-03-07T22:37:08.800" v="58" actId="26606"/>
          <pc:sldLayoutMkLst>
            <pc:docMk/>
            <pc:sldMasterMk cId="2424887394" sldId="2147483810"/>
            <pc:sldLayoutMk cId="1151263057" sldId="2147483804"/>
          </pc:sldLayoutMkLst>
        </pc:sldLayoutChg>
        <pc:sldLayoutChg chg="add">
          <pc:chgData name="stefaniabulete@gmail.com" userId="2b3de2b4a2adbbea" providerId="LiveId" clId="{41089C77-F49D-4739-B037-E0D0CDACFAC7}" dt="2022-03-07T22:37:08.800" v="58" actId="26606"/>
          <pc:sldLayoutMkLst>
            <pc:docMk/>
            <pc:sldMasterMk cId="2424887394" sldId="2147483810"/>
            <pc:sldLayoutMk cId="1622474875" sldId="2147483805"/>
          </pc:sldLayoutMkLst>
        </pc:sldLayoutChg>
        <pc:sldLayoutChg chg="add">
          <pc:chgData name="stefaniabulete@gmail.com" userId="2b3de2b4a2adbbea" providerId="LiveId" clId="{41089C77-F49D-4739-B037-E0D0CDACFAC7}" dt="2022-03-07T22:37:08.800" v="58" actId="26606"/>
          <pc:sldLayoutMkLst>
            <pc:docMk/>
            <pc:sldMasterMk cId="2424887394" sldId="2147483810"/>
            <pc:sldLayoutMk cId="8217947" sldId="2147483806"/>
          </pc:sldLayoutMkLst>
        </pc:sldLayoutChg>
        <pc:sldLayoutChg chg="add">
          <pc:chgData name="stefaniabulete@gmail.com" userId="2b3de2b4a2adbbea" providerId="LiveId" clId="{41089C77-F49D-4739-B037-E0D0CDACFAC7}" dt="2022-03-07T22:37:08.800" v="58" actId="26606"/>
          <pc:sldLayoutMkLst>
            <pc:docMk/>
            <pc:sldMasterMk cId="2424887394" sldId="2147483810"/>
            <pc:sldLayoutMk cId="6905004" sldId="2147483807"/>
          </pc:sldLayoutMkLst>
        </pc:sldLayoutChg>
        <pc:sldLayoutChg chg="add">
          <pc:chgData name="stefaniabulete@gmail.com" userId="2b3de2b4a2adbbea" providerId="LiveId" clId="{41089C77-F49D-4739-B037-E0D0CDACFAC7}" dt="2022-03-07T22:37:08.800" v="58" actId="26606"/>
          <pc:sldLayoutMkLst>
            <pc:docMk/>
            <pc:sldMasterMk cId="2424887394" sldId="2147483810"/>
            <pc:sldLayoutMk cId="393932469" sldId="2147483808"/>
          </pc:sldLayoutMkLst>
        </pc:sldLayoutChg>
        <pc:sldLayoutChg chg="add">
          <pc:chgData name="stefaniabulete@gmail.com" userId="2b3de2b4a2adbbea" providerId="LiveId" clId="{41089C77-F49D-4739-B037-E0D0CDACFAC7}" dt="2022-03-07T22:37:08.800" v="58" actId="26606"/>
          <pc:sldLayoutMkLst>
            <pc:docMk/>
            <pc:sldMasterMk cId="2424887394" sldId="2147483810"/>
            <pc:sldLayoutMk cId="1334186753" sldId="2147483809"/>
          </pc:sldLayoutMkLst>
        </pc:sldLayoutChg>
      </pc:sldMasterChg>
      <pc:sldMasterChg chg="add del addSldLayout delSldLayout">
        <pc:chgData name="stefaniabulete@gmail.com" userId="2b3de2b4a2adbbea" providerId="LiveId" clId="{41089C77-F49D-4739-B037-E0D0CDACFAC7}" dt="2022-03-07T22:36:38.653" v="51" actId="26606"/>
        <pc:sldMasterMkLst>
          <pc:docMk/>
          <pc:sldMasterMk cId="3256381525" sldId="2147483810"/>
        </pc:sldMasterMkLst>
        <pc:sldLayoutChg chg="add del">
          <pc:chgData name="stefaniabulete@gmail.com" userId="2b3de2b4a2adbbea" providerId="LiveId" clId="{41089C77-F49D-4739-B037-E0D0CDACFAC7}" dt="2022-03-07T22:36:38.653" v="51" actId="26606"/>
          <pc:sldLayoutMkLst>
            <pc:docMk/>
            <pc:sldMasterMk cId="3256381525" sldId="2147483810"/>
            <pc:sldLayoutMk cId="1492835043" sldId="2147483799"/>
          </pc:sldLayoutMkLst>
        </pc:sldLayoutChg>
        <pc:sldLayoutChg chg="add del">
          <pc:chgData name="stefaniabulete@gmail.com" userId="2b3de2b4a2adbbea" providerId="LiveId" clId="{41089C77-F49D-4739-B037-E0D0CDACFAC7}" dt="2022-03-07T22:36:38.653" v="51" actId="26606"/>
          <pc:sldLayoutMkLst>
            <pc:docMk/>
            <pc:sldMasterMk cId="3256381525" sldId="2147483810"/>
            <pc:sldLayoutMk cId="3366456265" sldId="2147483800"/>
          </pc:sldLayoutMkLst>
        </pc:sldLayoutChg>
        <pc:sldLayoutChg chg="add del">
          <pc:chgData name="stefaniabulete@gmail.com" userId="2b3de2b4a2adbbea" providerId="LiveId" clId="{41089C77-F49D-4739-B037-E0D0CDACFAC7}" dt="2022-03-07T22:36:38.653" v="51" actId="26606"/>
          <pc:sldLayoutMkLst>
            <pc:docMk/>
            <pc:sldMasterMk cId="3256381525" sldId="2147483810"/>
            <pc:sldLayoutMk cId="1688709970" sldId="2147483801"/>
          </pc:sldLayoutMkLst>
        </pc:sldLayoutChg>
        <pc:sldLayoutChg chg="add del">
          <pc:chgData name="stefaniabulete@gmail.com" userId="2b3de2b4a2adbbea" providerId="LiveId" clId="{41089C77-F49D-4739-B037-E0D0CDACFAC7}" dt="2022-03-07T22:36:38.653" v="51" actId="26606"/>
          <pc:sldLayoutMkLst>
            <pc:docMk/>
            <pc:sldMasterMk cId="3256381525" sldId="2147483810"/>
            <pc:sldLayoutMk cId="1960100369" sldId="2147483802"/>
          </pc:sldLayoutMkLst>
        </pc:sldLayoutChg>
        <pc:sldLayoutChg chg="add del">
          <pc:chgData name="stefaniabulete@gmail.com" userId="2b3de2b4a2adbbea" providerId="LiveId" clId="{41089C77-F49D-4739-B037-E0D0CDACFAC7}" dt="2022-03-07T22:36:38.653" v="51" actId="26606"/>
          <pc:sldLayoutMkLst>
            <pc:docMk/>
            <pc:sldMasterMk cId="3256381525" sldId="2147483810"/>
            <pc:sldLayoutMk cId="2515931295" sldId="2147483803"/>
          </pc:sldLayoutMkLst>
        </pc:sldLayoutChg>
        <pc:sldLayoutChg chg="add del">
          <pc:chgData name="stefaniabulete@gmail.com" userId="2b3de2b4a2adbbea" providerId="LiveId" clId="{41089C77-F49D-4739-B037-E0D0CDACFAC7}" dt="2022-03-07T22:36:38.653" v="51" actId="26606"/>
          <pc:sldLayoutMkLst>
            <pc:docMk/>
            <pc:sldMasterMk cId="3256381525" sldId="2147483810"/>
            <pc:sldLayoutMk cId="1744204229" sldId="2147483804"/>
          </pc:sldLayoutMkLst>
        </pc:sldLayoutChg>
        <pc:sldLayoutChg chg="add del">
          <pc:chgData name="stefaniabulete@gmail.com" userId="2b3de2b4a2adbbea" providerId="LiveId" clId="{41089C77-F49D-4739-B037-E0D0CDACFAC7}" dt="2022-03-07T22:36:38.653" v="51" actId="26606"/>
          <pc:sldLayoutMkLst>
            <pc:docMk/>
            <pc:sldMasterMk cId="3256381525" sldId="2147483810"/>
            <pc:sldLayoutMk cId="3524952495" sldId="2147483805"/>
          </pc:sldLayoutMkLst>
        </pc:sldLayoutChg>
        <pc:sldLayoutChg chg="add del">
          <pc:chgData name="stefaniabulete@gmail.com" userId="2b3de2b4a2adbbea" providerId="LiveId" clId="{41089C77-F49D-4739-B037-E0D0CDACFAC7}" dt="2022-03-07T22:36:38.653" v="51" actId="26606"/>
          <pc:sldLayoutMkLst>
            <pc:docMk/>
            <pc:sldMasterMk cId="3256381525" sldId="2147483810"/>
            <pc:sldLayoutMk cId="1089485615" sldId="2147483806"/>
          </pc:sldLayoutMkLst>
        </pc:sldLayoutChg>
        <pc:sldLayoutChg chg="add del">
          <pc:chgData name="stefaniabulete@gmail.com" userId="2b3de2b4a2adbbea" providerId="LiveId" clId="{41089C77-F49D-4739-B037-E0D0CDACFAC7}" dt="2022-03-07T22:36:38.653" v="51" actId="26606"/>
          <pc:sldLayoutMkLst>
            <pc:docMk/>
            <pc:sldMasterMk cId="3256381525" sldId="2147483810"/>
            <pc:sldLayoutMk cId="1580144160" sldId="2147483807"/>
          </pc:sldLayoutMkLst>
        </pc:sldLayoutChg>
        <pc:sldLayoutChg chg="add del">
          <pc:chgData name="stefaniabulete@gmail.com" userId="2b3de2b4a2adbbea" providerId="LiveId" clId="{41089C77-F49D-4739-B037-E0D0CDACFAC7}" dt="2022-03-07T22:36:38.653" v="51" actId="26606"/>
          <pc:sldLayoutMkLst>
            <pc:docMk/>
            <pc:sldMasterMk cId="3256381525" sldId="2147483810"/>
            <pc:sldLayoutMk cId="3733090005" sldId="2147483808"/>
          </pc:sldLayoutMkLst>
        </pc:sldLayoutChg>
        <pc:sldLayoutChg chg="add del">
          <pc:chgData name="stefaniabulete@gmail.com" userId="2b3de2b4a2adbbea" providerId="LiveId" clId="{41089C77-F49D-4739-B037-E0D0CDACFAC7}" dt="2022-03-07T22:36:38.653" v="51" actId="26606"/>
          <pc:sldLayoutMkLst>
            <pc:docMk/>
            <pc:sldMasterMk cId="3256381525" sldId="2147483810"/>
            <pc:sldLayoutMk cId="595669990" sldId="2147483809"/>
          </pc:sldLayoutMkLst>
        </pc:sldLayoutChg>
      </pc:sldMasterChg>
      <pc:sldMasterChg chg="add del addSldLayout delSldLayout">
        <pc:chgData name="stefaniabulete@gmail.com" userId="2b3de2b4a2adbbea" providerId="LiveId" clId="{41089C77-F49D-4739-B037-E0D0CDACFAC7}" dt="2022-03-07T22:32:08.805" v="14" actId="26606"/>
        <pc:sldMasterMkLst>
          <pc:docMk/>
          <pc:sldMasterMk cId="3693210144" sldId="2147483814"/>
        </pc:sldMasterMkLst>
        <pc:sldLayoutChg chg="add del">
          <pc:chgData name="stefaniabulete@gmail.com" userId="2b3de2b4a2adbbea" providerId="LiveId" clId="{41089C77-F49D-4739-B037-E0D0CDACFAC7}" dt="2022-03-07T22:32:08.805" v="14" actId="26606"/>
          <pc:sldLayoutMkLst>
            <pc:docMk/>
            <pc:sldMasterMk cId="3693210144" sldId="2147483814"/>
            <pc:sldLayoutMk cId="3213041709" sldId="2147483803"/>
          </pc:sldLayoutMkLst>
        </pc:sldLayoutChg>
        <pc:sldLayoutChg chg="add del">
          <pc:chgData name="stefaniabulete@gmail.com" userId="2b3de2b4a2adbbea" providerId="LiveId" clId="{41089C77-F49D-4739-B037-E0D0CDACFAC7}" dt="2022-03-07T22:32:08.805" v="14" actId="26606"/>
          <pc:sldLayoutMkLst>
            <pc:docMk/>
            <pc:sldMasterMk cId="3693210144" sldId="2147483814"/>
            <pc:sldLayoutMk cId="2718372626" sldId="2147483804"/>
          </pc:sldLayoutMkLst>
        </pc:sldLayoutChg>
        <pc:sldLayoutChg chg="add del">
          <pc:chgData name="stefaniabulete@gmail.com" userId="2b3de2b4a2adbbea" providerId="LiveId" clId="{41089C77-F49D-4739-B037-E0D0CDACFAC7}" dt="2022-03-07T22:32:08.805" v="14" actId="26606"/>
          <pc:sldLayoutMkLst>
            <pc:docMk/>
            <pc:sldMasterMk cId="3693210144" sldId="2147483814"/>
            <pc:sldLayoutMk cId="3650884211" sldId="2147483805"/>
          </pc:sldLayoutMkLst>
        </pc:sldLayoutChg>
        <pc:sldLayoutChg chg="add del">
          <pc:chgData name="stefaniabulete@gmail.com" userId="2b3de2b4a2adbbea" providerId="LiveId" clId="{41089C77-F49D-4739-B037-E0D0CDACFAC7}" dt="2022-03-07T22:32:08.805" v="14" actId="26606"/>
          <pc:sldLayoutMkLst>
            <pc:docMk/>
            <pc:sldMasterMk cId="3693210144" sldId="2147483814"/>
            <pc:sldLayoutMk cId="4005828954" sldId="2147483806"/>
          </pc:sldLayoutMkLst>
        </pc:sldLayoutChg>
        <pc:sldLayoutChg chg="add del">
          <pc:chgData name="stefaniabulete@gmail.com" userId="2b3de2b4a2adbbea" providerId="LiveId" clId="{41089C77-F49D-4739-B037-E0D0CDACFAC7}" dt="2022-03-07T22:32:08.805" v="14" actId="26606"/>
          <pc:sldLayoutMkLst>
            <pc:docMk/>
            <pc:sldMasterMk cId="3693210144" sldId="2147483814"/>
            <pc:sldLayoutMk cId="2248247395" sldId="2147483807"/>
          </pc:sldLayoutMkLst>
        </pc:sldLayoutChg>
        <pc:sldLayoutChg chg="add del">
          <pc:chgData name="stefaniabulete@gmail.com" userId="2b3de2b4a2adbbea" providerId="LiveId" clId="{41089C77-F49D-4739-B037-E0D0CDACFAC7}" dt="2022-03-07T22:32:08.805" v="14" actId="26606"/>
          <pc:sldLayoutMkLst>
            <pc:docMk/>
            <pc:sldMasterMk cId="3693210144" sldId="2147483814"/>
            <pc:sldLayoutMk cId="886060309" sldId="2147483808"/>
          </pc:sldLayoutMkLst>
        </pc:sldLayoutChg>
        <pc:sldLayoutChg chg="add del">
          <pc:chgData name="stefaniabulete@gmail.com" userId="2b3de2b4a2adbbea" providerId="LiveId" clId="{41089C77-F49D-4739-B037-E0D0CDACFAC7}" dt="2022-03-07T22:32:08.805" v="14" actId="26606"/>
          <pc:sldLayoutMkLst>
            <pc:docMk/>
            <pc:sldMasterMk cId="3693210144" sldId="2147483814"/>
            <pc:sldLayoutMk cId="2798696486" sldId="2147483809"/>
          </pc:sldLayoutMkLst>
        </pc:sldLayoutChg>
        <pc:sldLayoutChg chg="add del">
          <pc:chgData name="stefaniabulete@gmail.com" userId="2b3de2b4a2adbbea" providerId="LiveId" clId="{41089C77-F49D-4739-B037-E0D0CDACFAC7}" dt="2022-03-07T22:32:08.805" v="14" actId="26606"/>
          <pc:sldLayoutMkLst>
            <pc:docMk/>
            <pc:sldMasterMk cId="3693210144" sldId="2147483814"/>
            <pc:sldLayoutMk cId="283393564" sldId="2147483810"/>
          </pc:sldLayoutMkLst>
        </pc:sldLayoutChg>
        <pc:sldLayoutChg chg="add del">
          <pc:chgData name="stefaniabulete@gmail.com" userId="2b3de2b4a2adbbea" providerId="LiveId" clId="{41089C77-F49D-4739-B037-E0D0CDACFAC7}" dt="2022-03-07T22:32:08.805" v="14" actId="26606"/>
          <pc:sldLayoutMkLst>
            <pc:docMk/>
            <pc:sldMasterMk cId="3693210144" sldId="2147483814"/>
            <pc:sldLayoutMk cId="284207912" sldId="2147483811"/>
          </pc:sldLayoutMkLst>
        </pc:sldLayoutChg>
        <pc:sldLayoutChg chg="add del">
          <pc:chgData name="stefaniabulete@gmail.com" userId="2b3de2b4a2adbbea" providerId="LiveId" clId="{41089C77-F49D-4739-B037-E0D0CDACFAC7}" dt="2022-03-07T22:32:08.805" v="14" actId="26606"/>
          <pc:sldLayoutMkLst>
            <pc:docMk/>
            <pc:sldMasterMk cId="3693210144" sldId="2147483814"/>
            <pc:sldLayoutMk cId="2991122969" sldId="2147483812"/>
          </pc:sldLayoutMkLst>
        </pc:sldLayoutChg>
        <pc:sldLayoutChg chg="add del">
          <pc:chgData name="stefaniabulete@gmail.com" userId="2b3de2b4a2adbbea" providerId="LiveId" clId="{41089C77-F49D-4739-B037-E0D0CDACFAC7}" dt="2022-03-07T22:32:08.805" v="14" actId="26606"/>
          <pc:sldLayoutMkLst>
            <pc:docMk/>
            <pc:sldMasterMk cId="3693210144" sldId="2147483814"/>
            <pc:sldLayoutMk cId="22329400" sldId="2147483813"/>
          </pc:sldLayoutMkLst>
        </pc:sldLayoutChg>
      </pc:sldMasterChg>
      <pc:sldMasterChg chg="add del addSldLayout delSldLayout">
        <pc:chgData name="stefaniabulete@gmail.com" userId="2b3de2b4a2adbbea" providerId="LiveId" clId="{41089C77-F49D-4739-B037-E0D0CDACFAC7}" dt="2022-03-07T22:36:42.875" v="53" actId="26606"/>
        <pc:sldMasterMkLst>
          <pc:docMk/>
          <pc:sldMasterMk cId="154569762" sldId="2147483823"/>
        </pc:sldMasterMkLst>
        <pc:sldLayoutChg chg="add del">
          <pc:chgData name="stefaniabulete@gmail.com" userId="2b3de2b4a2adbbea" providerId="LiveId" clId="{41089C77-F49D-4739-B037-E0D0CDACFAC7}" dt="2022-03-07T22:36:42.875" v="53" actId="26606"/>
          <pc:sldLayoutMkLst>
            <pc:docMk/>
            <pc:sldMasterMk cId="154569762" sldId="2147483823"/>
            <pc:sldLayoutMk cId="363960055" sldId="2147483812"/>
          </pc:sldLayoutMkLst>
        </pc:sldLayoutChg>
        <pc:sldLayoutChg chg="add del">
          <pc:chgData name="stefaniabulete@gmail.com" userId="2b3de2b4a2adbbea" providerId="LiveId" clId="{41089C77-F49D-4739-B037-E0D0CDACFAC7}" dt="2022-03-07T22:36:42.875" v="53" actId="26606"/>
          <pc:sldLayoutMkLst>
            <pc:docMk/>
            <pc:sldMasterMk cId="154569762" sldId="2147483823"/>
            <pc:sldLayoutMk cId="1829858301" sldId="2147483813"/>
          </pc:sldLayoutMkLst>
        </pc:sldLayoutChg>
        <pc:sldLayoutChg chg="add del">
          <pc:chgData name="stefaniabulete@gmail.com" userId="2b3de2b4a2adbbea" providerId="LiveId" clId="{41089C77-F49D-4739-B037-E0D0CDACFAC7}" dt="2022-03-07T22:36:42.875" v="53" actId="26606"/>
          <pc:sldLayoutMkLst>
            <pc:docMk/>
            <pc:sldMasterMk cId="154569762" sldId="2147483823"/>
            <pc:sldLayoutMk cId="2191555060" sldId="2147483814"/>
          </pc:sldLayoutMkLst>
        </pc:sldLayoutChg>
        <pc:sldLayoutChg chg="add del">
          <pc:chgData name="stefaniabulete@gmail.com" userId="2b3de2b4a2adbbea" providerId="LiveId" clId="{41089C77-F49D-4739-B037-E0D0CDACFAC7}" dt="2022-03-07T22:36:42.875" v="53" actId="26606"/>
          <pc:sldLayoutMkLst>
            <pc:docMk/>
            <pc:sldMasterMk cId="154569762" sldId="2147483823"/>
            <pc:sldLayoutMk cId="2654257979" sldId="2147483815"/>
          </pc:sldLayoutMkLst>
        </pc:sldLayoutChg>
        <pc:sldLayoutChg chg="add del">
          <pc:chgData name="stefaniabulete@gmail.com" userId="2b3de2b4a2adbbea" providerId="LiveId" clId="{41089C77-F49D-4739-B037-E0D0CDACFAC7}" dt="2022-03-07T22:36:42.875" v="53" actId="26606"/>
          <pc:sldLayoutMkLst>
            <pc:docMk/>
            <pc:sldMasterMk cId="154569762" sldId="2147483823"/>
            <pc:sldLayoutMk cId="3738334960" sldId="2147483816"/>
          </pc:sldLayoutMkLst>
        </pc:sldLayoutChg>
        <pc:sldLayoutChg chg="add del">
          <pc:chgData name="stefaniabulete@gmail.com" userId="2b3de2b4a2adbbea" providerId="LiveId" clId="{41089C77-F49D-4739-B037-E0D0CDACFAC7}" dt="2022-03-07T22:36:42.875" v="53" actId="26606"/>
          <pc:sldLayoutMkLst>
            <pc:docMk/>
            <pc:sldMasterMk cId="154569762" sldId="2147483823"/>
            <pc:sldLayoutMk cId="2664890058" sldId="2147483817"/>
          </pc:sldLayoutMkLst>
        </pc:sldLayoutChg>
        <pc:sldLayoutChg chg="add del">
          <pc:chgData name="stefaniabulete@gmail.com" userId="2b3de2b4a2adbbea" providerId="LiveId" clId="{41089C77-F49D-4739-B037-E0D0CDACFAC7}" dt="2022-03-07T22:36:42.875" v="53" actId="26606"/>
          <pc:sldLayoutMkLst>
            <pc:docMk/>
            <pc:sldMasterMk cId="154569762" sldId="2147483823"/>
            <pc:sldLayoutMk cId="1340972487" sldId="2147483818"/>
          </pc:sldLayoutMkLst>
        </pc:sldLayoutChg>
        <pc:sldLayoutChg chg="add del">
          <pc:chgData name="stefaniabulete@gmail.com" userId="2b3de2b4a2adbbea" providerId="LiveId" clId="{41089C77-F49D-4739-B037-E0D0CDACFAC7}" dt="2022-03-07T22:36:42.875" v="53" actId="26606"/>
          <pc:sldLayoutMkLst>
            <pc:docMk/>
            <pc:sldMasterMk cId="154569762" sldId="2147483823"/>
            <pc:sldLayoutMk cId="2097404039" sldId="2147483819"/>
          </pc:sldLayoutMkLst>
        </pc:sldLayoutChg>
        <pc:sldLayoutChg chg="add del">
          <pc:chgData name="stefaniabulete@gmail.com" userId="2b3de2b4a2adbbea" providerId="LiveId" clId="{41089C77-F49D-4739-B037-E0D0CDACFAC7}" dt="2022-03-07T22:36:42.875" v="53" actId="26606"/>
          <pc:sldLayoutMkLst>
            <pc:docMk/>
            <pc:sldMasterMk cId="154569762" sldId="2147483823"/>
            <pc:sldLayoutMk cId="4230312317" sldId="2147483820"/>
          </pc:sldLayoutMkLst>
        </pc:sldLayoutChg>
        <pc:sldLayoutChg chg="add del">
          <pc:chgData name="stefaniabulete@gmail.com" userId="2b3de2b4a2adbbea" providerId="LiveId" clId="{41089C77-F49D-4739-B037-E0D0CDACFAC7}" dt="2022-03-07T22:36:42.875" v="53" actId="26606"/>
          <pc:sldLayoutMkLst>
            <pc:docMk/>
            <pc:sldMasterMk cId="154569762" sldId="2147483823"/>
            <pc:sldLayoutMk cId="2927532776" sldId="2147483821"/>
          </pc:sldLayoutMkLst>
        </pc:sldLayoutChg>
        <pc:sldLayoutChg chg="add del">
          <pc:chgData name="stefaniabulete@gmail.com" userId="2b3de2b4a2adbbea" providerId="LiveId" clId="{41089C77-F49D-4739-B037-E0D0CDACFAC7}" dt="2022-03-07T22:36:42.875" v="53" actId="26606"/>
          <pc:sldLayoutMkLst>
            <pc:docMk/>
            <pc:sldMasterMk cId="154569762" sldId="2147483823"/>
            <pc:sldLayoutMk cId="3747824845" sldId="2147483822"/>
          </pc:sldLayoutMkLst>
        </pc:sldLayoutChg>
      </pc:sldMasterChg>
      <pc:sldMasterChg chg="add del addSldLayout delSldLayout">
        <pc:chgData name="stefaniabulete@gmail.com" userId="2b3de2b4a2adbbea" providerId="LiveId" clId="{41089C77-F49D-4739-B037-E0D0CDACFAC7}" dt="2022-03-07T22:31:58.565" v="12" actId="26606"/>
        <pc:sldMasterMkLst>
          <pc:docMk/>
          <pc:sldMasterMk cId="3072143126" sldId="2147483840"/>
        </pc:sldMasterMkLst>
        <pc:sldLayoutChg chg="add del">
          <pc:chgData name="stefaniabulete@gmail.com" userId="2b3de2b4a2adbbea" providerId="LiveId" clId="{41089C77-F49D-4739-B037-E0D0CDACFAC7}" dt="2022-03-07T22:31:58.565" v="12" actId="26606"/>
          <pc:sldLayoutMkLst>
            <pc:docMk/>
            <pc:sldMasterMk cId="3072143126" sldId="2147483840"/>
            <pc:sldLayoutMk cId="650838128" sldId="2147483829"/>
          </pc:sldLayoutMkLst>
        </pc:sldLayoutChg>
        <pc:sldLayoutChg chg="add del">
          <pc:chgData name="stefaniabulete@gmail.com" userId="2b3de2b4a2adbbea" providerId="LiveId" clId="{41089C77-F49D-4739-B037-E0D0CDACFAC7}" dt="2022-03-07T22:31:58.565" v="12" actId="26606"/>
          <pc:sldLayoutMkLst>
            <pc:docMk/>
            <pc:sldMasterMk cId="3072143126" sldId="2147483840"/>
            <pc:sldLayoutMk cId="1666679748" sldId="2147483830"/>
          </pc:sldLayoutMkLst>
        </pc:sldLayoutChg>
        <pc:sldLayoutChg chg="add del">
          <pc:chgData name="stefaniabulete@gmail.com" userId="2b3de2b4a2adbbea" providerId="LiveId" clId="{41089C77-F49D-4739-B037-E0D0CDACFAC7}" dt="2022-03-07T22:31:58.565" v="12" actId="26606"/>
          <pc:sldLayoutMkLst>
            <pc:docMk/>
            <pc:sldMasterMk cId="3072143126" sldId="2147483840"/>
            <pc:sldLayoutMk cId="467440838" sldId="2147483831"/>
          </pc:sldLayoutMkLst>
        </pc:sldLayoutChg>
        <pc:sldLayoutChg chg="add del">
          <pc:chgData name="stefaniabulete@gmail.com" userId="2b3de2b4a2adbbea" providerId="LiveId" clId="{41089C77-F49D-4739-B037-E0D0CDACFAC7}" dt="2022-03-07T22:31:58.565" v="12" actId="26606"/>
          <pc:sldLayoutMkLst>
            <pc:docMk/>
            <pc:sldMasterMk cId="3072143126" sldId="2147483840"/>
            <pc:sldLayoutMk cId="2350456573" sldId="2147483832"/>
          </pc:sldLayoutMkLst>
        </pc:sldLayoutChg>
        <pc:sldLayoutChg chg="add del">
          <pc:chgData name="stefaniabulete@gmail.com" userId="2b3de2b4a2adbbea" providerId="LiveId" clId="{41089C77-F49D-4739-B037-E0D0CDACFAC7}" dt="2022-03-07T22:31:58.565" v="12" actId="26606"/>
          <pc:sldLayoutMkLst>
            <pc:docMk/>
            <pc:sldMasterMk cId="3072143126" sldId="2147483840"/>
            <pc:sldLayoutMk cId="4176864494" sldId="2147483833"/>
          </pc:sldLayoutMkLst>
        </pc:sldLayoutChg>
        <pc:sldLayoutChg chg="add del">
          <pc:chgData name="stefaniabulete@gmail.com" userId="2b3de2b4a2adbbea" providerId="LiveId" clId="{41089C77-F49D-4739-B037-E0D0CDACFAC7}" dt="2022-03-07T22:31:58.565" v="12" actId="26606"/>
          <pc:sldLayoutMkLst>
            <pc:docMk/>
            <pc:sldMasterMk cId="3072143126" sldId="2147483840"/>
            <pc:sldLayoutMk cId="2297370604" sldId="2147483834"/>
          </pc:sldLayoutMkLst>
        </pc:sldLayoutChg>
        <pc:sldLayoutChg chg="add del">
          <pc:chgData name="stefaniabulete@gmail.com" userId="2b3de2b4a2adbbea" providerId="LiveId" clId="{41089C77-F49D-4739-B037-E0D0CDACFAC7}" dt="2022-03-07T22:31:58.565" v="12" actId="26606"/>
          <pc:sldLayoutMkLst>
            <pc:docMk/>
            <pc:sldMasterMk cId="3072143126" sldId="2147483840"/>
            <pc:sldLayoutMk cId="1204168239" sldId="2147483835"/>
          </pc:sldLayoutMkLst>
        </pc:sldLayoutChg>
        <pc:sldLayoutChg chg="add del">
          <pc:chgData name="stefaniabulete@gmail.com" userId="2b3de2b4a2adbbea" providerId="LiveId" clId="{41089C77-F49D-4739-B037-E0D0CDACFAC7}" dt="2022-03-07T22:31:58.565" v="12" actId="26606"/>
          <pc:sldLayoutMkLst>
            <pc:docMk/>
            <pc:sldMasterMk cId="3072143126" sldId="2147483840"/>
            <pc:sldLayoutMk cId="2309229450" sldId="2147483836"/>
          </pc:sldLayoutMkLst>
        </pc:sldLayoutChg>
        <pc:sldLayoutChg chg="add del">
          <pc:chgData name="stefaniabulete@gmail.com" userId="2b3de2b4a2adbbea" providerId="LiveId" clId="{41089C77-F49D-4739-B037-E0D0CDACFAC7}" dt="2022-03-07T22:31:58.565" v="12" actId="26606"/>
          <pc:sldLayoutMkLst>
            <pc:docMk/>
            <pc:sldMasterMk cId="3072143126" sldId="2147483840"/>
            <pc:sldLayoutMk cId="2240975656" sldId="2147483837"/>
          </pc:sldLayoutMkLst>
        </pc:sldLayoutChg>
        <pc:sldLayoutChg chg="add del">
          <pc:chgData name="stefaniabulete@gmail.com" userId="2b3de2b4a2adbbea" providerId="LiveId" clId="{41089C77-F49D-4739-B037-E0D0CDACFAC7}" dt="2022-03-07T22:31:58.565" v="12" actId="26606"/>
          <pc:sldLayoutMkLst>
            <pc:docMk/>
            <pc:sldMasterMk cId="3072143126" sldId="2147483840"/>
            <pc:sldLayoutMk cId="3039790174" sldId="2147483838"/>
          </pc:sldLayoutMkLst>
        </pc:sldLayoutChg>
        <pc:sldLayoutChg chg="add del">
          <pc:chgData name="stefaniabulete@gmail.com" userId="2b3de2b4a2adbbea" providerId="LiveId" clId="{41089C77-F49D-4739-B037-E0D0CDACFAC7}" dt="2022-03-07T22:31:58.565" v="12" actId="26606"/>
          <pc:sldLayoutMkLst>
            <pc:docMk/>
            <pc:sldMasterMk cId="3072143126" sldId="2147483840"/>
            <pc:sldLayoutMk cId="1718428257" sldId="2147483839"/>
          </pc:sldLayoutMkLst>
        </pc:sldLayoutChg>
      </pc:sldMasterChg>
      <pc:sldMasterChg chg="add del addSldLayout delSldLayout">
        <pc:chgData name="stefaniabulete@gmail.com" userId="2b3de2b4a2adbbea" providerId="LiveId" clId="{41089C77-F49D-4739-B037-E0D0CDACFAC7}" dt="2022-03-07T22:31:53.445" v="10" actId="26606"/>
        <pc:sldMasterMkLst>
          <pc:docMk/>
          <pc:sldMasterMk cId="1798936591" sldId="2147483843"/>
        </pc:sldMasterMkLst>
        <pc:sldLayoutChg chg="add del">
          <pc:chgData name="stefaniabulete@gmail.com" userId="2b3de2b4a2adbbea" providerId="LiveId" clId="{41089C77-F49D-4739-B037-E0D0CDACFAC7}" dt="2022-03-07T22:31:53.445" v="10" actId="26606"/>
          <pc:sldLayoutMkLst>
            <pc:docMk/>
            <pc:sldMasterMk cId="1798936591" sldId="2147483843"/>
            <pc:sldLayoutMk cId="624103507" sldId="2147483842"/>
          </pc:sldLayoutMkLst>
        </pc:sldLayoutChg>
      </pc:sldMasterChg>
      <pc:sldMasterChg chg="add del addSldLayout delSldLayout">
        <pc:chgData name="stefaniabulete@gmail.com" userId="2b3de2b4a2adbbea" providerId="LiveId" clId="{41089C77-F49D-4739-B037-E0D0CDACFAC7}" dt="2022-03-07T22:36:48.533" v="55" actId="26606"/>
        <pc:sldMasterMkLst>
          <pc:docMk/>
          <pc:sldMasterMk cId="1562959824" sldId="2147483849"/>
        </pc:sldMasterMkLst>
        <pc:sldLayoutChg chg="add del">
          <pc:chgData name="stefaniabulete@gmail.com" userId="2b3de2b4a2adbbea" providerId="LiveId" clId="{41089C77-F49D-4739-B037-E0D0CDACFAC7}" dt="2022-03-07T22:36:48.533" v="55" actId="26606"/>
          <pc:sldLayoutMkLst>
            <pc:docMk/>
            <pc:sldMasterMk cId="1562959824" sldId="2147483849"/>
            <pc:sldLayoutMk cId="3701708680" sldId="2147483838"/>
          </pc:sldLayoutMkLst>
        </pc:sldLayoutChg>
        <pc:sldLayoutChg chg="add del">
          <pc:chgData name="stefaniabulete@gmail.com" userId="2b3de2b4a2adbbea" providerId="LiveId" clId="{41089C77-F49D-4739-B037-E0D0CDACFAC7}" dt="2022-03-07T22:36:48.533" v="55" actId="26606"/>
          <pc:sldLayoutMkLst>
            <pc:docMk/>
            <pc:sldMasterMk cId="1562959824" sldId="2147483849"/>
            <pc:sldLayoutMk cId="4257542972" sldId="2147483839"/>
          </pc:sldLayoutMkLst>
        </pc:sldLayoutChg>
        <pc:sldLayoutChg chg="add del">
          <pc:chgData name="stefaniabulete@gmail.com" userId="2b3de2b4a2adbbea" providerId="LiveId" clId="{41089C77-F49D-4739-B037-E0D0CDACFAC7}" dt="2022-03-07T22:36:48.533" v="55" actId="26606"/>
          <pc:sldLayoutMkLst>
            <pc:docMk/>
            <pc:sldMasterMk cId="1562959824" sldId="2147483849"/>
            <pc:sldLayoutMk cId="1512153668" sldId="2147483840"/>
          </pc:sldLayoutMkLst>
        </pc:sldLayoutChg>
        <pc:sldLayoutChg chg="add del">
          <pc:chgData name="stefaniabulete@gmail.com" userId="2b3de2b4a2adbbea" providerId="LiveId" clId="{41089C77-F49D-4739-B037-E0D0CDACFAC7}" dt="2022-03-07T22:36:48.533" v="55" actId="26606"/>
          <pc:sldLayoutMkLst>
            <pc:docMk/>
            <pc:sldMasterMk cId="1562959824" sldId="2147483849"/>
            <pc:sldLayoutMk cId="2224686166" sldId="2147483841"/>
          </pc:sldLayoutMkLst>
        </pc:sldLayoutChg>
        <pc:sldLayoutChg chg="add del">
          <pc:chgData name="stefaniabulete@gmail.com" userId="2b3de2b4a2adbbea" providerId="LiveId" clId="{41089C77-F49D-4739-B037-E0D0CDACFAC7}" dt="2022-03-07T22:36:48.533" v="55" actId="26606"/>
          <pc:sldLayoutMkLst>
            <pc:docMk/>
            <pc:sldMasterMk cId="1562959824" sldId="2147483849"/>
            <pc:sldLayoutMk cId="297690628" sldId="2147483842"/>
          </pc:sldLayoutMkLst>
        </pc:sldLayoutChg>
        <pc:sldLayoutChg chg="add del">
          <pc:chgData name="stefaniabulete@gmail.com" userId="2b3de2b4a2adbbea" providerId="LiveId" clId="{41089C77-F49D-4739-B037-E0D0CDACFAC7}" dt="2022-03-07T22:36:48.533" v="55" actId="26606"/>
          <pc:sldLayoutMkLst>
            <pc:docMk/>
            <pc:sldMasterMk cId="1562959824" sldId="2147483849"/>
            <pc:sldLayoutMk cId="1618701165" sldId="2147483843"/>
          </pc:sldLayoutMkLst>
        </pc:sldLayoutChg>
        <pc:sldLayoutChg chg="add del">
          <pc:chgData name="stefaniabulete@gmail.com" userId="2b3de2b4a2adbbea" providerId="LiveId" clId="{41089C77-F49D-4739-B037-E0D0CDACFAC7}" dt="2022-03-07T22:36:48.533" v="55" actId="26606"/>
          <pc:sldLayoutMkLst>
            <pc:docMk/>
            <pc:sldMasterMk cId="1562959824" sldId="2147483849"/>
            <pc:sldLayoutMk cId="778080334" sldId="2147483844"/>
          </pc:sldLayoutMkLst>
        </pc:sldLayoutChg>
        <pc:sldLayoutChg chg="add del">
          <pc:chgData name="stefaniabulete@gmail.com" userId="2b3de2b4a2adbbea" providerId="LiveId" clId="{41089C77-F49D-4739-B037-E0D0CDACFAC7}" dt="2022-03-07T22:36:48.533" v="55" actId="26606"/>
          <pc:sldLayoutMkLst>
            <pc:docMk/>
            <pc:sldMasterMk cId="1562959824" sldId="2147483849"/>
            <pc:sldLayoutMk cId="2915701197" sldId="2147483845"/>
          </pc:sldLayoutMkLst>
        </pc:sldLayoutChg>
        <pc:sldLayoutChg chg="add del">
          <pc:chgData name="stefaniabulete@gmail.com" userId="2b3de2b4a2adbbea" providerId="LiveId" clId="{41089C77-F49D-4739-B037-E0D0CDACFAC7}" dt="2022-03-07T22:36:48.533" v="55" actId="26606"/>
          <pc:sldLayoutMkLst>
            <pc:docMk/>
            <pc:sldMasterMk cId="1562959824" sldId="2147483849"/>
            <pc:sldLayoutMk cId="3687905843" sldId="2147483846"/>
          </pc:sldLayoutMkLst>
        </pc:sldLayoutChg>
        <pc:sldLayoutChg chg="add del">
          <pc:chgData name="stefaniabulete@gmail.com" userId="2b3de2b4a2adbbea" providerId="LiveId" clId="{41089C77-F49D-4739-B037-E0D0CDACFAC7}" dt="2022-03-07T22:36:48.533" v="55" actId="26606"/>
          <pc:sldLayoutMkLst>
            <pc:docMk/>
            <pc:sldMasterMk cId="1562959824" sldId="2147483849"/>
            <pc:sldLayoutMk cId="1673268520" sldId="2147483847"/>
          </pc:sldLayoutMkLst>
        </pc:sldLayoutChg>
        <pc:sldLayoutChg chg="add del">
          <pc:chgData name="stefaniabulete@gmail.com" userId="2b3de2b4a2adbbea" providerId="LiveId" clId="{41089C77-F49D-4739-B037-E0D0CDACFAC7}" dt="2022-03-07T22:36:48.533" v="55" actId="26606"/>
          <pc:sldLayoutMkLst>
            <pc:docMk/>
            <pc:sldMasterMk cId="1562959824" sldId="2147483849"/>
            <pc:sldLayoutMk cId="2282289876" sldId="2147483848"/>
          </pc:sldLayoutMkLst>
        </pc:sldLayoutChg>
      </pc:sldMasterChg>
      <pc:sldMasterChg chg="add del addSldLayout delSldLayout">
        <pc:chgData name="stefaniabulete@gmail.com" userId="2b3de2b4a2adbbea" providerId="LiveId" clId="{41089C77-F49D-4739-B037-E0D0CDACFAC7}" dt="2022-03-07T22:31:47.906" v="8" actId="26606"/>
        <pc:sldMasterMkLst>
          <pc:docMk/>
          <pc:sldMasterMk cId="2784179611" sldId="2147483853"/>
        </pc:sldMasterMkLst>
        <pc:sldLayoutChg chg="add del">
          <pc:chgData name="stefaniabulete@gmail.com" userId="2b3de2b4a2adbbea" providerId="LiveId" clId="{41089C77-F49D-4739-B037-E0D0CDACFAC7}" dt="2022-03-07T22:31:47.906" v="8" actId="26606"/>
          <pc:sldLayoutMkLst>
            <pc:docMk/>
            <pc:sldMasterMk cId="2784179611" sldId="2147483853"/>
            <pc:sldLayoutMk cId="4209958655" sldId="2147483842"/>
          </pc:sldLayoutMkLst>
        </pc:sldLayoutChg>
        <pc:sldLayoutChg chg="add del">
          <pc:chgData name="stefaniabulete@gmail.com" userId="2b3de2b4a2adbbea" providerId="LiveId" clId="{41089C77-F49D-4739-B037-E0D0CDACFAC7}" dt="2022-03-07T22:31:47.906" v="8" actId="26606"/>
          <pc:sldLayoutMkLst>
            <pc:docMk/>
            <pc:sldMasterMk cId="2784179611" sldId="2147483853"/>
            <pc:sldLayoutMk cId="1899936776" sldId="2147483843"/>
          </pc:sldLayoutMkLst>
        </pc:sldLayoutChg>
        <pc:sldLayoutChg chg="add del">
          <pc:chgData name="stefaniabulete@gmail.com" userId="2b3de2b4a2adbbea" providerId="LiveId" clId="{41089C77-F49D-4739-B037-E0D0CDACFAC7}" dt="2022-03-07T22:31:47.906" v="8" actId="26606"/>
          <pc:sldLayoutMkLst>
            <pc:docMk/>
            <pc:sldMasterMk cId="2784179611" sldId="2147483853"/>
            <pc:sldLayoutMk cId="368222844" sldId="2147483844"/>
          </pc:sldLayoutMkLst>
        </pc:sldLayoutChg>
        <pc:sldLayoutChg chg="add del">
          <pc:chgData name="stefaniabulete@gmail.com" userId="2b3de2b4a2adbbea" providerId="LiveId" clId="{41089C77-F49D-4739-B037-E0D0CDACFAC7}" dt="2022-03-07T22:31:47.906" v="8" actId="26606"/>
          <pc:sldLayoutMkLst>
            <pc:docMk/>
            <pc:sldMasterMk cId="2784179611" sldId="2147483853"/>
            <pc:sldLayoutMk cId="3943310194" sldId="2147483845"/>
          </pc:sldLayoutMkLst>
        </pc:sldLayoutChg>
        <pc:sldLayoutChg chg="add del">
          <pc:chgData name="stefaniabulete@gmail.com" userId="2b3de2b4a2adbbea" providerId="LiveId" clId="{41089C77-F49D-4739-B037-E0D0CDACFAC7}" dt="2022-03-07T22:31:47.906" v="8" actId="26606"/>
          <pc:sldLayoutMkLst>
            <pc:docMk/>
            <pc:sldMasterMk cId="2784179611" sldId="2147483853"/>
            <pc:sldLayoutMk cId="2615577163" sldId="2147483846"/>
          </pc:sldLayoutMkLst>
        </pc:sldLayoutChg>
        <pc:sldLayoutChg chg="add del">
          <pc:chgData name="stefaniabulete@gmail.com" userId="2b3de2b4a2adbbea" providerId="LiveId" clId="{41089C77-F49D-4739-B037-E0D0CDACFAC7}" dt="2022-03-07T22:31:47.906" v="8" actId="26606"/>
          <pc:sldLayoutMkLst>
            <pc:docMk/>
            <pc:sldMasterMk cId="2784179611" sldId="2147483853"/>
            <pc:sldLayoutMk cId="4172623827" sldId="2147483847"/>
          </pc:sldLayoutMkLst>
        </pc:sldLayoutChg>
        <pc:sldLayoutChg chg="add del">
          <pc:chgData name="stefaniabulete@gmail.com" userId="2b3de2b4a2adbbea" providerId="LiveId" clId="{41089C77-F49D-4739-B037-E0D0CDACFAC7}" dt="2022-03-07T22:31:47.906" v="8" actId="26606"/>
          <pc:sldLayoutMkLst>
            <pc:docMk/>
            <pc:sldMasterMk cId="2784179611" sldId="2147483853"/>
            <pc:sldLayoutMk cId="1265533933" sldId="2147483848"/>
          </pc:sldLayoutMkLst>
        </pc:sldLayoutChg>
        <pc:sldLayoutChg chg="add del">
          <pc:chgData name="stefaniabulete@gmail.com" userId="2b3de2b4a2adbbea" providerId="LiveId" clId="{41089C77-F49D-4739-B037-E0D0CDACFAC7}" dt="2022-03-07T22:31:47.906" v="8" actId="26606"/>
          <pc:sldLayoutMkLst>
            <pc:docMk/>
            <pc:sldMasterMk cId="2784179611" sldId="2147483853"/>
            <pc:sldLayoutMk cId="1331313503" sldId="2147483849"/>
          </pc:sldLayoutMkLst>
        </pc:sldLayoutChg>
        <pc:sldLayoutChg chg="add del">
          <pc:chgData name="stefaniabulete@gmail.com" userId="2b3de2b4a2adbbea" providerId="LiveId" clId="{41089C77-F49D-4739-B037-E0D0CDACFAC7}" dt="2022-03-07T22:31:47.906" v="8" actId="26606"/>
          <pc:sldLayoutMkLst>
            <pc:docMk/>
            <pc:sldMasterMk cId="2784179611" sldId="2147483853"/>
            <pc:sldLayoutMk cId="3796882117" sldId="2147483850"/>
          </pc:sldLayoutMkLst>
        </pc:sldLayoutChg>
        <pc:sldLayoutChg chg="add del">
          <pc:chgData name="stefaniabulete@gmail.com" userId="2b3de2b4a2adbbea" providerId="LiveId" clId="{41089C77-F49D-4739-B037-E0D0CDACFAC7}" dt="2022-03-07T22:31:47.906" v="8" actId="26606"/>
          <pc:sldLayoutMkLst>
            <pc:docMk/>
            <pc:sldMasterMk cId="2784179611" sldId="2147483853"/>
            <pc:sldLayoutMk cId="3246886108" sldId="2147483851"/>
          </pc:sldLayoutMkLst>
        </pc:sldLayoutChg>
        <pc:sldLayoutChg chg="add del">
          <pc:chgData name="stefaniabulete@gmail.com" userId="2b3de2b4a2adbbea" providerId="LiveId" clId="{41089C77-F49D-4739-B037-E0D0CDACFAC7}" dt="2022-03-07T22:31:47.906" v="8" actId="26606"/>
          <pc:sldLayoutMkLst>
            <pc:docMk/>
            <pc:sldMasterMk cId="2784179611" sldId="2147483853"/>
            <pc:sldLayoutMk cId="618826466" sldId="2147483852"/>
          </pc:sldLayoutMkLst>
        </pc:sldLayoutChg>
      </pc:sldMasterChg>
      <pc:sldMasterChg chg="add del addSldLayout delSldLayout">
        <pc:chgData name="stefaniabulete@gmail.com" userId="2b3de2b4a2adbbea" providerId="LiveId" clId="{41089C77-F49D-4739-B037-E0D0CDACFAC7}" dt="2022-03-07T22:37:08.737" v="57" actId="26606"/>
        <pc:sldMasterMkLst>
          <pc:docMk/>
          <pc:sldMasterMk cId="40702302" sldId="2147483875"/>
        </pc:sldMasterMkLst>
        <pc:sldLayoutChg chg="add del">
          <pc:chgData name="stefaniabulete@gmail.com" userId="2b3de2b4a2adbbea" providerId="LiveId" clId="{41089C77-F49D-4739-B037-E0D0CDACFAC7}" dt="2022-03-07T22:37:08.737" v="57" actId="26606"/>
          <pc:sldLayoutMkLst>
            <pc:docMk/>
            <pc:sldMasterMk cId="40702302" sldId="2147483875"/>
            <pc:sldLayoutMk cId="3001947700" sldId="2147483864"/>
          </pc:sldLayoutMkLst>
        </pc:sldLayoutChg>
        <pc:sldLayoutChg chg="add del">
          <pc:chgData name="stefaniabulete@gmail.com" userId="2b3de2b4a2adbbea" providerId="LiveId" clId="{41089C77-F49D-4739-B037-E0D0CDACFAC7}" dt="2022-03-07T22:37:08.737" v="57" actId="26606"/>
          <pc:sldLayoutMkLst>
            <pc:docMk/>
            <pc:sldMasterMk cId="40702302" sldId="2147483875"/>
            <pc:sldLayoutMk cId="3216329900" sldId="2147483865"/>
          </pc:sldLayoutMkLst>
        </pc:sldLayoutChg>
        <pc:sldLayoutChg chg="add del">
          <pc:chgData name="stefaniabulete@gmail.com" userId="2b3de2b4a2adbbea" providerId="LiveId" clId="{41089C77-F49D-4739-B037-E0D0CDACFAC7}" dt="2022-03-07T22:37:08.737" v="57" actId="26606"/>
          <pc:sldLayoutMkLst>
            <pc:docMk/>
            <pc:sldMasterMk cId="40702302" sldId="2147483875"/>
            <pc:sldLayoutMk cId="1985567238" sldId="2147483866"/>
          </pc:sldLayoutMkLst>
        </pc:sldLayoutChg>
        <pc:sldLayoutChg chg="add del">
          <pc:chgData name="stefaniabulete@gmail.com" userId="2b3de2b4a2adbbea" providerId="LiveId" clId="{41089C77-F49D-4739-B037-E0D0CDACFAC7}" dt="2022-03-07T22:37:08.737" v="57" actId="26606"/>
          <pc:sldLayoutMkLst>
            <pc:docMk/>
            <pc:sldMasterMk cId="40702302" sldId="2147483875"/>
            <pc:sldLayoutMk cId="1167831887" sldId="2147483867"/>
          </pc:sldLayoutMkLst>
        </pc:sldLayoutChg>
        <pc:sldLayoutChg chg="add del">
          <pc:chgData name="stefaniabulete@gmail.com" userId="2b3de2b4a2adbbea" providerId="LiveId" clId="{41089C77-F49D-4739-B037-E0D0CDACFAC7}" dt="2022-03-07T22:37:08.737" v="57" actId="26606"/>
          <pc:sldLayoutMkLst>
            <pc:docMk/>
            <pc:sldMasterMk cId="40702302" sldId="2147483875"/>
            <pc:sldLayoutMk cId="1646810426" sldId="2147483868"/>
          </pc:sldLayoutMkLst>
        </pc:sldLayoutChg>
        <pc:sldLayoutChg chg="add del">
          <pc:chgData name="stefaniabulete@gmail.com" userId="2b3de2b4a2adbbea" providerId="LiveId" clId="{41089C77-F49D-4739-B037-E0D0CDACFAC7}" dt="2022-03-07T22:37:08.737" v="57" actId="26606"/>
          <pc:sldLayoutMkLst>
            <pc:docMk/>
            <pc:sldMasterMk cId="40702302" sldId="2147483875"/>
            <pc:sldLayoutMk cId="3122102440" sldId="2147483869"/>
          </pc:sldLayoutMkLst>
        </pc:sldLayoutChg>
        <pc:sldLayoutChg chg="add del">
          <pc:chgData name="stefaniabulete@gmail.com" userId="2b3de2b4a2adbbea" providerId="LiveId" clId="{41089C77-F49D-4739-B037-E0D0CDACFAC7}" dt="2022-03-07T22:37:08.737" v="57" actId="26606"/>
          <pc:sldLayoutMkLst>
            <pc:docMk/>
            <pc:sldMasterMk cId="40702302" sldId="2147483875"/>
            <pc:sldLayoutMk cId="3404210319" sldId="2147483870"/>
          </pc:sldLayoutMkLst>
        </pc:sldLayoutChg>
        <pc:sldLayoutChg chg="add del">
          <pc:chgData name="stefaniabulete@gmail.com" userId="2b3de2b4a2adbbea" providerId="LiveId" clId="{41089C77-F49D-4739-B037-E0D0CDACFAC7}" dt="2022-03-07T22:37:08.737" v="57" actId="26606"/>
          <pc:sldLayoutMkLst>
            <pc:docMk/>
            <pc:sldMasterMk cId="40702302" sldId="2147483875"/>
            <pc:sldLayoutMk cId="2288882820" sldId="2147483871"/>
          </pc:sldLayoutMkLst>
        </pc:sldLayoutChg>
        <pc:sldLayoutChg chg="add del">
          <pc:chgData name="stefaniabulete@gmail.com" userId="2b3de2b4a2adbbea" providerId="LiveId" clId="{41089C77-F49D-4739-B037-E0D0CDACFAC7}" dt="2022-03-07T22:37:08.737" v="57" actId="26606"/>
          <pc:sldLayoutMkLst>
            <pc:docMk/>
            <pc:sldMasterMk cId="40702302" sldId="2147483875"/>
            <pc:sldLayoutMk cId="672324308" sldId="2147483872"/>
          </pc:sldLayoutMkLst>
        </pc:sldLayoutChg>
        <pc:sldLayoutChg chg="add del">
          <pc:chgData name="stefaniabulete@gmail.com" userId="2b3de2b4a2adbbea" providerId="LiveId" clId="{41089C77-F49D-4739-B037-E0D0CDACFAC7}" dt="2022-03-07T22:37:08.737" v="57" actId="26606"/>
          <pc:sldLayoutMkLst>
            <pc:docMk/>
            <pc:sldMasterMk cId="40702302" sldId="2147483875"/>
            <pc:sldLayoutMk cId="866165919" sldId="2147483873"/>
          </pc:sldLayoutMkLst>
        </pc:sldLayoutChg>
        <pc:sldLayoutChg chg="add del">
          <pc:chgData name="stefaniabulete@gmail.com" userId="2b3de2b4a2adbbea" providerId="LiveId" clId="{41089C77-F49D-4739-B037-E0D0CDACFAC7}" dt="2022-03-07T22:37:08.737" v="57" actId="26606"/>
          <pc:sldLayoutMkLst>
            <pc:docMk/>
            <pc:sldMasterMk cId="40702302" sldId="2147483875"/>
            <pc:sldLayoutMk cId="3374017107" sldId="2147483874"/>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FEBA29-2FBD-42BD-9B7C-1FB9693A789E}" type="doc">
      <dgm:prSet loTypeId="urn:microsoft.com/office/officeart/2005/8/layout/vList2" loCatId="list" qsTypeId="urn:microsoft.com/office/officeart/2005/8/quickstyle/simple2" qsCatId="simple" csTypeId="urn:microsoft.com/office/officeart/2005/8/colors/accent5_2" csCatId="accent5"/>
      <dgm:spPr/>
      <dgm:t>
        <a:bodyPr/>
        <a:lstStyle/>
        <a:p>
          <a:endParaRPr lang="en-US"/>
        </a:p>
      </dgm:t>
    </dgm:pt>
    <dgm:pt modelId="{E19B93FE-ABC8-479F-91F6-AF9EC71228F3}">
      <dgm:prSet/>
      <dgm:spPr/>
      <dgm:t>
        <a:bodyPr/>
        <a:lstStyle/>
        <a:p>
          <a:r>
            <a:rPr lang="en-GB" dirty="0"/>
            <a:t>Ana Maria </a:t>
          </a:r>
          <a:r>
            <a:rPr lang="en-GB" dirty="0" err="1"/>
            <a:t>Costache</a:t>
          </a:r>
          <a:r>
            <a:rPr lang="en-GB" dirty="0"/>
            <a:t> 2108826</a:t>
          </a:r>
          <a:endParaRPr lang="en-US" dirty="0"/>
        </a:p>
      </dgm:t>
    </dgm:pt>
    <dgm:pt modelId="{49201CCA-6379-4FA2-BEC5-027FF3AEB56E}" type="parTrans" cxnId="{5D2C7126-EFAD-4DD6-A030-646422E98D08}">
      <dgm:prSet/>
      <dgm:spPr/>
      <dgm:t>
        <a:bodyPr/>
        <a:lstStyle/>
        <a:p>
          <a:endParaRPr lang="en-US"/>
        </a:p>
      </dgm:t>
    </dgm:pt>
    <dgm:pt modelId="{C85FC5E2-E372-49A5-8987-270963EBF6DD}" type="sibTrans" cxnId="{5D2C7126-EFAD-4DD6-A030-646422E98D08}">
      <dgm:prSet/>
      <dgm:spPr/>
      <dgm:t>
        <a:bodyPr/>
        <a:lstStyle/>
        <a:p>
          <a:endParaRPr lang="en-US"/>
        </a:p>
      </dgm:t>
    </dgm:pt>
    <dgm:pt modelId="{B95683C6-1367-4ADE-B873-1F99979BA181}">
      <dgm:prSet/>
      <dgm:spPr/>
      <dgm:t>
        <a:bodyPr/>
        <a:lstStyle/>
        <a:p>
          <a:r>
            <a:rPr lang="en-GB"/>
            <a:t>Corina Florina Cazacu 2108194</a:t>
          </a:r>
          <a:endParaRPr lang="en-US"/>
        </a:p>
      </dgm:t>
    </dgm:pt>
    <dgm:pt modelId="{CC15FDC9-B088-41EE-A1D3-902580B3B24B}" type="parTrans" cxnId="{3C80C8C4-7C73-4FAC-87F9-8266702A0E9E}">
      <dgm:prSet/>
      <dgm:spPr/>
      <dgm:t>
        <a:bodyPr/>
        <a:lstStyle/>
        <a:p>
          <a:endParaRPr lang="en-US"/>
        </a:p>
      </dgm:t>
    </dgm:pt>
    <dgm:pt modelId="{25DC0476-17B8-4A04-8D4B-8FB177DE179E}" type="sibTrans" cxnId="{3C80C8C4-7C73-4FAC-87F9-8266702A0E9E}">
      <dgm:prSet/>
      <dgm:spPr/>
      <dgm:t>
        <a:bodyPr/>
        <a:lstStyle/>
        <a:p>
          <a:endParaRPr lang="en-US"/>
        </a:p>
      </dgm:t>
    </dgm:pt>
    <dgm:pt modelId="{7340BFA0-54FC-46A7-A186-B3D1EB555E02}">
      <dgm:prSet/>
      <dgm:spPr/>
      <dgm:t>
        <a:bodyPr/>
        <a:lstStyle/>
        <a:p>
          <a:r>
            <a:rPr lang="en-GB" dirty="0" err="1"/>
            <a:t>Rares</a:t>
          </a:r>
          <a:r>
            <a:rPr lang="en-GB" dirty="0"/>
            <a:t> Andrei </a:t>
          </a:r>
          <a:r>
            <a:rPr lang="en-GB" dirty="0" err="1"/>
            <a:t>Scobeniuc</a:t>
          </a:r>
          <a:r>
            <a:rPr lang="en-GB" dirty="0"/>
            <a:t> 2112787</a:t>
          </a:r>
          <a:endParaRPr lang="en-US" dirty="0"/>
        </a:p>
      </dgm:t>
    </dgm:pt>
    <dgm:pt modelId="{A02D66D3-EB6A-4B64-B201-DEFA5883ABA2}" type="parTrans" cxnId="{CFD75D74-3778-43DD-8294-B9ADAE472E77}">
      <dgm:prSet/>
      <dgm:spPr/>
      <dgm:t>
        <a:bodyPr/>
        <a:lstStyle/>
        <a:p>
          <a:endParaRPr lang="en-US"/>
        </a:p>
      </dgm:t>
    </dgm:pt>
    <dgm:pt modelId="{38417725-043C-4E69-860D-3EE5F765C043}" type="sibTrans" cxnId="{CFD75D74-3778-43DD-8294-B9ADAE472E77}">
      <dgm:prSet/>
      <dgm:spPr/>
      <dgm:t>
        <a:bodyPr/>
        <a:lstStyle/>
        <a:p>
          <a:endParaRPr lang="en-US"/>
        </a:p>
      </dgm:t>
    </dgm:pt>
    <dgm:pt modelId="{EDB6905D-C5E3-4869-8288-79E642937FA0}">
      <dgm:prSet/>
      <dgm:spPr/>
      <dgm:t>
        <a:bodyPr/>
        <a:lstStyle/>
        <a:p>
          <a:r>
            <a:rPr lang="en-GB" dirty="0"/>
            <a:t>Stefania Claudia Bulete 2106754</a:t>
          </a:r>
          <a:endParaRPr lang="en-US" dirty="0"/>
        </a:p>
      </dgm:t>
    </dgm:pt>
    <dgm:pt modelId="{A730FFB9-9A80-4533-871F-E180BE6DDA7C}" type="parTrans" cxnId="{03A473CE-EE09-4E45-995C-44A6C90DEB26}">
      <dgm:prSet/>
      <dgm:spPr/>
      <dgm:t>
        <a:bodyPr/>
        <a:lstStyle/>
        <a:p>
          <a:endParaRPr lang="en-US"/>
        </a:p>
      </dgm:t>
    </dgm:pt>
    <dgm:pt modelId="{90EBD579-96DA-47D1-9C5C-B10F9012A08F}" type="sibTrans" cxnId="{03A473CE-EE09-4E45-995C-44A6C90DEB26}">
      <dgm:prSet/>
      <dgm:spPr/>
      <dgm:t>
        <a:bodyPr/>
        <a:lstStyle/>
        <a:p>
          <a:endParaRPr lang="en-US"/>
        </a:p>
      </dgm:t>
    </dgm:pt>
    <dgm:pt modelId="{85BE5B3E-A832-4A79-92FD-AC9B50C70FB4}">
      <dgm:prSet/>
      <dgm:spPr/>
      <dgm:t>
        <a:bodyPr/>
        <a:lstStyle/>
        <a:p>
          <a:r>
            <a:rPr lang="en-GB"/>
            <a:t>Lecturer : Khaza Ahmed</a:t>
          </a:r>
          <a:endParaRPr lang="en-US"/>
        </a:p>
      </dgm:t>
    </dgm:pt>
    <dgm:pt modelId="{1F604545-9B8B-4579-B60A-F02CD8866259}" type="parTrans" cxnId="{27CF849A-14F3-4BAC-A462-E636B5305893}">
      <dgm:prSet/>
      <dgm:spPr/>
      <dgm:t>
        <a:bodyPr/>
        <a:lstStyle/>
        <a:p>
          <a:endParaRPr lang="en-US"/>
        </a:p>
      </dgm:t>
    </dgm:pt>
    <dgm:pt modelId="{DECB843A-0170-4517-BCC6-B4D819D4B6A4}" type="sibTrans" cxnId="{27CF849A-14F3-4BAC-A462-E636B5305893}">
      <dgm:prSet/>
      <dgm:spPr/>
      <dgm:t>
        <a:bodyPr/>
        <a:lstStyle/>
        <a:p>
          <a:endParaRPr lang="en-US"/>
        </a:p>
      </dgm:t>
    </dgm:pt>
    <dgm:pt modelId="{07C9F984-46EC-4229-A68D-469EA2F03ED8}">
      <dgm:prSet/>
      <dgm:spPr/>
      <dgm:t>
        <a:bodyPr/>
        <a:lstStyle/>
        <a:p>
          <a:r>
            <a:rPr lang="en-GB"/>
            <a:t>Effective Teamwork and Communication BMSW4002</a:t>
          </a:r>
          <a:endParaRPr lang="en-US"/>
        </a:p>
      </dgm:t>
    </dgm:pt>
    <dgm:pt modelId="{CB315773-5555-4B78-9458-AD0553C1FAE0}" type="parTrans" cxnId="{44096780-6CE8-4F2C-B0BB-025013478DE0}">
      <dgm:prSet/>
      <dgm:spPr/>
      <dgm:t>
        <a:bodyPr/>
        <a:lstStyle/>
        <a:p>
          <a:endParaRPr lang="en-US"/>
        </a:p>
      </dgm:t>
    </dgm:pt>
    <dgm:pt modelId="{53884F7D-7980-4980-B15D-F891E6493E9D}" type="sibTrans" cxnId="{44096780-6CE8-4F2C-B0BB-025013478DE0}">
      <dgm:prSet/>
      <dgm:spPr/>
      <dgm:t>
        <a:bodyPr/>
        <a:lstStyle/>
        <a:p>
          <a:endParaRPr lang="en-US"/>
        </a:p>
      </dgm:t>
    </dgm:pt>
    <dgm:pt modelId="{1A76E624-4980-4952-83DC-35AB5195B27B}" type="pres">
      <dgm:prSet presAssocID="{27FEBA29-2FBD-42BD-9B7C-1FB9693A789E}" presName="linear" presStyleCnt="0">
        <dgm:presLayoutVars>
          <dgm:animLvl val="lvl"/>
          <dgm:resizeHandles val="exact"/>
        </dgm:presLayoutVars>
      </dgm:prSet>
      <dgm:spPr/>
    </dgm:pt>
    <dgm:pt modelId="{1249A7E2-CA26-4E9A-9667-D728F3B7B77D}" type="pres">
      <dgm:prSet presAssocID="{E19B93FE-ABC8-479F-91F6-AF9EC71228F3}" presName="parentText" presStyleLbl="node1" presStyleIdx="0" presStyleCnt="6">
        <dgm:presLayoutVars>
          <dgm:chMax val="0"/>
          <dgm:bulletEnabled val="1"/>
        </dgm:presLayoutVars>
      </dgm:prSet>
      <dgm:spPr/>
    </dgm:pt>
    <dgm:pt modelId="{D22353D6-F35B-462C-B6C6-5B7ED295321A}" type="pres">
      <dgm:prSet presAssocID="{C85FC5E2-E372-49A5-8987-270963EBF6DD}" presName="spacer" presStyleCnt="0"/>
      <dgm:spPr/>
    </dgm:pt>
    <dgm:pt modelId="{D4D28659-B936-4D83-8D1B-6D9EB0DB73B2}" type="pres">
      <dgm:prSet presAssocID="{B95683C6-1367-4ADE-B873-1F99979BA181}" presName="parentText" presStyleLbl="node1" presStyleIdx="1" presStyleCnt="6">
        <dgm:presLayoutVars>
          <dgm:chMax val="0"/>
          <dgm:bulletEnabled val="1"/>
        </dgm:presLayoutVars>
      </dgm:prSet>
      <dgm:spPr/>
    </dgm:pt>
    <dgm:pt modelId="{606AFD95-AAD0-483E-9517-E31D9BB96106}" type="pres">
      <dgm:prSet presAssocID="{25DC0476-17B8-4A04-8D4B-8FB177DE179E}" presName="spacer" presStyleCnt="0"/>
      <dgm:spPr/>
    </dgm:pt>
    <dgm:pt modelId="{6B0B009F-C933-40EE-8806-647EFDE38851}" type="pres">
      <dgm:prSet presAssocID="{7340BFA0-54FC-46A7-A186-B3D1EB555E02}" presName="parentText" presStyleLbl="node1" presStyleIdx="2" presStyleCnt="6">
        <dgm:presLayoutVars>
          <dgm:chMax val="0"/>
          <dgm:bulletEnabled val="1"/>
        </dgm:presLayoutVars>
      </dgm:prSet>
      <dgm:spPr/>
    </dgm:pt>
    <dgm:pt modelId="{0E5EAB6F-A3D3-4536-ACA3-F1D8CE520C2D}" type="pres">
      <dgm:prSet presAssocID="{38417725-043C-4E69-860D-3EE5F765C043}" presName="spacer" presStyleCnt="0"/>
      <dgm:spPr/>
    </dgm:pt>
    <dgm:pt modelId="{F98C6DE5-EC55-48FE-98EA-7153CFB9A4AE}" type="pres">
      <dgm:prSet presAssocID="{EDB6905D-C5E3-4869-8288-79E642937FA0}" presName="parentText" presStyleLbl="node1" presStyleIdx="3" presStyleCnt="6">
        <dgm:presLayoutVars>
          <dgm:chMax val="0"/>
          <dgm:bulletEnabled val="1"/>
        </dgm:presLayoutVars>
      </dgm:prSet>
      <dgm:spPr/>
    </dgm:pt>
    <dgm:pt modelId="{B12A1221-3761-4CCA-9463-1C3D9F92A057}" type="pres">
      <dgm:prSet presAssocID="{90EBD579-96DA-47D1-9C5C-B10F9012A08F}" presName="spacer" presStyleCnt="0"/>
      <dgm:spPr/>
    </dgm:pt>
    <dgm:pt modelId="{C2A77D1F-CC21-4E06-8AF9-7B4F9A838217}" type="pres">
      <dgm:prSet presAssocID="{85BE5B3E-A832-4A79-92FD-AC9B50C70FB4}" presName="parentText" presStyleLbl="node1" presStyleIdx="4" presStyleCnt="6">
        <dgm:presLayoutVars>
          <dgm:chMax val="0"/>
          <dgm:bulletEnabled val="1"/>
        </dgm:presLayoutVars>
      </dgm:prSet>
      <dgm:spPr/>
    </dgm:pt>
    <dgm:pt modelId="{E826B8A8-226A-4AFC-B398-39F85E958A1D}" type="pres">
      <dgm:prSet presAssocID="{DECB843A-0170-4517-BCC6-B4D819D4B6A4}" presName="spacer" presStyleCnt="0"/>
      <dgm:spPr/>
    </dgm:pt>
    <dgm:pt modelId="{6C8B57AF-A0E2-4089-9B32-967BB7FDCA0E}" type="pres">
      <dgm:prSet presAssocID="{07C9F984-46EC-4229-A68D-469EA2F03ED8}" presName="parentText" presStyleLbl="node1" presStyleIdx="5" presStyleCnt="6">
        <dgm:presLayoutVars>
          <dgm:chMax val="0"/>
          <dgm:bulletEnabled val="1"/>
        </dgm:presLayoutVars>
      </dgm:prSet>
      <dgm:spPr/>
    </dgm:pt>
  </dgm:ptLst>
  <dgm:cxnLst>
    <dgm:cxn modelId="{7BA0B91C-CE93-45F4-80B6-0BD68280BA78}" type="presOf" srcId="{27FEBA29-2FBD-42BD-9B7C-1FB9693A789E}" destId="{1A76E624-4980-4952-83DC-35AB5195B27B}" srcOrd="0" destOrd="0" presId="urn:microsoft.com/office/officeart/2005/8/layout/vList2"/>
    <dgm:cxn modelId="{5D2C7126-EFAD-4DD6-A030-646422E98D08}" srcId="{27FEBA29-2FBD-42BD-9B7C-1FB9693A789E}" destId="{E19B93FE-ABC8-479F-91F6-AF9EC71228F3}" srcOrd="0" destOrd="0" parTransId="{49201CCA-6379-4FA2-BEC5-027FF3AEB56E}" sibTransId="{C85FC5E2-E372-49A5-8987-270963EBF6DD}"/>
    <dgm:cxn modelId="{CFD75D74-3778-43DD-8294-B9ADAE472E77}" srcId="{27FEBA29-2FBD-42BD-9B7C-1FB9693A789E}" destId="{7340BFA0-54FC-46A7-A186-B3D1EB555E02}" srcOrd="2" destOrd="0" parTransId="{A02D66D3-EB6A-4B64-B201-DEFA5883ABA2}" sibTransId="{38417725-043C-4E69-860D-3EE5F765C043}"/>
    <dgm:cxn modelId="{88B91B5A-9C9F-4E65-A478-7B5DA4977739}" type="presOf" srcId="{B95683C6-1367-4ADE-B873-1F99979BA181}" destId="{D4D28659-B936-4D83-8D1B-6D9EB0DB73B2}" srcOrd="0" destOrd="0" presId="urn:microsoft.com/office/officeart/2005/8/layout/vList2"/>
    <dgm:cxn modelId="{44096780-6CE8-4F2C-B0BB-025013478DE0}" srcId="{27FEBA29-2FBD-42BD-9B7C-1FB9693A789E}" destId="{07C9F984-46EC-4229-A68D-469EA2F03ED8}" srcOrd="5" destOrd="0" parTransId="{CB315773-5555-4B78-9458-AD0553C1FAE0}" sibTransId="{53884F7D-7980-4980-B15D-F891E6493E9D}"/>
    <dgm:cxn modelId="{AF5FDC90-4CBB-44BF-AFB6-71F4972E7F91}" type="presOf" srcId="{E19B93FE-ABC8-479F-91F6-AF9EC71228F3}" destId="{1249A7E2-CA26-4E9A-9667-D728F3B7B77D}" srcOrd="0" destOrd="0" presId="urn:microsoft.com/office/officeart/2005/8/layout/vList2"/>
    <dgm:cxn modelId="{67DBF695-5FEB-45D3-A366-E5961964190E}" type="presOf" srcId="{07C9F984-46EC-4229-A68D-469EA2F03ED8}" destId="{6C8B57AF-A0E2-4089-9B32-967BB7FDCA0E}" srcOrd="0" destOrd="0" presId="urn:microsoft.com/office/officeart/2005/8/layout/vList2"/>
    <dgm:cxn modelId="{27CF849A-14F3-4BAC-A462-E636B5305893}" srcId="{27FEBA29-2FBD-42BD-9B7C-1FB9693A789E}" destId="{85BE5B3E-A832-4A79-92FD-AC9B50C70FB4}" srcOrd="4" destOrd="0" parTransId="{1F604545-9B8B-4579-B60A-F02CD8866259}" sibTransId="{DECB843A-0170-4517-BCC6-B4D819D4B6A4}"/>
    <dgm:cxn modelId="{6E390DA1-AB66-46CF-9B21-0A96EE95776B}" type="presOf" srcId="{EDB6905D-C5E3-4869-8288-79E642937FA0}" destId="{F98C6DE5-EC55-48FE-98EA-7153CFB9A4AE}" srcOrd="0" destOrd="0" presId="urn:microsoft.com/office/officeart/2005/8/layout/vList2"/>
    <dgm:cxn modelId="{A2FBD2A6-10D9-4CC0-B2CF-7909B543846E}" type="presOf" srcId="{85BE5B3E-A832-4A79-92FD-AC9B50C70FB4}" destId="{C2A77D1F-CC21-4E06-8AF9-7B4F9A838217}" srcOrd="0" destOrd="0" presId="urn:microsoft.com/office/officeart/2005/8/layout/vList2"/>
    <dgm:cxn modelId="{3C80C8C4-7C73-4FAC-87F9-8266702A0E9E}" srcId="{27FEBA29-2FBD-42BD-9B7C-1FB9693A789E}" destId="{B95683C6-1367-4ADE-B873-1F99979BA181}" srcOrd="1" destOrd="0" parTransId="{CC15FDC9-B088-41EE-A1D3-902580B3B24B}" sibTransId="{25DC0476-17B8-4A04-8D4B-8FB177DE179E}"/>
    <dgm:cxn modelId="{03A473CE-EE09-4E45-995C-44A6C90DEB26}" srcId="{27FEBA29-2FBD-42BD-9B7C-1FB9693A789E}" destId="{EDB6905D-C5E3-4869-8288-79E642937FA0}" srcOrd="3" destOrd="0" parTransId="{A730FFB9-9A80-4533-871F-E180BE6DDA7C}" sibTransId="{90EBD579-96DA-47D1-9C5C-B10F9012A08F}"/>
    <dgm:cxn modelId="{8CEFACE1-2867-4664-9133-14D1D84435B2}" type="presOf" srcId="{7340BFA0-54FC-46A7-A186-B3D1EB555E02}" destId="{6B0B009F-C933-40EE-8806-647EFDE38851}" srcOrd="0" destOrd="0" presId="urn:microsoft.com/office/officeart/2005/8/layout/vList2"/>
    <dgm:cxn modelId="{8415993D-BC14-4FFD-95E4-BA8DCFCD6FD8}" type="presParOf" srcId="{1A76E624-4980-4952-83DC-35AB5195B27B}" destId="{1249A7E2-CA26-4E9A-9667-D728F3B7B77D}" srcOrd="0" destOrd="0" presId="urn:microsoft.com/office/officeart/2005/8/layout/vList2"/>
    <dgm:cxn modelId="{F979AAD6-67CE-4698-97A5-CD12B83BB74F}" type="presParOf" srcId="{1A76E624-4980-4952-83DC-35AB5195B27B}" destId="{D22353D6-F35B-462C-B6C6-5B7ED295321A}" srcOrd="1" destOrd="0" presId="urn:microsoft.com/office/officeart/2005/8/layout/vList2"/>
    <dgm:cxn modelId="{234BCF66-B98B-46FA-BD97-4ED6E5BC6E6C}" type="presParOf" srcId="{1A76E624-4980-4952-83DC-35AB5195B27B}" destId="{D4D28659-B936-4D83-8D1B-6D9EB0DB73B2}" srcOrd="2" destOrd="0" presId="urn:microsoft.com/office/officeart/2005/8/layout/vList2"/>
    <dgm:cxn modelId="{93605F01-EFE6-432F-B21E-5F0A8F21A359}" type="presParOf" srcId="{1A76E624-4980-4952-83DC-35AB5195B27B}" destId="{606AFD95-AAD0-483E-9517-E31D9BB96106}" srcOrd="3" destOrd="0" presId="urn:microsoft.com/office/officeart/2005/8/layout/vList2"/>
    <dgm:cxn modelId="{4F6EB28F-45E0-4E9A-8F0C-E2B6749727D5}" type="presParOf" srcId="{1A76E624-4980-4952-83DC-35AB5195B27B}" destId="{6B0B009F-C933-40EE-8806-647EFDE38851}" srcOrd="4" destOrd="0" presId="urn:microsoft.com/office/officeart/2005/8/layout/vList2"/>
    <dgm:cxn modelId="{C2B7F9B5-8F68-456C-BDE5-FD8B62CFB5A8}" type="presParOf" srcId="{1A76E624-4980-4952-83DC-35AB5195B27B}" destId="{0E5EAB6F-A3D3-4536-ACA3-F1D8CE520C2D}" srcOrd="5" destOrd="0" presId="urn:microsoft.com/office/officeart/2005/8/layout/vList2"/>
    <dgm:cxn modelId="{077A6AF9-70B7-4569-9F6B-F649F5666DFF}" type="presParOf" srcId="{1A76E624-4980-4952-83DC-35AB5195B27B}" destId="{F98C6DE5-EC55-48FE-98EA-7153CFB9A4AE}" srcOrd="6" destOrd="0" presId="urn:microsoft.com/office/officeart/2005/8/layout/vList2"/>
    <dgm:cxn modelId="{14439E58-7979-4ADC-A522-5290DF1C53E6}" type="presParOf" srcId="{1A76E624-4980-4952-83DC-35AB5195B27B}" destId="{B12A1221-3761-4CCA-9463-1C3D9F92A057}" srcOrd="7" destOrd="0" presId="urn:microsoft.com/office/officeart/2005/8/layout/vList2"/>
    <dgm:cxn modelId="{BDE694BB-474B-4CE8-A021-84E6F9BA0629}" type="presParOf" srcId="{1A76E624-4980-4952-83DC-35AB5195B27B}" destId="{C2A77D1F-CC21-4E06-8AF9-7B4F9A838217}" srcOrd="8" destOrd="0" presId="urn:microsoft.com/office/officeart/2005/8/layout/vList2"/>
    <dgm:cxn modelId="{C3AC9401-C5EA-4EA2-BCE1-2AEB7728922B}" type="presParOf" srcId="{1A76E624-4980-4952-83DC-35AB5195B27B}" destId="{E826B8A8-226A-4AFC-B398-39F85E958A1D}" srcOrd="9" destOrd="0" presId="urn:microsoft.com/office/officeart/2005/8/layout/vList2"/>
    <dgm:cxn modelId="{A73DC625-0C8B-4B69-BA4D-1D75C6F66DA8}" type="presParOf" srcId="{1A76E624-4980-4952-83DC-35AB5195B27B}" destId="{6C8B57AF-A0E2-4089-9B32-967BB7FDCA0E}"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EF73D87-57CD-4B13-A550-961C04A575E6}" type="doc">
      <dgm:prSet loTypeId="urn:microsoft.com/office/officeart/2008/layout/LinedList" loCatId="list" qsTypeId="urn:microsoft.com/office/officeart/2005/8/quickstyle/simple4" qsCatId="simple" csTypeId="urn:microsoft.com/office/officeart/2005/8/colors/accent0_3" csCatId="mainScheme" phldr="1"/>
      <dgm:spPr/>
      <dgm:t>
        <a:bodyPr/>
        <a:lstStyle/>
        <a:p>
          <a:endParaRPr lang="en-US"/>
        </a:p>
      </dgm:t>
    </dgm:pt>
    <dgm:pt modelId="{18620139-2D2D-4CCB-ADD9-3DBC2A040EEE}">
      <dgm:prSet/>
      <dgm:spPr/>
      <dgm:t>
        <a:bodyPr/>
        <a:lstStyle/>
        <a:p>
          <a:r>
            <a:rPr lang="en-US" b="1" i="1" dirty="0"/>
            <a:t>Defensiveness:</a:t>
          </a:r>
          <a:r>
            <a:rPr lang="en-US" i="1" dirty="0"/>
            <a:t> </a:t>
          </a:r>
          <a:r>
            <a:rPr lang="en-US" dirty="0"/>
            <a:t>When the shareholders or organizational people are being threatened by the company, they tend to react in a way that hinders the effective communication system of the workplace. </a:t>
          </a:r>
        </a:p>
      </dgm:t>
    </dgm:pt>
    <dgm:pt modelId="{4E722727-0410-4E86-9D73-FA1365321BFC}" type="parTrans" cxnId="{5AB2757D-E4BA-4E16-937E-1466F2E9952C}">
      <dgm:prSet/>
      <dgm:spPr/>
      <dgm:t>
        <a:bodyPr/>
        <a:lstStyle/>
        <a:p>
          <a:endParaRPr lang="en-US"/>
        </a:p>
      </dgm:t>
    </dgm:pt>
    <dgm:pt modelId="{10A7CFA9-3DF8-4329-8FCF-B7D45837EAC3}" type="sibTrans" cxnId="{5AB2757D-E4BA-4E16-937E-1466F2E9952C}">
      <dgm:prSet/>
      <dgm:spPr/>
      <dgm:t>
        <a:bodyPr/>
        <a:lstStyle/>
        <a:p>
          <a:endParaRPr lang="en-US"/>
        </a:p>
      </dgm:t>
    </dgm:pt>
    <dgm:pt modelId="{843C2E2A-D2E0-4AD6-B62D-237DC9A262BC}">
      <dgm:prSet/>
      <dgm:spPr/>
      <dgm:t>
        <a:bodyPr/>
        <a:lstStyle/>
        <a:p>
          <a:r>
            <a:rPr lang="en-US" b="1" i="1" dirty="0"/>
            <a:t>Filtering:</a:t>
          </a:r>
          <a:r>
            <a:rPr lang="en-US" i="1" dirty="0"/>
            <a:t> </a:t>
          </a:r>
          <a:r>
            <a:rPr lang="en-US" dirty="0"/>
            <a:t>Filtering the barriers in effective communication as is the deliberate manipulation of someone's opinion or information to make it more favorable to the receiver (</a:t>
          </a:r>
          <a:r>
            <a:rPr lang="en-US" dirty="0" err="1"/>
            <a:t>Tebruegge</a:t>
          </a:r>
          <a:r>
            <a:rPr lang="en-US" dirty="0"/>
            <a:t> </a:t>
          </a:r>
          <a:r>
            <a:rPr lang="en-US" i="1" dirty="0"/>
            <a:t>et al., </a:t>
          </a:r>
          <a:r>
            <a:rPr lang="en-US" dirty="0"/>
            <a:t>2019).</a:t>
          </a:r>
        </a:p>
      </dgm:t>
    </dgm:pt>
    <dgm:pt modelId="{5C8B5468-317E-49B8-AF68-0AB2C2AAFFA2}" type="parTrans" cxnId="{A95D1143-B87E-4AB5-8602-1C95E871F20D}">
      <dgm:prSet/>
      <dgm:spPr/>
      <dgm:t>
        <a:bodyPr/>
        <a:lstStyle/>
        <a:p>
          <a:endParaRPr lang="en-US"/>
        </a:p>
      </dgm:t>
    </dgm:pt>
    <dgm:pt modelId="{E2F55AD1-8BA6-4428-BA4F-A3338FC3F413}" type="sibTrans" cxnId="{A95D1143-B87E-4AB5-8602-1C95E871F20D}">
      <dgm:prSet/>
      <dgm:spPr/>
      <dgm:t>
        <a:bodyPr/>
        <a:lstStyle/>
        <a:p>
          <a:endParaRPr lang="en-US"/>
        </a:p>
      </dgm:t>
    </dgm:pt>
    <dgm:pt modelId="{C3D9A146-8C88-4A58-B857-7411AD4F094D}" type="pres">
      <dgm:prSet presAssocID="{7EF73D87-57CD-4B13-A550-961C04A575E6}" presName="vert0" presStyleCnt="0">
        <dgm:presLayoutVars>
          <dgm:dir/>
          <dgm:animOne val="branch"/>
          <dgm:animLvl val="lvl"/>
        </dgm:presLayoutVars>
      </dgm:prSet>
      <dgm:spPr/>
    </dgm:pt>
    <dgm:pt modelId="{3AA189E5-14E6-4F56-95F6-F88EC3ED3078}" type="pres">
      <dgm:prSet presAssocID="{18620139-2D2D-4CCB-ADD9-3DBC2A040EEE}" presName="thickLine" presStyleLbl="alignNode1" presStyleIdx="0" presStyleCnt="2"/>
      <dgm:spPr/>
    </dgm:pt>
    <dgm:pt modelId="{8B673FBB-8595-458D-9F03-643AB0FB69CB}" type="pres">
      <dgm:prSet presAssocID="{18620139-2D2D-4CCB-ADD9-3DBC2A040EEE}" presName="horz1" presStyleCnt="0"/>
      <dgm:spPr/>
    </dgm:pt>
    <dgm:pt modelId="{8F68CEBE-1D14-4681-AEEA-537CE9798E0F}" type="pres">
      <dgm:prSet presAssocID="{18620139-2D2D-4CCB-ADD9-3DBC2A040EEE}" presName="tx1" presStyleLbl="revTx" presStyleIdx="0" presStyleCnt="2"/>
      <dgm:spPr/>
    </dgm:pt>
    <dgm:pt modelId="{140892AD-2073-4936-A91E-DD255674F724}" type="pres">
      <dgm:prSet presAssocID="{18620139-2D2D-4CCB-ADD9-3DBC2A040EEE}" presName="vert1" presStyleCnt="0"/>
      <dgm:spPr/>
    </dgm:pt>
    <dgm:pt modelId="{011341A3-1DAA-4129-B964-59668C14F3C8}" type="pres">
      <dgm:prSet presAssocID="{843C2E2A-D2E0-4AD6-B62D-237DC9A262BC}" presName="thickLine" presStyleLbl="alignNode1" presStyleIdx="1" presStyleCnt="2"/>
      <dgm:spPr/>
    </dgm:pt>
    <dgm:pt modelId="{12506274-3034-475A-9BAD-8B3105A64612}" type="pres">
      <dgm:prSet presAssocID="{843C2E2A-D2E0-4AD6-B62D-237DC9A262BC}" presName="horz1" presStyleCnt="0"/>
      <dgm:spPr/>
    </dgm:pt>
    <dgm:pt modelId="{B0DBC770-CB0B-4967-A3D8-42638802F97C}" type="pres">
      <dgm:prSet presAssocID="{843C2E2A-D2E0-4AD6-B62D-237DC9A262BC}" presName="tx1" presStyleLbl="revTx" presStyleIdx="1" presStyleCnt="2"/>
      <dgm:spPr/>
    </dgm:pt>
    <dgm:pt modelId="{DD94B91F-C262-4335-9ABD-6EE47A4314E6}" type="pres">
      <dgm:prSet presAssocID="{843C2E2A-D2E0-4AD6-B62D-237DC9A262BC}" presName="vert1" presStyleCnt="0"/>
      <dgm:spPr/>
    </dgm:pt>
  </dgm:ptLst>
  <dgm:cxnLst>
    <dgm:cxn modelId="{A95D1143-B87E-4AB5-8602-1C95E871F20D}" srcId="{7EF73D87-57CD-4B13-A550-961C04A575E6}" destId="{843C2E2A-D2E0-4AD6-B62D-237DC9A262BC}" srcOrd="1" destOrd="0" parTransId="{5C8B5468-317E-49B8-AF68-0AB2C2AAFFA2}" sibTransId="{E2F55AD1-8BA6-4428-BA4F-A3338FC3F413}"/>
    <dgm:cxn modelId="{05FC1868-2FAD-4153-82FC-95752E0852CB}" type="presOf" srcId="{18620139-2D2D-4CCB-ADD9-3DBC2A040EEE}" destId="{8F68CEBE-1D14-4681-AEEA-537CE9798E0F}" srcOrd="0" destOrd="0" presId="urn:microsoft.com/office/officeart/2008/layout/LinedList"/>
    <dgm:cxn modelId="{6FDC1559-5CB0-489E-B049-F69FB445990F}" type="presOf" srcId="{843C2E2A-D2E0-4AD6-B62D-237DC9A262BC}" destId="{B0DBC770-CB0B-4967-A3D8-42638802F97C}" srcOrd="0" destOrd="0" presId="urn:microsoft.com/office/officeart/2008/layout/LinedList"/>
    <dgm:cxn modelId="{5AB2757D-E4BA-4E16-937E-1466F2E9952C}" srcId="{7EF73D87-57CD-4B13-A550-961C04A575E6}" destId="{18620139-2D2D-4CCB-ADD9-3DBC2A040EEE}" srcOrd="0" destOrd="0" parTransId="{4E722727-0410-4E86-9D73-FA1365321BFC}" sibTransId="{10A7CFA9-3DF8-4329-8FCF-B7D45837EAC3}"/>
    <dgm:cxn modelId="{83A43ED1-5B57-411F-869E-F9351C1D7B17}" type="presOf" srcId="{7EF73D87-57CD-4B13-A550-961C04A575E6}" destId="{C3D9A146-8C88-4A58-B857-7411AD4F094D}" srcOrd="0" destOrd="0" presId="urn:microsoft.com/office/officeart/2008/layout/LinedList"/>
    <dgm:cxn modelId="{1A6ADEF8-5A37-4469-9273-69E7760AE803}" type="presParOf" srcId="{C3D9A146-8C88-4A58-B857-7411AD4F094D}" destId="{3AA189E5-14E6-4F56-95F6-F88EC3ED3078}" srcOrd="0" destOrd="0" presId="urn:microsoft.com/office/officeart/2008/layout/LinedList"/>
    <dgm:cxn modelId="{F25F7175-F17E-454B-AC8A-041A917F2FD5}" type="presParOf" srcId="{C3D9A146-8C88-4A58-B857-7411AD4F094D}" destId="{8B673FBB-8595-458D-9F03-643AB0FB69CB}" srcOrd="1" destOrd="0" presId="urn:microsoft.com/office/officeart/2008/layout/LinedList"/>
    <dgm:cxn modelId="{6D29BF6F-51CD-4AC7-8D5D-EDC823C69344}" type="presParOf" srcId="{8B673FBB-8595-458D-9F03-643AB0FB69CB}" destId="{8F68CEBE-1D14-4681-AEEA-537CE9798E0F}" srcOrd="0" destOrd="0" presId="urn:microsoft.com/office/officeart/2008/layout/LinedList"/>
    <dgm:cxn modelId="{D89FBBF0-8FDF-41CB-A6AF-27F41851BAFD}" type="presParOf" srcId="{8B673FBB-8595-458D-9F03-643AB0FB69CB}" destId="{140892AD-2073-4936-A91E-DD255674F724}" srcOrd="1" destOrd="0" presId="urn:microsoft.com/office/officeart/2008/layout/LinedList"/>
    <dgm:cxn modelId="{0C656E22-62D7-4A6F-BB64-E353A76CCC6C}" type="presParOf" srcId="{C3D9A146-8C88-4A58-B857-7411AD4F094D}" destId="{011341A3-1DAA-4129-B964-59668C14F3C8}" srcOrd="2" destOrd="0" presId="urn:microsoft.com/office/officeart/2008/layout/LinedList"/>
    <dgm:cxn modelId="{F01064FE-C9C2-47AB-A29F-81B1084B4E92}" type="presParOf" srcId="{C3D9A146-8C88-4A58-B857-7411AD4F094D}" destId="{12506274-3034-475A-9BAD-8B3105A64612}" srcOrd="3" destOrd="0" presId="urn:microsoft.com/office/officeart/2008/layout/LinedList"/>
    <dgm:cxn modelId="{1EF79A3F-1412-4B29-9DC7-78D2551BAF5F}" type="presParOf" srcId="{12506274-3034-475A-9BAD-8B3105A64612}" destId="{B0DBC770-CB0B-4967-A3D8-42638802F97C}" srcOrd="0" destOrd="0" presId="urn:microsoft.com/office/officeart/2008/layout/LinedList"/>
    <dgm:cxn modelId="{6E486AF3-D180-4349-BE90-345B2EF55CC2}" type="presParOf" srcId="{12506274-3034-475A-9BAD-8B3105A64612}" destId="{DD94B91F-C262-4335-9ABD-6EE47A4314E6}"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49A7E2-CA26-4E9A-9667-D728F3B7B77D}">
      <dsp:nvSpPr>
        <dsp:cNvPr id="0" name=""/>
        <dsp:cNvSpPr/>
      </dsp:nvSpPr>
      <dsp:spPr>
        <a:xfrm>
          <a:off x="0" y="42240"/>
          <a:ext cx="10058399" cy="551655"/>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Ana Maria </a:t>
          </a:r>
          <a:r>
            <a:rPr lang="en-GB" sz="2300" kern="1200" dirty="0" err="1"/>
            <a:t>Costache</a:t>
          </a:r>
          <a:r>
            <a:rPr lang="en-GB" sz="2300" kern="1200" dirty="0"/>
            <a:t> 2108826</a:t>
          </a:r>
          <a:endParaRPr lang="en-US" sz="2300" kern="1200" dirty="0"/>
        </a:p>
      </dsp:txBody>
      <dsp:txXfrm>
        <a:off x="26930" y="69170"/>
        <a:ext cx="10004539" cy="497795"/>
      </dsp:txXfrm>
    </dsp:sp>
    <dsp:sp modelId="{D4D28659-B936-4D83-8D1B-6D9EB0DB73B2}">
      <dsp:nvSpPr>
        <dsp:cNvPr id="0" name=""/>
        <dsp:cNvSpPr/>
      </dsp:nvSpPr>
      <dsp:spPr>
        <a:xfrm>
          <a:off x="0" y="660135"/>
          <a:ext cx="10058399" cy="551655"/>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Corina Florina Cazacu 2108194</a:t>
          </a:r>
          <a:endParaRPr lang="en-US" sz="2300" kern="1200"/>
        </a:p>
      </dsp:txBody>
      <dsp:txXfrm>
        <a:off x="26930" y="687065"/>
        <a:ext cx="10004539" cy="497795"/>
      </dsp:txXfrm>
    </dsp:sp>
    <dsp:sp modelId="{6B0B009F-C933-40EE-8806-647EFDE38851}">
      <dsp:nvSpPr>
        <dsp:cNvPr id="0" name=""/>
        <dsp:cNvSpPr/>
      </dsp:nvSpPr>
      <dsp:spPr>
        <a:xfrm>
          <a:off x="0" y="1278030"/>
          <a:ext cx="10058399" cy="551655"/>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err="1"/>
            <a:t>Rares</a:t>
          </a:r>
          <a:r>
            <a:rPr lang="en-GB" sz="2300" kern="1200" dirty="0"/>
            <a:t> Andrei </a:t>
          </a:r>
          <a:r>
            <a:rPr lang="en-GB" sz="2300" kern="1200" dirty="0" err="1"/>
            <a:t>Scobeniuc</a:t>
          </a:r>
          <a:r>
            <a:rPr lang="en-GB" sz="2300" kern="1200" dirty="0"/>
            <a:t> 2112787</a:t>
          </a:r>
          <a:endParaRPr lang="en-US" sz="2300" kern="1200" dirty="0"/>
        </a:p>
      </dsp:txBody>
      <dsp:txXfrm>
        <a:off x="26930" y="1304960"/>
        <a:ext cx="10004539" cy="497795"/>
      </dsp:txXfrm>
    </dsp:sp>
    <dsp:sp modelId="{F98C6DE5-EC55-48FE-98EA-7153CFB9A4AE}">
      <dsp:nvSpPr>
        <dsp:cNvPr id="0" name=""/>
        <dsp:cNvSpPr/>
      </dsp:nvSpPr>
      <dsp:spPr>
        <a:xfrm>
          <a:off x="0" y="1895926"/>
          <a:ext cx="10058399" cy="551655"/>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Stefania Claudia Bulete 2106754</a:t>
          </a:r>
          <a:endParaRPr lang="en-US" sz="2300" kern="1200" dirty="0"/>
        </a:p>
      </dsp:txBody>
      <dsp:txXfrm>
        <a:off x="26930" y="1922856"/>
        <a:ext cx="10004539" cy="497795"/>
      </dsp:txXfrm>
    </dsp:sp>
    <dsp:sp modelId="{C2A77D1F-CC21-4E06-8AF9-7B4F9A838217}">
      <dsp:nvSpPr>
        <dsp:cNvPr id="0" name=""/>
        <dsp:cNvSpPr/>
      </dsp:nvSpPr>
      <dsp:spPr>
        <a:xfrm>
          <a:off x="0" y="2513821"/>
          <a:ext cx="10058399" cy="551655"/>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Lecturer : Khaza Ahmed</a:t>
          </a:r>
          <a:endParaRPr lang="en-US" sz="2300" kern="1200"/>
        </a:p>
      </dsp:txBody>
      <dsp:txXfrm>
        <a:off x="26930" y="2540751"/>
        <a:ext cx="10004539" cy="497795"/>
      </dsp:txXfrm>
    </dsp:sp>
    <dsp:sp modelId="{6C8B57AF-A0E2-4089-9B32-967BB7FDCA0E}">
      <dsp:nvSpPr>
        <dsp:cNvPr id="0" name=""/>
        <dsp:cNvSpPr/>
      </dsp:nvSpPr>
      <dsp:spPr>
        <a:xfrm>
          <a:off x="0" y="3131716"/>
          <a:ext cx="10058399" cy="551655"/>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Effective Teamwork and Communication BMSW4002</a:t>
          </a:r>
          <a:endParaRPr lang="en-US" sz="2300" kern="1200"/>
        </a:p>
      </dsp:txBody>
      <dsp:txXfrm>
        <a:off x="26930" y="3158646"/>
        <a:ext cx="10004539" cy="4977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A189E5-14E6-4F56-95F6-F88EC3ED3078}">
      <dsp:nvSpPr>
        <dsp:cNvPr id="0" name=""/>
        <dsp:cNvSpPr/>
      </dsp:nvSpPr>
      <dsp:spPr>
        <a:xfrm>
          <a:off x="0" y="0"/>
          <a:ext cx="5573859" cy="0"/>
        </a:xfrm>
        <a:prstGeom prst="line">
          <a:avLst/>
        </a:prstGeom>
        <a:gradFill rotWithShape="0">
          <a:gsLst>
            <a:gs pos="0">
              <a:schemeClr val="dk2">
                <a:hueOff val="0"/>
                <a:satOff val="0"/>
                <a:lumOff val="0"/>
                <a:alphaOff val="0"/>
                <a:satMod val="100000"/>
                <a:lumMod val="100000"/>
              </a:schemeClr>
            </a:gs>
            <a:gs pos="50000">
              <a:schemeClr val="dk2">
                <a:hueOff val="0"/>
                <a:satOff val="0"/>
                <a:lumOff val="0"/>
                <a:alphaOff val="0"/>
                <a:shade val="99000"/>
                <a:satMod val="105000"/>
                <a:lumMod val="100000"/>
              </a:schemeClr>
            </a:gs>
            <a:gs pos="100000">
              <a:schemeClr val="dk2">
                <a:hueOff val="0"/>
                <a:satOff val="0"/>
                <a:lumOff val="0"/>
                <a:alphaOff val="0"/>
                <a:shade val="98000"/>
                <a:satMod val="105000"/>
                <a:lumMod val="100000"/>
              </a:schemeClr>
            </a:gs>
          </a:gsLst>
          <a:lin ang="5400000" scaled="0"/>
        </a:gradFill>
        <a:ln w="6350" cap="flat" cmpd="sng" algn="ctr">
          <a:solidFill>
            <a:schemeClr val="dk2">
              <a:hueOff val="0"/>
              <a:satOff val="0"/>
              <a:lumOff val="0"/>
              <a:alphaOff val="0"/>
            </a:schemeClr>
          </a:solidFill>
          <a:prstDash val="solid"/>
        </a:ln>
        <a:effectLst>
          <a:outerShdw blurRad="38100" dist="12700" dir="5400000" algn="ctr" rotWithShape="0">
            <a:srgbClr val="000000">
              <a:alpha val="63000"/>
            </a:srgbClr>
          </a:outerShdw>
        </a:effectLst>
      </dsp:spPr>
      <dsp:style>
        <a:lnRef idx="1">
          <a:scrgbClr r="0" g="0" b="0"/>
        </a:lnRef>
        <a:fillRef idx="3">
          <a:scrgbClr r="0" g="0" b="0"/>
        </a:fillRef>
        <a:effectRef idx="2">
          <a:scrgbClr r="0" g="0" b="0"/>
        </a:effectRef>
        <a:fontRef idx="minor">
          <a:schemeClr val="lt1"/>
        </a:fontRef>
      </dsp:style>
    </dsp:sp>
    <dsp:sp modelId="{8F68CEBE-1D14-4681-AEEA-537CE9798E0F}">
      <dsp:nvSpPr>
        <dsp:cNvPr id="0" name=""/>
        <dsp:cNvSpPr/>
      </dsp:nvSpPr>
      <dsp:spPr>
        <a:xfrm>
          <a:off x="0" y="0"/>
          <a:ext cx="5573859" cy="2804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b="1" i="1" kern="1200" dirty="0"/>
            <a:t>Defensiveness:</a:t>
          </a:r>
          <a:r>
            <a:rPr lang="en-US" sz="2800" i="1" kern="1200" dirty="0"/>
            <a:t> </a:t>
          </a:r>
          <a:r>
            <a:rPr lang="en-US" sz="2800" kern="1200" dirty="0"/>
            <a:t>When the shareholders or organizational people are being threatened by the company, they tend to react in a way that hinders the effective communication system of the workplace. </a:t>
          </a:r>
        </a:p>
      </dsp:txBody>
      <dsp:txXfrm>
        <a:off x="0" y="0"/>
        <a:ext cx="5573859" cy="2804700"/>
      </dsp:txXfrm>
    </dsp:sp>
    <dsp:sp modelId="{011341A3-1DAA-4129-B964-59668C14F3C8}">
      <dsp:nvSpPr>
        <dsp:cNvPr id="0" name=""/>
        <dsp:cNvSpPr/>
      </dsp:nvSpPr>
      <dsp:spPr>
        <a:xfrm>
          <a:off x="0" y="2804700"/>
          <a:ext cx="5573859" cy="0"/>
        </a:xfrm>
        <a:prstGeom prst="line">
          <a:avLst/>
        </a:prstGeom>
        <a:gradFill rotWithShape="0">
          <a:gsLst>
            <a:gs pos="0">
              <a:schemeClr val="dk2">
                <a:hueOff val="0"/>
                <a:satOff val="0"/>
                <a:lumOff val="0"/>
                <a:alphaOff val="0"/>
                <a:satMod val="100000"/>
                <a:lumMod val="100000"/>
              </a:schemeClr>
            </a:gs>
            <a:gs pos="50000">
              <a:schemeClr val="dk2">
                <a:hueOff val="0"/>
                <a:satOff val="0"/>
                <a:lumOff val="0"/>
                <a:alphaOff val="0"/>
                <a:shade val="99000"/>
                <a:satMod val="105000"/>
                <a:lumMod val="100000"/>
              </a:schemeClr>
            </a:gs>
            <a:gs pos="100000">
              <a:schemeClr val="dk2">
                <a:hueOff val="0"/>
                <a:satOff val="0"/>
                <a:lumOff val="0"/>
                <a:alphaOff val="0"/>
                <a:shade val="98000"/>
                <a:satMod val="105000"/>
                <a:lumMod val="100000"/>
              </a:schemeClr>
            </a:gs>
          </a:gsLst>
          <a:lin ang="5400000" scaled="0"/>
        </a:gradFill>
        <a:ln w="6350" cap="flat" cmpd="sng" algn="ctr">
          <a:solidFill>
            <a:schemeClr val="dk2">
              <a:hueOff val="0"/>
              <a:satOff val="0"/>
              <a:lumOff val="0"/>
              <a:alphaOff val="0"/>
            </a:schemeClr>
          </a:solidFill>
          <a:prstDash val="solid"/>
        </a:ln>
        <a:effectLst>
          <a:outerShdw blurRad="38100" dist="12700" dir="5400000" algn="ctr" rotWithShape="0">
            <a:srgbClr val="000000">
              <a:alpha val="63000"/>
            </a:srgbClr>
          </a:outerShdw>
        </a:effectLst>
      </dsp:spPr>
      <dsp:style>
        <a:lnRef idx="1">
          <a:scrgbClr r="0" g="0" b="0"/>
        </a:lnRef>
        <a:fillRef idx="3">
          <a:scrgbClr r="0" g="0" b="0"/>
        </a:fillRef>
        <a:effectRef idx="2">
          <a:scrgbClr r="0" g="0" b="0"/>
        </a:effectRef>
        <a:fontRef idx="minor">
          <a:schemeClr val="lt1"/>
        </a:fontRef>
      </dsp:style>
    </dsp:sp>
    <dsp:sp modelId="{B0DBC770-CB0B-4967-A3D8-42638802F97C}">
      <dsp:nvSpPr>
        <dsp:cNvPr id="0" name=""/>
        <dsp:cNvSpPr/>
      </dsp:nvSpPr>
      <dsp:spPr>
        <a:xfrm>
          <a:off x="0" y="2804700"/>
          <a:ext cx="5573859" cy="2804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b="1" i="1" kern="1200" dirty="0"/>
            <a:t>Filtering:</a:t>
          </a:r>
          <a:r>
            <a:rPr lang="en-US" sz="2800" i="1" kern="1200" dirty="0"/>
            <a:t> </a:t>
          </a:r>
          <a:r>
            <a:rPr lang="en-US" sz="2800" kern="1200" dirty="0"/>
            <a:t>Filtering the barriers in effective communication as is the deliberate manipulation of someone's opinion or information to make it more favorable to the receiver (</a:t>
          </a:r>
          <a:r>
            <a:rPr lang="en-US" sz="2800" kern="1200" dirty="0" err="1"/>
            <a:t>Tebruegge</a:t>
          </a:r>
          <a:r>
            <a:rPr lang="en-US" sz="2800" kern="1200" dirty="0"/>
            <a:t> </a:t>
          </a:r>
          <a:r>
            <a:rPr lang="en-US" sz="2800" i="1" kern="1200" dirty="0"/>
            <a:t>et al., </a:t>
          </a:r>
          <a:r>
            <a:rPr lang="en-US" sz="2800" kern="1200" dirty="0"/>
            <a:t>2019).</a:t>
          </a:r>
        </a:p>
      </dsp:txBody>
      <dsp:txXfrm>
        <a:off x="0" y="2804700"/>
        <a:ext cx="5573859" cy="28047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FC9A2B-902F-4EED-89FA-9C46D636A89A}" type="datetimeFigureOut">
              <a:rPr lang="en-GB" smtClean="0"/>
              <a:t>21/03/2022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D90A22-7993-47E6-AFDE-9836DBFA7D1E}" type="slidenum">
              <a:rPr lang="en-GB" smtClean="0"/>
              <a:t>‹#›</a:t>
            </a:fld>
            <a:endParaRPr lang="en-GB"/>
          </a:p>
        </p:txBody>
      </p:sp>
    </p:spTree>
    <p:extLst>
      <p:ext uri="{BB962C8B-B14F-4D97-AF65-F5344CB8AC3E}">
        <p14:creationId xmlns:p14="http://schemas.microsoft.com/office/powerpoint/2010/main" val="7602964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0000"/>
                </a:solidFill>
                <a:latin typeface="Times New Roman"/>
                <a:ea typeface="Times New Roman"/>
                <a:cs typeface="Times New Roman"/>
                <a:sym typeface="Times New Roman"/>
              </a:rPr>
              <a:t>As opined by Dwyer and Hopwood (2019), communication in organisation helps in establishing better performance rate and at the same time, a stable and positive work environment. Effective communication within an organisation helps in determining better employee and customer satisfaction and retention rate. This presentation is prepared upon the organisational context of </a:t>
            </a:r>
            <a:r>
              <a:rPr lang="en-GB" sz="1200" dirty="0" err="1">
                <a:solidFill>
                  <a:srgbClr val="000000"/>
                </a:solidFill>
                <a:latin typeface="Times New Roman"/>
                <a:ea typeface="Times New Roman"/>
                <a:cs typeface="Times New Roman"/>
                <a:sym typeface="Times New Roman"/>
              </a:rPr>
              <a:t>BrainLabs</a:t>
            </a:r>
            <a:r>
              <a:rPr lang="en-GB" sz="1200" dirty="0">
                <a:solidFill>
                  <a:srgbClr val="000000"/>
                </a:solidFill>
                <a:latin typeface="Times New Roman"/>
                <a:ea typeface="Times New Roman"/>
                <a:cs typeface="Times New Roman"/>
                <a:sym typeface="Times New Roman"/>
              </a:rPr>
              <a:t>.  </a:t>
            </a:r>
            <a:r>
              <a:rPr lang="en-GB" sz="1200" dirty="0" err="1">
                <a:solidFill>
                  <a:srgbClr val="000000"/>
                </a:solidFill>
                <a:latin typeface="Times New Roman"/>
                <a:ea typeface="Times New Roman"/>
                <a:cs typeface="Times New Roman"/>
                <a:sym typeface="Times New Roman"/>
              </a:rPr>
              <a:t>BrainLabs</a:t>
            </a:r>
            <a:r>
              <a:rPr lang="en-GB" sz="1200" dirty="0">
                <a:solidFill>
                  <a:srgbClr val="000000"/>
                </a:solidFill>
                <a:latin typeface="Times New Roman"/>
                <a:ea typeface="Times New Roman"/>
                <a:cs typeface="Times New Roman"/>
                <a:sym typeface="Times New Roman"/>
              </a:rPr>
              <a:t> is a digital marketing agency based in London that focuses on the journey of evolving the future for digital advertising. This presentation aims to talk about the advantages of effective communication taking into context the organisational context of </a:t>
            </a:r>
            <a:r>
              <a:rPr lang="en-GB" sz="1200" dirty="0" err="1">
                <a:solidFill>
                  <a:srgbClr val="000000"/>
                </a:solidFill>
                <a:latin typeface="Times New Roman"/>
                <a:ea typeface="Times New Roman"/>
                <a:cs typeface="Times New Roman"/>
                <a:sym typeface="Times New Roman"/>
              </a:rPr>
              <a:t>Brainlabs</a:t>
            </a:r>
            <a:r>
              <a:rPr lang="en-GB" sz="1200" dirty="0">
                <a:solidFill>
                  <a:srgbClr val="000000"/>
                </a:solidFill>
                <a:latin typeface="Times New Roman"/>
                <a:ea typeface="Times New Roman"/>
                <a:cs typeface="Times New Roman"/>
                <a:sym typeface="Times New Roman"/>
              </a:rPr>
              <a:t>. Further this presentation will analyse how </a:t>
            </a:r>
            <a:r>
              <a:rPr lang="en-GB" sz="1200" dirty="0" err="1">
                <a:solidFill>
                  <a:srgbClr val="000000"/>
                </a:solidFill>
                <a:latin typeface="Times New Roman"/>
                <a:ea typeface="Times New Roman"/>
                <a:cs typeface="Times New Roman"/>
                <a:sym typeface="Times New Roman"/>
              </a:rPr>
              <a:t>Brainlabs</a:t>
            </a:r>
            <a:r>
              <a:rPr lang="en-GB" sz="1200" dirty="0">
                <a:solidFill>
                  <a:srgbClr val="000000"/>
                </a:solidFill>
                <a:latin typeface="Times New Roman"/>
                <a:ea typeface="Times New Roman"/>
                <a:cs typeface="Times New Roman"/>
                <a:sym typeface="Times New Roman"/>
              </a:rPr>
              <a:t> can use the theories that are related to communication models in its business process. Lastly, this presentation will talk about the barriers and channels of communication within the organisation and analyse ways of improving the overall organisational communication process. </a:t>
            </a:r>
            <a:endParaRPr lang="en-GB" dirty="0"/>
          </a:p>
          <a:p>
            <a:endParaRPr lang="en-GB" dirty="0"/>
          </a:p>
        </p:txBody>
      </p:sp>
      <p:sp>
        <p:nvSpPr>
          <p:cNvPr id="4" name="Slide Number Placeholder 3"/>
          <p:cNvSpPr>
            <a:spLocks noGrp="1"/>
          </p:cNvSpPr>
          <p:nvPr>
            <p:ph type="sldNum" sz="quarter" idx="5"/>
          </p:nvPr>
        </p:nvSpPr>
        <p:spPr/>
        <p:txBody>
          <a:bodyPr/>
          <a:lstStyle/>
          <a:p>
            <a:fld id="{60D90A22-7993-47E6-AFDE-9836DBFA7D1E}" type="slidenum">
              <a:rPr lang="en-GB" smtClean="0"/>
              <a:t>3</a:t>
            </a:fld>
            <a:endParaRPr lang="en-GB"/>
          </a:p>
        </p:txBody>
      </p:sp>
    </p:spTree>
    <p:extLst>
      <p:ext uri="{BB962C8B-B14F-4D97-AF65-F5344CB8AC3E}">
        <p14:creationId xmlns:p14="http://schemas.microsoft.com/office/powerpoint/2010/main" val="19047960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dk1"/>
                </a:solidFill>
                <a:latin typeface="Times New Roman"/>
                <a:ea typeface="Times New Roman"/>
                <a:cs typeface="Times New Roman"/>
                <a:sym typeface="Times New Roman"/>
              </a:rPr>
              <a:t>Effective communication in organisation helps in informing and controlling, along with motivating and helping the employees to emotionally express their concerns to the management. Effective communication within an organisation is possible with the help of communication channels like face-to-face communication, mobile communication channels, electronic communication channels, and through written communication. </a:t>
            </a:r>
            <a:endParaRPr lang="en-GB" dirty="0"/>
          </a:p>
          <a:p>
            <a:endParaRPr lang="en-GB" dirty="0"/>
          </a:p>
        </p:txBody>
      </p:sp>
      <p:sp>
        <p:nvSpPr>
          <p:cNvPr id="4" name="Slide Number Placeholder 3"/>
          <p:cNvSpPr>
            <a:spLocks noGrp="1"/>
          </p:cNvSpPr>
          <p:nvPr>
            <p:ph type="sldNum" sz="quarter" idx="5"/>
          </p:nvPr>
        </p:nvSpPr>
        <p:spPr/>
        <p:txBody>
          <a:bodyPr/>
          <a:lstStyle/>
          <a:p>
            <a:fld id="{60D90A22-7993-47E6-AFDE-9836DBFA7D1E}" type="slidenum">
              <a:rPr lang="en-GB" smtClean="0"/>
              <a:t>4</a:t>
            </a:fld>
            <a:endParaRPr lang="en-GB"/>
          </a:p>
        </p:txBody>
      </p:sp>
    </p:spTree>
    <p:extLst>
      <p:ext uri="{BB962C8B-B14F-4D97-AF65-F5344CB8AC3E}">
        <p14:creationId xmlns:p14="http://schemas.microsoft.com/office/powerpoint/2010/main" val="16572237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chemeClr val="dk1"/>
                </a:solidFill>
                <a:latin typeface="Times New Roman"/>
                <a:ea typeface="Times New Roman"/>
                <a:cs typeface="Times New Roman"/>
                <a:sym typeface="Times New Roman"/>
              </a:rPr>
              <a:t>Group decision </a:t>
            </a:r>
            <a:r>
              <a:rPr lang="en-GB" sz="1200" b="1" dirty="0" err="1">
                <a:solidFill>
                  <a:schemeClr val="dk1"/>
                </a:solidFill>
                <a:latin typeface="Times New Roman"/>
                <a:ea typeface="Times New Roman"/>
                <a:cs typeface="Times New Roman"/>
                <a:sym typeface="Times New Roman"/>
              </a:rPr>
              <a:t>makin</a:t>
            </a:r>
            <a:r>
              <a:rPr lang="en-GB" sz="1200" b="1" dirty="0">
                <a:solidFill>
                  <a:schemeClr val="dk1"/>
                </a:solidFill>
                <a:latin typeface="Times New Roman"/>
                <a:ea typeface="Times New Roman"/>
                <a:cs typeface="Times New Roman"/>
                <a:sym typeface="Times New Roman"/>
              </a:rPr>
              <a:t> </a:t>
            </a:r>
            <a:r>
              <a:rPr lang="en-GB" sz="1200" dirty="0">
                <a:solidFill>
                  <a:schemeClr val="dk1"/>
                </a:solidFill>
                <a:latin typeface="Times New Roman"/>
                <a:ea typeface="Times New Roman"/>
                <a:cs typeface="Times New Roman"/>
                <a:sym typeface="Times New Roman"/>
              </a:rPr>
              <a:t>-For establishing effective group decision-making it is important to practise regular communication. Effective communication within the group helps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to decide upon which decision-making process to follow during group projects.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can follow brainstorming group decision-making techniques because it will help the organisation to stimulate multiple creative ideas, concepts and solutions. Furthermore, the organisation can use a dialectic decisions method so that it is easier for the group to have a record of all the possible alternatives that could be considered for future purposes. </a:t>
            </a:r>
          </a:p>
          <a:p>
            <a:pPr marL="0" marR="0" lvl="0" indent="0" algn="l" defTabSz="914400" rtl="0" eaLnBrk="1" fontAlgn="auto" latinLnBrk="0" hangingPunct="1">
              <a:lnSpc>
                <a:spcPct val="100000"/>
              </a:lnSpc>
              <a:spcBef>
                <a:spcPts val="0"/>
              </a:spcBef>
              <a:spcAft>
                <a:spcPts val="0"/>
              </a:spcAft>
              <a:buClrTx/>
              <a:buSzTx/>
              <a:buFontTx/>
              <a:buNone/>
              <a:tabLst/>
              <a:defRPr/>
            </a:pPr>
            <a:r>
              <a:rPr lang="en" sz="1200" b="1" i="1" dirty="0">
                <a:solidFill>
                  <a:schemeClr val="dk1"/>
                </a:solidFill>
                <a:latin typeface="Times New Roman"/>
                <a:ea typeface="Times New Roman"/>
                <a:cs typeface="Times New Roman"/>
                <a:sym typeface="Times New Roman"/>
              </a:rPr>
              <a:t>Increasing engagement and productivity</a:t>
            </a:r>
            <a:r>
              <a:rPr lang="en" sz="1200" dirty="0">
                <a:solidFill>
                  <a:schemeClr val="dk1"/>
                </a:solidFill>
                <a:latin typeface="Times New Roman"/>
                <a:ea typeface="Times New Roman"/>
                <a:cs typeface="Times New Roman"/>
                <a:sym typeface="Times New Roman"/>
              </a:rPr>
              <a:t>- It must be mentioned that with the help of regular communication, engaging the employees is easier. This is because with regular interaction employees stay informed about the responsibilities and get an opportunity to talk about the concerns, which after getting addressed by the management, keeps the employees engaged and motivated to work</a:t>
            </a:r>
            <a:endParaRPr lang="en-GB" sz="1200" dirty="0">
              <a:solidFill>
                <a:schemeClr val="dk1"/>
              </a:solidFill>
              <a:latin typeface="Times New Roman"/>
              <a:ea typeface="Times New Roman"/>
              <a:cs typeface="Times New Roman"/>
              <a:sym typeface="Times New Roman"/>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 sz="1200" b="1" i="1" dirty="0">
                <a:solidFill>
                  <a:schemeClr val="dk1"/>
                </a:solidFill>
                <a:latin typeface="Times New Roman"/>
                <a:ea typeface="Times New Roman"/>
                <a:cs typeface="Times New Roman"/>
                <a:sym typeface="Times New Roman"/>
              </a:rPr>
              <a:t>Team formation</a:t>
            </a:r>
            <a:r>
              <a:rPr lang="en" sz="1200" dirty="0">
                <a:solidFill>
                  <a:schemeClr val="dk1"/>
                </a:solidFill>
                <a:latin typeface="Times New Roman"/>
                <a:ea typeface="Times New Roman"/>
                <a:cs typeface="Times New Roman"/>
                <a:sym typeface="Times New Roman"/>
              </a:rPr>
              <a:t>-</a:t>
            </a:r>
            <a:r>
              <a:rPr lang="en-GB" sz="1200" dirty="0">
                <a:solidFill>
                  <a:schemeClr val="dk1"/>
                </a:solidFill>
                <a:latin typeface="Times New Roman"/>
                <a:ea typeface="Times New Roman"/>
                <a:cs typeface="Times New Roman"/>
                <a:sym typeface="Times New Roman"/>
              </a:rPr>
              <a:t> In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effective communication helps in developing a positive work environment within the teams. By promoting effective communication  with the employees, the management can manage building trust and loyalty along with the workforce. </a:t>
            </a:r>
          </a:p>
          <a:p>
            <a:pPr marL="0" marR="0" lvl="0" indent="0" algn="l" defTabSz="914400" rtl="0" eaLnBrk="1" fontAlgn="auto" latinLnBrk="0" hangingPunct="1">
              <a:lnSpc>
                <a:spcPct val="100000"/>
              </a:lnSpc>
              <a:spcBef>
                <a:spcPts val="0"/>
              </a:spcBef>
              <a:spcAft>
                <a:spcPts val="0"/>
              </a:spcAft>
              <a:buClrTx/>
              <a:buSzTx/>
              <a:buFontTx/>
              <a:buNone/>
              <a:tabLst/>
              <a:defRPr/>
            </a:pPr>
            <a:r>
              <a:rPr lang="en" sz="1200" b="1" i="1" dirty="0">
                <a:solidFill>
                  <a:schemeClr val="dk1"/>
                </a:solidFill>
                <a:latin typeface="Times New Roman"/>
                <a:ea typeface="Times New Roman"/>
                <a:cs typeface="Times New Roman"/>
                <a:sym typeface="Times New Roman"/>
              </a:rPr>
              <a:t>Conflict handling</a:t>
            </a:r>
            <a:r>
              <a:rPr lang="en" sz="1200" dirty="0">
                <a:solidFill>
                  <a:schemeClr val="dk1"/>
                </a:solidFill>
                <a:latin typeface="Times New Roman"/>
                <a:ea typeface="Times New Roman"/>
                <a:cs typeface="Times New Roman"/>
                <a:sym typeface="Times New Roman"/>
              </a:rPr>
              <a:t>- Communication helps in working through the unavoidable conflicts. </a:t>
            </a:r>
            <a:endParaRPr lang="en-GB" sz="1200" dirty="0">
              <a:solidFill>
                <a:schemeClr val="dk1"/>
              </a:solidFill>
              <a:latin typeface="Times New Roman"/>
              <a:ea typeface="Times New Roman"/>
              <a:cs typeface="Times New Roman"/>
              <a:sym typeface="Times New Roman"/>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 sz="1200" b="1" i="1" dirty="0">
                <a:solidFill>
                  <a:schemeClr val="dk1"/>
                </a:solidFill>
                <a:latin typeface="Times New Roman"/>
                <a:ea typeface="Times New Roman"/>
                <a:cs typeface="Times New Roman"/>
                <a:sym typeface="Times New Roman"/>
              </a:rPr>
              <a:t>Building better work relationships</a:t>
            </a:r>
            <a:r>
              <a:rPr lang="en" sz="1200" dirty="0">
                <a:solidFill>
                  <a:schemeClr val="dk1"/>
                </a:solidFill>
                <a:latin typeface="Times New Roman"/>
                <a:ea typeface="Times New Roman"/>
                <a:cs typeface="Times New Roman"/>
                <a:sym typeface="Times New Roman"/>
              </a:rPr>
              <a:t>- By communicating effectively with the employees and the customers, it becomes easier for Brainlabs to cater to their queries and concerns along with satisfying them, which helps in developing better relationships. </a:t>
            </a:r>
            <a:endParaRPr lang="en-GB" sz="1200" dirty="0">
              <a:solidFill>
                <a:schemeClr val="dk1"/>
              </a:solidFill>
              <a:latin typeface="Times New Roman"/>
              <a:ea typeface="Times New Roman"/>
              <a:cs typeface="Times New Roman"/>
              <a:sym typeface="Times New Roman"/>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dk1"/>
              </a:solidFill>
              <a:latin typeface="Times New Roman"/>
              <a:ea typeface="Times New Roman"/>
              <a:cs typeface="Times New Roman"/>
              <a:sym typeface="Times New Roman"/>
            </a:endParaRPr>
          </a:p>
          <a:p>
            <a:endParaRPr lang="en-GB" dirty="0"/>
          </a:p>
        </p:txBody>
      </p:sp>
      <p:sp>
        <p:nvSpPr>
          <p:cNvPr id="4" name="Slide Number Placeholder 3"/>
          <p:cNvSpPr>
            <a:spLocks noGrp="1"/>
          </p:cNvSpPr>
          <p:nvPr>
            <p:ph type="sldNum" sz="quarter" idx="5"/>
          </p:nvPr>
        </p:nvSpPr>
        <p:spPr/>
        <p:txBody>
          <a:bodyPr/>
          <a:lstStyle/>
          <a:p>
            <a:fld id="{60D90A22-7993-47E6-AFDE-9836DBFA7D1E}" type="slidenum">
              <a:rPr lang="en-GB" smtClean="0"/>
              <a:t>5</a:t>
            </a:fld>
            <a:endParaRPr lang="en-GB"/>
          </a:p>
        </p:txBody>
      </p:sp>
    </p:spTree>
    <p:extLst>
      <p:ext uri="{BB962C8B-B14F-4D97-AF65-F5344CB8AC3E}">
        <p14:creationId xmlns:p14="http://schemas.microsoft.com/office/powerpoint/2010/main" val="35318112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dk1"/>
                </a:solidFill>
                <a:latin typeface="Times New Roman"/>
                <a:ea typeface="Times New Roman"/>
                <a:cs typeface="Times New Roman"/>
                <a:sym typeface="Times New Roman"/>
              </a:rPr>
              <a:t>There is also a sixth component in the model, which is noise.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with the help of this communication model can </a:t>
            </a:r>
            <a:r>
              <a:rPr lang="en-GB" sz="1200" b="1" i="1" dirty="0">
                <a:solidFill>
                  <a:schemeClr val="dk1"/>
                </a:solidFill>
                <a:latin typeface="Times New Roman"/>
                <a:ea typeface="Times New Roman"/>
                <a:cs typeface="Times New Roman"/>
                <a:sym typeface="Times New Roman"/>
              </a:rPr>
              <a:t>establish effective communication between the sender and receiver</a:t>
            </a:r>
            <a:r>
              <a:rPr lang="en-GB" sz="1200" dirty="0">
                <a:solidFill>
                  <a:schemeClr val="dk1"/>
                </a:solidFill>
                <a:latin typeface="Times New Roman"/>
                <a:ea typeface="Times New Roman"/>
                <a:cs typeface="Times New Roman"/>
                <a:sym typeface="Times New Roman"/>
              </a:rPr>
              <a:t>. With the help of this model,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can identify the possible barriers that can lead the organisation to breakdown in communication. The </a:t>
            </a:r>
            <a:r>
              <a:rPr lang="en-GB" sz="1200" b="1" i="1" dirty="0">
                <a:solidFill>
                  <a:schemeClr val="dk1"/>
                </a:solidFill>
                <a:latin typeface="Times New Roman"/>
                <a:ea typeface="Times New Roman"/>
                <a:cs typeface="Times New Roman"/>
                <a:sym typeface="Times New Roman"/>
              </a:rPr>
              <a:t>‘noise’ </a:t>
            </a:r>
            <a:r>
              <a:rPr lang="en-GB" sz="1200" dirty="0">
                <a:solidFill>
                  <a:schemeClr val="dk1"/>
                </a:solidFill>
                <a:latin typeface="Times New Roman"/>
                <a:ea typeface="Times New Roman"/>
                <a:cs typeface="Times New Roman"/>
                <a:sym typeface="Times New Roman"/>
              </a:rPr>
              <a:t>component of the model represents the barriers to communication within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after applying this communication model can </a:t>
            </a:r>
            <a:r>
              <a:rPr lang="en-GB" sz="1200" b="1" i="1" dirty="0">
                <a:solidFill>
                  <a:schemeClr val="dk1"/>
                </a:solidFill>
                <a:latin typeface="Times New Roman"/>
                <a:ea typeface="Times New Roman"/>
                <a:cs typeface="Times New Roman"/>
                <a:sym typeface="Times New Roman"/>
              </a:rPr>
              <a:t>identify the cultural differences among the employees as a ‘noise’ or barrier in the communication process</a:t>
            </a:r>
            <a:r>
              <a:rPr lang="en-GB" sz="1200" dirty="0">
                <a:solidFill>
                  <a:schemeClr val="dk1"/>
                </a:solidFill>
                <a:latin typeface="Times New Roman"/>
                <a:ea typeface="Times New Roman"/>
                <a:cs typeface="Times New Roman"/>
                <a:sym typeface="Times New Roman"/>
              </a:rPr>
              <a:t>. After analysing the possible challenges, it will be easier for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to resolve those barriers and establish effective communication with the employees. </a:t>
            </a:r>
          </a:p>
          <a:p>
            <a:endParaRPr lang="en-GB" dirty="0"/>
          </a:p>
        </p:txBody>
      </p:sp>
      <p:sp>
        <p:nvSpPr>
          <p:cNvPr id="4" name="Slide Number Placeholder 3"/>
          <p:cNvSpPr>
            <a:spLocks noGrp="1"/>
          </p:cNvSpPr>
          <p:nvPr>
            <p:ph type="sldNum" sz="quarter" idx="5"/>
          </p:nvPr>
        </p:nvSpPr>
        <p:spPr/>
        <p:txBody>
          <a:bodyPr/>
          <a:lstStyle/>
          <a:p>
            <a:fld id="{60D90A22-7993-47E6-AFDE-9836DBFA7D1E}" type="slidenum">
              <a:rPr lang="en-GB" smtClean="0"/>
              <a:t>6</a:t>
            </a:fld>
            <a:endParaRPr lang="en-GB"/>
          </a:p>
        </p:txBody>
      </p:sp>
    </p:spTree>
    <p:extLst>
      <p:ext uri="{BB962C8B-B14F-4D97-AF65-F5344CB8AC3E}">
        <p14:creationId xmlns:p14="http://schemas.microsoft.com/office/powerpoint/2010/main" val="3992979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dk1"/>
                </a:solidFill>
                <a:latin typeface="Times New Roman"/>
                <a:ea typeface="Times New Roman"/>
                <a:cs typeface="Times New Roman"/>
                <a:sym typeface="Times New Roman"/>
              </a:rPr>
              <a:t>Applying this model into the business process,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can establish effective communication by keeping the sender and receiver at the same level. This will help the company to reduce the problems of misunderstanding and conflict within the organisation because when the sender and receiver are at the same level, it becomes easier in interpreting the meaning of the message. Applying </a:t>
            </a:r>
            <a:r>
              <a:rPr lang="en-GB" sz="1200" dirty="0" err="1">
                <a:solidFill>
                  <a:schemeClr val="dk1"/>
                </a:solidFill>
                <a:latin typeface="Times New Roman"/>
                <a:ea typeface="Times New Roman"/>
                <a:cs typeface="Times New Roman"/>
                <a:sym typeface="Times New Roman"/>
              </a:rPr>
              <a:t>Berlo’s</a:t>
            </a:r>
            <a:r>
              <a:rPr lang="en-GB" sz="1200" dirty="0">
                <a:solidFill>
                  <a:schemeClr val="dk1"/>
                </a:solidFill>
                <a:latin typeface="Times New Roman"/>
                <a:ea typeface="Times New Roman"/>
                <a:cs typeface="Times New Roman"/>
                <a:sym typeface="Times New Roman"/>
              </a:rPr>
              <a:t> communication model will help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to identify whether the source of information is appropriate or not. This means, while applying this communication model,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will understand the attitude and knowledge of the sender, and identify whether any cultural difference is affecting the communication process. Furthermore, it must also be mentioned that with the help of this model,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will be able to analyse whether the encoder’s communication behaviour is appropriate for the company. This is because if the management is unable to produce the message properly, by addressing the possible sources and through an appropriate communication channel, maintaining effective communication will be challenging (</a:t>
            </a:r>
            <a:r>
              <a:rPr lang="en-GB" sz="1200" dirty="0" err="1">
                <a:solidFill>
                  <a:srgbClr val="222222"/>
                </a:solidFill>
                <a:latin typeface="Times New Roman"/>
                <a:ea typeface="Times New Roman"/>
                <a:cs typeface="Times New Roman"/>
                <a:sym typeface="Times New Roman"/>
              </a:rPr>
              <a:t>Turaga</a:t>
            </a:r>
            <a:r>
              <a:rPr lang="en-GB" sz="1200" dirty="0">
                <a:solidFill>
                  <a:srgbClr val="222222"/>
                </a:solidFill>
                <a:latin typeface="Times New Roman"/>
                <a:ea typeface="Times New Roman"/>
                <a:cs typeface="Times New Roman"/>
                <a:sym typeface="Times New Roman"/>
              </a:rPr>
              <a:t>, 2016</a:t>
            </a:r>
            <a:r>
              <a:rPr lang="en-GB" sz="1200" dirty="0">
                <a:solidFill>
                  <a:schemeClr val="dk1"/>
                </a:solidFill>
                <a:latin typeface="Times New Roman"/>
                <a:ea typeface="Times New Roman"/>
                <a:cs typeface="Times New Roman"/>
                <a:sym typeface="Times New Roman"/>
              </a:rPr>
              <a:t>).</a:t>
            </a:r>
            <a:endParaRPr lang="en-GB" dirty="0"/>
          </a:p>
          <a:p>
            <a:endParaRPr lang="en-GB" dirty="0"/>
          </a:p>
        </p:txBody>
      </p:sp>
      <p:sp>
        <p:nvSpPr>
          <p:cNvPr id="4" name="Slide Number Placeholder 3"/>
          <p:cNvSpPr>
            <a:spLocks noGrp="1"/>
          </p:cNvSpPr>
          <p:nvPr>
            <p:ph type="sldNum" sz="quarter" idx="5"/>
          </p:nvPr>
        </p:nvSpPr>
        <p:spPr/>
        <p:txBody>
          <a:bodyPr/>
          <a:lstStyle/>
          <a:p>
            <a:fld id="{60D90A22-7993-47E6-AFDE-9836DBFA7D1E}" type="slidenum">
              <a:rPr lang="en-GB" smtClean="0"/>
              <a:t>7</a:t>
            </a:fld>
            <a:endParaRPr lang="en-GB"/>
          </a:p>
        </p:txBody>
      </p:sp>
    </p:spTree>
    <p:extLst>
      <p:ext uri="{BB962C8B-B14F-4D97-AF65-F5344CB8AC3E}">
        <p14:creationId xmlns:p14="http://schemas.microsoft.com/office/powerpoint/2010/main" val="4529290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200" b="0" i="0" u="none" strike="noStrike" cap="none" dirty="0">
                <a:solidFill>
                  <a:srgbClr val="000000"/>
                </a:solidFill>
                <a:latin typeface="Arial"/>
                <a:ea typeface="Arial"/>
                <a:cs typeface="Arial"/>
                <a:sym typeface="Arial"/>
              </a:rPr>
              <a:t>The employees of the concerned company have to connect with each other within their workplace but among the different cultural staff, it acts as a barrier. However, the company recruits talent from different cultures in terms of delivering the value of cultural diversity but in terms of effective communication among the </a:t>
            </a:r>
            <a:r>
              <a:rPr lang="en-US" sz="1200" b="0" i="0" u="none" strike="noStrike" cap="none" dirty="0" err="1">
                <a:solidFill>
                  <a:srgbClr val="000000"/>
                </a:solidFill>
                <a:latin typeface="Arial"/>
                <a:ea typeface="Arial"/>
                <a:cs typeface="Arial"/>
                <a:sym typeface="Arial"/>
              </a:rPr>
              <a:t>organisation</a:t>
            </a:r>
            <a:r>
              <a:rPr lang="en-US" sz="1200" b="0" i="0" u="none" strike="noStrike" cap="none" dirty="0">
                <a:solidFill>
                  <a:srgbClr val="000000"/>
                </a:solidFill>
                <a:latin typeface="Arial"/>
                <a:ea typeface="Arial"/>
                <a:cs typeface="Arial"/>
                <a:sym typeface="Arial"/>
              </a:rPr>
              <a:t> and their external stakeholders, it is a significant barrier.   </a:t>
            </a:r>
          </a:p>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200" b="0" i="0" u="none" strike="noStrike" cap="none" dirty="0">
                <a:solidFill>
                  <a:srgbClr val="000000"/>
                </a:solidFill>
                <a:latin typeface="Arial"/>
                <a:ea typeface="Arial"/>
                <a:cs typeface="Arial"/>
                <a:sym typeface="Arial"/>
              </a:rPr>
              <a:t>It is important to ensure proficiency in English in terms of communicating properly with </a:t>
            </a:r>
            <a:r>
              <a:rPr lang="en-US" sz="1200" b="0" i="0" u="none" strike="noStrike" cap="none" dirty="0" err="1">
                <a:solidFill>
                  <a:srgbClr val="000000"/>
                </a:solidFill>
                <a:latin typeface="Arial"/>
                <a:ea typeface="Arial"/>
                <a:cs typeface="Arial"/>
                <a:sym typeface="Arial"/>
              </a:rPr>
              <a:t>organisational</a:t>
            </a:r>
            <a:r>
              <a:rPr lang="en-US" sz="1200" b="0" i="0" u="none" strike="noStrike" cap="none" dirty="0">
                <a:solidFill>
                  <a:srgbClr val="000000"/>
                </a:solidFill>
                <a:latin typeface="Arial"/>
                <a:ea typeface="Arial"/>
                <a:cs typeface="Arial"/>
                <a:sym typeface="Arial"/>
              </a:rPr>
              <a:t> people. In this context, it can be stated that the communication between the </a:t>
            </a:r>
            <a:r>
              <a:rPr lang="en-US" sz="1200" b="0" i="0" u="none" strike="noStrike" cap="none" dirty="0" err="1">
                <a:solidFill>
                  <a:srgbClr val="000000"/>
                </a:solidFill>
                <a:latin typeface="Arial"/>
                <a:ea typeface="Arial"/>
                <a:cs typeface="Arial"/>
                <a:sym typeface="Arial"/>
              </a:rPr>
              <a:t>organisation</a:t>
            </a:r>
            <a:r>
              <a:rPr lang="en-US" sz="1200" b="0" i="0" u="none" strike="noStrike" cap="none" dirty="0">
                <a:solidFill>
                  <a:srgbClr val="000000"/>
                </a:solidFill>
                <a:latin typeface="Arial"/>
                <a:ea typeface="Arial"/>
                <a:cs typeface="Arial"/>
                <a:sym typeface="Arial"/>
              </a:rPr>
              <a:t> and their external shareholders’ is affected which can lead to serious issues for the company and the shareholders both.     </a:t>
            </a:r>
            <a:r>
              <a:rPr lang="en-US" sz="1200" b="0" i="1" u="none" strike="noStrike" cap="none" dirty="0">
                <a:solidFill>
                  <a:srgbClr val="000000"/>
                </a:solidFill>
                <a:latin typeface="Arial"/>
                <a:ea typeface="Arial"/>
                <a:cs typeface="Arial"/>
                <a:sym typeface="Arial"/>
              </a:rPr>
              <a:t> </a:t>
            </a:r>
            <a:r>
              <a:rPr lang="en-US" sz="1200" b="0" i="0" u="none" strike="noStrike" cap="none" dirty="0">
                <a:solidFill>
                  <a:srgbClr val="000000"/>
                </a:solidFill>
                <a:latin typeface="Arial"/>
                <a:ea typeface="Arial"/>
                <a:cs typeface="Arial"/>
                <a:sym typeface="Arial"/>
              </a:rPr>
              <a:t>    </a:t>
            </a:r>
            <a:r>
              <a:rPr lang="en-US" sz="1200" b="0" i="1" u="none" strike="noStrike" cap="none" dirty="0">
                <a:solidFill>
                  <a:srgbClr val="000000"/>
                </a:solidFill>
                <a:latin typeface="Arial"/>
                <a:ea typeface="Arial"/>
                <a:cs typeface="Arial"/>
                <a:sym typeface="Arial"/>
              </a:rPr>
              <a:t> </a:t>
            </a:r>
            <a:endParaRPr lang="en-US" sz="1200" b="0" i="0" u="none" strike="noStrike" cap="none" dirty="0">
              <a:solidFill>
                <a:srgbClr val="000000"/>
              </a:solidFill>
              <a:latin typeface="Arial"/>
              <a:ea typeface="Arial"/>
              <a:cs typeface="Arial"/>
              <a:sym typeface="Arial"/>
            </a:endParaRPr>
          </a:p>
          <a:p>
            <a:endParaRPr lang="en-GB" dirty="0"/>
          </a:p>
        </p:txBody>
      </p:sp>
      <p:sp>
        <p:nvSpPr>
          <p:cNvPr id="4" name="Slide Number Placeholder 3"/>
          <p:cNvSpPr>
            <a:spLocks noGrp="1"/>
          </p:cNvSpPr>
          <p:nvPr>
            <p:ph type="sldNum" sz="quarter" idx="5"/>
          </p:nvPr>
        </p:nvSpPr>
        <p:spPr/>
        <p:txBody>
          <a:bodyPr/>
          <a:lstStyle/>
          <a:p>
            <a:fld id="{60D90A22-7993-47E6-AFDE-9836DBFA7D1E}" type="slidenum">
              <a:rPr lang="en-GB" smtClean="0"/>
              <a:t>8</a:t>
            </a:fld>
            <a:endParaRPr lang="en-GB"/>
          </a:p>
        </p:txBody>
      </p:sp>
    </p:spTree>
    <p:extLst>
      <p:ext uri="{BB962C8B-B14F-4D97-AF65-F5344CB8AC3E}">
        <p14:creationId xmlns:p14="http://schemas.microsoft.com/office/powerpoint/2010/main" val="25441543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cap="none" dirty="0">
                <a:solidFill>
                  <a:srgbClr val="000000"/>
                </a:solidFill>
                <a:latin typeface="Arial"/>
                <a:ea typeface="Arial"/>
                <a:cs typeface="Arial"/>
                <a:sym typeface="Arial"/>
              </a:rPr>
              <a:t>In this case, also mutual understanding is reduced between the employees and management as well as with the shareholders which affect the organizational performance as the employee engagement rate is reduced. Here, the people of </a:t>
            </a:r>
            <a:r>
              <a:rPr lang="en-US" sz="1200" b="0" i="0" u="none" strike="noStrike" cap="none" dirty="0" err="1">
                <a:solidFill>
                  <a:srgbClr val="000000"/>
                </a:solidFill>
                <a:latin typeface="Arial"/>
                <a:ea typeface="Arial"/>
                <a:cs typeface="Arial"/>
                <a:sym typeface="Arial"/>
              </a:rPr>
              <a:t>BrainLabs</a:t>
            </a:r>
            <a:r>
              <a:rPr lang="en-US" sz="1200" b="0" i="0" u="none" strike="noStrike" cap="none" dirty="0">
                <a:solidFill>
                  <a:srgbClr val="000000"/>
                </a:solidFill>
                <a:latin typeface="Arial"/>
                <a:ea typeface="Arial"/>
                <a:cs typeface="Arial"/>
                <a:sym typeface="Arial"/>
              </a:rPr>
              <a:t> question each other's motives and even judge each other. At the same time due to this unethical work culture, the people suffer from depression, aggressiveness and anxiety that makes them more defensive towards the organization (Rayudu, 2009). Thus, the defensive nature of the employees or shareholders can negatively impact the overall performance of </a:t>
            </a:r>
            <a:r>
              <a:rPr lang="en-US" sz="1200" b="0" i="0" u="none" strike="noStrike" cap="none" dirty="0" err="1">
                <a:solidFill>
                  <a:srgbClr val="000000"/>
                </a:solidFill>
                <a:latin typeface="Arial"/>
                <a:ea typeface="Arial"/>
                <a:cs typeface="Arial"/>
                <a:sym typeface="Arial"/>
              </a:rPr>
              <a:t>BrainLabs</a:t>
            </a:r>
            <a:r>
              <a:rPr lang="en-US" sz="1200" b="0" i="0" u="none" strike="noStrike" cap="none" dirty="0">
                <a:solidFill>
                  <a:srgbClr val="000000"/>
                </a:solidFill>
                <a:latin typeface="Arial"/>
                <a:ea typeface="Arial"/>
                <a:cs typeface="Arial"/>
                <a:sym typeface="Arial"/>
              </a:rPr>
              <a:t>.</a:t>
            </a:r>
          </a:p>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200" b="0" i="0" u="none" strike="noStrike" cap="none" dirty="0">
                <a:solidFill>
                  <a:srgbClr val="000000"/>
                </a:solidFill>
                <a:latin typeface="Arial"/>
                <a:ea typeface="Arial"/>
                <a:cs typeface="Arial"/>
                <a:sym typeface="Arial"/>
              </a:rPr>
              <a:t> Suppose a shareholder delivers important information to the organizational people, but the person transferring the information may manipulate that information deliberately to make it more favorable to the receiver. The reasoning behind manipulating the data is </a:t>
            </a:r>
            <a:r>
              <a:rPr lang="en-US" sz="1200" b="0" i="0" u="none" strike="noStrike" cap="none" dirty="0" err="1">
                <a:solidFill>
                  <a:srgbClr val="000000"/>
                </a:solidFill>
                <a:latin typeface="Arial"/>
                <a:ea typeface="Arial"/>
                <a:cs typeface="Arial"/>
                <a:sym typeface="Arial"/>
              </a:rPr>
              <a:t>self-fulfilment</a:t>
            </a:r>
            <a:r>
              <a:rPr lang="en-US" sz="1200" b="0" i="0" u="none" strike="noStrike" cap="none" dirty="0">
                <a:solidFill>
                  <a:srgbClr val="000000"/>
                </a:solidFill>
                <a:latin typeface="Arial"/>
                <a:ea typeface="Arial"/>
                <a:cs typeface="Arial"/>
                <a:sym typeface="Arial"/>
              </a:rPr>
              <a:t> that ultimately acts as a barrier to the effective communication process of the company.    </a:t>
            </a:r>
            <a:r>
              <a:rPr lang="en-US" sz="1200" b="0" i="1" u="none" strike="noStrike" cap="none" dirty="0">
                <a:solidFill>
                  <a:srgbClr val="000000"/>
                </a:solidFill>
                <a:latin typeface="Arial"/>
                <a:ea typeface="Arial"/>
                <a:cs typeface="Arial"/>
                <a:sym typeface="Arial"/>
              </a:rPr>
              <a:t> </a:t>
            </a:r>
            <a:endParaRPr lang="en-US" sz="1200" b="0" i="0" u="none" strike="noStrike" cap="none" dirty="0">
              <a:solidFill>
                <a:srgbClr val="000000"/>
              </a:solidFill>
              <a:latin typeface="Arial"/>
              <a:ea typeface="Arial"/>
              <a:cs typeface="Arial"/>
              <a:sym typeface="Arial"/>
            </a:endParaRPr>
          </a:p>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200" b="0" i="0" u="none" strike="noStrike" cap="none" dirty="0">
                <a:solidFill>
                  <a:srgbClr val="000000"/>
                </a:solidFill>
                <a:latin typeface="Arial"/>
                <a:ea typeface="Arial"/>
                <a:cs typeface="Arial"/>
                <a:sym typeface="Arial"/>
              </a:rPr>
              <a:t> Suppose a shareholder delivers important information to the organizational people, but the person transferring the information may manipulate that information deliberately to make it more favorable to the receiver. The reasoning behind manipulating the data is </a:t>
            </a:r>
            <a:r>
              <a:rPr lang="en-US" sz="1200" b="0" i="0" u="none" strike="noStrike" cap="none" dirty="0" err="1">
                <a:solidFill>
                  <a:srgbClr val="000000"/>
                </a:solidFill>
                <a:latin typeface="Arial"/>
                <a:ea typeface="Arial"/>
                <a:cs typeface="Arial"/>
                <a:sym typeface="Arial"/>
              </a:rPr>
              <a:t>self-fulfilment</a:t>
            </a:r>
            <a:r>
              <a:rPr lang="en-US" sz="1200" b="0" i="0" u="none" strike="noStrike" cap="none" dirty="0">
                <a:solidFill>
                  <a:srgbClr val="000000"/>
                </a:solidFill>
                <a:latin typeface="Arial"/>
                <a:ea typeface="Arial"/>
                <a:cs typeface="Arial"/>
                <a:sym typeface="Arial"/>
              </a:rPr>
              <a:t> that ultimately acts as a barrier to the effective communication process of the company.    </a:t>
            </a:r>
            <a:r>
              <a:rPr lang="en-US" sz="1200" b="0" i="1" u="none" strike="noStrike" cap="none" dirty="0">
                <a:solidFill>
                  <a:srgbClr val="000000"/>
                </a:solidFill>
                <a:latin typeface="Arial"/>
                <a:ea typeface="Arial"/>
                <a:cs typeface="Arial"/>
                <a:sym typeface="Arial"/>
              </a:rPr>
              <a:t> </a:t>
            </a:r>
            <a:endParaRPr lang="en-US" sz="1200" b="0" i="0" u="none" strike="noStrike" cap="none" dirty="0">
              <a:solidFill>
                <a:srgbClr val="000000"/>
              </a:solidFill>
              <a:latin typeface="Arial"/>
              <a:ea typeface="Arial"/>
              <a:cs typeface="Arial"/>
              <a:sym typeface="Arial"/>
            </a:endParaRPr>
          </a:p>
          <a:p>
            <a:endParaRPr lang="en-GB" dirty="0"/>
          </a:p>
        </p:txBody>
      </p:sp>
      <p:sp>
        <p:nvSpPr>
          <p:cNvPr id="4" name="Slide Number Placeholder 3"/>
          <p:cNvSpPr>
            <a:spLocks noGrp="1"/>
          </p:cNvSpPr>
          <p:nvPr>
            <p:ph type="sldNum" sz="quarter" idx="5"/>
          </p:nvPr>
        </p:nvSpPr>
        <p:spPr/>
        <p:txBody>
          <a:bodyPr/>
          <a:lstStyle/>
          <a:p>
            <a:fld id="{60D90A22-7993-47E6-AFDE-9836DBFA7D1E}" type="slidenum">
              <a:rPr lang="en-GB" smtClean="0"/>
              <a:t>9</a:t>
            </a:fld>
            <a:endParaRPr lang="en-GB"/>
          </a:p>
        </p:txBody>
      </p:sp>
    </p:spTree>
    <p:extLst>
      <p:ext uri="{BB962C8B-B14F-4D97-AF65-F5344CB8AC3E}">
        <p14:creationId xmlns:p14="http://schemas.microsoft.com/office/powerpoint/2010/main" val="5953720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cap="none" dirty="0">
                <a:solidFill>
                  <a:srgbClr val="000000"/>
                </a:solidFill>
                <a:latin typeface="Arial"/>
                <a:ea typeface="Arial"/>
                <a:cs typeface="Arial"/>
                <a:sym typeface="Arial"/>
              </a:rPr>
              <a:t>When a message is received how an individual of the </a:t>
            </a:r>
            <a:r>
              <a:rPr lang="en-US" sz="1200" b="0" i="0" u="none" strike="noStrike" cap="none" dirty="0" err="1">
                <a:solidFill>
                  <a:srgbClr val="000000"/>
                </a:solidFill>
                <a:latin typeface="Arial"/>
                <a:ea typeface="Arial"/>
                <a:cs typeface="Arial"/>
                <a:sym typeface="Arial"/>
              </a:rPr>
              <a:t>BrainLabs</a:t>
            </a:r>
            <a:r>
              <a:rPr lang="en-US" sz="1200" b="0" i="0" u="none" strike="noStrike" cap="none" dirty="0">
                <a:solidFill>
                  <a:srgbClr val="000000"/>
                </a:solidFill>
                <a:latin typeface="Arial"/>
                <a:ea typeface="Arial"/>
                <a:cs typeface="Arial"/>
                <a:sym typeface="Arial"/>
              </a:rPr>
              <a:t> feels or is influenced or how the message is interpreted by that individual depends on his or her emotional level. Hence, extreme emotions can affect the concerned company’s communication process.    </a:t>
            </a:r>
          </a:p>
          <a:p>
            <a:r>
              <a:rPr lang="en-US" sz="1200" b="0" i="0" u="none" strike="noStrike" cap="none" dirty="0">
                <a:solidFill>
                  <a:srgbClr val="000000"/>
                </a:solidFill>
                <a:latin typeface="Arial"/>
                <a:ea typeface="Arial"/>
                <a:cs typeface="Arial"/>
                <a:sym typeface="Arial"/>
              </a:rPr>
              <a:t>The stressed mental condition, depression, anxiety or excessive workload can impact the individuals' ability to process the information (</a:t>
            </a:r>
            <a:r>
              <a:rPr lang="en-US" sz="1200" b="0" i="0" u="none" strike="noStrike" cap="none" dirty="0" err="1">
                <a:solidFill>
                  <a:srgbClr val="000000"/>
                </a:solidFill>
                <a:latin typeface="Arial"/>
                <a:ea typeface="Arial"/>
                <a:cs typeface="Arial"/>
                <a:sym typeface="Arial"/>
              </a:rPr>
              <a:t>Ndumu</a:t>
            </a:r>
            <a:r>
              <a:rPr lang="en-US" sz="1200" b="0" i="0" u="none" strike="noStrike" cap="none" dirty="0">
                <a:solidFill>
                  <a:srgbClr val="000000"/>
                </a:solidFill>
                <a:latin typeface="Arial"/>
                <a:ea typeface="Arial"/>
                <a:cs typeface="Arial"/>
                <a:sym typeface="Arial"/>
              </a:rPr>
              <a:t>, 2019). In such conditions, the communication between the shareholders and organization is hampered and it decreases the overall quality of the work. </a:t>
            </a:r>
            <a:endParaRPr lang="en-GB" dirty="0"/>
          </a:p>
        </p:txBody>
      </p:sp>
      <p:sp>
        <p:nvSpPr>
          <p:cNvPr id="4" name="Slide Number Placeholder 3"/>
          <p:cNvSpPr>
            <a:spLocks noGrp="1"/>
          </p:cNvSpPr>
          <p:nvPr>
            <p:ph type="sldNum" sz="quarter" idx="5"/>
          </p:nvPr>
        </p:nvSpPr>
        <p:spPr/>
        <p:txBody>
          <a:bodyPr/>
          <a:lstStyle/>
          <a:p>
            <a:fld id="{60D90A22-7993-47E6-AFDE-9836DBFA7D1E}" type="slidenum">
              <a:rPr lang="en-GB" smtClean="0"/>
              <a:t>10</a:t>
            </a:fld>
            <a:endParaRPr lang="en-GB"/>
          </a:p>
        </p:txBody>
      </p:sp>
    </p:spTree>
    <p:extLst>
      <p:ext uri="{BB962C8B-B14F-4D97-AF65-F5344CB8AC3E}">
        <p14:creationId xmlns:p14="http://schemas.microsoft.com/office/powerpoint/2010/main" val="5683729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cap="none" dirty="0">
                <a:solidFill>
                  <a:srgbClr val="000000"/>
                </a:solidFill>
                <a:latin typeface="Arial"/>
                <a:ea typeface="Arial"/>
                <a:cs typeface="Arial"/>
                <a:sym typeface="Arial"/>
              </a:rPr>
              <a:t> In other words, channel richness is the ability or capacity of the selected channel. These abilities are required to build a personal focus on communication, facile with continuous feedback and handle multiple cues simultaneously. For improving the communication </a:t>
            </a:r>
            <a:r>
              <a:rPr lang="en-US" sz="1200" b="0" i="0" u="none" strike="noStrike" cap="none" dirty="0" err="1">
                <a:solidFill>
                  <a:srgbClr val="000000"/>
                </a:solidFill>
                <a:latin typeface="Arial"/>
                <a:ea typeface="Arial"/>
                <a:cs typeface="Arial"/>
                <a:sym typeface="Arial"/>
              </a:rPr>
              <a:t>BrainLabs</a:t>
            </a:r>
            <a:r>
              <a:rPr lang="en-US" sz="1200" b="0" i="0" u="none" strike="noStrike" cap="none" dirty="0">
                <a:solidFill>
                  <a:srgbClr val="000000"/>
                </a:solidFill>
                <a:latin typeface="Arial"/>
                <a:ea typeface="Arial"/>
                <a:cs typeface="Arial"/>
                <a:sym typeface="Arial"/>
              </a:rPr>
              <a:t> can use the Channel Richness</a:t>
            </a:r>
          </a:p>
          <a:p>
            <a:r>
              <a:rPr lang="en-US" sz="1200" b="0" i="0" u="none" strike="noStrike" cap="none" dirty="0">
                <a:solidFill>
                  <a:srgbClr val="000000"/>
                </a:solidFill>
                <a:latin typeface="Arial"/>
                <a:ea typeface="Arial"/>
                <a:cs typeface="Arial"/>
                <a:sym typeface="Arial"/>
              </a:rPr>
              <a:t>The concerned company can use this model for removing all the barriers of communication mentioned above. In terms of choosing a channel, the company should use this channel for their effective communication process by comparing the richness of their task and channel. </a:t>
            </a:r>
          </a:p>
          <a:p>
            <a:r>
              <a:rPr lang="en-US" sz="1200" b="0" i="0" u="none" strike="noStrike" cap="none" dirty="0">
                <a:solidFill>
                  <a:srgbClr val="000000"/>
                </a:solidFill>
                <a:latin typeface="Arial"/>
                <a:ea typeface="Arial"/>
                <a:cs typeface="Arial"/>
                <a:sym typeface="Arial"/>
              </a:rPr>
              <a:t>The above figure shows the hierarchy of the channel richness model; according to this the more effective communication channels are face to face communication and the bulk mail or posters are the less effective communication channels. </a:t>
            </a:r>
          </a:p>
          <a:p>
            <a:r>
              <a:rPr lang="en-US" sz="1200" b="0" i="0" u="none" strike="noStrike" cap="none" dirty="0">
                <a:solidFill>
                  <a:srgbClr val="000000"/>
                </a:solidFill>
                <a:latin typeface="Arial"/>
                <a:ea typeface="Arial"/>
                <a:cs typeface="Arial"/>
                <a:sym typeface="Arial"/>
              </a:rPr>
              <a:t>Therefore, the concerned digital marketing agency like </a:t>
            </a:r>
            <a:r>
              <a:rPr lang="en-US" sz="1200" b="0" i="0" u="none" strike="noStrike" cap="none" dirty="0" err="1">
                <a:solidFill>
                  <a:srgbClr val="000000"/>
                </a:solidFill>
                <a:latin typeface="Arial"/>
                <a:ea typeface="Arial"/>
                <a:cs typeface="Arial"/>
                <a:sym typeface="Arial"/>
              </a:rPr>
              <a:t>BrainLabs</a:t>
            </a:r>
            <a:r>
              <a:rPr lang="en-US" sz="1200" b="0" i="0" u="none" strike="noStrike" cap="none" dirty="0">
                <a:solidFill>
                  <a:srgbClr val="000000"/>
                </a:solidFill>
                <a:latin typeface="Arial"/>
                <a:ea typeface="Arial"/>
                <a:cs typeface="Arial"/>
                <a:sym typeface="Arial"/>
              </a:rPr>
              <a:t> should use the Channel Richness </a:t>
            </a:r>
            <a:r>
              <a:rPr lang="en-US" sz="1200" b="0" i="0" u="none" strike="noStrike" cap="none" dirty="0" err="1">
                <a:solidFill>
                  <a:srgbClr val="000000"/>
                </a:solidFill>
                <a:latin typeface="Arial"/>
                <a:ea typeface="Arial"/>
                <a:cs typeface="Arial"/>
                <a:sym typeface="Arial"/>
              </a:rPr>
              <a:t>Lande</a:t>
            </a:r>
            <a:r>
              <a:rPr lang="en-US" sz="1200" b="0" i="0" u="none" strike="noStrike" cap="none" dirty="0">
                <a:solidFill>
                  <a:srgbClr val="000000"/>
                </a:solidFill>
                <a:latin typeface="Arial"/>
                <a:ea typeface="Arial"/>
                <a:cs typeface="Arial"/>
                <a:sym typeface="Arial"/>
              </a:rPr>
              <a:t>-daft model to improve communication among the external shareholders and the organization.  </a:t>
            </a:r>
          </a:p>
        </p:txBody>
      </p:sp>
      <p:sp>
        <p:nvSpPr>
          <p:cNvPr id="4" name="Slide Number Placeholder 3"/>
          <p:cNvSpPr>
            <a:spLocks noGrp="1"/>
          </p:cNvSpPr>
          <p:nvPr>
            <p:ph type="sldNum" sz="quarter" idx="5"/>
          </p:nvPr>
        </p:nvSpPr>
        <p:spPr/>
        <p:txBody>
          <a:bodyPr/>
          <a:lstStyle/>
          <a:p>
            <a:fld id="{60D90A22-7993-47E6-AFDE-9836DBFA7D1E}" type="slidenum">
              <a:rPr lang="en-GB" smtClean="0"/>
              <a:t>11</a:t>
            </a:fld>
            <a:endParaRPr lang="en-GB"/>
          </a:p>
        </p:txBody>
      </p:sp>
    </p:spTree>
    <p:extLst>
      <p:ext uri="{BB962C8B-B14F-4D97-AF65-F5344CB8AC3E}">
        <p14:creationId xmlns:p14="http://schemas.microsoft.com/office/powerpoint/2010/main" val="33302782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3/21/2022</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82179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3/21/2022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9050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3/21/2022</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939324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3/21/2022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341867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3/21/2022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1302870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3/21/2022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6224748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3/21/2022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9493516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3/21/2022</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2736883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3/21/2022</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5896864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3/21/2022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611719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3/21/2022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1512630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3/21/2022</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424887394"/>
      </p:ext>
    </p:extLst>
  </p:cSld>
  <p:clrMap bg1="lt1" tx1="dk1" bg2="lt2" tx2="dk2" accent1="accent1" accent2="accent2" accent3="accent3" accent4="accent4" accent5="accent5" accent6="accent6" hlink="hlink" folHlink="folHlink"/>
  <p:sldLayoutIdLst>
    <p:sldLayoutId id="2147483806" r:id="rId1"/>
    <p:sldLayoutId id="2147483807" r:id="rId2"/>
    <p:sldLayoutId id="2147483808" r:id="rId3"/>
    <p:sldLayoutId id="2147483809" r:id="rId4"/>
    <p:sldLayoutId id="2147483799" r:id="rId5"/>
    <p:sldLayoutId id="2147483805" r:id="rId6"/>
    <p:sldLayoutId id="2147483800" r:id="rId7"/>
    <p:sldLayoutId id="2147483801" r:id="rId8"/>
    <p:sldLayoutId id="2147483802" r:id="rId9"/>
    <p:sldLayoutId id="2147483803" r:id="rId10"/>
    <p:sldLayoutId id="2147483804" r:id="rId11"/>
  </p:sldLayoutIdLst>
  <p:hf sldNum="0" hdr="0" ftr="0" dt="0"/>
  <p:txStyles>
    <p:titleStyle>
      <a:lvl1pPr algn="l" defTabSz="914400" rtl="0" eaLnBrk="1" latinLnBrk="0" hangingPunct="1">
        <a:lnSpc>
          <a:spcPct val="90000"/>
        </a:lnSpc>
        <a:spcBef>
          <a:spcPct val="0"/>
        </a:spcBef>
        <a:buNone/>
        <a:defRPr lang="en-US" sz="4800" i="1" kern="1200" cap="none" spc="-7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700" kern="1200">
          <a:solidFill>
            <a:schemeClr val="tx1"/>
          </a:solidFill>
          <a:latin typeface="+mn-lt"/>
          <a:ea typeface="+mn-ea"/>
          <a:cs typeface="+mn-cs"/>
        </a:defRPr>
      </a:lvl1pPr>
      <a:lvl2pPr marL="45720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500" kern="1200">
          <a:solidFill>
            <a:schemeClr val="tx1"/>
          </a:solidFill>
          <a:latin typeface="+mn-lt"/>
          <a:ea typeface="+mn-ea"/>
          <a:cs typeface="+mn-cs"/>
        </a:defRPr>
      </a:lvl2pPr>
      <a:lvl3pPr marL="73152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3pPr>
      <a:lvl4pPr marL="100584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4pPr>
      <a:lvl5pPr marL="128016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9.jpeg"/><Relationship Id="rId7" Type="http://schemas.openxmlformats.org/officeDocument/2006/relationships/diagramColors" Target="../diagrams/colors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doi.org/10.1177/1046496408328703"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9">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1">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13">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E0272944-A85C-46D0-A3B3-117AB0F5B31C}"/>
              </a:ext>
            </a:extLst>
          </p:cNvPr>
          <p:cNvSpPr>
            <a:spLocks noGrp="1"/>
          </p:cNvSpPr>
          <p:nvPr>
            <p:ph type="title"/>
          </p:nvPr>
        </p:nvSpPr>
        <p:spPr>
          <a:xfrm>
            <a:off x="1066800" y="642594"/>
            <a:ext cx="10058400" cy="1371600"/>
          </a:xfrm>
        </p:spPr>
        <p:txBody>
          <a:bodyPr>
            <a:normAutofit/>
          </a:bodyPr>
          <a:lstStyle/>
          <a:p>
            <a:pPr algn="ctr"/>
            <a:r>
              <a:rPr lang="en-US" sz="2600" b="1">
                <a:effectLst/>
                <a:latin typeface="Arial" panose="020B0604020202020204" pitchFamily="34" charset="0"/>
                <a:ea typeface="Arial" panose="020B0604020202020204" pitchFamily="34" charset="0"/>
              </a:rPr>
              <a:t>Strategies for Effective Communication in a Business Setting.</a:t>
            </a:r>
            <a:br>
              <a:rPr lang="en-US" sz="2600" b="1">
                <a:effectLst/>
                <a:latin typeface="Arial" panose="020B0604020202020204" pitchFamily="34" charset="0"/>
                <a:ea typeface="Arial" panose="020B0604020202020204" pitchFamily="34" charset="0"/>
              </a:rPr>
            </a:br>
            <a:br>
              <a:rPr lang="en-GB" sz="2600"/>
            </a:br>
            <a:endParaRPr lang="en-GB" sz="2600"/>
          </a:p>
        </p:txBody>
      </p:sp>
      <p:graphicFrame>
        <p:nvGraphicFramePr>
          <p:cNvPr id="5" name="Content Placeholder 2">
            <a:extLst>
              <a:ext uri="{FF2B5EF4-FFF2-40B4-BE49-F238E27FC236}">
                <a16:creationId xmlns:a16="http://schemas.microsoft.com/office/drawing/2014/main" id="{543B519B-A460-41D8-841D-CA997F83B9F2}"/>
              </a:ext>
            </a:extLst>
          </p:cNvPr>
          <p:cNvGraphicFramePr>
            <a:graphicFrameLocks noGrp="1"/>
          </p:cNvGraphicFramePr>
          <p:nvPr>
            <p:ph idx="1"/>
            <p:extLst>
              <p:ext uri="{D42A27DB-BD31-4B8C-83A1-F6EECF244321}">
                <p14:modId xmlns:p14="http://schemas.microsoft.com/office/powerpoint/2010/main" val="50353359"/>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11836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7" name="Rectangle 143">
            <a:extLst>
              <a:ext uri="{FF2B5EF4-FFF2-40B4-BE49-F238E27FC236}">
                <a16:creationId xmlns:a16="http://schemas.microsoft.com/office/drawing/2014/main" id="{76E92D59-FD1B-47BC-9D02-0F3B959A6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8" name="Rectangle 145">
            <a:extLst>
              <a:ext uri="{FF2B5EF4-FFF2-40B4-BE49-F238E27FC236}">
                <a16:creationId xmlns:a16="http://schemas.microsoft.com/office/drawing/2014/main" id="{D92AE646-CC19-4A1F-900B-E512D06A7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39" name="Rectangle 147">
            <a:extLst>
              <a:ext uri="{FF2B5EF4-FFF2-40B4-BE49-F238E27FC236}">
                <a16:creationId xmlns:a16="http://schemas.microsoft.com/office/drawing/2014/main" id="{14E4F834-34CB-4787-920F-CD1E1B8BC7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4F8B7996-D211-4E1F-BC76-C6CD4677CF53}"/>
              </a:ext>
            </a:extLst>
          </p:cNvPr>
          <p:cNvSpPr>
            <a:spLocks noGrp="1"/>
          </p:cNvSpPr>
          <p:nvPr>
            <p:ph type="title"/>
          </p:nvPr>
        </p:nvSpPr>
        <p:spPr>
          <a:xfrm>
            <a:off x="557199" y="483334"/>
            <a:ext cx="2394599" cy="436948"/>
          </a:xfrm>
        </p:spPr>
        <p:txBody>
          <a:bodyPr>
            <a:normAutofit fontScale="90000"/>
          </a:bodyPr>
          <a:lstStyle/>
          <a:p>
            <a:r>
              <a:rPr lang="en-GB" dirty="0"/>
              <a:t>Contents</a:t>
            </a:r>
          </a:p>
        </p:txBody>
      </p:sp>
      <p:sp>
        <p:nvSpPr>
          <p:cNvPr id="1035" name="Content Placeholder 2">
            <a:extLst>
              <a:ext uri="{FF2B5EF4-FFF2-40B4-BE49-F238E27FC236}">
                <a16:creationId xmlns:a16="http://schemas.microsoft.com/office/drawing/2014/main" id="{A83AB781-91C6-4225-BB4E-5998CBA765AC}"/>
              </a:ext>
            </a:extLst>
          </p:cNvPr>
          <p:cNvSpPr>
            <a:spLocks noGrp="1"/>
          </p:cNvSpPr>
          <p:nvPr>
            <p:ph idx="1"/>
          </p:nvPr>
        </p:nvSpPr>
        <p:spPr>
          <a:xfrm>
            <a:off x="557199" y="1343946"/>
            <a:ext cx="10892256" cy="5030720"/>
          </a:xfrm>
        </p:spPr>
        <p:txBody>
          <a:bodyPr>
            <a:normAutofit/>
          </a:bodyPr>
          <a:lstStyle/>
          <a:p>
            <a:pPr>
              <a:lnSpc>
                <a:spcPct val="100000"/>
              </a:lnSpc>
              <a:buFont typeface="Courier New" panose="02070309020205020404" pitchFamily="49" charset="0"/>
              <a:buChar char="o"/>
            </a:pPr>
            <a:r>
              <a:rPr lang="en-GB" sz="2200" dirty="0"/>
              <a:t>Introduction </a:t>
            </a:r>
          </a:p>
          <a:p>
            <a:pPr>
              <a:lnSpc>
                <a:spcPct val="100000"/>
              </a:lnSpc>
              <a:buFont typeface="Courier New" panose="02070309020205020404" pitchFamily="49" charset="0"/>
              <a:buChar char="o"/>
            </a:pPr>
            <a:r>
              <a:rPr lang="en-US" sz="2200" dirty="0"/>
              <a:t>What are the benefits of effective communication on the organization’s business process?</a:t>
            </a:r>
          </a:p>
          <a:p>
            <a:pPr>
              <a:lnSpc>
                <a:spcPct val="100000"/>
              </a:lnSpc>
              <a:buFont typeface="Courier New" panose="02070309020205020404" pitchFamily="49" charset="0"/>
              <a:buChar char="o"/>
            </a:pPr>
            <a:r>
              <a:rPr lang="en-GB" sz="2200" dirty="0"/>
              <a:t> </a:t>
            </a:r>
            <a:r>
              <a:rPr lang="en-US" sz="2200" dirty="0"/>
              <a:t>How should the organization use the theories relating to models of communication?</a:t>
            </a:r>
          </a:p>
          <a:p>
            <a:pPr>
              <a:lnSpc>
                <a:spcPct val="100000"/>
              </a:lnSpc>
              <a:buFont typeface="Courier New" panose="02070309020205020404" pitchFamily="49" charset="0"/>
              <a:buChar char="o"/>
            </a:pPr>
            <a:r>
              <a:rPr lang="en-US" sz="2200" dirty="0"/>
              <a:t>The types of barriers that can prevent effective communication  between the organization and their external stakeholders?</a:t>
            </a:r>
          </a:p>
          <a:p>
            <a:pPr>
              <a:lnSpc>
                <a:spcPct val="100000"/>
              </a:lnSpc>
              <a:buFont typeface="Courier New" panose="02070309020205020404" pitchFamily="49" charset="0"/>
              <a:buChar char="o"/>
            </a:pPr>
            <a:r>
              <a:rPr lang="en-US" sz="2200" dirty="0"/>
              <a:t>What are the channels of communication used by the organization and channels that can be used to improve communication?</a:t>
            </a:r>
          </a:p>
          <a:p>
            <a:pPr>
              <a:lnSpc>
                <a:spcPct val="100000"/>
              </a:lnSpc>
              <a:buFont typeface="Courier New" panose="02070309020205020404" pitchFamily="49" charset="0"/>
              <a:buChar char="o"/>
            </a:pPr>
            <a:r>
              <a:rPr lang="en-US" sz="2200" dirty="0"/>
              <a:t>Conclusion</a:t>
            </a:r>
          </a:p>
          <a:p>
            <a:pPr>
              <a:lnSpc>
                <a:spcPct val="100000"/>
              </a:lnSpc>
              <a:buFont typeface="Courier New" panose="02070309020205020404" pitchFamily="49" charset="0"/>
              <a:buChar char="o"/>
            </a:pPr>
            <a:r>
              <a:rPr lang="en-US" sz="2200" dirty="0"/>
              <a:t>Reference List</a:t>
            </a:r>
          </a:p>
          <a:p>
            <a:pPr>
              <a:lnSpc>
                <a:spcPct val="100000"/>
              </a:lnSpc>
              <a:buFont typeface="Courier New" panose="02070309020205020404" pitchFamily="49" charset="0"/>
              <a:buChar char="o"/>
            </a:pPr>
            <a:r>
              <a:rPr lang="en-US" sz="2200" dirty="0"/>
              <a:t>Evaluation Slide</a:t>
            </a:r>
          </a:p>
          <a:p>
            <a:pPr marL="0" indent="0">
              <a:lnSpc>
                <a:spcPct val="100000"/>
              </a:lnSpc>
              <a:buNone/>
            </a:pPr>
            <a:endParaRPr lang="en-US" sz="1400" dirty="0"/>
          </a:p>
          <a:p>
            <a:pPr marL="0" indent="0">
              <a:lnSpc>
                <a:spcPct val="100000"/>
              </a:lnSpc>
              <a:buNone/>
            </a:pPr>
            <a:endParaRPr lang="en-GB" sz="1400" dirty="0"/>
          </a:p>
        </p:txBody>
      </p:sp>
      <p:pic>
        <p:nvPicPr>
          <p:cNvPr id="1026" name="Picture 2" descr="See the source image">
            <a:extLst>
              <a:ext uri="{FF2B5EF4-FFF2-40B4-BE49-F238E27FC236}">
                <a16:creationId xmlns:a16="http://schemas.microsoft.com/office/drawing/2014/main" id="{3A407793-7A1E-4D8C-9C79-D524F09093D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70031" y="4063117"/>
            <a:ext cx="2641609" cy="20670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60371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84A3A5EB-931E-46DE-A692-6731DB988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2358634F-705D-44E4-9FBF-A406E2F9A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 name="Rectangle 74">
            <a:extLst>
              <a:ext uri="{FF2B5EF4-FFF2-40B4-BE49-F238E27FC236}">
                <a16:creationId xmlns:a16="http://schemas.microsoft.com/office/drawing/2014/main" id="{6FCFE1E3-A09C-4196-A99F-B7C3014E9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CA3EE28E-52EF-4333-971B-CBC6B3C0ACE3}"/>
              </a:ext>
            </a:extLst>
          </p:cNvPr>
          <p:cNvSpPr>
            <a:spLocks noGrp="1"/>
          </p:cNvSpPr>
          <p:nvPr>
            <p:ph type="title"/>
          </p:nvPr>
        </p:nvSpPr>
        <p:spPr>
          <a:xfrm>
            <a:off x="1066800" y="642594"/>
            <a:ext cx="10058400" cy="1371600"/>
          </a:xfrm>
        </p:spPr>
        <p:txBody>
          <a:bodyPr>
            <a:normAutofit/>
          </a:bodyPr>
          <a:lstStyle/>
          <a:p>
            <a:r>
              <a:rPr lang="en-GB" dirty="0"/>
              <a:t>Introduction </a:t>
            </a:r>
          </a:p>
        </p:txBody>
      </p:sp>
      <p:sp>
        <p:nvSpPr>
          <p:cNvPr id="3" name="Content Placeholder 2">
            <a:extLst>
              <a:ext uri="{FF2B5EF4-FFF2-40B4-BE49-F238E27FC236}">
                <a16:creationId xmlns:a16="http://schemas.microsoft.com/office/drawing/2014/main" id="{6BB5CD62-DF67-4C56-A9CB-1979263F9103}"/>
              </a:ext>
            </a:extLst>
          </p:cNvPr>
          <p:cNvSpPr>
            <a:spLocks noGrp="1"/>
          </p:cNvSpPr>
          <p:nvPr>
            <p:ph idx="1"/>
          </p:nvPr>
        </p:nvSpPr>
        <p:spPr>
          <a:xfrm>
            <a:off x="1066800" y="2103120"/>
            <a:ext cx="6485467" cy="3931920"/>
          </a:xfrm>
        </p:spPr>
        <p:txBody>
          <a:bodyPr>
            <a:normAutofit/>
          </a:bodyPr>
          <a:lstStyle/>
          <a:p>
            <a:r>
              <a:rPr lang="en-GB" sz="1600">
                <a:latin typeface="Times New Roman"/>
                <a:ea typeface="Times New Roman"/>
                <a:cs typeface="Times New Roman"/>
                <a:sym typeface="Times New Roman"/>
              </a:rPr>
              <a:t>As opined by Dwyer and Hopwood (2019), communication in organisation helps in establishing better performance rate and at the same time, a stable and positive work environment. Effective communication within an organisation helps in determining better employee and customer satisfaction and retention rate. This presentation is prepared upon the organisational context of </a:t>
            </a:r>
            <a:r>
              <a:rPr lang="en-GB" sz="1600" err="1">
                <a:latin typeface="Times New Roman"/>
                <a:ea typeface="Times New Roman"/>
                <a:cs typeface="Times New Roman"/>
                <a:sym typeface="Times New Roman"/>
              </a:rPr>
              <a:t>BrainLabs</a:t>
            </a:r>
            <a:r>
              <a:rPr lang="en-GB" sz="1600">
                <a:latin typeface="Times New Roman"/>
                <a:ea typeface="Times New Roman"/>
                <a:cs typeface="Times New Roman"/>
                <a:sym typeface="Times New Roman"/>
              </a:rPr>
              <a:t>.  </a:t>
            </a:r>
            <a:r>
              <a:rPr lang="en-GB" sz="1600" err="1">
                <a:latin typeface="Times New Roman"/>
                <a:ea typeface="Times New Roman"/>
                <a:cs typeface="Times New Roman"/>
                <a:sym typeface="Times New Roman"/>
              </a:rPr>
              <a:t>BrainLabs</a:t>
            </a:r>
            <a:r>
              <a:rPr lang="en-GB" sz="1600">
                <a:latin typeface="Times New Roman"/>
                <a:ea typeface="Times New Roman"/>
                <a:cs typeface="Times New Roman"/>
                <a:sym typeface="Times New Roman"/>
              </a:rPr>
              <a:t> is a digital marketing agency based in London that focuses on the journey of evolving the future for digital advertising. This presentation aims to talk about the advantages of effective communication taking into context the organisational context of </a:t>
            </a:r>
            <a:r>
              <a:rPr lang="en-GB" sz="1600" err="1">
                <a:latin typeface="Times New Roman"/>
                <a:ea typeface="Times New Roman"/>
                <a:cs typeface="Times New Roman"/>
                <a:sym typeface="Times New Roman"/>
              </a:rPr>
              <a:t>Brainlabs</a:t>
            </a:r>
            <a:r>
              <a:rPr lang="en-GB" sz="1600">
                <a:latin typeface="Times New Roman"/>
                <a:ea typeface="Times New Roman"/>
                <a:cs typeface="Times New Roman"/>
                <a:sym typeface="Times New Roman"/>
              </a:rPr>
              <a:t>. Further this presentation will analyse how </a:t>
            </a:r>
            <a:r>
              <a:rPr lang="en-GB" sz="1600" err="1">
                <a:latin typeface="Times New Roman"/>
                <a:ea typeface="Times New Roman"/>
                <a:cs typeface="Times New Roman"/>
                <a:sym typeface="Times New Roman"/>
              </a:rPr>
              <a:t>Brainlabs</a:t>
            </a:r>
            <a:r>
              <a:rPr lang="en-GB" sz="1600">
                <a:latin typeface="Times New Roman"/>
                <a:ea typeface="Times New Roman"/>
                <a:cs typeface="Times New Roman"/>
                <a:sym typeface="Times New Roman"/>
              </a:rPr>
              <a:t> can use the theories that are related to communication models in its business process. Lastly, this presentation will talk about the barriers and channels of communication within the organisation and analyse ways of improving the overall organisational communication process. </a:t>
            </a:r>
            <a:endParaRPr lang="en-GB" sz="1600"/>
          </a:p>
          <a:p>
            <a:endParaRPr lang="en-GB" sz="1600"/>
          </a:p>
        </p:txBody>
      </p:sp>
      <p:pic>
        <p:nvPicPr>
          <p:cNvPr id="2050" name="Picture 2" descr="See the source image">
            <a:extLst>
              <a:ext uri="{FF2B5EF4-FFF2-40B4-BE49-F238E27FC236}">
                <a16:creationId xmlns:a16="http://schemas.microsoft.com/office/drawing/2014/main" id="{8C64C7E7-DD53-4AFF-A2FC-10ED1F7F6AD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020571" y="2970003"/>
            <a:ext cx="3019646" cy="20156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52535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15" name="Rectangle 205">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6" name="Rectangle 207">
            <a:extLst>
              <a:ext uri="{FF2B5EF4-FFF2-40B4-BE49-F238E27FC236}">
                <a16:creationId xmlns:a16="http://schemas.microsoft.com/office/drawing/2014/main" id="{04B7AC44-1B7B-4F09-9AA4-3DFDEC575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1117" name="Rectangle 209">
            <a:extLst>
              <a:ext uri="{FF2B5EF4-FFF2-40B4-BE49-F238E27FC236}">
                <a16:creationId xmlns:a16="http://schemas.microsoft.com/office/drawing/2014/main" id="{6683E473-94FF-4ACE-9433-1F14799E89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1118" name="Rectangle 211">
            <a:extLst>
              <a:ext uri="{FF2B5EF4-FFF2-40B4-BE49-F238E27FC236}">
                <a16:creationId xmlns:a16="http://schemas.microsoft.com/office/drawing/2014/main" id="{352B744B-0F81-487E-A851-51A3233F0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9" name="Rectangle 213">
            <a:extLst>
              <a:ext uri="{FF2B5EF4-FFF2-40B4-BE49-F238E27FC236}">
                <a16:creationId xmlns:a16="http://schemas.microsoft.com/office/drawing/2014/main" id="{4D6D39BE-B8E2-4FCD-92BE-1E88F59736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20" name="Rectangle 215">
            <a:extLst>
              <a:ext uri="{FF2B5EF4-FFF2-40B4-BE49-F238E27FC236}">
                <a16:creationId xmlns:a16="http://schemas.microsoft.com/office/drawing/2014/main" id="{C13A2EBD-9403-4884-A9BD-8B154778C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FB2D5DCE-0C04-479E-9186-02EB312C2D57}"/>
              </a:ext>
            </a:extLst>
          </p:cNvPr>
          <p:cNvSpPr>
            <a:spLocks noGrp="1"/>
          </p:cNvSpPr>
          <p:nvPr>
            <p:ph type="ctrTitle"/>
          </p:nvPr>
        </p:nvSpPr>
        <p:spPr>
          <a:xfrm>
            <a:off x="1066800" y="642594"/>
            <a:ext cx="10058400" cy="1371600"/>
          </a:xfrm>
        </p:spPr>
        <p:txBody>
          <a:bodyPr vert="horz" lIns="91440" tIns="45720" rIns="91440" bIns="45720" rtlCol="0" anchor="ctr">
            <a:normAutofit/>
          </a:bodyPr>
          <a:lstStyle/>
          <a:p>
            <a:pPr algn="l">
              <a:lnSpc>
                <a:spcPct val="90000"/>
              </a:lnSpc>
            </a:pPr>
            <a:r>
              <a:rPr lang="en-US" sz="4400" spc="0"/>
              <a:t>The benefits of effective communication on the organization’s business process</a:t>
            </a:r>
          </a:p>
        </p:txBody>
      </p:sp>
      <p:sp>
        <p:nvSpPr>
          <p:cNvPr id="19" name="TextBox 18">
            <a:extLst>
              <a:ext uri="{FF2B5EF4-FFF2-40B4-BE49-F238E27FC236}">
                <a16:creationId xmlns:a16="http://schemas.microsoft.com/office/drawing/2014/main" id="{D8255981-9EB1-4D86-8FB9-45E1F1A4E22B}"/>
              </a:ext>
            </a:extLst>
          </p:cNvPr>
          <p:cNvSpPr txBox="1"/>
          <p:nvPr/>
        </p:nvSpPr>
        <p:spPr>
          <a:xfrm>
            <a:off x="5854140" y="1747520"/>
            <a:ext cx="5966003" cy="4135120"/>
          </a:xfrm>
          <a:prstGeom prst="rect">
            <a:avLst/>
          </a:prstGeom>
        </p:spPr>
        <p:txBody>
          <a:bodyPr vert="horz" lIns="91440" tIns="45720" rIns="91440" bIns="45720" rtlCol="0">
            <a:normAutofit/>
          </a:bodyPr>
          <a:lstStyle/>
          <a:p>
            <a:pPr marL="457200" lvl="0" indent="-182880">
              <a:spcBef>
                <a:spcPts val="1200"/>
              </a:spcBef>
              <a:spcAft>
                <a:spcPts val="0"/>
              </a:spcAft>
              <a:buClr>
                <a:schemeClr val="tx1">
                  <a:lumMod val="85000"/>
                  <a:lumOff val="15000"/>
                </a:schemeClr>
              </a:buClr>
              <a:buSzPts val="1200"/>
              <a:buFont typeface="Garamond" pitchFamily="18" charset="0"/>
              <a:buChar char="◦"/>
            </a:pPr>
            <a:endParaRPr lang="en-US" dirty="0">
              <a:sym typeface="Times New Roman"/>
            </a:endParaRPr>
          </a:p>
          <a:p>
            <a:pPr marL="457200" lvl="0" indent="-182880">
              <a:spcBef>
                <a:spcPts val="1200"/>
              </a:spcBef>
              <a:spcAft>
                <a:spcPts val="0"/>
              </a:spcAft>
              <a:buClr>
                <a:schemeClr val="tx1">
                  <a:lumMod val="85000"/>
                  <a:lumOff val="15000"/>
                </a:schemeClr>
              </a:buClr>
              <a:buSzPts val="1200"/>
              <a:buFont typeface="Garamond" pitchFamily="18" charset="0"/>
              <a:buChar char="◦"/>
            </a:pPr>
            <a:endParaRPr lang="en-US" dirty="0">
              <a:sym typeface="Times New Roman"/>
            </a:endParaRPr>
          </a:p>
          <a:p>
            <a:pPr marL="457200" lvl="0" indent="-182880">
              <a:spcBef>
                <a:spcPts val="1200"/>
              </a:spcBef>
              <a:spcAft>
                <a:spcPts val="0"/>
              </a:spcAft>
              <a:buClr>
                <a:schemeClr val="tx1">
                  <a:lumMod val="85000"/>
                  <a:lumOff val="15000"/>
                </a:schemeClr>
              </a:buClr>
              <a:buSzPts val="1200"/>
              <a:buFont typeface="Garamond" pitchFamily="18" charset="0"/>
              <a:buChar char="◦"/>
            </a:pPr>
            <a:endParaRPr lang="en-US" dirty="0">
              <a:sym typeface="Times New Roman"/>
            </a:endParaRPr>
          </a:p>
          <a:p>
            <a:pPr marL="457200" lvl="0" indent="-182880">
              <a:spcBef>
                <a:spcPts val="1200"/>
              </a:spcBef>
              <a:spcAft>
                <a:spcPts val="0"/>
              </a:spcAft>
              <a:buClr>
                <a:schemeClr val="tx1">
                  <a:lumMod val="85000"/>
                  <a:lumOff val="15000"/>
                </a:schemeClr>
              </a:buClr>
              <a:buSzPts val="1200"/>
              <a:buFont typeface="Garamond" pitchFamily="18" charset="0"/>
              <a:buChar char="◦"/>
            </a:pPr>
            <a:endParaRPr lang="en-US" dirty="0">
              <a:sym typeface="Times New Roman"/>
            </a:endParaRPr>
          </a:p>
          <a:p>
            <a:pPr marL="457200" lvl="0" indent="-182880">
              <a:spcBef>
                <a:spcPts val="1200"/>
              </a:spcBef>
              <a:spcAft>
                <a:spcPts val="0"/>
              </a:spcAft>
              <a:buClr>
                <a:schemeClr val="tx1">
                  <a:lumMod val="85000"/>
                  <a:lumOff val="15000"/>
                </a:schemeClr>
              </a:buClr>
              <a:buSzPts val="1200"/>
              <a:buFont typeface="Garamond" pitchFamily="18" charset="0"/>
              <a:buChar char="◦"/>
            </a:pPr>
            <a:r>
              <a:rPr lang="en-US" dirty="0">
                <a:sym typeface="Times New Roman"/>
              </a:rPr>
              <a:t>As opined by </a:t>
            </a:r>
            <a:r>
              <a:rPr lang="en-US" dirty="0" err="1">
                <a:sym typeface="Times New Roman"/>
              </a:rPr>
              <a:t>Michelman</a:t>
            </a:r>
            <a:r>
              <a:rPr lang="en-US" dirty="0">
                <a:sym typeface="Times New Roman"/>
              </a:rPr>
              <a:t> (2009), Communication plays a fundamental role in facilitating the implementation of activities along with helping in enrichment of personal and professional goals. </a:t>
            </a:r>
            <a:endParaRPr lang="en-US" b="1" i="1" dirty="0">
              <a:sym typeface="Times New Roman"/>
            </a:endParaRPr>
          </a:p>
        </p:txBody>
      </p:sp>
      <p:pic>
        <p:nvPicPr>
          <p:cNvPr id="64" name="Google Shape;83;p16">
            <a:extLst>
              <a:ext uri="{FF2B5EF4-FFF2-40B4-BE49-F238E27FC236}">
                <a16:creationId xmlns:a16="http://schemas.microsoft.com/office/drawing/2014/main" id="{AC4C47D9-5E05-4148-8255-CA928BE733C3}"/>
              </a:ext>
            </a:extLst>
          </p:cNvPr>
          <p:cNvPicPr preferRelativeResize="0"/>
          <p:nvPr/>
        </p:nvPicPr>
        <p:blipFill rotWithShape="1">
          <a:blip r:embed="rId3">
            <a:alphaModFix/>
          </a:blip>
          <a:srcRect r="6339" b="6339"/>
          <a:stretch/>
        </p:blipFill>
        <p:spPr>
          <a:xfrm>
            <a:off x="777259" y="2615913"/>
            <a:ext cx="5076881" cy="3002567"/>
          </a:xfrm>
          <a:prstGeom prst="rect">
            <a:avLst/>
          </a:prstGeom>
          <a:noFill/>
          <a:ln>
            <a:noFill/>
          </a:ln>
        </p:spPr>
      </p:pic>
    </p:spTree>
    <p:extLst>
      <p:ext uri="{BB962C8B-B14F-4D97-AF65-F5344CB8AC3E}">
        <p14:creationId xmlns:p14="http://schemas.microsoft.com/office/powerpoint/2010/main" val="38913030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EBFBD2-DA69-40F0-9B41-6AA12C08FC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6E085B8-E6D9-4530-9AE3-4C2B79CE4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1279" y="237744"/>
            <a:ext cx="7652977" cy="6382512"/>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EA82548-A76F-44E2-A756-91BCFA5FFCC4}"/>
              </a:ext>
            </a:extLst>
          </p:cNvPr>
          <p:cNvSpPr>
            <a:spLocks noGrp="1"/>
          </p:cNvSpPr>
          <p:nvPr>
            <p:ph type="title"/>
          </p:nvPr>
        </p:nvSpPr>
        <p:spPr>
          <a:xfrm>
            <a:off x="4706982" y="642593"/>
            <a:ext cx="6736084" cy="1744183"/>
          </a:xfrm>
        </p:spPr>
        <p:txBody>
          <a:bodyPr>
            <a:normAutofit/>
          </a:bodyPr>
          <a:lstStyle/>
          <a:p>
            <a:pPr algn="ctr"/>
            <a:r>
              <a:rPr lang="en" sz="2400" b="1" dirty="0">
                <a:latin typeface="Times New Roman"/>
                <a:ea typeface="Times New Roman"/>
                <a:cs typeface="Times New Roman"/>
                <a:sym typeface="Times New Roman"/>
              </a:rPr>
              <a:t>Benefits of effective communication in the organisation’s business process</a:t>
            </a:r>
            <a:endParaRPr lang="en-GB" sz="2400" dirty="0"/>
          </a:p>
        </p:txBody>
      </p:sp>
      <p:pic>
        <p:nvPicPr>
          <p:cNvPr id="4" name="Google Shape;90;p17">
            <a:extLst>
              <a:ext uri="{FF2B5EF4-FFF2-40B4-BE49-F238E27FC236}">
                <a16:creationId xmlns:a16="http://schemas.microsoft.com/office/drawing/2014/main" id="{EF5FD155-33A3-44EA-98D4-131057232DCF}"/>
              </a:ext>
            </a:extLst>
          </p:cNvPr>
          <p:cNvPicPr preferRelativeResize="0"/>
          <p:nvPr/>
        </p:nvPicPr>
        <p:blipFill>
          <a:blip r:embed="rId3"/>
          <a:stretch>
            <a:fillRect/>
          </a:stretch>
        </p:blipFill>
        <p:spPr>
          <a:xfrm>
            <a:off x="132081" y="2286001"/>
            <a:ext cx="4169198" cy="2896030"/>
          </a:xfrm>
          <a:prstGeom prst="rect">
            <a:avLst/>
          </a:prstGeom>
          <a:noFill/>
        </p:spPr>
      </p:pic>
      <p:sp>
        <p:nvSpPr>
          <p:cNvPr id="3" name="Content Placeholder 2">
            <a:extLst>
              <a:ext uri="{FF2B5EF4-FFF2-40B4-BE49-F238E27FC236}">
                <a16:creationId xmlns:a16="http://schemas.microsoft.com/office/drawing/2014/main" id="{763AEE32-D702-4723-AA41-01A46C42C035}"/>
              </a:ext>
            </a:extLst>
          </p:cNvPr>
          <p:cNvSpPr>
            <a:spLocks noGrp="1"/>
          </p:cNvSpPr>
          <p:nvPr>
            <p:ph idx="1"/>
          </p:nvPr>
        </p:nvSpPr>
        <p:spPr>
          <a:xfrm>
            <a:off x="4834965" y="2386584"/>
            <a:ext cx="6608101" cy="3648456"/>
          </a:xfrm>
        </p:spPr>
        <p:txBody>
          <a:bodyPr>
            <a:normAutofit/>
          </a:bodyPr>
          <a:lstStyle/>
          <a:p>
            <a:pPr marL="0" lvl="0" indent="0" rtl="0">
              <a:spcBef>
                <a:spcPts val="1200"/>
              </a:spcBef>
              <a:spcAft>
                <a:spcPts val="0"/>
              </a:spcAft>
              <a:buNone/>
            </a:pPr>
            <a:r>
              <a:rPr lang="en-GB" dirty="0">
                <a:latin typeface="Times New Roman"/>
                <a:ea typeface="Times New Roman"/>
                <a:cs typeface="Times New Roman"/>
                <a:sym typeface="Times New Roman"/>
              </a:rPr>
              <a:t>The benefits of effective communication within the business process of </a:t>
            </a:r>
            <a:r>
              <a:rPr lang="en-GB" dirty="0" err="1">
                <a:latin typeface="Times New Roman"/>
                <a:ea typeface="Times New Roman"/>
                <a:cs typeface="Times New Roman"/>
                <a:sym typeface="Times New Roman"/>
              </a:rPr>
              <a:t>Brainlabs</a:t>
            </a:r>
            <a:r>
              <a:rPr lang="en-GB" dirty="0">
                <a:latin typeface="Times New Roman"/>
                <a:ea typeface="Times New Roman"/>
                <a:cs typeface="Times New Roman"/>
                <a:sym typeface="Times New Roman"/>
              </a:rPr>
              <a:t> are:</a:t>
            </a:r>
          </a:p>
          <a:p>
            <a:pPr marL="457200" lvl="0" indent="-304800" rtl="0">
              <a:spcBef>
                <a:spcPts val="1200"/>
              </a:spcBef>
              <a:spcAft>
                <a:spcPts val="0"/>
              </a:spcAft>
              <a:buClr>
                <a:srgbClr val="000000"/>
              </a:buClr>
              <a:buSzPts val="1200"/>
              <a:buFont typeface="Times New Roman"/>
              <a:buChar char="●"/>
            </a:pPr>
            <a:r>
              <a:rPr lang="en-GB" b="1" i="1" dirty="0">
                <a:latin typeface="Times New Roman"/>
                <a:ea typeface="Times New Roman"/>
                <a:cs typeface="Times New Roman"/>
                <a:sym typeface="Times New Roman"/>
              </a:rPr>
              <a:t>Group decision making</a:t>
            </a:r>
          </a:p>
          <a:p>
            <a:pPr marL="457200" lvl="0" indent="-304800" rtl="0">
              <a:spcBef>
                <a:spcPts val="0"/>
              </a:spcBef>
              <a:spcAft>
                <a:spcPts val="0"/>
              </a:spcAft>
              <a:buClr>
                <a:srgbClr val="000000"/>
              </a:buClr>
              <a:buSzPts val="1200"/>
              <a:buFont typeface="Times New Roman"/>
              <a:buChar char="●"/>
            </a:pPr>
            <a:r>
              <a:rPr lang="en-GB" b="1" i="1" dirty="0">
                <a:latin typeface="Times New Roman"/>
                <a:ea typeface="Times New Roman"/>
                <a:cs typeface="Times New Roman"/>
                <a:sym typeface="Times New Roman"/>
              </a:rPr>
              <a:t>Increasing engagement and productivity</a:t>
            </a:r>
          </a:p>
          <a:p>
            <a:pPr marL="457200" lvl="0" indent="-304800" rtl="0">
              <a:spcBef>
                <a:spcPts val="0"/>
              </a:spcBef>
              <a:spcAft>
                <a:spcPts val="0"/>
              </a:spcAft>
              <a:buClr>
                <a:srgbClr val="000000"/>
              </a:buClr>
              <a:buSzPts val="1200"/>
              <a:buFont typeface="Times New Roman"/>
              <a:buChar char="●"/>
            </a:pPr>
            <a:r>
              <a:rPr lang="en-GB" b="1" i="1" dirty="0">
                <a:latin typeface="Times New Roman"/>
                <a:ea typeface="Times New Roman"/>
                <a:cs typeface="Times New Roman"/>
                <a:sym typeface="Times New Roman"/>
              </a:rPr>
              <a:t>Team formation</a:t>
            </a:r>
          </a:p>
          <a:p>
            <a:pPr marL="457200" lvl="0" indent="-304800" rtl="0">
              <a:spcBef>
                <a:spcPts val="0"/>
              </a:spcBef>
              <a:spcAft>
                <a:spcPts val="0"/>
              </a:spcAft>
              <a:buClr>
                <a:srgbClr val="000000"/>
              </a:buClr>
              <a:buSzPts val="1200"/>
              <a:buFont typeface="Times New Roman"/>
              <a:buChar char="●"/>
            </a:pPr>
            <a:r>
              <a:rPr lang="en-GB" b="1" i="1" dirty="0">
                <a:latin typeface="Times New Roman"/>
                <a:ea typeface="Times New Roman"/>
                <a:cs typeface="Times New Roman"/>
                <a:sym typeface="Times New Roman"/>
              </a:rPr>
              <a:t>Conflict handling</a:t>
            </a:r>
          </a:p>
          <a:p>
            <a:pPr marL="457200" lvl="0" indent="-304800" rtl="0">
              <a:spcBef>
                <a:spcPts val="0"/>
              </a:spcBef>
              <a:spcAft>
                <a:spcPts val="0"/>
              </a:spcAft>
              <a:buClr>
                <a:srgbClr val="000000"/>
              </a:buClr>
              <a:buSzPts val="1200"/>
              <a:buFont typeface="Times New Roman"/>
              <a:buChar char="●"/>
            </a:pPr>
            <a:r>
              <a:rPr lang="en-GB" b="1" i="1" dirty="0">
                <a:latin typeface="Times New Roman"/>
                <a:ea typeface="Times New Roman"/>
                <a:cs typeface="Times New Roman"/>
                <a:sym typeface="Times New Roman"/>
              </a:rPr>
              <a:t>Building better work relationships</a:t>
            </a:r>
          </a:p>
          <a:p>
            <a:endParaRPr lang="en-GB" dirty="0"/>
          </a:p>
        </p:txBody>
      </p:sp>
      <p:sp>
        <p:nvSpPr>
          <p:cNvPr id="14" name="Rectangle 13">
            <a:extLst>
              <a:ext uri="{FF2B5EF4-FFF2-40B4-BE49-F238E27FC236}">
                <a16:creationId xmlns:a16="http://schemas.microsoft.com/office/drawing/2014/main" id="{4F2304C2-1AD0-4AFD-93A0-BB1D998E0F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1371" y="374904"/>
            <a:ext cx="7378773" cy="6108192"/>
          </a:xfrm>
          <a:prstGeom prst="rect">
            <a:avLst/>
          </a:prstGeom>
          <a:noFill/>
          <a:ln w="6350" cap="sq" cmpd="sng" algn="ctr">
            <a:solidFill>
              <a:schemeClr val="tx1">
                <a:lumMod val="75000"/>
                <a:lumOff val="25000"/>
              </a:schemeClr>
            </a:solidFill>
            <a:prstDash val="solid"/>
            <a:miter lim="800000"/>
          </a:ln>
          <a:effectLst/>
        </p:spPr>
      </p:sp>
    </p:spTree>
    <p:extLst>
      <p:ext uri="{BB962C8B-B14F-4D97-AF65-F5344CB8AC3E}">
        <p14:creationId xmlns:p14="http://schemas.microsoft.com/office/powerpoint/2010/main" val="28967006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8">
            <a:extLst>
              <a:ext uri="{FF2B5EF4-FFF2-40B4-BE49-F238E27FC236}">
                <a16:creationId xmlns:a16="http://schemas.microsoft.com/office/drawing/2014/main" id="{76E92D59-FD1B-47BC-9D02-0F3B959A6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10">
            <a:extLst>
              <a:ext uri="{FF2B5EF4-FFF2-40B4-BE49-F238E27FC236}">
                <a16:creationId xmlns:a16="http://schemas.microsoft.com/office/drawing/2014/main" id="{D92AE646-CC19-4A1F-900B-E512D06A7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7" name="Rectangle 12">
            <a:extLst>
              <a:ext uri="{FF2B5EF4-FFF2-40B4-BE49-F238E27FC236}">
                <a16:creationId xmlns:a16="http://schemas.microsoft.com/office/drawing/2014/main" id="{14E4F834-34CB-4787-920F-CD1E1B8BC7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FBCF3F8A-2D2C-484C-871A-F287D27AD7C2}"/>
              </a:ext>
            </a:extLst>
          </p:cNvPr>
          <p:cNvSpPr>
            <a:spLocks noGrp="1"/>
          </p:cNvSpPr>
          <p:nvPr>
            <p:ph type="title"/>
          </p:nvPr>
        </p:nvSpPr>
        <p:spPr>
          <a:xfrm>
            <a:off x="707830" y="727823"/>
            <a:ext cx="3813784" cy="5402353"/>
          </a:xfrm>
        </p:spPr>
        <p:txBody>
          <a:bodyPr>
            <a:normAutofit/>
          </a:bodyPr>
          <a:lstStyle/>
          <a:p>
            <a:r>
              <a:rPr lang="en-US" sz="4400" dirty="0"/>
              <a:t>How should the organization use the theories relating to models of communication?</a:t>
            </a:r>
            <a:br>
              <a:rPr lang="en-US" sz="4400" dirty="0"/>
            </a:br>
            <a:endParaRPr lang="en-GB" sz="4400" dirty="0"/>
          </a:p>
        </p:txBody>
      </p:sp>
      <p:sp>
        <p:nvSpPr>
          <p:cNvPr id="3" name="Content Placeholder 2">
            <a:extLst>
              <a:ext uri="{FF2B5EF4-FFF2-40B4-BE49-F238E27FC236}">
                <a16:creationId xmlns:a16="http://schemas.microsoft.com/office/drawing/2014/main" id="{4702BEDC-6D87-488B-ABD9-F3B806AC7D91}"/>
              </a:ext>
            </a:extLst>
          </p:cNvPr>
          <p:cNvSpPr>
            <a:spLocks noGrp="1"/>
          </p:cNvSpPr>
          <p:nvPr>
            <p:ph idx="1"/>
          </p:nvPr>
        </p:nvSpPr>
        <p:spPr>
          <a:xfrm>
            <a:off x="4521614" y="727823"/>
            <a:ext cx="6927842" cy="3072900"/>
          </a:xfrm>
        </p:spPr>
        <p:txBody>
          <a:bodyPr>
            <a:normAutofit/>
          </a:bodyPr>
          <a:lstStyle/>
          <a:p>
            <a:r>
              <a:rPr lang="en-GB" sz="2000" b="1" i="1" dirty="0">
                <a:latin typeface="Times New Roman"/>
                <a:ea typeface="Times New Roman"/>
                <a:cs typeface="Times New Roman"/>
                <a:sym typeface="Times New Roman"/>
              </a:rPr>
              <a:t>Shannon and Weaver in 1949 </a:t>
            </a:r>
            <a:r>
              <a:rPr lang="en-GB" sz="2000" dirty="0">
                <a:latin typeface="Times New Roman"/>
                <a:ea typeface="Times New Roman"/>
                <a:cs typeface="Times New Roman"/>
                <a:sym typeface="Times New Roman"/>
              </a:rPr>
              <a:t>developed a communication model with the aim to develop a mathematical theory of communication. This communication model presents five components, which are information source, transmitter, channel, receiver, and destination (</a:t>
            </a:r>
            <a:r>
              <a:rPr lang="en-GB" sz="2000" dirty="0" err="1">
                <a:latin typeface="Times New Roman"/>
                <a:ea typeface="Times New Roman"/>
                <a:cs typeface="Times New Roman"/>
                <a:sym typeface="Times New Roman"/>
              </a:rPr>
              <a:t>McQuail</a:t>
            </a:r>
            <a:r>
              <a:rPr lang="en-GB" sz="2000" dirty="0">
                <a:latin typeface="Times New Roman"/>
                <a:ea typeface="Times New Roman"/>
                <a:cs typeface="Times New Roman"/>
                <a:sym typeface="Times New Roman"/>
              </a:rPr>
              <a:t> and </a:t>
            </a:r>
            <a:r>
              <a:rPr lang="en-GB" sz="2000" dirty="0" err="1">
                <a:latin typeface="Times New Roman"/>
                <a:ea typeface="Times New Roman"/>
                <a:cs typeface="Times New Roman"/>
                <a:sym typeface="Times New Roman"/>
              </a:rPr>
              <a:t>Windahl</a:t>
            </a:r>
            <a:r>
              <a:rPr lang="en-GB" sz="2000" dirty="0">
                <a:latin typeface="Times New Roman"/>
                <a:ea typeface="Times New Roman"/>
                <a:cs typeface="Times New Roman"/>
                <a:sym typeface="Times New Roman"/>
              </a:rPr>
              <a:t>, 2015). </a:t>
            </a:r>
            <a:endParaRPr lang="en-GB" sz="2000" dirty="0"/>
          </a:p>
          <a:p>
            <a:endParaRPr lang="en-GB" dirty="0"/>
          </a:p>
        </p:txBody>
      </p:sp>
      <p:pic>
        <p:nvPicPr>
          <p:cNvPr id="4" name="Google Shape;98;p18">
            <a:extLst>
              <a:ext uri="{FF2B5EF4-FFF2-40B4-BE49-F238E27FC236}">
                <a16:creationId xmlns:a16="http://schemas.microsoft.com/office/drawing/2014/main" id="{034F21EA-4BC9-4962-B005-D44CB9906E28}"/>
              </a:ext>
            </a:extLst>
          </p:cNvPr>
          <p:cNvPicPr preferRelativeResize="0"/>
          <p:nvPr/>
        </p:nvPicPr>
        <p:blipFill>
          <a:blip r:embed="rId3"/>
          <a:stretch>
            <a:fillRect/>
          </a:stretch>
        </p:blipFill>
        <p:spPr>
          <a:xfrm>
            <a:off x="4767142" y="2614934"/>
            <a:ext cx="6873658" cy="3647322"/>
          </a:xfrm>
          <a:prstGeom prst="rect">
            <a:avLst/>
          </a:prstGeom>
          <a:noFill/>
        </p:spPr>
      </p:pic>
    </p:spTree>
    <p:extLst>
      <p:ext uri="{BB962C8B-B14F-4D97-AF65-F5344CB8AC3E}">
        <p14:creationId xmlns:p14="http://schemas.microsoft.com/office/powerpoint/2010/main" val="42779310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4" name="Rectangle 53">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oogle Shape;105;p19" descr="Diagram&#10;&#10;Description automatically generated">
            <a:extLst>
              <a:ext uri="{FF2B5EF4-FFF2-40B4-BE49-F238E27FC236}">
                <a16:creationId xmlns:a16="http://schemas.microsoft.com/office/drawing/2014/main" id="{8FBCB21A-D013-45DC-8EDA-021DE24F3A95}"/>
              </a:ext>
            </a:extLst>
          </p:cNvPr>
          <p:cNvPicPr preferRelativeResize="0"/>
          <p:nvPr/>
        </p:nvPicPr>
        <p:blipFill>
          <a:blip r:embed="rId3"/>
          <a:stretch>
            <a:fillRect/>
          </a:stretch>
        </p:blipFill>
        <p:spPr>
          <a:xfrm>
            <a:off x="182939" y="1575318"/>
            <a:ext cx="6364411" cy="3721166"/>
          </a:xfrm>
          <a:prstGeom prst="rect">
            <a:avLst/>
          </a:prstGeom>
          <a:noFill/>
        </p:spPr>
      </p:pic>
      <p:sp>
        <p:nvSpPr>
          <p:cNvPr id="56" name="Rectangle 55">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603405-3D71-409E-B758-49F539238951}"/>
              </a:ext>
            </a:extLst>
          </p:cNvPr>
          <p:cNvSpPr>
            <a:spLocks noGrp="1"/>
          </p:cNvSpPr>
          <p:nvPr>
            <p:ph type="title"/>
          </p:nvPr>
        </p:nvSpPr>
        <p:spPr>
          <a:xfrm>
            <a:off x="7064082" y="642594"/>
            <a:ext cx="4472921" cy="1643928"/>
          </a:xfrm>
        </p:spPr>
        <p:txBody>
          <a:bodyPr>
            <a:normAutofit/>
          </a:bodyPr>
          <a:lstStyle/>
          <a:p>
            <a:r>
              <a:rPr lang="en" sz="3100" b="1" dirty="0">
                <a:latin typeface="Times New Roman"/>
                <a:ea typeface="Times New Roman"/>
                <a:cs typeface="Times New Roman"/>
                <a:sym typeface="Times New Roman"/>
              </a:rPr>
              <a:t>How the organisation can use the theories relating to models of communication</a:t>
            </a:r>
            <a:endParaRPr lang="en-GB" sz="3100" dirty="0"/>
          </a:p>
        </p:txBody>
      </p:sp>
      <p:sp>
        <p:nvSpPr>
          <p:cNvPr id="3" name="Content Placeholder 2">
            <a:extLst>
              <a:ext uri="{FF2B5EF4-FFF2-40B4-BE49-F238E27FC236}">
                <a16:creationId xmlns:a16="http://schemas.microsoft.com/office/drawing/2014/main" id="{3BE193FB-4E10-42A9-97FA-EE62571ADE47}"/>
              </a:ext>
            </a:extLst>
          </p:cNvPr>
          <p:cNvSpPr>
            <a:spLocks noGrp="1"/>
          </p:cNvSpPr>
          <p:nvPr>
            <p:ph idx="1"/>
          </p:nvPr>
        </p:nvSpPr>
        <p:spPr>
          <a:xfrm>
            <a:off x="6621267" y="2385390"/>
            <a:ext cx="5166044" cy="3649649"/>
          </a:xfrm>
        </p:spPr>
        <p:txBody>
          <a:bodyPr>
            <a:normAutofit/>
          </a:bodyPr>
          <a:lstStyle/>
          <a:p>
            <a:pPr marL="457200" lvl="0" indent="-304800" rtl="0">
              <a:spcBef>
                <a:spcPts val="1200"/>
              </a:spcBef>
              <a:spcAft>
                <a:spcPts val="0"/>
              </a:spcAft>
              <a:buSzPts val="1200"/>
              <a:buFont typeface="Times New Roman"/>
              <a:buChar char="●"/>
            </a:pPr>
            <a:r>
              <a:rPr lang="en-GB" dirty="0">
                <a:latin typeface="Times New Roman"/>
                <a:ea typeface="Times New Roman"/>
                <a:cs typeface="Times New Roman"/>
                <a:sym typeface="Times New Roman"/>
              </a:rPr>
              <a:t>In </a:t>
            </a:r>
            <a:r>
              <a:rPr lang="en-GB" b="1" i="1" dirty="0">
                <a:latin typeface="Times New Roman"/>
                <a:ea typeface="Times New Roman"/>
                <a:cs typeface="Times New Roman"/>
                <a:sym typeface="Times New Roman"/>
              </a:rPr>
              <a:t>1960, the SMCR or Sender-Message-Channel-Receiver communication model</a:t>
            </a:r>
            <a:r>
              <a:rPr lang="en-GB" dirty="0">
                <a:latin typeface="Times New Roman"/>
                <a:ea typeface="Times New Roman"/>
                <a:cs typeface="Times New Roman"/>
                <a:sym typeface="Times New Roman"/>
              </a:rPr>
              <a:t> was postulated by </a:t>
            </a:r>
            <a:r>
              <a:rPr lang="en-GB" b="1" i="1" dirty="0">
                <a:latin typeface="Times New Roman"/>
                <a:ea typeface="Times New Roman"/>
                <a:cs typeface="Times New Roman"/>
                <a:sym typeface="Times New Roman"/>
              </a:rPr>
              <a:t>David </a:t>
            </a:r>
            <a:r>
              <a:rPr lang="en-GB" b="1" i="1" dirty="0" err="1">
                <a:latin typeface="Times New Roman"/>
                <a:ea typeface="Times New Roman"/>
                <a:cs typeface="Times New Roman"/>
                <a:sym typeface="Times New Roman"/>
              </a:rPr>
              <a:t>Berlo</a:t>
            </a:r>
            <a:r>
              <a:rPr lang="en-GB" dirty="0">
                <a:latin typeface="Times New Roman"/>
                <a:ea typeface="Times New Roman"/>
                <a:cs typeface="Times New Roman"/>
                <a:sym typeface="Times New Roman"/>
              </a:rPr>
              <a:t> from </a:t>
            </a:r>
            <a:r>
              <a:rPr lang="en-GB" b="1" i="1" dirty="0">
                <a:latin typeface="Times New Roman"/>
                <a:ea typeface="Times New Roman"/>
                <a:cs typeface="Times New Roman"/>
                <a:sym typeface="Times New Roman"/>
              </a:rPr>
              <a:t>Shannon Weaver’s communication model </a:t>
            </a:r>
            <a:r>
              <a:rPr lang="en-GB" dirty="0">
                <a:latin typeface="Times New Roman"/>
                <a:ea typeface="Times New Roman"/>
                <a:cs typeface="Times New Roman"/>
                <a:sym typeface="Times New Roman"/>
              </a:rPr>
              <a:t> (</a:t>
            </a:r>
            <a:r>
              <a:rPr lang="en-GB" dirty="0" err="1">
                <a:latin typeface="Times New Roman"/>
                <a:ea typeface="Times New Roman"/>
                <a:cs typeface="Times New Roman"/>
                <a:sym typeface="Times New Roman"/>
              </a:rPr>
              <a:t>McQuail</a:t>
            </a:r>
            <a:r>
              <a:rPr lang="en-GB" dirty="0">
                <a:latin typeface="Times New Roman"/>
                <a:ea typeface="Times New Roman"/>
                <a:cs typeface="Times New Roman"/>
                <a:sym typeface="Times New Roman"/>
              </a:rPr>
              <a:t> and </a:t>
            </a:r>
            <a:r>
              <a:rPr lang="en-GB" dirty="0" err="1">
                <a:latin typeface="Times New Roman"/>
                <a:ea typeface="Times New Roman"/>
                <a:cs typeface="Times New Roman"/>
                <a:sym typeface="Times New Roman"/>
              </a:rPr>
              <a:t>Windahl</a:t>
            </a:r>
            <a:r>
              <a:rPr lang="en-GB" dirty="0">
                <a:latin typeface="Times New Roman"/>
                <a:ea typeface="Times New Roman"/>
                <a:cs typeface="Times New Roman"/>
                <a:sym typeface="Times New Roman"/>
              </a:rPr>
              <a:t>, 2015). </a:t>
            </a:r>
          </a:p>
          <a:p>
            <a:pPr marL="457200" lvl="0" indent="-304800" rtl="0">
              <a:spcBef>
                <a:spcPts val="0"/>
              </a:spcBef>
              <a:spcAft>
                <a:spcPts val="0"/>
              </a:spcAft>
              <a:buClr>
                <a:srgbClr val="000000"/>
              </a:buClr>
              <a:buSzPts val="1200"/>
              <a:buFont typeface="Times New Roman"/>
              <a:buChar char="●"/>
            </a:pPr>
            <a:r>
              <a:rPr lang="en-GB" dirty="0">
                <a:latin typeface="Times New Roman"/>
                <a:ea typeface="Times New Roman"/>
                <a:cs typeface="Times New Roman"/>
                <a:sym typeface="Times New Roman"/>
              </a:rPr>
              <a:t>This model is concerned with the theory of encoding and decoding the message before the sender is sending it and the receiver is receiving it. </a:t>
            </a:r>
            <a:endParaRPr lang="en-GB" dirty="0"/>
          </a:p>
          <a:p>
            <a:endParaRPr lang="en-GB" dirty="0"/>
          </a:p>
        </p:txBody>
      </p:sp>
    </p:spTree>
    <p:extLst>
      <p:ext uri="{BB962C8B-B14F-4D97-AF65-F5344CB8AC3E}">
        <p14:creationId xmlns:p14="http://schemas.microsoft.com/office/powerpoint/2010/main" val="30436122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52B744B-0F81-487E-A851-51A3233F0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4D6D39BE-B8E2-4FCD-92BE-1E88F59736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 name="Rectangle 74">
            <a:extLst>
              <a:ext uri="{FF2B5EF4-FFF2-40B4-BE49-F238E27FC236}">
                <a16:creationId xmlns:a16="http://schemas.microsoft.com/office/drawing/2014/main" id="{C13A2EBD-9403-4884-A9BD-8B154778C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40588B39-1498-463C-BA43-DF53EF891B54}"/>
              </a:ext>
            </a:extLst>
          </p:cNvPr>
          <p:cNvSpPr>
            <a:spLocks noGrp="1"/>
          </p:cNvSpPr>
          <p:nvPr>
            <p:ph type="title"/>
          </p:nvPr>
        </p:nvSpPr>
        <p:spPr>
          <a:xfrm>
            <a:off x="1066800" y="642594"/>
            <a:ext cx="10058400" cy="1371600"/>
          </a:xfrm>
        </p:spPr>
        <p:txBody>
          <a:bodyPr>
            <a:normAutofit/>
          </a:bodyPr>
          <a:lstStyle/>
          <a:p>
            <a:pPr algn="ctr"/>
            <a:r>
              <a:rPr lang="en-US" sz="3000" b="1" dirty="0">
                <a:latin typeface="Times New Roman" pitchFamily="18" charset="0"/>
                <a:cs typeface="Times New Roman" pitchFamily="18" charset="0"/>
              </a:rPr>
              <a:t>The types of barriers that can prevent effective communication between the organization and their external stakeholders</a:t>
            </a:r>
            <a:endParaRPr lang="en-GB" sz="3000" dirty="0"/>
          </a:p>
        </p:txBody>
      </p:sp>
      <p:pic>
        <p:nvPicPr>
          <p:cNvPr id="3074" name="Picture 2" descr="See the source image">
            <a:extLst>
              <a:ext uri="{FF2B5EF4-FFF2-40B4-BE49-F238E27FC236}">
                <a16:creationId xmlns:a16="http://schemas.microsoft.com/office/drawing/2014/main" id="{56A8D053-3099-45B0-9068-1E37280EDCF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54352" y="2607644"/>
            <a:ext cx="3019646" cy="274032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6C22213-7AF0-4342-9F6A-ACAE1F4E7948}"/>
              </a:ext>
            </a:extLst>
          </p:cNvPr>
          <p:cNvSpPr>
            <a:spLocks noGrp="1"/>
          </p:cNvSpPr>
          <p:nvPr>
            <p:ph idx="1"/>
          </p:nvPr>
        </p:nvSpPr>
        <p:spPr>
          <a:xfrm>
            <a:off x="4637165" y="2103120"/>
            <a:ext cx="6488035" cy="3931920"/>
          </a:xfrm>
        </p:spPr>
        <p:txBody>
          <a:bodyPr>
            <a:normAutofit/>
          </a:bodyPr>
          <a:lstStyle/>
          <a:p>
            <a:endParaRPr lang="en-US" b="1" i="1" dirty="0">
              <a:latin typeface="Times New Roman" pitchFamily="18" charset="0"/>
              <a:cs typeface="Times New Roman" pitchFamily="18" charset="0"/>
            </a:endParaRPr>
          </a:p>
          <a:p>
            <a:endParaRPr lang="en-US" b="1" i="1" dirty="0">
              <a:latin typeface="Times New Roman" pitchFamily="18" charset="0"/>
              <a:cs typeface="Times New Roman" pitchFamily="18" charset="0"/>
            </a:endParaRPr>
          </a:p>
          <a:p>
            <a:r>
              <a:rPr lang="en-US" b="1" i="1" dirty="0">
                <a:latin typeface="Times New Roman" pitchFamily="18" charset="0"/>
                <a:cs typeface="Times New Roman" pitchFamily="18" charset="0"/>
              </a:rPr>
              <a:t>National culture:</a:t>
            </a:r>
            <a:r>
              <a:rPr lang="en-US" i="1" dirty="0">
                <a:latin typeface="Times New Roman" pitchFamily="18" charset="0"/>
                <a:cs typeface="Times New Roman" pitchFamily="18" charset="0"/>
              </a:rPr>
              <a:t> </a:t>
            </a:r>
            <a:r>
              <a:rPr lang="en-US" dirty="0">
                <a:latin typeface="Times New Roman" pitchFamily="18" charset="0"/>
                <a:cs typeface="Times New Roman" pitchFamily="18" charset="0"/>
              </a:rPr>
              <a:t>The employees of </a:t>
            </a:r>
            <a:r>
              <a:rPr lang="en-US" dirty="0" err="1">
                <a:latin typeface="Times New Roman" pitchFamily="18" charset="0"/>
                <a:cs typeface="Times New Roman" pitchFamily="18" charset="0"/>
              </a:rPr>
              <a:t>BrainLabs</a:t>
            </a:r>
            <a:r>
              <a:rPr lang="en-US" dirty="0">
                <a:latin typeface="Times New Roman" pitchFamily="18" charset="0"/>
                <a:cs typeface="Times New Roman" pitchFamily="18" charset="0"/>
              </a:rPr>
              <a:t> come from different cultural backgrounds. Here the problem among the employees is that when they tend to speak directly may be the norm in one culture but maybe the other cultural person considers it rude (</a:t>
            </a:r>
            <a:r>
              <a:rPr lang="en-US" dirty="0" err="1">
                <a:latin typeface="Times New Roman" pitchFamily="18" charset="0"/>
                <a:cs typeface="Times New Roman" pitchFamily="18" charset="0"/>
              </a:rPr>
              <a:t>Jijo's</a:t>
            </a:r>
            <a:r>
              <a:rPr lang="en-US" dirty="0">
                <a:latin typeface="Times New Roman" pitchFamily="18" charset="0"/>
                <a:cs typeface="Times New Roman" pitchFamily="18" charset="0"/>
              </a:rPr>
              <a:t>, 2020).</a:t>
            </a:r>
          </a:p>
          <a:p>
            <a:r>
              <a:rPr lang="en-US" b="1" i="1" dirty="0">
                <a:latin typeface="Times New Roman" pitchFamily="18" charset="0"/>
                <a:cs typeface="Times New Roman" pitchFamily="18" charset="0"/>
              </a:rPr>
              <a:t>Language: </a:t>
            </a:r>
            <a:r>
              <a:rPr lang="en-US" dirty="0">
                <a:latin typeface="Times New Roman" pitchFamily="18" charset="0"/>
                <a:cs typeface="Times New Roman" pitchFamily="18" charset="0"/>
              </a:rPr>
              <a:t>As the shareholders of </a:t>
            </a:r>
            <a:r>
              <a:rPr lang="en-US" dirty="0" err="1">
                <a:latin typeface="Times New Roman" pitchFamily="18" charset="0"/>
                <a:cs typeface="Times New Roman" pitchFamily="18" charset="0"/>
              </a:rPr>
              <a:t>Barinlabs</a:t>
            </a:r>
            <a:r>
              <a:rPr lang="en-US" dirty="0">
                <a:latin typeface="Times New Roman" pitchFamily="18" charset="0"/>
                <a:cs typeface="Times New Roman" pitchFamily="18" charset="0"/>
              </a:rPr>
              <a:t> are from different cultures, may have varying abilities with communicating in English.</a:t>
            </a:r>
          </a:p>
          <a:p>
            <a:endParaRPr lang="en-GB" dirty="0"/>
          </a:p>
          <a:p>
            <a:endParaRPr lang="en-GB" dirty="0"/>
          </a:p>
        </p:txBody>
      </p:sp>
    </p:spTree>
    <p:extLst>
      <p:ext uri="{BB962C8B-B14F-4D97-AF65-F5344CB8AC3E}">
        <p14:creationId xmlns:p14="http://schemas.microsoft.com/office/powerpoint/2010/main" val="24776015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8" name="Rectangle 87">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sp>
      <p:sp>
        <p:nvSpPr>
          <p:cNvPr id="90" name="Rectangle 89">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sp>
      <p:pic>
        <p:nvPicPr>
          <p:cNvPr id="4098" name="Picture 2" descr="See the source image">
            <a:extLst>
              <a:ext uri="{FF2B5EF4-FFF2-40B4-BE49-F238E27FC236}">
                <a16:creationId xmlns:a16="http://schemas.microsoft.com/office/drawing/2014/main" id="{6E518F90-4041-41D1-85E3-AD0216F359C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161" r="4514" b="-1"/>
          <a:stretch/>
        </p:blipFill>
        <p:spPr bwMode="auto">
          <a:xfrm>
            <a:off x="1205256" y="1453835"/>
            <a:ext cx="4414438" cy="396849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112" name="Content Placeholder 2">
            <a:extLst>
              <a:ext uri="{FF2B5EF4-FFF2-40B4-BE49-F238E27FC236}">
                <a16:creationId xmlns:a16="http://schemas.microsoft.com/office/drawing/2014/main" id="{018A381B-0210-43AA-8B65-820636A049F2}"/>
              </a:ext>
            </a:extLst>
          </p:cNvPr>
          <p:cNvGraphicFramePr>
            <a:graphicFrameLocks noGrp="1"/>
          </p:cNvGraphicFramePr>
          <p:nvPr>
            <p:ph idx="1"/>
            <p:extLst>
              <p:ext uri="{D42A27DB-BD31-4B8C-83A1-F6EECF244321}">
                <p14:modId xmlns:p14="http://schemas.microsoft.com/office/powerpoint/2010/main" val="3812537135"/>
              </p:ext>
            </p:extLst>
          </p:nvPr>
        </p:nvGraphicFramePr>
        <p:xfrm>
          <a:off x="6096000" y="721224"/>
          <a:ext cx="5573859" cy="560940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037715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8" name="Rectangle 97">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sp>
      <p:sp>
        <p:nvSpPr>
          <p:cNvPr id="100" name="Rectangle 99">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sp>
      <p:pic>
        <p:nvPicPr>
          <p:cNvPr id="5122" name="Picture 2" descr="See the source image">
            <a:extLst>
              <a:ext uri="{FF2B5EF4-FFF2-40B4-BE49-F238E27FC236}">
                <a16:creationId xmlns:a16="http://schemas.microsoft.com/office/drawing/2014/main" id="{25F22FB9-36CC-4D25-AAE0-FC75A276931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05256" y="1898547"/>
            <a:ext cx="4414438" cy="307907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181841D-9B7E-4D36-8D48-AC966A8C6C9F}"/>
              </a:ext>
            </a:extLst>
          </p:cNvPr>
          <p:cNvSpPr>
            <a:spLocks noGrp="1"/>
          </p:cNvSpPr>
          <p:nvPr>
            <p:ph idx="1"/>
          </p:nvPr>
        </p:nvSpPr>
        <p:spPr>
          <a:xfrm>
            <a:off x="6259773" y="1696720"/>
            <a:ext cx="5359772" cy="3697947"/>
          </a:xfrm>
        </p:spPr>
        <p:txBody>
          <a:bodyPr>
            <a:normAutofit/>
          </a:bodyPr>
          <a:lstStyle/>
          <a:p>
            <a:r>
              <a:rPr lang="en-US" b="1" i="1" dirty="0">
                <a:latin typeface="Times New Roman" pitchFamily="18" charset="0"/>
                <a:cs typeface="Times New Roman" pitchFamily="18" charset="0"/>
              </a:rPr>
              <a:t>Emotions:</a:t>
            </a:r>
            <a:r>
              <a:rPr lang="en-US" i="1" dirty="0">
                <a:latin typeface="Times New Roman" pitchFamily="18" charset="0"/>
                <a:cs typeface="Times New Roman" pitchFamily="18" charset="0"/>
              </a:rPr>
              <a:t> </a:t>
            </a:r>
            <a:r>
              <a:rPr lang="en-US" dirty="0">
                <a:latin typeface="Times New Roman" pitchFamily="18" charset="0"/>
                <a:cs typeface="Times New Roman" pitchFamily="18" charset="0"/>
              </a:rPr>
              <a:t> In professionalism, extreme emotions hinder effective organizational communication, in such instances, the organizational people disregard their rational and objective thinking process as well as substitute emotional judgments (Gopinath, 2020).</a:t>
            </a:r>
          </a:p>
          <a:p>
            <a:r>
              <a:rPr lang="en-US" b="1" i="1" dirty="0">
                <a:latin typeface="Times New Roman" pitchFamily="18" charset="0"/>
                <a:cs typeface="Times New Roman" pitchFamily="18" charset="0"/>
              </a:rPr>
              <a:t>Information overload:</a:t>
            </a:r>
            <a:r>
              <a:rPr lang="en-US" i="1" dirty="0">
                <a:latin typeface="Times New Roman" pitchFamily="18" charset="0"/>
                <a:cs typeface="Times New Roman" pitchFamily="18" charset="0"/>
              </a:rPr>
              <a:t> </a:t>
            </a:r>
            <a:r>
              <a:rPr lang="en-US" dirty="0">
                <a:latin typeface="Times New Roman" pitchFamily="18" charset="0"/>
                <a:cs typeface="Times New Roman" pitchFamily="18" charset="0"/>
              </a:rPr>
              <a:t>When information exceeds the capacity of shareholders or any organizational people, it affects the natural flow of effective communication. It is known as information overload.</a:t>
            </a:r>
          </a:p>
          <a:p>
            <a:endParaRPr lang="en-GB" dirty="0"/>
          </a:p>
        </p:txBody>
      </p:sp>
    </p:spTree>
    <p:extLst>
      <p:ext uri="{BB962C8B-B14F-4D97-AF65-F5344CB8AC3E}">
        <p14:creationId xmlns:p14="http://schemas.microsoft.com/office/powerpoint/2010/main" val="6730158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3" name="Rectangle 52">
            <a:extLst>
              <a:ext uri="{FF2B5EF4-FFF2-40B4-BE49-F238E27FC236}">
                <a16:creationId xmlns:a16="http://schemas.microsoft.com/office/drawing/2014/main" id="{84A3A5EB-931E-46DE-A692-6731DB988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54">
            <a:extLst>
              <a:ext uri="{FF2B5EF4-FFF2-40B4-BE49-F238E27FC236}">
                <a16:creationId xmlns:a16="http://schemas.microsoft.com/office/drawing/2014/main" id="{2358634F-705D-44E4-9FBF-A406E2F9A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 name="Rectangle 56">
            <a:extLst>
              <a:ext uri="{FF2B5EF4-FFF2-40B4-BE49-F238E27FC236}">
                <a16:creationId xmlns:a16="http://schemas.microsoft.com/office/drawing/2014/main" id="{6FCFE1E3-A09C-4196-A99F-B7C3014E9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4316B032-470C-4CF1-9514-A1B40C809709}"/>
              </a:ext>
            </a:extLst>
          </p:cNvPr>
          <p:cNvSpPr>
            <a:spLocks noGrp="1"/>
          </p:cNvSpPr>
          <p:nvPr>
            <p:ph type="title"/>
          </p:nvPr>
        </p:nvSpPr>
        <p:spPr>
          <a:xfrm>
            <a:off x="1066800" y="642594"/>
            <a:ext cx="10058400" cy="1371600"/>
          </a:xfrm>
        </p:spPr>
        <p:txBody>
          <a:bodyPr>
            <a:normAutofit/>
          </a:bodyPr>
          <a:lstStyle/>
          <a:p>
            <a:r>
              <a:rPr lang="en-US" sz="3000" b="1">
                <a:latin typeface="Times New Roman" pitchFamily="18" charset="0"/>
                <a:cs typeface="Times New Roman" pitchFamily="18" charset="0"/>
              </a:rPr>
              <a:t>What are the channels of communication used by the organisation and channels that can be used to improve communication?</a:t>
            </a:r>
            <a:endParaRPr lang="en-GB" sz="3000"/>
          </a:p>
        </p:txBody>
      </p:sp>
      <p:sp>
        <p:nvSpPr>
          <p:cNvPr id="39" name="Content Placeholder 2">
            <a:extLst>
              <a:ext uri="{FF2B5EF4-FFF2-40B4-BE49-F238E27FC236}">
                <a16:creationId xmlns:a16="http://schemas.microsoft.com/office/drawing/2014/main" id="{55528189-E219-4791-BC86-34B9E712BF70}"/>
              </a:ext>
            </a:extLst>
          </p:cNvPr>
          <p:cNvSpPr>
            <a:spLocks noGrp="1"/>
          </p:cNvSpPr>
          <p:nvPr>
            <p:ph idx="1"/>
          </p:nvPr>
        </p:nvSpPr>
        <p:spPr>
          <a:xfrm>
            <a:off x="1066800" y="2103120"/>
            <a:ext cx="6485467" cy="3931920"/>
          </a:xfrm>
        </p:spPr>
        <p:txBody>
          <a:bodyPr>
            <a:normAutofit/>
          </a:bodyPr>
          <a:lstStyle/>
          <a:p>
            <a:pPr>
              <a:lnSpc>
                <a:spcPct val="100000"/>
              </a:lnSpc>
            </a:pPr>
            <a:r>
              <a:rPr lang="en-US">
                <a:latin typeface="Times New Roman" pitchFamily="18" charset="0"/>
                <a:cs typeface="Times New Roman" pitchFamily="18" charset="0"/>
              </a:rPr>
              <a:t>Communication channels mean the method or system that is used for communicating with other people. </a:t>
            </a:r>
          </a:p>
          <a:p>
            <a:pPr>
              <a:lnSpc>
                <a:spcPct val="100000"/>
              </a:lnSpc>
            </a:pPr>
            <a:r>
              <a:rPr lang="en-US">
                <a:latin typeface="Times New Roman" pitchFamily="18" charset="0"/>
                <a:cs typeface="Times New Roman" pitchFamily="18" charset="0"/>
              </a:rPr>
              <a:t>To convey the information the choice of communication channel has several capacities and it is known as the channel richness. </a:t>
            </a:r>
          </a:p>
          <a:p>
            <a:pPr>
              <a:lnSpc>
                <a:spcPct val="100000"/>
              </a:lnSpc>
            </a:pPr>
            <a:r>
              <a:rPr lang="en-US">
                <a:latin typeface="Times New Roman" pitchFamily="18" charset="0"/>
                <a:cs typeface="Times New Roman" pitchFamily="18" charset="0"/>
              </a:rPr>
              <a:t>The respective theory was developed in 1948 by Daft and Langel; it is also known as the Landle-Draft model (Skinner, 2019). </a:t>
            </a:r>
          </a:p>
          <a:p>
            <a:pPr>
              <a:lnSpc>
                <a:spcPct val="100000"/>
              </a:lnSpc>
            </a:pPr>
            <a:r>
              <a:rPr lang="en-US">
                <a:latin typeface="Times New Roman" pitchFamily="18" charset="0"/>
                <a:cs typeface="Times New Roman" pitchFamily="18" charset="0"/>
              </a:rPr>
              <a:t>According to this model, the channel richness used by the company is based on four factors immediate feedback, language variety, multiple cues and personal focus. </a:t>
            </a:r>
          </a:p>
          <a:p>
            <a:pPr>
              <a:lnSpc>
                <a:spcPct val="100000"/>
              </a:lnSpc>
            </a:pPr>
            <a:r>
              <a:rPr lang="en-US">
                <a:latin typeface="Times New Roman" pitchFamily="18" charset="0"/>
                <a:cs typeface="Times New Roman" pitchFamily="18" charset="0"/>
              </a:rPr>
              <a:t>Other communication channels are video conferencing, telephones, two-way radio and written documents like letters and email in an order of more effectiveness to less effectiveness (Lasater, 2019).           </a:t>
            </a:r>
          </a:p>
          <a:p>
            <a:pPr>
              <a:lnSpc>
                <a:spcPct val="100000"/>
              </a:lnSpc>
            </a:pPr>
            <a:endParaRPr lang="en-GB"/>
          </a:p>
        </p:txBody>
      </p:sp>
      <p:pic>
        <p:nvPicPr>
          <p:cNvPr id="4" name="Picture 2" descr="Diagram&#10;&#10;Description automatically generated">
            <a:extLst>
              <a:ext uri="{FF2B5EF4-FFF2-40B4-BE49-F238E27FC236}">
                <a16:creationId xmlns:a16="http://schemas.microsoft.com/office/drawing/2014/main" id="{7D5A9607-2057-4948-9F8C-18EFA5B7BD14}"/>
              </a:ext>
            </a:extLst>
          </p:cNvPr>
          <p:cNvPicPr>
            <a:picLocks noChangeAspect="1" noChangeArrowheads="1"/>
          </p:cNvPicPr>
          <p:nvPr/>
        </p:nvPicPr>
        <p:blipFill>
          <a:blip r:embed="rId3"/>
          <a:stretch>
            <a:fillRect/>
          </a:stretch>
        </p:blipFill>
        <p:spPr bwMode="auto">
          <a:xfrm>
            <a:off x="7418764" y="1959135"/>
            <a:ext cx="4356879" cy="3256766"/>
          </a:xfrm>
          <a:prstGeom prst="rect">
            <a:avLst/>
          </a:prstGeom>
        </p:spPr>
      </p:pic>
    </p:spTree>
    <p:extLst>
      <p:ext uri="{BB962C8B-B14F-4D97-AF65-F5344CB8AC3E}">
        <p14:creationId xmlns:p14="http://schemas.microsoft.com/office/powerpoint/2010/main" val="798862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84A3A5EB-931E-46DE-A692-6731DB988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2358634F-705D-44E4-9FBF-A406E2F9A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 name="Rectangle 74">
            <a:extLst>
              <a:ext uri="{FF2B5EF4-FFF2-40B4-BE49-F238E27FC236}">
                <a16:creationId xmlns:a16="http://schemas.microsoft.com/office/drawing/2014/main" id="{6FCFE1E3-A09C-4196-A99F-B7C3014E9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D96137B8-0D6D-47A7-A020-C6B3DCB64B6E}"/>
              </a:ext>
            </a:extLst>
          </p:cNvPr>
          <p:cNvSpPr>
            <a:spLocks noGrp="1"/>
          </p:cNvSpPr>
          <p:nvPr>
            <p:ph type="title"/>
          </p:nvPr>
        </p:nvSpPr>
        <p:spPr>
          <a:xfrm>
            <a:off x="1066800" y="642594"/>
            <a:ext cx="10058400" cy="1371600"/>
          </a:xfrm>
        </p:spPr>
        <p:txBody>
          <a:bodyPr>
            <a:normAutofit/>
          </a:bodyPr>
          <a:lstStyle/>
          <a:p>
            <a:r>
              <a:rPr lang="en-GB" dirty="0"/>
              <a:t>Conclusion</a:t>
            </a:r>
          </a:p>
        </p:txBody>
      </p:sp>
      <p:sp>
        <p:nvSpPr>
          <p:cNvPr id="3" name="Content Placeholder 2">
            <a:extLst>
              <a:ext uri="{FF2B5EF4-FFF2-40B4-BE49-F238E27FC236}">
                <a16:creationId xmlns:a16="http://schemas.microsoft.com/office/drawing/2014/main" id="{6F3E72F5-34ED-4B08-A430-091742FE4ECC}"/>
              </a:ext>
            </a:extLst>
          </p:cNvPr>
          <p:cNvSpPr>
            <a:spLocks noGrp="1"/>
          </p:cNvSpPr>
          <p:nvPr>
            <p:ph idx="1"/>
          </p:nvPr>
        </p:nvSpPr>
        <p:spPr>
          <a:xfrm>
            <a:off x="1066800" y="2103120"/>
            <a:ext cx="6485467" cy="3931920"/>
          </a:xfrm>
        </p:spPr>
        <p:txBody>
          <a:bodyPr>
            <a:normAutofit/>
          </a:bodyPr>
          <a:lstStyle/>
          <a:p>
            <a:r>
              <a:rPr lang="en-US">
                <a:latin typeface="Times New Roman" pitchFamily="18" charset="0"/>
                <a:cs typeface="Times New Roman" pitchFamily="18" charset="0"/>
              </a:rPr>
              <a:t>The respective assignment is based on effective team working and communication; this is one of the important areas of any business </a:t>
            </a:r>
            <a:r>
              <a:rPr lang="en-US" err="1">
                <a:latin typeface="Times New Roman" pitchFamily="18" charset="0"/>
                <a:cs typeface="Times New Roman" pitchFamily="18" charset="0"/>
              </a:rPr>
              <a:t>organisation</a:t>
            </a:r>
            <a:r>
              <a:rPr lang="en-US">
                <a:latin typeface="Times New Roman" pitchFamily="18" charset="0"/>
                <a:cs typeface="Times New Roman" pitchFamily="18" charset="0"/>
              </a:rPr>
              <a:t> or a firm. </a:t>
            </a:r>
          </a:p>
          <a:p>
            <a:r>
              <a:rPr lang="en-US">
                <a:latin typeface="Times New Roman" pitchFamily="18" charset="0"/>
                <a:cs typeface="Times New Roman" pitchFamily="18" charset="0"/>
              </a:rPr>
              <a:t>The benefits of effective communication involve group discussion, team formation, conflict resolution, increasing productivity etc.</a:t>
            </a:r>
          </a:p>
          <a:p>
            <a:r>
              <a:rPr lang="en-US">
                <a:latin typeface="Times New Roman" pitchFamily="18" charset="0"/>
                <a:cs typeface="Times New Roman" pitchFamily="18" charset="0"/>
              </a:rPr>
              <a:t>The Shannon and Weaver model of communication and </a:t>
            </a:r>
            <a:r>
              <a:rPr lang="en-US" err="1">
                <a:latin typeface="Times New Roman" pitchFamily="18" charset="0"/>
                <a:cs typeface="Times New Roman" pitchFamily="18" charset="0"/>
              </a:rPr>
              <a:t>Berlo’s</a:t>
            </a:r>
            <a:r>
              <a:rPr lang="en-US">
                <a:latin typeface="Times New Roman" pitchFamily="18" charset="0"/>
                <a:cs typeface="Times New Roman" pitchFamily="18" charset="0"/>
              </a:rPr>
              <a:t> model of communication help the company in their effective communication by maintaining the level of the sender and receiver through the communication process.</a:t>
            </a:r>
          </a:p>
          <a:p>
            <a:r>
              <a:rPr lang="en-US">
                <a:latin typeface="Times New Roman" pitchFamily="18" charset="0"/>
                <a:cs typeface="Times New Roman" pitchFamily="18" charset="0"/>
              </a:rPr>
              <a:t>To mitigate those issues or improve the communication the company is recommended to adopt the </a:t>
            </a:r>
            <a:r>
              <a:rPr lang="en-US" err="1">
                <a:latin typeface="Times New Roman" pitchFamily="18" charset="0"/>
                <a:cs typeface="Times New Roman" pitchFamily="18" charset="0"/>
              </a:rPr>
              <a:t>Landle</a:t>
            </a:r>
            <a:r>
              <a:rPr lang="en-US">
                <a:latin typeface="Times New Roman" pitchFamily="18" charset="0"/>
                <a:cs typeface="Times New Roman" pitchFamily="18" charset="0"/>
              </a:rPr>
              <a:t>-Draft model that is to compare the richness of task and communication channel. </a:t>
            </a:r>
          </a:p>
          <a:p>
            <a:endParaRPr lang="en-GB" dirty="0"/>
          </a:p>
        </p:txBody>
      </p:sp>
      <p:pic>
        <p:nvPicPr>
          <p:cNvPr id="6146" name="Picture 2" descr="See the source image">
            <a:extLst>
              <a:ext uri="{FF2B5EF4-FFF2-40B4-BE49-F238E27FC236}">
                <a16:creationId xmlns:a16="http://schemas.microsoft.com/office/drawing/2014/main" id="{6EC866B7-3E30-4970-9961-C2C8F2B7B7E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68153" y="2161488"/>
            <a:ext cx="2724482" cy="36326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42064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EB396-EBF6-4381-B8A9-44392E7413D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6C761F1-422F-45D5-91D5-23CCC8B1684F}"/>
              </a:ext>
            </a:extLst>
          </p:cNvPr>
          <p:cNvSpPr>
            <a:spLocks noGrp="1"/>
          </p:cNvSpPr>
          <p:nvPr>
            <p:ph idx="1"/>
          </p:nvPr>
        </p:nvSpPr>
        <p:spPr>
          <a:xfrm>
            <a:off x="792480" y="1838960"/>
            <a:ext cx="10332720" cy="4113784"/>
          </a:xfrm>
        </p:spPr>
        <p:txBody>
          <a:bodyPr>
            <a:normAutofit fontScale="92500" lnSpcReduction="20000"/>
          </a:bodyPr>
          <a:lstStyle/>
          <a:p>
            <a:pPr marL="457200" lvl="0" indent="-304800" algn="just" rtl="0">
              <a:spcBef>
                <a:spcPts val="0"/>
              </a:spcBef>
              <a:spcAft>
                <a:spcPts val="0"/>
              </a:spcAft>
              <a:buClr>
                <a:srgbClr val="222222"/>
              </a:buClr>
              <a:buSzPts val="1200"/>
              <a:buFont typeface="Times New Roman"/>
              <a:buChar char="●"/>
            </a:pPr>
            <a:r>
              <a:rPr lang="en-GB" sz="1800" dirty="0">
                <a:solidFill>
                  <a:srgbClr val="222222"/>
                </a:solidFill>
                <a:latin typeface="Times New Roman"/>
                <a:ea typeface="Times New Roman"/>
                <a:cs typeface="Times New Roman"/>
                <a:sym typeface="Times New Roman"/>
              </a:rPr>
              <a:t>Buchanan, D, and Huczynski, A (2016), Organizational Behaviour, Pearson Education Limited, Harlow, United Kingdom. Available from: ProQuest </a:t>
            </a:r>
            <a:r>
              <a:rPr lang="en-GB" sz="1800" dirty="0" err="1">
                <a:solidFill>
                  <a:srgbClr val="222222"/>
                </a:solidFill>
                <a:latin typeface="Times New Roman"/>
                <a:ea typeface="Times New Roman"/>
                <a:cs typeface="Times New Roman"/>
                <a:sym typeface="Times New Roman"/>
              </a:rPr>
              <a:t>Ebook</a:t>
            </a:r>
            <a:r>
              <a:rPr lang="en-GB" sz="1800" dirty="0">
                <a:solidFill>
                  <a:srgbClr val="222222"/>
                </a:solidFill>
                <a:latin typeface="Times New Roman"/>
                <a:ea typeface="Times New Roman"/>
                <a:cs typeface="Times New Roman"/>
                <a:sym typeface="Times New Roman"/>
              </a:rPr>
              <a:t> Central.</a:t>
            </a:r>
          </a:p>
          <a:p>
            <a:pPr marL="457200" lvl="0" indent="-304800" algn="just" rtl="0">
              <a:spcBef>
                <a:spcPts val="0"/>
              </a:spcBef>
              <a:spcAft>
                <a:spcPts val="0"/>
              </a:spcAft>
              <a:buClr>
                <a:srgbClr val="222222"/>
              </a:buClr>
              <a:buSzPts val="1200"/>
              <a:buFont typeface="Times New Roman"/>
              <a:buChar char="●"/>
            </a:pPr>
            <a:r>
              <a:rPr lang="en-GB" sz="1800" dirty="0">
                <a:solidFill>
                  <a:srgbClr val="222222"/>
                </a:solidFill>
                <a:latin typeface="Times New Roman"/>
                <a:ea typeface="Times New Roman"/>
                <a:cs typeface="Times New Roman"/>
                <a:sym typeface="Times New Roman"/>
              </a:rPr>
              <a:t>Griffith, B., and Dunham, E., (2015), Working in Teams: moving from high potential to high performance, Los Angeles, SAGE Publications. </a:t>
            </a:r>
          </a:p>
          <a:p>
            <a:pPr marL="457200" lvl="0" indent="-304800" algn="just" rtl="0">
              <a:spcBef>
                <a:spcPts val="0"/>
              </a:spcBef>
              <a:spcAft>
                <a:spcPts val="0"/>
              </a:spcAft>
              <a:buClr>
                <a:srgbClr val="222222"/>
              </a:buClr>
              <a:buSzPts val="1200"/>
              <a:buFont typeface="Times New Roman"/>
              <a:buChar char="●"/>
            </a:pPr>
            <a:r>
              <a:rPr lang="en-GB" sz="1800" dirty="0">
                <a:solidFill>
                  <a:srgbClr val="222222"/>
                </a:solidFill>
                <a:latin typeface="Times New Roman"/>
                <a:ea typeface="Times New Roman"/>
                <a:cs typeface="Times New Roman"/>
                <a:sym typeface="Times New Roman"/>
              </a:rPr>
              <a:t>Wheelan, S.A., </a:t>
            </a:r>
            <a:r>
              <a:rPr lang="en-GB" sz="1800" dirty="0" err="1">
                <a:solidFill>
                  <a:srgbClr val="222222"/>
                </a:solidFill>
                <a:latin typeface="Times New Roman"/>
                <a:ea typeface="Times New Roman"/>
                <a:cs typeface="Times New Roman"/>
                <a:sym typeface="Times New Roman"/>
              </a:rPr>
              <a:t>Åkerlund</a:t>
            </a:r>
            <a:r>
              <a:rPr lang="en-GB" sz="1800" dirty="0">
                <a:solidFill>
                  <a:srgbClr val="222222"/>
                </a:solidFill>
                <a:latin typeface="Times New Roman"/>
                <a:ea typeface="Times New Roman"/>
                <a:cs typeface="Times New Roman"/>
                <a:sym typeface="Times New Roman"/>
              </a:rPr>
              <a:t>, M. and </a:t>
            </a:r>
            <a:r>
              <a:rPr lang="en-GB" sz="1800" dirty="0" err="1">
                <a:solidFill>
                  <a:srgbClr val="222222"/>
                </a:solidFill>
                <a:latin typeface="Times New Roman"/>
                <a:ea typeface="Times New Roman"/>
                <a:cs typeface="Times New Roman"/>
                <a:sym typeface="Times New Roman"/>
              </a:rPr>
              <a:t>Jacobsson</a:t>
            </a:r>
            <a:r>
              <a:rPr lang="en-GB" sz="1800" dirty="0">
                <a:solidFill>
                  <a:srgbClr val="222222"/>
                </a:solidFill>
                <a:latin typeface="Times New Roman"/>
                <a:ea typeface="Times New Roman"/>
                <a:cs typeface="Times New Roman"/>
                <a:sym typeface="Times New Roman"/>
              </a:rPr>
              <a:t>, C., 2020. </a:t>
            </a:r>
            <a:r>
              <a:rPr lang="en-GB" sz="1800" i="1" dirty="0">
                <a:solidFill>
                  <a:srgbClr val="222222"/>
                </a:solidFill>
                <a:latin typeface="Times New Roman"/>
                <a:ea typeface="Times New Roman"/>
                <a:cs typeface="Times New Roman"/>
                <a:sym typeface="Times New Roman"/>
              </a:rPr>
              <a:t>Creating effective teams: A guide for members and leaders</a:t>
            </a:r>
            <a:r>
              <a:rPr lang="en-GB" sz="1800" dirty="0">
                <a:solidFill>
                  <a:srgbClr val="222222"/>
                </a:solidFill>
                <a:latin typeface="Times New Roman"/>
                <a:ea typeface="Times New Roman"/>
                <a:cs typeface="Times New Roman"/>
                <a:sym typeface="Times New Roman"/>
              </a:rPr>
              <a:t>. Sage Publications.</a:t>
            </a:r>
          </a:p>
          <a:p>
            <a:pPr marL="457200" lvl="0" indent="-304800" algn="just" rtl="0">
              <a:spcBef>
                <a:spcPts val="0"/>
              </a:spcBef>
              <a:spcAft>
                <a:spcPts val="0"/>
              </a:spcAft>
              <a:buClr>
                <a:srgbClr val="222222"/>
              </a:buClr>
              <a:buSzPts val="1200"/>
              <a:buFont typeface="Times New Roman"/>
              <a:buChar char="●"/>
            </a:pPr>
            <a:r>
              <a:rPr lang="en-GB" sz="1800" dirty="0">
                <a:solidFill>
                  <a:srgbClr val="222222"/>
                </a:solidFill>
                <a:latin typeface="Times New Roman"/>
                <a:ea typeface="Times New Roman"/>
                <a:cs typeface="Times New Roman"/>
                <a:sym typeface="Times New Roman"/>
              </a:rPr>
              <a:t>Wheelan, S. A. (2009) ‘Group Size, Group Development, and Group Productivity’, </a:t>
            </a:r>
            <a:r>
              <a:rPr lang="en-GB" sz="1800" i="1" dirty="0">
                <a:solidFill>
                  <a:srgbClr val="222222"/>
                </a:solidFill>
                <a:latin typeface="Times New Roman"/>
                <a:ea typeface="Times New Roman"/>
                <a:cs typeface="Times New Roman"/>
                <a:sym typeface="Times New Roman"/>
              </a:rPr>
              <a:t>Small Group Research</a:t>
            </a:r>
            <a:r>
              <a:rPr lang="en-GB" sz="1800" dirty="0">
                <a:solidFill>
                  <a:srgbClr val="222222"/>
                </a:solidFill>
                <a:latin typeface="Times New Roman"/>
                <a:ea typeface="Times New Roman"/>
                <a:cs typeface="Times New Roman"/>
                <a:sym typeface="Times New Roman"/>
              </a:rPr>
              <a:t>, 40(2), pp. 247–262. </a:t>
            </a:r>
            <a:r>
              <a:rPr lang="en-GB" sz="1800" dirty="0" err="1">
                <a:solidFill>
                  <a:srgbClr val="222222"/>
                </a:solidFill>
                <a:latin typeface="Times New Roman"/>
                <a:ea typeface="Times New Roman"/>
                <a:cs typeface="Times New Roman"/>
                <a:sym typeface="Times New Roman"/>
              </a:rPr>
              <a:t>doi</a:t>
            </a:r>
            <a:r>
              <a:rPr lang="en-GB" sz="1800" dirty="0">
                <a:solidFill>
                  <a:srgbClr val="222222"/>
                </a:solidFill>
                <a:latin typeface="Times New Roman"/>
                <a:ea typeface="Times New Roman"/>
                <a:cs typeface="Times New Roman"/>
                <a:sym typeface="Times New Roman"/>
              </a:rPr>
              <a:t>: </a:t>
            </a:r>
            <a:r>
              <a:rPr lang="en-GB" sz="1800" u="sng" dirty="0">
                <a:solidFill>
                  <a:srgbClr val="222222"/>
                </a:solidFill>
                <a:latin typeface="Times New Roman"/>
                <a:ea typeface="Times New Roman"/>
                <a:cs typeface="Times New Roman"/>
                <a:sym typeface="Times New Roman"/>
                <a:hlinkClick r:id="rId2">
                  <a:extLst>
                    <a:ext uri="{A12FA001-AC4F-418D-AE19-62706E023703}">
                      <ahyp:hlinkClr xmlns:ahyp="http://schemas.microsoft.com/office/drawing/2018/hyperlinkcolor" val="tx"/>
                    </a:ext>
                  </a:extLst>
                </a:hlinkClick>
              </a:rPr>
              <a:t>10.1177/1046496408328703</a:t>
            </a:r>
            <a:r>
              <a:rPr lang="en-GB" sz="1800" dirty="0">
                <a:solidFill>
                  <a:srgbClr val="222222"/>
                </a:solidFill>
                <a:latin typeface="Times New Roman"/>
                <a:ea typeface="Times New Roman"/>
                <a:cs typeface="Times New Roman"/>
                <a:sym typeface="Times New Roman"/>
              </a:rPr>
              <a:t>.</a:t>
            </a:r>
          </a:p>
          <a:p>
            <a:pPr marL="457200" lvl="0" indent="-304800" algn="just" rtl="0">
              <a:spcBef>
                <a:spcPts val="0"/>
              </a:spcBef>
              <a:spcAft>
                <a:spcPts val="0"/>
              </a:spcAft>
              <a:buClr>
                <a:srgbClr val="000000"/>
              </a:buClr>
              <a:buSzPts val="1200"/>
              <a:buFont typeface="Times New Roman"/>
              <a:buChar char="●"/>
            </a:pPr>
            <a:r>
              <a:rPr lang="en-GB" sz="1800" dirty="0">
                <a:solidFill>
                  <a:srgbClr val="000000"/>
                </a:solidFill>
                <a:latin typeface="Times New Roman"/>
                <a:ea typeface="Times New Roman"/>
                <a:cs typeface="Times New Roman"/>
                <a:sym typeface="Times New Roman"/>
              </a:rPr>
              <a:t>Gilbert, D., 2022. </a:t>
            </a:r>
            <a:r>
              <a:rPr lang="en-GB" sz="1800" i="1" dirty="0">
                <a:solidFill>
                  <a:srgbClr val="000000"/>
                </a:solidFill>
                <a:latin typeface="Times New Roman"/>
                <a:ea typeface="Times New Roman"/>
                <a:cs typeface="Times New Roman"/>
                <a:sym typeface="Times New Roman"/>
              </a:rPr>
              <a:t>About Us | Digital Marketing Agency | </a:t>
            </a:r>
            <a:r>
              <a:rPr lang="en-GB" sz="1800" i="1" dirty="0" err="1">
                <a:solidFill>
                  <a:srgbClr val="000000"/>
                </a:solidFill>
                <a:latin typeface="Times New Roman"/>
                <a:ea typeface="Times New Roman"/>
                <a:cs typeface="Times New Roman"/>
                <a:sym typeface="Times New Roman"/>
              </a:rPr>
              <a:t>Brainlabs</a:t>
            </a:r>
            <a:r>
              <a:rPr lang="en-GB" sz="1800" dirty="0">
                <a:solidFill>
                  <a:srgbClr val="000000"/>
                </a:solidFill>
                <a:latin typeface="Times New Roman"/>
                <a:ea typeface="Times New Roman"/>
                <a:cs typeface="Times New Roman"/>
                <a:sym typeface="Times New Roman"/>
              </a:rPr>
              <a:t>. [online] </a:t>
            </a:r>
            <a:r>
              <a:rPr lang="en-GB" sz="1800" dirty="0" err="1">
                <a:solidFill>
                  <a:srgbClr val="000000"/>
                </a:solidFill>
                <a:latin typeface="Times New Roman"/>
                <a:ea typeface="Times New Roman"/>
                <a:cs typeface="Times New Roman"/>
                <a:sym typeface="Times New Roman"/>
              </a:rPr>
              <a:t>Brainlabs</a:t>
            </a:r>
            <a:r>
              <a:rPr lang="en-GB" sz="1800" dirty="0">
                <a:solidFill>
                  <a:srgbClr val="000000"/>
                </a:solidFill>
                <a:latin typeface="Times New Roman"/>
                <a:ea typeface="Times New Roman"/>
                <a:cs typeface="Times New Roman"/>
                <a:sym typeface="Times New Roman"/>
              </a:rPr>
              <a:t>. Available at: &lt;https://www.brainlabsdigital.com/about-us/&gt; [Accessed 28 February 2022].</a:t>
            </a:r>
            <a:endParaRPr lang="en-GB" sz="1800" dirty="0">
              <a:solidFill>
                <a:srgbClr val="222222"/>
              </a:solidFill>
              <a:latin typeface="Times New Roman"/>
              <a:ea typeface="Times New Roman"/>
              <a:cs typeface="Times New Roman"/>
              <a:sym typeface="Times New Roman"/>
            </a:endParaRPr>
          </a:p>
          <a:p>
            <a:pPr marL="457200" lvl="0" indent="-304800" algn="just" rtl="0">
              <a:spcBef>
                <a:spcPts val="0"/>
              </a:spcBef>
              <a:spcAft>
                <a:spcPts val="0"/>
              </a:spcAft>
              <a:buClr>
                <a:srgbClr val="222222"/>
              </a:buClr>
              <a:buSzPts val="1200"/>
              <a:buFont typeface="Times New Roman"/>
              <a:buChar char="●"/>
            </a:pPr>
            <a:r>
              <a:rPr lang="en-GB" sz="1800" dirty="0" err="1">
                <a:solidFill>
                  <a:srgbClr val="222222"/>
                </a:solidFill>
                <a:latin typeface="Times New Roman"/>
                <a:ea typeface="Times New Roman"/>
                <a:cs typeface="Times New Roman"/>
                <a:sym typeface="Times New Roman"/>
              </a:rPr>
              <a:t>McQuail</a:t>
            </a:r>
            <a:r>
              <a:rPr lang="en-GB" sz="1800" dirty="0">
                <a:solidFill>
                  <a:srgbClr val="222222"/>
                </a:solidFill>
                <a:latin typeface="Times New Roman"/>
                <a:ea typeface="Times New Roman"/>
                <a:cs typeface="Times New Roman"/>
                <a:sym typeface="Times New Roman"/>
              </a:rPr>
              <a:t>, D. and </a:t>
            </a:r>
            <a:r>
              <a:rPr lang="en-GB" sz="1800" dirty="0" err="1">
                <a:solidFill>
                  <a:srgbClr val="222222"/>
                </a:solidFill>
                <a:latin typeface="Times New Roman"/>
                <a:ea typeface="Times New Roman"/>
                <a:cs typeface="Times New Roman"/>
                <a:sym typeface="Times New Roman"/>
              </a:rPr>
              <a:t>Windahl</a:t>
            </a:r>
            <a:r>
              <a:rPr lang="en-GB" sz="1800" dirty="0">
                <a:solidFill>
                  <a:srgbClr val="222222"/>
                </a:solidFill>
                <a:latin typeface="Times New Roman"/>
                <a:ea typeface="Times New Roman"/>
                <a:cs typeface="Times New Roman"/>
                <a:sym typeface="Times New Roman"/>
              </a:rPr>
              <a:t>, S., 2015. </a:t>
            </a:r>
            <a:r>
              <a:rPr lang="en-GB" sz="1800" i="1" dirty="0">
                <a:solidFill>
                  <a:srgbClr val="222222"/>
                </a:solidFill>
                <a:latin typeface="Times New Roman"/>
                <a:ea typeface="Times New Roman"/>
                <a:cs typeface="Times New Roman"/>
                <a:sym typeface="Times New Roman"/>
              </a:rPr>
              <a:t>Communication models for the study of mass communications</a:t>
            </a:r>
            <a:r>
              <a:rPr lang="en-GB" sz="1800" dirty="0">
                <a:solidFill>
                  <a:srgbClr val="222222"/>
                </a:solidFill>
                <a:latin typeface="Times New Roman"/>
                <a:ea typeface="Times New Roman"/>
                <a:cs typeface="Times New Roman"/>
                <a:sym typeface="Times New Roman"/>
              </a:rPr>
              <a:t>. Routledge.</a:t>
            </a:r>
          </a:p>
          <a:p>
            <a:pPr marL="457200" lvl="0" indent="-304800" algn="just" rtl="0">
              <a:spcBef>
                <a:spcPts val="0"/>
              </a:spcBef>
              <a:spcAft>
                <a:spcPts val="0"/>
              </a:spcAft>
              <a:buClr>
                <a:srgbClr val="222222"/>
              </a:buClr>
              <a:buSzPts val="1200"/>
              <a:buFont typeface="Times New Roman"/>
              <a:buChar char="●"/>
            </a:pPr>
            <a:r>
              <a:rPr lang="en-GB" sz="1800" dirty="0">
                <a:solidFill>
                  <a:srgbClr val="222222"/>
                </a:solidFill>
                <a:latin typeface="Times New Roman"/>
                <a:ea typeface="Times New Roman"/>
                <a:cs typeface="Times New Roman"/>
                <a:sym typeface="Times New Roman"/>
              </a:rPr>
              <a:t>Daylight, R., 2017. Saussure and the model of communication. </a:t>
            </a:r>
            <a:r>
              <a:rPr lang="en-GB" sz="1800" i="1" dirty="0" err="1">
                <a:solidFill>
                  <a:srgbClr val="222222"/>
                </a:solidFill>
                <a:latin typeface="Times New Roman"/>
                <a:ea typeface="Times New Roman"/>
                <a:cs typeface="Times New Roman"/>
                <a:sym typeface="Times New Roman"/>
              </a:rPr>
              <a:t>Semiotica</a:t>
            </a:r>
            <a:r>
              <a:rPr lang="en-GB" sz="1800" dirty="0">
                <a:solidFill>
                  <a:srgbClr val="222222"/>
                </a:solidFill>
                <a:latin typeface="Times New Roman"/>
                <a:ea typeface="Times New Roman"/>
                <a:cs typeface="Times New Roman"/>
                <a:sym typeface="Times New Roman"/>
              </a:rPr>
              <a:t>, </a:t>
            </a:r>
            <a:r>
              <a:rPr lang="en-GB" sz="1800" i="1" dirty="0">
                <a:solidFill>
                  <a:srgbClr val="222222"/>
                </a:solidFill>
                <a:latin typeface="Times New Roman"/>
                <a:ea typeface="Times New Roman"/>
                <a:cs typeface="Times New Roman"/>
                <a:sym typeface="Times New Roman"/>
              </a:rPr>
              <a:t>2017</a:t>
            </a:r>
            <a:r>
              <a:rPr lang="en-GB" sz="1800" dirty="0">
                <a:solidFill>
                  <a:srgbClr val="222222"/>
                </a:solidFill>
                <a:latin typeface="Times New Roman"/>
                <a:ea typeface="Times New Roman"/>
                <a:cs typeface="Times New Roman"/>
                <a:sym typeface="Times New Roman"/>
              </a:rPr>
              <a:t>(217), pp.173-194.</a:t>
            </a:r>
          </a:p>
          <a:p>
            <a:pPr marL="457200" lvl="0" indent="-304800" algn="just" rtl="0">
              <a:spcBef>
                <a:spcPts val="0"/>
              </a:spcBef>
              <a:spcAft>
                <a:spcPts val="0"/>
              </a:spcAft>
              <a:buClr>
                <a:srgbClr val="222222"/>
              </a:buClr>
              <a:buSzPts val="1200"/>
              <a:buFont typeface="Times New Roman"/>
              <a:buChar char="●"/>
            </a:pPr>
            <a:r>
              <a:rPr lang="en-GB" sz="1800" dirty="0" err="1">
                <a:solidFill>
                  <a:srgbClr val="222222"/>
                </a:solidFill>
                <a:latin typeface="Times New Roman"/>
                <a:ea typeface="Times New Roman"/>
                <a:cs typeface="Times New Roman"/>
                <a:sym typeface="Times New Roman"/>
              </a:rPr>
              <a:t>Turaga</a:t>
            </a:r>
            <a:r>
              <a:rPr lang="en-GB" sz="1800" dirty="0">
                <a:solidFill>
                  <a:srgbClr val="222222"/>
                </a:solidFill>
                <a:latin typeface="Times New Roman"/>
                <a:ea typeface="Times New Roman"/>
                <a:cs typeface="Times New Roman"/>
                <a:sym typeface="Times New Roman"/>
              </a:rPr>
              <a:t>, R., 2016. Organizational models of effective communication. </a:t>
            </a:r>
            <a:r>
              <a:rPr lang="en-GB" sz="1800" i="1" dirty="0">
                <a:solidFill>
                  <a:srgbClr val="222222"/>
                </a:solidFill>
                <a:latin typeface="Times New Roman"/>
                <a:ea typeface="Times New Roman"/>
                <a:cs typeface="Times New Roman"/>
                <a:sym typeface="Times New Roman"/>
              </a:rPr>
              <a:t>IUP Journal of Soft Skills</a:t>
            </a:r>
            <a:r>
              <a:rPr lang="en-GB" sz="1800" dirty="0">
                <a:solidFill>
                  <a:srgbClr val="222222"/>
                </a:solidFill>
                <a:latin typeface="Times New Roman"/>
                <a:ea typeface="Times New Roman"/>
                <a:cs typeface="Times New Roman"/>
                <a:sym typeface="Times New Roman"/>
              </a:rPr>
              <a:t>, </a:t>
            </a:r>
            <a:r>
              <a:rPr lang="en-GB" sz="1800" i="1" dirty="0">
                <a:solidFill>
                  <a:srgbClr val="222222"/>
                </a:solidFill>
                <a:latin typeface="Times New Roman"/>
                <a:ea typeface="Times New Roman"/>
                <a:cs typeface="Times New Roman"/>
                <a:sym typeface="Times New Roman"/>
              </a:rPr>
              <a:t>10</a:t>
            </a:r>
            <a:r>
              <a:rPr lang="en-GB" sz="1800" dirty="0">
                <a:solidFill>
                  <a:srgbClr val="222222"/>
                </a:solidFill>
                <a:latin typeface="Times New Roman"/>
                <a:ea typeface="Times New Roman"/>
                <a:cs typeface="Times New Roman"/>
                <a:sym typeface="Times New Roman"/>
              </a:rPr>
              <a:t>(2), p.56.</a:t>
            </a:r>
          </a:p>
          <a:p>
            <a:pPr marL="457200" lvl="0" indent="-304800" algn="just" rtl="0">
              <a:spcBef>
                <a:spcPts val="0"/>
              </a:spcBef>
              <a:spcAft>
                <a:spcPts val="0"/>
              </a:spcAft>
              <a:buClr>
                <a:srgbClr val="222222"/>
              </a:buClr>
              <a:buSzPts val="1200"/>
              <a:buFont typeface="Times New Roman"/>
              <a:buChar char="●"/>
            </a:pPr>
            <a:r>
              <a:rPr lang="en-GB" sz="1800" dirty="0">
                <a:solidFill>
                  <a:srgbClr val="222222"/>
                </a:solidFill>
                <a:latin typeface="Times New Roman"/>
                <a:ea typeface="Times New Roman"/>
                <a:cs typeface="Times New Roman"/>
                <a:sym typeface="Times New Roman"/>
              </a:rPr>
              <a:t>Dwyer, J. and Hopwood, N., (2019). The business communication handbook. Cengage AU.</a:t>
            </a:r>
          </a:p>
          <a:p>
            <a:pPr marL="457200" lvl="0" indent="-279400" algn="just" rtl="0">
              <a:spcBef>
                <a:spcPts val="0"/>
              </a:spcBef>
              <a:spcAft>
                <a:spcPts val="0"/>
              </a:spcAft>
              <a:buClr>
                <a:srgbClr val="222222"/>
              </a:buClr>
              <a:buSzPts val="800"/>
              <a:buFont typeface="Times New Roman"/>
              <a:buChar char="●"/>
            </a:pPr>
            <a:r>
              <a:rPr lang="en-GB" sz="1800" dirty="0">
                <a:solidFill>
                  <a:srgbClr val="000000"/>
                </a:solidFill>
                <a:latin typeface="Times New Roman"/>
                <a:ea typeface="Times New Roman"/>
                <a:cs typeface="Times New Roman"/>
                <a:sym typeface="Times New Roman"/>
              </a:rPr>
              <a:t>Robbins, SP, and Coulter, MA 2017, Management, Global Edition, Pearson Education Limited, Harlow, United Kingdom.</a:t>
            </a:r>
            <a:endParaRPr lang="en-GB" sz="1050" dirty="0">
              <a:solidFill>
                <a:srgbClr val="222222"/>
              </a:solidFill>
              <a:latin typeface="Times New Roman"/>
              <a:ea typeface="Times New Roman"/>
              <a:cs typeface="Times New Roman"/>
              <a:sym typeface="Times New Roman"/>
            </a:endParaRPr>
          </a:p>
          <a:p>
            <a:endParaRPr lang="en-GB" dirty="0"/>
          </a:p>
        </p:txBody>
      </p:sp>
    </p:spTree>
    <p:extLst>
      <p:ext uri="{BB962C8B-B14F-4D97-AF65-F5344CB8AC3E}">
        <p14:creationId xmlns:p14="http://schemas.microsoft.com/office/powerpoint/2010/main" val="10963393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EC7E010-C712-408D-9787-0842AFC9F4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13" name="Rectangle 12">
            <a:extLst>
              <a:ext uri="{FF2B5EF4-FFF2-40B4-BE49-F238E27FC236}">
                <a16:creationId xmlns:a16="http://schemas.microsoft.com/office/drawing/2014/main" id="{0503FCEF-A9BA-4991-9220-E36615FB8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useBgFill="1">
        <p:nvSpPr>
          <p:cNvPr id="15" name="Rectangle 14">
            <a:extLst>
              <a:ext uri="{FF2B5EF4-FFF2-40B4-BE49-F238E27FC236}">
                <a16:creationId xmlns:a16="http://schemas.microsoft.com/office/drawing/2014/main" id="{A069235B-22DB-4231-8291-D64DA2CDE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1988115232"/>
              </p:ext>
            </p:extLst>
          </p:nvPr>
        </p:nvGraphicFramePr>
        <p:xfrm>
          <a:off x="142240" y="-30480"/>
          <a:ext cx="11922760" cy="6888478"/>
        </p:xfrm>
        <a:graphic>
          <a:graphicData uri="http://schemas.openxmlformats.org/drawingml/2006/table">
            <a:tbl>
              <a:tblPr firstRow="1" bandRow="1">
                <a:tableStyleId>{9D7B26C5-4107-4FEC-AEDC-1716B250A1EF}</a:tableStyleId>
              </a:tblPr>
              <a:tblGrid>
                <a:gridCol w="5979417">
                  <a:extLst>
                    <a:ext uri="{9D8B030D-6E8A-4147-A177-3AD203B41FA5}">
                      <a16:colId xmlns:a16="http://schemas.microsoft.com/office/drawing/2014/main" val="1381715570"/>
                    </a:ext>
                  </a:extLst>
                </a:gridCol>
                <a:gridCol w="5943343">
                  <a:extLst>
                    <a:ext uri="{9D8B030D-6E8A-4147-A177-3AD203B41FA5}">
                      <a16:colId xmlns:a16="http://schemas.microsoft.com/office/drawing/2014/main" val="3579679796"/>
                    </a:ext>
                  </a:extLst>
                </a:gridCol>
              </a:tblGrid>
              <a:tr h="688838">
                <a:tc>
                  <a:txBody>
                    <a:bodyPr/>
                    <a:lstStyle/>
                    <a:p>
                      <a:pPr algn="ctr"/>
                      <a:r>
                        <a:rPr lang="en-GB" sz="2900"/>
                        <a:t>Teamwork Evaluation </a:t>
                      </a:r>
                    </a:p>
                  </a:txBody>
                  <a:tcPr marL="108873" marR="108873" marT="54437" marB="54437"/>
                </a:tc>
                <a:tc>
                  <a:txBody>
                    <a:bodyPr/>
                    <a:lstStyle/>
                    <a:p>
                      <a:pPr algn="ctr"/>
                      <a:r>
                        <a:rPr lang="en-GB" sz="2900"/>
                        <a:t>Team responses. </a:t>
                      </a:r>
                    </a:p>
                  </a:txBody>
                  <a:tcPr marL="108873" marR="108873" marT="54437" marB="54437"/>
                </a:tc>
                <a:extLst>
                  <a:ext uri="{0D108BD9-81ED-4DB2-BD59-A6C34878D82A}">
                    <a16:rowId xmlns:a16="http://schemas.microsoft.com/office/drawing/2014/main" val="3160018179"/>
                  </a:ext>
                </a:extLst>
              </a:tr>
              <a:tr h="1286524">
                <a:tc>
                  <a:txBody>
                    <a:bodyPr/>
                    <a:lstStyle/>
                    <a:p>
                      <a:r>
                        <a:rPr lang="en-GB" sz="2100"/>
                        <a:t>Who was in your team? </a:t>
                      </a:r>
                    </a:p>
                  </a:txBody>
                  <a:tcPr marL="108873" marR="108873" marT="54437" marB="54437"/>
                </a:tc>
                <a:tc>
                  <a:txBody>
                    <a:bodyPr/>
                    <a:lstStyle/>
                    <a:p>
                      <a:r>
                        <a:rPr lang="en-GB" sz="2100" dirty="0"/>
                        <a:t>Ana Maria </a:t>
                      </a:r>
                      <a:r>
                        <a:rPr lang="en-GB" sz="2100" dirty="0" err="1"/>
                        <a:t>Costache</a:t>
                      </a:r>
                      <a:endParaRPr lang="en-GB" sz="2100" dirty="0"/>
                    </a:p>
                  </a:txBody>
                  <a:tcPr marL="108873" marR="108873" marT="54437" marB="54437"/>
                </a:tc>
                <a:extLst>
                  <a:ext uri="{0D108BD9-81ED-4DB2-BD59-A6C34878D82A}">
                    <a16:rowId xmlns:a16="http://schemas.microsoft.com/office/drawing/2014/main" val="2318373457"/>
                  </a:ext>
                </a:extLst>
              </a:tr>
              <a:tr h="131585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100" dirty="0"/>
                        <a:t>What were the key strengths of your team? </a:t>
                      </a:r>
                    </a:p>
                    <a:p>
                      <a:endParaRPr lang="en-GB" sz="2100" dirty="0"/>
                    </a:p>
                  </a:txBody>
                  <a:tcPr marL="108873" marR="108873" marT="54437" marB="54437"/>
                </a:tc>
                <a:tc>
                  <a:txBody>
                    <a:bodyPr/>
                    <a:lstStyle/>
                    <a:p>
                      <a:r>
                        <a:rPr lang="en-GB" sz="2100" dirty="0"/>
                        <a:t>Permanent communication</a:t>
                      </a:r>
                    </a:p>
                  </a:txBody>
                  <a:tcPr marL="108873" marR="108873" marT="54437" marB="54437"/>
                </a:tc>
                <a:extLst>
                  <a:ext uri="{0D108BD9-81ED-4DB2-BD59-A6C34878D82A}">
                    <a16:rowId xmlns:a16="http://schemas.microsoft.com/office/drawing/2014/main" val="2507276796"/>
                  </a:ext>
                </a:extLst>
              </a:tr>
              <a:tr h="132665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100" dirty="0"/>
                        <a:t>What were the challenges that you overcame as a team?</a:t>
                      </a:r>
                    </a:p>
                    <a:p>
                      <a:endParaRPr lang="en-GB" sz="2100" dirty="0"/>
                    </a:p>
                  </a:txBody>
                  <a:tcPr marL="108873" marR="108873" marT="54437" marB="54437"/>
                </a:tc>
                <a:tc>
                  <a:txBody>
                    <a:bodyPr/>
                    <a:lstStyle/>
                    <a:p>
                      <a:r>
                        <a:rPr lang="en-GB" sz="2100" dirty="0"/>
                        <a:t>Lack </a:t>
                      </a:r>
                      <a:r>
                        <a:rPr lang="en-GB" sz="2100"/>
                        <a:t>of time</a:t>
                      </a:r>
                      <a:endParaRPr lang="en-GB" sz="2100" dirty="0"/>
                    </a:p>
                  </a:txBody>
                  <a:tcPr marL="108873" marR="108873" marT="54437" marB="54437"/>
                </a:tc>
                <a:extLst>
                  <a:ext uri="{0D108BD9-81ED-4DB2-BD59-A6C34878D82A}">
                    <a16:rowId xmlns:a16="http://schemas.microsoft.com/office/drawing/2014/main" val="1913256840"/>
                  </a:ext>
                </a:extLst>
              </a:tr>
              <a:tr h="132665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100"/>
                        <a:t>What would you do differently if you worked as a team again?</a:t>
                      </a:r>
                    </a:p>
                    <a:p>
                      <a:endParaRPr lang="en-GB" sz="2100"/>
                    </a:p>
                  </a:txBody>
                  <a:tcPr marL="108873" marR="108873" marT="54437" marB="54437"/>
                </a:tc>
                <a:tc>
                  <a:txBody>
                    <a:bodyPr/>
                    <a:lstStyle/>
                    <a:p>
                      <a:r>
                        <a:rPr lang="en-GB" sz="2100" dirty="0"/>
                        <a:t>Meetings face to face</a:t>
                      </a:r>
                    </a:p>
                  </a:txBody>
                  <a:tcPr marL="108873" marR="108873" marT="54437" marB="54437"/>
                </a:tc>
                <a:extLst>
                  <a:ext uri="{0D108BD9-81ED-4DB2-BD59-A6C34878D82A}">
                    <a16:rowId xmlns:a16="http://schemas.microsoft.com/office/drawing/2014/main" val="771358641"/>
                  </a:ext>
                </a:extLst>
              </a:tr>
              <a:tr h="943963">
                <a:tc>
                  <a:txBody>
                    <a:bodyPr/>
                    <a:lstStyle/>
                    <a:p>
                      <a:r>
                        <a:rPr lang="en-GB" sz="2100"/>
                        <a:t>How would you rate your team working? Out of 10? </a:t>
                      </a:r>
                    </a:p>
                  </a:txBody>
                  <a:tcPr marL="108873" marR="108873" marT="54437" marB="54437"/>
                </a:tc>
                <a:tc>
                  <a:txBody>
                    <a:bodyPr/>
                    <a:lstStyle/>
                    <a:p>
                      <a:r>
                        <a:rPr lang="en-GB" sz="2100" dirty="0"/>
                        <a:t> 9.7</a:t>
                      </a:r>
                    </a:p>
                  </a:txBody>
                  <a:tcPr marL="108873" marR="108873" marT="54437" marB="54437"/>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4" name="Rectangle 3">
            <a:extLst>
              <a:ext uri="{FF2B5EF4-FFF2-40B4-BE49-F238E27FC236}">
                <a16:creationId xmlns:a16="http://schemas.microsoft.com/office/drawing/2014/main" id="{E3C27F9B-CCA6-499D-9242-641D6435B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1452813-041A-475B-83E0-4823C1CDE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6" name="Rectangle 5">
            <a:extLst>
              <a:ext uri="{FF2B5EF4-FFF2-40B4-BE49-F238E27FC236}">
                <a16:creationId xmlns:a16="http://schemas.microsoft.com/office/drawing/2014/main" id="{0ADF157E-825A-4DDC-8D91-85F9003BE0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useBgFill="1">
        <p:nvSpPr>
          <p:cNvPr id="7" name="Rectangle 6">
            <a:extLst>
              <a:ext uri="{FF2B5EF4-FFF2-40B4-BE49-F238E27FC236}">
                <a16:creationId xmlns:a16="http://schemas.microsoft.com/office/drawing/2014/main" id="{A869CD0E-E862-4B8E-86A0-2285B6C5D3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graphicFrame>
        <p:nvGraphicFramePr>
          <p:cNvPr id="8" name="Table 4">
            <a:extLst>
              <a:ext uri="{FF2B5EF4-FFF2-40B4-BE49-F238E27FC236}">
                <a16:creationId xmlns:a16="http://schemas.microsoft.com/office/drawing/2014/main" id="{04FEFDE0-4651-42D8-ACA3-330CE0176ACA}"/>
              </a:ext>
            </a:extLst>
          </p:cNvPr>
          <p:cNvGraphicFramePr>
            <a:graphicFrameLocks noGrp="1"/>
          </p:cNvGraphicFramePr>
          <p:nvPr>
            <p:extLst>
              <p:ext uri="{D42A27DB-BD31-4B8C-83A1-F6EECF244321}">
                <p14:modId xmlns:p14="http://schemas.microsoft.com/office/powerpoint/2010/main" val="1503609774"/>
              </p:ext>
            </p:extLst>
          </p:nvPr>
        </p:nvGraphicFramePr>
        <p:xfrm>
          <a:off x="134620" y="-30478"/>
          <a:ext cx="11922760" cy="6888478"/>
        </p:xfrm>
        <a:graphic>
          <a:graphicData uri="http://schemas.openxmlformats.org/drawingml/2006/table">
            <a:tbl>
              <a:tblPr firstRow="1" bandRow="1">
                <a:tableStyleId>{9D7B26C5-4107-4FEC-AEDC-1716B250A1EF}</a:tableStyleId>
              </a:tblPr>
              <a:tblGrid>
                <a:gridCol w="5979417">
                  <a:extLst>
                    <a:ext uri="{9D8B030D-6E8A-4147-A177-3AD203B41FA5}">
                      <a16:colId xmlns:a16="http://schemas.microsoft.com/office/drawing/2014/main" val="1381715570"/>
                    </a:ext>
                  </a:extLst>
                </a:gridCol>
                <a:gridCol w="5943343">
                  <a:extLst>
                    <a:ext uri="{9D8B030D-6E8A-4147-A177-3AD203B41FA5}">
                      <a16:colId xmlns:a16="http://schemas.microsoft.com/office/drawing/2014/main" val="3579679796"/>
                    </a:ext>
                  </a:extLst>
                </a:gridCol>
              </a:tblGrid>
              <a:tr h="688838">
                <a:tc>
                  <a:txBody>
                    <a:bodyPr/>
                    <a:lstStyle/>
                    <a:p>
                      <a:pPr algn="ctr"/>
                      <a:r>
                        <a:rPr lang="en-GB" sz="2900"/>
                        <a:t>Teamwork Evaluation </a:t>
                      </a:r>
                    </a:p>
                  </a:txBody>
                  <a:tcPr marL="108873" marR="108873" marT="54437" marB="54437"/>
                </a:tc>
                <a:tc>
                  <a:txBody>
                    <a:bodyPr/>
                    <a:lstStyle/>
                    <a:p>
                      <a:pPr algn="ctr"/>
                      <a:r>
                        <a:rPr lang="en-GB" sz="2900"/>
                        <a:t>Team responses. </a:t>
                      </a:r>
                    </a:p>
                  </a:txBody>
                  <a:tcPr marL="108873" marR="108873" marT="54437" marB="54437"/>
                </a:tc>
                <a:extLst>
                  <a:ext uri="{0D108BD9-81ED-4DB2-BD59-A6C34878D82A}">
                    <a16:rowId xmlns:a16="http://schemas.microsoft.com/office/drawing/2014/main" val="3160018179"/>
                  </a:ext>
                </a:extLst>
              </a:tr>
              <a:tr h="1286524">
                <a:tc>
                  <a:txBody>
                    <a:bodyPr/>
                    <a:lstStyle/>
                    <a:p>
                      <a:r>
                        <a:rPr lang="en-GB" sz="2100"/>
                        <a:t>Who was in your team? </a:t>
                      </a:r>
                    </a:p>
                  </a:txBody>
                  <a:tcPr marL="108873" marR="108873" marT="54437" marB="54437"/>
                </a:tc>
                <a:tc>
                  <a:txBody>
                    <a:bodyPr/>
                    <a:lstStyle/>
                    <a:p>
                      <a:r>
                        <a:rPr lang="en-GB" sz="2100" dirty="0"/>
                        <a:t>Corina Florina </a:t>
                      </a:r>
                      <a:r>
                        <a:rPr lang="en-GB" sz="2100" dirty="0" err="1"/>
                        <a:t>Cazacu</a:t>
                      </a:r>
                      <a:endParaRPr lang="en-GB" sz="2100" dirty="0"/>
                    </a:p>
                  </a:txBody>
                  <a:tcPr marL="108873" marR="108873" marT="54437" marB="54437"/>
                </a:tc>
                <a:extLst>
                  <a:ext uri="{0D108BD9-81ED-4DB2-BD59-A6C34878D82A}">
                    <a16:rowId xmlns:a16="http://schemas.microsoft.com/office/drawing/2014/main" val="2318373457"/>
                  </a:ext>
                </a:extLst>
              </a:tr>
              <a:tr h="131585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100" dirty="0"/>
                        <a:t>What were the key strengths of your team? </a:t>
                      </a:r>
                    </a:p>
                    <a:p>
                      <a:endParaRPr lang="en-GB" sz="2100" dirty="0"/>
                    </a:p>
                  </a:txBody>
                  <a:tcPr marL="108873" marR="108873" marT="54437" marB="54437"/>
                </a:tc>
                <a:tc>
                  <a:txBody>
                    <a:bodyPr/>
                    <a:lstStyle/>
                    <a:p>
                      <a:r>
                        <a:rPr lang="en-GB" sz="2100" dirty="0"/>
                        <a:t>Communication</a:t>
                      </a:r>
                    </a:p>
                  </a:txBody>
                  <a:tcPr marL="108873" marR="108873" marT="54437" marB="54437"/>
                </a:tc>
                <a:extLst>
                  <a:ext uri="{0D108BD9-81ED-4DB2-BD59-A6C34878D82A}">
                    <a16:rowId xmlns:a16="http://schemas.microsoft.com/office/drawing/2014/main" val="2507276796"/>
                  </a:ext>
                </a:extLst>
              </a:tr>
              <a:tr h="132665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100" dirty="0"/>
                        <a:t>What were the challenges that you overcame as a team?</a:t>
                      </a:r>
                    </a:p>
                    <a:p>
                      <a:endParaRPr lang="en-GB" sz="2100" dirty="0"/>
                    </a:p>
                  </a:txBody>
                  <a:tcPr marL="108873" marR="108873" marT="54437" marB="54437"/>
                </a:tc>
                <a:tc>
                  <a:txBody>
                    <a:bodyPr/>
                    <a:lstStyle/>
                    <a:p>
                      <a:r>
                        <a:rPr lang="en-GB" sz="2100" dirty="0"/>
                        <a:t>Lack of time</a:t>
                      </a:r>
                    </a:p>
                  </a:txBody>
                  <a:tcPr marL="108873" marR="108873" marT="54437" marB="54437"/>
                </a:tc>
                <a:extLst>
                  <a:ext uri="{0D108BD9-81ED-4DB2-BD59-A6C34878D82A}">
                    <a16:rowId xmlns:a16="http://schemas.microsoft.com/office/drawing/2014/main" val="1913256840"/>
                  </a:ext>
                </a:extLst>
              </a:tr>
              <a:tr h="132665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100" dirty="0"/>
                        <a:t>What would you do differently if you worked as a team again?</a:t>
                      </a:r>
                    </a:p>
                    <a:p>
                      <a:endParaRPr lang="en-GB" sz="2100" dirty="0"/>
                    </a:p>
                  </a:txBody>
                  <a:tcPr marL="108873" marR="108873" marT="54437" marB="54437"/>
                </a:tc>
                <a:tc>
                  <a:txBody>
                    <a:bodyPr/>
                    <a:lstStyle/>
                    <a:p>
                      <a:r>
                        <a:rPr lang="en-GB" sz="2100" dirty="0"/>
                        <a:t>Meetings face to face</a:t>
                      </a:r>
                    </a:p>
                  </a:txBody>
                  <a:tcPr marL="108873" marR="108873" marT="54437" marB="54437"/>
                </a:tc>
                <a:extLst>
                  <a:ext uri="{0D108BD9-81ED-4DB2-BD59-A6C34878D82A}">
                    <a16:rowId xmlns:a16="http://schemas.microsoft.com/office/drawing/2014/main" val="771358641"/>
                  </a:ext>
                </a:extLst>
              </a:tr>
              <a:tr h="943963">
                <a:tc>
                  <a:txBody>
                    <a:bodyPr/>
                    <a:lstStyle/>
                    <a:p>
                      <a:r>
                        <a:rPr lang="en-GB" sz="2100"/>
                        <a:t>How would you rate your team working? Out of 10? </a:t>
                      </a:r>
                    </a:p>
                  </a:txBody>
                  <a:tcPr marL="108873" marR="108873" marT="54437" marB="54437"/>
                </a:tc>
                <a:tc>
                  <a:txBody>
                    <a:bodyPr/>
                    <a:lstStyle/>
                    <a:p>
                      <a:r>
                        <a:rPr lang="en-GB" sz="2100" dirty="0"/>
                        <a:t> 9.7</a:t>
                      </a:r>
                    </a:p>
                  </a:txBody>
                  <a:tcPr marL="108873" marR="108873" marT="54437" marB="54437"/>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5860305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4" name="Rectangle 3">
            <a:extLst>
              <a:ext uri="{FF2B5EF4-FFF2-40B4-BE49-F238E27FC236}">
                <a16:creationId xmlns:a16="http://schemas.microsoft.com/office/drawing/2014/main" id="{499E9324-6BC7-4E49-B8F8-FC503E87C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A44E826-953E-44FA-A454-A88B79898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6" name="Rectangle 5">
            <a:extLst>
              <a:ext uri="{FF2B5EF4-FFF2-40B4-BE49-F238E27FC236}">
                <a16:creationId xmlns:a16="http://schemas.microsoft.com/office/drawing/2014/main" id="{36B07F32-8552-4660-A52E-CD55735DFA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useBgFill="1">
        <p:nvSpPr>
          <p:cNvPr id="7" name="Rectangle 6">
            <a:extLst>
              <a:ext uri="{FF2B5EF4-FFF2-40B4-BE49-F238E27FC236}">
                <a16:creationId xmlns:a16="http://schemas.microsoft.com/office/drawing/2014/main" id="{8AC6FC01-8818-4AC2-BBFF-F6A9C438A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graphicFrame>
        <p:nvGraphicFramePr>
          <p:cNvPr id="8" name="Table 4">
            <a:extLst>
              <a:ext uri="{FF2B5EF4-FFF2-40B4-BE49-F238E27FC236}">
                <a16:creationId xmlns:a16="http://schemas.microsoft.com/office/drawing/2014/main" id="{F72CC7B7-5389-40B5-AD4D-4053F64B2859}"/>
              </a:ext>
            </a:extLst>
          </p:cNvPr>
          <p:cNvGraphicFramePr>
            <a:graphicFrameLocks noGrp="1"/>
          </p:cNvGraphicFramePr>
          <p:nvPr>
            <p:extLst>
              <p:ext uri="{D42A27DB-BD31-4B8C-83A1-F6EECF244321}">
                <p14:modId xmlns:p14="http://schemas.microsoft.com/office/powerpoint/2010/main" val="3424070699"/>
              </p:ext>
            </p:extLst>
          </p:nvPr>
        </p:nvGraphicFramePr>
        <p:xfrm>
          <a:off x="134620" y="-15239"/>
          <a:ext cx="11922760" cy="6888478"/>
        </p:xfrm>
        <a:graphic>
          <a:graphicData uri="http://schemas.openxmlformats.org/drawingml/2006/table">
            <a:tbl>
              <a:tblPr firstRow="1" bandRow="1">
                <a:tableStyleId>{9D7B26C5-4107-4FEC-AEDC-1716B250A1EF}</a:tableStyleId>
              </a:tblPr>
              <a:tblGrid>
                <a:gridCol w="5979417">
                  <a:extLst>
                    <a:ext uri="{9D8B030D-6E8A-4147-A177-3AD203B41FA5}">
                      <a16:colId xmlns:a16="http://schemas.microsoft.com/office/drawing/2014/main" val="1381715570"/>
                    </a:ext>
                  </a:extLst>
                </a:gridCol>
                <a:gridCol w="5943343">
                  <a:extLst>
                    <a:ext uri="{9D8B030D-6E8A-4147-A177-3AD203B41FA5}">
                      <a16:colId xmlns:a16="http://schemas.microsoft.com/office/drawing/2014/main" val="3579679796"/>
                    </a:ext>
                  </a:extLst>
                </a:gridCol>
              </a:tblGrid>
              <a:tr h="688838">
                <a:tc>
                  <a:txBody>
                    <a:bodyPr/>
                    <a:lstStyle/>
                    <a:p>
                      <a:pPr algn="ctr"/>
                      <a:r>
                        <a:rPr lang="en-GB" sz="2900"/>
                        <a:t>Teamwork Evaluation </a:t>
                      </a:r>
                    </a:p>
                  </a:txBody>
                  <a:tcPr marL="108873" marR="108873" marT="54437" marB="54437"/>
                </a:tc>
                <a:tc>
                  <a:txBody>
                    <a:bodyPr/>
                    <a:lstStyle/>
                    <a:p>
                      <a:pPr algn="ctr"/>
                      <a:r>
                        <a:rPr lang="en-GB" sz="2900"/>
                        <a:t>Team responses. </a:t>
                      </a:r>
                    </a:p>
                  </a:txBody>
                  <a:tcPr marL="108873" marR="108873" marT="54437" marB="54437"/>
                </a:tc>
                <a:extLst>
                  <a:ext uri="{0D108BD9-81ED-4DB2-BD59-A6C34878D82A}">
                    <a16:rowId xmlns:a16="http://schemas.microsoft.com/office/drawing/2014/main" val="3160018179"/>
                  </a:ext>
                </a:extLst>
              </a:tr>
              <a:tr h="1286524">
                <a:tc>
                  <a:txBody>
                    <a:bodyPr/>
                    <a:lstStyle/>
                    <a:p>
                      <a:r>
                        <a:rPr lang="en-GB" sz="2100"/>
                        <a:t>Who was in your team? </a:t>
                      </a:r>
                    </a:p>
                  </a:txBody>
                  <a:tcPr marL="108873" marR="108873" marT="54437" marB="54437"/>
                </a:tc>
                <a:tc>
                  <a:txBody>
                    <a:bodyPr/>
                    <a:lstStyle/>
                    <a:p>
                      <a:r>
                        <a:rPr lang="en-GB" sz="2100" dirty="0" err="1"/>
                        <a:t>Rares</a:t>
                      </a:r>
                      <a:r>
                        <a:rPr lang="en-GB" sz="2100" dirty="0"/>
                        <a:t> Andrei </a:t>
                      </a:r>
                      <a:r>
                        <a:rPr lang="en-GB" sz="2100" dirty="0" err="1"/>
                        <a:t>Scobeniuc</a:t>
                      </a:r>
                      <a:endParaRPr lang="en-GB" sz="2100" dirty="0"/>
                    </a:p>
                  </a:txBody>
                  <a:tcPr marL="108873" marR="108873" marT="54437" marB="54437"/>
                </a:tc>
                <a:extLst>
                  <a:ext uri="{0D108BD9-81ED-4DB2-BD59-A6C34878D82A}">
                    <a16:rowId xmlns:a16="http://schemas.microsoft.com/office/drawing/2014/main" val="2318373457"/>
                  </a:ext>
                </a:extLst>
              </a:tr>
              <a:tr h="131585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100" dirty="0"/>
                        <a:t>What were the key strengths of your team? </a:t>
                      </a:r>
                    </a:p>
                    <a:p>
                      <a:endParaRPr lang="en-GB" sz="2100" dirty="0"/>
                    </a:p>
                  </a:txBody>
                  <a:tcPr marL="108873" marR="108873" marT="54437" marB="54437"/>
                </a:tc>
                <a:tc>
                  <a:txBody>
                    <a:bodyPr/>
                    <a:lstStyle/>
                    <a:p>
                      <a:r>
                        <a:rPr lang="en-GB" sz="2100" dirty="0"/>
                        <a:t>Communication</a:t>
                      </a:r>
                    </a:p>
                  </a:txBody>
                  <a:tcPr marL="108873" marR="108873" marT="54437" marB="54437"/>
                </a:tc>
                <a:extLst>
                  <a:ext uri="{0D108BD9-81ED-4DB2-BD59-A6C34878D82A}">
                    <a16:rowId xmlns:a16="http://schemas.microsoft.com/office/drawing/2014/main" val="2507276796"/>
                  </a:ext>
                </a:extLst>
              </a:tr>
              <a:tr h="132665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100" dirty="0"/>
                        <a:t>What were the challenges that you overcame as a team?</a:t>
                      </a:r>
                    </a:p>
                    <a:p>
                      <a:endParaRPr lang="en-GB" sz="2100" dirty="0"/>
                    </a:p>
                  </a:txBody>
                  <a:tcPr marL="108873" marR="108873" marT="54437" marB="54437"/>
                </a:tc>
                <a:tc>
                  <a:txBody>
                    <a:bodyPr/>
                    <a:lstStyle/>
                    <a:p>
                      <a:r>
                        <a:rPr lang="en-GB" sz="2100" dirty="0"/>
                        <a:t>Lack of time</a:t>
                      </a:r>
                    </a:p>
                  </a:txBody>
                  <a:tcPr marL="108873" marR="108873" marT="54437" marB="54437"/>
                </a:tc>
                <a:extLst>
                  <a:ext uri="{0D108BD9-81ED-4DB2-BD59-A6C34878D82A}">
                    <a16:rowId xmlns:a16="http://schemas.microsoft.com/office/drawing/2014/main" val="1913256840"/>
                  </a:ext>
                </a:extLst>
              </a:tr>
              <a:tr h="132665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100"/>
                        <a:t>What would you do differently if you worked as a team again?</a:t>
                      </a:r>
                    </a:p>
                    <a:p>
                      <a:endParaRPr lang="en-GB" sz="2100"/>
                    </a:p>
                  </a:txBody>
                  <a:tcPr marL="108873" marR="108873" marT="54437" marB="54437"/>
                </a:tc>
                <a:tc>
                  <a:txBody>
                    <a:bodyPr/>
                    <a:lstStyle/>
                    <a:p>
                      <a:r>
                        <a:rPr lang="en-GB" sz="2100" dirty="0"/>
                        <a:t>Meetings face to face</a:t>
                      </a:r>
                    </a:p>
                  </a:txBody>
                  <a:tcPr marL="108873" marR="108873" marT="54437" marB="54437"/>
                </a:tc>
                <a:extLst>
                  <a:ext uri="{0D108BD9-81ED-4DB2-BD59-A6C34878D82A}">
                    <a16:rowId xmlns:a16="http://schemas.microsoft.com/office/drawing/2014/main" val="771358641"/>
                  </a:ext>
                </a:extLst>
              </a:tr>
              <a:tr h="943963">
                <a:tc>
                  <a:txBody>
                    <a:bodyPr/>
                    <a:lstStyle/>
                    <a:p>
                      <a:r>
                        <a:rPr lang="en-GB" sz="2100"/>
                        <a:t>How would you rate your team working? Out of 10? </a:t>
                      </a:r>
                    </a:p>
                  </a:txBody>
                  <a:tcPr marL="108873" marR="108873" marT="54437" marB="54437"/>
                </a:tc>
                <a:tc>
                  <a:txBody>
                    <a:bodyPr/>
                    <a:lstStyle/>
                    <a:p>
                      <a:r>
                        <a:rPr lang="en-GB" sz="2100" dirty="0"/>
                        <a:t> 9.7</a:t>
                      </a:r>
                    </a:p>
                  </a:txBody>
                  <a:tcPr marL="108873" marR="108873" marT="54437" marB="54437"/>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9768245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Goudy Old Style"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oudy Old Style"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3781</TotalTime>
  <Words>2756</Words>
  <Application>Microsoft Office PowerPoint</Application>
  <PresentationFormat>Widescreen</PresentationFormat>
  <Paragraphs>132</Paragraphs>
  <Slides>16</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Courier New</vt:lpstr>
      <vt:lpstr>Garamond</vt:lpstr>
      <vt:lpstr>Goudy Old Style</vt:lpstr>
      <vt:lpstr>Times New Roman</vt:lpstr>
      <vt:lpstr>SavonVTI</vt:lpstr>
      <vt:lpstr>Strategies for Effective Communication in a Business Setting.  </vt:lpstr>
      <vt:lpstr>Contents</vt:lpstr>
      <vt:lpstr>Introduction </vt:lpstr>
      <vt:lpstr>The benefits of effective communication on the organization’s business process</vt:lpstr>
      <vt:lpstr>Benefits of effective communication in the organisation’s business process</vt:lpstr>
      <vt:lpstr>How should the organization use the theories relating to models of communication? </vt:lpstr>
      <vt:lpstr>How the organisation can use the theories relating to models of communication</vt:lpstr>
      <vt:lpstr>The types of barriers that can prevent effective communication between the organization and their external stakeholders</vt:lpstr>
      <vt:lpstr>PowerPoint Presentation</vt:lpstr>
      <vt:lpstr>PowerPoint Presentation</vt:lpstr>
      <vt:lpstr>What are the channels of communication used by the organisation and channels that can be used to improve communication?</vt:lpstr>
      <vt:lpstr>Conclusion</vt:lpstr>
      <vt:lpstr>References</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stefaniabulete@gmail.com</dc:creator>
  <cp:lastModifiedBy>stefaniabulete@gmail.com</cp:lastModifiedBy>
  <cp:revision>1</cp:revision>
  <dcterms:created xsi:type="dcterms:W3CDTF">2022-03-07T22:29:17Z</dcterms:created>
  <dcterms:modified xsi:type="dcterms:W3CDTF">2022-03-21T17:48:11Z</dcterms:modified>
</cp:coreProperties>
</file>