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notesMasterIdLst>
    <p:notesMasterId r:id="rId24"/>
  </p:notesMasterIdLst>
  <p:sldIdLst>
    <p:sldId id="265" r:id="rId2"/>
    <p:sldId id="298" r:id="rId3"/>
    <p:sldId id="300" r:id="rId4"/>
    <p:sldId id="299" r:id="rId5"/>
    <p:sldId id="273" r:id="rId6"/>
    <p:sldId id="284" r:id="rId7"/>
    <p:sldId id="282" r:id="rId8"/>
    <p:sldId id="261" r:id="rId9"/>
    <p:sldId id="285" r:id="rId10"/>
    <p:sldId id="286" r:id="rId11"/>
    <p:sldId id="287" r:id="rId12"/>
    <p:sldId id="288" r:id="rId13"/>
    <p:sldId id="289" r:id="rId14"/>
    <p:sldId id="290" r:id="rId15"/>
    <p:sldId id="291" r:id="rId16"/>
    <p:sldId id="292" r:id="rId17"/>
    <p:sldId id="293" r:id="rId18"/>
    <p:sldId id="294" r:id="rId19"/>
    <p:sldId id="295" r:id="rId20"/>
    <p:sldId id="296" r:id="rId21"/>
    <p:sldId id="297" r:id="rId22"/>
    <p:sldId id="268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64" d="100"/>
          <a:sy n="64" d="100"/>
        </p:scale>
        <p:origin x="90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4602B7D-D2D3-4F11-9773-40ECCB3E06A5}" type="datetimeFigureOut">
              <a:rPr lang="en-US" smtClean="0"/>
              <a:t>9/21/2018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5FD4ABE-8835-4781-8D2A-87709A615339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幻灯片图像占位符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备注占位符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zh-CN" altLang="en-US"/>
              <a:t>禹卫书法行书简体</a:t>
            </a:r>
          </a:p>
        </p:txBody>
      </p:sp>
      <p:sp>
        <p:nvSpPr>
          <p:cNvPr id="4100" name="灯片编号占位符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/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C0CADA0B-BAD0-4801-B6AC-DA70516EF4C2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  <a:t>9/21/2018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  <a:t>9/21/2018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  <a:t>9/21/2018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  <a:t>9/21/2018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  <a:t>9/21/2018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  <a:t>9/21/2018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  <a:t>9/21/2018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  <a:t>9/21/2018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  <a:t>9/21/2018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  <a:t>9/21/2018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61D773D-8710-416F-9D63-F43FB6891E5D}" type="datetimeFigureOut">
              <a:rPr lang="en-US" smtClean="0"/>
              <a:t>9/21/2018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C43E02-F6BD-478C-897D-AEA043A1868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61D773D-8710-416F-9D63-F43FB6891E5D}" type="datetimeFigureOut">
              <a:rPr lang="en-US" smtClean="0"/>
              <a:t>9/21/2018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C43E02-F6BD-478C-897D-AEA043A1868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6.png"/><Relationship Id="rId5" Type="http://schemas.openxmlformats.org/officeDocument/2006/relationships/image" Target="../media/image15.png"/><Relationship Id="rId4" Type="http://schemas.openxmlformats.org/officeDocument/2006/relationships/image" Target="../media/image11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5.jpeg"/><Relationship Id="rId4" Type="http://schemas.openxmlformats.org/officeDocument/2006/relationships/image" Target="../media/image24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图片 1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5" name="TextBox 2"/>
          <p:cNvSpPr txBox="1">
            <a:spLocks noChangeArrowheads="1"/>
          </p:cNvSpPr>
          <p:nvPr/>
        </p:nvSpPr>
        <p:spPr bwMode="auto">
          <a:xfrm>
            <a:off x="3090862" y="4435475"/>
            <a:ext cx="7911917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zh-CN" altLang="en-US" sz="4400" b="1" dirty="0">
                <a:solidFill>
                  <a:srgbClr val="404040"/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你叫什么名字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989013" y="4435475"/>
            <a:ext cx="2303462" cy="7683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r>
              <a:rPr lang="zh-CN" altLang="en-US" sz="4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第</a:t>
            </a:r>
            <a:r>
              <a:rPr lang="en-US" altLang="zh-CN" sz="4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3</a:t>
            </a:r>
            <a:r>
              <a:rPr lang="zh-CN" altLang="en-US" sz="4400" b="1" dirty="0">
                <a:solidFill>
                  <a:schemeClr val="tx1">
                    <a:lumMod val="75000"/>
                    <a:lumOff val="25000"/>
                  </a:schemeClr>
                </a:solidFill>
                <a:latin typeface="KaiTi" panose="02010609060101010101" pitchFamily="49" charset="-122"/>
                <a:ea typeface="KaiTi" panose="02010609060101010101" pitchFamily="49" charset="-122"/>
              </a:rPr>
              <a:t>课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40000" y="3175"/>
            <a:ext cx="10515600" cy="1325563"/>
          </a:xfrm>
        </p:spPr>
        <p:txBody>
          <a:bodyPr/>
          <a:lstStyle/>
          <a:p>
            <a:r>
              <a:rPr lang="en-US" altLang="zh-CN"/>
              <a:t>The spelling rules of pinyin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752600" y="1083945"/>
            <a:ext cx="7876540" cy="3077210"/>
          </a:xfrm>
          <a:prstGeom prst="rect">
            <a:avLst/>
          </a:prstGeom>
        </p:spPr>
      </p:pic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1934210" y="3984625"/>
            <a:ext cx="7092950" cy="278701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043430" y="755015"/>
            <a:ext cx="7671435" cy="4114165"/>
          </a:xfrm>
          <a:prstGeom prst="rect">
            <a:avLst/>
          </a:prstGeom>
        </p:spPr>
      </p:pic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352550" y="1202055"/>
            <a:ext cx="8436610" cy="474662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0776" y="380510"/>
            <a:ext cx="11870336" cy="6096677"/>
          </a:xfrm>
        </p:spPr>
        <p:txBody>
          <a:bodyPr>
            <a:normAutofit fontScale="90000" lnSpcReduction="20000"/>
          </a:bodyPr>
          <a:lstStyle/>
          <a:p>
            <a:pPr marL="0" indent="0">
              <a:buNone/>
            </a:pPr>
            <a:r>
              <a:rPr lang="en-US" altLang="zh-CN" dirty="0"/>
              <a:t>   A</a:t>
            </a:r>
            <a:r>
              <a:rPr lang="zh-CN" altLang="en-US" dirty="0"/>
              <a:t>： 早     上     好！</a:t>
            </a:r>
          </a:p>
          <a:p>
            <a:pPr marL="0" indent="0">
              <a:buNone/>
            </a:pPr>
            <a:r>
              <a:rPr lang="zh-CN" altLang="en-US" dirty="0"/>
              <a:t>            zǎo shàng hǎo 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   B</a:t>
            </a:r>
            <a:r>
              <a:rPr lang="zh-CN" altLang="en-US" dirty="0"/>
              <a:t>： </a:t>
            </a:r>
            <a:r>
              <a:rPr lang="en-US" altLang="zh-CN" dirty="0"/>
              <a:t>___________</a:t>
            </a:r>
            <a:r>
              <a:rPr lang="zh-CN" altLang="en-US" dirty="0"/>
              <a:t>！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altLang="zh-CN" dirty="0"/>
              <a:t>   </a:t>
            </a:r>
            <a:r>
              <a:rPr lang="en-US" dirty="0"/>
              <a:t>A</a:t>
            </a:r>
            <a:r>
              <a:rPr lang="zh-CN" altLang="en-US" dirty="0"/>
              <a:t>： 你叫    什么？</a:t>
            </a:r>
          </a:p>
          <a:p>
            <a:pPr marL="0" indent="0">
              <a:buNone/>
            </a:pPr>
            <a:r>
              <a:rPr lang="zh-CN" altLang="en-US" dirty="0"/>
              <a:t>          nǐ jiào shénme </a:t>
            </a:r>
            <a:endParaRPr lang="en-US" dirty="0"/>
          </a:p>
          <a:p>
            <a:pPr marL="0" indent="0">
              <a:buNone/>
            </a:pPr>
            <a:r>
              <a:rPr lang="en-US" dirty="0"/>
              <a:t>   B</a:t>
            </a:r>
            <a:r>
              <a:rPr lang="zh-CN" altLang="en-US" dirty="0"/>
              <a:t>： </a:t>
            </a:r>
            <a:r>
              <a:rPr lang="en-US" altLang="zh-CN" dirty="0"/>
              <a:t>_______________</a:t>
            </a:r>
            <a:r>
              <a:rPr lang="zh-CN" altLang="en-US" dirty="0"/>
              <a:t>，你呢？</a:t>
            </a:r>
          </a:p>
          <a:p>
            <a:pPr marL="0" indent="0">
              <a:buNone/>
            </a:pPr>
            <a:r>
              <a:rPr lang="zh-CN" altLang="en-US" dirty="0"/>
              <a:t>                                                nǐ ne </a:t>
            </a:r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altLang="zh-CN" dirty="0"/>
              <a:t>   </a:t>
            </a:r>
            <a:r>
              <a:rPr lang="en-US" dirty="0"/>
              <a:t>A:  _________________</a:t>
            </a:r>
            <a:r>
              <a:rPr lang="zh-CN" altLang="en-US" dirty="0"/>
              <a:t>。</a:t>
            </a:r>
            <a:endParaRPr lang="en-US" altLang="zh-CN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r>
              <a:rPr lang="en-US" dirty="0"/>
              <a:t>   B:</a:t>
            </a:r>
            <a:r>
              <a:rPr lang="zh-CN" altLang="en-US" dirty="0"/>
              <a:t>  你怎   么    样？</a:t>
            </a:r>
          </a:p>
          <a:p>
            <a:pPr marL="0" indent="0">
              <a:buNone/>
            </a:pPr>
            <a:r>
              <a:rPr lang="zh-CN" altLang="en-US" dirty="0"/>
              <a:t>         nǐ zěn me yàng</a:t>
            </a:r>
          </a:p>
          <a:p>
            <a:pPr marL="0" indent="0">
              <a:buNone/>
            </a:pPr>
            <a:r>
              <a:rPr lang="zh-CN" altLang="en-US" dirty="0"/>
              <a:t>        </a:t>
            </a:r>
          </a:p>
          <a:p>
            <a:pPr marL="0" indent="0">
              <a:buNone/>
            </a:pPr>
            <a:r>
              <a:rPr lang="en-US" altLang="zh-CN" dirty="0"/>
              <a:t>   A: ____________________</a:t>
            </a:r>
            <a:r>
              <a:rPr lang="zh-CN" altLang="en-US" dirty="0"/>
              <a:t>。</a:t>
            </a: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  <p:sp>
        <p:nvSpPr>
          <p:cNvPr id="2" name="Oval 1"/>
          <p:cNvSpPr/>
          <p:nvPr/>
        </p:nvSpPr>
        <p:spPr>
          <a:xfrm>
            <a:off x="9084039" y="524655"/>
            <a:ext cx="2668249" cy="119921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3600" dirty="0"/>
              <a:t>复习</a:t>
            </a:r>
            <a:endParaRPr lang="en-US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797560"/>
            <a:ext cx="10515600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US"/>
              <a:t>A:   </a:t>
            </a:r>
            <a:r>
              <a:rPr lang="zh-CN" altLang="en-US"/>
              <a:t>你是哪国人？</a:t>
            </a:r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en-US" altLang="zh-CN"/>
              <a:t>B</a:t>
            </a:r>
            <a:r>
              <a:rPr lang="zh-CN" altLang="en-US"/>
              <a:t>：我是</a:t>
            </a:r>
            <a:r>
              <a:rPr lang="en-US" altLang="zh-CN"/>
              <a:t>______________</a:t>
            </a:r>
            <a:r>
              <a:rPr lang="zh-CN" altLang="en-US"/>
              <a:t>。你呢？</a:t>
            </a:r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en-US" altLang="zh-CN"/>
              <a:t>A</a:t>
            </a:r>
            <a:r>
              <a:rPr lang="zh-CN" altLang="en-US"/>
              <a:t>：我是</a:t>
            </a:r>
            <a:r>
              <a:rPr lang="en-US" altLang="zh-CN"/>
              <a:t>______________</a:t>
            </a:r>
            <a:r>
              <a:rPr lang="zh-CN" altLang="en-US"/>
              <a:t>。</a:t>
            </a:r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en-US" altLang="zh-CN"/>
              <a:t>B:   </a:t>
            </a:r>
            <a:r>
              <a:rPr lang="zh-CN" altLang="en-US"/>
              <a:t>他呢？</a:t>
            </a:r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en-US" altLang="zh-CN"/>
              <a:t>A</a:t>
            </a:r>
            <a:r>
              <a:rPr lang="zh-CN" altLang="en-US"/>
              <a:t>：他是</a:t>
            </a:r>
            <a:r>
              <a:rPr lang="en-US" altLang="zh-CN"/>
              <a:t>_______________</a:t>
            </a:r>
            <a:r>
              <a:rPr lang="zh-CN" altLang="en-US"/>
              <a:t>。</a:t>
            </a:r>
          </a:p>
          <a:p>
            <a:pPr marL="0" indent="0">
              <a:buNone/>
            </a:pPr>
            <a:endParaRPr lang="zh-CN" altLang="en-US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val 3"/>
          <p:cNvSpPr/>
          <p:nvPr/>
        </p:nvSpPr>
        <p:spPr>
          <a:xfrm>
            <a:off x="9630139" y="75075"/>
            <a:ext cx="2668249" cy="1199213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zh-CN" altLang="en-US" sz="3600" dirty="0"/>
              <a:t>复习</a:t>
            </a:r>
            <a:endParaRPr lang="en-US" sz="3600" dirty="0"/>
          </a:p>
        </p:txBody>
      </p:sp>
      <p:pic>
        <p:nvPicPr>
          <p:cNvPr id="13315" name="Content Placeholder 5" descr="中国人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36880" y="407670"/>
            <a:ext cx="4038600" cy="2468563"/>
          </a:xfrm>
        </p:spPr>
      </p:pic>
      <p:pic>
        <p:nvPicPr>
          <p:cNvPr id="5" name="Content Placeholder 4" descr="th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994910" y="219075"/>
            <a:ext cx="4514850" cy="2819400"/>
          </a:xfrm>
          <a:prstGeom prst="rect">
            <a:avLst/>
          </a:prstGeom>
        </p:spPr>
      </p:pic>
      <p:pic>
        <p:nvPicPr>
          <p:cNvPr id="6" name="Picture 5" descr="西班牙人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4780" y="3038475"/>
            <a:ext cx="4622165" cy="3550920"/>
          </a:xfrm>
          <a:prstGeom prst="rect">
            <a:avLst/>
          </a:prstGeom>
        </p:spPr>
      </p:pic>
      <p:pic>
        <p:nvPicPr>
          <p:cNvPr id="7" name="Picture 6" descr="英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7580" y="3091815"/>
            <a:ext cx="5173980" cy="344424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123" name="组合 3"/>
          <p:cNvGrpSpPr/>
          <p:nvPr/>
        </p:nvGrpSpPr>
        <p:grpSpPr bwMode="auto">
          <a:xfrm>
            <a:off x="-80010" y="186690"/>
            <a:ext cx="5767705" cy="965384"/>
            <a:chOff x="193779" y="40265"/>
            <a:chExt cx="6466453" cy="1163332"/>
          </a:xfrm>
        </p:grpSpPr>
        <p:pic>
          <p:nvPicPr>
            <p:cNvPr id="5126" name="Picture 9" descr="F:\ppt素材\图标\我收集的图标\字体\3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5400000">
              <a:off x="3077989" y="-2378646"/>
              <a:ext cx="899790" cy="62646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127" name="Picture 6" descr="F:\超棒ppt模板\中国风\中国风物件\maobi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3779" y="40265"/>
              <a:ext cx="985348" cy="9853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128" name="TextBox 2"/>
            <p:cNvSpPr txBox="1">
              <a:spLocks noChangeArrowheads="1"/>
            </p:cNvSpPr>
            <p:nvPr/>
          </p:nvSpPr>
          <p:spPr bwMode="auto">
            <a:xfrm>
              <a:off x="1585183" y="633875"/>
              <a:ext cx="2674358" cy="5547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zh-CN" altLang="en-US" sz="2400" b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生词 </a:t>
              </a:r>
              <a:r>
                <a:rPr lang="en-US" altLang="zh-CN" sz="2400" b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new words</a:t>
              </a:r>
              <a:r>
                <a:rPr lang="zh-CN" altLang="en-US" sz="2400" b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 </a:t>
              </a:r>
            </a:p>
          </p:txBody>
        </p:sp>
      </p:grp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3805" y="1282065"/>
            <a:ext cx="8695690" cy="4616450"/>
          </a:xfrm>
          <a:prstGeom prst="rect">
            <a:avLst/>
          </a:prstGeom>
        </p:spPr>
      </p:pic>
      <p:sp>
        <p:nvSpPr>
          <p:cNvPr id="6" name="Rounded Rectangle 5"/>
          <p:cNvSpPr/>
          <p:nvPr/>
        </p:nvSpPr>
        <p:spPr>
          <a:xfrm>
            <a:off x="4062095" y="1268095"/>
            <a:ext cx="2409825" cy="477075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492250" y="1332230"/>
            <a:ext cx="2168525" cy="443357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grpSp>
        <p:nvGrpSpPr>
          <p:cNvPr id="5123" name="组合 3"/>
          <p:cNvGrpSpPr/>
          <p:nvPr/>
        </p:nvGrpSpPr>
        <p:grpSpPr bwMode="auto">
          <a:xfrm>
            <a:off x="225425" y="304165"/>
            <a:ext cx="5959475" cy="1012193"/>
            <a:chOff x="193779" y="40265"/>
            <a:chExt cx="6466453" cy="1163332"/>
          </a:xfrm>
        </p:grpSpPr>
        <p:pic>
          <p:nvPicPr>
            <p:cNvPr id="5126" name="Picture 9" descr="F:\ppt素材\图标\我收集的图标\字体\3.pn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5400000">
              <a:off x="3077989" y="-2378646"/>
              <a:ext cx="899790" cy="62646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127" name="Picture 6" descr="F:\超棒ppt模板\中国风\中国风物件\maobi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3779" y="40265"/>
              <a:ext cx="985348" cy="9853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128" name="TextBox 2"/>
            <p:cNvSpPr txBox="1">
              <a:spLocks noChangeArrowheads="1"/>
            </p:cNvSpPr>
            <p:nvPr/>
          </p:nvSpPr>
          <p:spPr bwMode="auto">
            <a:xfrm>
              <a:off x="1585183" y="633875"/>
              <a:ext cx="2674358" cy="52911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zh-CN" altLang="en-US" sz="2400" b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生词 </a:t>
              </a:r>
              <a:r>
                <a:rPr lang="en-US" altLang="zh-CN" sz="2400" b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  <a:sym typeface="+mn-ea"/>
                </a:rPr>
                <a:t>new words</a:t>
              </a:r>
              <a:r>
                <a:rPr lang="zh-CN" altLang="en-US" sz="2400" b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 </a:t>
              </a:r>
            </a:p>
          </p:txBody>
        </p:sp>
      </p:grp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4"/>
          <a:stretch>
            <a:fillRect/>
          </a:stretch>
        </p:blipFill>
        <p:spPr>
          <a:xfrm>
            <a:off x="1043305" y="1691005"/>
            <a:ext cx="9724390" cy="4378325"/>
          </a:xfrm>
          <a:prstGeom prst="rect">
            <a:avLst/>
          </a:prstGeom>
        </p:spPr>
      </p:pic>
      <p:sp>
        <p:nvSpPr>
          <p:cNvPr id="6" name="Rounded Rectangle 5"/>
          <p:cNvSpPr/>
          <p:nvPr/>
        </p:nvSpPr>
        <p:spPr>
          <a:xfrm>
            <a:off x="3677920" y="1532890"/>
            <a:ext cx="2152650" cy="454596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/>
          <p:cNvSpPr/>
          <p:nvPr/>
        </p:nvSpPr>
        <p:spPr>
          <a:xfrm>
            <a:off x="1300480" y="1581150"/>
            <a:ext cx="2056130" cy="443293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 t="19392"/>
          <a:stretch>
            <a:fillRect/>
          </a:stretch>
        </p:blipFill>
        <p:spPr>
          <a:xfrm>
            <a:off x="5687695" y="1691005"/>
            <a:ext cx="6437630" cy="3740150"/>
          </a:xfrm>
          <a:prstGeom prst="rect">
            <a:avLst/>
          </a:prstGeom>
        </p:spPr>
      </p:pic>
      <p:grpSp>
        <p:nvGrpSpPr>
          <p:cNvPr id="5123" name="组合 3"/>
          <p:cNvGrpSpPr/>
          <p:nvPr/>
        </p:nvGrpSpPr>
        <p:grpSpPr bwMode="auto">
          <a:xfrm>
            <a:off x="-80010" y="-70485"/>
            <a:ext cx="5767705" cy="965384"/>
            <a:chOff x="193779" y="40265"/>
            <a:chExt cx="6466453" cy="1163332"/>
          </a:xfrm>
        </p:grpSpPr>
        <p:pic>
          <p:nvPicPr>
            <p:cNvPr id="5126" name="Picture 9" descr="F:\ppt素材\图标\我收集的图标\字体\3.pn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rot="5400000">
              <a:off x="3077989" y="-2378646"/>
              <a:ext cx="899790" cy="626469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127" name="Picture 6" descr="F:\超棒ppt模板\中国风\中国风物件\maobi.png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3779" y="40265"/>
              <a:ext cx="985348" cy="98534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128" name="TextBox 2"/>
            <p:cNvSpPr txBox="1">
              <a:spLocks noChangeArrowheads="1"/>
            </p:cNvSpPr>
            <p:nvPr/>
          </p:nvSpPr>
          <p:spPr bwMode="auto">
            <a:xfrm>
              <a:off x="1585183" y="633875"/>
              <a:ext cx="2674358" cy="554773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>
              <a:spAutoFit/>
            </a:bodyPr>
            <a:lstStyle>
              <a:lvl1pPr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Char char="•"/>
                <a:defRPr sz="2800"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1pPr>
              <a:lvl2pPr marL="742950" indent="-28575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400"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2pPr>
              <a:lvl3pPr marL="11430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 sz="2000"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3pPr>
              <a:lvl4pPr marL="16002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4pPr>
              <a:lvl5pPr marL="2057400" indent="-228600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5pPr>
              <a:lvl6pPr marL="25146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6pPr>
              <a:lvl7pPr marL="29718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7pPr>
              <a:lvl8pPr marL="34290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8pPr>
              <a:lvl9pPr marL="3886200" indent="-228600" eaLnBrk="0" fontAlgn="base" hangingPunct="0">
                <a:lnSpc>
                  <a:spcPct val="90000"/>
                </a:lnSpc>
                <a:spcBef>
                  <a:spcPts val="500"/>
                </a:spcBef>
                <a:spcAft>
                  <a:spcPct val="0"/>
                </a:spcAft>
                <a:buFont typeface="Arial" panose="020B0604020202020204" pitchFamily="34" charset="0"/>
                <a:buChar char="•"/>
                <a:defRPr>
                  <a:solidFill>
                    <a:schemeClr val="tx1"/>
                  </a:solidFill>
                  <a:latin typeface="Calibri" panose="020F0502020204030204" pitchFamily="34" charset="0"/>
                  <a:ea typeface="SimSun" panose="02010600030101010101" pitchFamily="2" charset="-122"/>
                </a:defRPr>
              </a:lvl9pPr>
            </a:lstStyle>
            <a:p>
              <a:pPr eaLnBrk="1" hangingPunct="1">
                <a:lnSpc>
                  <a:spcPct val="100000"/>
                </a:lnSpc>
                <a:spcBef>
                  <a:spcPct val="0"/>
                </a:spcBef>
                <a:buFontTx/>
                <a:buNone/>
              </a:pPr>
              <a:r>
                <a:rPr lang="zh-CN" altLang="en-US" sz="2400" b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生词 </a:t>
              </a:r>
              <a:r>
                <a:rPr lang="en-US" altLang="zh-CN" sz="2400" b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new words</a:t>
              </a:r>
              <a:r>
                <a:rPr lang="zh-CN" altLang="en-US" sz="2400" b="1">
                  <a:solidFill>
                    <a:schemeClr val="bg1"/>
                  </a:solidFill>
                  <a:latin typeface="KaiTi" panose="02010609060101010101" pitchFamily="49" charset="-122"/>
                  <a:ea typeface="KaiTi" panose="02010609060101010101" pitchFamily="49" charset="-122"/>
                </a:rPr>
                <a:t> </a:t>
              </a:r>
            </a:p>
          </p:txBody>
        </p:sp>
      </p:grp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5"/>
          <a:stretch>
            <a:fillRect/>
          </a:stretch>
        </p:blipFill>
        <p:spPr>
          <a:xfrm>
            <a:off x="6849110" y="5431155"/>
            <a:ext cx="4114800" cy="92392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8475" y="1039495"/>
            <a:ext cx="4790440" cy="4199890"/>
          </a:xfrm>
          <a:prstGeom prst="rect">
            <a:avLst/>
          </a:prstGeom>
        </p:spPr>
      </p:pic>
      <p:pic>
        <p:nvPicPr>
          <p:cNvPr id="8" name="Content Placeholder 3"/>
          <p:cNvPicPr>
            <a:picLocks noChangeAspect="1"/>
          </p:cNvPicPr>
          <p:nvPr/>
        </p:nvPicPr>
        <p:blipFill>
          <a:blip r:embed="rId2"/>
          <a:srcRect b="79978"/>
          <a:stretch>
            <a:fillRect/>
          </a:stretch>
        </p:blipFill>
        <p:spPr>
          <a:xfrm>
            <a:off x="4916170" y="422275"/>
            <a:ext cx="6437630" cy="92900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 t="29176" b="36202"/>
          <a:stretch>
            <a:fillRect/>
          </a:stretch>
        </p:blipFill>
        <p:spPr>
          <a:xfrm>
            <a:off x="694690" y="3126740"/>
            <a:ext cx="5747385" cy="1141730"/>
          </a:xfrm>
          <a:prstGeom prst="rect">
            <a:avLst/>
          </a:prstGeom>
        </p:spPr>
      </p:pic>
      <p:pic>
        <p:nvPicPr>
          <p:cNvPr id="6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rcRect t="62666"/>
          <a:stretch>
            <a:fillRect/>
          </a:stretch>
        </p:blipFill>
        <p:spPr>
          <a:xfrm>
            <a:off x="838200" y="2026920"/>
            <a:ext cx="5928360" cy="1270000"/>
          </a:xfrm>
          <a:prstGeom prst="rect">
            <a:avLst/>
          </a:prstGeom>
        </p:spPr>
      </p:pic>
      <p:pic>
        <p:nvPicPr>
          <p:cNvPr id="7" name="Content Placeholder 4"/>
          <p:cNvPicPr>
            <a:picLocks noChangeAspect="1"/>
          </p:cNvPicPr>
          <p:nvPr/>
        </p:nvPicPr>
        <p:blipFill>
          <a:blip r:embed="rId2"/>
          <a:srcRect b="70782"/>
          <a:stretch>
            <a:fillRect/>
          </a:stretch>
        </p:blipFill>
        <p:spPr>
          <a:xfrm>
            <a:off x="173990" y="709930"/>
            <a:ext cx="5847715" cy="980440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42075" y="709930"/>
            <a:ext cx="5633085" cy="42557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-559435" y="-13335"/>
            <a:ext cx="8557260" cy="3581400"/>
          </a:xfrm>
          <a:prstGeom prst="rect">
            <a:avLst/>
          </a:prstGeom>
        </p:spPr>
      </p:pic>
      <p:pic>
        <p:nvPicPr>
          <p:cNvPr id="6" name="Content Placeholder 4" descr="th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7629525" y="535305"/>
            <a:ext cx="4514850" cy="2819400"/>
          </a:xfrm>
          <a:prstGeom prst="rect">
            <a:avLst/>
          </a:prstGeom>
        </p:spPr>
      </p:pic>
      <p:pic>
        <p:nvPicPr>
          <p:cNvPr id="7" name="Picture 6" descr="d1a20cf431adcbeffab7908da0af2edda2cc9fbe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629525" y="3568065"/>
            <a:ext cx="4060190" cy="3045460"/>
          </a:xfrm>
          <a:prstGeom prst="rect">
            <a:avLst/>
          </a:prstGeom>
        </p:spPr>
      </p:pic>
      <p:pic>
        <p:nvPicPr>
          <p:cNvPr id="8" name="Picture 7" descr="1f178a82b9014a902df55272a1773912b21bee3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63085" y="3649980"/>
            <a:ext cx="2280920" cy="296354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rcRect b="29345"/>
          <a:stretch>
            <a:fillRect/>
          </a:stretch>
        </p:blipFill>
        <p:spPr>
          <a:xfrm>
            <a:off x="-842645" y="137160"/>
            <a:ext cx="8184515" cy="4177030"/>
          </a:xfrm>
          <a:prstGeom prst="rect">
            <a:avLst/>
          </a:prstGeom>
        </p:spPr>
      </p:pic>
      <p:sp>
        <p:nvSpPr>
          <p:cNvPr id="6" name="Text Box 5"/>
          <p:cNvSpPr txBox="1"/>
          <p:nvPr/>
        </p:nvSpPr>
        <p:spPr>
          <a:xfrm>
            <a:off x="370205" y="4457065"/>
            <a:ext cx="6602095" cy="21228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4400"/>
              <a:t>A: </a:t>
            </a:r>
            <a:r>
              <a:rPr lang="zh-CN" altLang="en-US" sz="4400"/>
              <a:t>你 认识   他</a:t>
            </a:r>
            <a:r>
              <a:rPr lang="en-US" altLang="zh-CN" sz="4400"/>
              <a:t>/</a:t>
            </a:r>
            <a:r>
              <a:rPr lang="zh-CN" altLang="en-US" sz="4400"/>
              <a:t>她 吗？</a:t>
            </a:r>
          </a:p>
          <a:p>
            <a:r>
              <a:rPr lang="zh-CN" altLang="en-US" sz="4400"/>
              <a:t>    nǐ  rèn sh</a:t>
            </a:r>
            <a:r>
              <a:rPr lang="en-US" altLang="zh-CN" sz="4400"/>
              <a:t>i</a:t>
            </a:r>
            <a:r>
              <a:rPr lang="zh-CN" altLang="en-US" sz="4400"/>
              <a:t>    tā    ma </a:t>
            </a:r>
          </a:p>
          <a:p>
            <a:r>
              <a:rPr lang="en-US" altLang="zh-CN" sz="4400"/>
              <a:t>B: </a:t>
            </a:r>
            <a:r>
              <a:rPr lang="zh-CN" altLang="en-US" sz="4400"/>
              <a:t>我（不）认识他</a:t>
            </a:r>
            <a:r>
              <a:rPr lang="en-US" altLang="zh-CN" sz="4400"/>
              <a:t>/</a:t>
            </a:r>
            <a:r>
              <a:rPr lang="zh-CN" altLang="en-US" sz="4400"/>
              <a:t>她。</a:t>
            </a:r>
          </a:p>
        </p:txBody>
      </p:sp>
      <p:pic>
        <p:nvPicPr>
          <p:cNvPr id="7" name="Content Placeholder 6" descr="u=211676368,1662550227&amp;fm=58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057265" y="137160"/>
            <a:ext cx="3051175" cy="3051175"/>
          </a:xfrm>
          <a:prstGeom prst="rect">
            <a:avLst/>
          </a:prstGeom>
        </p:spPr>
      </p:pic>
      <p:pic>
        <p:nvPicPr>
          <p:cNvPr id="8" name="Picture 7" descr="17091771266_640x42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7265" y="3576955"/>
            <a:ext cx="4704080" cy="3131820"/>
          </a:xfrm>
          <a:prstGeom prst="rect">
            <a:avLst/>
          </a:prstGeom>
        </p:spPr>
      </p:pic>
      <p:pic>
        <p:nvPicPr>
          <p:cNvPr id="9" name="Picture 8" descr="6a63f6246b600c339dcccd3a134c510fd8f9a18e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236710" y="-90805"/>
            <a:ext cx="2231390" cy="43084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171700" y="365125"/>
            <a:ext cx="8157210" cy="1143635"/>
          </a:xfrm>
          <a:prstGeom prst="rect">
            <a:avLst/>
          </a:prstGeo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1689735" y="1932940"/>
            <a:ext cx="8811895" cy="34290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610360" y="481965"/>
            <a:ext cx="8971915" cy="589470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584960" y="365125"/>
            <a:ext cx="9351010" cy="601027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10820" y="375285"/>
            <a:ext cx="7490460" cy="4949825"/>
          </a:xfrm>
          <a:prstGeom prst="rect">
            <a:avLst/>
          </a:prstGeo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017895" y="1789430"/>
            <a:ext cx="6659880" cy="353568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2494280" y="365125"/>
            <a:ext cx="5031740" cy="1134745"/>
          </a:xfrm>
          <a:prstGeom prst="rect">
            <a:avLst/>
          </a:prstGeom>
        </p:spPr>
      </p:pic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902335" y="1499870"/>
            <a:ext cx="8214995" cy="4542155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4685" y="2645410"/>
            <a:ext cx="9662795" cy="4351655"/>
          </a:xfrm>
        </p:spPr>
        <p:txBody>
          <a:bodyPr/>
          <a:lstStyle/>
          <a:p>
            <a:pPr marL="0" indent="0">
              <a:buNone/>
            </a:pPr>
            <a:r>
              <a:rPr lang="zh-CN" altLang="en-US" sz="3200"/>
              <a:t>很      高兴     认识   你。</a:t>
            </a:r>
          </a:p>
          <a:p>
            <a:pPr marL="0" indent="0">
              <a:buNone/>
            </a:pPr>
            <a:r>
              <a:rPr lang="zh-CN" altLang="en-US" sz="3200"/>
              <a:t>hěn gāo xìng rèn shí nǐ </a:t>
            </a:r>
          </a:p>
          <a:p>
            <a:pPr marL="0" indent="0">
              <a:buNone/>
            </a:pPr>
            <a:endParaRPr lang="zh-CN" altLang="en-US" sz="3200"/>
          </a:p>
          <a:p>
            <a:pPr marL="0" indent="0">
              <a:buNone/>
            </a:pPr>
            <a:r>
              <a:rPr lang="zh-CN" altLang="en-US" sz="3200"/>
              <a:t>  认识  你 很     高兴。</a:t>
            </a:r>
          </a:p>
          <a:p>
            <a:pPr marL="0" indent="0">
              <a:buNone/>
            </a:pPr>
            <a:r>
              <a:rPr lang="zh-CN" altLang="en-US" sz="3200">
                <a:sym typeface="+mn-ea"/>
              </a:rPr>
              <a:t>rèn shí nǐ hěn gāo xìng </a:t>
            </a:r>
            <a:endParaRPr lang="zh-CN" altLang="en-US" sz="3200"/>
          </a:p>
          <a:p>
            <a:pPr marL="0" indent="0">
              <a:buNone/>
            </a:pPr>
            <a:endParaRPr lang="zh-CN" altLang="en-US" sz="3200"/>
          </a:p>
          <a:p>
            <a:pPr marL="0" indent="0">
              <a:buNone/>
            </a:pPr>
            <a:endParaRPr lang="zh-CN" altLang="en-US" sz="320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496695" y="92075"/>
            <a:ext cx="8225155" cy="2254885"/>
          </a:xfrm>
          <a:prstGeom prst="rect">
            <a:avLst/>
          </a:prstGeom>
        </p:spPr>
      </p:pic>
      <p:sp>
        <p:nvSpPr>
          <p:cNvPr id="6" name="Right Arrow 5"/>
          <p:cNvSpPr/>
          <p:nvPr/>
        </p:nvSpPr>
        <p:spPr>
          <a:xfrm>
            <a:off x="4947920" y="3811270"/>
            <a:ext cx="2296160" cy="497840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 Box 6"/>
          <p:cNvSpPr txBox="1"/>
          <p:nvPr/>
        </p:nvSpPr>
        <p:spPr>
          <a:xfrm>
            <a:off x="7725410" y="2783840"/>
            <a:ext cx="3903345" cy="25533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/>
              <a:t>我也很高兴认识你。</a:t>
            </a:r>
          </a:p>
          <a:p>
            <a:endParaRPr lang="zh-CN" altLang="en-US" sz="3200"/>
          </a:p>
          <a:p>
            <a:r>
              <a:rPr lang="zh-CN" altLang="en-US" sz="3200"/>
              <a:t>认识你我也很高兴。</a:t>
            </a:r>
          </a:p>
          <a:p>
            <a:endParaRPr lang="zh-CN" altLang="en-US" sz="3200"/>
          </a:p>
          <a:p>
            <a:r>
              <a:rPr lang="zh-CN" altLang="en-US" sz="3200"/>
              <a:t>我也是。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850390" y="340360"/>
            <a:ext cx="8296910" cy="559816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10256520" cy="4351655"/>
          </a:xfrm>
        </p:spPr>
        <p:txBody>
          <a:bodyPr/>
          <a:lstStyle/>
          <a:p>
            <a:pPr marL="0" indent="0">
              <a:buNone/>
            </a:pPr>
            <a:r>
              <a:rPr lang="en-US"/>
              <a:t>A</a:t>
            </a:r>
            <a:r>
              <a:rPr lang="zh-CN" altLang="en-US"/>
              <a:t>： 你好！请问，你叫什么名字？</a:t>
            </a:r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en-US" altLang="zh-CN"/>
              <a:t>B</a:t>
            </a:r>
            <a:r>
              <a:rPr lang="zh-CN" altLang="en-US"/>
              <a:t>： 我叫</a:t>
            </a:r>
            <a:r>
              <a:rPr lang="en-US" altLang="zh-CN"/>
              <a:t>_______</a:t>
            </a:r>
            <a:r>
              <a:rPr lang="zh-CN" altLang="en-US"/>
              <a:t>。你呢？</a:t>
            </a:r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en-US" altLang="zh-CN"/>
              <a:t>A</a:t>
            </a:r>
            <a:r>
              <a:rPr lang="zh-CN" altLang="en-US"/>
              <a:t>：我姓</a:t>
            </a:r>
            <a:r>
              <a:rPr lang="en-US" altLang="zh-CN"/>
              <a:t>_________</a:t>
            </a:r>
            <a:r>
              <a:rPr lang="zh-CN" altLang="en-US"/>
              <a:t>，叫</a:t>
            </a:r>
            <a:r>
              <a:rPr lang="en-US" altLang="zh-CN"/>
              <a:t>_________</a:t>
            </a:r>
            <a:r>
              <a:rPr lang="zh-CN" altLang="en-US"/>
              <a:t>。</a:t>
            </a:r>
            <a:r>
              <a:rPr lang="en-US" altLang="zh-CN"/>
              <a:t>__________</a:t>
            </a:r>
            <a:r>
              <a:rPr lang="zh-CN" altLang="en-US"/>
              <a:t>（认识rèn sh</a:t>
            </a:r>
            <a:r>
              <a:rPr lang="en-US" altLang="zh-CN"/>
              <a:t>i</a:t>
            </a:r>
            <a:r>
              <a:rPr lang="zh-CN" altLang="en-US"/>
              <a:t>）</a:t>
            </a:r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r>
              <a:rPr lang="en-US" altLang="zh-CN"/>
              <a:t>B:    ________________</a:t>
            </a:r>
            <a:r>
              <a:rPr lang="zh-CN" altLang="en-US"/>
              <a:t>。（也yě ）</a:t>
            </a:r>
          </a:p>
          <a:p>
            <a:pPr marL="0" indent="0">
              <a:buNone/>
            </a:pPr>
            <a:endParaRPr lang="zh-CN" altLang="en-US"/>
          </a:p>
          <a:p>
            <a:pPr marL="0" indent="0">
              <a:buNone/>
            </a:pPr>
            <a:endParaRPr lang="en-US" altLang="zh-CN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文本框 17"/>
          <p:cNvSpPr txBox="1">
            <a:spLocks noChangeArrowheads="1"/>
          </p:cNvSpPr>
          <p:nvPr/>
        </p:nvSpPr>
        <p:spPr bwMode="auto">
          <a:xfrm>
            <a:off x="757555" y="1118968"/>
            <a:ext cx="1801813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4400" dirty="0"/>
              <a:t>很</a:t>
            </a:r>
          </a:p>
        </p:txBody>
      </p:sp>
      <p:sp>
        <p:nvSpPr>
          <p:cNvPr id="19" name="文本框 18"/>
          <p:cNvSpPr txBox="1">
            <a:spLocks noChangeArrowheads="1"/>
          </p:cNvSpPr>
          <p:nvPr/>
        </p:nvSpPr>
        <p:spPr bwMode="auto">
          <a:xfrm>
            <a:off x="8649402" y="5217451"/>
            <a:ext cx="1808162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4400" dirty="0"/>
              <a:t>什么</a:t>
            </a:r>
          </a:p>
        </p:txBody>
      </p:sp>
      <p:sp>
        <p:nvSpPr>
          <p:cNvPr id="20" name="文本框 19"/>
          <p:cNvSpPr txBox="1">
            <a:spLocks noChangeArrowheads="1"/>
          </p:cNvSpPr>
          <p:nvPr/>
        </p:nvSpPr>
        <p:spPr bwMode="auto">
          <a:xfrm>
            <a:off x="8585174" y="4007506"/>
            <a:ext cx="2836862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国</a:t>
            </a:r>
          </a:p>
        </p:txBody>
      </p:sp>
      <p:sp>
        <p:nvSpPr>
          <p:cNvPr id="21" name="文本框 20"/>
          <p:cNvSpPr txBox="1">
            <a:spLocks noChangeArrowheads="1"/>
          </p:cNvSpPr>
          <p:nvPr/>
        </p:nvSpPr>
        <p:spPr bwMode="auto">
          <a:xfrm>
            <a:off x="6584474" y="2275455"/>
            <a:ext cx="1512887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4400" dirty="0"/>
              <a:t>人</a:t>
            </a:r>
          </a:p>
        </p:txBody>
      </p:sp>
      <p:sp>
        <p:nvSpPr>
          <p:cNvPr id="22" name="文本框 21"/>
          <p:cNvSpPr txBox="1">
            <a:spLocks noChangeArrowheads="1"/>
          </p:cNvSpPr>
          <p:nvPr/>
        </p:nvSpPr>
        <p:spPr bwMode="auto">
          <a:xfrm>
            <a:off x="9154595" y="970915"/>
            <a:ext cx="1884363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4400" dirty="0">
                <a:latin typeface="KaiTi" panose="02010609060101010101" pitchFamily="49" charset="-122"/>
                <a:ea typeface="KaiTi" panose="02010609060101010101" pitchFamily="49" charset="-122"/>
              </a:rPr>
              <a:t>再见</a:t>
            </a:r>
          </a:p>
        </p:txBody>
      </p:sp>
      <p:sp>
        <p:nvSpPr>
          <p:cNvPr id="23" name="文本框 22"/>
          <p:cNvSpPr txBox="1">
            <a:spLocks noChangeArrowheads="1"/>
          </p:cNvSpPr>
          <p:nvPr/>
        </p:nvSpPr>
        <p:spPr bwMode="auto">
          <a:xfrm>
            <a:off x="2919730" y="2115820"/>
            <a:ext cx="2590800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好</a:t>
            </a:r>
          </a:p>
        </p:txBody>
      </p:sp>
      <p:sp>
        <p:nvSpPr>
          <p:cNvPr id="24" name="文本框 23"/>
          <p:cNvSpPr txBox="1">
            <a:spLocks noChangeArrowheads="1"/>
          </p:cNvSpPr>
          <p:nvPr/>
        </p:nvSpPr>
        <p:spPr bwMode="auto">
          <a:xfrm>
            <a:off x="3208488" y="1032510"/>
            <a:ext cx="2151063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我</a:t>
            </a:r>
          </a:p>
        </p:txBody>
      </p:sp>
      <p:sp>
        <p:nvSpPr>
          <p:cNvPr id="25" name="文本框 24"/>
          <p:cNvSpPr txBox="1">
            <a:spLocks noChangeArrowheads="1"/>
          </p:cNvSpPr>
          <p:nvPr/>
        </p:nvSpPr>
        <p:spPr bwMode="auto">
          <a:xfrm>
            <a:off x="5645468" y="846851"/>
            <a:ext cx="1878013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你</a:t>
            </a:r>
          </a:p>
        </p:txBody>
      </p:sp>
      <p:sp>
        <p:nvSpPr>
          <p:cNvPr id="26" name="文本框 25"/>
          <p:cNvSpPr txBox="1">
            <a:spLocks noChangeArrowheads="1"/>
          </p:cNvSpPr>
          <p:nvPr/>
        </p:nvSpPr>
        <p:spPr bwMode="auto">
          <a:xfrm>
            <a:off x="606743" y="2204372"/>
            <a:ext cx="1895475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姓</a:t>
            </a:r>
          </a:p>
        </p:txBody>
      </p:sp>
      <p:sp>
        <p:nvSpPr>
          <p:cNvPr id="27" name="文本框 26"/>
          <p:cNvSpPr txBox="1">
            <a:spLocks noChangeArrowheads="1"/>
          </p:cNvSpPr>
          <p:nvPr/>
        </p:nvSpPr>
        <p:spPr bwMode="auto">
          <a:xfrm>
            <a:off x="787972" y="3644129"/>
            <a:ext cx="2057400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是</a:t>
            </a:r>
          </a:p>
        </p:txBody>
      </p:sp>
      <p:sp>
        <p:nvSpPr>
          <p:cNvPr id="16" name="文本框 26"/>
          <p:cNvSpPr txBox="1">
            <a:spLocks noChangeArrowheads="1"/>
          </p:cNvSpPr>
          <p:nvPr/>
        </p:nvSpPr>
        <p:spPr bwMode="auto">
          <a:xfrm>
            <a:off x="4616768" y="3521710"/>
            <a:ext cx="2057400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叫</a:t>
            </a:r>
          </a:p>
        </p:txBody>
      </p:sp>
      <p:sp>
        <p:nvSpPr>
          <p:cNvPr id="17" name="文本框 26"/>
          <p:cNvSpPr txBox="1">
            <a:spLocks noChangeArrowheads="1"/>
          </p:cNvSpPr>
          <p:nvPr/>
        </p:nvSpPr>
        <p:spPr bwMode="auto">
          <a:xfrm>
            <a:off x="6494781" y="5292063"/>
            <a:ext cx="2057400" cy="768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4400" dirty="0"/>
              <a:t>英国</a:t>
            </a:r>
          </a:p>
        </p:txBody>
      </p:sp>
      <p:sp>
        <p:nvSpPr>
          <p:cNvPr id="28" name="文本框 26"/>
          <p:cNvSpPr txBox="1">
            <a:spLocks noChangeArrowheads="1"/>
          </p:cNvSpPr>
          <p:nvPr/>
        </p:nvSpPr>
        <p:spPr bwMode="auto">
          <a:xfrm>
            <a:off x="606743" y="4825365"/>
            <a:ext cx="2057400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中国</a:t>
            </a:r>
          </a:p>
        </p:txBody>
      </p:sp>
      <p:sp>
        <p:nvSpPr>
          <p:cNvPr id="32" name="文本框 26"/>
          <p:cNvSpPr txBox="1">
            <a:spLocks noChangeArrowheads="1"/>
          </p:cNvSpPr>
          <p:nvPr/>
        </p:nvSpPr>
        <p:spPr bwMode="auto">
          <a:xfrm>
            <a:off x="2579834" y="5033747"/>
            <a:ext cx="2057400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认识</a:t>
            </a:r>
          </a:p>
        </p:txBody>
      </p:sp>
      <p:sp>
        <p:nvSpPr>
          <p:cNvPr id="34" name="文本框 26"/>
          <p:cNvSpPr txBox="1">
            <a:spLocks noChangeArrowheads="1"/>
          </p:cNvSpPr>
          <p:nvPr/>
        </p:nvSpPr>
        <p:spPr bwMode="auto">
          <a:xfrm>
            <a:off x="4326087" y="2293178"/>
            <a:ext cx="2057400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高兴</a:t>
            </a:r>
          </a:p>
        </p:txBody>
      </p:sp>
      <p:sp>
        <p:nvSpPr>
          <p:cNvPr id="29" name="文本框 26"/>
          <p:cNvSpPr txBox="1">
            <a:spLocks noChangeArrowheads="1"/>
          </p:cNvSpPr>
          <p:nvPr/>
        </p:nvSpPr>
        <p:spPr bwMode="auto">
          <a:xfrm>
            <a:off x="6935127" y="884347"/>
            <a:ext cx="2057400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名字</a:t>
            </a:r>
          </a:p>
        </p:txBody>
      </p:sp>
      <p:sp>
        <p:nvSpPr>
          <p:cNvPr id="2" name="文本框 26"/>
          <p:cNvSpPr txBox="1">
            <a:spLocks noChangeArrowheads="1"/>
          </p:cNvSpPr>
          <p:nvPr/>
        </p:nvSpPr>
        <p:spPr bwMode="auto">
          <a:xfrm>
            <a:off x="2712884" y="3553845"/>
            <a:ext cx="2057400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也</a:t>
            </a:r>
          </a:p>
        </p:txBody>
      </p:sp>
      <p:sp>
        <p:nvSpPr>
          <p:cNvPr id="3" name="文本框 26"/>
          <p:cNvSpPr txBox="1">
            <a:spLocks noChangeArrowheads="1"/>
          </p:cNvSpPr>
          <p:nvPr/>
        </p:nvSpPr>
        <p:spPr bwMode="auto">
          <a:xfrm>
            <a:off x="6388164" y="3876425"/>
            <a:ext cx="2057400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请问</a:t>
            </a:r>
          </a:p>
        </p:txBody>
      </p:sp>
      <p:sp>
        <p:nvSpPr>
          <p:cNvPr id="4" name="文本框 26"/>
          <p:cNvSpPr txBox="1">
            <a:spLocks noChangeArrowheads="1"/>
          </p:cNvSpPr>
          <p:nvPr/>
        </p:nvSpPr>
        <p:spPr bwMode="auto">
          <a:xfrm>
            <a:off x="10134600" y="2596577"/>
            <a:ext cx="2057400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哪</a:t>
            </a:r>
          </a:p>
        </p:txBody>
      </p:sp>
      <p:sp>
        <p:nvSpPr>
          <p:cNvPr id="5" name="文本框 26"/>
          <p:cNvSpPr txBox="1">
            <a:spLocks noChangeArrowheads="1"/>
          </p:cNvSpPr>
          <p:nvPr/>
        </p:nvSpPr>
        <p:spPr bwMode="auto">
          <a:xfrm>
            <a:off x="8585174" y="2615758"/>
            <a:ext cx="2057400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呢</a:t>
            </a:r>
          </a:p>
        </p:txBody>
      </p:sp>
      <p:sp>
        <p:nvSpPr>
          <p:cNvPr id="6" name="文本框 26"/>
          <p:cNvSpPr txBox="1">
            <a:spLocks noChangeArrowheads="1"/>
          </p:cNvSpPr>
          <p:nvPr/>
        </p:nvSpPr>
        <p:spPr bwMode="auto">
          <a:xfrm>
            <a:off x="4875384" y="4986277"/>
            <a:ext cx="2057400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吗</a:t>
            </a:r>
          </a:p>
        </p:txBody>
      </p:sp>
      <p:sp>
        <p:nvSpPr>
          <p:cNvPr id="7" name="文本框 26"/>
          <p:cNvSpPr txBox="1">
            <a:spLocks noChangeArrowheads="1"/>
          </p:cNvSpPr>
          <p:nvPr/>
        </p:nvSpPr>
        <p:spPr bwMode="auto">
          <a:xfrm>
            <a:off x="4287600" y="904417"/>
            <a:ext cx="2057400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七</a:t>
            </a:r>
          </a:p>
        </p:txBody>
      </p:sp>
      <p:sp>
        <p:nvSpPr>
          <p:cNvPr id="8" name="文本框 26"/>
          <p:cNvSpPr txBox="1">
            <a:spLocks noChangeArrowheads="1"/>
          </p:cNvSpPr>
          <p:nvPr/>
        </p:nvSpPr>
        <p:spPr bwMode="auto">
          <a:xfrm>
            <a:off x="2119022" y="1054440"/>
            <a:ext cx="2057400" cy="645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5pPr>
            <a:lvl6pPr marL="25146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6pPr>
            <a:lvl7pPr marL="29718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7pPr>
            <a:lvl8pPr marL="34290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8pPr>
            <a:lvl9pPr marL="3886200" indent="-228600" eaLnBrk="0" fontAlgn="base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  <a:ea typeface="SimSun" panose="02010600030101010101" pitchFamily="2" charset="-122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  <a:buFont typeface="Arial" panose="020B0604020202020204" pitchFamily="34" charset="0"/>
              <a:buNone/>
            </a:pPr>
            <a:r>
              <a:rPr lang="zh-CN" altLang="en-US" sz="3600" dirty="0">
                <a:latin typeface="KaiTi" panose="02010609060101010101" pitchFamily="49" charset="-122"/>
                <a:ea typeface="KaiTi" panose="02010609060101010101" pitchFamily="49" charset="-122"/>
              </a:rPr>
              <a:t>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"/>
                            </p:stCondLst>
                            <p:childTnLst>
                              <p:par>
                                <p:cTn id="25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"/>
                            </p:stCondLst>
                            <p:childTnLst>
                              <p:par>
                                <p:cTn id="40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1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10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000"/>
                            </p:stCondLst>
                            <p:childTnLst>
                              <p:par>
                                <p:cTn id="55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1000"/>
                            </p:stCondLst>
                            <p:childTnLst>
                              <p:par>
                                <p:cTn id="70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71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2" dur="10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1000"/>
                            </p:stCondLst>
                            <p:childTnLst>
                              <p:par>
                                <p:cTn id="85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86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7" dur="10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0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01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10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3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15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16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7" dur="10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7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8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1000"/>
                            </p:stCondLst>
                            <p:childTnLst>
                              <p:par>
                                <p:cTn id="130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31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2" dur="10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4" fill="hold">
                      <p:stCondLst>
                        <p:cond delay="indefinite"/>
                      </p:stCondLst>
                      <p:childTnLst>
                        <p:par>
                          <p:cTn id="135" fill="hold">
                            <p:stCondLst>
                              <p:cond delay="0"/>
                            </p:stCondLst>
                            <p:childTnLst>
                              <p:par>
                                <p:cTn id="136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8" fill="hold">
                      <p:stCondLst>
                        <p:cond delay="indefinite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2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1000"/>
                            </p:stCondLst>
                            <p:childTnLst>
                              <p:par>
                                <p:cTn id="145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46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7" dur="10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9" fill="hold">
                      <p:stCondLst>
                        <p:cond delay="indefinite"/>
                      </p:stCondLst>
                      <p:childTnLst>
                        <p:par>
                          <p:cTn id="150" fill="hold">
                            <p:stCondLst>
                              <p:cond delay="0"/>
                            </p:stCondLst>
                            <p:childTnLst>
                              <p:par>
                                <p:cTn id="151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3" fill="hold">
                      <p:stCondLst>
                        <p:cond delay="indefinite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1000"/>
                            </p:stCondLst>
                            <p:childTnLst>
                              <p:par>
                                <p:cTn id="160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61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4" fill="hold">
                      <p:stCondLst>
                        <p:cond delay="indefinite"/>
                      </p:stCondLst>
                      <p:childTnLst>
                        <p:par>
                          <p:cTn id="165" fill="hold">
                            <p:stCondLst>
                              <p:cond delay="0"/>
                            </p:stCondLst>
                            <p:childTnLst>
                              <p:par>
                                <p:cTn id="166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1000"/>
                            </p:stCondLst>
                            <p:childTnLst>
                              <p:par>
                                <p:cTn id="175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76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7" dur="1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9" fill="hold">
                      <p:stCondLst>
                        <p:cond delay="indefinite"/>
                      </p:stCondLst>
                      <p:childTnLst>
                        <p:par>
                          <p:cTn id="180" fill="hold">
                            <p:stCondLst>
                              <p:cond delay="0"/>
                            </p:stCondLst>
                            <p:childTnLst>
                              <p:par>
                                <p:cTn id="181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3" fill="hold">
                      <p:stCondLst>
                        <p:cond delay="indefinite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7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9" fill="hold">
                            <p:stCondLst>
                              <p:cond delay="1000"/>
                            </p:stCondLst>
                            <p:childTnLst>
                              <p:par>
                                <p:cTn id="190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91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2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4" fill="hold">
                      <p:stCondLst>
                        <p:cond delay="indefinite"/>
                      </p:stCondLst>
                      <p:childTnLst>
                        <p:par>
                          <p:cTn id="195" fill="hold">
                            <p:stCondLst>
                              <p:cond delay="0"/>
                            </p:stCondLst>
                            <p:childTnLst>
                              <p:par>
                                <p:cTn id="196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8" fill="hold">
                      <p:stCondLst>
                        <p:cond delay="indefinite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2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3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1000"/>
                            </p:stCondLst>
                            <p:childTnLst>
                              <p:par>
                                <p:cTn id="205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06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7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9" fill="hold">
                      <p:stCondLst>
                        <p:cond delay="indefinite"/>
                      </p:stCondLst>
                      <p:childTnLst>
                        <p:par>
                          <p:cTn id="210" fill="hold">
                            <p:stCondLst>
                              <p:cond delay="0"/>
                            </p:stCondLst>
                            <p:childTnLst>
                              <p:par>
                                <p:cTn id="211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3" fill="hold">
                      <p:stCondLst>
                        <p:cond delay="indefinite"/>
                      </p:stCondLst>
                      <p:childTnLst>
                        <p:par>
                          <p:cTn id="214" fill="hold">
                            <p:stCondLst>
                              <p:cond delay="0"/>
                            </p:stCondLst>
                            <p:childTnLst>
                              <p:par>
                                <p:cTn id="2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9" fill="hold">
                            <p:stCondLst>
                              <p:cond delay="1000"/>
                            </p:stCondLst>
                            <p:childTnLst>
                              <p:par>
                                <p:cTn id="220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21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2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4" fill="hold">
                      <p:stCondLst>
                        <p:cond delay="indefinite"/>
                      </p:stCondLst>
                      <p:childTnLst>
                        <p:par>
                          <p:cTn id="225" fill="hold">
                            <p:stCondLst>
                              <p:cond delay="0"/>
                            </p:stCondLst>
                            <p:childTnLst>
                              <p:par>
                                <p:cTn id="226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8" fill="hold">
                      <p:stCondLst>
                        <p:cond delay="indefinite"/>
                      </p:stCondLst>
                      <p:childTnLst>
                        <p:par>
                          <p:cTn id="229" fill="hold">
                            <p:stCondLst>
                              <p:cond delay="0"/>
                            </p:stCondLst>
                            <p:childTnLst>
                              <p:par>
                                <p:cTn id="23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2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4" fill="hold">
                            <p:stCondLst>
                              <p:cond delay="1000"/>
                            </p:stCondLst>
                            <p:childTnLst>
                              <p:par>
                                <p:cTn id="235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36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7" dur="10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9" fill="hold">
                      <p:stCondLst>
                        <p:cond delay="indefinite"/>
                      </p:stCondLst>
                      <p:childTnLst>
                        <p:par>
                          <p:cTn id="240" fill="hold">
                            <p:stCondLst>
                              <p:cond delay="0"/>
                            </p:stCondLst>
                            <p:childTnLst>
                              <p:par>
                                <p:cTn id="241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3" fill="hold">
                      <p:stCondLst>
                        <p:cond delay="indefinite"/>
                      </p:stCondLst>
                      <p:childTnLst>
                        <p:par>
                          <p:cTn id="244" fill="hold">
                            <p:stCondLst>
                              <p:cond delay="0"/>
                            </p:stCondLst>
                            <p:childTnLst>
                              <p:par>
                                <p:cTn id="2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9" fill="hold">
                            <p:stCondLst>
                              <p:cond delay="1000"/>
                            </p:stCondLst>
                            <p:childTnLst>
                              <p:par>
                                <p:cTn id="250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51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2" dur="1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5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4" fill="hold">
                      <p:stCondLst>
                        <p:cond delay="indefinite"/>
                      </p:stCondLst>
                      <p:childTnLst>
                        <p:par>
                          <p:cTn id="255" fill="hold">
                            <p:stCondLst>
                              <p:cond delay="0"/>
                            </p:stCondLst>
                            <p:childTnLst>
                              <p:par>
                                <p:cTn id="256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8" fill="hold">
                      <p:stCondLst>
                        <p:cond delay="indefinite"/>
                      </p:stCondLst>
                      <p:childTnLst>
                        <p:par>
                          <p:cTn id="259" fill="hold">
                            <p:stCondLst>
                              <p:cond delay="0"/>
                            </p:stCondLst>
                            <p:childTnLst>
                              <p:par>
                                <p:cTn id="26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4" fill="hold">
                            <p:stCondLst>
                              <p:cond delay="1000"/>
                            </p:stCondLst>
                            <p:childTnLst>
                              <p:par>
                                <p:cTn id="265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66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7" dur="1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9" fill="hold">
                      <p:stCondLst>
                        <p:cond delay="indefinite"/>
                      </p:stCondLst>
                      <p:childTnLst>
                        <p:par>
                          <p:cTn id="270" fill="hold">
                            <p:stCondLst>
                              <p:cond delay="0"/>
                            </p:stCondLst>
                            <p:childTnLst>
                              <p:par>
                                <p:cTn id="271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9" fill="hold">
                            <p:stCondLst>
                              <p:cond delay="1000"/>
                            </p:stCondLst>
                            <p:childTnLst>
                              <p:par>
                                <p:cTn id="280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81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2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4" fill="hold">
                      <p:stCondLst>
                        <p:cond delay="indefinite"/>
                      </p:stCondLst>
                      <p:childTnLst>
                        <p:par>
                          <p:cTn id="285" fill="hold">
                            <p:stCondLst>
                              <p:cond delay="0"/>
                            </p:stCondLst>
                            <p:childTnLst>
                              <p:par>
                                <p:cTn id="286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8" fill="hold">
                      <p:stCondLst>
                        <p:cond delay="indefinite"/>
                      </p:stCondLst>
                      <p:childTnLst>
                        <p:par>
                          <p:cTn id="289" fill="hold">
                            <p:stCondLst>
                              <p:cond delay="0"/>
                            </p:stCondLst>
                            <p:childTnLst>
                              <p:par>
                                <p:cTn id="29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4" fill="hold">
                            <p:stCondLst>
                              <p:cond delay="1000"/>
                            </p:stCondLst>
                            <p:childTnLst>
                              <p:par>
                                <p:cTn id="295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96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7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9" fill="hold">
                      <p:stCondLst>
                        <p:cond delay="indefinite"/>
                      </p:stCondLst>
                      <p:childTnLst>
                        <p:par>
                          <p:cTn id="300" fill="hold">
                            <p:stCondLst>
                              <p:cond delay="0"/>
                            </p:stCondLst>
                            <p:childTnLst>
                              <p:par>
                                <p:cTn id="301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3" fill="hold">
                      <p:stCondLst>
                        <p:cond delay="indefinite"/>
                      </p:stCondLst>
                      <p:childTnLst>
                        <p:par>
                          <p:cTn id="304" fill="hold">
                            <p:stCondLst>
                              <p:cond delay="0"/>
                            </p:stCondLst>
                            <p:childTnLst>
                              <p:par>
                                <p:cTn id="30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9" fill="hold">
                            <p:stCondLst>
                              <p:cond delay="1000"/>
                            </p:stCondLst>
                            <p:childTnLst>
                              <p:par>
                                <p:cTn id="310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11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1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4" fill="hold">
                      <p:stCondLst>
                        <p:cond delay="indefinite"/>
                      </p:stCondLst>
                      <p:childTnLst>
                        <p:par>
                          <p:cTn id="315" fill="hold">
                            <p:stCondLst>
                              <p:cond delay="0"/>
                            </p:stCondLst>
                            <p:childTnLst>
                              <p:par>
                                <p:cTn id="316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8" fill="hold">
                      <p:stCondLst>
                        <p:cond delay="indefinite"/>
                      </p:stCondLst>
                      <p:childTnLst>
                        <p:par>
                          <p:cTn id="319" fill="hold">
                            <p:stCondLst>
                              <p:cond delay="0"/>
                            </p:stCondLst>
                            <p:childTnLst>
                              <p:par>
                                <p:cTn id="32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4" fill="hold">
                            <p:stCondLst>
                              <p:cond delay="1000"/>
                            </p:stCondLst>
                            <p:childTnLst>
                              <p:par>
                                <p:cTn id="325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2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7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9" fill="hold">
                      <p:stCondLst>
                        <p:cond delay="indefinite"/>
                      </p:stCondLst>
                      <p:childTnLst>
                        <p:par>
                          <p:cTn id="330" fill="hold">
                            <p:stCondLst>
                              <p:cond delay="0"/>
                            </p:stCondLst>
                            <p:childTnLst>
                              <p:par>
                                <p:cTn id="331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3" fill="hold">
                      <p:stCondLst>
                        <p:cond delay="indefinite"/>
                      </p:stCondLst>
                      <p:childTnLst>
                        <p:par>
                          <p:cTn id="334" fill="hold">
                            <p:stCondLst>
                              <p:cond delay="0"/>
                            </p:stCondLst>
                            <p:childTnLst>
                              <p:par>
                                <p:cTn id="3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9" fill="hold">
                            <p:stCondLst>
                              <p:cond delay="1000"/>
                            </p:stCondLst>
                            <p:childTnLst>
                              <p:par>
                                <p:cTn id="340" presetID="2" presetClass="exit" presetSubtype="4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1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2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4" fill="hold">
                      <p:stCondLst>
                        <p:cond delay="indefinite"/>
                      </p:stCondLst>
                      <p:childTnLst>
                        <p:par>
                          <p:cTn id="345" fill="hold">
                            <p:stCondLst>
                              <p:cond delay="0"/>
                            </p:stCondLst>
                            <p:childTnLst>
                              <p:par>
                                <p:cTn id="346" presetID="1" presetClass="entr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/>
      <p:bldP spid="18" grpId="1"/>
      <p:bldP spid="18" grpId="2"/>
      <p:bldP spid="19" grpId="0"/>
      <p:bldP spid="19" grpId="1"/>
      <p:bldP spid="19" grpId="2"/>
      <p:bldP spid="20" grpId="0"/>
      <p:bldP spid="20" grpId="1"/>
      <p:bldP spid="20" grpId="2"/>
      <p:bldP spid="21" grpId="0"/>
      <p:bldP spid="21" grpId="1"/>
      <p:bldP spid="21" grpId="2"/>
      <p:bldP spid="22" grpId="0"/>
      <p:bldP spid="22" grpId="1"/>
      <p:bldP spid="22" grpId="2"/>
      <p:bldP spid="23" grpId="0"/>
      <p:bldP spid="23" grpId="1"/>
      <p:bldP spid="23" grpId="2"/>
      <p:bldP spid="24" grpId="0"/>
      <p:bldP spid="24" grpId="1"/>
      <p:bldP spid="24" grpId="2"/>
      <p:bldP spid="25" grpId="0"/>
      <p:bldP spid="25" grpId="1"/>
      <p:bldP spid="25" grpId="2"/>
      <p:bldP spid="26" grpId="0"/>
      <p:bldP spid="26" grpId="1"/>
      <p:bldP spid="26" grpId="2"/>
      <p:bldP spid="27" grpId="0"/>
      <p:bldP spid="27" grpId="1"/>
      <p:bldP spid="27" grpId="2"/>
      <p:bldP spid="16" grpId="0"/>
      <p:bldP spid="16" grpId="1"/>
      <p:bldP spid="16" grpId="2"/>
      <p:bldP spid="17" grpId="0"/>
      <p:bldP spid="17" grpId="1"/>
      <p:bldP spid="17" grpId="2"/>
      <p:bldP spid="28" grpId="0"/>
      <p:bldP spid="28" grpId="1"/>
      <p:bldP spid="28" grpId="2"/>
      <p:bldP spid="32" grpId="0"/>
      <p:bldP spid="32" grpId="1"/>
      <p:bldP spid="32" grpId="2"/>
      <p:bldP spid="34" grpId="0"/>
      <p:bldP spid="34" grpId="1"/>
      <p:bldP spid="34" grpId="2"/>
      <p:bldP spid="29" grpId="0"/>
      <p:bldP spid="29" grpId="1"/>
      <p:bldP spid="29" grpId="2"/>
      <p:bldP spid="2" grpId="0"/>
      <p:bldP spid="2" grpId="1"/>
      <p:bldP spid="2" grpId="2"/>
      <p:bldP spid="3" grpId="0"/>
      <p:bldP spid="3" grpId="1"/>
      <p:bldP spid="3" grpId="2"/>
      <p:bldP spid="4" grpId="0"/>
      <p:bldP spid="4" grpId="1"/>
      <p:bldP spid="4" grpId="2"/>
      <p:bldP spid="5" grpId="0"/>
      <p:bldP spid="5" grpId="1"/>
      <p:bldP spid="5" grpId="2"/>
      <p:bldP spid="6" grpId="0"/>
      <p:bldP spid="6" grpId="1"/>
      <p:bldP spid="6" grpId="2"/>
      <p:bldP spid="7" grpId="0"/>
      <p:bldP spid="7" grpId="1"/>
      <p:bldP spid="7" grpId="2"/>
      <p:bldP spid="8" grpId="0"/>
      <p:bldP spid="8" grpId="1"/>
      <p:bldP spid="8" grpId="2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354</Words>
  <Application>Microsoft Office PowerPoint</Application>
  <PresentationFormat>Widescreen</PresentationFormat>
  <Paragraphs>77</Paragraphs>
  <Slides>22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30" baseType="lpstr">
      <vt:lpstr>SimSun</vt:lpstr>
      <vt:lpstr>Arial</vt:lpstr>
      <vt:lpstr>Calibri</vt:lpstr>
      <vt:lpstr>Calibri Light</vt:lpstr>
      <vt:lpstr>等线</vt:lpstr>
      <vt:lpstr>等线 Light</vt:lpstr>
      <vt:lpstr>KaiTi</vt:lpstr>
      <vt:lpstr>Office Theme</vt:lpstr>
      <vt:lpstr>PowerPoint Presentation</vt:lpstr>
      <vt:lpstr>The spelling rules of pinyin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复习</dc:title>
  <dc:creator>995055838@qq.com</dc:creator>
  <cp:lastModifiedBy>Chenyang Feng</cp:lastModifiedBy>
  <cp:revision>96</cp:revision>
  <dcterms:created xsi:type="dcterms:W3CDTF">2018-02-23T14:24:00Z</dcterms:created>
  <dcterms:modified xsi:type="dcterms:W3CDTF">2018-09-21T15:07:26Z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1033-10.2.0.7456</vt:lpwstr>
  </property>
</Properties>
</file>