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notesMasterIdLst>
    <p:notesMasterId r:id="rId45"/>
  </p:notesMasterIdLst>
  <p:sldIdLst>
    <p:sldId id="256" r:id="rId2"/>
    <p:sldId id="257" r:id="rId3"/>
    <p:sldId id="258" r:id="rId4"/>
    <p:sldId id="259" r:id="rId5"/>
    <p:sldId id="263" r:id="rId6"/>
    <p:sldId id="264" r:id="rId7"/>
    <p:sldId id="265" r:id="rId8"/>
    <p:sldId id="266" r:id="rId9"/>
    <p:sldId id="267" r:id="rId10"/>
    <p:sldId id="268" r:id="rId11"/>
    <p:sldId id="269" r:id="rId12"/>
    <p:sldId id="270" r:id="rId13"/>
    <p:sldId id="546" r:id="rId14"/>
    <p:sldId id="548" r:id="rId15"/>
    <p:sldId id="551" r:id="rId16"/>
    <p:sldId id="505" r:id="rId17"/>
    <p:sldId id="506" r:id="rId18"/>
    <p:sldId id="554" r:id="rId19"/>
    <p:sldId id="555" r:id="rId20"/>
    <p:sldId id="556" r:id="rId21"/>
    <p:sldId id="564" r:id="rId22"/>
    <p:sldId id="565" r:id="rId23"/>
    <p:sldId id="567" r:id="rId24"/>
    <p:sldId id="568" r:id="rId25"/>
    <p:sldId id="569" r:id="rId26"/>
    <p:sldId id="566" r:id="rId27"/>
    <p:sldId id="570" r:id="rId28"/>
    <p:sldId id="571" r:id="rId29"/>
    <p:sldId id="572" r:id="rId30"/>
    <p:sldId id="573" r:id="rId31"/>
    <p:sldId id="574" r:id="rId32"/>
    <p:sldId id="575" r:id="rId33"/>
    <p:sldId id="576" r:id="rId34"/>
    <p:sldId id="577" r:id="rId35"/>
    <p:sldId id="578" r:id="rId36"/>
    <p:sldId id="579" r:id="rId37"/>
    <p:sldId id="580" r:id="rId38"/>
    <p:sldId id="581" r:id="rId39"/>
    <p:sldId id="583" r:id="rId40"/>
    <p:sldId id="582" r:id="rId41"/>
    <p:sldId id="584" r:id="rId42"/>
    <p:sldId id="585" r:id="rId43"/>
    <p:sldId id="58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04CB23-5844-769F-51F8-3F4FA3995BD9}" v="919" dt="2026-08-10T11:32:15.135"/>
    <p1510:client id="{C70B6B91-127A-AB68-6670-445735237345}" v="5" dt="2026-08-11T14:18:16.5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C70B6B91-127A-AB68-6670-445735237345}"/>
    <pc:docChg chg="modSld">
      <pc:chgData name="Corey Edwards" userId="S::corey.edwards@uwtsd.ac.uk::7a967df3-e232-40a5-b10c-dee8f912d80a" providerId="AD" clId="Web-{C70B6B91-127A-AB68-6670-445735237345}" dt="2026-08-11T14:18:16.531" v="28"/>
      <pc:docMkLst>
        <pc:docMk/>
      </pc:docMkLst>
      <pc:sldChg chg="addSp delSp modSp mod setBg setClrOvrMap">
        <pc:chgData name="Corey Edwards" userId="S::corey.edwards@uwtsd.ac.uk::7a967df3-e232-40a5-b10c-dee8f912d80a" providerId="AD" clId="Web-{C70B6B91-127A-AB68-6670-445735237345}" dt="2026-08-11T14:14:39.493" v="2"/>
        <pc:sldMkLst>
          <pc:docMk/>
          <pc:sldMk cId="3113657208" sldId="257"/>
        </pc:sldMkLst>
        <pc:spChg chg="mod">
          <ac:chgData name="Corey Edwards" userId="S::corey.edwards@uwtsd.ac.uk::7a967df3-e232-40a5-b10c-dee8f912d80a" providerId="AD" clId="Web-{C70B6B91-127A-AB68-6670-445735237345}" dt="2026-08-11T14:14:39.493" v="2"/>
          <ac:spMkLst>
            <pc:docMk/>
            <pc:sldMk cId="3113657208" sldId="257"/>
            <ac:spMk id="2" creationId="{43E07792-D832-963F-C8A4-F0A060C55CBE}"/>
          </ac:spMkLst>
        </pc:spChg>
        <pc:spChg chg="add del">
          <ac:chgData name="Corey Edwards" userId="S::corey.edwards@uwtsd.ac.uk::7a967df3-e232-40a5-b10c-dee8f912d80a" providerId="AD" clId="Web-{C70B6B91-127A-AB68-6670-445735237345}" dt="2026-08-11T14:14:39.493" v="2"/>
          <ac:spMkLst>
            <pc:docMk/>
            <pc:sldMk cId="3113657208" sldId="257"/>
            <ac:spMk id="3" creationId="{9B0C7908-2C98-3D88-8B83-83AAE0F6E0DA}"/>
          </ac:spMkLst>
        </pc:spChg>
        <pc:spChg chg="add del">
          <ac:chgData name="Corey Edwards" userId="S::corey.edwards@uwtsd.ac.uk::7a967df3-e232-40a5-b10c-dee8f912d80a" providerId="AD" clId="Web-{C70B6B91-127A-AB68-6670-445735237345}" dt="2026-08-11T14:14:39.430" v="1"/>
          <ac:spMkLst>
            <pc:docMk/>
            <pc:sldMk cId="3113657208" sldId="257"/>
            <ac:spMk id="9" creationId="{BA533261-94EC-4494-86AB-1382C733332C}"/>
          </ac:spMkLst>
        </pc:spChg>
        <pc:spChg chg="add del">
          <ac:chgData name="Corey Edwards" userId="S::corey.edwards@uwtsd.ac.uk::7a967df3-e232-40a5-b10c-dee8f912d80a" providerId="AD" clId="Web-{C70B6B91-127A-AB68-6670-445735237345}" dt="2026-08-11T14:14:39.430" v="1"/>
          <ac:spMkLst>
            <pc:docMk/>
            <pc:sldMk cId="3113657208" sldId="257"/>
            <ac:spMk id="11" creationId="{B06ABDF2-57ED-4DC5-BB96-62CEE5DBDB5D}"/>
          </ac:spMkLst>
        </pc:spChg>
        <pc:spChg chg="add del">
          <ac:chgData name="Corey Edwards" userId="S::corey.edwards@uwtsd.ac.uk::7a967df3-e232-40a5-b10c-dee8f912d80a" providerId="AD" clId="Web-{C70B6B91-127A-AB68-6670-445735237345}" dt="2026-08-11T14:14:39.430" v="1"/>
          <ac:spMkLst>
            <pc:docMk/>
            <pc:sldMk cId="3113657208" sldId="257"/>
            <ac:spMk id="13" creationId="{06D5EDC2-3737-4DED-AB3C-B42358F81548}"/>
          </ac:spMkLst>
        </pc:spChg>
        <pc:spChg chg="add del">
          <ac:chgData name="Corey Edwards" userId="S::corey.edwards@uwtsd.ac.uk::7a967df3-e232-40a5-b10c-dee8f912d80a" providerId="AD" clId="Web-{C70B6B91-127A-AB68-6670-445735237345}" dt="2026-08-11T14:14:39.430" v="1"/>
          <ac:spMkLst>
            <pc:docMk/>
            <pc:sldMk cId="3113657208" sldId="257"/>
            <ac:spMk id="15" creationId="{089C1A08-A75B-45D5-8A9D-680682C13DA1}"/>
          </ac:spMkLst>
        </pc:spChg>
        <pc:spChg chg="add del">
          <ac:chgData name="Corey Edwards" userId="S::corey.edwards@uwtsd.ac.uk::7a967df3-e232-40a5-b10c-dee8f912d80a" providerId="AD" clId="Web-{C70B6B91-127A-AB68-6670-445735237345}" dt="2026-08-11T14:14:39.430" v="1"/>
          <ac:spMkLst>
            <pc:docMk/>
            <pc:sldMk cId="3113657208" sldId="257"/>
            <ac:spMk id="17" creationId="{51B4E1F8-DA38-44DA-8B73-7EC281F24066}"/>
          </ac:spMkLst>
        </pc:spChg>
        <pc:spChg chg="add">
          <ac:chgData name="Corey Edwards" userId="S::corey.edwards@uwtsd.ac.uk::7a967df3-e232-40a5-b10c-dee8f912d80a" providerId="AD" clId="Web-{C70B6B91-127A-AB68-6670-445735237345}" dt="2026-08-11T14:14:39.493" v="2"/>
          <ac:spMkLst>
            <pc:docMk/>
            <pc:sldMk cId="3113657208" sldId="257"/>
            <ac:spMk id="19" creationId="{BA533261-94EC-4494-86AB-1382C733332C}"/>
          </ac:spMkLst>
        </pc:spChg>
        <pc:spChg chg="add">
          <ac:chgData name="Corey Edwards" userId="S::corey.edwards@uwtsd.ac.uk::7a967df3-e232-40a5-b10c-dee8f912d80a" providerId="AD" clId="Web-{C70B6B91-127A-AB68-6670-445735237345}" dt="2026-08-11T14:14:39.493" v="2"/>
          <ac:spMkLst>
            <pc:docMk/>
            <pc:sldMk cId="3113657208" sldId="257"/>
            <ac:spMk id="20" creationId="{B06ABDF2-57ED-4DC5-BB96-62CEE5DBDB5D}"/>
          </ac:spMkLst>
        </pc:spChg>
        <pc:spChg chg="add">
          <ac:chgData name="Corey Edwards" userId="S::corey.edwards@uwtsd.ac.uk::7a967df3-e232-40a5-b10c-dee8f912d80a" providerId="AD" clId="Web-{C70B6B91-127A-AB68-6670-445735237345}" dt="2026-08-11T14:14:39.493" v="2"/>
          <ac:spMkLst>
            <pc:docMk/>
            <pc:sldMk cId="3113657208" sldId="257"/>
            <ac:spMk id="21" creationId="{06D5EDC2-3737-4DED-AB3C-B42358F81548}"/>
          </ac:spMkLst>
        </pc:spChg>
        <pc:spChg chg="add">
          <ac:chgData name="Corey Edwards" userId="S::corey.edwards@uwtsd.ac.uk::7a967df3-e232-40a5-b10c-dee8f912d80a" providerId="AD" clId="Web-{C70B6B91-127A-AB68-6670-445735237345}" dt="2026-08-11T14:14:39.493" v="2"/>
          <ac:spMkLst>
            <pc:docMk/>
            <pc:sldMk cId="3113657208" sldId="257"/>
            <ac:spMk id="22" creationId="{089C1A08-A75B-45D5-8A9D-680682C13DA1}"/>
          </ac:spMkLst>
        </pc:spChg>
        <pc:spChg chg="add">
          <ac:chgData name="Corey Edwards" userId="S::corey.edwards@uwtsd.ac.uk::7a967df3-e232-40a5-b10c-dee8f912d80a" providerId="AD" clId="Web-{C70B6B91-127A-AB68-6670-445735237345}" dt="2026-08-11T14:14:39.493" v="2"/>
          <ac:spMkLst>
            <pc:docMk/>
            <pc:sldMk cId="3113657208" sldId="257"/>
            <ac:spMk id="23" creationId="{51B4E1F8-DA38-44DA-8B73-7EC281F24066}"/>
          </ac:spMkLst>
        </pc:spChg>
        <pc:graphicFrameChg chg="add del">
          <ac:chgData name="Corey Edwards" userId="S::corey.edwards@uwtsd.ac.uk::7a967df3-e232-40a5-b10c-dee8f912d80a" providerId="AD" clId="Web-{C70B6B91-127A-AB68-6670-445735237345}" dt="2026-08-11T14:14:39.430" v="1"/>
          <ac:graphicFrameMkLst>
            <pc:docMk/>
            <pc:sldMk cId="3113657208" sldId="257"/>
            <ac:graphicFrameMk id="5" creationId="{CA4E00D1-A510-B234-8CFF-2AFC9755B254}"/>
          </ac:graphicFrameMkLst>
        </pc:graphicFrameChg>
        <pc:graphicFrameChg chg="add">
          <ac:chgData name="Corey Edwards" userId="S::corey.edwards@uwtsd.ac.uk::7a967df3-e232-40a5-b10c-dee8f912d80a" providerId="AD" clId="Web-{C70B6B91-127A-AB68-6670-445735237345}" dt="2026-08-11T14:14:39.493" v="2"/>
          <ac:graphicFrameMkLst>
            <pc:docMk/>
            <pc:sldMk cId="3113657208" sldId="257"/>
            <ac:graphicFrameMk id="24" creationId="{B16C7D27-A218-D791-AC44-F63E02E904CF}"/>
          </ac:graphicFrameMkLst>
        </pc:graphicFrameChg>
      </pc:sldChg>
      <pc:sldChg chg="addSp delSp modSp mod setBg">
        <pc:chgData name="Corey Edwards" userId="S::corey.edwards@uwtsd.ac.uk::7a967df3-e232-40a5-b10c-dee8f912d80a" providerId="AD" clId="Web-{C70B6B91-127A-AB68-6670-445735237345}" dt="2026-08-11T14:15:26.322" v="3"/>
        <pc:sldMkLst>
          <pc:docMk/>
          <pc:sldMk cId="645716456" sldId="258"/>
        </pc:sldMkLst>
        <pc:spChg chg="mod">
          <ac:chgData name="Corey Edwards" userId="S::corey.edwards@uwtsd.ac.uk::7a967df3-e232-40a5-b10c-dee8f912d80a" providerId="AD" clId="Web-{C70B6B91-127A-AB68-6670-445735237345}" dt="2026-08-11T14:15:26.322" v="3"/>
          <ac:spMkLst>
            <pc:docMk/>
            <pc:sldMk cId="645716456" sldId="258"/>
            <ac:spMk id="2" creationId="{568BBCA3-23F8-CF8E-FBD1-AEF17E411C96}"/>
          </ac:spMkLst>
        </pc:spChg>
        <pc:spChg chg="del">
          <ac:chgData name="Corey Edwards" userId="S::corey.edwards@uwtsd.ac.uk::7a967df3-e232-40a5-b10c-dee8f912d80a" providerId="AD" clId="Web-{C70B6B91-127A-AB68-6670-445735237345}" dt="2026-08-11T14:15:26.322" v="3"/>
          <ac:spMkLst>
            <pc:docMk/>
            <pc:sldMk cId="645716456" sldId="258"/>
            <ac:spMk id="3" creationId="{EBB1EF5F-14BF-8327-C39C-294623412504}"/>
          </ac:spMkLst>
        </pc:spChg>
        <pc:spChg chg="add">
          <ac:chgData name="Corey Edwards" userId="S::corey.edwards@uwtsd.ac.uk::7a967df3-e232-40a5-b10c-dee8f912d80a" providerId="AD" clId="Web-{C70B6B91-127A-AB68-6670-445735237345}" dt="2026-08-11T14:15:26.322" v="3"/>
          <ac:spMkLst>
            <pc:docMk/>
            <pc:sldMk cId="645716456" sldId="258"/>
            <ac:spMk id="9" creationId="{973CFC7D-374D-4D67-8994-8DA9D4E23B62}"/>
          </ac:spMkLst>
        </pc:spChg>
        <pc:spChg chg="add">
          <ac:chgData name="Corey Edwards" userId="S::corey.edwards@uwtsd.ac.uk::7a967df3-e232-40a5-b10c-dee8f912d80a" providerId="AD" clId="Web-{C70B6B91-127A-AB68-6670-445735237345}" dt="2026-08-11T14:15:26.322" v="3"/>
          <ac:spMkLst>
            <pc:docMk/>
            <pc:sldMk cId="645716456" sldId="258"/>
            <ac:spMk id="11" creationId="{8F7FA731-5B6E-499C-926D-C2D2D4946616}"/>
          </ac:spMkLst>
        </pc:spChg>
        <pc:spChg chg="add">
          <ac:chgData name="Corey Edwards" userId="S::corey.edwards@uwtsd.ac.uk::7a967df3-e232-40a5-b10c-dee8f912d80a" providerId="AD" clId="Web-{C70B6B91-127A-AB68-6670-445735237345}" dt="2026-08-11T14:15:26.322" v="3"/>
          <ac:spMkLst>
            <pc:docMk/>
            <pc:sldMk cId="645716456" sldId="258"/>
            <ac:spMk id="21" creationId="{8592B821-10D5-48C0-8022-A904844B7FF4}"/>
          </ac:spMkLst>
        </pc:spChg>
        <pc:grpChg chg="add">
          <ac:chgData name="Corey Edwards" userId="S::corey.edwards@uwtsd.ac.uk::7a967df3-e232-40a5-b10c-dee8f912d80a" providerId="AD" clId="Web-{C70B6B91-127A-AB68-6670-445735237345}" dt="2026-08-11T14:15:26.322" v="3"/>
          <ac:grpSpMkLst>
            <pc:docMk/>
            <pc:sldMk cId="645716456" sldId="258"/>
            <ac:grpSpMk id="13" creationId="{B86AF8CF-633E-412E-96E3-67B7B963249A}"/>
          </ac:grpSpMkLst>
        </pc:grpChg>
        <pc:graphicFrameChg chg="add">
          <ac:chgData name="Corey Edwards" userId="S::corey.edwards@uwtsd.ac.uk::7a967df3-e232-40a5-b10c-dee8f912d80a" providerId="AD" clId="Web-{C70B6B91-127A-AB68-6670-445735237345}" dt="2026-08-11T14:15:26.322" v="3"/>
          <ac:graphicFrameMkLst>
            <pc:docMk/>
            <pc:sldMk cId="645716456" sldId="258"/>
            <ac:graphicFrameMk id="5" creationId="{8A845203-7F78-E5F5-8300-275756493B39}"/>
          </ac:graphicFrameMkLst>
        </pc:graphicFrameChg>
      </pc:sldChg>
      <pc:sldChg chg="addSp delSp modSp mod setBg">
        <pc:chgData name="Corey Edwards" userId="S::corey.edwards@uwtsd.ac.uk::7a967df3-e232-40a5-b10c-dee8f912d80a" providerId="AD" clId="Web-{C70B6B91-127A-AB68-6670-445735237345}" dt="2026-08-11T14:15:29.900" v="4"/>
        <pc:sldMkLst>
          <pc:docMk/>
          <pc:sldMk cId="453851711" sldId="259"/>
        </pc:sldMkLst>
        <pc:spChg chg="mod">
          <ac:chgData name="Corey Edwards" userId="S::corey.edwards@uwtsd.ac.uk::7a967df3-e232-40a5-b10c-dee8f912d80a" providerId="AD" clId="Web-{C70B6B91-127A-AB68-6670-445735237345}" dt="2026-08-11T14:15:29.900" v="4"/>
          <ac:spMkLst>
            <pc:docMk/>
            <pc:sldMk cId="453851711" sldId="259"/>
            <ac:spMk id="2" creationId="{5C4A4E04-3C40-184E-E7FF-C3A2510D7A54}"/>
          </ac:spMkLst>
        </pc:spChg>
        <pc:spChg chg="del">
          <ac:chgData name="Corey Edwards" userId="S::corey.edwards@uwtsd.ac.uk::7a967df3-e232-40a5-b10c-dee8f912d80a" providerId="AD" clId="Web-{C70B6B91-127A-AB68-6670-445735237345}" dt="2026-08-11T14:15:29.900" v="4"/>
          <ac:spMkLst>
            <pc:docMk/>
            <pc:sldMk cId="453851711" sldId="259"/>
            <ac:spMk id="3" creationId="{B97FB502-E03E-D4E0-F040-BCBFD5464954}"/>
          </ac:spMkLst>
        </pc:spChg>
        <pc:spChg chg="add">
          <ac:chgData name="Corey Edwards" userId="S::corey.edwards@uwtsd.ac.uk::7a967df3-e232-40a5-b10c-dee8f912d80a" providerId="AD" clId="Web-{C70B6B91-127A-AB68-6670-445735237345}" dt="2026-08-11T14:15:29.900" v="4"/>
          <ac:spMkLst>
            <pc:docMk/>
            <pc:sldMk cId="453851711" sldId="259"/>
            <ac:spMk id="9" creationId="{973CFC7D-374D-4D67-8994-8DA9D4E23B62}"/>
          </ac:spMkLst>
        </pc:spChg>
        <pc:spChg chg="add">
          <ac:chgData name="Corey Edwards" userId="S::corey.edwards@uwtsd.ac.uk::7a967df3-e232-40a5-b10c-dee8f912d80a" providerId="AD" clId="Web-{C70B6B91-127A-AB68-6670-445735237345}" dt="2026-08-11T14:15:29.900" v="4"/>
          <ac:spMkLst>
            <pc:docMk/>
            <pc:sldMk cId="453851711" sldId="259"/>
            <ac:spMk id="11" creationId="{8F7FA731-5B6E-499C-926D-C2D2D4946616}"/>
          </ac:spMkLst>
        </pc:spChg>
        <pc:spChg chg="add">
          <ac:chgData name="Corey Edwards" userId="S::corey.edwards@uwtsd.ac.uk::7a967df3-e232-40a5-b10c-dee8f912d80a" providerId="AD" clId="Web-{C70B6B91-127A-AB68-6670-445735237345}" dt="2026-08-11T14:15:29.900" v="4"/>
          <ac:spMkLst>
            <pc:docMk/>
            <pc:sldMk cId="453851711" sldId="259"/>
            <ac:spMk id="21" creationId="{8592B821-10D5-48C0-8022-A904844B7FF4}"/>
          </ac:spMkLst>
        </pc:spChg>
        <pc:grpChg chg="add">
          <ac:chgData name="Corey Edwards" userId="S::corey.edwards@uwtsd.ac.uk::7a967df3-e232-40a5-b10c-dee8f912d80a" providerId="AD" clId="Web-{C70B6B91-127A-AB68-6670-445735237345}" dt="2026-08-11T14:15:29.900" v="4"/>
          <ac:grpSpMkLst>
            <pc:docMk/>
            <pc:sldMk cId="453851711" sldId="259"/>
            <ac:grpSpMk id="13" creationId="{B86AF8CF-633E-412E-96E3-67B7B963249A}"/>
          </ac:grpSpMkLst>
        </pc:grpChg>
        <pc:graphicFrameChg chg="add">
          <ac:chgData name="Corey Edwards" userId="S::corey.edwards@uwtsd.ac.uk::7a967df3-e232-40a5-b10c-dee8f912d80a" providerId="AD" clId="Web-{C70B6B91-127A-AB68-6670-445735237345}" dt="2026-08-11T14:15:29.900" v="4"/>
          <ac:graphicFrameMkLst>
            <pc:docMk/>
            <pc:sldMk cId="453851711" sldId="259"/>
            <ac:graphicFrameMk id="5" creationId="{98FF149C-2BB6-C40E-75D7-CC7820A862E9}"/>
          </ac:graphicFrameMkLst>
        </pc:graphicFrameChg>
      </pc:sldChg>
      <pc:sldChg chg="addSp delSp modSp mod setBg">
        <pc:chgData name="Corey Edwards" userId="S::corey.edwards@uwtsd.ac.uk::7a967df3-e232-40a5-b10c-dee8f912d80a" providerId="AD" clId="Web-{C70B6B91-127A-AB68-6670-445735237345}" dt="2026-08-11T14:15:51.510" v="5"/>
        <pc:sldMkLst>
          <pc:docMk/>
          <pc:sldMk cId="4266663038" sldId="267"/>
        </pc:sldMkLst>
        <pc:spChg chg="mod">
          <ac:chgData name="Corey Edwards" userId="S::corey.edwards@uwtsd.ac.uk::7a967df3-e232-40a5-b10c-dee8f912d80a" providerId="AD" clId="Web-{C70B6B91-127A-AB68-6670-445735237345}" dt="2026-08-11T14:15:51.510" v="5"/>
          <ac:spMkLst>
            <pc:docMk/>
            <pc:sldMk cId="4266663038" sldId="267"/>
            <ac:spMk id="2" creationId="{049B6710-4C10-43A9-CDD2-F57F4D57B535}"/>
          </ac:spMkLst>
        </pc:spChg>
        <pc:spChg chg="del">
          <ac:chgData name="Corey Edwards" userId="S::corey.edwards@uwtsd.ac.uk::7a967df3-e232-40a5-b10c-dee8f912d80a" providerId="AD" clId="Web-{C70B6B91-127A-AB68-6670-445735237345}" dt="2026-08-11T14:15:51.510" v="5"/>
          <ac:spMkLst>
            <pc:docMk/>
            <pc:sldMk cId="4266663038" sldId="267"/>
            <ac:spMk id="3" creationId="{271611A5-D676-746C-0B35-094154E66974}"/>
          </ac:spMkLst>
        </pc:spChg>
        <pc:spChg chg="add">
          <ac:chgData name="Corey Edwards" userId="S::corey.edwards@uwtsd.ac.uk::7a967df3-e232-40a5-b10c-dee8f912d80a" providerId="AD" clId="Web-{C70B6B91-127A-AB68-6670-445735237345}" dt="2026-08-11T14:15:51.510" v="5"/>
          <ac:spMkLst>
            <pc:docMk/>
            <pc:sldMk cId="4266663038" sldId="267"/>
            <ac:spMk id="9" creationId="{973CFC7D-374D-4D67-8994-8DA9D4E23B62}"/>
          </ac:spMkLst>
        </pc:spChg>
        <pc:spChg chg="add">
          <ac:chgData name="Corey Edwards" userId="S::corey.edwards@uwtsd.ac.uk::7a967df3-e232-40a5-b10c-dee8f912d80a" providerId="AD" clId="Web-{C70B6B91-127A-AB68-6670-445735237345}" dt="2026-08-11T14:15:51.510" v="5"/>
          <ac:spMkLst>
            <pc:docMk/>
            <pc:sldMk cId="4266663038" sldId="267"/>
            <ac:spMk id="11" creationId="{8F7FA731-5B6E-499C-926D-C2D2D4946616}"/>
          </ac:spMkLst>
        </pc:spChg>
        <pc:spChg chg="add">
          <ac:chgData name="Corey Edwards" userId="S::corey.edwards@uwtsd.ac.uk::7a967df3-e232-40a5-b10c-dee8f912d80a" providerId="AD" clId="Web-{C70B6B91-127A-AB68-6670-445735237345}" dt="2026-08-11T14:15:51.510" v="5"/>
          <ac:spMkLst>
            <pc:docMk/>
            <pc:sldMk cId="4266663038" sldId="267"/>
            <ac:spMk id="21" creationId="{8592B821-10D5-48C0-8022-A904844B7FF4}"/>
          </ac:spMkLst>
        </pc:spChg>
        <pc:grpChg chg="add">
          <ac:chgData name="Corey Edwards" userId="S::corey.edwards@uwtsd.ac.uk::7a967df3-e232-40a5-b10c-dee8f912d80a" providerId="AD" clId="Web-{C70B6B91-127A-AB68-6670-445735237345}" dt="2026-08-11T14:15:51.510" v="5"/>
          <ac:grpSpMkLst>
            <pc:docMk/>
            <pc:sldMk cId="4266663038" sldId="267"/>
            <ac:grpSpMk id="13" creationId="{B86AF8CF-633E-412E-96E3-67B7B963249A}"/>
          </ac:grpSpMkLst>
        </pc:grpChg>
        <pc:graphicFrameChg chg="add">
          <ac:chgData name="Corey Edwards" userId="S::corey.edwards@uwtsd.ac.uk::7a967df3-e232-40a5-b10c-dee8f912d80a" providerId="AD" clId="Web-{C70B6B91-127A-AB68-6670-445735237345}" dt="2026-08-11T14:15:51.510" v="5"/>
          <ac:graphicFrameMkLst>
            <pc:docMk/>
            <pc:sldMk cId="4266663038" sldId="267"/>
            <ac:graphicFrameMk id="5" creationId="{B87FA309-D430-87ED-7A0D-94EDA1C2BF6C}"/>
          </ac:graphicFrameMkLst>
        </pc:graphicFrameChg>
      </pc:sldChg>
      <pc:sldChg chg="addSp modSp mod setBg">
        <pc:chgData name="Corey Edwards" userId="S::corey.edwards@uwtsd.ac.uk::7a967df3-e232-40a5-b10c-dee8f912d80a" providerId="AD" clId="Web-{C70B6B91-127A-AB68-6670-445735237345}" dt="2026-08-11T14:15:55.823" v="6"/>
        <pc:sldMkLst>
          <pc:docMk/>
          <pc:sldMk cId="685277740" sldId="268"/>
        </pc:sldMkLst>
        <pc:spChg chg="mod">
          <ac:chgData name="Corey Edwards" userId="S::corey.edwards@uwtsd.ac.uk::7a967df3-e232-40a5-b10c-dee8f912d80a" providerId="AD" clId="Web-{C70B6B91-127A-AB68-6670-445735237345}" dt="2026-08-11T14:15:55.823" v="6"/>
          <ac:spMkLst>
            <pc:docMk/>
            <pc:sldMk cId="685277740" sldId="268"/>
            <ac:spMk id="2" creationId="{D06D6C67-0B64-EBBB-CD5C-B8792B076264}"/>
          </ac:spMkLst>
        </pc:spChg>
        <pc:spChg chg="mod">
          <ac:chgData name="Corey Edwards" userId="S::corey.edwards@uwtsd.ac.uk::7a967df3-e232-40a5-b10c-dee8f912d80a" providerId="AD" clId="Web-{C70B6B91-127A-AB68-6670-445735237345}" dt="2026-08-11T14:15:55.823" v="6"/>
          <ac:spMkLst>
            <pc:docMk/>
            <pc:sldMk cId="685277740" sldId="268"/>
            <ac:spMk id="3" creationId="{AC24638A-A7B7-F200-A722-E3F350BDAF07}"/>
          </ac:spMkLst>
        </pc:spChg>
        <pc:spChg chg="add">
          <ac:chgData name="Corey Edwards" userId="S::corey.edwards@uwtsd.ac.uk::7a967df3-e232-40a5-b10c-dee8f912d80a" providerId="AD" clId="Web-{C70B6B91-127A-AB68-6670-445735237345}" dt="2026-08-11T14:15:55.823" v="6"/>
          <ac:spMkLst>
            <pc:docMk/>
            <pc:sldMk cId="685277740" sldId="268"/>
            <ac:spMk id="8" creationId="{0F358BAA-9C8A-4E17-BAD8-32FD6FFEA730}"/>
          </ac:spMkLst>
        </pc:spChg>
        <pc:spChg chg="add">
          <ac:chgData name="Corey Edwards" userId="S::corey.edwards@uwtsd.ac.uk::7a967df3-e232-40a5-b10c-dee8f912d80a" providerId="AD" clId="Web-{C70B6B91-127A-AB68-6670-445735237345}" dt="2026-08-11T14:15:55.823" v="6"/>
          <ac:spMkLst>
            <pc:docMk/>
            <pc:sldMk cId="685277740" sldId="268"/>
            <ac:spMk id="10" creationId="{4D6F41A4-BEE3-4935-9371-4ADEA67A22F9}"/>
          </ac:spMkLst>
        </pc:spChg>
        <pc:spChg chg="add">
          <ac:chgData name="Corey Edwards" userId="S::corey.edwards@uwtsd.ac.uk::7a967df3-e232-40a5-b10c-dee8f912d80a" providerId="AD" clId="Web-{C70B6B91-127A-AB68-6670-445735237345}" dt="2026-08-11T14:15:55.823" v="6"/>
          <ac:spMkLst>
            <pc:docMk/>
            <pc:sldMk cId="685277740" sldId="268"/>
            <ac:spMk id="19" creationId="{7FE1D329-7CB2-4DF5-B0C0-36DD19EBC66D}"/>
          </ac:spMkLst>
        </pc:spChg>
        <pc:spChg chg="add">
          <ac:chgData name="Corey Edwards" userId="S::corey.edwards@uwtsd.ac.uk::7a967df3-e232-40a5-b10c-dee8f912d80a" providerId="AD" clId="Web-{C70B6B91-127A-AB68-6670-445735237345}" dt="2026-08-11T14:15:55.823" v="6"/>
          <ac:spMkLst>
            <pc:docMk/>
            <pc:sldMk cId="685277740" sldId="268"/>
            <ac:spMk id="21" creationId="{B43F8043-C799-466F-8C9B-9AB1ADB60E40}"/>
          </ac:spMkLst>
        </pc:spChg>
        <pc:spChg chg="add">
          <ac:chgData name="Corey Edwards" userId="S::corey.edwards@uwtsd.ac.uk::7a967df3-e232-40a5-b10c-dee8f912d80a" providerId="AD" clId="Web-{C70B6B91-127A-AB68-6670-445735237345}" dt="2026-08-11T14:15:55.823" v="6"/>
          <ac:spMkLst>
            <pc:docMk/>
            <pc:sldMk cId="685277740" sldId="268"/>
            <ac:spMk id="23" creationId="{E2539269-A988-4404-9F15-456795083212}"/>
          </ac:spMkLst>
        </pc:spChg>
        <pc:spChg chg="add">
          <ac:chgData name="Corey Edwards" userId="S::corey.edwards@uwtsd.ac.uk::7a967df3-e232-40a5-b10c-dee8f912d80a" providerId="AD" clId="Web-{C70B6B91-127A-AB68-6670-445735237345}" dt="2026-08-11T14:15:55.823" v="6"/>
          <ac:spMkLst>
            <pc:docMk/>
            <pc:sldMk cId="685277740" sldId="268"/>
            <ac:spMk id="36" creationId="{805817B5-27FE-455C-B285-B97D53E1E966}"/>
          </ac:spMkLst>
        </pc:spChg>
        <pc:grpChg chg="add">
          <ac:chgData name="Corey Edwards" userId="S::corey.edwards@uwtsd.ac.uk::7a967df3-e232-40a5-b10c-dee8f912d80a" providerId="AD" clId="Web-{C70B6B91-127A-AB68-6670-445735237345}" dt="2026-08-11T14:15:55.823" v="6"/>
          <ac:grpSpMkLst>
            <pc:docMk/>
            <pc:sldMk cId="685277740" sldId="268"/>
            <ac:grpSpMk id="12" creationId="{7726F010-956A-40BC-8A1F-8002DC729B4C}"/>
          </ac:grpSpMkLst>
        </pc:grpChg>
        <pc:grpChg chg="add">
          <ac:chgData name="Corey Edwards" userId="S::corey.edwards@uwtsd.ac.uk::7a967df3-e232-40a5-b10c-dee8f912d80a" providerId="AD" clId="Web-{C70B6B91-127A-AB68-6670-445735237345}" dt="2026-08-11T14:15:55.823" v="6"/>
          <ac:grpSpMkLst>
            <pc:docMk/>
            <pc:sldMk cId="685277740" sldId="268"/>
            <ac:grpSpMk id="25" creationId="{E606F529-CD5D-4778-9EFF-539782DE4A65}"/>
          </ac:grpSpMkLst>
        </pc:grpChg>
      </pc:sldChg>
      <pc:sldChg chg="addSp delSp modSp mod setBg">
        <pc:chgData name="Corey Edwards" userId="S::corey.edwards@uwtsd.ac.uk::7a967df3-e232-40a5-b10c-dee8f912d80a" providerId="AD" clId="Web-{C70B6B91-127A-AB68-6670-445735237345}" dt="2026-08-11T14:16:09.855" v="8"/>
        <pc:sldMkLst>
          <pc:docMk/>
          <pc:sldMk cId="1151302059" sldId="269"/>
        </pc:sldMkLst>
        <pc:spChg chg="mod">
          <ac:chgData name="Corey Edwards" userId="S::corey.edwards@uwtsd.ac.uk::7a967df3-e232-40a5-b10c-dee8f912d80a" providerId="AD" clId="Web-{C70B6B91-127A-AB68-6670-445735237345}" dt="2026-08-11T14:16:01.683" v="7"/>
          <ac:spMkLst>
            <pc:docMk/>
            <pc:sldMk cId="1151302059" sldId="269"/>
            <ac:spMk id="2" creationId="{61CD9F91-5FF9-F786-B0E4-585EFE97FCB8}"/>
          </ac:spMkLst>
        </pc:spChg>
        <pc:spChg chg="del">
          <ac:chgData name="Corey Edwards" userId="S::corey.edwards@uwtsd.ac.uk::7a967df3-e232-40a5-b10c-dee8f912d80a" providerId="AD" clId="Web-{C70B6B91-127A-AB68-6670-445735237345}" dt="2026-08-11T14:16:01.683" v="7"/>
          <ac:spMkLst>
            <pc:docMk/>
            <pc:sldMk cId="1151302059" sldId="269"/>
            <ac:spMk id="3" creationId="{8B39ABC5-6794-8522-B742-49AB48C5B048}"/>
          </ac:spMkLst>
        </pc:spChg>
        <pc:spChg chg="add">
          <ac:chgData name="Corey Edwards" userId="S::corey.edwards@uwtsd.ac.uk::7a967df3-e232-40a5-b10c-dee8f912d80a" providerId="AD" clId="Web-{C70B6B91-127A-AB68-6670-445735237345}" dt="2026-08-11T14:16:01.683" v="7"/>
          <ac:spMkLst>
            <pc:docMk/>
            <pc:sldMk cId="1151302059" sldId="269"/>
            <ac:spMk id="9" creationId="{973CFC7D-374D-4D67-8994-8DA9D4E23B62}"/>
          </ac:spMkLst>
        </pc:spChg>
        <pc:spChg chg="add">
          <ac:chgData name="Corey Edwards" userId="S::corey.edwards@uwtsd.ac.uk::7a967df3-e232-40a5-b10c-dee8f912d80a" providerId="AD" clId="Web-{C70B6B91-127A-AB68-6670-445735237345}" dt="2026-08-11T14:16:01.683" v="7"/>
          <ac:spMkLst>
            <pc:docMk/>
            <pc:sldMk cId="1151302059" sldId="269"/>
            <ac:spMk id="11" creationId="{8F7FA731-5B6E-499C-926D-C2D2D4946616}"/>
          </ac:spMkLst>
        </pc:spChg>
        <pc:spChg chg="add">
          <ac:chgData name="Corey Edwards" userId="S::corey.edwards@uwtsd.ac.uk::7a967df3-e232-40a5-b10c-dee8f912d80a" providerId="AD" clId="Web-{C70B6B91-127A-AB68-6670-445735237345}" dt="2026-08-11T14:16:01.683" v="7"/>
          <ac:spMkLst>
            <pc:docMk/>
            <pc:sldMk cId="1151302059" sldId="269"/>
            <ac:spMk id="13" creationId="{8592B821-10D5-48C0-8022-A904844B7FF4}"/>
          </ac:spMkLst>
        </pc:spChg>
        <pc:graphicFrameChg chg="add modGraphic">
          <ac:chgData name="Corey Edwards" userId="S::corey.edwards@uwtsd.ac.uk::7a967df3-e232-40a5-b10c-dee8f912d80a" providerId="AD" clId="Web-{C70B6B91-127A-AB68-6670-445735237345}" dt="2026-08-11T14:16:09.855" v="8"/>
          <ac:graphicFrameMkLst>
            <pc:docMk/>
            <pc:sldMk cId="1151302059" sldId="269"/>
            <ac:graphicFrameMk id="5" creationId="{CB4234F0-BDBB-AA90-F736-FC1C227C4280}"/>
          </ac:graphicFrameMkLst>
        </pc:graphicFrameChg>
      </pc:sldChg>
      <pc:sldChg chg="addSp delSp modSp mod setBg">
        <pc:chgData name="Corey Edwards" userId="S::corey.edwards@uwtsd.ac.uk::7a967df3-e232-40a5-b10c-dee8f912d80a" providerId="AD" clId="Web-{C70B6B91-127A-AB68-6670-445735237345}" dt="2026-08-11T14:16:22.699" v="9"/>
        <pc:sldMkLst>
          <pc:docMk/>
          <pc:sldMk cId="457112328" sldId="566"/>
        </pc:sldMkLst>
        <pc:spChg chg="mod">
          <ac:chgData name="Corey Edwards" userId="S::corey.edwards@uwtsd.ac.uk::7a967df3-e232-40a5-b10c-dee8f912d80a" providerId="AD" clId="Web-{C70B6B91-127A-AB68-6670-445735237345}" dt="2026-08-11T14:16:22.699" v="9"/>
          <ac:spMkLst>
            <pc:docMk/>
            <pc:sldMk cId="457112328" sldId="566"/>
            <ac:spMk id="2" creationId="{29F65B2B-F582-645F-04D9-79A337205B85}"/>
          </ac:spMkLst>
        </pc:spChg>
        <pc:spChg chg="del">
          <ac:chgData name="Corey Edwards" userId="S::corey.edwards@uwtsd.ac.uk::7a967df3-e232-40a5-b10c-dee8f912d80a" providerId="AD" clId="Web-{C70B6B91-127A-AB68-6670-445735237345}" dt="2026-08-11T14:16:22.699" v="9"/>
          <ac:spMkLst>
            <pc:docMk/>
            <pc:sldMk cId="457112328" sldId="566"/>
            <ac:spMk id="3" creationId="{5F1465D8-444C-4C5E-761C-67CFF46A1571}"/>
          </ac:spMkLst>
        </pc:spChg>
        <pc:spChg chg="add">
          <ac:chgData name="Corey Edwards" userId="S::corey.edwards@uwtsd.ac.uk::7a967df3-e232-40a5-b10c-dee8f912d80a" providerId="AD" clId="Web-{C70B6B91-127A-AB68-6670-445735237345}" dt="2026-08-11T14:16:22.699" v="9"/>
          <ac:spMkLst>
            <pc:docMk/>
            <pc:sldMk cId="457112328" sldId="566"/>
            <ac:spMk id="9" creationId="{973CFC7D-374D-4D67-8994-8DA9D4E23B62}"/>
          </ac:spMkLst>
        </pc:spChg>
        <pc:spChg chg="add">
          <ac:chgData name="Corey Edwards" userId="S::corey.edwards@uwtsd.ac.uk::7a967df3-e232-40a5-b10c-dee8f912d80a" providerId="AD" clId="Web-{C70B6B91-127A-AB68-6670-445735237345}" dt="2026-08-11T14:16:22.699" v="9"/>
          <ac:spMkLst>
            <pc:docMk/>
            <pc:sldMk cId="457112328" sldId="566"/>
            <ac:spMk id="11" creationId="{8F7FA731-5B6E-499C-926D-C2D2D4946616}"/>
          </ac:spMkLst>
        </pc:spChg>
        <pc:spChg chg="add">
          <ac:chgData name="Corey Edwards" userId="S::corey.edwards@uwtsd.ac.uk::7a967df3-e232-40a5-b10c-dee8f912d80a" providerId="AD" clId="Web-{C70B6B91-127A-AB68-6670-445735237345}" dt="2026-08-11T14:16:22.699" v="9"/>
          <ac:spMkLst>
            <pc:docMk/>
            <pc:sldMk cId="457112328" sldId="566"/>
            <ac:spMk id="21" creationId="{8592B821-10D5-48C0-8022-A904844B7FF4}"/>
          </ac:spMkLst>
        </pc:spChg>
        <pc:grpChg chg="add">
          <ac:chgData name="Corey Edwards" userId="S::corey.edwards@uwtsd.ac.uk::7a967df3-e232-40a5-b10c-dee8f912d80a" providerId="AD" clId="Web-{C70B6B91-127A-AB68-6670-445735237345}" dt="2026-08-11T14:16:22.699" v="9"/>
          <ac:grpSpMkLst>
            <pc:docMk/>
            <pc:sldMk cId="457112328" sldId="566"/>
            <ac:grpSpMk id="13" creationId="{B86AF8CF-633E-412E-96E3-67B7B963249A}"/>
          </ac:grpSpMkLst>
        </pc:grpChg>
        <pc:graphicFrameChg chg="add">
          <ac:chgData name="Corey Edwards" userId="S::corey.edwards@uwtsd.ac.uk::7a967df3-e232-40a5-b10c-dee8f912d80a" providerId="AD" clId="Web-{C70B6B91-127A-AB68-6670-445735237345}" dt="2026-08-11T14:16:22.699" v="9"/>
          <ac:graphicFrameMkLst>
            <pc:docMk/>
            <pc:sldMk cId="457112328" sldId="566"/>
            <ac:graphicFrameMk id="5" creationId="{6BB733B2-F02F-EA22-3E2F-098F3F29076C}"/>
          </ac:graphicFrameMkLst>
        </pc:graphicFrameChg>
      </pc:sldChg>
      <pc:sldChg chg="addSp delSp modSp mod setBg">
        <pc:chgData name="Corey Edwards" userId="S::corey.edwards@uwtsd.ac.uk::7a967df3-e232-40a5-b10c-dee8f912d80a" providerId="AD" clId="Web-{C70B6B91-127A-AB68-6670-445735237345}" dt="2026-08-11T14:16:27.402" v="10"/>
        <pc:sldMkLst>
          <pc:docMk/>
          <pc:sldMk cId="1517982030" sldId="570"/>
        </pc:sldMkLst>
        <pc:spChg chg="mod">
          <ac:chgData name="Corey Edwards" userId="S::corey.edwards@uwtsd.ac.uk::7a967df3-e232-40a5-b10c-dee8f912d80a" providerId="AD" clId="Web-{C70B6B91-127A-AB68-6670-445735237345}" dt="2026-08-11T14:16:27.402" v="10"/>
          <ac:spMkLst>
            <pc:docMk/>
            <pc:sldMk cId="1517982030" sldId="570"/>
            <ac:spMk id="2" creationId="{E3646F54-C4A6-5467-F0C6-B54563E1CA81}"/>
          </ac:spMkLst>
        </pc:spChg>
        <pc:spChg chg="del">
          <ac:chgData name="Corey Edwards" userId="S::corey.edwards@uwtsd.ac.uk::7a967df3-e232-40a5-b10c-dee8f912d80a" providerId="AD" clId="Web-{C70B6B91-127A-AB68-6670-445735237345}" dt="2026-08-11T14:16:27.402" v="10"/>
          <ac:spMkLst>
            <pc:docMk/>
            <pc:sldMk cId="1517982030" sldId="570"/>
            <ac:spMk id="3" creationId="{2411DE6F-B238-EBCB-6B78-93BA1322C4DC}"/>
          </ac:spMkLst>
        </pc:spChg>
        <pc:spChg chg="add">
          <ac:chgData name="Corey Edwards" userId="S::corey.edwards@uwtsd.ac.uk::7a967df3-e232-40a5-b10c-dee8f912d80a" providerId="AD" clId="Web-{C70B6B91-127A-AB68-6670-445735237345}" dt="2026-08-11T14:16:27.402" v="10"/>
          <ac:spMkLst>
            <pc:docMk/>
            <pc:sldMk cId="1517982030" sldId="570"/>
            <ac:spMk id="9" creationId="{973CFC7D-374D-4D67-8994-8DA9D4E23B62}"/>
          </ac:spMkLst>
        </pc:spChg>
        <pc:spChg chg="add">
          <ac:chgData name="Corey Edwards" userId="S::corey.edwards@uwtsd.ac.uk::7a967df3-e232-40a5-b10c-dee8f912d80a" providerId="AD" clId="Web-{C70B6B91-127A-AB68-6670-445735237345}" dt="2026-08-11T14:16:27.402" v="10"/>
          <ac:spMkLst>
            <pc:docMk/>
            <pc:sldMk cId="1517982030" sldId="570"/>
            <ac:spMk id="11" creationId="{8F7FA731-5B6E-499C-926D-C2D2D4946616}"/>
          </ac:spMkLst>
        </pc:spChg>
        <pc:spChg chg="add">
          <ac:chgData name="Corey Edwards" userId="S::corey.edwards@uwtsd.ac.uk::7a967df3-e232-40a5-b10c-dee8f912d80a" providerId="AD" clId="Web-{C70B6B91-127A-AB68-6670-445735237345}" dt="2026-08-11T14:16:27.402" v="10"/>
          <ac:spMkLst>
            <pc:docMk/>
            <pc:sldMk cId="1517982030" sldId="570"/>
            <ac:spMk id="21" creationId="{8592B821-10D5-48C0-8022-A904844B7FF4}"/>
          </ac:spMkLst>
        </pc:spChg>
        <pc:grpChg chg="add">
          <ac:chgData name="Corey Edwards" userId="S::corey.edwards@uwtsd.ac.uk::7a967df3-e232-40a5-b10c-dee8f912d80a" providerId="AD" clId="Web-{C70B6B91-127A-AB68-6670-445735237345}" dt="2026-08-11T14:16:27.402" v="10"/>
          <ac:grpSpMkLst>
            <pc:docMk/>
            <pc:sldMk cId="1517982030" sldId="570"/>
            <ac:grpSpMk id="13" creationId="{B86AF8CF-633E-412E-96E3-67B7B963249A}"/>
          </ac:grpSpMkLst>
        </pc:grpChg>
        <pc:graphicFrameChg chg="add">
          <ac:chgData name="Corey Edwards" userId="S::corey.edwards@uwtsd.ac.uk::7a967df3-e232-40a5-b10c-dee8f912d80a" providerId="AD" clId="Web-{C70B6B91-127A-AB68-6670-445735237345}" dt="2026-08-11T14:16:27.402" v="10"/>
          <ac:graphicFrameMkLst>
            <pc:docMk/>
            <pc:sldMk cId="1517982030" sldId="570"/>
            <ac:graphicFrameMk id="5" creationId="{EEB6D783-0CF4-0EE9-1514-4A77917A97F6}"/>
          </ac:graphicFrameMkLst>
        </pc:graphicFrameChg>
      </pc:sldChg>
      <pc:sldChg chg="addSp delSp modSp mod setBg setClrOvrMap">
        <pc:chgData name="Corey Edwards" userId="S::corey.edwards@uwtsd.ac.uk::7a967df3-e232-40a5-b10c-dee8f912d80a" providerId="AD" clId="Web-{C70B6B91-127A-AB68-6670-445735237345}" dt="2026-08-11T14:16:32.199" v="11"/>
        <pc:sldMkLst>
          <pc:docMk/>
          <pc:sldMk cId="1270941227" sldId="571"/>
        </pc:sldMkLst>
        <pc:spChg chg="mod">
          <ac:chgData name="Corey Edwards" userId="S::corey.edwards@uwtsd.ac.uk::7a967df3-e232-40a5-b10c-dee8f912d80a" providerId="AD" clId="Web-{C70B6B91-127A-AB68-6670-445735237345}" dt="2026-08-11T14:16:32.199" v="11"/>
          <ac:spMkLst>
            <pc:docMk/>
            <pc:sldMk cId="1270941227" sldId="571"/>
            <ac:spMk id="2" creationId="{98661B5C-9D60-A339-53C5-CFE19E3DD548}"/>
          </ac:spMkLst>
        </pc:spChg>
        <pc:spChg chg="del">
          <ac:chgData name="Corey Edwards" userId="S::corey.edwards@uwtsd.ac.uk::7a967df3-e232-40a5-b10c-dee8f912d80a" providerId="AD" clId="Web-{C70B6B91-127A-AB68-6670-445735237345}" dt="2026-08-11T14:16:32.199" v="11"/>
          <ac:spMkLst>
            <pc:docMk/>
            <pc:sldMk cId="1270941227" sldId="571"/>
            <ac:spMk id="3" creationId="{71FEEEDC-A754-1FBD-112B-3548CCE8D4BD}"/>
          </ac:spMkLst>
        </pc:spChg>
        <pc:spChg chg="add">
          <ac:chgData name="Corey Edwards" userId="S::corey.edwards@uwtsd.ac.uk::7a967df3-e232-40a5-b10c-dee8f912d80a" providerId="AD" clId="Web-{C70B6B91-127A-AB68-6670-445735237345}" dt="2026-08-11T14:16:32.199" v="11"/>
          <ac:spMkLst>
            <pc:docMk/>
            <pc:sldMk cId="1270941227" sldId="571"/>
            <ac:spMk id="9" creationId="{BA533261-94EC-4494-86AB-1382C733332C}"/>
          </ac:spMkLst>
        </pc:spChg>
        <pc:spChg chg="add">
          <ac:chgData name="Corey Edwards" userId="S::corey.edwards@uwtsd.ac.uk::7a967df3-e232-40a5-b10c-dee8f912d80a" providerId="AD" clId="Web-{C70B6B91-127A-AB68-6670-445735237345}" dt="2026-08-11T14:16:32.199" v="11"/>
          <ac:spMkLst>
            <pc:docMk/>
            <pc:sldMk cId="1270941227" sldId="571"/>
            <ac:spMk id="11" creationId="{B06ABDF2-57ED-4DC5-BB96-62CEE5DBDB5D}"/>
          </ac:spMkLst>
        </pc:spChg>
        <pc:spChg chg="add">
          <ac:chgData name="Corey Edwards" userId="S::corey.edwards@uwtsd.ac.uk::7a967df3-e232-40a5-b10c-dee8f912d80a" providerId="AD" clId="Web-{C70B6B91-127A-AB68-6670-445735237345}" dt="2026-08-11T14:16:32.199" v="11"/>
          <ac:spMkLst>
            <pc:docMk/>
            <pc:sldMk cId="1270941227" sldId="571"/>
            <ac:spMk id="13" creationId="{06D5EDC2-3737-4DED-AB3C-B42358F81548}"/>
          </ac:spMkLst>
        </pc:spChg>
        <pc:spChg chg="add">
          <ac:chgData name="Corey Edwards" userId="S::corey.edwards@uwtsd.ac.uk::7a967df3-e232-40a5-b10c-dee8f912d80a" providerId="AD" clId="Web-{C70B6B91-127A-AB68-6670-445735237345}" dt="2026-08-11T14:16:32.199" v="11"/>
          <ac:spMkLst>
            <pc:docMk/>
            <pc:sldMk cId="1270941227" sldId="571"/>
            <ac:spMk id="15" creationId="{089C1A08-A75B-45D5-8A9D-680682C13DA1}"/>
          </ac:spMkLst>
        </pc:spChg>
        <pc:spChg chg="add">
          <ac:chgData name="Corey Edwards" userId="S::corey.edwards@uwtsd.ac.uk::7a967df3-e232-40a5-b10c-dee8f912d80a" providerId="AD" clId="Web-{C70B6B91-127A-AB68-6670-445735237345}" dt="2026-08-11T14:16:32.199" v="11"/>
          <ac:spMkLst>
            <pc:docMk/>
            <pc:sldMk cId="1270941227" sldId="571"/>
            <ac:spMk id="17" creationId="{51B4E1F8-DA38-44DA-8B73-7EC281F24066}"/>
          </ac:spMkLst>
        </pc:spChg>
        <pc:graphicFrameChg chg="add">
          <ac:chgData name="Corey Edwards" userId="S::corey.edwards@uwtsd.ac.uk::7a967df3-e232-40a5-b10c-dee8f912d80a" providerId="AD" clId="Web-{C70B6B91-127A-AB68-6670-445735237345}" dt="2026-08-11T14:16:32.199" v="11"/>
          <ac:graphicFrameMkLst>
            <pc:docMk/>
            <pc:sldMk cId="1270941227" sldId="571"/>
            <ac:graphicFrameMk id="5" creationId="{9DE71918-E131-00A1-C6FF-446A67A77AE2}"/>
          </ac:graphicFrameMkLst>
        </pc:graphicFrameChg>
      </pc:sldChg>
      <pc:sldChg chg="addSp delSp modSp mod setBg">
        <pc:chgData name="Corey Edwards" userId="S::corey.edwards@uwtsd.ac.uk::7a967df3-e232-40a5-b10c-dee8f912d80a" providerId="AD" clId="Web-{C70B6B91-127A-AB68-6670-445735237345}" dt="2026-08-11T14:16:43.325" v="13"/>
        <pc:sldMkLst>
          <pc:docMk/>
          <pc:sldMk cId="3734760204" sldId="572"/>
        </pc:sldMkLst>
        <pc:spChg chg="mod">
          <ac:chgData name="Corey Edwards" userId="S::corey.edwards@uwtsd.ac.uk::7a967df3-e232-40a5-b10c-dee8f912d80a" providerId="AD" clId="Web-{C70B6B91-127A-AB68-6670-445735237345}" dt="2026-08-11T14:16:37.606" v="12"/>
          <ac:spMkLst>
            <pc:docMk/>
            <pc:sldMk cId="3734760204" sldId="572"/>
            <ac:spMk id="2" creationId="{B70E554B-E63A-D0DE-5FD2-62B0B2BA001A}"/>
          </ac:spMkLst>
        </pc:spChg>
        <pc:spChg chg="del">
          <ac:chgData name="Corey Edwards" userId="S::corey.edwards@uwtsd.ac.uk::7a967df3-e232-40a5-b10c-dee8f912d80a" providerId="AD" clId="Web-{C70B6B91-127A-AB68-6670-445735237345}" dt="2026-08-11T14:16:37.606" v="12"/>
          <ac:spMkLst>
            <pc:docMk/>
            <pc:sldMk cId="3734760204" sldId="572"/>
            <ac:spMk id="3" creationId="{53CBE440-7B4F-4680-E594-E31186DAE18B}"/>
          </ac:spMkLst>
        </pc:spChg>
        <pc:spChg chg="add">
          <ac:chgData name="Corey Edwards" userId="S::corey.edwards@uwtsd.ac.uk::7a967df3-e232-40a5-b10c-dee8f912d80a" providerId="AD" clId="Web-{C70B6B91-127A-AB68-6670-445735237345}" dt="2026-08-11T14:16:37.606" v="12"/>
          <ac:spMkLst>
            <pc:docMk/>
            <pc:sldMk cId="3734760204" sldId="572"/>
            <ac:spMk id="9" creationId="{471A3572-4543-4883-A749-0458CD8700C2}"/>
          </ac:spMkLst>
        </pc:spChg>
        <pc:spChg chg="add">
          <ac:chgData name="Corey Edwards" userId="S::corey.edwards@uwtsd.ac.uk::7a967df3-e232-40a5-b10c-dee8f912d80a" providerId="AD" clId="Web-{C70B6B91-127A-AB68-6670-445735237345}" dt="2026-08-11T14:16:37.606" v="12"/>
          <ac:spMkLst>
            <pc:docMk/>
            <pc:sldMk cId="3734760204" sldId="572"/>
            <ac:spMk id="11" creationId="{4036AB30-180B-4ED5-A38B-175705419281}"/>
          </ac:spMkLst>
        </pc:spChg>
        <pc:spChg chg="add">
          <ac:chgData name="Corey Edwards" userId="S::corey.edwards@uwtsd.ac.uk::7a967df3-e232-40a5-b10c-dee8f912d80a" providerId="AD" clId="Web-{C70B6B91-127A-AB68-6670-445735237345}" dt="2026-08-11T14:16:37.606" v="12"/>
          <ac:spMkLst>
            <pc:docMk/>
            <pc:sldMk cId="3734760204" sldId="572"/>
            <ac:spMk id="13" creationId="{E00BDB36-26F9-4870-887D-DBEBE42ADE54}"/>
          </ac:spMkLst>
        </pc:spChg>
        <pc:spChg chg="add">
          <ac:chgData name="Corey Edwards" userId="S::corey.edwards@uwtsd.ac.uk::7a967df3-e232-40a5-b10c-dee8f912d80a" providerId="AD" clId="Web-{C70B6B91-127A-AB68-6670-445735237345}" dt="2026-08-11T14:16:37.606" v="12"/>
          <ac:spMkLst>
            <pc:docMk/>
            <pc:sldMk cId="3734760204" sldId="572"/>
            <ac:spMk id="15" creationId="{DC83D935-436B-4F4D-A47B-4FD95E2C1D80}"/>
          </ac:spMkLst>
        </pc:spChg>
        <pc:graphicFrameChg chg="add modGraphic">
          <ac:chgData name="Corey Edwards" userId="S::corey.edwards@uwtsd.ac.uk::7a967df3-e232-40a5-b10c-dee8f912d80a" providerId="AD" clId="Web-{C70B6B91-127A-AB68-6670-445735237345}" dt="2026-08-11T14:16:43.325" v="13"/>
          <ac:graphicFrameMkLst>
            <pc:docMk/>
            <pc:sldMk cId="3734760204" sldId="572"/>
            <ac:graphicFrameMk id="5" creationId="{7BB60593-3A55-3723-253A-6CFA14A77F02}"/>
          </ac:graphicFrameMkLst>
        </pc:graphicFrameChg>
      </pc:sldChg>
      <pc:sldChg chg="addSp delSp modSp mod setBg">
        <pc:chgData name="Corey Edwards" userId="S::corey.edwards@uwtsd.ac.uk::7a967df3-e232-40a5-b10c-dee8f912d80a" providerId="AD" clId="Web-{C70B6B91-127A-AB68-6670-445735237345}" dt="2026-08-11T14:16:47.059" v="14"/>
        <pc:sldMkLst>
          <pc:docMk/>
          <pc:sldMk cId="2048476528" sldId="573"/>
        </pc:sldMkLst>
        <pc:spChg chg="mod">
          <ac:chgData name="Corey Edwards" userId="S::corey.edwards@uwtsd.ac.uk::7a967df3-e232-40a5-b10c-dee8f912d80a" providerId="AD" clId="Web-{C70B6B91-127A-AB68-6670-445735237345}" dt="2026-08-11T14:16:47.059" v="14"/>
          <ac:spMkLst>
            <pc:docMk/>
            <pc:sldMk cId="2048476528" sldId="573"/>
            <ac:spMk id="2" creationId="{ACDB192F-5947-344B-4B9F-10FEF6D7990A}"/>
          </ac:spMkLst>
        </pc:spChg>
        <pc:spChg chg="del">
          <ac:chgData name="Corey Edwards" userId="S::corey.edwards@uwtsd.ac.uk::7a967df3-e232-40a5-b10c-dee8f912d80a" providerId="AD" clId="Web-{C70B6B91-127A-AB68-6670-445735237345}" dt="2026-08-11T14:16:47.059" v="14"/>
          <ac:spMkLst>
            <pc:docMk/>
            <pc:sldMk cId="2048476528" sldId="573"/>
            <ac:spMk id="3" creationId="{CAB6C561-B494-E4F1-64EB-785FF1419FEB}"/>
          </ac:spMkLst>
        </pc:spChg>
        <pc:spChg chg="add">
          <ac:chgData name="Corey Edwards" userId="S::corey.edwards@uwtsd.ac.uk::7a967df3-e232-40a5-b10c-dee8f912d80a" providerId="AD" clId="Web-{C70B6B91-127A-AB68-6670-445735237345}" dt="2026-08-11T14:16:47.059" v="14"/>
          <ac:spMkLst>
            <pc:docMk/>
            <pc:sldMk cId="2048476528" sldId="573"/>
            <ac:spMk id="9" creationId="{973CFC7D-374D-4D67-8994-8DA9D4E23B62}"/>
          </ac:spMkLst>
        </pc:spChg>
        <pc:spChg chg="add">
          <ac:chgData name="Corey Edwards" userId="S::corey.edwards@uwtsd.ac.uk::7a967df3-e232-40a5-b10c-dee8f912d80a" providerId="AD" clId="Web-{C70B6B91-127A-AB68-6670-445735237345}" dt="2026-08-11T14:16:47.059" v="14"/>
          <ac:spMkLst>
            <pc:docMk/>
            <pc:sldMk cId="2048476528" sldId="573"/>
            <ac:spMk id="11" creationId="{8F7FA731-5B6E-499C-926D-C2D2D4946616}"/>
          </ac:spMkLst>
        </pc:spChg>
        <pc:spChg chg="add">
          <ac:chgData name="Corey Edwards" userId="S::corey.edwards@uwtsd.ac.uk::7a967df3-e232-40a5-b10c-dee8f912d80a" providerId="AD" clId="Web-{C70B6B91-127A-AB68-6670-445735237345}" dt="2026-08-11T14:16:47.059" v="14"/>
          <ac:spMkLst>
            <pc:docMk/>
            <pc:sldMk cId="2048476528" sldId="573"/>
            <ac:spMk id="13" creationId="{8592B821-10D5-48C0-8022-A904844B7FF4}"/>
          </ac:spMkLst>
        </pc:spChg>
        <pc:graphicFrameChg chg="add">
          <ac:chgData name="Corey Edwards" userId="S::corey.edwards@uwtsd.ac.uk::7a967df3-e232-40a5-b10c-dee8f912d80a" providerId="AD" clId="Web-{C70B6B91-127A-AB68-6670-445735237345}" dt="2026-08-11T14:16:47.059" v="14"/>
          <ac:graphicFrameMkLst>
            <pc:docMk/>
            <pc:sldMk cId="2048476528" sldId="573"/>
            <ac:graphicFrameMk id="5" creationId="{6BDC4CE2-CDF6-338E-7BEA-C2A8244920CB}"/>
          </ac:graphicFrameMkLst>
        </pc:graphicFrameChg>
      </pc:sldChg>
      <pc:sldChg chg="addSp delSp modSp mod setBg">
        <pc:chgData name="Corey Edwards" userId="S::corey.edwards@uwtsd.ac.uk::7a967df3-e232-40a5-b10c-dee8f912d80a" providerId="AD" clId="Web-{C70B6B91-127A-AB68-6670-445735237345}" dt="2026-08-11T14:16:51.731" v="15"/>
        <pc:sldMkLst>
          <pc:docMk/>
          <pc:sldMk cId="4150149493" sldId="574"/>
        </pc:sldMkLst>
        <pc:spChg chg="mod">
          <ac:chgData name="Corey Edwards" userId="S::corey.edwards@uwtsd.ac.uk::7a967df3-e232-40a5-b10c-dee8f912d80a" providerId="AD" clId="Web-{C70B6B91-127A-AB68-6670-445735237345}" dt="2026-08-11T14:16:51.731" v="15"/>
          <ac:spMkLst>
            <pc:docMk/>
            <pc:sldMk cId="4150149493" sldId="574"/>
            <ac:spMk id="2" creationId="{928E59A3-8C01-A672-F398-259D3D159242}"/>
          </ac:spMkLst>
        </pc:spChg>
        <pc:spChg chg="del">
          <ac:chgData name="Corey Edwards" userId="S::corey.edwards@uwtsd.ac.uk::7a967df3-e232-40a5-b10c-dee8f912d80a" providerId="AD" clId="Web-{C70B6B91-127A-AB68-6670-445735237345}" dt="2026-08-11T14:16:51.731" v="15"/>
          <ac:spMkLst>
            <pc:docMk/>
            <pc:sldMk cId="4150149493" sldId="574"/>
            <ac:spMk id="3" creationId="{3D4149F8-6797-E9ED-10AF-54F3AEB44CDB}"/>
          </ac:spMkLst>
        </pc:spChg>
        <pc:spChg chg="add">
          <ac:chgData name="Corey Edwards" userId="S::corey.edwards@uwtsd.ac.uk::7a967df3-e232-40a5-b10c-dee8f912d80a" providerId="AD" clId="Web-{C70B6B91-127A-AB68-6670-445735237345}" dt="2026-08-11T14:16:51.731" v="15"/>
          <ac:spMkLst>
            <pc:docMk/>
            <pc:sldMk cId="4150149493" sldId="574"/>
            <ac:spMk id="9" creationId="{973CFC7D-374D-4D67-8994-8DA9D4E23B62}"/>
          </ac:spMkLst>
        </pc:spChg>
        <pc:spChg chg="add">
          <ac:chgData name="Corey Edwards" userId="S::corey.edwards@uwtsd.ac.uk::7a967df3-e232-40a5-b10c-dee8f912d80a" providerId="AD" clId="Web-{C70B6B91-127A-AB68-6670-445735237345}" dt="2026-08-11T14:16:51.731" v="15"/>
          <ac:spMkLst>
            <pc:docMk/>
            <pc:sldMk cId="4150149493" sldId="574"/>
            <ac:spMk id="11" creationId="{8F7FA731-5B6E-499C-926D-C2D2D4946616}"/>
          </ac:spMkLst>
        </pc:spChg>
        <pc:spChg chg="add">
          <ac:chgData name="Corey Edwards" userId="S::corey.edwards@uwtsd.ac.uk::7a967df3-e232-40a5-b10c-dee8f912d80a" providerId="AD" clId="Web-{C70B6B91-127A-AB68-6670-445735237345}" dt="2026-08-11T14:16:51.731" v="15"/>
          <ac:spMkLst>
            <pc:docMk/>
            <pc:sldMk cId="4150149493" sldId="574"/>
            <ac:spMk id="13" creationId="{8592B821-10D5-48C0-8022-A904844B7FF4}"/>
          </ac:spMkLst>
        </pc:spChg>
        <pc:graphicFrameChg chg="add">
          <ac:chgData name="Corey Edwards" userId="S::corey.edwards@uwtsd.ac.uk::7a967df3-e232-40a5-b10c-dee8f912d80a" providerId="AD" clId="Web-{C70B6B91-127A-AB68-6670-445735237345}" dt="2026-08-11T14:16:51.731" v="15"/>
          <ac:graphicFrameMkLst>
            <pc:docMk/>
            <pc:sldMk cId="4150149493" sldId="574"/>
            <ac:graphicFrameMk id="5" creationId="{5F36D71A-5132-187B-018A-8DBBE2191A35}"/>
          </ac:graphicFrameMkLst>
        </pc:graphicFrameChg>
      </pc:sldChg>
      <pc:sldChg chg="addSp delSp modSp mod setBg setClrOvrMap">
        <pc:chgData name="Corey Edwards" userId="S::corey.edwards@uwtsd.ac.uk::7a967df3-e232-40a5-b10c-dee8f912d80a" providerId="AD" clId="Web-{C70B6B91-127A-AB68-6670-445735237345}" dt="2026-08-11T14:16:56.981" v="16"/>
        <pc:sldMkLst>
          <pc:docMk/>
          <pc:sldMk cId="3281645907" sldId="575"/>
        </pc:sldMkLst>
        <pc:spChg chg="mod">
          <ac:chgData name="Corey Edwards" userId="S::corey.edwards@uwtsd.ac.uk::7a967df3-e232-40a5-b10c-dee8f912d80a" providerId="AD" clId="Web-{C70B6B91-127A-AB68-6670-445735237345}" dt="2026-08-11T14:16:56.981" v="16"/>
          <ac:spMkLst>
            <pc:docMk/>
            <pc:sldMk cId="3281645907" sldId="575"/>
            <ac:spMk id="2" creationId="{3A7CD96A-993E-BBCC-8691-849F45E6917F}"/>
          </ac:spMkLst>
        </pc:spChg>
        <pc:spChg chg="del">
          <ac:chgData name="Corey Edwards" userId="S::corey.edwards@uwtsd.ac.uk::7a967df3-e232-40a5-b10c-dee8f912d80a" providerId="AD" clId="Web-{C70B6B91-127A-AB68-6670-445735237345}" dt="2026-08-11T14:16:56.981" v="16"/>
          <ac:spMkLst>
            <pc:docMk/>
            <pc:sldMk cId="3281645907" sldId="575"/>
            <ac:spMk id="3" creationId="{72EDA90B-8D0E-E73F-C2CC-71448DF673D8}"/>
          </ac:spMkLst>
        </pc:spChg>
        <pc:spChg chg="add">
          <ac:chgData name="Corey Edwards" userId="S::corey.edwards@uwtsd.ac.uk::7a967df3-e232-40a5-b10c-dee8f912d80a" providerId="AD" clId="Web-{C70B6B91-127A-AB68-6670-445735237345}" dt="2026-08-11T14:16:56.981" v="16"/>
          <ac:spMkLst>
            <pc:docMk/>
            <pc:sldMk cId="3281645907" sldId="575"/>
            <ac:spMk id="9" creationId="{BA533261-94EC-4494-86AB-1382C733332C}"/>
          </ac:spMkLst>
        </pc:spChg>
        <pc:spChg chg="add">
          <ac:chgData name="Corey Edwards" userId="S::corey.edwards@uwtsd.ac.uk::7a967df3-e232-40a5-b10c-dee8f912d80a" providerId="AD" clId="Web-{C70B6B91-127A-AB68-6670-445735237345}" dt="2026-08-11T14:16:56.981" v="16"/>
          <ac:spMkLst>
            <pc:docMk/>
            <pc:sldMk cId="3281645907" sldId="575"/>
            <ac:spMk id="11" creationId="{B06ABDF2-57ED-4DC5-BB96-62CEE5DBDB5D}"/>
          </ac:spMkLst>
        </pc:spChg>
        <pc:spChg chg="add">
          <ac:chgData name="Corey Edwards" userId="S::corey.edwards@uwtsd.ac.uk::7a967df3-e232-40a5-b10c-dee8f912d80a" providerId="AD" clId="Web-{C70B6B91-127A-AB68-6670-445735237345}" dt="2026-08-11T14:16:56.981" v="16"/>
          <ac:spMkLst>
            <pc:docMk/>
            <pc:sldMk cId="3281645907" sldId="575"/>
            <ac:spMk id="13" creationId="{06D5EDC2-3737-4DED-AB3C-B42358F81548}"/>
          </ac:spMkLst>
        </pc:spChg>
        <pc:spChg chg="add">
          <ac:chgData name="Corey Edwards" userId="S::corey.edwards@uwtsd.ac.uk::7a967df3-e232-40a5-b10c-dee8f912d80a" providerId="AD" clId="Web-{C70B6B91-127A-AB68-6670-445735237345}" dt="2026-08-11T14:16:56.981" v="16"/>
          <ac:spMkLst>
            <pc:docMk/>
            <pc:sldMk cId="3281645907" sldId="575"/>
            <ac:spMk id="15" creationId="{089C1A08-A75B-45D5-8A9D-680682C13DA1}"/>
          </ac:spMkLst>
        </pc:spChg>
        <pc:spChg chg="add">
          <ac:chgData name="Corey Edwards" userId="S::corey.edwards@uwtsd.ac.uk::7a967df3-e232-40a5-b10c-dee8f912d80a" providerId="AD" clId="Web-{C70B6B91-127A-AB68-6670-445735237345}" dt="2026-08-11T14:16:56.981" v="16"/>
          <ac:spMkLst>
            <pc:docMk/>
            <pc:sldMk cId="3281645907" sldId="575"/>
            <ac:spMk id="17" creationId="{51B4E1F8-DA38-44DA-8B73-7EC281F24066}"/>
          </ac:spMkLst>
        </pc:spChg>
        <pc:graphicFrameChg chg="add">
          <ac:chgData name="Corey Edwards" userId="S::corey.edwards@uwtsd.ac.uk::7a967df3-e232-40a5-b10c-dee8f912d80a" providerId="AD" clId="Web-{C70B6B91-127A-AB68-6670-445735237345}" dt="2026-08-11T14:16:56.981" v="16"/>
          <ac:graphicFrameMkLst>
            <pc:docMk/>
            <pc:sldMk cId="3281645907" sldId="575"/>
            <ac:graphicFrameMk id="5" creationId="{7D6927E6-DA84-9DD3-60B4-2151996C3F4C}"/>
          </ac:graphicFrameMkLst>
        </pc:graphicFrameChg>
      </pc:sldChg>
      <pc:sldChg chg="addSp delSp modSp mod setBg setClrOvrMap">
        <pc:chgData name="Corey Edwards" userId="S::corey.edwards@uwtsd.ac.uk::7a967df3-e232-40a5-b10c-dee8f912d80a" providerId="AD" clId="Web-{C70B6B91-127A-AB68-6670-445735237345}" dt="2026-08-11T14:17:03.278" v="17"/>
        <pc:sldMkLst>
          <pc:docMk/>
          <pc:sldMk cId="2579529983" sldId="576"/>
        </pc:sldMkLst>
        <pc:spChg chg="mod">
          <ac:chgData name="Corey Edwards" userId="S::corey.edwards@uwtsd.ac.uk::7a967df3-e232-40a5-b10c-dee8f912d80a" providerId="AD" clId="Web-{C70B6B91-127A-AB68-6670-445735237345}" dt="2026-08-11T14:17:03.278" v="17"/>
          <ac:spMkLst>
            <pc:docMk/>
            <pc:sldMk cId="2579529983" sldId="576"/>
            <ac:spMk id="2" creationId="{6872451B-A110-D327-792A-890E1293DD31}"/>
          </ac:spMkLst>
        </pc:spChg>
        <pc:spChg chg="del">
          <ac:chgData name="Corey Edwards" userId="S::corey.edwards@uwtsd.ac.uk::7a967df3-e232-40a5-b10c-dee8f912d80a" providerId="AD" clId="Web-{C70B6B91-127A-AB68-6670-445735237345}" dt="2026-08-11T14:17:03.278" v="17"/>
          <ac:spMkLst>
            <pc:docMk/>
            <pc:sldMk cId="2579529983" sldId="576"/>
            <ac:spMk id="3" creationId="{415F39AC-7125-ECBE-2D2C-C32A0F240236}"/>
          </ac:spMkLst>
        </pc:spChg>
        <pc:spChg chg="add">
          <ac:chgData name="Corey Edwards" userId="S::corey.edwards@uwtsd.ac.uk::7a967df3-e232-40a5-b10c-dee8f912d80a" providerId="AD" clId="Web-{C70B6B91-127A-AB68-6670-445735237345}" dt="2026-08-11T14:17:03.278" v="17"/>
          <ac:spMkLst>
            <pc:docMk/>
            <pc:sldMk cId="2579529983" sldId="576"/>
            <ac:spMk id="9" creationId="{BA533261-94EC-4494-86AB-1382C733332C}"/>
          </ac:spMkLst>
        </pc:spChg>
        <pc:spChg chg="add">
          <ac:chgData name="Corey Edwards" userId="S::corey.edwards@uwtsd.ac.uk::7a967df3-e232-40a5-b10c-dee8f912d80a" providerId="AD" clId="Web-{C70B6B91-127A-AB68-6670-445735237345}" dt="2026-08-11T14:17:03.278" v="17"/>
          <ac:spMkLst>
            <pc:docMk/>
            <pc:sldMk cId="2579529983" sldId="576"/>
            <ac:spMk id="11" creationId="{B06ABDF2-57ED-4DC5-BB96-62CEE5DBDB5D}"/>
          </ac:spMkLst>
        </pc:spChg>
        <pc:spChg chg="add">
          <ac:chgData name="Corey Edwards" userId="S::corey.edwards@uwtsd.ac.uk::7a967df3-e232-40a5-b10c-dee8f912d80a" providerId="AD" clId="Web-{C70B6B91-127A-AB68-6670-445735237345}" dt="2026-08-11T14:17:03.278" v="17"/>
          <ac:spMkLst>
            <pc:docMk/>
            <pc:sldMk cId="2579529983" sldId="576"/>
            <ac:spMk id="13" creationId="{06D5EDC2-3737-4DED-AB3C-B42358F81548}"/>
          </ac:spMkLst>
        </pc:spChg>
        <pc:spChg chg="add">
          <ac:chgData name="Corey Edwards" userId="S::corey.edwards@uwtsd.ac.uk::7a967df3-e232-40a5-b10c-dee8f912d80a" providerId="AD" clId="Web-{C70B6B91-127A-AB68-6670-445735237345}" dt="2026-08-11T14:17:03.278" v="17"/>
          <ac:spMkLst>
            <pc:docMk/>
            <pc:sldMk cId="2579529983" sldId="576"/>
            <ac:spMk id="15" creationId="{089C1A08-A75B-45D5-8A9D-680682C13DA1}"/>
          </ac:spMkLst>
        </pc:spChg>
        <pc:spChg chg="add">
          <ac:chgData name="Corey Edwards" userId="S::corey.edwards@uwtsd.ac.uk::7a967df3-e232-40a5-b10c-dee8f912d80a" providerId="AD" clId="Web-{C70B6B91-127A-AB68-6670-445735237345}" dt="2026-08-11T14:17:03.278" v="17"/>
          <ac:spMkLst>
            <pc:docMk/>
            <pc:sldMk cId="2579529983" sldId="576"/>
            <ac:spMk id="17" creationId="{51B4E1F8-DA38-44DA-8B73-7EC281F24066}"/>
          </ac:spMkLst>
        </pc:spChg>
        <pc:graphicFrameChg chg="add">
          <ac:chgData name="Corey Edwards" userId="S::corey.edwards@uwtsd.ac.uk::7a967df3-e232-40a5-b10c-dee8f912d80a" providerId="AD" clId="Web-{C70B6B91-127A-AB68-6670-445735237345}" dt="2026-08-11T14:17:03.278" v="17"/>
          <ac:graphicFrameMkLst>
            <pc:docMk/>
            <pc:sldMk cId="2579529983" sldId="576"/>
            <ac:graphicFrameMk id="5" creationId="{500E36C8-E214-A1B5-555E-F11A549AD6FB}"/>
          </ac:graphicFrameMkLst>
        </pc:graphicFrameChg>
      </pc:sldChg>
      <pc:sldChg chg="addSp modSp mod setBg">
        <pc:chgData name="Corey Edwards" userId="S::corey.edwards@uwtsd.ac.uk::7a967df3-e232-40a5-b10c-dee8f912d80a" providerId="AD" clId="Web-{C70B6B91-127A-AB68-6670-445735237345}" dt="2026-08-11T14:17:09.810" v="18"/>
        <pc:sldMkLst>
          <pc:docMk/>
          <pc:sldMk cId="2083906160" sldId="577"/>
        </pc:sldMkLst>
        <pc:spChg chg="mod">
          <ac:chgData name="Corey Edwards" userId="S::corey.edwards@uwtsd.ac.uk::7a967df3-e232-40a5-b10c-dee8f912d80a" providerId="AD" clId="Web-{C70B6B91-127A-AB68-6670-445735237345}" dt="2026-08-11T14:17:09.810" v="18"/>
          <ac:spMkLst>
            <pc:docMk/>
            <pc:sldMk cId="2083906160" sldId="577"/>
            <ac:spMk id="2" creationId="{78CA1235-D633-D6F3-B0A0-D7A85DD8C7C1}"/>
          </ac:spMkLst>
        </pc:spChg>
        <pc:spChg chg="mod">
          <ac:chgData name="Corey Edwards" userId="S::corey.edwards@uwtsd.ac.uk::7a967df3-e232-40a5-b10c-dee8f912d80a" providerId="AD" clId="Web-{C70B6B91-127A-AB68-6670-445735237345}" dt="2026-08-11T14:17:09.810" v="18"/>
          <ac:spMkLst>
            <pc:docMk/>
            <pc:sldMk cId="2083906160" sldId="577"/>
            <ac:spMk id="3" creationId="{5CDDA8A7-7D88-B5C1-1C7F-C48006B17057}"/>
          </ac:spMkLst>
        </pc:spChg>
        <pc:spChg chg="add">
          <ac:chgData name="Corey Edwards" userId="S::corey.edwards@uwtsd.ac.uk::7a967df3-e232-40a5-b10c-dee8f912d80a" providerId="AD" clId="Web-{C70B6B91-127A-AB68-6670-445735237345}" dt="2026-08-11T14:17:09.810" v="18"/>
          <ac:spMkLst>
            <pc:docMk/>
            <pc:sldMk cId="2083906160" sldId="577"/>
            <ac:spMk id="9" creationId="{0F358BAA-9C8A-4E17-BAD8-32FD6FFEA730}"/>
          </ac:spMkLst>
        </pc:spChg>
        <pc:spChg chg="add">
          <ac:chgData name="Corey Edwards" userId="S::corey.edwards@uwtsd.ac.uk::7a967df3-e232-40a5-b10c-dee8f912d80a" providerId="AD" clId="Web-{C70B6B91-127A-AB68-6670-445735237345}" dt="2026-08-11T14:17:09.810" v="18"/>
          <ac:spMkLst>
            <pc:docMk/>
            <pc:sldMk cId="2083906160" sldId="577"/>
            <ac:spMk id="11" creationId="{4D6F41A4-BEE3-4935-9371-4ADEA67A22F9}"/>
          </ac:spMkLst>
        </pc:spChg>
        <pc:spChg chg="add">
          <ac:chgData name="Corey Edwards" userId="S::corey.edwards@uwtsd.ac.uk::7a967df3-e232-40a5-b10c-dee8f912d80a" providerId="AD" clId="Web-{C70B6B91-127A-AB68-6670-445735237345}" dt="2026-08-11T14:17:09.810" v="18"/>
          <ac:spMkLst>
            <pc:docMk/>
            <pc:sldMk cId="2083906160" sldId="577"/>
            <ac:spMk id="20" creationId="{7FE1D329-7CB2-4DF5-B0C0-36DD19EBC66D}"/>
          </ac:spMkLst>
        </pc:spChg>
        <pc:spChg chg="add">
          <ac:chgData name="Corey Edwards" userId="S::corey.edwards@uwtsd.ac.uk::7a967df3-e232-40a5-b10c-dee8f912d80a" providerId="AD" clId="Web-{C70B6B91-127A-AB68-6670-445735237345}" dt="2026-08-11T14:17:09.810" v="18"/>
          <ac:spMkLst>
            <pc:docMk/>
            <pc:sldMk cId="2083906160" sldId="577"/>
            <ac:spMk id="22" creationId="{EA7E347D-B32A-4759-B7FF-FD25A9AEE645}"/>
          </ac:spMkLst>
        </pc:spChg>
        <pc:spChg chg="add">
          <ac:chgData name="Corey Edwards" userId="S::corey.edwards@uwtsd.ac.uk::7a967df3-e232-40a5-b10c-dee8f912d80a" providerId="AD" clId="Web-{C70B6B91-127A-AB68-6670-445735237345}" dt="2026-08-11T14:17:09.810" v="18"/>
          <ac:spMkLst>
            <pc:docMk/>
            <pc:sldMk cId="2083906160" sldId="577"/>
            <ac:spMk id="24" creationId="{681F9FCB-1E38-43E9-8567-6292F4842051}"/>
          </ac:spMkLst>
        </pc:spChg>
        <pc:spChg chg="add">
          <ac:chgData name="Corey Edwards" userId="S::corey.edwards@uwtsd.ac.uk::7a967df3-e232-40a5-b10c-dee8f912d80a" providerId="AD" clId="Web-{C70B6B91-127A-AB68-6670-445735237345}" dt="2026-08-11T14:17:09.810" v="18"/>
          <ac:spMkLst>
            <pc:docMk/>
            <pc:sldMk cId="2083906160" sldId="577"/>
            <ac:spMk id="26" creationId="{ED029D64-BBDD-43FA-92CF-C6BF515141E0}"/>
          </ac:spMkLst>
        </pc:spChg>
        <pc:grpChg chg="add">
          <ac:chgData name="Corey Edwards" userId="S::corey.edwards@uwtsd.ac.uk::7a967df3-e232-40a5-b10c-dee8f912d80a" providerId="AD" clId="Web-{C70B6B91-127A-AB68-6670-445735237345}" dt="2026-08-11T14:17:09.810" v="18"/>
          <ac:grpSpMkLst>
            <pc:docMk/>
            <pc:sldMk cId="2083906160" sldId="577"/>
            <ac:grpSpMk id="28" creationId="{33A010B0-A5DE-4DFD-BBB1-9EDEE8CDC8AE}"/>
          </ac:grpSpMkLst>
        </pc:grpChg>
        <pc:picChg chg="add">
          <ac:chgData name="Corey Edwards" userId="S::corey.edwards@uwtsd.ac.uk::7a967df3-e232-40a5-b10c-dee8f912d80a" providerId="AD" clId="Web-{C70B6B91-127A-AB68-6670-445735237345}" dt="2026-08-11T14:17:09.810" v="18"/>
          <ac:picMkLst>
            <pc:docMk/>
            <pc:sldMk cId="2083906160" sldId="577"/>
            <ac:picMk id="5" creationId="{45FCBD14-BB98-DDFE-7E21-679D47183F0B}"/>
          </ac:picMkLst>
        </pc:picChg>
      </pc:sldChg>
      <pc:sldChg chg="addSp delSp modSp mod setBg">
        <pc:chgData name="Corey Edwards" userId="S::corey.edwards@uwtsd.ac.uk::7a967df3-e232-40a5-b10c-dee8f912d80a" providerId="AD" clId="Web-{C70B6B91-127A-AB68-6670-445735237345}" dt="2026-08-11T14:17:15.435" v="19"/>
        <pc:sldMkLst>
          <pc:docMk/>
          <pc:sldMk cId="4155233971" sldId="578"/>
        </pc:sldMkLst>
        <pc:spChg chg="mod">
          <ac:chgData name="Corey Edwards" userId="S::corey.edwards@uwtsd.ac.uk::7a967df3-e232-40a5-b10c-dee8f912d80a" providerId="AD" clId="Web-{C70B6B91-127A-AB68-6670-445735237345}" dt="2026-08-11T14:17:15.435" v="19"/>
          <ac:spMkLst>
            <pc:docMk/>
            <pc:sldMk cId="4155233971" sldId="578"/>
            <ac:spMk id="2" creationId="{0E0E67BC-E82B-D9A6-8C79-13BF9281DCC7}"/>
          </ac:spMkLst>
        </pc:spChg>
        <pc:spChg chg="del">
          <ac:chgData name="Corey Edwards" userId="S::corey.edwards@uwtsd.ac.uk::7a967df3-e232-40a5-b10c-dee8f912d80a" providerId="AD" clId="Web-{C70B6B91-127A-AB68-6670-445735237345}" dt="2026-08-11T14:17:15.435" v="19"/>
          <ac:spMkLst>
            <pc:docMk/>
            <pc:sldMk cId="4155233971" sldId="578"/>
            <ac:spMk id="3" creationId="{E3FFE583-CB08-6357-6462-08F5B7CED90B}"/>
          </ac:spMkLst>
        </pc:spChg>
        <pc:spChg chg="add">
          <ac:chgData name="Corey Edwards" userId="S::corey.edwards@uwtsd.ac.uk::7a967df3-e232-40a5-b10c-dee8f912d80a" providerId="AD" clId="Web-{C70B6B91-127A-AB68-6670-445735237345}" dt="2026-08-11T14:17:15.435" v="19"/>
          <ac:spMkLst>
            <pc:docMk/>
            <pc:sldMk cId="4155233971" sldId="578"/>
            <ac:spMk id="9" creationId="{471A3572-4543-4883-A749-0458CD8700C2}"/>
          </ac:spMkLst>
        </pc:spChg>
        <pc:spChg chg="add">
          <ac:chgData name="Corey Edwards" userId="S::corey.edwards@uwtsd.ac.uk::7a967df3-e232-40a5-b10c-dee8f912d80a" providerId="AD" clId="Web-{C70B6B91-127A-AB68-6670-445735237345}" dt="2026-08-11T14:17:15.435" v="19"/>
          <ac:spMkLst>
            <pc:docMk/>
            <pc:sldMk cId="4155233971" sldId="578"/>
            <ac:spMk id="11" creationId="{4036AB30-180B-4ED5-A38B-175705419281}"/>
          </ac:spMkLst>
        </pc:spChg>
        <pc:spChg chg="add">
          <ac:chgData name="Corey Edwards" userId="S::corey.edwards@uwtsd.ac.uk::7a967df3-e232-40a5-b10c-dee8f912d80a" providerId="AD" clId="Web-{C70B6B91-127A-AB68-6670-445735237345}" dt="2026-08-11T14:17:15.435" v="19"/>
          <ac:spMkLst>
            <pc:docMk/>
            <pc:sldMk cId="4155233971" sldId="578"/>
            <ac:spMk id="13" creationId="{E00BDB36-26F9-4870-887D-DBEBE42ADE54}"/>
          </ac:spMkLst>
        </pc:spChg>
        <pc:spChg chg="add">
          <ac:chgData name="Corey Edwards" userId="S::corey.edwards@uwtsd.ac.uk::7a967df3-e232-40a5-b10c-dee8f912d80a" providerId="AD" clId="Web-{C70B6B91-127A-AB68-6670-445735237345}" dt="2026-08-11T14:17:15.435" v="19"/>
          <ac:spMkLst>
            <pc:docMk/>
            <pc:sldMk cId="4155233971" sldId="578"/>
            <ac:spMk id="15" creationId="{DC83D935-436B-4F4D-A47B-4FD95E2C1D80}"/>
          </ac:spMkLst>
        </pc:spChg>
        <pc:graphicFrameChg chg="add">
          <ac:chgData name="Corey Edwards" userId="S::corey.edwards@uwtsd.ac.uk::7a967df3-e232-40a5-b10c-dee8f912d80a" providerId="AD" clId="Web-{C70B6B91-127A-AB68-6670-445735237345}" dt="2026-08-11T14:17:15.435" v="19"/>
          <ac:graphicFrameMkLst>
            <pc:docMk/>
            <pc:sldMk cId="4155233971" sldId="578"/>
            <ac:graphicFrameMk id="5" creationId="{A098D502-80A0-1827-AF5C-408DF449BA0F}"/>
          </ac:graphicFrameMkLst>
        </pc:graphicFrameChg>
      </pc:sldChg>
      <pc:sldChg chg="addSp delSp modSp mod setBg setClrOvrMap">
        <pc:chgData name="Corey Edwards" userId="S::corey.edwards@uwtsd.ac.uk::7a967df3-e232-40a5-b10c-dee8f912d80a" providerId="AD" clId="Web-{C70B6B91-127A-AB68-6670-445735237345}" dt="2026-08-11T14:17:19.873" v="20"/>
        <pc:sldMkLst>
          <pc:docMk/>
          <pc:sldMk cId="213340212" sldId="579"/>
        </pc:sldMkLst>
        <pc:spChg chg="mod">
          <ac:chgData name="Corey Edwards" userId="S::corey.edwards@uwtsd.ac.uk::7a967df3-e232-40a5-b10c-dee8f912d80a" providerId="AD" clId="Web-{C70B6B91-127A-AB68-6670-445735237345}" dt="2026-08-11T14:17:19.873" v="20"/>
          <ac:spMkLst>
            <pc:docMk/>
            <pc:sldMk cId="213340212" sldId="579"/>
            <ac:spMk id="2" creationId="{489E2C28-F94C-7D9C-E4C6-865E7E96EE85}"/>
          </ac:spMkLst>
        </pc:spChg>
        <pc:spChg chg="del">
          <ac:chgData name="Corey Edwards" userId="S::corey.edwards@uwtsd.ac.uk::7a967df3-e232-40a5-b10c-dee8f912d80a" providerId="AD" clId="Web-{C70B6B91-127A-AB68-6670-445735237345}" dt="2026-08-11T14:17:19.873" v="20"/>
          <ac:spMkLst>
            <pc:docMk/>
            <pc:sldMk cId="213340212" sldId="579"/>
            <ac:spMk id="3" creationId="{F2592D5F-C36F-34E7-CB0B-5102D1E35870}"/>
          </ac:spMkLst>
        </pc:spChg>
        <pc:spChg chg="add">
          <ac:chgData name="Corey Edwards" userId="S::corey.edwards@uwtsd.ac.uk::7a967df3-e232-40a5-b10c-dee8f912d80a" providerId="AD" clId="Web-{C70B6B91-127A-AB68-6670-445735237345}" dt="2026-08-11T14:17:19.873" v="20"/>
          <ac:spMkLst>
            <pc:docMk/>
            <pc:sldMk cId="213340212" sldId="579"/>
            <ac:spMk id="9" creationId="{471A3572-4543-4883-A749-0458CD8700C2}"/>
          </ac:spMkLst>
        </pc:spChg>
        <pc:spChg chg="add">
          <ac:chgData name="Corey Edwards" userId="S::corey.edwards@uwtsd.ac.uk::7a967df3-e232-40a5-b10c-dee8f912d80a" providerId="AD" clId="Web-{C70B6B91-127A-AB68-6670-445735237345}" dt="2026-08-11T14:17:19.873" v="20"/>
          <ac:spMkLst>
            <pc:docMk/>
            <pc:sldMk cId="213340212" sldId="579"/>
            <ac:spMk id="11" creationId="{7C9FD462-1E67-460F-957B-AD0DAD0598E2}"/>
          </ac:spMkLst>
        </pc:spChg>
        <pc:spChg chg="add">
          <ac:chgData name="Corey Edwards" userId="S::corey.edwards@uwtsd.ac.uk::7a967df3-e232-40a5-b10c-dee8f912d80a" providerId="AD" clId="Web-{C70B6B91-127A-AB68-6670-445735237345}" dt="2026-08-11T14:17:19.873" v="20"/>
          <ac:spMkLst>
            <pc:docMk/>
            <pc:sldMk cId="213340212" sldId="579"/>
            <ac:spMk id="13" creationId="{34CEB53F-A62C-4D83-BDAD-ED5FBD2BBC18}"/>
          </ac:spMkLst>
        </pc:spChg>
        <pc:spChg chg="add">
          <ac:chgData name="Corey Edwards" userId="S::corey.edwards@uwtsd.ac.uk::7a967df3-e232-40a5-b10c-dee8f912d80a" providerId="AD" clId="Web-{C70B6B91-127A-AB68-6670-445735237345}" dt="2026-08-11T14:17:19.873" v="20"/>
          <ac:spMkLst>
            <pc:docMk/>
            <pc:sldMk cId="213340212" sldId="579"/>
            <ac:spMk id="15" creationId="{B9339603-7D99-48BF-9B43-B81E49DD366B}"/>
          </ac:spMkLst>
        </pc:spChg>
        <pc:graphicFrameChg chg="add">
          <ac:chgData name="Corey Edwards" userId="S::corey.edwards@uwtsd.ac.uk::7a967df3-e232-40a5-b10c-dee8f912d80a" providerId="AD" clId="Web-{C70B6B91-127A-AB68-6670-445735237345}" dt="2026-08-11T14:17:19.873" v="20"/>
          <ac:graphicFrameMkLst>
            <pc:docMk/>
            <pc:sldMk cId="213340212" sldId="579"/>
            <ac:graphicFrameMk id="5" creationId="{3773FB9F-A363-3155-91A6-9174E474D753}"/>
          </ac:graphicFrameMkLst>
        </pc:graphicFrameChg>
      </pc:sldChg>
      <pc:sldChg chg="addSp delSp modSp mod setBg addAnim modAnim">
        <pc:chgData name="Corey Edwards" userId="S::corey.edwards@uwtsd.ac.uk::7a967df3-e232-40a5-b10c-dee8f912d80a" providerId="AD" clId="Web-{C70B6B91-127A-AB68-6670-445735237345}" dt="2026-08-11T14:17:36.529" v="23"/>
        <pc:sldMkLst>
          <pc:docMk/>
          <pc:sldMk cId="708414115" sldId="580"/>
        </pc:sldMkLst>
        <pc:spChg chg="mod">
          <ac:chgData name="Corey Edwards" userId="S::corey.edwards@uwtsd.ac.uk::7a967df3-e232-40a5-b10c-dee8f912d80a" providerId="AD" clId="Web-{C70B6B91-127A-AB68-6670-445735237345}" dt="2026-08-11T14:17:26.263" v="21"/>
          <ac:spMkLst>
            <pc:docMk/>
            <pc:sldMk cId="708414115" sldId="580"/>
            <ac:spMk id="2" creationId="{FE724BC7-88E6-479D-99FC-23E5AAD60334}"/>
          </ac:spMkLst>
        </pc:spChg>
        <pc:spChg chg="del">
          <ac:chgData name="Corey Edwards" userId="S::corey.edwards@uwtsd.ac.uk::7a967df3-e232-40a5-b10c-dee8f912d80a" providerId="AD" clId="Web-{C70B6B91-127A-AB68-6670-445735237345}" dt="2026-08-11T14:17:26.263" v="21"/>
          <ac:spMkLst>
            <pc:docMk/>
            <pc:sldMk cId="708414115" sldId="580"/>
            <ac:spMk id="3" creationId="{3003ADFA-B173-CDD0-F2EA-02FBA0C59FD6}"/>
          </ac:spMkLst>
        </pc:spChg>
        <pc:spChg chg="add">
          <ac:chgData name="Corey Edwards" userId="S::corey.edwards@uwtsd.ac.uk::7a967df3-e232-40a5-b10c-dee8f912d80a" providerId="AD" clId="Web-{C70B6B91-127A-AB68-6670-445735237345}" dt="2026-08-11T14:17:26.263" v="21"/>
          <ac:spMkLst>
            <pc:docMk/>
            <pc:sldMk cId="708414115" sldId="580"/>
            <ac:spMk id="9" creationId="{973CFC7D-374D-4D67-8994-8DA9D4E23B62}"/>
          </ac:spMkLst>
        </pc:spChg>
        <pc:spChg chg="add">
          <ac:chgData name="Corey Edwards" userId="S::corey.edwards@uwtsd.ac.uk::7a967df3-e232-40a5-b10c-dee8f912d80a" providerId="AD" clId="Web-{C70B6B91-127A-AB68-6670-445735237345}" dt="2026-08-11T14:17:26.263" v="21"/>
          <ac:spMkLst>
            <pc:docMk/>
            <pc:sldMk cId="708414115" sldId="580"/>
            <ac:spMk id="11" creationId="{8F7FA731-5B6E-499C-926D-C2D2D4946616}"/>
          </ac:spMkLst>
        </pc:spChg>
        <pc:spChg chg="add">
          <ac:chgData name="Corey Edwards" userId="S::corey.edwards@uwtsd.ac.uk::7a967df3-e232-40a5-b10c-dee8f912d80a" providerId="AD" clId="Web-{C70B6B91-127A-AB68-6670-445735237345}" dt="2026-08-11T14:17:26.263" v="21"/>
          <ac:spMkLst>
            <pc:docMk/>
            <pc:sldMk cId="708414115" sldId="580"/>
            <ac:spMk id="13" creationId="{8592B821-10D5-48C0-8022-A904844B7FF4}"/>
          </ac:spMkLst>
        </pc:spChg>
        <pc:graphicFrameChg chg="add">
          <ac:chgData name="Corey Edwards" userId="S::corey.edwards@uwtsd.ac.uk::7a967df3-e232-40a5-b10c-dee8f912d80a" providerId="AD" clId="Web-{C70B6B91-127A-AB68-6670-445735237345}" dt="2026-08-11T14:17:26.263" v="21"/>
          <ac:graphicFrameMkLst>
            <pc:docMk/>
            <pc:sldMk cId="708414115" sldId="580"/>
            <ac:graphicFrameMk id="5" creationId="{0D955251-E95F-2E6B-D731-3FFD497784C9}"/>
          </ac:graphicFrameMkLst>
        </pc:graphicFrameChg>
      </pc:sldChg>
      <pc:sldChg chg="addSp delSp modSp mod setBg setClrOvrMap">
        <pc:chgData name="Corey Edwards" userId="S::corey.edwards@uwtsd.ac.uk::7a967df3-e232-40a5-b10c-dee8f912d80a" providerId="AD" clId="Web-{C70B6B91-127A-AB68-6670-445735237345}" dt="2026-08-11T14:17:45.905" v="24"/>
        <pc:sldMkLst>
          <pc:docMk/>
          <pc:sldMk cId="2008079884" sldId="581"/>
        </pc:sldMkLst>
        <pc:spChg chg="mod">
          <ac:chgData name="Corey Edwards" userId="S::corey.edwards@uwtsd.ac.uk::7a967df3-e232-40a5-b10c-dee8f912d80a" providerId="AD" clId="Web-{C70B6B91-127A-AB68-6670-445735237345}" dt="2026-08-11T14:17:45.905" v="24"/>
          <ac:spMkLst>
            <pc:docMk/>
            <pc:sldMk cId="2008079884" sldId="581"/>
            <ac:spMk id="2" creationId="{71443257-5F27-3165-65AA-840F52FCF428}"/>
          </ac:spMkLst>
        </pc:spChg>
        <pc:spChg chg="del">
          <ac:chgData name="Corey Edwards" userId="S::corey.edwards@uwtsd.ac.uk::7a967df3-e232-40a5-b10c-dee8f912d80a" providerId="AD" clId="Web-{C70B6B91-127A-AB68-6670-445735237345}" dt="2026-08-11T14:17:45.905" v="24"/>
          <ac:spMkLst>
            <pc:docMk/>
            <pc:sldMk cId="2008079884" sldId="581"/>
            <ac:spMk id="3" creationId="{966C9D4D-137D-1EEC-91EE-B0B19A2AF8E6}"/>
          </ac:spMkLst>
        </pc:spChg>
        <pc:spChg chg="add">
          <ac:chgData name="Corey Edwards" userId="S::corey.edwards@uwtsd.ac.uk::7a967df3-e232-40a5-b10c-dee8f912d80a" providerId="AD" clId="Web-{C70B6B91-127A-AB68-6670-445735237345}" dt="2026-08-11T14:17:45.905" v="24"/>
          <ac:spMkLst>
            <pc:docMk/>
            <pc:sldMk cId="2008079884" sldId="581"/>
            <ac:spMk id="9" creationId="{BA533261-94EC-4494-86AB-1382C733332C}"/>
          </ac:spMkLst>
        </pc:spChg>
        <pc:spChg chg="add">
          <ac:chgData name="Corey Edwards" userId="S::corey.edwards@uwtsd.ac.uk::7a967df3-e232-40a5-b10c-dee8f912d80a" providerId="AD" clId="Web-{C70B6B91-127A-AB68-6670-445735237345}" dt="2026-08-11T14:17:45.905" v="24"/>
          <ac:spMkLst>
            <pc:docMk/>
            <pc:sldMk cId="2008079884" sldId="581"/>
            <ac:spMk id="11" creationId="{B06ABDF2-57ED-4DC5-BB96-62CEE5DBDB5D}"/>
          </ac:spMkLst>
        </pc:spChg>
        <pc:spChg chg="add">
          <ac:chgData name="Corey Edwards" userId="S::corey.edwards@uwtsd.ac.uk::7a967df3-e232-40a5-b10c-dee8f912d80a" providerId="AD" clId="Web-{C70B6B91-127A-AB68-6670-445735237345}" dt="2026-08-11T14:17:45.905" v="24"/>
          <ac:spMkLst>
            <pc:docMk/>
            <pc:sldMk cId="2008079884" sldId="581"/>
            <ac:spMk id="13" creationId="{06D5EDC2-3737-4DED-AB3C-B42358F81548}"/>
          </ac:spMkLst>
        </pc:spChg>
        <pc:spChg chg="add">
          <ac:chgData name="Corey Edwards" userId="S::corey.edwards@uwtsd.ac.uk::7a967df3-e232-40a5-b10c-dee8f912d80a" providerId="AD" clId="Web-{C70B6B91-127A-AB68-6670-445735237345}" dt="2026-08-11T14:17:45.905" v="24"/>
          <ac:spMkLst>
            <pc:docMk/>
            <pc:sldMk cId="2008079884" sldId="581"/>
            <ac:spMk id="15" creationId="{089C1A08-A75B-45D5-8A9D-680682C13DA1}"/>
          </ac:spMkLst>
        </pc:spChg>
        <pc:spChg chg="add">
          <ac:chgData name="Corey Edwards" userId="S::corey.edwards@uwtsd.ac.uk::7a967df3-e232-40a5-b10c-dee8f912d80a" providerId="AD" clId="Web-{C70B6B91-127A-AB68-6670-445735237345}" dt="2026-08-11T14:17:45.905" v="24"/>
          <ac:spMkLst>
            <pc:docMk/>
            <pc:sldMk cId="2008079884" sldId="581"/>
            <ac:spMk id="17" creationId="{51B4E1F8-DA38-44DA-8B73-7EC281F24066}"/>
          </ac:spMkLst>
        </pc:spChg>
        <pc:graphicFrameChg chg="add">
          <ac:chgData name="Corey Edwards" userId="S::corey.edwards@uwtsd.ac.uk::7a967df3-e232-40a5-b10c-dee8f912d80a" providerId="AD" clId="Web-{C70B6B91-127A-AB68-6670-445735237345}" dt="2026-08-11T14:17:45.905" v="24"/>
          <ac:graphicFrameMkLst>
            <pc:docMk/>
            <pc:sldMk cId="2008079884" sldId="581"/>
            <ac:graphicFrameMk id="5" creationId="{1900E967-0F71-B6A7-8BE0-71F2D37699C6}"/>
          </ac:graphicFrameMkLst>
        </pc:graphicFrameChg>
      </pc:sldChg>
      <pc:sldChg chg="addSp modSp mod setBg">
        <pc:chgData name="Corey Edwards" userId="S::corey.edwards@uwtsd.ac.uk::7a967df3-e232-40a5-b10c-dee8f912d80a" providerId="AD" clId="Web-{C70B6B91-127A-AB68-6670-445735237345}" dt="2026-08-11T14:17:55.889" v="26"/>
        <pc:sldMkLst>
          <pc:docMk/>
          <pc:sldMk cId="1773504642" sldId="582"/>
        </pc:sldMkLst>
        <pc:spChg chg="mod">
          <ac:chgData name="Corey Edwards" userId="S::corey.edwards@uwtsd.ac.uk::7a967df3-e232-40a5-b10c-dee8f912d80a" providerId="AD" clId="Web-{C70B6B91-127A-AB68-6670-445735237345}" dt="2026-08-11T14:17:55.889" v="26"/>
          <ac:spMkLst>
            <pc:docMk/>
            <pc:sldMk cId="1773504642" sldId="582"/>
            <ac:spMk id="2" creationId="{3E1B95B9-00C4-CBCE-647C-B7BE3797BC53}"/>
          </ac:spMkLst>
        </pc:spChg>
        <pc:spChg chg="add">
          <ac:chgData name="Corey Edwards" userId="S::corey.edwards@uwtsd.ac.uk::7a967df3-e232-40a5-b10c-dee8f912d80a" providerId="AD" clId="Web-{C70B6B91-127A-AB68-6670-445735237345}" dt="2026-08-11T14:17:55.889" v="26"/>
          <ac:spMkLst>
            <pc:docMk/>
            <pc:sldMk cId="1773504642" sldId="582"/>
            <ac:spMk id="10" creationId="{973CFC7D-374D-4D67-8994-8DA9D4E23B62}"/>
          </ac:spMkLst>
        </pc:spChg>
        <pc:spChg chg="add">
          <ac:chgData name="Corey Edwards" userId="S::corey.edwards@uwtsd.ac.uk::7a967df3-e232-40a5-b10c-dee8f912d80a" providerId="AD" clId="Web-{C70B6B91-127A-AB68-6670-445735237345}" dt="2026-08-11T14:17:55.889" v="26"/>
          <ac:spMkLst>
            <pc:docMk/>
            <pc:sldMk cId="1773504642" sldId="582"/>
            <ac:spMk id="12" creationId="{8F7FA731-5B6E-499C-926D-C2D2D4946616}"/>
          </ac:spMkLst>
        </pc:spChg>
        <pc:spChg chg="add">
          <ac:chgData name="Corey Edwards" userId="S::corey.edwards@uwtsd.ac.uk::7a967df3-e232-40a5-b10c-dee8f912d80a" providerId="AD" clId="Web-{C70B6B91-127A-AB68-6670-445735237345}" dt="2026-08-11T14:17:55.889" v="26"/>
          <ac:spMkLst>
            <pc:docMk/>
            <pc:sldMk cId="1773504642" sldId="582"/>
            <ac:spMk id="14" creationId="{8592B821-10D5-48C0-8022-A904844B7FF4}"/>
          </ac:spMkLst>
        </pc:spChg>
        <pc:graphicFrameChg chg="mod modGraphic">
          <ac:chgData name="Corey Edwards" userId="S::corey.edwards@uwtsd.ac.uk::7a967df3-e232-40a5-b10c-dee8f912d80a" providerId="AD" clId="Web-{C70B6B91-127A-AB68-6670-445735237345}" dt="2026-08-11T14:17:55.889" v="26"/>
          <ac:graphicFrameMkLst>
            <pc:docMk/>
            <pc:sldMk cId="1773504642" sldId="582"/>
            <ac:graphicFrameMk id="5" creationId="{4DCD7F48-0DCF-76C9-BF35-A7EE238E8999}"/>
          </ac:graphicFrameMkLst>
        </pc:graphicFrameChg>
      </pc:sldChg>
      <pc:sldChg chg="addSp delSp modSp mod setBg">
        <pc:chgData name="Corey Edwards" userId="S::corey.edwards@uwtsd.ac.uk::7a967df3-e232-40a5-b10c-dee8f912d80a" providerId="AD" clId="Web-{C70B6B91-127A-AB68-6670-445735237345}" dt="2026-08-11T14:17:50.795" v="25"/>
        <pc:sldMkLst>
          <pc:docMk/>
          <pc:sldMk cId="3773289347" sldId="583"/>
        </pc:sldMkLst>
        <pc:spChg chg="mod">
          <ac:chgData name="Corey Edwards" userId="S::corey.edwards@uwtsd.ac.uk::7a967df3-e232-40a5-b10c-dee8f912d80a" providerId="AD" clId="Web-{C70B6B91-127A-AB68-6670-445735237345}" dt="2026-08-11T14:17:50.795" v="25"/>
          <ac:spMkLst>
            <pc:docMk/>
            <pc:sldMk cId="3773289347" sldId="583"/>
            <ac:spMk id="2" creationId="{E7041C9F-930B-E29D-C4CF-7C3E90C0793A}"/>
          </ac:spMkLst>
        </pc:spChg>
        <pc:spChg chg="del">
          <ac:chgData name="Corey Edwards" userId="S::corey.edwards@uwtsd.ac.uk::7a967df3-e232-40a5-b10c-dee8f912d80a" providerId="AD" clId="Web-{C70B6B91-127A-AB68-6670-445735237345}" dt="2026-08-11T14:17:50.795" v="25"/>
          <ac:spMkLst>
            <pc:docMk/>
            <pc:sldMk cId="3773289347" sldId="583"/>
            <ac:spMk id="3" creationId="{F2EF02C3-C953-F6C2-33AB-1F018458321D}"/>
          </ac:spMkLst>
        </pc:spChg>
        <pc:spChg chg="add">
          <ac:chgData name="Corey Edwards" userId="S::corey.edwards@uwtsd.ac.uk::7a967df3-e232-40a5-b10c-dee8f912d80a" providerId="AD" clId="Web-{C70B6B91-127A-AB68-6670-445735237345}" dt="2026-08-11T14:17:50.795" v="25"/>
          <ac:spMkLst>
            <pc:docMk/>
            <pc:sldMk cId="3773289347" sldId="583"/>
            <ac:spMk id="9" creationId="{973CFC7D-374D-4D67-8994-8DA9D4E23B62}"/>
          </ac:spMkLst>
        </pc:spChg>
        <pc:spChg chg="add">
          <ac:chgData name="Corey Edwards" userId="S::corey.edwards@uwtsd.ac.uk::7a967df3-e232-40a5-b10c-dee8f912d80a" providerId="AD" clId="Web-{C70B6B91-127A-AB68-6670-445735237345}" dt="2026-08-11T14:17:50.795" v="25"/>
          <ac:spMkLst>
            <pc:docMk/>
            <pc:sldMk cId="3773289347" sldId="583"/>
            <ac:spMk id="11" creationId="{8F7FA731-5B6E-499C-926D-C2D2D4946616}"/>
          </ac:spMkLst>
        </pc:spChg>
        <pc:spChg chg="add">
          <ac:chgData name="Corey Edwards" userId="S::corey.edwards@uwtsd.ac.uk::7a967df3-e232-40a5-b10c-dee8f912d80a" providerId="AD" clId="Web-{C70B6B91-127A-AB68-6670-445735237345}" dt="2026-08-11T14:17:50.795" v="25"/>
          <ac:spMkLst>
            <pc:docMk/>
            <pc:sldMk cId="3773289347" sldId="583"/>
            <ac:spMk id="13" creationId="{8592B821-10D5-48C0-8022-A904844B7FF4}"/>
          </ac:spMkLst>
        </pc:spChg>
        <pc:graphicFrameChg chg="add">
          <ac:chgData name="Corey Edwards" userId="S::corey.edwards@uwtsd.ac.uk::7a967df3-e232-40a5-b10c-dee8f912d80a" providerId="AD" clId="Web-{C70B6B91-127A-AB68-6670-445735237345}" dt="2026-08-11T14:17:50.795" v="25"/>
          <ac:graphicFrameMkLst>
            <pc:docMk/>
            <pc:sldMk cId="3773289347" sldId="583"/>
            <ac:graphicFrameMk id="5" creationId="{EF04343B-CF8C-529E-FC20-A4F2DA405C3F}"/>
          </ac:graphicFrameMkLst>
        </pc:graphicFrameChg>
      </pc:sldChg>
      <pc:sldChg chg="addSp delSp modSp mod setBg">
        <pc:chgData name="Corey Edwards" userId="S::corey.edwards@uwtsd.ac.uk::7a967df3-e232-40a5-b10c-dee8f912d80a" providerId="AD" clId="Web-{C70B6B91-127A-AB68-6670-445735237345}" dt="2026-08-11T14:18:16.531" v="28"/>
        <pc:sldMkLst>
          <pc:docMk/>
          <pc:sldMk cId="1292104752" sldId="586"/>
        </pc:sldMkLst>
        <pc:spChg chg="mod">
          <ac:chgData name="Corey Edwards" userId="S::corey.edwards@uwtsd.ac.uk::7a967df3-e232-40a5-b10c-dee8f912d80a" providerId="AD" clId="Web-{C70B6B91-127A-AB68-6670-445735237345}" dt="2026-08-11T14:18:12.296" v="27"/>
          <ac:spMkLst>
            <pc:docMk/>
            <pc:sldMk cId="1292104752" sldId="586"/>
            <ac:spMk id="2" creationId="{03492EFD-3C8D-9FAB-B481-AECE7C52A77A}"/>
          </ac:spMkLst>
        </pc:spChg>
        <pc:spChg chg="del">
          <ac:chgData name="Corey Edwards" userId="S::corey.edwards@uwtsd.ac.uk::7a967df3-e232-40a5-b10c-dee8f912d80a" providerId="AD" clId="Web-{C70B6B91-127A-AB68-6670-445735237345}" dt="2026-08-11T14:18:12.296" v="27"/>
          <ac:spMkLst>
            <pc:docMk/>
            <pc:sldMk cId="1292104752" sldId="586"/>
            <ac:spMk id="3" creationId="{8548514F-BB53-EF05-622B-E9B0EF18806C}"/>
          </ac:spMkLst>
        </pc:spChg>
        <pc:spChg chg="add">
          <ac:chgData name="Corey Edwards" userId="S::corey.edwards@uwtsd.ac.uk::7a967df3-e232-40a5-b10c-dee8f912d80a" providerId="AD" clId="Web-{C70B6B91-127A-AB68-6670-445735237345}" dt="2026-08-11T14:18:12.296" v="27"/>
          <ac:spMkLst>
            <pc:docMk/>
            <pc:sldMk cId="1292104752" sldId="586"/>
            <ac:spMk id="9" creationId="{973CFC7D-374D-4D67-8994-8DA9D4E23B62}"/>
          </ac:spMkLst>
        </pc:spChg>
        <pc:spChg chg="add">
          <ac:chgData name="Corey Edwards" userId="S::corey.edwards@uwtsd.ac.uk::7a967df3-e232-40a5-b10c-dee8f912d80a" providerId="AD" clId="Web-{C70B6B91-127A-AB68-6670-445735237345}" dt="2026-08-11T14:18:12.296" v="27"/>
          <ac:spMkLst>
            <pc:docMk/>
            <pc:sldMk cId="1292104752" sldId="586"/>
            <ac:spMk id="11" creationId="{8F7FA731-5B6E-499C-926D-C2D2D4946616}"/>
          </ac:spMkLst>
        </pc:spChg>
        <pc:spChg chg="add">
          <ac:chgData name="Corey Edwards" userId="S::corey.edwards@uwtsd.ac.uk::7a967df3-e232-40a5-b10c-dee8f912d80a" providerId="AD" clId="Web-{C70B6B91-127A-AB68-6670-445735237345}" dt="2026-08-11T14:18:12.296" v="27"/>
          <ac:spMkLst>
            <pc:docMk/>
            <pc:sldMk cId="1292104752" sldId="586"/>
            <ac:spMk id="21" creationId="{8592B821-10D5-48C0-8022-A904844B7FF4}"/>
          </ac:spMkLst>
        </pc:spChg>
        <pc:grpChg chg="add">
          <ac:chgData name="Corey Edwards" userId="S::corey.edwards@uwtsd.ac.uk::7a967df3-e232-40a5-b10c-dee8f912d80a" providerId="AD" clId="Web-{C70B6B91-127A-AB68-6670-445735237345}" dt="2026-08-11T14:18:12.296" v="27"/>
          <ac:grpSpMkLst>
            <pc:docMk/>
            <pc:sldMk cId="1292104752" sldId="586"/>
            <ac:grpSpMk id="13" creationId="{B86AF8CF-633E-412E-96E3-67B7B963249A}"/>
          </ac:grpSpMkLst>
        </pc:grpChg>
        <pc:graphicFrameChg chg="add modGraphic">
          <ac:chgData name="Corey Edwards" userId="S::corey.edwards@uwtsd.ac.uk::7a967df3-e232-40a5-b10c-dee8f912d80a" providerId="AD" clId="Web-{C70B6B91-127A-AB68-6670-445735237345}" dt="2026-08-11T14:18:16.531" v="28"/>
          <ac:graphicFrameMkLst>
            <pc:docMk/>
            <pc:sldMk cId="1292104752" sldId="586"/>
            <ac:graphicFrameMk id="5" creationId="{D688B8D2-04DC-69D1-CE49-ECEF6F62185E}"/>
          </ac:graphicFrameMkLst>
        </pc:graphicFrameChg>
      </pc:sldChg>
    </pc:docChg>
  </pc:docChgLst>
  <pc:docChgLst>
    <pc:chgData name="Corey Edwards" userId="S::corey.edwards@uwtsd.ac.uk::7a967df3-e232-40a5-b10c-dee8f912d80a" providerId="AD" clId="Web-{3904CB23-5844-769F-51F8-3F4FA3995BD9}"/>
    <pc:docChg chg="addSld modSld addMainMaster delMainMaster">
      <pc:chgData name="Corey Edwards" userId="S::corey.edwards@uwtsd.ac.uk::7a967df3-e232-40a5-b10c-dee8f912d80a" providerId="AD" clId="Web-{3904CB23-5844-769F-51F8-3F4FA3995BD9}" dt="2026-08-10T11:32:15.135" v="926" actId="20577"/>
      <pc:docMkLst>
        <pc:docMk/>
      </pc:docMkLst>
      <pc:sldChg chg="addSp modSp mod setBg modClrScheme chgLayout">
        <pc:chgData name="Corey Edwards" userId="S::corey.edwards@uwtsd.ac.uk::7a967df3-e232-40a5-b10c-dee8f912d80a" providerId="AD" clId="Web-{3904CB23-5844-769F-51F8-3F4FA3995BD9}" dt="2026-08-10T11:00:36.658" v="18"/>
        <pc:sldMkLst>
          <pc:docMk/>
          <pc:sldMk cId="109857222" sldId="256"/>
        </pc:sldMkLst>
        <pc:spChg chg="mod">
          <ac:chgData name="Corey Edwards" userId="S::corey.edwards@uwtsd.ac.uk::7a967df3-e232-40a5-b10c-dee8f912d80a" providerId="AD" clId="Web-{3904CB23-5844-769F-51F8-3F4FA3995BD9}" dt="2026-08-10T11:00:36.658" v="18"/>
          <ac:spMkLst>
            <pc:docMk/>
            <pc:sldMk cId="109857222" sldId="256"/>
            <ac:spMk id="2" creationId="{00000000-0000-0000-0000-000000000000}"/>
          </ac:spMkLst>
        </pc:spChg>
        <pc:spChg chg="mod">
          <ac:chgData name="Corey Edwards" userId="S::corey.edwards@uwtsd.ac.uk::7a967df3-e232-40a5-b10c-dee8f912d80a" providerId="AD" clId="Web-{3904CB23-5844-769F-51F8-3F4FA3995BD9}" dt="2026-08-10T11:00:36.658" v="18"/>
          <ac:spMkLst>
            <pc:docMk/>
            <pc:sldMk cId="109857222" sldId="256"/>
            <ac:spMk id="3" creationId="{00000000-0000-0000-0000-000000000000}"/>
          </ac:spMkLst>
        </pc:spChg>
        <pc:spChg chg="add">
          <ac:chgData name="Corey Edwards" userId="S::corey.edwards@uwtsd.ac.uk::7a967df3-e232-40a5-b10c-dee8f912d80a" providerId="AD" clId="Web-{3904CB23-5844-769F-51F8-3F4FA3995BD9}" dt="2026-08-10T11:00:36.658" v="18"/>
          <ac:spMkLst>
            <pc:docMk/>
            <pc:sldMk cId="109857222" sldId="256"/>
            <ac:spMk id="9" creationId="{B6D694DB-A3FC-4F14-A225-17BEBA4416DA}"/>
          </ac:spMkLst>
        </pc:spChg>
        <pc:grpChg chg="add">
          <ac:chgData name="Corey Edwards" userId="S::corey.edwards@uwtsd.ac.uk::7a967df3-e232-40a5-b10c-dee8f912d80a" providerId="AD" clId="Web-{3904CB23-5844-769F-51F8-3F4FA3995BD9}" dt="2026-08-10T11:00:36.658" v="18"/>
          <ac:grpSpMkLst>
            <pc:docMk/>
            <pc:sldMk cId="109857222" sldId="256"/>
            <ac:grpSpMk id="11" creationId="{D4433877-8295-4A0D-94F7-BFD8A63360E4}"/>
          </ac:grpSpMkLst>
        </pc:grpChg>
        <pc:picChg chg="add">
          <ac:chgData name="Corey Edwards" userId="S::corey.edwards@uwtsd.ac.uk::7a967df3-e232-40a5-b10c-dee8f912d80a" providerId="AD" clId="Web-{3904CB23-5844-769F-51F8-3F4FA3995BD9}" dt="2026-08-10T11:00:36.658" v="18"/>
          <ac:picMkLst>
            <pc:docMk/>
            <pc:sldMk cId="109857222" sldId="256"/>
            <ac:picMk id="4" creationId="{1AC57403-B645-F3F6-4D47-3E6F23E76995}"/>
          </ac:picMkLst>
        </pc:picChg>
      </pc:sldChg>
      <pc:sldChg chg="modSp new">
        <pc:chgData name="Corey Edwards" userId="S::corey.edwards@uwtsd.ac.uk::7a967df3-e232-40a5-b10c-dee8f912d80a" providerId="AD" clId="Web-{3904CB23-5844-769F-51F8-3F4FA3995BD9}" dt="2026-08-10T11:01:15.378" v="50" actId="20577"/>
        <pc:sldMkLst>
          <pc:docMk/>
          <pc:sldMk cId="3113657208" sldId="257"/>
        </pc:sldMkLst>
        <pc:spChg chg="mod">
          <ac:chgData name="Corey Edwards" userId="S::corey.edwards@uwtsd.ac.uk::7a967df3-e232-40a5-b10c-dee8f912d80a" providerId="AD" clId="Web-{3904CB23-5844-769F-51F8-3F4FA3995BD9}" dt="2026-08-10T11:00:43.549" v="24" actId="20577"/>
          <ac:spMkLst>
            <pc:docMk/>
            <pc:sldMk cId="3113657208" sldId="257"/>
            <ac:spMk id="2" creationId="{43E07792-D832-963F-C8A4-F0A060C55CBE}"/>
          </ac:spMkLst>
        </pc:spChg>
        <pc:spChg chg="mod">
          <ac:chgData name="Corey Edwards" userId="S::corey.edwards@uwtsd.ac.uk::7a967df3-e232-40a5-b10c-dee8f912d80a" providerId="AD" clId="Web-{3904CB23-5844-769F-51F8-3F4FA3995BD9}" dt="2026-08-10T11:01:15.378" v="50" actId="20577"/>
          <ac:spMkLst>
            <pc:docMk/>
            <pc:sldMk cId="3113657208" sldId="257"/>
            <ac:spMk id="3" creationId="{9B0C7908-2C98-3D88-8B83-83AAE0F6E0DA}"/>
          </ac:spMkLst>
        </pc:spChg>
      </pc:sldChg>
      <pc:sldChg chg="modSp new">
        <pc:chgData name="Corey Edwards" userId="S::corey.edwards@uwtsd.ac.uk::7a967df3-e232-40a5-b10c-dee8f912d80a" providerId="AD" clId="Web-{3904CB23-5844-769F-51F8-3F4FA3995BD9}" dt="2026-08-10T11:01:47.927" v="94" actId="20577"/>
        <pc:sldMkLst>
          <pc:docMk/>
          <pc:sldMk cId="645716456" sldId="258"/>
        </pc:sldMkLst>
        <pc:spChg chg="mod">
          <ac:chgData name="Corey Edwards" userId="S::corey.edwards@uwtsd.ac.uk::7a967df3-e232-40a5-b10c-dee8f912d80a" providerId="AD" clId="Web-{3904CB23-5844-769F-51F8-3F4FA3995BD9}" dt="2026-08-10T11:01:17.597" v="51" actId="20577"/>
          <ac:spMkLst>
            <pc:docMk/>
            <pc:sldMk cId="645716456" sldId="258"/>
            <ac:spMk id="2" creationId="{568BBCA3-23F8-CF8E-FBD1-AEF17E411C96}"/>
          </ac:spMkLst>
        </pc:spChg>
        <pc:spChg chg="mod">
          <ac:chgData name="Corey Edwards" userId="S::corey.edwards@uwtsd.ac.uk::7a967df3-e232-40a5-b10c-dee8f912d80a" providerId="AD" clId="Web-{3904CB23-5844-769F-51F8-3F4FA3995BD9}" dt="2026-08-10T11:01:47.927" v="94" actId="20577"/>
          <ac:spMkLst>
            <pc:docMk/>
            <pc:sldMk cId="645716456" sldId="258"/>
            <ac:spMk id="3" creationId="{EBB1EF5F-14BF-8327-C39C-294623412504}"/>
          </ac:spMkLst>
        </pc:spChg>
      </pc:sldChg>
      <pc:sldChg chg="modSp new">
        <pc:chgData name="Corey Edwards" userId="S::corey.edwards@uwtsd.ac.uk::7a967df3-e232-40a5-b10c-dee8f912d80a" providerId="AD" clId="Web-{3904CB23-5844-769F-51F8-3F4FA3995BD9}" dt="2026-08-10T11:07:19.595" v="126" actId="20577"/>
        <pc:sldMkLst>
          <pc:docMk/>
          <pc:sldMk cId="453851711" sldId="259"/>
        </pc:sldMkLst>
        <pc:spChg chg="mod">
          <ac:chgData name="Corey Edwards" userId="S::corey.edwards@uwtsd.ac.uk::7a967df3-e232-40a5-b10c-dee8f912d80a" providerId="AD" clId="Web-{3904CB23-5844-769F-51F8-3F4FA3995BD9}" dt="2026-08-10T11:01:57.364" v="101" actId="20577"/>
          <ac:spMkLst>
            <pc:docMk/>
            <pc:sldMk cId="453851711" sldId="259"/>
            <ac:spMk id="2" creationId="{5C4A4E04-3C40-184E-E7FF-C3A2510D7A54}"/>
          </ac:spMkLst>
        </pc:spChg>
        <pc:spChg chg="mod">
          <ac:chgData name="Corey Edwards" userId="S::corey.edwards@uwtsd.ac.uk::7a967df3-e232-40a5-b10c-dee8f912d80a" providerId="AD" clId="Web-{3904CB23-5844-769F-51F8-3F4FA3995BD9}" dt="2026-08-10T11:07:19.595" v="126" actId="20577"/>
          <ac:spMkLst>
            <pc:docMk/>
            <pc:sldMk cId="453851711" sldId="259"/>
            <ac:spMk id="3" creationId="{B97FB502-E03E-D4E0-F040-BCBFD5464954}"/>
          </ac:spMkLst>
        </pc:spChg>
      </pc:sldChg>
      <pc:sldChg chg="add">
        <pc:chgData name="Corey Edwards" userId="S::corey.edwards@uwtsd.ac.uk::7a967df3-e232-40a5-b10c-dee8f912d80a" providerId="AD" clId="Web-{3904CB23-5844-769F-51F8-3F4FA3995BD9}" dt="2026-08-10T11:07:08.579" v="102"/>
        <pc:sldMkLst>
          <pc:docMk/>
          <pc:sldMk cId="2644888226" sldId="263"/>
        </pc:sldMkLst>
      </pc:sldChg>
      <pc:sldChg chg="add">
        <pc:chgData name="Corey Edwards" userId="S::corey.edwards@uwtsd.ac.uk::7a967df3-e232-40a5-b10c-dee8f912d80a" providerId="AD" clId="Web-{3904CB23-5844-769F-51F8-3F4FA3995BD9}" dt="2026-08-10T11:07:08.907" v="103"/>
        <pc:sldMkLst>
          <pc:docMk/>
          <pc:sldMk cId="2931879441" sldId="264"/>
        </pc:sldMkLst>
      </pc:sldChg>
      <pc:sldChg chg="modSp new">
        <pc:chgData name="Corey Edwards" userId="S::corey.edwards@uwtsd.ac.uk::7a967df3-e232-40a5-b10c-dee8f912d80a" providerId="AD" clId="Web-{3904CB23-5844-769F-51F8-3F4FA3995BD9}" dt="2026-08-10T11:08:44.270" v="152" actId="20577"/>
        <pc:sldMkLst>
          <pc:docMk/>
          <pc:sldMk cId="1450938109" sldId="265"/>
        </pc:sldMkLst>
        <pc:spChg chg="mod">
          <ac:chgData name="Corey Edwards" userId="S::corey.edwards@uwtsd.ac.uk::7a967df3-e232-40a5-b10c-dee8f912d80a" providerId="AD" clId="Web-{3904CB23-5844-769F-51F8-3F4FA3995BD9}" dt="2026-08-10T11:07:45.299" v="145" actId="20577"/>
          <ac:spMkLst>
            <pc:docMk/>
            <pc:sldMk cId="1450938109" sldId="265"/>
            <ac:spMk id="2" creationId="{DB7F3EAB-CB0E-E73F-66CD-72B4BB913CDA}"/>
          </ac:spMkLst>
        </pc:spChg>
        <pc:spChg chg="mod">
          <ac:chgData name="Corey Edwards" userId="S::corey.edwards@uwtsd.ac.uk::7a967df3-e232-40a5-b10c-dee8f912d80a" providerId="AD" clId="Web-{3904CB23-5844-769F-51F8-3F4FA3995BD9}" dt="2026-08-10T11:08:44.270" v="152" actId="20577"/>
          <ac:spMkLst>
            <pc:docMk/>
            <pc:sldMk cId="1450938109" sldId="265"/>
            <ac:spMk id="3" creationId="{B06C79D8-B352-EF24-A7E0-71E5F9360337}"/>
          </ac:spMkLst>
        </pc:spChg>
      </pc:sldChg>
      <pc:sldChg chg="modSp new">
        <pc:chgData name="Corey Edwards" userId="S::corey.edwards@uwtsd.ac.uk::7a967df3-e232-40a5-b10c-dee8f912d80a" providerId="AD" clId="Web-{3904CB23-5844-769F-51F8-3F4FA3995BD9}" dt="2026-08-10T11:09:06.568" v="169" actId="20577"/>
        <pc:sldMkLst>
          <pc:docMk/>
          <pc:sldMk cId="1316106043" sldId="266"/>
        </pc:sldMkLst>
        <pc:spChg chg="mod">
          <ac:chgData name="Corey Edwards" userId="S::corey.edwards@uwtsd.ac.uk::7a967df3-e232-40a5-b10c-dee8f912d80a" providerId="AD" clId="Web-{3904CB23-5844-769F-51F8-3F4FA3995BD9}" dt="2026-08-10T11:08:56.864" v="158" actId="20577"/>
          <ac:spMkLst>
            <pc:docMk/>
            <pc:sldMk cId="1316106043" sldId="266"/>
            <ac:spMk id="2" creationId="{B3D5CC1D-58F0-01ED-50AA-B0863FC61D06}"/>
          </ac:spMkLst>
        </pc:spChg>
        <pc:spChg chg="mod">
          <ac:chgData name="Corey Edwards" userId="S::corey.edwards@uwtsd.ac.uk::7a967df3-e232-40a5-b10c-dee8f912d80a" providerId="AD" clId="Web-{3904CB23-5844-769F-51F8-3F4FA3995BD9}" dt="2026-08-10T11:09:06.568" v="169" actId="20577"/>
          <ac:spMkLst>
            <pc:docMk/>
            <pc:sldMk cId="1316106043" sldId="266"/>
            <ac:spMk id="3" creationId="{19B1C6B1-12DF-0A27-015E-F3157E8E6AEC}"/>
          </ac:spMkLst>
        </pc:spChg>
      </pc:sldChg>
      <pc:sldChg chg="modSp new">
        <pc:chgData name="Corey Edwards" userId="S::corey.edwards@uwtsd.ac.uk::7a967df3-e232-40a5-b10c-dee8f912d80a" providerId="AD" clId="Web-{3904CB23-5844-769F-51F8-3F4FA3995BD9}" dt="2026-08-10T11:09:43.804" v="234" actId="20577"/>
        <pc:sldMkLst>
          <pc:docMk/>
          <pc:sldMk cId="4266663038" sldId="267"/>
        </pc:sldMkLst>
        <pc:spChg chg="mod">
          <ac:chgData name="Corey Edwards" userId="S::corey.edwards@uwtsd.ac.uk::7a967df3-e232-40a5-b10c-dee8f912d80a" providerId="AD" clId="Web-{3904CB23-5844-769F-51F8-3F4FA3995BD9}" dt="2026-08-10T11:09:15.693" v="178" actId="20577"/>
          <ac:spMkLst>
            <pc:docMk/>
            <pc:sldMk cId="4266663038" sldId="267"/>
            <ac:spMk id="2" creationId="{049B6710-4C10-43A9-CDD2-F57F4D57B535}"/>
          </ac:spMkLst>
        </pc:spChg>
        <pc:spChg chg="mod">
          <ac:chgData name="Corey Edwards" userId="S::corey.edwards@uwtsd.ac.uk::7a967df3-e232-40a5-b10c-dee8f912d80a" providerId="AD" clId="Web-{3904CB23-5844-769F-51F8-3F4FA3995BD9}" dt="2026-08-10T11:09:43.804" v="234" actId="20577"/>
          <ac:spMkLst>
            <pc:docMk/>
            <pc:sldMk cId="4266663038" sldId="267"/>
            <ac:spMk id="3" creationId="{271611A5-D676-746C-0B35-094154E66974}"/>
          </ac:spMkLst>
        </pc:spChg>
      </pc:sldChg>
      <pc:sldChg chg="modSp new">
        <pc:chgData name="Corey Edwards" userId="S::corey.edwards@uwtsd.ac.uk::7a967df3-e232-40a5-b10c-dee8f912d80a" providerId="AD" clId="Web-{3904CB23-5844-769F-51F8-3F4FA3995BD9}" dt="2026-08-10T11:10:45.790" v="255" actId="20577"/>
        <pc:sldMkLst>
          <pc:docMk/>
          <pc:sldMk cId="685277740" sldId="268"/>
        </pc:sldMkLst>
        <pc:spChg chg="mod">
          <ac:chgData name="Corey Edwards" userId="S::corey.edwards@uwtsd.ac.uk::7a967df3-e232-40a5-b10c-dee8f912d80a" providerId="AD" clId="Web-{3904CB23-5844-769F-51F8-3F4FA3995BD9}" dt="2026-08-10T11:10:37.634" v="248" actId="20577"/>
          <ac:spMkLst>
            <pc:docMk/>
            <pc:sldMk cId="685277740" sldId="268"/>
            <ac:spMk id="2" creationId="{D06D6C67-0B64-EBBB-CD5C-B8792B076264}"/>
          </ac:spMkLst>
        </pc:spChg>
        <pc:spChg chg="mod">
          <ac:chgData name="Corey Edwards" userId="S::corey.edwards@uwtsd.ac.uk::7a967df3-e232-40a5-b10c-dee8f912d80a" providerId="AD" clId="Web-{3904CB23-5844-769F-51F8-3F4FA3995BD9}" dt="2026-08-10T11:10:45.790" v="255" actId="20577"/>
          <ac:spMkLst>
            <pc:docMk/>
            <pc:sldMk cId="685277740" sldId="268"/>
            <ac:spMk id="3" creationId="{AC24638A-A7B7-F200-A722-E3F350BDAF07}"/>
          </ac:spMkLst>
        </pc:spChg>
      </pc:sldChg>
      <pc:sldChg chg="modSp new">
        <pc:chgData name="Corey Edwards" userId="S::corey.edwards@uwtsd.ac.uk::7a967df3-e232-40a5-b10c-dee8f912d80a" providerId="AD" clId="Web-{3904CB23-5844-769F-51F8-3F4FA3995BD9}" dt="2026-08-10T11:11:09.447" v="276" actId="20577"/>
        <pc:sldMkLst>
          <pc:docMk/>
          <pc:sldMk cId="1151302059" sldId="269"/>
        </pc:sldMkLst>
        <pc:spChg chg="mod">
          <ac:chgData name="Corey Edwards" userId="S::corey.edwards@uwtsd.ac.uk::7a967df3-e232-40a5-b10c-dee8f912d80a" providerId="AD" clId="Web-{3904CB23-5844-769F-51F8-3F4FA3995BD9}" dt="2026-08-10T11:10:55.025" v="265" actId="20577"/>
          <ac:spMkLst>
            <pc:docMk/>
            <pc:sldMk cId="1151302059" sldId="269"/>
            <ac:spMk id="2" creationId="{61CD9F91-5FF9-F786-B0E4-585EFE97FCB8}"/>
          </ac:spMkLst>
        </pc:spChg>
        <pc:spChg chg="mod">
          <ac:chgData name="Corey Edwards" userId="S::corey.edwards@uwtsd.ac.uk::7a967df3-e232-40a5-b10c-dee8f912d80a" providerId="AD" clId="Web-{3904CB23-5844-769F-51F8-3F4FA3995BD9}" dt="2026-08-10T11:11:09.447" v="276" actId="20577"/>
          <ac:spMkLst>
            <pc:docMk/>
            <pc:sldMk cId="1151302059" sldId="269"/>
            <ac:spMk id="3" creationId="{8B39ABC5-6794-8522-B742-49AB48C5B048}"/>
          </ac:spMkLst>
        </pc:spChg>
      </pc:sldChg>
      <pc:sldChg chg="modSp new">
        <pc:chgData name="Corey Edwards" userId="S::corey.edwards@uwtsd.ac.uk::7a967df3-e232-40a5-b10c-dee8f912d80a" providerId="AD" clId="Web-{3904CB23-5844-769F-51F8-3F4FA3995BD9}" dt="2026-08-10T11:11:32.542" v="299" actId="20577"/>
        <pc:sldMkLst>
          <pc:docMk/>
          <pc:sldMk cId="4253836735" sldId="270"/>
        </pc:sldMkLst>
        <pc:spChg chg="mod">
          <ac:chgData name="Corey Edwards" userId="S::corey.edwards@uwtsd.ac.uk::7a967df3-e232-40a5-b10c-dee8f912d80a" providerId="AD" clId="Web-{3904CB23-5844-769F-51F8-3F4FA3995BD9}" dt="2026-08-10T11:11:20.010" v="284" actId="20577"/>
          <ac:spMkLst>
            <pc:docMk/>
            <pc:sldMk cId="4253836735" sldId="270"/>
            <ac:spMk id="2" creationId="{DCA936E4-4CCB-9701-B572-7E3880554587}"/>
          </ac:spMkLst>
        </pc:spChg>
        <pc:spChg chg="mod">
          <ac:chgData name="Corey Edwards" userId="S::corey.edwards@uwtsd.ac.uk::7a967df3-e232-40a5-b10c-dee8f912d80a" providerId="AD" clId="Web-{3904CB23-5844-769F-51F8-3F4FA3995BD9}" dt="2026-08-10T11:11:32.542" v="299" actId="20577"/>
          <ac:spMkLst>
            <pc:docMk/>
            <pc:sldMk cId="4253836735" sldId="270"/>
            <ac:spMk id="3" creationId="{02B467F9-7FC7-C023-2BA6-A6943D842805}"/>
          </ac:spMkLst>
        </pc:spChg>
      </pc:sldChg>
      <pc:sldChg chg="add">
        <pc:chgData name="Corey Edwards" userId="S::corey.edwards@uwtsd.ac.uk::7a967df3-e232-40a5-b10c-dee8f912d80a" providerId="AD" clId="Web-{3904CB23-5844-769F-51F8-3F4FA3995BD9}" dt="2026-08-10T11:17:02.195" v="303"/>
        <pc:sldMkLst>
          <pc:docMk/>
          <pc:sldMk cId="1318889441" sldId="505"/>
        </pc:sldMkLst>
      </pc:sldChg>
      <pc:sldChg chg="add">
        <pc:chgData name="Corey Edwards" userId="S::corey.edwards@uwtsd.ac.uk::7a967df3-e232-40a5-b10c-dee8f912d80a" providerId="AD" clId="Web-{3904CB23-5844-769F-51F8-3F4FA3995BD9}" dt="2026-08-10T11:17:02.366" v="304"/>
        <pc:sldMkLst>
          <pc:docMk/>
          <pc:sldMk cId="4292642612" sldId="506"/>
        </pc:sldMkLst>
      </pc:sldChg>
      <pc:sldChg chg="add">
        <pc:chgData name="Corey Edwards" userId="S::corey.edwards@uwtsd.ac.uk::7a967df3-e232-40a5-b10c-dee8f912d80a" providerId="AD" clId="Web-{3904CB23-5844-769F-51F8-3F4FA3995BD9}" dt="2026-08-10T11:17:01.382" v="300"/>
        <pc:sldMkLst>
          <pc:docMk/>
          <pc:sldMk cId="3853526174" sldId="546"/>
        </pc:sldMkLst>
      </pc:sldChg>
      <pc:sldChg chg="add">
        <pc:chgData name="Corey Edwards" userId="S::corey.edwards@uwtsd.ac.uk::7a967df3-e232-40a5-b10c-dee8f912d80a" providerId="AD" clId="Web-{3904CB23-5844-769F-51F8-3F4FA3995BD9}" dt="2026-08-10T11:17:01.710" v="301"/>
        <pc:sldMkLst>
          <pc:docMk/>
          <pc:sldMk cId="2584839545" sldId="548"/>
        </pc:sldMkLst>
      </pc:sldChg>
      <pc:sldChg chg="modSp add">
        <pc:chgData name="Corey Edwards" userId="S::corey.edwards@uwtsd.ac.uk::7a967df3-e232-40a5-b10c-dee8f912d80a" providerId="AD" clId="Web-{3904CB23-5844-769F-51F8-3F4FA3995BD9}" dt="2026-08-10T11:17:39.884" v="312" actId="20577"/>
        <pc:sldMkLst>
          <pc:docMk/>
          <pc:sldMk cId="3204939999" sldId="551"/>
        </pc:sldMkLst>
        <pc:spChg chg="mod">
          <ac:chgData name="Corey Edwards" userId="S::corey.edwards@uwtsd.ac.uk::7a967df3-e232-40a5-b10c-dee8f912d80a" providerId="AD" clId="Web-{3904CB23-5844-769F-51F8-3F4FA3995BD9}" dt="2026-08-10T11:17:27.492" v="309" actId="20577"/>
          <ac:spMkLst>
            <pc:docMk/>
            <pc:sldMk cId="3204939999" sldId="551"/>
            <ac:spMk id="2" creationId="{07364F59-3207-6C64-36AC-1B821066B8CB}"/>
          </ac:spMkLst>
        </pc:spChg>
        <pc:spChg chg="mod">
          <ac:chgData name="Corey Edwards" userId="S::corey.edwards@uwtsd.ac.uk::7a967df3-e232-40a5-b10c-dee8f912d80a" providerId="AD" clId="Web-{3904CB23-5844-769F-51F8-3F4FA3995BD9}" dt="2026-08-10T11:17:39.884" v="312" actId="20577"/>
          <ac:spMkLst>
            <pc:docMk/>
            <pc:sldMk cId="3204939999" sldId="551"/>
            <ac:spMk id="6" creationId="{5F41909F-17CA-E883-3909-6CF6CC4749DF}"/>
          </ac:spMkLst>
        </pc:spChg>
      </pc:sldChg>
      <pc:sldChg chg="add">
        <pc:chgData name="Corey Edwards" userId="S::corey.edwards@uwtsd.ac.uk::7a967df3-e232-40a5-b10c-dee8f912d80a" providerId="AD" clId="Web-{3904CB23-5844-769F-51F8-3F4FA3995BD9}" dt="2026-08-10T11:17:02.538" v="305"/>
        <pc:sldMkLst>
          <pc:docMk/>
          <pc:sldMk cId="370192157" sldId="554"/>
        </pc:sldMkLst>
      </pc:sldChg>
      <pc:sldChg chg="add">
        <pc:chgData name="Corey Edwards" userId="S::corey.edwards@uwtsd.ac.uk::7a967df3-e232-40a5-b10c-dee8f912d80a" providerId="AD" clId="Web-{3904CB23-5844-769F-51F8-3F4FA3995BD9}" dt="2026-08-10T11:17:02.726" v="306"/>
        <pc:sldMkLst>
          <pc:docMk/>
          <pc:sldMk cId="2296439633" sldId="555"/>
        </pc:sldMkLst>
      </pc:sldChg>
      <pc:sldChg chg="add">
        <pc:chgData name="Corey Edwards" userId="S::corey.edwards@uwtsd.ac.uk::7a967df3-e232-40a5-b10c-dee8f912d80a" providerId="AD" clId="Web-{3904CB23-5844-769F-51F8-3F4FA3995BD9}" dt="2026-08-10T11:17:02.929" v="307"/>
        <pc:sldMkLst>
          <pc:docMk/>
          <pc:sldMk cId="1058107010" sldId="556"/>
        </pc:sldMkLst>
      </pc:sldChg>
      <pc:sldChg chg="add">
        <pc:chgData name="Corey Edwards" userId="S::corey.edwards@uwtsd.ac.uk::7a967df3-e232-40a5-b10c-dee8f912d80a" providerId="AD" clId="Web-{3904CB23-5844-769F-51F8-3F4FA3995BD9}" dt="2026-08-10T11:17:03.242" v="308"/>
        <pc:sldMkLst>
          <pc:docMk/>
          <pc:sldMk cId="3001983846" sldId="564"/>
        </pc:sldMkLst>
      </pc:sldChg>
      <pc:sldChg chg="modSp new">
        <pc:chgData name="Corey Edwards" userId="S::corey.edwards@uwtsd.ac.uk::7a967df3-e232-40a5-b10c-dee8f912d80a" providerId="AD" clId="Web-{3904CB23-5844-769F-51F8-3F4FA3995BD9}" dt="2026-08-10T11:17:58.259" v="331" actId="20577"/>
        <pc:sldMkLst>
          <pc:docMk/>
          <pc:sldMk cId="1712860950" sldId="565"/>
        </pc:sldMkLst>
        <pc:spChg chg="mod">
          <ac:chgData name="Corey Edwards" userId="S::corey.edwards@uwtsd.ac.uk::7a967df3-e232-40a5-b10c-dee8f912d80a" providerId="AD" clId="Web-{3904CB23-5844-769F-51F8-3F4FA3995BD9}" dt="2026-08-10T11:17:55.212" v="330" actId="20577"/>
          <ac:spMkLst>
            <pc:docMk/>
            <pc:sldMk cId="1712860950" sldId="565"/>
            <ac:spMk id="2" creationId="{274958CD-97E8-7B04-1B2D-C6011332C9D2}"/>
          </ac:spMkLst>
        </pc:spChg>
        <pc:spChg chg="mod">
          <ac:chgData name="Corey Edwards" userId="S::corey.edwards@uwtsd.ac.uk::7a967df3-e232-40a5-b10c-dee8f912d80a" providerId="AD" clId="Web-{3904CB23-5844-769F-51F8-3F4FA3995BD9}" dt="2026-08-10T11:17:58.259" v="331" actId="20577"/>
          <ac:spMkLst>
            <pc:docMk/>
            <pc:sldMk cId="1712860950" sldId="565"/>
            <ac:spMk id="3" creationId="{C57585B1-6D08-99CC-F360-B6D1701B60AB}"/>
          </ac:spMkLst>
        </pc:spChg>
      </pc:sldChg>
      <pc:sldChg chg="modSp new">
        <pc:chgData name="Corey Edwards" userId="S::corey.edwards@uwtsd.ac.uk::7a967df3-e232-40a5-b10c-dee8f912d80a" providerId="AD" clId="Web-{3904CB23-5844-769F-51F8-3F4FA3995BD9}" dt="2026-08-10T11:18:25.713" v="338" actId="20577"/>
        <pc:sldMkLst>
          <pc:docMk/>
          <pc:sldMk cId="457112328" sldId="566"/>
        </pc:sldMkLst>
        <pc:spChg chg="mod">
          <ac:chgData name="Corey Edwards" userId="S::corey.edwards@uwtsd.ac.uk::7a967df3-e232-40a5-b10c-dee8f912d80a" providerId="AD" clId="Web-{3904CB23-5844-769F-51F8-3F4FA3995BD9}" dt="2026-08-10T11:18:25.713" v="338" actId="20577"/>
          <ac:spMkLst>
            <pc:docMk/>
            <pc:sldMk cId="457112328" sldId="566"/>
            <ac:spMk id="2" creationId="{29F65B2B-F582-645F-04D9-79A337205B85}"/>
          </ac:spMkLst>
        </pc:spChg>
        <pc:spChg chg="mod">
          <ac:chgData name="Corey Edwards" userId="S::corey.edwards@uwtsd.ac.uk::7a967df3-e232-40a5-b10c-dee8f912d80a" providerId="AD" clId="Web-{3904CB23-5844-769F-51F8-3F4FA3995BD9}" dt="2026-08-10T11:18:23.526" v="337" actId="20577"/>
          <ac:spMkLst>
            <pc:docMk/>
            <pc:sldMk cId="457112328" sldId="566"/>
            <ac:spMk id="3" creationId="{5F1465D8-444C-4C5E-761C-67CFF46A1571}"/>
          </ac:spMkLst>
        </pc:spChg>
      </pc:sldChg>
      <pc:sldChg chg="modSp add replId">
        <pc:chgData name="Corey Edwards" userId="S::corey.edwards@uwtsd.ac.uk::7a967df3-e232-40a5-b10c-dee8f912d80a" providerId="AD" clId="Web-{3904CB23-5844-769F-51F8-3F4FA3995BD9}" dt="2026-08-10T11:18:17.682" v="335" actId="20577"/>
        <pc:sldMkLst>
          <pc:docMk/>
          <pc:sldMk cId="2344024760" sldId="567"/>
        </pc:sldMkLst>
        <pc:spChg chg="mod">
          <ac:chgData name="Corey Edwards" userId="S::corey.edwards@uwtsd.ac.uk::7a967df3-e232-40a5-b10c-dee8f912d80a" providerId="AD" clId="Web-{3904CB23-5844-769F-51F8-3F4FA3995BD9}" dt="2026-08-10T11:18:17.682" v="335" actId="20577"/>
          <ac:spMkLst>
            <pc:docMk/>
            <pc:sldMk cId="2344024760" sldId="567"/>
            <ac:spMk id="3" creationId="{D1675A07-8951-D19E-318D-44E2953F0797}"/>
          </ac:spMkLst>
        </pc:spChg>
      </pc:sldChg>
      <pc:sldChg chg="modSp add replId">
        <pc:chgData name="Corey Edwards" userId="S::corey.edwards@uwtsd.ac.uk::7a967df3-e232-40a5-b10c-dee8f912d80a" providerId="AD" clId="Web-{3904CB23-5844-769F-51F8-3F4FA3995BD9}" dt="2026-08-10T11:18:33.245" v="340" actId="20577"/>
        <pc:sldMkLst>
          <pc:docMk/>
          <pc:sldMk cId="2901298056" sldId="568"/>
        </pc:sldMkLst>
        <pc:spChg chg="mod">
          <ac:chgData name="Corey Edwards" userId="S::corey.edwards@uwtsd.ac.uk::7a967df3-e232-40a5-b10c-dee8f912d80a" providerId="AD" clId="Web-{3904CB23-5844-769F-51F8-3F4FA3995BD9}" dt="2026-08-10T11:18:33.245" v="340" actId="20577"/>
          <ac:spMkLst>
            <pc:docMk/>
            <pc:sldMk cId="2901298056" sldId="568"/>
            <ac:spMk id="3" creationId="{A5748237-F210-0C72-14B5-A41A06D16DC5}"/>
          </ac:spMkLst>
        </pc:spChg>
      </pc:sldChg>
      <pc:sldChg chg="modSp new">
        <pc:chgData name="Corey Edwards" userId="S::corey.edwards@uwtsd.ac.uk::7a967df3-e232-40a5-b10c-dee8f912d80a" providerId="AD" clId="Web-{3904CB23-5844-769F-51F8-3F4FA3995BD9}" dt="2026-08-10T11:18:45.902" v="349" actId="20577"/>
        <pc:sldMkLst>
          <pc:docMk/>
          <pc:sldMk cId="590759905" sldId="569"/>
        </pc:sldMkLst>
        <pc:spChg chg="mod">
          <ac:chgData name="Corey Edwards" userId="S::corey.edwards@uwtsd.ac.uk::7a967df3-e232-40a5-b10c-dee8f912d80a" providerId="AD" clId="Web-{3904CB23-5844-769F-51F8-3F4FA3995BD9}" dt="2026-08-10T11:18:45.902" v="349" actId="20577"/>
          <ac:spMkLst>
            <pc:docMk/>
            <pc:sldMk cId="590759905" sldId="569"/>
            <ac:spMk id="2" creationId="{E60DF0EA-CEAB-9E43-7623-BFB08F344479}"/>
          </ac:spMkLst>
        </pc:spChg>
        <pc:spChg chg="mod">
          <ac:chgData name="Corey Edwards" userId="S::corey.edwards@uwtsd.ac.uk::7a967df3-e232-40a5-b10c-dee8f912d80a" providerId="AD" clId="Web-{3904CB23-5844-769F-51F8-3F4FA3995BD9}" dt="2026-08-10T11:18:40.011" v="342" actId="20577"/>
          <ac:spMkLst>
            <pc:docMk/>
            <pc:sldMk cId="590759905" sldId="569"/>
            <ac:spMk id="3" creationId="{B1F73224-F588-3786-6FE3-923C54C17058}"/>
          </ac:spMkLst>
        </pc:spChg>
      </pc:sldChg>
      <pc:sldChg chg="modSp new">
        <pc:chgData name="Corey Edwards" userId="S::corey.edwards@uwtsd.ac.uk::7a967df3-e232-40a5-b10c-dee8f912d80a" providerId="AD" clId="Web-{3904CB23-5844-769F-51F8-3F4FA3995BD9}" dt="2026-08-10T11:20:15.842" v="364" actId="20577"/>
        <pc:sldMkLst>
          <pc:docMk/>
          <pc:sldMk cId="1517982030" sldId="570"/>
        </pc:sldMkLst>
        <pc:spChg chg="mod">
          <ac:chgData name="Corey Edwards" userId="S::corey.edwards@uwtsd.ac.uk::7a967df3-e232-40a5-b10c-dee8f912d80a" providerId="AD" clId="Web-{3904CB23-5844-769F-51F8-3F4FA3995BD9}" dt="2026-08-10T11:20:10.967" v="363" actId="20577"/>
          <ac:spMkLst>
            <pc:docMk/>
            <pc:sldMk cId="1517982030" sldId="570"/>
            <ac:spMk id="2" creationId="{E3646F54-C4A6-5467-F0C6-B54563E1CA81}"/>
          </ac:spMkLst>
        </pc:spChg>
        <pc:spChg chg="mod">
          <ac:chgData name="Corey Edwards" userId="S::corey.edwards@uwtsd.ac.uk::7a967df3-e232-40a5-b10c-dee8f912d80a" providerId="AD" clId="Web-{3904CB23-5844-769F-51F8-3F4FA3995BD9}" dt="2026-08-10T11:20:15.842" v="364" actId="20577"/>
          <ac:spMkLst>
            <pc:docMk/>
            <pc:sldMk cId="1517982030" sldId="570"/>
            <ac:spMk id="3" creationId="{2411DE6F-B238-EBCB-6B78-93BA1322C4DC}"/>
          </ac:spMkLst>
        </pc:spChg>
      </pc:sldChg>
      <pc:sldChg chg="modSp new">
        <pc:chgData name="Corey Edwards" userId="S::corey.edwards@uwtsd.ac.uk::7a967df3-e232-40a5-b10c-dee8f912d80a" providerId="AD" clId="Web-{3904CB23-5844-769F-51F8-3F4FA3995BD9}" dt="2026-08-10T11:20:41.859" v="373" actId="20577"/>
        <pc:sldMkLst>
          <pc:docMk/>
          <pc:sldMk cId="1270941227" sldId="571"/>
        </pc:sldMkLst>
        <pc:spChg chg="mod">
          <ac:chgData name="Corey Edwards" userId="S::corey.edwards@uwtsd.ac.uk::7a967df3-e232-40a5-b10c-dee8f912d80a" providerId="AD" clId="Web-{3904CB23-5844-769F-51F8-3F4FA3995BD9}" dt="2026-08-10T11:20:41.859" v="373" actId="20577"/>
          <ac:spMkLst>
            <pc:docMk/>
            <pc:sldMk cId="1270941227" sldId="571"/>
            <ac:spMk id="2" creationId="{98661B5C-9D60-A339-53C5-CFE19E3DD548}"/>
          </ac:spMkLst>
        </pc:spChg>
        <pc:spChg chg="mod">
          <ac:chgData name="Corey Edwards" userId="S::corey.edwards@uwtsd.ac.uk::7a967df3-e232-40a5-b10c-dee8f912d80a" providerId="AD" clId="Web-{3904CB23-5844-769F-51F8-3F4FA3995BD9}" dt="2026-08-10T11:20:21.405" v="366" actId="20577"/>
          <ac:spMkLst>
            <pc:docMk/>
            <pc:sldMk cId="1270941227" sldId="571"/>
            <ac:spMk id="3" creationId="{71FEEEDC-A754-1FBD-112B-3548CCE8D4BD}"/>
          </ac:spMkLst>
        </pc:spChg>
      </pc:sldChg>
      <pc:sldChg chg="modSp new">
        <pc:chgData name="Corey Edwards" userId="S::corey.edwards@uwtsd.ac.uk::7a967df3-e232-40a5-b10c-dee8f912d80a" providerId="AD" clId="Web-{3904CB23-5844-769F-51F8-3F4FA3995BD9}" dt="2026-08-10T11:20:46.250" v="377" actId="20577"/>
        <pc:sldMkLst>
          <pc:docMk/>
          <pc:sldMk cId="3734760204" sldId="572"/>
        </pc:sldMkLst>
        <pc:spChg chg="mod">
          <ac:chgData name="Corey Edwards" userId="S::corey.edwards@uwtsd.ac.uk::7a967df3-e232-40a5-b10c-dee8f912d80a" providerId="AD" clId="Web-{3904CB23-5844-769F-51F8-3F4FA3995BD9}" dt="2026-08-10T11:20:46.250" v="377" actId="20577"/>
          <ac:spMkLst>
            <pc:docMk/>
            <pc:sldMk cId="3734760204" sldId="572"/>
            <ac:spMk id="2" creationId="{B70E554B-E63A-D0DE-5FD2-62B0B2BA001A}"/>
          </ac:spMkLst>
        </pc:spChg>
        <pc:spChg chg="mod">
          <ac:chgData name="Corey Edwards" userId="S::corey.edwards@uwtsd.ac.uk::7a967df3-e232-40a5-b10c-dee8f912d80a" providerId="AD" clId="Web-{3904CB23-5844-769F-51F8-3F4FA3995BD9}" dt="2026-08-10T11:20:30.499" v="368" actId="20577"/>
          <ac:spMkLst>
            <pc:docMk/>
            <pc:sldMk cId="3734760204" sldId="572"/>
            <ac:spMk id="3" creationId="{53CBE440-7B4F-4680-E594-E31186DAE18B}"/>
          </ac:spMkLst>
        </pc:spChg>
      </pc:sldChg>
      <pc:sldChg chg="modSp new">
        <pc:chgData name="Corey Edwards" userId="S::corey.edwards@uwtsd.ac.uk::7a967df3-e232-40a5-b10c-dee8f912d80a" providerId="AD" clId="Web-{3904CB23-5844-769F-51F8-3F4FA3995BD9}" dt="2026-08-10T11:20:48.531" v="379" actId="20577"/>
        <pc:sldMkLst>
          <pc:docMk/>
          <pc:sldMk cId="2048476528" sldId="573"/>
        </pc:sldMkLst>
        <pc:spChg chg="mod">
          <ac:chgData name="Corey Edwards" userId="S::corey.edwards@uwtsd.ac.uk::7a967df3-e232-40a5-b10c-dee8f912d80a" providerId="AD" clId="Web-{3904CB23-5844-769F-51F8-3F4FA3995BD9}" dt="2026-08-10T11:20:48.531" v="379" actId="20577"/>
          <ac:spMkLst>
            <pc:docMk/>
            <pc:sldMk cId="2048476528" sldId="573"/>
            <ac:spMk id="2" creationId="{ACDB192F-5947-344B-4B9F-10FEF6D7990A}"/>
          </ac:spMkLst>
        </pc:spChg>
        <pc:spChg chg="mod">
          <ac:chgData name="Corey Edwards" userId="S::corey.edwards@uwtsd.ac.uk::7a967df3-e232-40a5-b10c-dee8f912d80a" providerId="AD" clId="Web-{3904CB23-5844-769F-51F8-3F4FA3995BD9}" dt="2026-08-10T11:20:37.812" v="371" actId="20577"/>
          <ac:spMkLst>
            <pc:docMk/>
            <pc:sldMk cId="2048476528" sldId="573"/>
            <ac:spMk id="3" creationId="{CAB6C561-B494-E4F1-64EB-785FF1419FEB}"/>
          </ac:spMkLst>
        </pc:spChg>
      </pc:sldChg>
      <pc:sldChg chg="modSp new">
        <pc:chgData name="Corey Edwards" userId="S::corey.edwards@uwtsd.ac.uk::7a967df3-e232-40a5-b10c-dee8f912d80a" providerId="AD" clId="Web-{3904CB23-5844-769F-51F8-3F4FA3995BD9}" dt="2026-08-10T11:23:24.771" v="413" actId="20577"/>
        <pc:sldMkLst>
          <pc:docMk/>
          <pc:sldMk cId="4150149493" sldId="574"/>
        </pc:sldMkLst>
        <pc:spChg chg="mod">
          <ac:chgData name="Corey Edwards" userId="S::corey.edwards@uwtsd.ac.uk::7a967df3-e232-40a5-b10c-dee8f912d80a" providerId="AD" clId="Web-{3904CB23-5844-769F-51F8-3F4FA3995BD9}" dt="2026-08-10T11:22:37.254" v="390" actId="20577"/>
          <ac:spMkLst>
            <pc:docMk/>
            <pc:sldMk cId="4150149493" sldId="574"/>
            <ac:spMk id="2" creationId="{928E59A3-8C01-A672-F398-259D3D159242}"/>
          </ac:spMkLst>
        </pc:spChg>
        <pc:spChg chg="mod">
          <ac:chgData name="Corey Edwards" userId="S::corey.edwards@uwtsd.ac.uk::7a967df3-e232-40a5-b10c-dee8f912d80a" providerId="AD" clId="Web-{3904CB23-5844-769F-51F8-3F4FA3995BD9}" dt="2026-08-10T11:23:24.771" v="413" actId="20577"/>
          <ac:spMkLst>
            <pc:docMk/>
            <pc:sldMk cId="4150149493" sldId="574"/>
            <ac:spMk id="3" creationId="{3D4149F8-6797-E9ED-10AF-54F3AEB44CDB}"/>
          </ac:spMkLst>
        </pc:spChg>
      </pc:sldChg>
      <pc:sldChg chg="modSp new">
        <pc:chgData name="Corey Edwards" userId="S::corey.edwards@uwtsd.ac.uk::7a967df3-e232-40a5-b10c-dee8f912d80a" providerId="AD" clId="Web-{3904CB23-5844-769F-51F8-3F4FA3995BD9}" dt="2026-08-10T11:23:45.928" v="430" actId="20577"/>
        <pc:sldMkLst>
          <pc:docMk/>
          <pc:sldMk cId="3281645907" sldId="575"/>
        </pc:sldMkLst>
        <pc:spChg chg="mod">
          <ac:chgData name="Corey Edwards" userId="S::corey.edwards@uwtsd.ac.uk::7a967df3-e232-40a5-b10c-dee8f912d80a" providerId="AD" clId="Web-{3904CB23-5844-769F-51F8-3F4FA3995BD9}" dt="2026-08-10T11:23:31.975" v="420" actId="20577"/>
          <ac:spMkLst>
            <pc:docMk/>
            <pc:sldMk cId="3281645907" sldId="575"/>
            <ac:spMk id="2" creationId="{3A7CD96A-993E-BBCC-8691-849F45E6917F}"/>
          </ac:spMkLst>
        </pc:spChg>
        <pc:spChg chg="mod">
          <ac:chgData name="Corey Edwards" userId="S::corey.edwards@uwtsd.ac.uk::7a967df3-e232-40a5-b10c-dee8f912d80a" providerId="AD" clId="Web-{3904CB23-5844-769F-51F8-3F4FA3995BD9}" dt="2026-08-10T11:23:45.928" v="430" actId="20577"/>
          <ac:spMkLst>
            <pc:docMk/>
            <pc:sldMk cId="3281645907" sldId="575"/>
            <ac:spMk id="3" creationId="{72EDA90B-8D0E-E73F-C2CC-71448DF673D8}"/>
          </ac:spMkLst>
        </pc:spChg>
      </pc:sldChg>
      <pc:sldChg chg="modSp add replId">
        <pc:chgData name="Corey Edwards" userId="S::corey.edwards@uwtsd.ac.uk::7a967df3-e232-40a5-b10c-dee8f912d80a" providerId="AD" clId="Web-{3904CB23-5844-769F-51F8-3F4FA3995BD9}" dt="2026-08-10T11:25:51.855" v="502" actId="20577"/>
        <pc:sldMkLst>
          <pc:docMk/>
          <pc:sldMk cId="2579529983" sldId="576"/>
        </pc:sldMkLst>
        <pc:spChg chg="mod">
          <ac:chgData name="Corey Edwards" userId="S::corey.edwards@uwtsd.ac.uk::7a967df3-e232-40a5-b10c-dee8f912d80a" providerId="AD" clId="Web-{3904CB23-5844-769F-51F8-3F4FA3995BD9}" dt="2026-08-10T11:25:51.855" v="502" actId="20577"/>
          <ac:spMkLst>
            <pc:docMk/>
            <pc:sldMk cId="2579529983" sldId="576"/>
            <ac:spMk id="3" creationId="{415F39AC-7125-ECBE-2D2C-C32A0F240236}"/>
          </ac:spMkLst>
        </pc:spChg>
      </pc:sldChg>
      <pc:sldChg chg="modSp new">
        <pc:chgData name="Corey Edwards" userId="S::corey.edwards@uwtsd.ac.uk::7a967df3-e232-40a5-b10c-dee8f912d80a" providerId="AD" clId="Web-{3904CB23-5844-769F-51F8-3F4FA3995BD9}" dt="2026-08-10T11:26:31.981" v="552" actId="20577"/>
        <pc:sldMkLst>
          <pc:docMk/>
          <pc:sldMk cId="2083906160" sldId="577"/>
        </pc:sldMkLst>
        <pc:spChg chg="mod">
          <ac:chgData name="Corey Edwards" userId="S::corey.edwards@uwtsd.ac.uk::7a967df3-e232-40a5-b10c-dee8f912d80a" providerId="AD" clId="Web-{3904CB23-5844-769F-51F8-3F4FA3995BD9}" dt="2026-08-10T11:26:16.684" v="505" actId="20577"/>
          <ac:spMkLst>
            <pc:docMk/>
            <pc:sldMk cId="2083906160" sldId="577"/>
            <ac:spMk id="2" creationId="{78CA1235-D633-D6F3-B0A0-D7A85DD8C7C1}"/>
          </ac:spMkLst>
        </pc:spChg>
        <pc:spChg chg="mod">
          <ac:chgData name="Corey Edwards" userId="S::corey.edwards@uwtsd.ac.uk::7a967df3-e232-40a5-b10c-dee8f912d80a" providerId="AD" clId="Web-{3904CB23-5844-769F-51F8-3F4FA3995BD9}" dt="2026-08-10T11:26:31.981" v="552" actId="20577"/>
          <ac:spMkLst>
            <pc:docMk/>
            <pc:sldMk cId="2083906160" sldId="577"/>
            <ac:spMk id="3" creationId="{5CDDA8A7-7D88-B5C1-1C7F-C48006B17057}"/>
          </ac:spMkLst>
        </pc:spChg>
      </pc:sldChg>
      <pc:sldChg chg="modSp new">
        <pc:chgData name="Corey Edwards" userId="S::corey.edwards@uwtsd.ac.uk::7a967df3-e232-40a5-b10c-dee8f912d80a" providerId="AD" clId="Web-{3904CB23-5844-769F-51F8-3F4FA3995BD9}" dt="2026-08-10T11:27:53.859" v="641" actId="20577"/>
        <pc:sldMkLst>
          <pc:docMk/>
          <pc:sldMk cId="4155233971" sldId="578"/>
        </pc:sldMkLst>
        <pc:spChg chg="mod">
          <ac:chgData name="Corey Edwards" userId="S::corey.edwards@uwtsd.ac.uk::7a967df3-e232-40a5-b10c-dee8f912d80a" providerId="AD" clId="Web-{3904CB23-5844-769F-51F8-3F4FA3995BD9}" dt="2026-08-10T11:26:49.310" v="564" actId="20577"/>
          <ac:spMkLst>
            <pc:docMk/>
            <pc:sldMk cId="4155233971" sldId="578"/>
            <ac:spMk id="2" creationId="{0E0E67BC-E82B-D9A6-8C79-13BF9281DCC7}"/>
          </ac:spMkLst>
        </pc:spChg>
        <pc:spChg chg="mod">
          <ac:chgData name="Corey Edwards" userId="S::corey.edwards@uwtsd.ac.uk::7a967df3-e232-40a5-b10c-dee8f912d80a" providerId="AD" clId="Web-{3904CB23-5844-769F-51F8-3F4FA3995BD9}" dt="2026-08-10T11:27:53.859" v="641" actId="20577"/>
          <ac:spMkLst>
            <pc:docMk/>
            <pc:sldMk cId="4155233971" sldId="578"/>
            <ac:spMk id="3" creationId="{E3FFE583-CB08-6357-6462-08F5B7CED90B}"/>
          </ac:spMkLst>
        </pc:spChg>
      </pc:sldChg>
      <pc:sldChg chg="modSp add replId">
        <pc:chgData name="Corey Edwards" userId="S::corey.edwards@uwtsd.ac.uk::7a967df3-e232-40a5-b10c-dee8f912d80a" providerId="AD" clId="Web-{3904CB23-5844-769F-51F8-3F4FA3995BD9}" dt="2026-08-10T11:28:17.501" v="666" actId="20577"/>
        <pc:sldMkLst>
          <pc:docMk/>
          <pc:sldMk cId="213340212" sldId="579"/>
        </pc:sldMkLst>
        <pc:spChg chg="mod">
          <ac:chgData name="Corey Edwards" userId="S::corey.edwards@uwtsd.ac.uk::7a967df3-e232-40a5-b10c-dee8f912d80a" providerId="AD" clId="Web-{3904CB23-5844-769F-51F8-3F4FA3995BD9}" dt="2026-08-10T11:28:17.501" v="666" actId="20577"/>
          <ac:spMkLst>
            <pc:docMk/>
            <pc:sldMk cId="213340212" sldId="579"/>
            <ac:spMk id="3" creationId="{F2592D5F-C36F-34E7-CB0B-5102D1E35870}"/>
          </ac:spMkLst>
        </pc:spChg>
      </pc:sldChg>
      <pc:sldChg chg="modSp new">
        <pc:chgData name="Corey Edwards" userId="S::corey.edwards@uwtsd.ac.uk::7a967df3-e232-40a5-b10c-dee8f912d80a" providerId="AD" clId="Web-{3904CB23-5844-769F-51F8-3F4FA3995BD9}" dt="2026-08-10T11:28:48.439" v="686" actId="20577"/>
        <pc:sldMkLst>
          <pc:docMk/>
          <pc:sldMk cId="708414115" sldId="580"/>
        </pc:sldMkLst>
        <pc:spChg chg="mod">
          <ac:chgData name="Corey Edwards" userId="S::corey.edwards@uwtsd.ac.uk::7a967df3-e232-40a5-b10c-dee8f912d80a" providerId="AD" clId="Web-{3904CB23-5844-769F-51F8-3F4FA3995BD9}" dt="2026-08-10T11:28:40.814" v="681" actId="20577"/>
          <ac:spMkLst>
            <pc:docMk/>
            <pc:sldMk cId="708414115" sldId="580"/>
            <ac:spMk id="2" creationId="{FE724BC7-88E6-479D-99FC-23E5AAD60334}"/>
          </ac:spMkLst>
        </pc:spChg>
        <pc:spChg chg="mod">
          <ac:chgData name="Corey Edwards" userId="S::corey.edwards@uwtsd.ac.uk::7a967df3-e232-40a5-b10c-dee8f912d80a" providerId="AD" clId="Web-{3904CB23-5844-769F-51F8-3F4FA3995BD9}" dt="2026-08-10T11:28:48.439" v="686" actId="20577"/>
          <ac:spMkLst>
            <pc:docMk/>
            <pc:sldMk cId="708414115" sldId="580"/>
            <ac:spMk id="3" creationId="{3003ADFA-B173-CDD0-F2EA-02FBA0C59FD6}"/>
          </ac:spMkLst>
        </pc:spChg>
      </pc:sldChg>
      <pc:sldChg chg="modSp add replId">
        <pc:chgData name="Corey Edwards" userId="S::corey.edwards@uwtsd.ac.uk::7a967df3-e232-40a5-b10c-dee8f912d80a" providerId="AD" clId="Web-{3904CB23-5844-769F-51F8-3F4FA3995BD9}" dt="2026-08-10T11:29:30.269" v="725" actId="20577"/>
        <pc:sldMkLst>
          <pc:docMk/>
          <pc:sldMk cId="2008079884" sldId="581"/>
        </pc:sldMkLst>
        <pc:spChg chg="mod">
          <ac:chgData name="Corey Edwards" userId="S::corey.edwards@uwtsd.ac.uk::7a967df3-e232-40a5-b10c-dee8f912d80a" providerId="AD" clId="Web-{3904CB23-5844-769F-51F8-3F4FA3995BD9}" dt="2026-08-10T11:29:30.269" v="725" actId="20577"/>
          <ac:spMkLst>
            <pc:docMk/>
            <pc:sldMk cId="2008079884" sldId="581"/>
            <ac:spMk id="3" creationId="{966C9D4D-137D-1EEC-91EE-B0B19A2AF8E6}"/>
          </ac:spMkLst>
        </pc:spChg>
      </pc:sldChg>
      <pc:sldChg chg="addSp delSp modSp new">
        <pc:chgData name="Corey Edwards" userId="S::corey.edwards@uwtsd.ac.uk::7a967df3-e232-40a5-b10c-dee8f912d80a" providerId="AD" clId="Web-{3904CB23-5844-769F-51F8-3F4FA3995BD9}" dt="2026-08-10T11:29:57.958" v="764"/>
        <pc:sldMkLst>
          <pc:docMk/>
          <pc:sldMk cId="1773504642" sldId="582"/>
        </pc:sldMkLst>
        <pc:spChg chg="mod">
          <ac:chgData name="Corey Edwards" userId="S::corey.edwards@uwtsd.ac.uk::7a967df3-e232-40a5-b10c-dee8f912d80a" providerId="AD" clId="Web-{3904CB23-5844-769F-51F8-3F4FA3995BD9}" dt="2026-08-10T11:29:35.379" v="730" actId="20577"/>
          <ac:spMkLst>
            <pc:docMk/>
            <pc:sldMk cId="1773504642" sldId="582"/>
            <ac:spMk id="2" creationId="{3E1B95B9-00C4-CBCE-647C-B7BE3797BC53}"/>
          </ac:spMkLst>
        </pc:spChg>
        <pc:spChg chg="del">
          <ac:chgData name="Corey Edwards" userId="S::corey.edwards@uwtsd.ac.uk::7a967df3-e232-40a5-b10c-dee8f912d80a" providerId="AD" clId="Web-{3904CB23-5844-769F-51F8-3F4FA3995BD9}" dt="2026-08-10T11:29:40.488" v="731"/>
          <ac:spMkLst>
            <pc:docMk/>
            <pc:sldMk cId="1773504642" sldId="582"/>
            <ac:spMk id="3" creationId="{6A7AA555-FA92-69E2-A811-CD972CC727F7}"/>
          </ac:spMkLst>
        </pc:spChg>
        <pc:graphicFrameChg chg="add mod ord modGraphic">
          <ac:chgData name="Corey Edwards" userId="S::corey.edwards@uwtsd.ac.uk::7a967df3-e232-40a5-b10c-dee8f912d80a" providerId="AD" clId="Web-{3904CB23-5844-769F-51F8-3F4FA3995BD9}" dt="2026-08-10T11:29:57.958" v="764"/>
          <ac:graphicFrameMkLst>
            <pc:docMk/>
            <pc:sldMk cId="1773504642" sldId="582"/>
            <ac:graphicFrameMk id="5" creationId="{4DCD7F48-0DCF-76C9-BF35-A7EE238E8999}"/>
          </ac:graphicFrameMkLst>
        </pc:graphicFrameChg>
      </pc:sldChg>
      <pc:sldChg chg="modSp new">
        <pc:chgData name="Corey Edwards" userId="S::corey.edwards@uwtsd.ac.uk::7a967df3-e232-40a5-b10c-dee8f912d80a" providerId="AD" clId="Web-{3904CB23-5844-769F-51F8-3F4FA3995BD9}" dt="2026-08-10T11:30:35.271" v="839" actId="20577"/>
        <pc:sldMkLst>
          <pc:docMk/>
          <pc:sldMk cId="3773289347" sldId="583"/>
        </pc:sldMkLst>
        <pc:spChg chg="mod">
          <ac:chgData name="Corey Edwards" userId="S::corey.edwards@uwtsd.ac.uk::7a967df3-e232-40a5-b10c-dee8f912d80a" providerId="AD" clId="Web-{3904CB23-5844-769F-51F8-3F4FA3995BD9}" dt="2026-08-10T11:30:09.896" v="773" actId="20577"/>
          <ac:spMkLst>
            <pc:docMk/>
            <pc:sldMk cId="3773289347" sldId="583"/>
            <ac:spMk id="2" creationId="{E7041C9F-930B-E29D-C4CF-7C3E90C0793A}"/>
          </ac:spMkLst>
        </pc:spChg>
        <pc:spChg chg="mod">
          <ac:chgData name="Corey Edwards" userId="S::corey.edwards@uwtsd.ac.uk::7a967df3-e232-40a5-b10c-dee8f912d80a" providerId="AD" clId="Web-{3904CB23-5844-769F-51F8-3F4FA3995BD9}" dt="2026-08-10T11:30:35.271" v="839" actId="20577"/>
          <ac:spMkLst>
            <pc:docMk/>
            <pc:sldMk cId="3773289347" sldId="583"/>
            <ac:spMk id="3" creationId="{F2EF02C3-C953-F6C2-33AB-1F018458321D}"/>
          </ac:spMkLst>
        </pc:spChg>
      </pc:sldChg>
      <pc:sldChg chg="modSp new">
        <pc:chgData name="Corey Edwards" userId="S::corey.edwards@uwtsd.ac.uk::7a967df3-e232-40a5-b10c-dee8f912d80a" providerId="AD" clId="Web-{3904CB23-5844-769F-51F8-3F4FA3995BD9}" dt="2026-08-10T11:30:51.913" v="848" actId="20577"/>
        <pc:sldMkLst>
          <pc:docMk/>
          <pc:sldMk cId="248955289" sldId="584"/>
        </pc:sldMkLst>
        <pc:spChg chg="mod">
          <ac:chgData name="Corey Edwards" userId="S::corey.edwards@uwtsd.ac.uk::7a967df3-e232-40a5-b10c-dee8f912d80a" providerId="AD" clId="Web-{3904CB23-5844-769F-51F8-3F4FA3995BD9}" dt="2026-08-10T11:30:43.491" v="845" actId="20577"/>
          <ac:spMkLst>
            <pc:docMk/>
            <pc:sldMk cId="248955289" sldId="584"/>
            <ac:spMk id="2" creationId="{67E06CFB-8D7D-7D94-E802-2542E25E2E7C}"/>
          </ac:spMkLst>
        </pc:spChg>
        <pc:spChg chg="mod">
          <ac:chgData name="Corey Edwards" userId="S::corey.edwards@uwtsd.ac.uk::7a967df3-e232-40a5-b10c-dee8f912d80a" providerId="AD" clId="Web-{3904CB23-5844-769F-51F8-3F4FA3995BD9}" dt="2026-08-10T11:30:51.913" v="848" actId="20577"/>
          <ac:spMkLst>
            <pc:docMk/>
            <pc:sldMk cId="248955289" sldId="584"/>
            <ac:spMk id="3" creationId="{838CBBE0-6995-BB46-7C7F-3E97282D7EBC}"/>
          </ac:spMkLst>
        </pc:spChg>
      </pc:sldChg>
      <pc:sldChg chg="modSp new">
        <pc:chgData name="Corey Edwards" userId="S::corey.edwards@uwtsd.ac.uk::7a967df3-e232-40a5-b10c-dee8f912d80a" providerId="AD" clId="Web-{3904CB23-5844-769F-51F8-3F4FA3995BD9}" dt="2026-08-10T11:31:28.805" v="858" actId="20577"/>
        <pc:sldMkLst>
          <pc:docMk/>
          <pc:sldMk cId="869543754" sldId="585"/>
        </pc:sldMkLst>
        <pc:spChg chg="mod">
          <ac:chgData name="Corey Edwards" userId="S::corey.edwards@uwtsd.ac.uk::7a967df3-e232-40a5-b10c-dee8f912d80a" providerId="AD" clId="Web-{3904CB23-5844-769F-51F8-3F4FA3995BD9}" dt="2026-08-10T11:31:10.742" v="853" actId="20577"/>
          <ac:spMkLst>
            <pc:docMk/>
            <pc:sldMk cId="869543754" sldId="585"/>
            <ac:spMk id="2" creationId="{01ECD4EC-B544-C8E4-7074-FD90183161FA}"/>
          </ac:spMkLst>
        </pc:spChg>
        <pc:spChg chg="mod">
          <ac:chgData name="Corey Edwards" userId="S::corey.edwards@uwtsd.ac.uk::7a967df3-e232-40a5-b10c-dee8f912d80a" providerId="AD" clId="Web-{3904CB23-5844-769F-51F8-3F4FA3995BD9}" dt="2026-08-10T11:31:28.805" v="858" actId="20577"/>
          <ac:spMkLst>
            <pc:docMk/>
            <pc:sldMk cId="869543754" sldId="585"/>
            <ac:spMk id="3" creationId="{A16CB6F1-DBAD-1007-919C-B63B898ED8FC}"/>
          </ac:spMkLst>
        </pc:spChg>
      </pc:sldChg>
      <pc:sldChg chg="modSp new">
        <pc:chgData name="Corey Edwards" userId="S::corey.edwards@uwtsd.ac.uk::7a967df3-e232-40a5-b10c-dee8f912d80a" providerId="AD" clId="Web-{3904CB23-5844-769F-51F8-3F4FA3995BD9}" dt="2026-08-10T11:32:15.135" v="926" actId="20577"/>
        <pc:sldMkLst>
          <pc:docMk/>
          <pc:sldMk cId="1292104752" sldId="586"/>
        </pc:sldMkLst>
        <pc:spChg chg="mod">
          <ac:chgData name="Corey Edwards" userId="S::corey.edwards@uwtsd.ac.uk::7a967df3-e232-40a5-b10c-dee8f912d80a" providerId="AD" clId="Web-{3904CB23-5844-769F-51F8-3F4FA3995BD9}" dt="2026-08-10T11:31:45.805" v="861" actId="20577"/>
          <ac:spMkLst>
            <pc:docMk/>
            <pc:sldMk cId="1292104752" sldId="586"/>
            <ac:spMk id="2" creationId="{03492EFD-3C8D-9FAB-B481-AECE7C52A77A}"/>
          </ac:spMkLst>
        </pc:spChg>
        <pc:spChg chg="mod">
          <ac:chgData name="Corey Edwards" userId="S::corey.edwards@uwtsd.ac.uk::7a967df3-e232-40a5-b10c-dee8f912d80a" providerId="AD" clId="Web-{3904CB23-5844-769F-51F8-3F4FA3995BD9}" dt="2026-08-10T11:32:15.135" v="926" actId="20577"/>
          <ac:spMkLst>
            <pc:docMk/>
            <pc:sldMk cId="1292104752" sldId="586"/>
            <ac:spMk id="3" creationId="{8548514F-BB53-EF05-622B-E9B0EF18806C}"/>
          </ac:spMkLst>
        </pc:spChg>
      </pc:sldChg>
      <pc:sldMasterChg chg="del delSldLayout">
        <pc:chgData name="Corey Edwards" userId="S::corey.edwards@uwtsd.ac.uk::7a967df3-e232-40a5-b10c-dee8f912d80a" providerId="AD" clId="Web-{3904CB23-5844-769F-51F8-3F4FA3995BD9}" dt="2026-08-10T11:00:36.658" v="18"/>
        <pc:sldMasterMkLst>
          <pc:docMk/>
          <pc:sldMasterMk cId="2460954070" sldId="2147483660"/>
        </pc:sldMasterMkLst>
        <pc:sldLayoutChg chg="del">
          <pc:chgData name="Corey Edwards" userId="S::corey.edwards@uwtsd.ac.uk::7a967df3-e232-40a5-b10c-dee8f912d80a" providerId="AD" clId="Web-{3904CB23-5844-769F-51F8-3F4FA3995BD9}" dt="2026-08-10T11:00:36.658" v="18"/>
          <pc:sldLayoutMkLst>
            <pc:docMk/>
            <pc:sldMasterMk cId="2460954070" sldId="2147483660"/>
            <pc:sldLayoutMk cId="2385387890" sldId="2147483661"/>
          </pc:sldLayoutMkLst>
        </pc:sldLayoutChg>
        <pc:sldLayoutChg chg="del">
          <pc:chgData name="Corey Edwards" userId="S::corey.edwards@uwtsd.ac.uk::7a967df3-e232-40a5-b10c-dee8f912d80a" providerId="AD" clId="Web-{3904CB23-5844-769F-51F8-3F4FA3995BD9}" dt="2026-08-10T11:00:36.658" v="18"/>
          <pc:sldLayoutMkLst>
            <pc:docMk/>
            <pc:sldMasterMk cId="2460954070" sldId="2147483660"/>
            <pc:sldLayoutMk cId="949138452" sldId="2147483662"/>
          </pc:sldLayoutMkLst>
        </pc:sldLayoutChg>
        <pc:sldLayoutChg chg="del">
          <pc:chgData name="Corey Edwards" userId="S::corey.edwards@uwtsd.ac.uk::7a967df3-e232-40a5-b10c-dee8f912d80a" providerId="AD" clId="Web-{3904CB23-5844-769F-51F8-3F4FA3995BD9}" dt="2026-08-10T11:00:36.658" v="18"/>
          <pc:sldLayoutMkLst>
            <pc:docMk/>
            <pc:sldMasterMk cId="2460954070" sldId="2147483660"/>
            <pc:sldLayoutMk cId="2591524520" sldId="2147483663"/>
          </pc:sldLayoutMkLst>
        </pc:sldLayoutChg>
        <pc:sldLayoutChg chg="del">
          <pc:chgData name="Corey Edwards" userId="S::corey.edwards@uwtsd.ac.uk::7a967df3-e232-40a5-b10c-dee8f912d80a" providerId="AD" clId="Web-{3904CB23-5844-769F-51F8-3F4FA3995BD9}" dt="2026-08-10T11:00:36.658" v="18"/>
          <pc:sldLayoutMkLst>
            <pc:docMk/>
            <pc:sldMasterMk cId="2460954070" sldId="2147483660"/>
            <pc:sldLayoutMk cId="1203092039" sldId="2147483664"/>
          </pc:sldLayoutMkLst>
        </pc:sldLayoutChg>
        <pc:sldLayoutChg chg="del">
          <pc:chgData name="Corey Edwards" userId="S::corey.edwards@uwtsd.ac.uk::7a967df3-e232-40a5-b10c-dee8f912d80a" providerId="AD" clId="Web-{3904CB23-5844-769F-51F8-3F4FA3995BD9}" dt="2026-08-10T11:00:36.658" v="18"/>
          <pc:sldLayoutMkLst>
            <pc:docMk/>
            <pc:sldMasterMk cId="2460954070" sldId="2147483660"/>
            <pc:sldLayoutMk cId="3733172339" sldId="2147483665"/>
          </pc:sldLayoutMkLst>
        </pc:sldLayoutChg>
        <pc:sldLayoutChg chg="del">
          <pc:chgData name="Corey Edwards" userId="S::corey.edwards@uwtsd.ac.uk::7a967df3-e232-40a5-b10c-dee8f912d80a" providerId="AD" clId="Web-{3904CB23-5844-769F-51F8-3F4FA3995BD9}" dt="2026-08-10T11:00:36.658" v="18"/>
          <pc:sldLayoutMkLst>
            <pc:docMk/>
            <pc:sldMasterMk cId="2460954070" sldId="2147483660"/>
            <pc:sldLayoutMk cId="3210312558" sldId="2147483666"/>
          </pc:sldLayoutMkLst>
        </pc:sldLayoutChg>
        <pc:sldLayoutChg chg="del">
          <pc:chgData name="Corey Edwards" userId="S::corey.edwards@uwtsd.ac.uk::7a967df3-e232-40a5-b10c-dee8f912d80a" providerId="AD" clId="Web-{3904CB23-5844-769F-51F8-3F4FA3995BD9}" dt="2026-08-10T11:00:36.658" v="18"/>
          <pc:sldLayoutMkLst>
            <pc:docMk/>
            <pc:sldMasterMk cId="2460954070" sldId="2147483660"/>
            <pc:sldLayoutMk cId="3146388984" sldId="2147483667"/>
          </pc:sldLayoutMkLst>
        </pc:sldLayoutChg>
        <pc:sldLayoutChg chg="del">
          <pc:chgData name="Corey Edwards" userId="S::corey.edwards@uwtsd.ac.uk::7a967df3-e232-40a5-b10c-dee8f912d80a" providerId="AD" clId="Web-{3904CB23-5844-769F-51F8-3F4FA3995BD9}" dt="2026-08-10T11:00:36.658" v="18"/>
          <pc:sldLayoutMkLst>
            <pc:docMk/>
            <pc:sldMasterMk cId="2460954070" sldId="2147483660"/>
            <pc:sldLayoutMk cId="3171841454" sldId="2147483668"/>
          </pc:sldLayoutMkLst>
        </pc:sldLayoutChg>
        <pc:sldLayoutChg chg="del">
          <pc:chgData name="Corey Edwards" userId="S::corey.edwards@uwtsd.ac.uk::7a967df3-e232-40a5-b10c-dee8f912d80a" providerId="AD" clId="Web-{3904CB23-5844-769F-51F8-3F4FA3995BD9}" dt="2026-08-10T11:00:36.658" v="18"/>
          <pc:sldLayoutMkLst>
            <pc:docMk/>
            <pc:sldMasterMk cId="2460954070" sldId="2147483660"/>
            <pc:sldLayoutMk cId="1718958274" sldId="2147483669"/>
          </pc:sldLayoutMkLst>
        </pc:sldLayoutChg>
        <pc:sldLayoutChg chg="del">
          <pc:chgData name="Corey Edwards" userId="S::corey.edwards@uwtsd.ac.uk::7a967df3-e232-40a5-b10c-dee8f912d80a" providerId="AD" clId="Web-{3904CB23-5844-769F-51F8-3F4FA3995BD9}" dt="2026-08-10T11:00:36.658" v="18"/>
          <pc:sldLayoutMkLst>
            <pc:docMk/>
            <pc:sldMasterMk cId="2460954070" sldId="2147483660"/>
            <pc:sldLayoutMk cId="2202905451" sldId="2147483670"/>
          </pc:sldLayoutMkLst>
        </pc:sldLayoutChg>
        <pc:sldLayoutChg chg="del">
          <pc:chgData name="Corey Edwards" userId="S::corey.edwards@uwtsd.ac.uk::7a967df3-e232-40a5-b10c-dee8f912d80a" providerId="AD" clId="Web-{3904CB23-5844-769F-51F8-3F4FA3995BD9}" dt="2026-08-10T11:00:36.658" v="18"/>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3904CB23-5844-769F-51F8-3F4FA3995BD9}" dt="2026-08-10T11:17:02.195" v="303"/>
        <pc:sldMasterMkLst>
          <pc:docMk/>
          <pc:sldMasterMk cId="1421755559" sldId="2147483747"/>
        </pc:sldMasterMkLst>
        <pc:sldLayoutChg chg="add">
          <pc:chgData name="Corey Edwards" userId="S::corey.edwards@uwtsd.ac.uk::7a967df3-e232-40a5-b10c-dee8f912d80a" providerId="AD" clId="Web-{3904CB23-5844-769F-51F8-3F4FA3995BD9}" dt="2026-08-10T11:00:36.658" v="18"/>
          <pc:sldLayoutMkLst>
            <pc:docMk/>
            <pc:sldMasterMk cId="1421755559" sldId="2147483747"/>
            <pc:sldLayoutMk cId="3457562876" sldId="2147483736"/>
          </pc:sldLayoutMkLst>
        </pc:sldLayoutChg>
        <pc:sldLayoutChg chg="add">
          <pc:chgData name="Corey Edwards" userId="S::corey.edwards@uwtsd.ac.uk::7a967df3-e232-40a5-b10c-dee8f912d80a" providerId="AD" clId="Web-{3904CB23-5844-769F-51F8-3F4FA3995BD9}" dt="2026-08-10T11:00:36.658" v="18"/>
          <pc:sldLayoutMkLst>
            <pc:docMk/>
            <pc:sldMasterMk cId="1421755559" sldId="2147483747"/>
            <pc:sldLayoutMk cId="3195469118" sldId="2147483737"/>
          </pc:sldLayoutMkLst>
        </pc:sldLayoutChg>
        <pc:sldLayoutChg chg="add">
          <pc:chgData name="Corey Edwards" userId="S::corey.edwards@uwtsd.ac.uk::7a967df3-e232-40a5-b10c-dee8f912d80a" providerId="AD" clId="Web-{3904CB23-5844-769F-51F8-3F4FA3995BD9}" dt="2026-08-10T11:00:36.658" v="18"/>
          <pc:sldLayoutMkLst>
            <pc:docMk/>
            <pc:sldMasterMk cId="1421755559" sldId="2147483747"/>
            <pc:sldLayoutMk cId="532284346" sldId="2147483738"/>
          </pc:sldLayoutMkLst>
        </pc:sldLayoutChg>
        <pc:sldLayoutChg chg="add">
          <pc:chgData name="Corey Edwards" userId="S::corey.edwards@uwtsd.ac.uk::7a967df3-e232-40a5-b10c-dee8f912d80a" providerId="AD" clId="Web-{3904CB23-5844-769F-51F8-3F4FA3995BD9}" dt="2026-08-10T11:00:36.658" v="18"/>
          <pc:sldLayoutMkLst>
            <pc:docMk/>
            <pc:sldMasterMk cId="1421755559" sldId="2147483747"/>
            <pc:sldLayoutMk cId="736358092" sldId="2147483739"/>
          </pc:sldLayoutMkLst>
        </pc:sldLayoutChg>
        <pc:sldLayoutChg chg="add">
          <pc:chgData name="Corey Edwards" userId="S::corey.edwards@uwtsd.ac.uk::7a967df3-e232-40a5-b10c-dee8f912d80a" providerId="AD" clId="Web-{3904CB23-5844-769F-51F8-3F4FA3995BD9}" dt="2026-08-10T11:00:36.658" v="18"/>
          <pc:sldLayoutMkLst>
            <pc:docMk/>
            <pc:sldMasterMk cId="1421755559" sldId="2147483747"/>
            <pc:sldLayoutMk cId="3287107184" sldId="2147483740"/>
          </pc:sldLayoutMkLst>
        </pc:sldLayoutChg>
        <pc:sldLayoutChg chg="add">
          <pc:chgData name="Corey Edwards" userId="S::corey.edwards@uwtsd.ac.uk::7a967df3-e232-40a5-b10c-dee8f912d80a" providerId="AD" clId="Web-{3904CB23-5844-769F-51F8-3F4FA3995BD9}" dt="2026-08-10T11:00:36.658" v="18"/>
          <pc:sldLayoutMkLst>
            <pc:docMk/>
            <pc:sldMasterMk cId="1421755559" sldId="2147483747"/>
            <pc:sldLayoutMk cId="387472878" sldId="2147483741"/>
          </pc:sldLayoutMkLst>
        </pc:sldLayoutChg>
        <pc:sldLayoutChg chg="add">
          <pc:chgData name="Corey Edwards" userId="S::corey.edwards@uwtsd.ac.uk::7a967df3-e232-40a5-b10c-dee8f912d80a" providerId="AD" clId="Web-{3904CB23-5844-769F-51F8-3F4FA3995BD9}" dt="2026-08-10T11:00:36.658" v="18"/>
          <pc:sldLayoutMkLst>
            <pc:docMk/>
            <pc:sldMasterMk cId="1421755559" sldId="2147483747"/>
            <pc:sldLayoutMk cId="2964347292" sldId="2147483742"/>
          </pc:sldLayoutMkLst>
        </pc:sldLayoutChg>
        <pc:sldLayoutChg chg="add">
          <pc:chgData name="Corey Edwards" userId="S::corey.edwards@uwtsd.ac.uk::7a967df3-e232-40a5-b10c-dee8f912d80a" providerId="AD" clId="Web-{3904CB23-5844-769F-51F8-3F4FA3995BD9}" dt="2026-08-10T11:00:36.658" v="18"/>
          <pc:sldLayoutMkLst>
            <pc:docMk/>
            <pc:sldMasterMk cId="1421755559" sldId="2147483747"/>
            <pc:sldLayoutMk cId="3837046461" sldId="2147483743"/>
          </pc:sldLayoutMkLst>
        </pc:sldLayoutChg>
        <pc:sldLayoutChg chg="add">
          <pc:chgData name="Corey Edwards" userId="S::corey.edwards@uwtsd.ac.uk::7a967df3-e232-40a5-b10c-dee8f912d80a" providerId="AD" clId="Web-{3904CB23-5844-769F-51F8-3F4FA3995BD9}" dt="2026-08-10T11:00:36.658" v="18"/>
          <pc:sldLayoutMkLst>
            <pc:docMk/>
            <pc:sldMasterMk cId="1421755559" sldId="2147483747"/>
            <pc:sldLayoutMk cId="847822688" sldId="2147483744"/>
          </pc:sldLayoutMkLst>
        </pc:sldLayoutChg>
        <pc:sldLayoutChg chg="add">
          <pc:chgData name="Corey Edwards" userId="S::corey.edwards@uwtsd.ac.uk::7a967df3-e232-40a5-b10c-dee8f912d80a" providerId="AD" clId="Web-{3904CB23-5844-769F-51F8-3F4FA3995BD9}" dt="2026-08-10T11:00:36.658" v="18"/>
          <pc:sldLayoutMkLst>
            <pc:docMk/>
            <pc:sldMasterMk cId="1421755559" sldId="2147483747"/>
            <pc:sldLayoutMk cId="842837612" sldId="2147483745"/>
          </pc:sldLayoutMkLst>
        </pc:sldLayoutChg>
        <pc:sldLayoutChg chg="add">
          <pc:chgData name="Corey Edwards" userId="S::corey.edwards@uwtsd.ac.uk::7a967df3-e232-40a5-b10c-dee8f912d80a" providerId="AD" clId="Web-{3904CB23-5844-769F-51F8-3F4FA3995BD9}" dt="2026-08-10T11:00:36.658" v="18"/>
          <pc:sldLayoutMkLst>
            <pc:docMk/>
            <pc:sldMasterMk cId="1421755559" sldId="2147483747"/>
            <pc:sldLayoutMk cId="4164303317" sldId="2147483746"/>
          </pc:sldLayoutMkLst>
        </pc:sldLayoutChg>
        <pc:sldLayoutChg chg="add replId">
          <pc:chgData name="Corey Edwards" userId="S::corey.edwards@uwtsd.ac.uk::7a967df3-e232-40a5-b10c-dee8f912d80a" providerId="AD" clId="Web-{3904CB23-5844-769F-51F8-3F4FA3995BD9}" dt="2026-08-10T11:17:01.382" v="300"/>
          <pc:sldLayoutMkLst>
            <pc:docMk/>
            <pc:sldMasterMk cId="1421755559" sldId="2147483747"/>
            <pc:sldLayoutMk cId="117133051" sldId="2147483748"/>
          </pc:sldLayoutMkLst>
        </pc:sldLayoutChg>
        <pc:sldLayoutChg chg="add">
          <pc:chgData name="Corey Edwards" userId="S::corey.edwards@uwtsd.ac.uk::7a967df3-e232-40a5-b10c-dee8f912d80a" providerId="AD" clId="Web-{3904CB23-5844-769F-51F8-3F4FA3995BD9}" dt="2026-08-10T11:17:02.195" v="303"/>
          <pc:sldLayoutMkLst>
            <pc:docMk/>
            <pc:sldMasterMk cId="1421755559" sldId="2147483747"/>
            <pc:sldLayoutMk cId="980560398" sldId="2147483749"/>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ata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5" Type="http://schemas.openxmlformats.org/officeDocument/2006/relationships/image" Target="../media/image22.svg"/><Relationship Id="rId4" Type="http://schemas.openxmlformats.org/officeDocument/2006/relationships/image" Target="../media/image21.svg"/></Relationships>
</file>

<file path=ppt/diagrams/_rels/data13.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5" Type="http://schemas.openxmlformats.org/officeDocument/2006/relationships/image" Target="../media/image27.svg"/><Relationship Id="rId4" Type="http://schemas.openxmlformats.org/officeDocument/2006/relationships/image" Target="../media/image26.svg"/></Relationships>
</file>

<file path=ppt/diagrams/_rels/data1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4.svg"/><Relationship Id="rId1" Type="http://schemas.openxmlformats.org/officeDocument/2006/relationships/image" Target="../media/image28.svg"/><Relationship Id="rId4" Type="http://schemas.openxmlformats.org/officeDocument/2006/relationships/image" Target="../media/image30.svg"/></Relationships>
</file>

<file path=ppt/diagrams/_rels/data1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s>
</file>

<file path=ppt/diagrams/_rels/data19.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svg"/><Relationship Id="rId1" Type="http://schemas.openxmlformats.org/officeDocument/2006/relationships/image" Target="../media/image35.svg"/><Relationship Id="rId5" Type="http://schemas.openxmlformats.org/officeDocument/2006/relationships/image" Target="../media/image39.sv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5" Type="http://schemas.openxmlformats.org/officeDocument/2006/relationships/image" Target="../media/image22.svg"/><Relationship Id="rId4" Type="http://schemas.openxmlformats.org/officeDocument/2006/relationships/image" Target="../media/image21.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5" Type="http://schemas.openxmlformats.org/officeDocument/2006/relationships/image" Target="../media/image27.svg"/><Relationship Id="rId4" Type="http://schemas.openxmlformats.org/officeDocument/2006/relationships/image" Target="../media/image26.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4.svg"/><Relationship Id="rId1" Type="http://schemas.openxmlformats.org/officeDocument/2006/relationships/image" Target="../media/image28.svg"/><Relationship Id="rId4" Type="http://schemas.openxmlformats.org/officeDocument/2006/relationships/image" Target="../media/image30.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svg"/><Relationship Id="rId1" Type="http://schemas.openxmlformats.org/officeDocument/2006/relationships/image" Target="../media/image35.svg"/><Relationship Id="rId5" Type="http://schemas.openxmlformats.org/officeDocument/2006/relationships/image" Target="../media/image39.sv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0NoLn">
    <dgm:fillClrLst meth="repeat">
      <a:schemeClr val="accent4"/>
    </dgm:fillClrLst>
    <dgm:linClrLst meth="repeat">
      <a:schemeClr val="lt1">
        <a:alpha val="0"/>
      </a:schemeClr>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1NoLn">
    <dgm:fillClrLst>
      <a:schemeClr val="accent5"/>
      <a:schemeClr val="accent6"/>
    </dgm:fillClrLst>
    <dgm:linClrLst meth="repeat">
      <a:schemeClr val="lt1">
        <a:alpha val="0"/>
      </a:schemeClr>
    </dgm:linClrLst>
    <dgm:effectClrLst/>
    <dgm:txLinClrLst/>
    <dgm:txFillClrLst/>
    <dgm:txEffectClrLst/>
  </dgm:styleLbl>
  <dgm:styleLbl name="ltNode1NoLn">
    <dgm:fillClrLst>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2NoLn">
    <dgm:fillClrLst>
      <a:schemeClr val="accent6"/>
    </dgm:fillClrLst>
    <dgm:linClrLst meth="repeat">
      <a:schemeClr val="lt1">
        <a:alpha val="0"/>
      </a:schemeClr>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3NoLn">
    <dgm:fillClrLst>
      <a:schemeClr val="accent1"/>
    </dgm:fillClrLst>
    <dgm:linClrLst meth="repeat">
      <a:schemeClr val="lt1">
        <a:alpha val="0"/>
      </a:schemeClr>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node4NoLn">
    <dgm:fillClrLst>
      <a:schemeClr val="accent2"/>
    </dgm:fillClrLst>
    <dgm:linClrLst meth="repeat">
      <a:schemeClr val="lt1">
        <a:alpha val="0"/>
      </a:schemeClr>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1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1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0NoLn">
    <dgm:fillClrLst meth="repeat">
      <a:schemeClr val="accent4"/>
    </dgm:fillClrLst>
    <dgm:linClrLst meth="repeat">
      <a:schemeClr val="lt1">
        <a:alpha val="0"/>
      </a:schemeClr>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1NoLn">
    <dgm:fillClrLst>
      <a:schemeClr val="accent5"/>
      <a:schemeClr val="accent6"/>
    </dgm:fillClrLst>
    <dgm:linClrLst meth="repeat">
      <a:schemeClr val="lt1">
        <a:alpha val="0"/>
      </a:schemeClr>
    </dgm:linClrLst>
    <dgm:effectClrLst/>
    <dgm:txLinClrLst/>
    <dgm:txFillClrLst/>
    <dgm:txEffectClrLst/>
  </dgm:styleLbl>
  <dgm:styleLbl name="ltNode1NoLn">
    <dgm:fillClrLst>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2NoLn">
    <dgm:fillClrLst>
      <a:schemeClr val="accent6"/>
    </dgm:fillClrLst>
    <dgm:linClrLst meth="repeat">
      <a:schemeClr val="lt1">
        <a:alpha val="0"/>
      </a:schemeClr>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3NoLn">
    <dgm:fillClrLst>
      <a:schemeClr val="accent1"/>
    </dgm:fillClrLst>
    <dgm:linClrLst meth="repeat">
      <a:schemeClr val="lt1">
        <a:alpha val="0"/>
      </a:schemeClr>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node4NoLn">
    <dgm:fillClrLst>
      <a:schemeClr val="accent2"/>
    </dgm:fillClrLst>
    <dgm:linClrLst meth="repeat">
      <a:schemeClr val="lt1">
        <a:alpha val="0"/>
      </a:schemeClr>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2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2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9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1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4_2#5">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0NoLn">
    <dgm:fillClrLst meth="repeat">
      <a:schemeClr val="accent2"/>
    </dgm:fillClrLst>
    <dgm:linClrLst meth="repeat">
      <a:schemeClr val="lt1">
        <a:alpha val="0"/>
      </a:schemeClr>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1NoLn">
    <dgm:fillClrLst>
      <a:schemeClr val="accent3"/>
      <a:schemeClr val="accent4"/>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4">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2NoLn">
    <dgm:fillClrLst>
      <a:schemeClr val="accent4"/>
    </dgm:fillClrLst>
    <dgm:linClrLst meth="repeat">
      <a:schemeClr val="lt1">
        <a:alpha val="0"/>
      </a:schemeClr>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3NoLn">
    <dgm:fillClrLst>
      <a:schemeClr val="accent5"/>
    </dgm:fillClrLst>
    <dgm:linClrLst meth="repeat">
      <a:schemeClr val="lt1">
        <a:alpha val="0"/>
      </a:schemeClr>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node4NoLn">
    <dgm:fillClrLst>
      <a:schemeClr val="accent6"/>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F37CE8A8-2CDE-4836-B504-51344EB0F06E}" type="doc">
      <dgm:prSet loTypeId="urn:microsoft.com/office/officeart/2018/2/layout/IconVerticalSolidList" loCatId="icon" qsTypeId="urn:microsoft.com/office/officeart/2005/8/quickstyle/simple1#1" qsCatId="simple" csTypeId="urn:microsoft.com/office/officeart/2018/5/colors/Iconchunking_neutralbg_colorful1" csCatId="colorful" phldr="1"/>
      <dgm:spPr/>
      <dgm:t>
        <a:bodyPr/>
        <a:lstStyle/>
        <a:p>
          <a:endParaRPr lang="en-US"/>
        </a:p>
      </dgm:t>
    </dgm:pt>
    <dgm:pt modelId="{D288F642-F270-4C70-861E-83F53475AC66}">
      <dgm:prSet/>
      <dgm:spPr/>
      <dgm:t>
        <a:bodyPr/>
        <a:lstStyle/>
        <a:p>
          <a:r>
            <a:rPr lang="en-US"/>
            <a:t>Aim: To further understanding of the research process.</a:t>
          </a:r>
        </a:p>
      </dgm:t>
    </dgm:pt>
    <dgm:pt modelId="{4C8AD231-06EF-4B02-9CF0-28BA40E9399F}" type="parTrans" cxnId="{4F5181D8-B341-45BB-8AE1-F09FFA82EA25}">
      <dgm:prSet/>
      <dgm:spPr/>
      <dgm:t>
        <a:bodyPr/>
        <a:lstStyle/>
        <a:p>
          <a:endParaRPr lang="en-US"/>
        </a:p>
      </dgm:t>
    </dgm:pt>
    <dgm:pt modelId="{AED69163-0327-4421-996A-DDAB054BD4EA}" type="sibTrans" cxnId="{4F5181D8-B341-45BB-8AE1-F09FFA82EA25}">
      <dgm:prSet/>
      <dgm:spPr/>
      <dgm:t>
        <a:bodyPr/>
        <a:lstStyle/>
        <a:p>
          <a:endParaRPr lang="en-US"/>
        </a:p>
      </dgm:t>
    </dgm:pt>
    <dgm:pt modelId="{BF7C7866-3136-4D08-8275-9CC617C04B45}">
      <dgm:prSet/>
      <dgm:spPr/>
      <dgm:t>
        <a:bodyPr/>
        <a:lstStyle/>
        <a:p>
          <a:r>
            <a:rPr lang="en-US"/>
            <a:t>Explain the purpose of a literature review.</a:t>
          </a:r>
        </a:p>
      </dgm:t>
    </dgm:pt>
    <dgm:pt modelId="{43DAAF2F-9833-452B-B827-AB593A93C421}" type="parTrans" cxnId="{16303972-0579-46A7-BEA6-6EE43147CF11}">
      <dgm:prSet/>
      <dgm:spPr/>
      <dgm:t>
        <a:bodyPr/>
        <a:lstStyle/>
        <a:p>
          <a:endParaRPr lang="en-US"/>
        </a:p>
      </dgm:t>
    </dgm:pt>
    <dgm:pt modelId="{881B0CDD-3600-4B36-A36F-49D9F51627BB}" type="sibTrans" cxnId="{16303972-0579-46A7-BEA6-6EE43147CF11}">
      <dgm:prSet/>
      <dgm:spPr/>
      <dgm:t>
        <a:bodyPr/>
        <a:lstStyle/>
        <a:p>
          <a:endParaRPr lang="en-US"/>
        </a:p>
      </dgm:t>
    </dgm:pt>
    <dgm:pt modelId="{4F662B9B-79F4-405A-8634-5D1DBFA67E5E}">
      <dgm:prSet/>
      <dgm:spPr/>
      <dgm:t>
        <a:bodyPr/>
        <a:lstStyle/>
        <a:p>
          <a:r>
            <a:rPr lang="en-US"/>
            <a:t>Distinguish between description and critical discussion.</a:t>
          </a:r>
        </a:p>
      </dgm:t>
    </dgm:pt>
    <dgm:pt modelId="{B4B67424-D27D-45B5-AB37-5C811F106398}" type="parTrans" cxnId="{558696B8-C694-4603-918B-6E74B22C046F}">
      <dgm:prSet/>
      <dgm:spPr/>
      <dgm:t>
        <a:bodyPr/>
        <a:lstStyle/>
        <a:p>
          <a:endParaRPr lang="en-US"/>
        </a:p>
      </dgm:t>
    </dgm:pt>
    <dgm:pt modelId="{05B9B205-85F7-4A5F-B191-5BF7017D2261}" type="sibTrans" cxnId="{558696B8-C694-4603-918B-6E74B22C046F}">
      <dgm:prSet/>
      <dgm:spPr/>
      <dgm:t>
        <a:bodyPr/>
        <a:lstStyle/>
        <a:p>
          <a:endParaRPr lang="en-US"/>
        </a:p>
      </dgm:t>
    </dgm:pt>
    <dgm:pt modelId="{6DCCEA05-D5B0-4F12-AA4F-0118DBBD66F2}">
      <dgm:prSet/>
      <dgm:spPr/>
      <dgm:t>
        <a:bodyPr/>
        <a:lstStyle/>
        <a:p>
          <a:r>
            <a:rPr lang="en-US"/>
            <a:t>Identify themes within a body of literature.</a:t>
          </a:r>
        </a:p>
      </dgm:t>
    </dgm:pt>
    <dgm:pt modelId="{B6D026EC-E12D-4F27-8B5A-03E4FEDABBD9}" type="parTrans" cxnId="{5CC2C1C9-A808-4522-9F38-8EFAE840FFA6}">
      <dgm:prSet/>
      <dgm:spPr/>
      <dgm:t>
        <a:bodyPr/>
        <a:lstStyle/>
        <a:p>
          <a:endParaRPr lang="en-US"/>
        </a:p>
      </dgm:t>
    </dgm:pt>
    <dgm:pt modelId="{4A72C432-8504-4518-B9DD-B2256C3429CD}" type="sibTrans" cxnId="{5CC2C1C9-A808-4522-9F38-8EFAE840FFA6}">
      <dgm:prSet/>
      <dgm:spPr/>
      <dgm:t>
        <a:bodyPr/>
        <a:lstStyle/>
        <a:p>
          <a:endParaRPr lang="en-US"/>
        </a:p>
      </dgm:t>
    </dgm:pt>
    <dgm:pt modelId="{8555AB3D-DCFC-4311-AFAA-69E94D34D3B7}">
      <dgm:prSet/>
      <dgm:spPr/>
      <dgm:t>
        <a:bodyPr/>
        <a:lstStyle/>
        <a:p>
          <a:r>
            <a:rPr lang="en-US"/>
            <a:t>Recognise research gaps.</a:t>
          </a:r>
        </a:p>
      </dgm:t>
    </dgm:pt>
    <dgm:pt modelId="{6F7E6FA8-A8BF-4002-8098-0D67206063F8}" type="parTrans" cxnId="{6615519B-18E2-4643-9E04-A705F58A4BCD}">
      <dgm:prSet/>
      <dgm:spPr/>
      <dgm:t>
        <a:bodyPr/>
        <a:lstStyle/>
        <a:p>
          <a:endParaRPr lang="en-US"/>
        </a:p>
      </dgm:t>
    </dgm:pt>
    <dgm:pt modelId="{A318C3DA-9D4A-4784-BF2C-0A95D8B33A46}" type="sibTrans" cxnId="{6615519B-18E2-4643-9E04-A705F58A4BCD}">
      <dgm:prSet/>
      <dgm:spPr/>
      <dgm:t>
        <a:bodyPr/>
        <a:lstStyle/>
        <a:p>
          <a:endParaRPr lang="en-US"/>
        </a:p>
      </dgm:t>
    </dgm:pt>
    <dgm:pt modelId="{C3131674-347B-43BA-BE6E-12145D09449D}">
      <dgm:prSet/>
      <dgm:spPr/>
      <dgm:t>
        <a:bodyPr/>
        <a:lstStyle/>
        <a:p>
          <a:r>
            <a:rPr lang="en-US"/>
            <a:t>Develop a rationale for a proposed study.</a:t>
          </a:r>
        </a:p>
      </dgm:t>
    </dgm:pt>
    <dgm:pt modelId="{291295FE-A775-4772-A3AE-CC85D55636D3}" type="parTrans" cxnId="{7E18F7DD-989C-4E11-AD34-9EC20C07EAA3}">
      <dgm:prSet/>
      <dgm:spPr/>
      <dgm:t>
        <a:bodyPr/>
        <a:lstStyle/>
        <a:p>
          <a:endParaRPr lang="en-US"/>
        </a:p>
      </dgm:t>
    </dgm:pt>
    <dgm:pt modelId="{97544AF5-7867-4AF4-8D17-CC0C30A85F95}" type="sibTrans" cxnId="{7E18F7DD-989C-4E11-AD34-9EC20C07EAA3}">
      <dgm:prSet/>
      <dgm:spPr/>
      <dgm:t>
        <a:bodyPr/>
        <a:lstStyle/>
        <a:p>
          <a:endParaRPr lang="en-US"/>
        </a:p>
      </dgm:t>
    </dgm:pt>
    <dgm:pt modelId="{C6277A9B-6B02-4EB9-8060-E25C5FFD575F}" type="pres">
      <dgm:prSet presAssocID="{F37CE8A8-2CDE-4836-B504-51344EB0F06E}" presName="root" presStyleCnt="0">
        <dgm:presLayoutVars>
          <dgm:dir/>
          <dgm:resizeHandles val="exact"/>
        </dgm:presLayoutVars>
      </dgm:prSet>
      <dgm:spPr/>
    </dgm:pt>
    <dgm:pt modelId="{3A1F8979-CB8D-418F-B999-5D301605E9F3}" type="pres">
      <dgm:prSet presAssocID="{D288F642-F270-4C70-861E-83F53475AC66}" presName="compNode" presStyleCnt="0"/>
      <dgm:spPr/>
    </dgm:pt>
    <dgm:pt modelId="{42E5D065-9C9E-44CC-964F-0FD4CED1307E}" type="pres">
      <dgm:prSet presAssocID="{D288F642-F270-4C70-861E-83F53475AC66}" presName="bgRect" presStyleLbl="bgShp" presStyleIdx="0" presStyleCnt="6"/>
      <dgm:spPr/>
    </dgm:pt>
    <dgm:pt modelId="{804A6EB5-E20A-40F4-B4C9-6CBE427F0DED}" type="pres">
      <dgm:prSet presAssocID="{D288F642-F270-4C70-861E-83F53475AC66}"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E31D489B-B6D9-4112-91BD-EBB5E83EB998}" type="pres">
      <dgm:prSet presAssocID="{D288F642-F270-4C70-861E-83F53475AC66}" presName="spaceRect" presStyleCnt="0"/>
      <dgm:spPr/>
    </dgm:pt>
    <dgm:pt modelId="{39414E8A-910D-4B5E-9546-B580329247F7}" type="pres">
      <dgm:prSet presAssocID="{D288F642-F270-4C70-861E-83F53475AC66}" presName="parTx" presStyleLbl="revTx" presStyleIdx="0" presStyleCnt="6">
        <dgm:presLayoutVars>
          <dgm:chMax val="0"/>
          <dgm:chPref val="0"/>
        </dgm:presLayoutVars>
      </dgm:prSet>
      <dgm:spPr/>
    </dgm:pt>
    <dgm:pt modelId="{BB4AC121-31BA-4E8E-87C5-1AC6D5997403}" type="pres">
      <dgm:prSet presAssocID="{AED69163-0327-4421-996A-DDAB054BD4EA}" presName="sibTrans" presStyleCnt="0"/>
      <dgm:spPr/>
    </dgm:pt>
    <dgm:pt modelId="{5319E60C-5D4F-44F4-A1A2-34837176AA2C}" type="pres">
      <dgm:prSet presAssocID="{BF7C7866-3136-4D08-8275-9CC617C04B45}" presName="compNode" presStyleCnt="0"/>
      <dgm:spPr/>
    </dgm:pt>
    <dgm:pt modelId="{8D7E64A7-6681-478B-8905-FADA2B7C9B18}" type="pres">
      <dgm:prSet presAssocID="{BF7C7866-3136-4D08-8275-9CC617C04B45}" presName="bgRect" presStyleLbl="bgShp" presStyleIdx="1" presStyleCnt="6"/>
      <dgm:spPr/>
    </dgm:pt>
    <dgm:pt modelId="{48921EB7-3729-4E50-B508-43C9C64D3518}" type="pres">
      <dgm:prSet presAssocID="{BF7C7866-3136-4D08-8275-9CC617C04B45}"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A0695542-B0AA-4720-A123-FB8759B654C1}" type="pres">
      <dgm:prSet presAssocID="{BF7C7866-3136-4D08-8275-9CC617C04B45}" presName="spaceRect" presStyleCnt="0"/>
      <dgm:spPr/>
    </dgm:pt>
    <dgm:pt modelId="{1430F9F0-1E2D-4289-87C5-D2AD49DA953E}" type="pres">
      <dgm:prSet presAssocID="{BF7C7866-3136-4D08-8275-9CC617C04B45}" presName="parTx" presStyleLbl="revTx" presStyleIdx="1" presStyleCnt="6">
        <dgm:presLayoutVars>
          <dgm:chMax val="0"/>
          <dgm:chPref val="0"/>
        </dgm:presLayoutVars>
      </dgm:prSet>
      <dgm:spPr/>
    </dgm:pt>
    <dgm:pt modelId="{02F6A891-8379-43FF-AE1D-5A4C83CBA387}" type="pres">
      <dgm:prSet presAssocID="{881B0CDD-3600-4B36-A36F-49D9F51627BB}" presName="sibTrans" presStyleCnt="0"/>
      <dgm:spPr/>
    </dgm:pt>
    <dgm:pt modelId="{A074DED8-2C65-4C32-A579-E3581B668359}" type="pres">
      <dgm:prSet presAssocID="{4F662B9B-79F4-405A-8634-5D1DBFA67E5E}" presName="compNode" presStyleCnt="0"/>
      <dgm:spPr/>
    </dgm:pt>
    <dgm:pt modelId="{147127EA-77CA-4642-BAA1-49B7A349F0FB}" type="pres">
      <dgm:prSet presAssocID="{4F662B9B-79F4-405A-8634-5D1DBFA67E5E}" presName="bgRect" presStyleLbl="bgShp" presStyleIdx="2" presStyleCnt="6"/>
      <dgm:spPr/>
    </dgm:pt>
    <dgm:pt modelId="{2B178240-7157-4137-B78D-1C2C5B26E885}" type="pres">
      <dgm:prSet presAssocID="{4F662B9B-79F4-405A-8634-5D1DBFA67E5E}"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AC204586-C3AF-4A02-ABC8-D30B73A56092}" type="pres">
      <dgm:prSet presAssocID="{4F662B9B-79F4-405A-8634-5D1DBFA67E5E}" presName="spaceRect" presStyleCnt="0"/>
      <dgm:spPr/>
    </dgm:pt>
    <dgm:pt modelId="{6D9F3F0D-9F26-4E9B-96DF-F6BFBA814E01}" type="pres">
      <dgm:prSet presAssocID="{4F662B9B-79F4-405A-8634-5D1DBFA67E5E}" presName="parTx" presStyleLbl="revTx" presStyleIdx="2" presStyleCnt="6">
        <dgm:presLayoutVars>
          <dgm:chMax val="0"/>
          <dgm:chPref val="0"/>
        </dgm:presLayoutVars>
      </dgm:prSet>
      <dgm:spPr/>
    </dgm:pt>
    <dgm:pt modelId="{2FD5E00C-7B9A-44BF-B7E0-ED7B68787F19}" type="pres">
      <dgm:prSet presAssocID="{05B9B205-85F7-4A5F-B191-5BF7017D2261}" presName="sibTrans" presStyleCnt="0"/>
      <dgm:spPr/>
    </dgm:pt>
    <dgm:pt modelId="{E1175D8F-246F-47B7-8C89-5CAEC74C2490}" type="pres">
      <dgm:prSet presAssocID="{6DCCEA05-D5B0-4F12-AA4F-0118DBBD66F2}" presName="compNode" presStyleCnt="0"/>
      <dgm:spPr/>
    </dgm:pt>
    <dgm:pt modelId="{1F4D9A01-CABF-46A9-BF80-9CFF4DBFC56A}" type="pres">
      <dgm:prSet presAssocID="{6DCCEA05-D5B0-4F12-AA4F-0118DBBD66F2}" presName="bgRect" presStyleLbl="bgShp" presStyleIdx="3" presStyleCnt="6"/>
      <dgm:spPr/>
    </dgm:pt>
    <dgm:pt modelId="{50AAEF17-263E-42C5-B8E6-B52244907C6F}" type="pres">
      <dgm:prSet presAssocID="{6DCCEA05-D5B0-4F12-AA4F-0118DBBD66F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on Shelf"/>
        </a:ext>
      </dgm:extLst>
    </dgm:pt>
    <dgm:pt modelId="{98D5C5A6-72E2-44CC-A0A2-56E093964ABD}" type="pres">
      <dgm:prSet presAssocID="{6DCCEA05-D5B0-4F12-AA4F-0118DBBD66F2}" presName="spaceRect" presStyleCnt="0"/>
      <dgm:spPr/>
    </dgm:pt>
    <dgm:pt modelId="{5E2E2EAF-6BEB-4407-A2D9-0809465A09B8}" type="pres">
      <dgm:prSet presAssocID="{6DCCEA05-D5B0-4F12-AA4F-0118DBBD66F2}" presName="parTx" presStyleLbl="revTx" presStyleIdx="3" presStyleCnt="6">
        <dgm:presLayoutVars>
          <dgm:chMax val="0"/>
          <dgm:chPref val="0"/>
        </dgm:presLayoutVars>
      </dgm:prSet>
      <dgm:spPr/>
    </dgm:pt>
    <dgm:pt modelId="{3F7D1227-352A-40C2-8A85-07974C355928}" type="pres">
      <dgm:prSet presAssocID="{4A72C432-8504-4518-B9DD-B2256C3429CD}" presName="sibTrans" presStyleCnt="0"/>
      <dgm:spPr/>
    </dgm:pt>
    <dgm:pt modelId="{CE29546E-FAF4-491A-9258-BAC9C5BB6197}" type="pres">
      <dgm:prSet presAssocID="{8555AB3D-DCFC-4311-AFAA-69E94D34D3B7}" presName="compNode" presStyleCnt="0"/>
      <dgm:spPr/>
    </dgm:pt>
    <dgm:pt modelId="{E30CC20A-FB56-4EB6-A80A-76C1C75E1F0B}" type="pres">
      <dgm:prSet presAssocID="{8555AB3D-DCFC-4311-AFAA-69E94D34D3B7}" presName="bgRect" presStyleLbl="bgShp" presStyleIdx="4" presStyleCnt="6"/>
      <dgm:spPr/>
    </dgm:pt>
    <dgm:pt modelId="{5633F245-AF46-46E3-845A-220D86763591}" type="pres">
      <dgm:prSet presAssocID="{8555AB3D-DCFC-4311-AFAA-69E94D34D3B7}"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agnifying glass"/>
        </a:ext>
      </dgm:extLst>
    </dgm:pt>
    <dgm:pt modelId="{9F8E16D6-3351-4622-8F91-8F032E504F91}" type="pres">
      <dgm:prSet presAssocID="{8555AB3D-DCFC-4311-AFAA-69E94D34D3B7}" presName="spaceRect" presStyleCnt="0"/>
      <dgm:spPr/>
    </dgm:pt>
    <dgm:pt modelId="{E028B7E4-47CE-4E84-92BA-09C0DE32995A}" type="pres">
      <dgm:prSet presAssocID="{8555AB3D-DCFC-4311-AFAA-69E94D34D3B7}" presName="parTx" presStyleLbl="revTx" presStyleIdx="4" presStyleCnt="6">
        <dgm:presLayoutVars>
          <dgm:chMax val="0"/>
          <dgm:chPref val="0"/>
        </dgm:presLayoutVars>
      </dgm:prSet>
      <dgm:spPr/>
    </dgm:pt>
    <dgm:pt modelId="{5F557E96-07D6-493A-9B74-B565C6829B4B}" type="pres">
      <dgm:prSet presAssocID="{A318C3DA-9D4A-4784-BF2C-0A95D8B33A46}" presName="sibTrans" presStyleCnt="0"/>
      <dgm:spPr/>
    </dgm:pt>
    <dgm:pt modelId="{B7B9A679-B17E-43D3-844D-5B6A913223F1}" type="pres">
      <dgm:prSet presAssocID="{C3131674-347B-43BA-BE6E-12145D09449D}" presName="compNode" presStyleCnt="0"/>
      <dgm:spPr/>
    </dgm:pt>
    <dgm:pt modelId="{9A9A22DF-5D7E-41F6-81C5-C9DA5B25B7BD}" type="pres">
      <dgm:prSet presAssocID="{C3131674-347B-43BA-BE6E-12145D09449D}" presName="bgRect" presStyleLbl="bgShp" presStyleIdx="5" presStyleCnt="6"/>
      <dgm:spPr/>
    </dgm:pt>
    <dgm:pt modelId="{D982364C-5258-4EE0-AC26-7EAC9E4998E6}" type="pres">
      <dgm:prSet presAssocID="{C3131674-347B-43BA-BE6E-12145D09449D}"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7E96320-32E2-4060-BF5A-F0C983C94667}" type="pres">
      <dgm:prSet presAssocID="{C3131674-347B-43BA-BE6E-12145D09449D}" presName="spaceRect" presStyleCnt="0"/>
      <dgm:spPr/>
    </dgm:pt>
    <dgm:pt modelId="{29112EBF-45D2-4241-AE26-5E0F6555FFB0}" type="pres">
      <dgm:prSet presAssocID="{C3131674-347B-43BA-BE6E-12145D09449D}" presName="parTx" presStyleLbl="revTx" presStyleIdx="5" presStyleCnt="6">
        <dgm:presLayoutVars>
          <dgm:chMax val="0"/>
          <dgm:chPref val="0"/>
        </dgm:presLayoutVars>
      </dgm:prSet>
      <dgm:spPr/>
    </dgm:pt>
  </dgm:ptLst>
  <dgm:cxnLst>
    <dgm:cxn modelId="{AC024704-B59A-4E03-8E15-8B92CB7B25A3}" type="presOf" srcId="{4F662B9B-79F4-405A-8634-5D1DBFA67E5E}" destId="{6D9F3F0D-9F26-4E9B-96DF-F6BFBA814E01}" srcOrd="0" destOrd="0" presId="urn:microsoft.com/office/officeart/2018/2/layout/IconVerticalSolidList"/>
    <dgm:cxn modelId="{43BEB317-FEE3-40D8-B336-0CF340BCD788}" type="presOf" srcId="{8555AB3D-DCFC-4311-AFAA-69E94D34D3B7}" destId="{E028B7E4-47CE-4E84-92BA-09C0DE32995A}" srcOrd="0" destOrd="0" presId="urn:microsoft.com/office/officeart/2018/2/layout/IconVerticalSolidList"/>
    <dgm:cxn modelId="{7630DA40-9AA9-478F-9CB8-4A7338EF187C}" type="presOf" srcId="{C3131674-347B-43BA-BE6E-12145D09449D}" destId="{29112EBF-45D2-4241-AE26-5E0F6555FFB0}" srcOrd="0" destOrd="0" presId="urn:microsoft.com/office/officeart/2018/2/layout/IconVerticalSolidList"/>
    <dgm:cxn modelId="{16303972-0579-46A7-BEA6-6EE43147CF11}" srcId="{F37CE8A8-2CDE-4836-B504-51344EB0F06E}" destId="{BF7C7866-3136-4D08-8275-9CC617C04B45}" srcOrd="1" destOrd="0" parTransId="{43DAAF2F-9833-452B-B827-AB593A93C421}" sibTransId="{881B0CDD-3600-4B36-A36F-49D9F51627BB}"/>
    <dgm:cxn modelId="{98E5F67B-2EB1-4E69-A03C-728DCFD277A3}" type="presOf" srcId="{BF7C7866-3136-4D08-8275-9CC617C04B45}" destId="{1430F9F0-1E2D-4289-87C5-D2AD49DA953E}" srcOrd="0" destOrd="0" presId="urn:microsoft.com/office/officeart/2018/2/layout/IconVerticalSolidList"/>
    <dgm:cxn modelId="{20F7C58E-7545-4228-8F14-787B6254B568}" type="presOf" srcId="{F37CE8A8-2CDE-4836-B504-51344EB0F06E}" destId="{C6277A9B-6B02-4EB9-8060-E25C5FFD575F}" srcOrd="0" destOrd="0" presId="urn:microsoft.com/office/officeart/2018/2/layout/IconVerticalSolidList"/>
    <dgm:cxn modelId="{6615519B-18E2-4643-9E04-A705F58A4BCD}" srcId="{F37CE8A8-2CDE-4836-B504-51344EB0F06E}" destId="{8555AB3D-DCFC-4311-AFAA-69E94D34D3B7}" srcOrd="4" destOrd="0" parTransId="{6F7E6FA8-A8BF-4002-8098-0D67206063F8}" sibTransId="{A318C3DA-9D4A-4784-BF2C-0A95D8B33A46}"/>
    <dgm:cxn modelId="{E840AAB0-BEC2-460F-BB8F-C0272AC80D1F}" type="presOf" srcId="{D288F642-F270-4C70-861E-83F53475AC66}" destId="{39414E8A-910D-4B5E-9546-B580329247F7}" srcOrd="0" destOrd="0" presId="urn:microsoft.com/office/officeart/2018/2/layout/IconVerticalSolidList"/>
    <dgm:cxn modelId="{558696B8-C694-4603-918B-6E74B22C046F}" srcId="{F37CE8A8-2CDE-4836-B504-51344EB0F06E}" destId="{4F662B9B-79F4-405A-8634-5D1DBFA67E5E}" srcOrd="2" destOrd="0" parTransId="{B4B67424-D27D-45B5-AB37-5C811F106398}" sibTransId="{05B9B205-85F7-4A5F-B191-5BF7017D2261}"/>
    <dgm:cxn modelId="{5CC2C1C9-A808-4522-9F38-8EFAE840FFA6}" srcId="{F37CE8A8-2CDE-4836-B504-51344EB0F06E}" destId="{6DCCEA05-D5B0-4F12-AA4F-0118DBBD66F2}" srcOrd="3" destOrd="0" parTransId="{B6D026EC-E12D-4F27-8B5A-03E4FEDABBD9}" sibTransId="{4A72C432-8504-4518-B9DD-B2256C3429CD}"/>
    <dgm:cxn modelId="{4F5181D8-B341-45BB-8AE1-F09FFA82EA25}" srcId="{F37CE8A8-2CDE-4836-B504-51344EB0F06E}" destId="{D288F642-F270-4C70-861E-83F53475AC66}" srcOrd="0" destOrd="0" parTransId="{4C8AD231-06EF-4B02-9CF0-28BA40E9399F}" sibTransId="{AED69163-0327-4421-996A-DDAB054BD4EA}"/>
    <dgm:cxn modelId="{7E18F7DD-989C-4E11-AD34-9EC20C07EAA3}" srcId="{F37CE8A8-2CDE-4836-B504-51344EB0F06E}" destId="{C3131674-347B-43BA-BE6E-12145D09449D}" srcOrd="5" destOrd="0" parTransId="{291295FE-A775-4772-A3AE-CC85D55636D3}" sibTransId="{97544AF5-7867-4AF4-8D17-CC0C30A85F95}"/>
    <dgm:cxn modelId="{559DF8F7-246E-4DF8-A0F1-2EC0D20FC1B2}" type="presOf" srcId="{6DCCEA05-D5B0-4F12-AA4F-0118DBBD66F2}" destId="{5E2E2EAF-6BEB-4407-A2D9-0809465A09B8}" srcOrd="0" destOrd="0" presId="urn:microsoft.com/office/officeart/2018/2/layout/IconVerticalSolidList"/>
    <dgm:cxn modelId="{3836FE40-32A0-43F3-876F-E70999A226EC}" type="presParOf" srcId="{C6277A9B-6B02-4EB9-8060-E25C5FFD575F}" destId="{3A1F8979-CB8D-418F-B999-5D301605E9F3}" srcOrd="0" destOrd="0" presId="urn:microsoft.com/office/officeart/2018/2/layout/IconVerticalSolidList"/>
    <dgm:cxn modelId="{B134A885-826F-42CD-A0F9-111F76CE1DD6}" type="presParOf" srcId="{3A1F8979-CB8D-418F-B999-5D301605E9F3}" destId="{42E5D065-9C9E-44CC-964F-0FD4CED1307E}" srcOrd="0" destOrd="0" presId="urn:microsoft.com/office/officeart/2018/2/layout/IconVerticalSolidList"/>
    <dgm:cxn modelId="{00029CF3-F52C-4767-9682-25B08CAE5432}" type="presParOf" srcId="{3A1F8979-CB8D-418F-B999-5D301605E9F3}" destId="{804A6EB5-E20A-40F4-B4C9-6CBE427F0DED}" srcOrd="1" destOrd="0" presId="urn:microsoft.com/office/officeart/2018/2/layout/IconVerticalSolidList"/>
    <dgm:cxn modelId="{8C36D231-A927-492F-9972-768417469507}" type="presParOf" srcId="{3A1F8979-CB8D-418F-B999-5D301605E9F3}" destId="{E31D489B-B6D9-4112-91BD-EBB5E83EB998}" srcOrd="2" destOrd="0" presId="urn:microsoft.com/office/officeart/2018/2/layout/IconVerticalSolidList"/>
    <dgm:cxn modelId="{B9331ECE-7929-4230-8E7A-9EBEBC139B94}" type="presParOf" srcId="{3A1F8979-CB8D-418F-B999-5D301605E9F3}" destId="{39414E8A-910D-4B5E-9546-B580329247F7}" srcOrd="3" destOrd="0" presId="urn:microsoft.com/office/officeart/2018/2/layout/IconVerticalSolidList"/>
    <dgm:cxn modelId="{197DA90F-41B7-4556-B775-FB6A48B26ACB}" type="presParOf" srcId="{C6277A9B-6B02-4EB9-8060-E25C5FFD575F}" destId="{BB4AC121-31BA-4E8E-87C5-1AC6D5997403}" srcOrd="1" destOrd="0" presId="urn:microsoft.com/office/officeart/2018/2/layout/IconVerticalSolidList"/>
    <dgm:cxn modelId="{F0FBD85E-D101-4F24-A284-BA771791FB11}" type="presParOf" srcId="{C6277A9B-6B02-4EB9-8060-E25C5FFD575F}" destId="{5319E60C-5D4F-44F4-A1A2-34837176AA2C}" srcOrd="2" destOrd="0" presId="urn:microsoft.com/office/officeart/2018/2/layout/IconVerticalSolidList"/>
    <dgm:cxn modelId="{462B6170-FECD-42C1-A4F3-87446DD5BB3B}" type="presParOf" srcId="{5319E60C-5D4F-44F4-A1A2-34837176AA2C}" destId="{8D7E64A7-6681-478B-8905-FADA2B7C9B18}" srcOrd="0" destOrd="0" presId="urn:microsoft.com/office/officeart/2018/2/layout/IconVerticalSolidList"/>
    <dgm:cxn modelId="{70AEC3D3-DF85-44BD-9449-D70DB928D13A}" type="presParOf" srcId="{5319E60C-5D4F-44F4-A1A2-34837176AA2C}" destId="{48921EB7-3729-4E50-B508-43C9C64D3518}" srcOrd="1" destOrd="0" presId="urn:microsoft.com/office/officeart/2018/2/layout/IconVerticalSolidList"/>
    <dgm:cxn modelId="{83FA9197-3E67-4D0E-BFC8-4B54A7367DBA}" type="presParOf" srcId="{5319E60C-5D4F-44F4-A1A2-34837176AA2C}" destId="{A0695542-B0AA-4720-A123-FB8759B654C1}" srcOrd="2" destOrd="0" presId="urn:microsoft.com/office/officeart/2018/2/layout/IconVerticalSolidList"/>
    <dgm:cxn modelId="{14B64F8C-7FA8-4B60-93A7-7C5DF82CE4C2}" type="presParOf" srcId="{5319E60C-5D4F-44F4-A1A2-34837176AA2C}" destId="{1430F9F0-1E2D-4289-87C5-D2AD49DA953E}" srcOrd="3" destOrd="0" presId="urn:microsoft.com/office/officeart/2018/2/layout/IconVerticalSolidList"/>
    <dgm:cxn modelId="{C6FD37F5-9732-488A-901A-1309749FFC5A}" type="presParOf" srcId="{C6277A9B-6B02-4EB9-8060-E25C5FFD575F}" destId="{02F6A891-8379-43FF-AE1D-5A4C83CBA387}" srcOrd="3" destOrd="0" presId="urn:microsoft.com/office/officeart/2018/2/layout/IconVerticalSolidList"/>
    <dgm:cxn modelId="{F9FE30C9-C805-40B5-956C-90A75A1CA38D}" type="presParOf" srcId="{C6277A9B-6B02-4EB9-8060-E25C5FFD575F}" destId="{A074DED8-2C65-4C32-A579-E3581B668359}" srcOrd="4" destOrd="0" presId="urn:microsoft.com/office/officeart/2018/2/layout/IconVerticalSolidList"/>
    <dgm:cxn modelId="{EBB437B7-B60A-4302-A603-407E08B31BBC}" type="presParOf" srcId="{A074DED8-2C65-4C32-A579-E3581B668359}" destId="{147127EA-77CA-4642-BAA1-49B7A349F0FB}" srcOrd="0" destOrd="0" presId="urn:microsoft.com/office/officeart/2018/2/layout/IconVerticalSolidList"/>
    <dgm:cxn modelId="{9BDC10D0-897D-49F2-8327-29E9DA3AA598}" type="presParOf" srcId="{A074DED8-2C65-4C32-A579-E3581B668359}" destId="{2B178240-7157-4137-B78D-1C2C5B26E885}" srcOrd="1" destOrd="0" presId="urn:microsoft.com/office/officeart/2018/2/layout/IconVerticalSolidList"/>
    <dgm:cxn modelId="{1913B0F5-188B-4FA3-8EA9-41DA5D7804BD}" type="presParOf" srcId="{A074DED8-2C65-4C32-A579-E3581B668359}" destId="{AC204586-C3AF-4A02-ABC8-D30B73A56092}" srcOrd="2" destOrd="0" presId="urn:microsoft.com/office/officeart/2018/2/layout/IconVerticalSolidList"/>
    <dgm:cxn modelId="{2ECFAFB9-FDB2-4EFD-B4CB-2F54DF26414F}" type="presParOf" srcId="{A074DED8-2C65-4C32-A579-E3581B668359}" destId="{6D9F3F0D-9F26-4E9B-96DF-F6BFBA814E01}" srcOrd="3" destOrd="0" presId="urn:microsoft.com/office/officeart/2018/2/layout/IconVerticalSolidList"/>
    <dgm:cxn modelId="{7A21ECF8-2640-492B-AC4B-432A93B7A23D}" type="presParOf" srcId="{C6277A9B-6B02-4EB9-8060-E25C5FFD575F}" destId="{2FD5E00C-7B9A-44BF-B7E0-ED7B68787F19}" srcOrd="5" destOrd="0" presId="urn:microsoft.com/office/officeart/2018/2/layout/IconVerticalSolidList"/>
    <dgm:cxn modelId="{07A2512A-3515-4610-A8DE-345D94CFF35B}" type="presParOf" srcId="{C6277A9B-6B02-4EB9-8060-E25C5FFD575F}" destId="{E1175D8F-246F-47B7-8C89-5CAEC74C2490}" srcOrd="6" destOrd="0" presId="urn:microsoft.com/office/officeart/2018/2/layout/IconVerticalSolidList"/>
    <dgm:cxn modelId="{17A850B4-5A7E-41B7-9F48-00C67D2CED59}" type="presParOf" srcId="{E1175D8F-246F-47B7-8C89-5CAEC74C2490}" destId="{1F4D9A01-CABF-46A9-BF80-9CFF4DBFC56A}" srcOrd="0" destOrd="0" presId="urn:microsoft.com/office/officeart/2018/2/layout/IconVerticalSolidList"/>
    <dgm:cxn modelId="{49FF5E0D-B12F-4E0C-886D-9E809C2A1465}" type="presParOf" srcId="{E1175D8F-246F-47B7-8C89-5CAEC74C2490}" destId="{50AAEF17-263E-42C5-B8E6-B52244907C6F}" srcOrd="1" destOrd="0" presId="urn:microsoft.com/office/officeart/2018/2/layout/IconVerticalSolidList"/>
    <dgm:cxn modelId="{A03FE969-D9E7-4850-87C9-00197C4F8D78}" type="presParOf" srcId="{E1175D8F-246F-47B7-8C89-5CAEC74C2490}" destId="{98D5C5A6-72E2-44CC-A0A2-56E093964ABD}" srcOrd="2" destOrd="0" presId="urn:microsoft.com/office/officeart/2018/2/layout/IconVerticalSolidList"/>
    <dgm:cxn modelId="{2CA4E905-7CC1-41A2-84BA-C634A3200225}" type="presParOf" srcId="{E1175D8F-246F-47B7-8C89-5CAEC74C2490}" destId="{5E2E2EAF-6BEB-4407-A2D9-0809465A09B8}" srcOrd="3" destOrd="0" presId="urn:microsoft.com/office/officeart/2018/2/layout/IconVerticalSolidList"/>
    <dgm:cxn modelId="{32D54BB1-5F73-49D9-93A5-445AED68D54B}" type="presParOf" srcId="{C6277A9B-6B02-4EB9-8060-E25C5FFD575F}" destId="{3F7D1227-352A-40C2-8A85-07974C355928}" srcOrd="7" destOrd="0" presId="urn:microsoft.com/office/officeart/2018/2/layout/IconVerticalSolidList"/>
    <dgm:cxn modelId="{3E33197E-3F66-498C-802B-F32CBBFF4F69}" type="presParOf" srcId="{C6277A9B-6B02-4EB9-8060-E25C5FFD575F}" destId="{CE29546E-FAF4-491A-9258-BAC9C5BB6197}" srcOrd="8" destOrd="0" presId="urn:microsoft.com/office/officeart/2018/2/layout/IconVerticalSolidList"/>
    <dgm:cxn modelId="{E5CC19A1-C587-41F2-BE97-54903F7AB41D}" type="presParOf" srcId="{CE29546E-FAF4-491A-9258-BAC9C5BB6197}" destId="{E30CC20A-FB56-4EB6-A80A-76C1C75E1F0B}" srcOrd="0" destOrd="0" presId="urn:microsoft.com/office/officeart/2018/2/layout/IconVerticalSolidList"/>
    <dgm:cxn modelId="{13106082-2202-4C80-8AB6-C10F28CB2863}" type="presParOf" srcId="{CE29546E-FAF4-491A-9258-BAC9C5BB6197}" destId="{5633F245-AF46-46E3-845A-220D86763591}" srcOrd="1" destOrd="0" presId="urn:microsoft.com/office/officeart/2018/2/layout/IconVerticalSolidList"/>
    <dgm:cxn modelId="{FC39A3B2-8807-4B5E-BD9C-8E38B00CBC8A}" type="presParOf" srcId="{CE29546E-FAF4-491A-9258-BAC9C5BB6197}" destId="{9F8E16D6-3351-4622-8F91-8F032E504F91}" srcOrd="2" destOrd="0" presId="urn:microsoft.com/office/officeart/2018/2/layout/IconVerticalSolidList"/>
    <dgm:cxn modelId="{FF541DD6-2B05-437F-9610-FF00978A835E}" type="presParOf" srcId="{CE29546E-FAF4-491A-9258-BAC9C5BB6197}" destId="{E028B7E4-47CE-4E84-92BA-09C0DE32995A}" srcOrd="3" destOrd="0" presId="urn:microsoft.com/office/officeart/2018/2/layout/IconVerticalSolidList"/>
    <dgm:cxn modelId="{E549554F-7828-417F-96BF-8FA1C7621588}" type="presParOf" srcId="{C6277A9B-6B02-4EB9-8060-E25C5FFD575F}" destId="{5F557E96-07D6-493A-9B74-B565C6829B4B}" srcOrd="9" destOrd="0" presId="urn:microsoft.com/office/officeart/2018/2/layout/IconVerticalSolidList"/>
    <dgm:cxn modelId="{52EDAD02-FB0A-472C-9D2F-8F85B3CD169D}" type="presParOf" srcId="{C6277A9B-6B02-4EB9-8060-E25C5FFD575F}" destId="{B7B9A679-B17E-43D3-844D-5B6A913223F1}" srcOrd="10" destOrd="0" presId="urn:microsoft.com/office/officeart/2018/2/layout/IconVerticalSolidList"/>
    <dgm:cxn modelId="{CAEECDF9-17AE-4FB2-B040-CEF7C21BE3A7}" type="presParOf" srcId="{B7B9A679-B17E-43D3-844D-5B6A913223F1}" destId="{9A9A22DF-5D7E-41F6-81C5-C9DA5B25B7BD}" srcOrd="0" destOrd="0" presId="urn:microsoft.com/office/officeart/2018/2/layout/IconVerticalSolidList"/>
    <dgm:cxn modelId="{6864D96B-B0FF-4F48-A00E-E9A5E7FA6C0B}" type="presParOf" srcId="{B7B9A679-B17E-43D3-844D-5B6A913223F1}" destId="{D982364C-5258-4EE0-AC26-7EAC9E4998E6}" srcOrd="1" destOrd="0" presId="urn:microsoft.com/office/officeart/2018/2/layout/IconVerticalSolidList"/>
    <dgm:cxn modelId="{B41F757E-F1F4-4E3E-A251-1FAAEBD75458}" type="presParOf" srcId="{B7B9A679-B17E-43D3-844D-5B6A913223F1}" destId="{37E96320-32E2-4060-BF5A-F0C983C94667}" srcOrd="2" destOrd="0" presId="urn:microsoft.com/office/officeart/2018/2/layout/IconVerticalSolidList"/>
    <dgm:cxn modelId="{97CBC9DF-874C-4C5D-BEDF-24E8A67A9FC6}" type="presParOf" srcId="{B7B9A679-B17E-43D3-844D-5B6A913223F1}" destId="{29112EBF-45D2-4241-AE26-5E0F6555FFB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D2792D-5B72-4BC4-AEBB-4E52C2E77C3A}" type="doc">
      <dgm:prSet loTypeId="urn:microsoft.com/office/officeart/2005/8/layout/vProcess5" loCatId="process" qsTypeId="urn:microsoft.com/office/officeart/2005/8/quickstyle/simple1#11" qsCatId="simple" csTypeId="urn:microsoft.com/office/officeart/2005/8/colors/colorful1#1" csCatId="colorful"/>
      <dgm:spPr/>
      <dgm:t>
        <a:bodyPr/>
        <a:lstStyle/>
        <a:p>
          <a:endParaRPr lang="en-US"/>
        </a:p>
      </dgm:t>
    </dgm:pt>
    <dgm:pt modelId="{F15A4B25-73D9-4F4B-8CE5-0D5A0408545D}">
      <dgm:prSet/>
      <dgm:spPr/>
      <dgm:t>
        <a:bodyPr/>
        <a:lstStyle/>
        <a:p>
          <a:r>
            <a:rPr lang="en-US"/>
            <a:t>Get your table of papers I asked you to collect last week. </a:t>
          </a:r>
        </a:p>
      </dgm:t>
    </dgm:pt>
    <dgm:pt modelId="{F3758E2C-3CFD-414D-B92F-DB383F8B16E2}" type="parTrans" cxnId="{15A8D0EF-27F6-4A45-91EA-BA077895F63A}">
      <dgm:prSet/>
      <dgm:spPr/>
      <dgm:t>
        <a:bodyPr/>
        <a:lstStyle/>
        <a:p>
          <a:endParaRPr lang="en-US"/>
        </a:p>
      </dgm:t>
    </dgm:pt>
    <dgm:pt modelId="{92C2DE8B-1804-4756-AC21-619FC12C5E3C}" type="sibTrans" cxnId="{15A8D0EF-27F6-4A45-91EA-BA077895F63A}">
      <dgm:prSet/>
      <dgm:spPr/>
      <dgm:t>
        <a:bodyPr/>
        <a:lstStyle/>
        <a:p>
          <a:endParaRPr lang="en-US"/>
        </a:p>
      </dgm:t>
    </dgm:pt>
    <dgm:pt modelId="{5544BEC3-65AB-45BC-894E-3F4F2D6BBB7B}">
      <dgm:prSet/>
      <dgm:spPr/>
      <dgm:t>
        <a:bodyPr/>
        <a:lstStyle/>
        <a:p>
          <a:r>
            <a:rPr lang="en-US"/>
            <a:t>Which paper was the most useful?</a:t>
          </a:r>
        </a:p>
      </dgm:t>
    </dgm:pt>
    <dgm:pt modelId="{68F6FD36-2C9D-4F34-8438-31D1875DE681}" type="parTrans" cxnId="{B65695D0-096D-4342-8B63-E894BBC0A48F}">
      <dgm:prSet/>
      <dgm:spPr/>
      <dgm:t>
        <a:bodyPr/>
        <a:lstStyle/>
        <a:p>
          <a:endParaRPr lang="en-US"/>
        </a:p>
      </dgm:t>
    </dgm:pt>
    <dgm:pt modelId="{07F82AED-A07F-40CE-AE9A-D19645A782F3}" type="sibTrans" cxnId="{B65695D0-096D-4342-8B63-E894BBC0A48F}">
      <dgm:prSet/>
      <dgm:spPr/>
      <dgm:t>
        <a:bodyPr/>
        <a:lstStyle/>
        <a:p>
          <a:endParaRPr lang="en-US"/>
        </a:p>
      </dgm:t>
    </dgm:pt>
    <dgm:pt modelId="{0EA28B56-488C-437E-AA54-377F6A81953D}">
      <dgm:prSet/>
      <dgm:spPr/>
      <dgm:t>
        <a:bodyPr/>
        <a:lstStyle/>
        <a:p>
          <a:r>
            <a:rPr lang="en-US"/>
            <a:t>Which paper was the least useful?</a:t>
          </a:r>
        </a:p>
      </dgm:t>
    </dgm:pt>
    <dgm:pt modelId="{DE7791CF-394E-440A-9839-D58E962B205B}" type="parTrans" cxnId="{7433183C-1841-43E7-8FFB-1F0C4BE7A720}">
      <dgm:prSet/>
      <dgm:spPr/>
      <dgm:t>
        <a:bodyPr/>
        <a:lstStyle/>
        <a:p>
          <a:endParaRPr lang="en-US"/>
        </a:p>
      </dgm:t>
    </dgm:pt>
    <dgm:pt modelId="{ADD31985-6838-4687-BC91-4D725F55B114}" type="sibTrans" cxnId="{7433183C-1841-43E7-8FFB-1F0C4BE7A720}">
      <dgm:prSet/>
      <dgm:spPr/>
      <dgm:t>
        <a:bodyPr/>
        <a:lstStyle/>
        <a:p>
          <a:endParaRPr lang="en-US"/>
        </a:p>
      </dgm:t>
    </dgm:pt>
    <dgm:pt modelId="{6896FC5C-85B5-4F3F-BE46-9AD38078436A}">
      <dgm:prSet/>
      <dgm:spPr/>
      <dgm:t>
        <a:bodyPr/>
        <a:lstStyle/>
        <a:p>
          <a:r>
            <a:rPr lang="en-US"/>
            <a:t>Why?</a:t>
          </a:r>
        </a:p>
      </dgm:t>
    </dgm:pt>
    <dgm:pt modelId="{EDE54659-3FF0-4387-A2C0-F886ABF5E46D}" type="parTrans" cxnId="{48042C5E-2EC0-4243-97D8-D8167A872406}">
      <dgm:prSet/>
      <dgm:spPr/>
      <dgm:t>
        <a:bodyPr/>
        <a:lstStyle/>
        <a:p>
          <a:endParaRPr lang="en-US"/>
        </a:p>
      </dgm:t>
    </dgm:pt>
    <dgm:pt modelId="{E072CAA8-7EC5-4165-9C89-16E2E61A19EE}" type="sibTrans" cxnId="{48042C5E-2EC0-4243-97D8-D8167A872406}">
      <dgm:prSet/>
      <dgm:spPr/>
      <dgm:t>
        <a:bodyPr/>
        <a:lstStyle/>
        <a:p>
          <a:endParaRPr lang="en-US"/>
        </a:p>
      </dgm:t>
    </dgm:pt>
    <dgm:pt modelId="{35FA0508-375A-49D9-8DB7-0FEC6C094F44}" type="pres">
      <dgm:prSet presAssocID="{3ED2792D-5B72-4BC4-AEBB-4E52C2E77C3A}" presName="outerComposite" presStyleCnt="0">
        <dgm:presLayoutVars>
          <dgm:chMax val="5"/>
          <dgm:dir/>
          <dgm:resizeHandles val="exact"/>
        </dgm:presLayoutVars>
      </dgm:prSet>
      <dgm:spPr/>
    </dgm:pt>
    <dgm:pt modelId="{F8A62D3B-7B12-44D8-B14A-671C21CEB310}" type="pres">
      <dgm:prSet presAssocID="{3ED2792D-5B72-4BC4-AEBB-4E52C2E77C3A}" presName="dummyMaxCanvas" presStyleCnt="0">
        <dgm:presLayoutVars/>
      </dgm:prSet>
      <dgm:spPr/>
    </dgm:pt>
    <dgm:pt modelId="{8622E8A0-4BD4-499C-9575-9DD1AACB622F}" type="pres">
      <dgm:prSet presAssocID="{3ED2792D-5B72-4BC4-AEBB-4E52C2E77C3A}" presName="FourNodes_1" presStyleLbl="node1" presStyleIdx="0" presStyleCnt="4">
        <dgm:presLayoutVars>
          <dgm:bulletEnabled val="1"/>
        </dgm:presLayoutVars>
      </dgm:prSet>
      <dgm:spPr/>
    </dgm:pt>
    <dgm:pt modelId="{E32C3512-9437-4E2D-956C-9B262E62C5E0}" type="pres">
      <dgm:prSet presAssocID="{3ED2792D-5B72-4BC4-AEBB-4E52C2E77C3A}" presName="FourNodes_2" presStyleLbl="node1" presStyleIdx="1" presStyleCnt="4">
        <dgm:presLayoutVars>
          <dgm:bulletEnabled val="1"/>
        </dgm:presLayoutVars>
      </dgm:prSet>
      <dgm:spPr/>
    </dgm:pt>
    <dgm:pt modelId="{A09052C8-28C0-4B7E-95B1-3F24EC4FAD79}" type="pres">
      <dgm:prSet presAssocID="{3ED2792D-5B72-4BC4-AEBB-4E52C2E77C3A}" presName="FourNodes_3" presStyleLbl="node1" presStyleIdx="2" presStyleCnt="4">
        <dgm:presLayoutVars>
          <dgm:bulletEnabled val="1"/>
        </dgm:presLayoutVars>
      </dgm:prSet>
      <dgm:spPr/>
    </dgm:pt>
    <dgm:pt modelId="{32049758-A11F-464A-A900-999F45DEA5E4}" type="pres">
      <dgm:prSet presAssocID="{3ED2792D-5B72-4BC4-AEBB-4E52C2E77C3A}" presName="FourNodes_4" presStyleLbl="node1" presStyleIdx="3" presStyleCnt="4">
        <dgm:presLayoutVars>
          <dgm:bulletEnabled val="1"/>
        </dgm:presLayoutVars>
      </dgm:prSet>
      <dgm:spPr/>
    </dgm:pt>
    <dgm:pt modelId="{3E9A43FE-510E-4D46-AAF8-7F348753D125}" type="pres">
      <dgm:prSet presAssocID="{3ED2792D-5B72-4BC4-AEBB-4E52C2E77C3A}" presName="FourConn_1-2" presStyleLbl="fgAccFollowNode1" presStyleIdx="0" presStyleCnt="3">
        <dgm:presLayoutVars>
          <dgm:bulletEnabled val="1"/>
        </dgm:presLayoutVars>
      </dgm:prSet>
      <dgm:spPr/>
    </dgm:pt>
    <dgm:pt modelId="{ADB5A569-4AB7-4884-8696-549F0422FFD6}" type="pres">
      <dgm:prSet presAssocID="{3ED2792D-5B72-4BC4-AEBB-4E52C2E77C3A}" presName="FourConn_2-3" presStyleLbl="fgAccFollowNode1" presStyleIdx="1" presStyleCnt="3">
        <dgm:presLayoutVars>
          <dgm:bulletEnabled val="1"/>
        </dgm:presLayoutVars>
      </dgm:prSet>
      <dgm:spPr/>
    </dgm:pt>
    <dgm:pt modelId="{54500FF5-EB66-4D98-95F2-73FBAF739A82}" type="pres">
      <dgm:prSet presAssocID="{3ED2792D-5B72-4BC4-AEBB-4E52C2E77C3A}" presName="FourConn_3-4" presStyleLbl="fgAccFollowNode1" presStyleIdx="2" presStyleCnt="3">
        <dgm:presLayoutVars>
          <dgm:bulletEnabled val="1"/>
        </dgm:presLayoutVars>
      </dgm:prSet>
      <dgm:spPr/>
    </dgm:pt>
    <dgm:pt modelId="{699FEEF7-F062-4227-8C8E-51336E0AD581}" type="pres">
      <dgm:prSet presAssocID="{3ED2792D-5B72-4BC4-AEBB-4E52C2E77C3A}" presName="FourNodes_1_text" presStyleLbl="node1" presStyleIdx="3" presStyleCnt="4">
        <dgm:presLayoutVars>
          <dgm:bulletEnabled val="1"/>
        </dgm:presLayoutVars>
      </dgm:prSet>
      <dgm:spPr/>
    </dgm:pt>
    <dgm:pt modelId="{319B88FF-3F28-4234-8A4A-F65F1C4A8569}" type="pres">
      <dgm:prSet presAssocID="{3ED2792D-5B72-4BC4-AEBB-4E52C2E77C3A}" presName="FourNodes_2_text" presStyleLbl="node1" presStyleIdx="3" presStyleCnt="4">
        <dgm:presLayoutVars>
          <dgm:bulletEnabled val="1"/>
        </dgm:presLayoutVars>
      </dgm:prSet>
      <dgm:spPr/>
    </dgm:pt>
    <dgm:pt modelId="{54347C45-29CE-4ECB-8B6D-9E96A46E3195}" type="pres">
      <dgm:prSet presAssocID="{3ED2792D-5B72-4BC4-AEBB-4E52C2E77C3A}" presName="FourNodes_3_text" presStyleLbl="node1" presStyleIdx="3" presStyleCnt="4">
        <dgm:presLayoutVars>
          <dgm:bulletEnabled val="1"/>
        </dgm:presLayoutVars>
      </dgm:prSet>
      <dgm:spPr/>
    </dgm:pt>
    <dgm:pt modelId="{D10D37DE-BA52-4F20-9B3C-F23DAEEB81DD}" type="pres">
      <dgm:prSet presAssocID="{3ED2792D-5B72-4BC4-AEBB-4E52C2E77C3A}" presName="FourNodes_4_text" presStyleLbl="node1" presStyleIdx="3" presStyleCnt="4">
        <dgm:presLayoutVars>
          <dgm:bulletEnabled val="1"/>
        </dgm:presLayoutVars>
      </dgm:prSet>
      <dgm:spPr/>
    </dgm:pt>
  </dgm:ptLst>
  <dgm:cxnLst>
    <dgm:cxn modelId="{CDEABF20-817F-4D66-9DE2-A66D00820356}" type="presOf" srcId="{5544BEC3-65AB-45BC-894E-3F4F2D6BBB7B}" destId="{E32C3512-9437-4E2D-956C-9B262E62C5E0}" srcOrd="0" destOrd="0" presId="urn:microsoft.com/office/officeart/2005/8/layout/vProcess5"/>
    <dgm:cxn modelId="{7433183C-1841-43E7-8FFB-1F0C4BE7A720}" srcId="{3ED2792D-5B72-4BC4-AEBB-4E52C2E77C3A}" destId="{0EA28B56-488C-437E-AA54-377F6A81953D}" srcOrd="2" destOrd="0" parTransId="{DE7791CF-394E-440A-9839-D58E962B205B}" sibTransId="{ADD31985-6838-4687-BC91-4D725F55B114}"/>
    <dgm:cxn modelId="{A1D4195E-AAA4-4F1C-AB8D-6C36F316A2E1}" type="presOf" srcId="{F15A4B25-73D9-4F4B-8CE5-0D5A0408545D}" destId="{699FEEF7-F062-4227-8C8E-51336E0AD581}" srcOrd="1" destOrd="0" presId="urn:microsoft.com/office/officeart/2005/8/layout/vProcess5"/>
    <dgm:cxn modelId="{48042C5E-2EC0-4243-97D8-D8167A872406}" srcId="{3ED2792D-5B72-4BC4-AEBB-4E52C2E77C3A}" destId="{6896FC5C-85B5-4F3F-BE46-9AD38078436A}" srcOrd="3" destOrd="0" parTransId="{EDE54659-3FF0-4387-A2C0-F886ABF5E46D}" sibTransId="{E072CAA8-7EC5-4165-9C89-16E2E61A19EE}"/>
    <dgm:cxn modelId="{5AB22F47-6E30-471E-BDDF-1316C02C38D9}" type="presOf" srcId="{3ED2792D-5B72-4BC4-AEBB-4E52C2E77C3A}" destId="{35FA0508-375A-49D9-8DB7-0FEC6C094F44}" srcOrd="0" destOrd="0" presId="urn:microsoft.com/office/officeart/2005/8/layout/vProcess5"/>
    <dgm:cxn modelId="{D8CF0248-7B98-43C0-BB04-B748F202742E}" type="presOf" srcId="{5544BEC3-65AB-45BC-894E-3F4F2D6BBB7B}" destId="{319B88FF-3F28-4234-8A4A-F65F1C4A8569}" srcOrd="1" destOrd="0" presId="urn:microsoft.com/office/officeart/2005/8/layout/vProcess5"/>
    <dgm:cxn modelId="{B2BEC06E-5AFF-493E-B8FA-216B22C9F0C4}" type="presOf" srcId="{ADD31985-6838-4687-BC91-4D725F55B114}" destId="{54500FF5-EB66-4D98-95F2-73FBAF739A82}" srcOrd="0" destOrd="0" presId="urn:microsoft.com/office/officeart/2005/8/layout/vProcess5"/>
    <dgm:cxn modelId="{6C500873-375A-4221-AD46-EADD30A66A36}" type="presOf" srcId="{0EA28B56-488C-437E-AA54-377F6A81953D}" destId="{54347C45-29CE-4ECB-8B6D-9E96A46E3195}" srcOrd="1" destOrd="0" presId="urn:microsoft.com/office/officeart/2005/8/layout/vProcess5"/>
    <dgm:cxn modelId="{6169F453-E1C1-4D73-BA3E-DD1B09B10154}" type="presOf" srcId="{F15A4B25-73D9-4F4B-8CE5-0D5A0408545D}" destId="{8622E8A0-4BD4-499C-9575-9DD1AACB622F}" srcOrd="0" destOrd="0" presId="urn:microsoft.com/office/officeart/2005/8/layout/vProcess5"/>
    <dgm:cxn modelId="{4E782EA8-E4DC-4CFC-9227-ECA9B7FEE331}" type="presOf" srcId="{0EA28B56-488C-437E-AA54-377F6A81953D}" destId="{A09052C8-28C0-4B7E-95B1-3F24EC4FAD79}" srcOrd="0" destOrd="0" presId="urn:microsoft.com/office/officeart/2005/8/layout/vProcess5"/>
    <dgm:cxn modelId="{C1F8FFB2-6A68-43CF-9B86-4AE9BC846E8F}" type="presOf" srcId="{6896FC5C-85B5-4F3F-BE46-9AD38078436A}" destId="{32049758-A11F-464A-A900-999F45DEA5E4}" srcOrd="0" destOrd="0" presId="urn:microsoft.com/office/officeart/2005/8/layout/vProcess5"/>
    <dgm:cxn modelId="{B65695D0-096D-4342-8B63-E894BBC0A48F}" srcId="{3ED2792D-5B72-4BC4-AEBB-4E52C2E77C3A}" destId="{5544BEC3-65AB-45BC-894E-3F4F2D6BBB7B}" srcOrd="1" destOrd="0" parTransId="{68F6FD36-2C9D-4F34-8438-31D1875DE681}" sibTransId="{07F82AED-A07F-40CE-AE9A-D19645A782F3}"/>
    <dgm:cxn modelId="{AB3970ED-C06C-4355-BD4F-B4CA029CC6B8}" type="presOf" srcId="{92C2DE8B-1804-4756-AC21-619FC12C5E3C}" destId="{3E9A43FE-510E-4D46-AAF8-7F348753D125}" srcOrd="0" destOrd="0" presId="urn:microsoft.com/office/officeart/2005/8/layout/vProcess5"/>
    <dgm:cxn modelId="{5D41BAEE-2C1C-4CAE-B107-0B1884F082BC}" type="presOf" srcId="{07F82AED-A07F-40CE-AE9A-D19645A782F3}" destId="{ADB5A569-4AB7-4884-8696-549F0422FFD6}" srcOrd="0" destOrd="0" presId="urn:microsoft.com/office/officeart/2005/8/layout/vProcess5"/>
    <dgm:cxn modelId="{15A8D0EF-27F6-4A45-91EA-BA077895F63A}" srcId="{3ED2792D-5B72-4BC4-AEBB-4E52C2E77C3A}" destId="{F15A4B25-73D9-4F4B-8CE5-0D5A0408545D}" srcOrd="0" destOrd="0" parTransId="{F3758E2C-3CFD-414D-B92F-DB383F8B16E2}" sibTransId="{92C2DE8B-1804-4756-AC21-619FC12C5E3C}"/>
    <dgm:cxn modelId="{89B1E9EF-0E30-4CF8-BDAF-9E0F18B16495}" type="presOf" srcId="{6896FC5C-85B5-4F3F-BE46-9AD38078436A}" destId="{D10D37DE-BA52-4F20-9B3C-F23DAEEB81DD}" srcOrd="1" destOrd="0" presId="urn:microsoft.com/office/officeart/2005/8/layout/vProcess5"/>
    <dgm:cxn modelId="{AEDF9A23-C71E-4AA2-84D6-C2159A757382}" type="presParOf" srcId="{35FA0508-375A-49D9-8DB7-0FEC6C094F44}" destId="{F8A62D3B-7B12-44D8-B14A-671C21CEB310}" srcOrd="0" destOrd="0" presId="urn:microsoft.com/office/officeart/2005/8/layout/vProcess5"/>
    <dgm:cxn modelId="{46514039-9006-44FB-9668-66923EA55BDB}" type="presParOf" srcId="{35FA0508-375A-49D9-8DB7-0FEC6C094F44}" destId="{8622E8A0-4BD4-499C-9575-9DD1AACB622F}" srcOrd="1" destOrd="0" presId="urn:microsoft.com/office/officeart/2005/8/layout/vProcess5"/>
    <dgm:cxn modelId="{7B454BCC-8B08-4702-9051-27BAF73C8E72}" type="presParOf" srcId="{35FA0508-375A-49D9-8DB7-0FEC6C094F44}" destId="{E32C3512-9437-4E2D-956C-9B262E62C5E0}" srcOrd="2" destOrd="0" presId="urn:microsoft.com/office/officeart/2005/8/layout/vProcess5"/>
    <dgm:cxn modelId="{BFF059A4-CD69-400E-84D3-578F790B0BE3}" type="presParOf" srcId="{35FA0508-375A-49D9-8DB7-0FEC6C094F44}" destId="{A09052C8-28C0-4B7E-95B1-3F24EC4FAD79}" srcOrd="3" destOrd="0" presId="urn:microsoft.com/office/officeart/2005/8/layout/vProcess5"/>
    <dgm:cxn modelId="{1F84ECB9-B006-43F5-966E-D3BFCBD50206}" type="presParOf" srcId="{35FA0508-375A-49D9-8DB7-0FEC6C094F44}" destId="{32049758-A11F-464A-A900-999F45DEA5E4}" srcOrd="4" destOrd="0" presId="urn:microsoft.com/office/officeart/2005/8/layout/vProcess5"/>
    <dgm:cxn modelId="{728712E6-9B7E-4300-8F58-8F3E73188BE2}" type="presParOf" srcId="{35FA0508-375A-49D9-8DB7-0FEC6C094F44}" destId="{3E9A43FE-510E-4D46-AAF8-7F348753D125}" srcOrd="5" destOrd="0" presId="urn:microsoft.com/office/officeart/2005/8/layout/vProcess5"/>
    <dgm:cxn modelId="{BF701BFC-96B1-4592-8944-5465BACFF60E}" type="presParOf" srcId="{35FA0508-375A-49D9-8DB7-0FEC6C094F44}" destId="{ADB5A569-4AB7-4884-8696-549F0422FFD6}" srcOrd="6" destOrd="0" presId="urn:microsoft.com/office/officeart/2005/8/layout/vProcess5"/>
    <dgm:cxn modelId="{429EEB0A-86A0-4DFD-8B5C-993E475C107F}" type="presParOf" srcId="{35FA0508-375A-49D9-8DB7-0FEC6C094F44}" destId="{54500FF5-EB66-4D98-95F2-73FBAF739A82}" srcOrd="7" destOrd="0" presId="urn:microsoft.com/office/officeart/2005/8/layout/vProcess5"/>
    <dgm:cxn modelId="{1591399D-7670-4281-B388-17D211B418A8}" type="presParOf" srcId="{35FA0508-375A-49D9-8DB7-0FEC6C094F44}" destId="{699FEEF7-F062-4227-8C8E-51336E0AD581}" srcOrd="8" destOrd="0" presId="urn:microsoft.com/office/officeart/2005/8/layout/vProcess5"/>
    <dgm:cxn modelId="{C21DC0AC-DC04-46F6-BA9A-B17C2C5C241A}" type="presParOf" srcId="{35FA0508-375A-49D9-8DB7-0FEC6C094F44}" destId="{319B88FF-3F28-4234-8A4A-F65F1C4A8569}" srcOrd="9" destOrd="0" presId="urn:microsoft.com/office/officeart/2005/8/layout/vProcess5"/>
    <dgm:cxn modelId="{D1E51432-CCA7-49A8-81F8-258849FE1952}" type="presParOf" srcId="{35FA0508-375A-49D9-8DB7-0FEC6C094F44}" destId="{54347C45-29CE-4ECB-8B6D-9E96A46E3195}" srcOrd="10" destOrd="0" presId="urn:microsoft.com/office/officeart/2005/8/layout/vProcess5"/>
    <dgm:cxn modelId="{4C848DE1-B93A-4ACF-A688-32F31049F255}" type="presParOf" srcId="{35FA0508-375A-49D9-8DB7-0FEC6C094F44}" destId="{D10D37DE-BA52-4F20-9B3C-F23DAEEB81D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95C8FA-FB40-4440-8240-7D444CE170A6}" type="doc">
      <dgm:prSet loTypeId="urn:microsoft.com/office/officeart/2005/8/layout/hierarchy1" loCatId="hierarchy" qsTypeId="urn:microsoft.com/office/officeart/2005/8/quickstyle/simple1#19" qsCatId="simple" csTypeId="urn:microsoft.com/office/officeart/2005/8/colors/accent1_2#10" csCatId="accent1"/>
      <dgm:spPr/>
      <dgm:t>
        <a:bodyPr/>
        <a:lstStyle/>
        <a:p>
          <a:endParaRPr lang="en-US"/>
        </a:p>
      </dgm:t>
    </dgm:pt>
    <dgm:pt modelId="{7975A05C-8919-46E7-BE79-29D6DF5DF39A}">
      <dgm:prSet/>
      <dgm:spPr/>
      <dgm:t>
        <a:bodyPr/>
        <a:lstStyle/>
        <a:p>
          <a:r>
            <a:rPr lang="en-US"/>
            <a:t>What are literature reviews?</a:t>
          </a:r>
        </a:p>
      </dgm:t>
    </dgm:pt>
    <dgm:pt modelId="{4CD8EA69-DE1C-4DAF-A913-5AFC50384037}" type="parTrans" cxnId="{D44757E5-8FB2-45FD-A858-15345E500D76}">
      <dgm:prSet/>
      <dgm:spPr/>
      <dgm:t>
        <a:bodyPr/>
        <a:lstStyle/>
        <a:p>
          <a:endParaRPr lang="en-US"/>
        </a:p>
      </dgm:t>
    </dgm:pt>
    <dgm:pt modelId="{3F1C5CC2-EA7C-4569-904C-DB3A804380D0}" type="sibTrans" cxnId="{D44757E5-8FB2-45FD-A858-15345E500D76}">
      <dgm:prSet/>
      <dgm:spPr/>
      <dgm:t>
        <a:bodyPr/>
        <a:lstStyle/>
        <a:p>
          <a:endParaRPr lang="en-US"/>
        </a:p>
      </dgm:t>
    </dgm:pt>
    <dgm:pt modelId="{F06FE2AE-B884-49C9-8C5F-99969EDA4788}">
      <dgm:prSet/>
      <dgm:spPr/>
      <dgm:t>
        <a:bodyPr/>
        <a:lstStyle/>
        <a:p>
          <a:r>
            <a:rPr lang="en-US"/>
            <a:t>Why do we need to do them?</a:t>
          </a:r>
        </a:p>
      </dgm:t>
    </dgm:pt>
    <dgm:pt modelId="{62DE3051-6115-4560-8899-8E6F10732D1E}" type="parTrans" cxnId="{981340C2-BC2A-4AB1-9D0B-710E4089E009}">
      <dgm:prSet/>
      <dgm:spPr/>
      <dgm:t>
        <a:bodyPr/>
        <a:lstStyle/>
        <a:p>
          <a:endParaRPr lang="en-US"/>
        </a:p>
      </dgm:t>
    </dgm:pt>
    <dgm:pt modelId="{84283DDD-3B08-467B-A198-604B50E63142}" type="sibTrans" cxnId="{981340C2-BC2A-4AB1-9D0B-710E4089E009}">
      <dgm:prSet/>
      <dgm:spPr/>
      <dgm:t>
        <a:bodyPr/>
        <a:lstStyle/>
        <a:p>
          <a:endParaRPr lang="en-US"/>
        </a:p>
      </dgm:t>
    </dgm:pt>
    <dgm:pt modelId="{13A9B922-3EA0-484D-8CA4-088DF49C0FD7}" type="pres">
      <dgm:prSet presAssocID="{5B95C8FA-FB40-4440-8240-7D444CE170A6}" presName="hierChild1" presStyleCnt="0">
        <dgm:presLayoutVars>
          <dgm:chPref val="1"/>
          <dgm:dir/>
          <dgm:animOne val="branch"/>
          <dgm:animLvl val="lvl"/>
          <dgm:resizeHandles/>
        </dgm:presLayoutVars>
      </dgm:prSet>
      <dgm:spPr/>
    </dgm:pt>
    <dgm:pt modelId="{51D662F7-C7F3-479F-9574-76797C41C880}" type="pres">
      <dgm:prSet presAssocID="{7975A05C-8919-46E7-BE79-29D6DF5DF39A}" presName="hierRoot1" presStyleCnt="0"/>
      <dgm:spPr/>
    </dgm:pt>
    <dgm:pt modelId="{D0603E23-1583-48E9-98A3-D87FBB6625E2}" type="pres">
      <dgm:prSet presAssocID="{7975A05C-8919-46E7-BE79-29D6DF5DF39A}" presName="composite" presStyleCnt="0"/>
      <dgm:spPr/>
    </dgm:pt>
    <dgm:pt modelId="{7763AF69-53AE-4FB8-8805-0C3C7DC80C23}" type="pres">
      <dgm:prSet presAssocID="{7975A05C-8919-46E7-BE79-29D6DF5DF39A}" presName="background" presStyleLbl="node0" presStyleIdx="0" presStyleCnt="2"/>
      <dgm:spPr/>
    </dgm:pt>
    <dgm:pt modelId="{99456DDB-66CF-407B-B1DF-98A3861809A7}" type="pres">
      <dgm:prSet presAssocID="{7975A05C-8919-46E7-BE79-29D6DF5DF39A}" presName="text" presStyleLbl="fgAcc0" presStyleIdx="0" presStyleCnt="2">
        <dgm:presLayoutVars>
          <dgm:chPref val="3"/>
        </dgm:presLayoutVars>
      </dgm:prSet>
      <dgm:spPr/>
    </dgm:pt>
    <dgm:pt modelId="{0830365A-6ECF-444E-92B6-B1562338038D}" type="pres">
      <dgm:prSet presAssocID="{7975A05C-8919-46E7-BE79-29D6DF5DF39A}" presName="hierChild2" presStyleCnt="0"/>
      <dgm:spPr/>
    </dgm:pt>
    <dgm:pt modelId="{DC4DF559-B982-4570-AA71-E9EF752FE511}" type="pres">
      <dgm:prSet presAssocID="{F06FE2AE-B884-49C9-8C5F-99969EDA4788}" presName="hierRoot1" presStyleCnt="0"/>
      <dgm:spPr/>
    </dgm:pt>
    <dgm:pt modelId="{CD30BD80-F42D-4FB1-8139-A7C95A425179}" type="pres">
      <dgm:prSet presAssocID="{F06FE2AE-B884-49C9-8C5F-99969EDA4788}" presName="composite" presStyleCnt="0"/>
      <dgm:spPr/>
    </dgm:pt>
    <dgm:pt modelId="{D228F3D8-117F-473A-8037-E52FECA31E7C}" type="pres">
      <dgm:prSet presAssocID="{F06FE2AE-B884-49C9-8C5F-99969EDA4788}" presName="background" presStyleLbl="node0" presStyleIdx="1" presStyleCnt="2"/>
      <dgm:spPr/>
    </dgm:pt>
    <dgm:pt modelId="{B8051C86-56AF-4E23-875B-201D3138A53C}" type="pres">
      <dgm:prSet presAssocID="{F06FE2AE-B884-49C9-8C5F-99969EDA4788}" presName="text" presStyleLbl="fgAcc0" presStyleIdx="1" presStyleCnt="2">
        <dgm:presLayoutVars>
          <dgm:chPref val="3"/>
        </dgm:presLayoutVars>
      </dgm:prSet>
      <dgm:spPr/>
    </dgm:pt>
    <dgm:pt modelId="{1F002DCD-8ED9-4190-92E1-E49D14A7A476}" type="pres">
      <dgm:prSet presAssocID="{F06FE2AE-B884-49C9-8C5F-99969EDA4788}" presName="hierChild2" presStyleCnt="0"/>
      <dgm:spPr/>
    </dgm:pt>
  </dgm:ptLst>
  <dgm:cxnLst>
    <dgm:cxn modelId="{C073E5B0-0D87-4CB6-B1F8-8A6AEBDFD01D}" type="presOf" srcId="{5B95C8FA-FB40-4440-8240-7D444CE170A6}" destId="{13A9B922-3EA0-484D-8CA4-088DF49C0FD7}" srcOrd="0" destOrd="0" presId="urn:microsoft.com/office/officeart/2005/8/layout/hierarchy1"/>
    <dgm:cxn modelId="{981340C2-BC2A-4AB1-9D0B-710E4089E009}" srcId="{5B95C8FA-FB40-4440-8240-7D444CE170A6}" destId="{F06FE2AE-B884-49C9-8C5F-99969EDA4788}" srcOrd="1" destOrd="0" parTransId="{62DE3051-6115-4560-8899-8E6F10732D1E}" sibTransId="{84283DDD-3B08-467B-A198-604B50E63142}"/>
    <dgm:cxn modelId="{AB5757DB-309D-4D1F-956D-A228E6322FA6}" type="presOf" srcId="{F06FE2AE-B884-49C9-8C5F-99969EDA4788}" destId="{B8051C86-56AF-4E23-875B-201D3138A53C}" srcOrd="0" destOrd="0" presId="urn:microsoft.com/office/officeart/2005/8/layout/hierarchy1"/>
    <dgm:cxn modelId="{D44757E5-8FB2-45FD-A858-15345E500D76}" srcId="{5B95C8FA-FB40-4440-8240-7D444CE170A6}" destId="{7975A05C-8919-46E7-BE79-29D6DF5DF39A}" srcOrd="0" destOrd="0" parTransId="{4CD8EA69-DE1C-4DAF-A913-5AFC50384037}" sibTransId="{3F1C5CC2-EA7C-4569-904C-DB3A804380D0}"/>
    <dgm:cxn modelId="{F00C6BFE-4B57-4712-9EB7-66625266300E}" type="presOf" srcId="{7975A05C-8919-46E7-BE79-29D6DF5DF39A}" destId="{99456DDB-66CF-407B-B1DF-98A3861809A7}" srcOrd="0" destOrd="0" presId="urn:microsoft.com/office/officeart/2005/8/layout/hierarchy1"/>
    <dgm:cxn modelId="{A12AD3CF-7FA3-4230-83BD-87514B594C51}" type="presParOf" srcId="{13A9B922-3EA0-484D-8CA4-088DF49C0FD7}" destId="{51D662F7-C7F3-479F-9574-76797C41C880}" srcOrd="0" destOrd="0" presId="urn:microsoft.com/office/officeart/2005/8/layout/hierarchy1"/>
    <dgm:cxn modelId="{6E4E8BE9-5AAD-47CF-8374-37CB5873EB08}" type="presParOf" srcId="{51D662F7-C7F3-479F-9574-76797C41C880}" destId="{D0603E23-1583-48E9-98A3-D87FBB6625E2}" srcOrd="0" destOrd="0" presId="urn:microsoft.com/office/officeart/2005/8/layout/hierarchy1"/>
    <dgm:cxn modelId="{5A12FF77-91CF-466B-84D6-73B798056DCA}" type="presParOf" srcId="{D0603E23-1583-48E9-98A3-D87FBB6625E2}" destId="{7763AF69-53AE-4FB8-8805-0C3C7DC80C23}" srcOrd="0" destOrd="0" presId="urn:microsoft.com/office/officeart/2005/8/layout/hierarchy1"/>
    <dgm:cxn modelId="{6AE171E8-2DA8-4CAD-95C2-9579ADCC2D31}" type="presParOf" srcId="{D0603E23-1583-48E9-98A3-D87FBB6625E2}" destId="{99456DDB-66CF-407B-B1DF-98A3861809A7}" srcOrd="1" destOrd="0" presId="urn:microsoft.com/office/officeart/2005/8/layout/hierarchy1"/>
    <dgm:cxn modelId="{973E0128-A7EE-458E-9B3C-75B250C89350}" type="presParOf" srcId="{51D662F7-C7F3-479F-9574-76797C41C880}" destId="{0830365A-6ECF-444E-92B6-B1562338038D}" srcOrd="1" destOrd="0" presId="urn:microsoft.com/office/officeart/2005/8/layout/hierarchy1"/>
    <dgm:cxn modelId="{459592C5-4232-42A0-9672-A2EE4A565CEF}" type="presParOf" srcId="{13A9B922-3EA0-484D-8CA4-088DF49C0FD7}" destId="{DC4DF559-B982-4570-AA71-E9EF752FE511}" srcOrd="1" destOrd="0" presId="urn:microsoft.com/office/officeart/2005/8/layout/hierarchy1"/>
    <dgm:cxn modelId="{E713B327-2405-403A-B95C-CFCEFDADCB8D}" type="presParOf" srcId="{DC4DF559-B982-4570-AA71-E9EF752FE511}" destId="{CD30BD80-F42D-4FB1-8139-A7C95A425179}" srcOrd="0" destOrd="0" presId="urn:microsoft.com/office/officeart/2005/8/layout/hierarchy1"/>
    <dgm:cxn modelId="{0C83573F-9AFF-440D-8BD6-630A3A6D4D11}" type="presParOf" srcId="{CD30BD80-F42D-4FB1-8139-A7C95A425179}" destId="{D228F3D8-117F-473A-8037-E52FECA31E7C}" srcOrd="0" destOrd="0" presId="urn:microsoft.com/office/officeart/2005/8/layout/hierarchy1"/>
    <dgm:cxn modelId="{3BF79309-B986-4A4A-9FAC-19AE532CB45B}" type="presParOf" srcId="{CD30BD80-F42D-4FB1-8139-A7C95A425179}" destId="{B8051C86-56AF-4E23-875B-201D3138A53C}" srcOrd="1" destOrd="0" presId="urn:microsoft.com/office/officeart/2005/8/layout/hierarchy1"/>
    <dgm:cxn modelId="{0820F79F-E977-41AC-90D5-B19D868CCCC4}" type="presParOf" srcId="{DC4DF559-B982-4570-AA71-E9EF752FE511}" destId="{1F002DCD-8ED9-4190-92E1-E49D14A7A47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71D253-A0E9-438B-9E4A-5B18CDA2C97F}" type="doc">
      <dgm:prSet loTypeId="urn:microsoft.com/office/officeart/2018/2/layout/IconVerticalSolidList" loCatId="icon" qsTypeId="urn:microsoft.com/office/officeart/2005/8/quickstyle/simple1#4" qsCatId="simple" csTypeId="urn:microsoft.com/office/officeart/2018/5/colors/Iconchunking_neutralbg_colorful1" csCatId="colorful" phldr="1"/>
      <dgm:spPr/>
      <dgm:t>
        <a:bodyPr/>
        <a:lstStyle/>
        <a:p>
          <a:endParaRPr lang="en-US"/>
        </a:p>
      </dgm:t>
    </dgm:pt>
    <dgm:pt modelId="{290983EF-0C85-4DF7-8A8B-C0E4B49337DF}">
      <dgm:prSet/>
      <dgm:spPr/>
      <dgm:t>
        <a:bodyPr/>
        <a:lstStyle/>
        <a:p>
          <a:r>
            <a:rPr lang="en-US"/>
            <a:t>Literature reviews demonstrate knowledge and understanding of academic literature on a specific topic, in context.</a:t>
          </a:r>
        </a:p>
      </dgm:t>
    </dgm:pt>
    <dgm:pt modelId="{160907CC-A176-42C9-BEE8-0443075670A4}" type="parTrans" cxnId="{992DE995-AB69-46B8-8288-77070C2AA2CD}">
      <dgm:prSet/>
      <dgm:spPr/>
      <dgm:t>
        <a:bodyPr/>
        <a:lstStyle/>
        <a:p>
          <a:endParaRPr lang="en-US"/>
        </a:p>
      </dgm:t>
    </dgm:pt>
    <dgm:pt modelId="{7A1BEA71-A1BB-4906-8CC8-3C7FA741B5C3}" type="sibTrans" cxnId="{992DE995-AB69-46B8-8288-77070C2AA2CD}">
      <dgm:prSet/>
      <dgm:spPr/>
      <dgm:t>
        <a:bodyPr/>
        <a:lstStyle/>
        <a:p>
          <a:endParaRPr lang="en-US"/>
        </a:p>
      </dgm:t>
    </dgm:pt>
    <dgm:pt modelId="{4EF56E32-47A8-4415-A066-7B3071E6DEC7}">
      <dgm:prSet/>
      <dgm:spPr/>
      <dgm:t>
        <a:bodyPr/>
        <a:lstStyle/>
        <a:p>
          <a:r>
            <a:rPr lang="en-US"/>
            <a:t>A critical evaluation of the material.</a:t>
          </a:r>
        </a:p>
      </dgm:t>
    </dgm:pt>
    <dgm:pt modelId="{6A7BC023-C9D2-48CE-9303-22C541F1D969}" type="parTrans" cxnId="{14473750-CA65-4B66-BD33-0E659DA928CB}">
      <dgm:prSet/>
      <dgm:spPr/>
      <dgm:t>
        <a:bodyPr/>
        <a:lstStyle/>
        <a:p>
          <a:endParaRPr lang="en-US"/>
        </a:p>
      </dgm:t>
    </dgm:pt>
    <dgm:pt modelId="{2A959924-A0D8-4EED-8E5C-17F8CF75B904}" type="sibTrans" cxnId="{14473750-CA65-4B66-BD33-0E659DA928CB}">
      <dgm:prSet/>
      <dgm:spPr/>
      <dgm:t>
        <a:bodyPr/>
        <a:lstStyle/>
        <a:p>
          <a:endParaRPr lang="en-US"/>
        </a:p>
      </dgm:t>
    </dgm:pt>
    <dgm:pt modelId="{7FF8B695-E361-43EE-B5AF-6BDB2B059D82}">
      <dgm:prSet/>
      <dgm:spPr/>
      <dgm:t>
        <a:bodyPr/>
        <a:lstStyle/>
        <a:p>
          <a:r>
            <a:rPr lang="en-US"/>
            <a:t>Why are they important?</a:t>
          </a:r>
        </a:p>
      </dgm:t>
    </dgm:pt>
    <dgm:pt modelId="{FA49A6B3-9C77-400C-A332-2BEFD5F422BF}" type="parTrans" cxnId="{34520D47-4510-422B-A6F8-26CD72AFFA1C}">
      <dgm:prSet/>
      <dgm:spPr/>
      <dgm:t>
        <a:bodyPr/>
        <a:lstStyle/>
        <a:p>
          <a:endParaRPr lang="en-US"/>
        </a:p>
      </dgm:t>
    </dgm:pt>
    <dgm:pt modelId="{0262C4A3-7E04-4245-AD59-FFFB4D851DAF}" type="sibTrans" cxnId="{34520D47-4510-422B-A6F8-26CD72AFFA1C}">
      <dgm:prSet/>
      <dgm:spPr/>
      <dgm:t>
        <a:bodyPr/>
        <a:lstStyle/>
        <a:p>
          <a:endParaRPr lang="en-US"/>
        </a:p>
      </dgm:t>
    </dgm:pt>
    <dgm:pt modelId="{118988EC-7E2C-4566-AAFB-D1E784C3820E}" type="pres">
      <dgm:prSet presAssocID="{8371D253-A0E9-438B-9E4A-5B18CDA2C97F}" presName="root" presStyleCnt="0">
        <dgm:presLayoutVars>
          <dgm:dir/>
          <dgm:resizeHandles val="exact"/>
        </dgm:presLayoutVars>
      </dgm:prSet>
      <dgm:spPr/>
    </dgm:pt>
    <dgm:pt modelId="{A551F726-6FBE-4823-85AA-F52496361F2B}" type="pres">
      <dgm:prSet presAssocID="{290983EF-0C85-4DF7-8A8B-C0E4B49337DF}" presName="compNode" presStyleCnt="0"/>
      <dgm:spPr/>
    </dgm:pt>
    <dgm:pt modelId="{BBC3E2D0-26A2-4D7B-8E08-F0430206CB19}" type="pres">
      <dgm:prSet presAssocID="{290983EF-0C85-4DF7-8A8B-C0E4B49337DF}" presName="bgRect" presStyleLbl="bgShp" presStyleIdx="0" presStyleCnt="3"/>
      <dgm:spPr/>
    </dgm:pt>
    <dgm:pt modelId="{75E26A1C-2F61-4C10-83CE-B7E8DB1DD089}" type="pres">
      <dgm:prSet presAssocID="{290983EF-0C85-4DF7-8A8B-C0E4B49337D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D8D7FD32-B916-461F-B4A2-73E542204C4A}" type="pres">
      <dgm:prSet presAssocID="{290983EF-0C85-4DF7-8A8B-C0E4B49337DF}" presName="spaceRect" presStyleCnt="0"/>
      <dgm:spPr/>
    </dgm:pt>
    <dgm:pt modelId="{990CB6C8-A5FE-45C3-829C-00557A7076D2}" type="pres">
      <dgm:prSet presAssocID="{290983EF-0C85-4DF7-8A8B-C0E4B49337DF}" presName="parTx" presStyleLbl="revTx" presStyleIdx="0" presStyleCnt="3">
        <dgm:presLayoutVars>
          <dgm:chMax val="0"/>
          <dgm:chPref val="0"/>
        </dgm:presLayoutVars>
      </dgm:prSet>
      <dgm:spPr/>
    </dgm:pt>
    <dgm:pt modelId="{B427B42E-6AB2-44A5-9934-E7E449BC7FFF}" type="pres">
      <dgm:prSet presAssocID="{7A1BEA71-A1BB-4906-8CC8-3C7FA741B5C3}" presName="sibTrans" presStyleCnt="0"/>
      <dgm:spPr/>
    </dgm:pt>
    <dgm:pt modelId="{159A7891-CB66-48D1-9416-9BAA26E5DE0A}" type="pres">
      <dgm:prSet presAssocID="{4EF56E32-47A8-4415-A066-7B3071E6DEC7}" presName="compNode" presStyleCnt="0"/>
      <dgm:spPr/>
    </dgm:pt>
    <dgm:pt modelId="{8416C311-AB8B-412D-A9BB-8629FA9573E5}" type="pres">
      <dgm:prSet presAssocID="{4EF56E32-47A8-4415-A066-7B3071E6DEC7}" presName="bgRect" presStyleLbl="bgShp" presStyleIdx="1" presStyleCnt="3"/>
      <dgm:spPr/>
    </dgm:pt>
    <dgm:pt modelId="{0BF94E57-86B7-4BD1-9190-8DC4C68A7DAF}" type="pres">
      <dgm:prSet presAssocID="{4EF56E32-47A8-4415-A066-7B3071E6DEC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0D123819-AB00-4193-9B8D-830038D6F244}" type="pres">
      <dgm:prSet presAssocID="{4EF56E32-47A8-4415-A066-7B3071E6DEC7}" presName="spaceRect" presStyleCnt="0"/>
      <dgm:spPr/>
    </dgm:pt>
    <dgm:pt modelId="{7D0815F2-2667-4512-8463-5C3935117270}" type="pres">
      <dgm:prSet presAssocID="{4EF56E32-47A8-4415-A066-7B3071E6DEC7}" presName="parTx" presStyleLbl="revTx" presStyleIdx="1" presStyleCnt="3">
        <dgm:presLayoutVars>
          <dgm:chMax val="0"/>
          <dgm:chPref val="0"/>
        </dgm:presLayoutVars>
      </dgm:prSet>
      <dgm:spPr/>
    </dgm:pt>
    <dgm:pt modelId="{723203CE-7C44-4F42-B73C-3621D0D3ADD6}" type="pres">
      <dgm:prSet presAssocID="{2A959924-A0D8-4EED-8E5C-17F8CF75B904}" presName="sibTrans" presStyleCnt="0"/>
      <dgm:spPr/>
    </dgm:pt>
    <dgm:pt modelId="{B9DD8B1E-54EA-4F42-B323-C7F9A2B9BE70}" type="pres">
      <dgm:prSet presAssocID="{7FF8B695-E361-43EE-B5AF-6BDB2B059D82}" presName="compNode" presStyleCnt="0"/>
      <dgm:spPr/>
    </dgm:pt>
    <dgm:pt modelId="{360CD0C8-6ED0-4121-840C-5E51246EE013}" type="pres">
      <dgm:prSet presAssocID="{7FF8B695-E361-43EE-B5AF-6BDB2B059D82}" presName="bgRect" presStyleLbl="bgShp" presStyleIdx="2" presStyleCnt="3"/>
      <dgm:spPr/>
    </dgm:pt>
    <dgm:pt modelId="{8D25D6C4-9249-43E8-AF20-E5F760F175A9}" type="pres">
      <dgm:prSet presAssocID="{7FF8B695-E361-43EE-B5AF-6BDB2B059D8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 mark"/>
        </a:ext>
      </dgm:extLst>
    </dgm:pt>
    <dgm:pt modelId="{817BC7B7-7DAF-46B9-BDEC-629F177D7EA9}" type="pres">
      <dgm:prSet presAssocID="{7FF8B695-E361-43EE-B5AF-6BDB2B059D82}" presName="spaceRect" presStyleCnt="0"/>
      <dgm:spPr/>
    </dgm:pt>
    <dgm:pt modelId="{3617C6AE-FED8-446E-80EE-524E493F0D1E}" type="pres">
      <dgm:prSet presAssocID="{7FF8B695-E361-43EE-B5AF-6BDB2B059D82}" presName="parTx" presStyleLbl="revTx" presStyleIdx="2" presStyleCnt="3">
        <dgm:presLayoutVars>
          <dgm:chMax val="0"/>
          <dgm:chPref val="0"/>
        </dgm:presLayoutVars>
      </dgm:prSet>
      <dgm:spPr/>
    </dgm:pt>
  </dgm:ptLst>
  <dgm:cxnLst>
    <dgm:cxn modelId="{A9531120-3555-4F52-A0E2-817D441337D4}" type="presOf" srcId="{4EF56E32-47A8-4415-A066-7B3071E6DEC7}" destId="{7D0815F2-2667-4512-8463-5C3935117270}" srcOrd="0" destOrd="0" presId="urn:microsoft.com/office/officeart/2018/2/layout/IconVerticalSolidList"/>
    <dgm:cxn modelId="{6BA6863A-6DD3-43F8-AB16-03B559EC487B}" type="presOf" srcId="{8371D253-A0E9-438B-9E4A-5B18CDA2C97F}" destId="{118988EC-7E2C-4566-AAFB-D1E784C3820E}" srcOrd="0" destOrd="0" presId="urn:microsoft.com/office/officeart/2018/2/layout/IconVerticalSolidList"/>
    <dgm:cxn modelId="{12FF3960-FE29-492B-8DC5-EB7CF34826CE}" type="presOf" srcId="{290983EF-0C85-4DF7-8A8B-C0E4B49337DF}" destId="{990CB6C8-A5FE-45C3-829C-00557A7076D2}" srcOrd="0" destOrd="0" presId="urn:microsoft.com/office/officeart/2018/2/layout/IconVerticalSolidList"/>
    <dgm:cxn modelId="{34520D47-4510-422B-A6F8-26CD72AFFA1C}" srcId="{8371D253-A0E9-438B-9E4A-5B18CDA2C97F}" destId="{7FF8B695-E361-43EE-B5AF-6BDB2B059D82}" srcOrd="2" destOrd="0" parTransId="{FA49A6B3-9C77-400C-A332-2BEFD5F422BF}" sibTransId="{0262C4A3-7E04-4245-AD59-FFFB4D851DAF}"/>
    <dgm:cxn modelId="{14473750-CA65-4B66-BD33-0E659DA928CB}" srcId="{8371D253-A0E9-438B-9E4A-5B18CDA2C97F}" destId="{4EF56E32-47A8-4415-A066-7B3071E6DEC7}" srcOrd="1" destOrd="0" parTransId="{6A7BC023-C9D2-48CE-9303-22C541F1D969}" sibTransId="{2A959924-A0D8-4EED-8E5C-17F8CF75B904}"/>
    <dgm:cxn modelId="{2458B155-73D7-4713-8AFA-A2AE20F6F404}" type="presOf" srcId="{7FF8B695-E361-43EE-B5AF-6BDB2B059D82}" destId="{3617C6AE-FED8-446E-80EE-524E493F0D1E}" srcOrd="0" destOrd="0" presId="urn:microsoft.com/office/officeart/2018/2/layout/IconVerticalSolidList"/>
    <dgm:cxn modelId="{992DE995-AB69-46B8-8288-77070C2AA2CD}" srcId="{8371D253-A0E9-438B-9E4A-5B18CDA2C97F}" destId="{290983EF-0C85-4DF7-8A8B-C0E4B49337DF}" srcOrd="0" destOrd="0" parTransId="{160907CC-A176-42C9-BEE8-0443075670A4}" sibTransId="{7A1BEA71-A1BB-4906-8CC8-3C7FA741B5C3}"/>
    <dgm:cxn modelId="{12AF9CA1-7E83-4305-9C38-A2E27CCD39EC}" type="presParOf" srcId="{118988EC-7E2C-4566-AAFB-D1E784C3820E}" destId="{A551F726-6FBE-4823-85AA-F52496361F2B}" srcOrd="0" destOrd="0" presId="urn:microsoft.com/office/officeart/2018/2/layout/IconVerticalSolidList"/>
    <dgm:cxn modelId="{2E942256-8429-4F1A-8E77-15544C4B5819}" type="presParOf" srcId="{A551F726-6FBE-4823-85AA-F52496361F2B}" destId="{BBC3E2D0-26A2-4D7B-8E08-F0430206CB19}" srcOrd="0" destOrd="0" presId="urn:microsoft.com/office/officeart/2018/2/layout/IconVerticalSolidList"/>
    <dgm:cxn modelId="{0CD503DF-F340-4786-A0CF-ECCB4108335A}" type="presParOf" srcId="{A551F726-6FBE-4823-85AA-F52496361F2B}" destId="{75E26A1C-2F61-4C10-83CE-B7E8DB1DD089}" srcOrd="1" destOrd="0" presId="urn:microsoft.com/office/officeart/2018/2/layout/IconVerticalSolidList"/>
    <dgm:cxn modelId="{A8AA024D-DA0C-4EE3-998F-3C455734D1C6}" type="presParOf" srcId="{A551F726-6FBE-4823-85AA-F52496361F2B}" destId="{D8D7FD32-B916-461F-B4A2-73E542204C4A}" srcOrd="2" destOrd="0" presId="urn:microsoft.com/office/officeart/2018/2/layout/IconVerticalSolidList"/>
    <dgm:cxn modelId="{07058B2C-1AAD-43CA-A59D-4F04BB68CA52}" type="presParOf" srcId="{A551F726-6FBE-4823-85AA-F52496361F2B}" destId="{990CB6C8-A5FE-45C3-829C-00557A7076D2}" srcOrd="3" destOrd="0" presId="urn:microsoft.com/office/officeart/2018/2/layout/IconVerticalSolidList"/>
    <dgm:cxn modelId="{BADCDC29-6231-4008-A23A-243E727F18AF}" type="presParOf" srcId="{118988EC-7E2C-4566-AAFB-D1E784C3820E}" destId="{B427B42E-6AB2-44A5-9934-E7E449BC7FFF}" srcOrd="1" destOrd="0" presId="urn:microsoft.com/office/officeart/2018/2/layout/IconVerticalSolidList"/>
    <dgm:cxn modelId="{507DB5C1-59B0-4470-BB3C-A230C74290E9}" type="presParOf" srcId="{118988EC-7E2C-4566-AAFB-D1E784C3820E}" destId="{159A7891-CB66-48D1-9416-9BAA26E5DE0A}" srcOrd="2" destOrd="0" presId="urn:microsoft.com/office/officeart/2018/2/layout/IconVerticalSolidList"/>
    <dgm:cxn modelId="{28EC7EAF-DE16-43A2-89A1-2C87F5FD353C}" type="presParOf" srcId="{159A7891-CB66-48D1-9416-9BAA26E5DE0A}" destId="{8416C311-AB8B-412D-A9BB-8629FA9573E5}" srcOrd="0" destOrd="0" presId="urn:microsoft.com/office/officeart/2018/2/layout/IconVerticalSolidList"/>
    <dgm:cxn modelId="{372F4C22-EE44-4F32-859D-040122F4984C}" type="presParOf" srcId="{159A7891-CB66-48D1-9416-9BAA26E5DE0A}" destId="{0BF94E57-86B7-4BD1-9190-8DC4C68A7DAF}" srcOrd="1" destOrd="0" presId="urn:microsoft.com/office/officeart/2018/2/layout/IconVerticalSolidList"/>
    <dgm:cxn modelId="{2D29AC34-7E03-4304-AA1D-C0E6C3036B04}" type="presParOf" srcId="{159A7891-CB66-48D1-9416-9BAA26E5DE0A}" destId="{0D123819-AB00-4193-9B8D-830038D6F244}" srcOrd="2" destOrd="0" presId="urn:microsoft.com/office/officeart/2018/2/layout/IconVerticalSolidList"/>
    <dgm:cxn modelId="{2EE925A0-880C-40F6-A16A-8DB20A183F85}" type="presParOf" srcId="{159A7891-CB66-48D1-9416-9BAA26E5DE0A}" destId="{7D0815F2-2667-4512-8463-5C3935117270}" srcOrd="3" destOrd="0" presId="urn:microsoft.com/office/officeart/2018/2/layout/IconVerticalSolidList"/>
    <dgm:cxn modelId="{12151A4C-4FA6-46DB-AFCA-82B1E36F390E}" type="presParOf" srcId="{118988EC-7E2C-4566-AAFB-D1E784C3820E}" destId="{723203CE-7C44-4F42-B73C-3621D0D3ADD6}" srcOrd="3" destOrd="0" presId="urn:microsoft.com/office/officeart/2018/2/layout/IconVerticalSolidList"/>
    <dgm:cxn modelId="{2CF19D96-D8B1-44E1-9FDF-A7A202963017}" type="presParOf" srcId="{118988EC-7E2C-4566-AAFB-D1E784C3820E}" destId="{B9DD8B1E-54EA-4F42-B323-C7F9A2B9BE70}" srcOrd="4" destOrd="0" presId="urn:microsoft.com/office/officeart/2018/2/layout/IconVerticalSolidList"/>
    <dgm:cxn modelId="{ED8051DA-8A8A-4C8B-8D19-7DD85C7403A8}" type="presParOf" srcId="{B9DD8B1E-54EA-4F42-B323-C7F9A2B9BE70}" destId="{360CD0C8-6ED0-4121-840C-5E51246EE013}" srcOrd="0" destOrd="0" presId="urn:microsoft.com/office/officeart/2018/2/layout/IconVerticalSolidList"/>
    <dgm:cxn modelId="{BA6D250C-C932-4A9B-A33E-505589176070}" type="presParOf" srcId="{B9DD8B1E-54EA-4F42-B323-C7F9A2B9BE70}" destId="{8D25D6C4-9249-43E8-AF20-E5F760F175A9}" srcOrd="1" destOrd="0" presId="urn:microsoft.com/office/officeart/2018/2/layout/IconVerticalSolidList"/>
    <dgm:cxn modelId="{1386A9BA-1048-40AD-8D8E-A11AD21FD36E}" type="presParOf" srcId="{B9DD8B1E-54EA-4F42-B323-C7F9A2B9BE70}" destId="{817BC7B7-7DAF-46B9-BDEC-629F177D7EA9}" srcOrd="2" destOrd="0" presId="urn:microsoft.com/office/officeart/2018/2/layout/IconVerticalSolidList"/>
    <dgm:cxn modelId="{D6D373FB-5856-4F86-806A-95A2F1223900}" type="presParOf" srcId="{B9DD8B1E-54EA-4F42-B323-C7F9A2B9BE70}" destId="{3617C6AE-FED8-446E-80EE-524E493F0D1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38527A-0298-47D2-9DDB-03B362702ACA}" type="doc">
      <dgm:prSet loTypeId="urn:microsoft.com/office/officeart/2016/7/layout/LinearArrowProcessNumbered" loCatId="process" qsTypeId="urn:microsoft.com/office/officeart/2005/8/quickstyle/simple1#49" qsCatId="simple" csTypeId="urn:microsoft.com/office/officeart/2005/8/colors/colorful1#8" csCatId="colorful"/>
      <dgm:spPr/>
      <dgm:t>
        <a:bodyPr/>
        <a:lstStyle/>
        <a:p>
          <a:endParaRPr lang="en-US"/>
        </a:p>
      </dgm:t>
    </dgm:pt>
    <dgm:pt modelId="{CEBC544D-1691-495C-AF91-FCDE29C6E236}">
      <dgm:prSet/>
      <dgm:spPr/>
      <dgm:t>
        <a:bodyPr/>
        <a:lstStyle/>
        <a:p>
          <a:r>
            <a:rPr lang="en-US"/>
            <a:t>Find six papers on one topic. Any topic. </a:t>
          </a:r>
        </a:p>
      </dgm:t>
    </dgm:pt>
    <dgm:pt modelId="{CA78E30B-E689-45E9-A749-5BEB5B38BC75}" type="parTrans" cxnId="{D3BB80B8-D82D-42D7-892C-8D5FF2AB6732}">
      <dgm:prSet/>
      <dgm:spPr/>
      <dgm:t>
        <a:bodyPr/>
        <a:lstStyle/>
        <a:p>
          <a:endParaRPr lang="en-US"/>
        </a:p>
      </dgm:t>
    </dgm:pt>
    <dgm:pt modelId="{33BFC14F-DC45-4D94-90F7-05B156836AB9}" type="sibTrans" cxnId="{D3BB80B8-D82D-42D7-892C-8D5FF2AB6732}">
      <dgm:prSet phldrT="1" phldr="0"/>
      <dgm:spPr/>
      <dgm:t>
        <a:bodyPr/>
        <a:lstStyle/>
        <a:p>
          <a:r>
            <a:rPr lang="en-US"/>
            <a:t>1</a:t>
          </a:r>
        </a:p>
      </dgm:t>
    </dgm:pt>
    <dgm:pt modelId="{4C5C7697-95A2-4023-B2B9-62DF71CBD293}">
      <dgm:prSet/>
      <dgm:spPr/>
      <dgm:t>
        <a:bodyPr/>
        <a:lstStyle/>
        <a:p>
          <a:r>
            <a:rPr lang="en-US"/>
            <a:t>Read the abstracts for now. </a:t>
          </a:r>
        </a:p>
      </dgm:t>
    </dgm:pt>
    <dgm:pt modelId="{768D89C0-5A4D-4E76-99B4-2B2BCC33EC97}" type="parTrans" cxnId="{D480D728-FB53-4219-833F-8BC14ADAD12F}">
      <dgm:prSet/>
      <dgm:spPr/>
      <dgm:t>
        <a:bodyPr/>
        <a:lstStyle/>
        <a:p>
          <a:endParaRPr lang="en-US"/>
        </a:p>
      </dgm:t>
    </dgm:pt>
    <dgm:pt modelId="{FF405FA4-C464-4AAE-813D-5BFFA74631D3}" type="sibTrans" cxnId="{D480D728-FB53-4219-833F-8BC14ADAD12F}">
      <dgm:prSet phldrT="2" phldr="0"/>
      <dgm:spPr/>
      <dgm:t>
        <a:bodyPr/>
        <a:lstStyle/>
        <a:p>
          <a:r>
            <a:rPr lang="en-US"/>
            <a:t>2</a:t>
          </a:r>
        </a:p>
      </dgm:t>
    </dgm:pt>
    <dgm:pt modelId="{973B1F5E-50F6-4027-A05F-FB4794E30F04}">
      <dgm:prSet/>
      <dgm:spPr/>
      <dgm:t>
        <a:bodyPr/>
        <a:lstStyle/>
        <a:p>
          <a:r>
            <a:rPr lang="en-US"/>
            <a:t>Tell me what story these different papers tell. </a:t>
          </a:r>
        </a:p>
      </dgm:t>
    </dgm:pt>
    <dgm:pt modelId="{82909A7F-0B0D-4BF6-8AD3-9F10703D4058}" type="parTrans" cxnId="{C188F789-8538-4A16-9232-CC8EA4A9011E}">
      <dgm:prSet/>
      <dgm:spPr/>
      <dgm:t>
        <a:bodyPr/>
        <a:lstStyle/>
        <a:p>
          <a:endParaRPr lang="en-US"/>
        </a:p>
      </dgm:t>
    </dgm:pt>
    <dgm:pt modelId="{D74DBCE4-DD2F-4D79-9E0E-88B4A7374B77}" type="sibTrans" cxnId="{C188F789-8538-4A16-9232-CC8EA4A9011E}">
      <dgm:prSet phldrT="3" phldr="0"/>
      <dgm:spPr/>
      <dgm:t>
        <a:bodyPr/>
        <a:lstStyle/>
        <a:p>
          <a:r>
            <a:rPr lang="en-US"/>
            <a:t>3</a:t>
          </a:r>
        </a:p>
      </dgm:t>
    </dgm:pt>
    <dgm:pt modelId="{6C2DA7E5-93FF-44CC-85E5-02D3B82FB0A2}" type="pres">
      <dgm:prSet presAssocID="{0F38527A-0298-47D2-9DDB-03B362702ACA}" presName="linearFlow" presStyleCnt="0">
        <dgm:presLayoutVars>
          <dgm:dir/>
          <dgm:animLvl val="lvl"/>
          <dgm:resizeHandles val="exact"/>
        </dgm:presLayoutVars>
      </dgm:prSet>
      <dgm:spPr/>
    </dgm:pt>
    <dgm:pt modelId="{C534952E-2960-4D1C-A881-ED1B90B8FEF9}" type="pres">
      <dgm:prSet presAssocID="{CEBC544D-1691-495C-AF91-FCDE29C6E236}" presName="compositeNode" presStyleCnt="0"/>
      <dgm:spPr/>
    </dgm:pt>
    <dgm:pt modelId="{7EB57BC6-ABA4-4BB1-B873-2CC0EBA48F2D}" type="pres">
      <dgm:prSet presAssocID="{CEBC544D-1691-495C-AF91-FCDE29C6E236}" presName="parTx" presStyleLbl="node1" presStyleIdx="0" presStyleCnt="0">
        <dgm:presLayoutVars>
          <dgm:chMax val="0"/>
          <dgm:chPref val="0"/>
          <dgm:bulletEnabled val="1"/>
        </dgm:presLayoutVars>
      </dgm:prSet>
      <dgm:spPr/>
    </dgm:pt>
    <dgm:pt modelId="{9CBCBB87-4B05-49FA-9FD5-49FFA5DDEFB9}" type="pres">
      <dgm:prSet presAssocID="{CEBC544D-1691-495C-AF91-FCDE29C6E236}" presName="parSh" presStyleCnt="0"/>
      <dgm:spPr/>
    </dgm:pt>
    <dgm:pt modelId="{D95D8003-80BD-4964-A459-D5870896295F}" type="pres">
      <dgm:prSet presAssocID="{CEBC544D-1691-495C-AF91-FCDE29C6E236}" presName="lineNode" presStyleLbl="alignAccFollowNode1" presStyleIdx="0" presStyleCnt="9"/>
      <dgm:spPr/>
    </dgm:pt>
    <dgm:pt modelId="{BF6F41F4-6159-467C-ACC4-0636FE93638E}" type="pres">
      <dgm:prSet presAssocID="{CEBC544D-1691-495C-AF91-FCDE29C6E236}" presName="lineArrowNode" presStyleLbl="alignAccFollowNode1" presStyleIdx="1" presStyleCnt="9"/>
      <dgm:spPr/>
    </dgm:pt>
    <dgm:pt modelId="{F90B2AE4-940F-4EB7-84D7-AD38D0F8BBCF}" type="pres">
      <dgm:prSet presAssocID="{33BFC14F-DC45-4D94-90F7-05B156836AB9}" presName="sibTransNodeCircle" presStyleLbl="alignNode1" presStyleIdx="0" presStyleCnt="3">
        <dgm:presLayoutVars>
          <dgm:chMax val="0"/>
          <dgm:bulletEnabled/>
        </dgm:presLayoutVars>
      </dgm:prSet>
      <dgm:spPr/>
    </dgm:pt>
    <dgm:pt modelId="{D55C0441-3E72-40D4-B4DF-C4A4B22623D2}" type="pres">
      <dgm:prSet presAssocID="{33BFC14F-DC45-4D94-90F7-05B156836AB9}" presName="spacerBetweenCircleAndCallout" presStyleCnt="0">
        <dgm:presLayoutVars/>
      </dgm:prSet>
      <dgm:spPr/>
    </dgm:pt>
    <dgm:pt modelId="{137D5A5B-AFDA-454E-89E2-63630EB03D6B}" type="pres">
      <dgm:prSet presAssocID="{CEBC544D-1691-495C-AF91-FCDE29C6E236}" presName="nodeText" presStyleLbl="alignAccFollowNode1" presStyleIdx="2" presStyleCnt="9">
        <dgm:presLayoutVars>
          <dgm:bulletEnabled val="1"/>
        </dgm:presLayoutVars>
      </dgm:prSet>
      <dgm:spPr/>
    </dgm:pt>
    <dgm:pt modelId="{0388FA33-20D2-41A1-8D52-727E5BA20444}" type="pres">
      <dgm:prSet presAssocID="{33BFC14F-DC45-4D94-90F7-05B156836AB9}" presName="sibTransComposite" presStyleCnt="0"/>
      <dgm:spPr/>
    </dgm:pt>
    <dgm:pt modelId="{AB0FE061-09DD-4D92-BC89-342F7D6797CC}" type="pres">
      <dgm:prSet presAssocID="{4C5C7697-95A2-4023-B2B9-62DF71CBD293}" presName="compositeNode" presStyleCnt="0"/>
      <dgm:spPr/>
    </dgm:pt>
    <dgm:pt modelId="{9659FD2D-7BD5-4058-9459-29B236E45940}" type="pres">
      <dgm:prSet presAssocID="{4C5C7697-95A2-4023-B2B9-62DF71CBD293}" presName="parTx" presStyleLbl="node1" presStyleIdx="0" presStyleCnt="0">
        <dgm:presLayoutVars>
          <dgm:chMax val="0"/>
          <dgm:chPref val="0"/>
          <dgm:bulletEnabled val="1"/>
        </dgm:presLayoutVars>
      </dgm:prSet>
      <dgm:spPr/>
    </dgm:pt>
    <dgm:pt modelId="{7EE4C2F3-F648-4097-B0AE-8D1DCB72BB6D}" type="pres">
      <dgm:prSet presAssocID="{4C5C7697-95A2-4023-B2B9-62DF71CBD293}" presName="parSh" presStyleCnt="0"/>
      <dgm:spPr/>
    </dgm:pt>
    <dgm:pt modelId="{705996CF-0378-4E7B-8A7B-C8860313A4F8}" type="pres">
      <dgm:prSet presAssocID="{4C5C7697-95A2-4023-B2B9-62DF71CBD293}" presName="lineNode" presStyleLbl="alignAccFollowNode1" presStyleIdx="3" presStyleCnt="9"/>
      <dgm:spPr/>
    </dgm:pt>
    <dgm:pt modelId="{7D0055E4-3E32-47F4-BDC3-40B716D2F46F}" type="pres">
      <dgm:prSet presAssocID="{4C5C7697-95A2-4023-B2B9-62DF71CBD293}" presName="lineArrowNode" presStyleLbl="alignAccFollowNode1" presStyleIdx="4" presStyleCnt="9"/>
      <dgm:spPr/>
    </dgm:pt>
    <dgm:pt modelId="{7C545A87-D106-419D-B7F0-13C0E74188D9}" type="pres">
      <dgm:prSet presAssocID="{FF405FA4-C464-4AAE-813D-5BFFA74631D3}" presName="sibTransNodeCircle" presStyleLbl="alignNode1" presStyleIdx="1" presStyleCnt="3">
        <dgm:presLayoutVars>
          <dgm:chMax val="0"/>
          <dgm:bulletEnabled/>
        </dgm:presLayoutVars>
      </dgm:prSet>
      <dgm:spPr/>
    </dgm:pt>
    <dgm:pt modelId="{5B60FB6C-2C2B-4166-9179-9AF65175B45F}" type="pres">
      <dgm:prSet presAssocID="{FF405FA4-C464-4AAE-813D-5BFFA74631D3}" presName="spacerBetweenCircleAndCallout" presStyleCnt="0">
        <dgm:presLayoutVars/>
      </dgm:prSet>
      <dgm:spPr/>
    </dgm:pt>
    <dgm:pt modelId="{9E21762E-A7C1-49BF-A74B-1CF6C8621415}" type="pres">
      <dgm:prSet presAssocID="{4C5C7697-95A2-4023-B2B9-62DF71CBD293}" presName="nodeText" presStyleLbl="alignAccFollowNode1" presStyleIdx="5" presStyleCnt="9">
        <dgm:presLayoutVars>
          <dgm:bulletEnabled val="1"/>
        </dgm:presLayoutVars>
      </dgm:prSet>
      <dgm:spPr/>
    </dgm:pt>
    <dgm:pt modelId="{804C46FE-882E-4B65-9750-6AD353F0326A}" type="pres">
      <dgm:prSet presAssocID="{FF405FA4-C464-4AAE-813D-5BFFA74631D3}" presName="sibTransComposite" presStyleCnt="0"/>
      <dgm:spPr/>
    </dgm:pt>
    <dgm:pt modelId="{55D18786-DAAE-4C4B-A065-DB3FB3EF9EBD}" type="pres">
      <dgm:prSet presAssocID="{973B1F5E-50F6-4027-A05F-FB4794E30F04}" presName="compositeNode" presStyleCnt="0"/>
      <dgm:spPr/>
    </dgm:pt>
    <dgm:pt modelId="{B9FC110A-F478-4A0C-A198-0FD2DF76958B}" type="pres">
      <dgm:prSet presAssocID="{973B1F5E-50F6-4027-A05F-FB4794E30F04}" presName="parTx" presStyleLbl="node1" presStyleIdx="0" presStyleCnt="0">
        <dgm:presLayoutVars>
          <dgm:chMax val="0"/>
          <dgm:chPref val="0"/>
          <dgm:bulletEnabled val="1"/>
        </dgm:presLayoutVars>
      </dgm:prSet>
      <dgm:spPr/>
    </dgm:pt>
    <dgm:pt modelId="{1F5620D3-19CF-42C0-B05B-A0C12F687930}" type="pres">
      <dgm:prSet presAssocID="{973B1F5E-50F6-4027-A05F-FB4794E30F04}" presName="parSh" presStyleCnt="0"/>
      <dgm:spPr/>
    </dgm:pt>
    <dgm:pt modelId="{C82B630D-A060-4BE1-A408-82DB04A0D0F5}" type="pres">
      <dgm:prSet presAssocID="{973B1F5E-50F6-4027-A05F-FB4794E30F04}" presName="lineNode" presStyleLbl="alignAccFollowNode1" presStyleIdx="6" presStyleCnt="9"/>
      <dgm:spPr/>
    </dgm:pt>
    <dgm:pt modelId="{7485FA03-82E8-413E-8AE0-EB6142844596}" type="pres">
      <dgm:prSet presAssocID="{973B1F5E-50F6-4027-A05F-FB4794E30F04}" presName="lineArrowNode" presStyleLbl="alignAccFollowNode1" presStyleIdx="7" presStyleCnt="9"/>
      <dgm:spPr/>
    </dgm:pt>
    <dgm:pt modelId="{C5EA466A-774B-4F12-B5F2-166E7FAA08C8}" type="pres">
      <dgm:prSet presAssocID="{D74DBCE4-DD2F-4D79-9E0E-88B4A7374B77}" presName="sibTransNodeCircle" presStyleLbl="alignNode1" presStyleIdx="2" presStyleCnt="3">
        <dgm:presLayoutVars>
          <dgm:chMax val="0"/>
          <dgm:bulletEnabled/>
        </dgm:presLayoutVars>
      </dgm:prSet>
      <dgm:spPr/>
    </dgm:pt>
    <dgm:pt modelId="{B16E1AD7-AD96-4AAF-BAC6-7E5B78861EAC}" type="pres">
      <dgm:prSet presAssocID="{D74DBCE4-DD2F-4D79-9E0E-88B4A7374B77}" presName="spacerBetweenCircleAndCallout" presStyleCnt="0">
        <dgm:presLayoutVars/>
      </dgm:prSet>
      <dgm:spPr/>
    </dgm:pt>
    <dgm:pt modelId="{B6E8C6C9-EDBA-4D94-8DAB-5923CD1F2919}" type="pres">
      <dgm:prSet presAssocID="{973B1F5E-50F6-4027-A05F-FB4794E30F04}" presName="nodeText" presStyleLbl="alignAccFollowNode1" presStyleIdx="8" presStyleCnt="9">
        <dgm:presLayoutVars>
          <dgm:bulletEnabled val="1"/>
        </dgm:presLayoutVars>
      </dgm:prSet>
      <dgm:spPr/>
    </dgm:pt>
  </dgm:ptLst>
  <dgm:cxnLst>
    <dgm:cxn modelId="{2E570125-97EC-49B0-8F70-A06E98E4E5F8}" type="presOf" srcId="{973B1F5E-50F6-4027-A05F-FB4794E30F04}" destId="{B6E8C6C9-EDBA-4D94-8DAB-5923CD1F2919}" srcOrd="0" destOrd="0" presId="urn:microsoft.com/office/officeart/2016/7/layout/LinearArrowProcessNumbered"/>
    <dgm:cxn modelId="{D480D728-FB53-4219-833F-8BC14ADAD12F}" srcId="{0F38527A-0298-47D2-9DDB-03B362702ACA}" destId="{4C5C7697-95A2-4023-B2B9-62DF71CBD293}" srcOrd="1" destOrd="0" parTransId="{768D89C0-5A4D-4E76-99B4-2B2BCC33EC97}" sibTransId="{FF405FA4-C464-4AAE-813D-5BFFA74631D3}"/>
    <dgm:cxn modelId="{66BF9B48-3503-4F80-BCCD-B55DC3E04121}" type="presOf" srcId="{4C5C7697-95A2-4023-B2B9-62DF71CBD293}" destId="{9E21762E-A7C1-49BF-A74B-1CF6C8621415}" srcOrd="0" destOrd="0" presId="urn:microsoft.com/office/officeart/2016/7/layout/LinearArrowProcessNumbered"/>
    <dgm:cxn modelId="{A7720377-5C87-4466-B464-244BDA84B84A}" type="presOf" srcId="{0F38527A-0298-47D2-9DDB-03B362702ACA}" destId="{6C2DA7E5-93FF-44CC-85E5-02D3B82FB0A2}" srcOrd="0" destOrd="0" presId="urn:microsoft.com/office/officeart/2016/7/layout/LinearArrowProcessNumbered"/>
    <dgm:cxn modelId="{C188F789-8538-4A16-9232-CC8EA4A9011E}" srcId="{0F38527A-0298-47D2-9DDB-03B362702ACA}" destId="{973B1F5E-50F6-4027-A05F-FB4794E30F04}" srcOrd="2" destOrd="0" parTransId="{82909A7F-0B0D-4BF6-8AD3-9F10703D4058}" sibTransId="{D74DBCE4-DD2F-4D79-9E0E-88B4A7374B77}"/>
    <dgm:cxn modelId="{252DC69D-6779-42B3-915C-11B417F38F57}" type="presOf" srcId="{33BFC14F-DC45-4D94-90F7-05B156836AB9}" destId="{F90B2AE4-940F-4EB7-84D7-AD38D0F8BBCF}" srcOrd="0" destOrd="0" presId="urn:microsoft.com/office/officeart/2016/7/layout/LinearArrowProcessNumbered"/>
    <dgm:cxn modelId="{2E7C48AD-3817-4159-98B2-DD83FB4CB1C3}" type="presOf" srcId="{FF405FA4-C464-4AAE-813D-5BFFA74631D3}" destId="{7C545A87-D106-419D-B7F0-13C0E74188D9}" srcOrd="0" destOrd="0" presId="urn:microsoft.com/office/officeart/2016/7/layout/LinearArrowProcessNumbered"/>
    <dgm:cxn modelId="{D3BB80B8-D82D-42D7-892C-8D5FF2AB6732}" srcId="{0F38527A-0298-47D2-9DDB-03B362702ACA}" destId="{CEBC544D-1691-495C-AF91-FCDE29C6E236}" srcOrd="0" destOrd="0" parTransId="{CA78E30B-E689-45E9-A749-5BEB5B38BC75}" sibTransId="{33BFC14F-DC45-4D94-90F7-05B156836AB9}"/>
    <dgm:cxn modelId="{6D4A8EBC-D2B6-4860-9F0B-40776F1F66A1}" type="presOf" srcId="{D74DBCE4-DD2F-4D79-9E0E-88B4A7374B77}" destId="{C5EA466A-774B-4F12-B5F2-166E7FAA08C8}" srcOrd="0" destOrd="0" presId="urn:microsoft.com/office/officeart/2016/7/layout/LinearArrowProcessNumbered"/>
    <dgm:cxn modelId="{967BB5E2-B250-43E5-93A7-9ECA930E1737}" type="presOf" srcId="{CEBC544D-1691-495C-AF91-FCDE29C6E236}" destId="{137D5A5B-AFDA-454E-89E2-63630EB03D6B}" srcOrd="0" destOrd="0" presId="urn:microsoft.com/office/officeart/2016/7/layout/LinearArrowProcessNumbered"/>
    <dgm:cxn modelId="{1074B4E0-6851-4F98-AF5E-B20373DDABB8}" type="presParOf" srcId="{6C2DA7E5-93FF-44CC-85E5-02D3B82FB0A2}" destId="{C534952E-2960-4D1C-A881-ED1B90B8FEF9}" srcOrd="0" destOrd="0" presId="urn:microsoft.com/office/officeart/2016/7/layout/LinearArrowProcessNumbered"/>
    <dgm:cxn modelId="{B36DE8D2-A21F-4EB9-8884-390D924694D0}" type="presParOf" srcId="{C534952E-2960-4D1C-A881-ED1B90B8FEF9}" destId="{7EB57BC6-ABA4-4BB1-B873-2CC0EBA48F2D}" srcOrd="0" destOrd="0" presId="urn:microsoft.com/office/officeart/2016/7/layout/LinearArrowProcessNumbered"/>
    <dgm:cxn modelId="{3EFC0719-134A-4A8A-8DCA-90729BB8B561}" type="presParOf" srcId="{C534952E-2960-4D1C-A881-ED1B90B8FEF9}" destId="{9CBCBB87-4B05-49FA-9FD5-49FFA5DDEFB9}" srcOrd="1" destOrd="0" presId="urn:microsoft.com/office/officeart/2016/7/layout/LinearArrowProcessNumbered"/>
    <dgm:cxn modelId="{FB93FC12-9C42-4991-AE64-2E988136CCDB}" type="presParOf" srcId="{9CBCBB87-4B05-49FA-9FD5-49FFA5DDEFB9}" destId="{D95D8003-80BD-4964-A459-D5870896295F}" srcOrd="0" destOrd="0" presId="urn:microsoft.com/office/officeart/2016/7/layout/LinearArrowProcessNumbered"/>
    <dgm:cxn modelId="{7BD17CD4-55BF-4E1F-9783-A2406EAB7A23}" type="presParOf" srcId="{9CBCBB87-4B05-49FA-9FD5-49FFA5DDEFB9}" destId="{BF6F41F4-6159-467C-ACC4-0636FE93638E}" srcOrd="1" destOrd="0" presId="urn:microsoft.com/office/officeart/2016/7/layout/LinearArrowProcessNumbered"/>
    <dgm:cxn modelId="{313D8858-B7B3-450D-A30E-DD7AA7B476E0}" type="presParOf" srcId="{9CBCBB87-4B05-49FA-9FD5-49FFA5DDEFB9}" destId="{F90B2AE4-940F-4EB7-84D7-AD38D0F8BBCF}" srcOrd="2" destOrd="0" presId="urn:microsoft.com/office/officeart/2016/7/layout/LinearArrowProcessNumbered"/>
    <dgm:cxn modelId="{00D2A45F-9D38-458E-A8FD-DBA2646C3F3A}" type="presParOf" srcId="{9CBCBB87-4B05-49FA-9FD5-49FFA5DDEFB9}" destId="{D55C0441-3E72-40D4-B4DF-C4A4B22623D2}" srcOrd="3" destOrd="0" presId="urn:microsoft.com/office/officeart/2016/7/layout/LinearArrowProcessNumbered"/>
    <dgm:cxn modelId="{C3224084-3E29-4007-A729-9F7E11A2D2BB}" type="presParOf" srcId="{C534952E-2960-4D1C-A881-ED1B90B8FEF9}" destId="{137D5A5B-AFDA-454E-89E2-63630EB03D6B}" srcOrd="2" destOrd="0" presId="urn:microsoft.com/office/officeart/2016/7/layout/LinearArrowProcessNumbered"/>
    <dgm:cxn modelId="{ACD4135E-55AC-4297-BC43-ABBFFDA00EBE}" type="presParOf" srcId="{6C2DA7E5-93FF-44CC-85E5-02D3B82FB0A2}" destId="{0388FA33-20D2-41A1-8D52-727E5BA20444}" srcOrd="1" destOrd="0" presId="urn:microsoft.com/office/officeart/2016/7/layout/LinearArrowProcessNumbered"/>
    <dgm:cxn modelId="{F14B239D-FAF1-4911-9A98-6CE2183DF2CB}" type="presParOf" srcId="{6C2DA7E5-93FF-44CC-85E5-02D3B82FB0A2}" destId="{AB0FE061-09DD-4D92-BC89-342F7D6797CC}" srcOrd="2" destOrd="0" presId="urn:microsoft.com/office/officeart/2016/7/layout/LinearArrowProcessNumbered"/>
    <dgm:cxn modelId="{7BF3362B-74C3-4E66-A07F-9410AAF88C8C}" type="presParOf" srcId="{AB0FE061-09DD-4D92-BC89-342F7D6797CC}" destId="{9659FD2D-7BD5-4058-9459-29B236E45940}" srcOrd="0" destOrd="0" presId="urn:microsoft.com/office/officeart/2016/7/layout/LinearArrowProcessNumbered"/>
    <dgm:cxn modelId="{88538505-0F9B-49AE-ABD8-974824863701}" type="presParOf" srcId="{AB0FE061-09DD-4D92-BC89-342F7D6797CC}" destId="{7EE4C2F3-F648-4097-B0AE-8D1DCB72BB6D}" srcOrd="1" destOrd="0" presId="urn:microsoft.com/office/officeart/2016/7/layout/LinearArrowProcessNumbered"/>
    <dgm:cxn modelId="{AAB8ECFB-06FD-4199-8916-667BEB0358A7}" type="presParOf" srcId="{7EE4C2F3-F648-4097-B0AE-8D1DCB72BB6D}" destId="{705996CF-0378-4E7B-8A7B-C8860313A4F8}" srcOrd="0" destOrd="0" presId="urn:microsoft.com/office/officeart/2016/7/layout/LinearArrowProcessNumbered"/>
    <dgm:cxn modelId="{475FE33B-DCBB-4F03-9C49-C98D06835A45}" type="presParOf" srcId="{7EE4C2F3-F648-4097-B0AE-8D1DCB72BB6D}" destId="{7D0055E4-3E32-47F4-BDC3-40B716D2F46F}" srcOrd="1" destOrd="0" presId="urn:microsoft.com/office/officeart/2016/7/layout/LinearArrowProcessNumbered"/>
    <dgm:cxn modelId="{23414C25-3DEC-471F-AA43-179CF487B633}" type="presParOf" srcId="{7EE4C2F3-F648-4097-B0AE-8D1DCB72BB6D}" destId="{7C545A87-D106-419D-B7F0-13C0E74188D9}" srcOrd="2" destOrd="0" presId="urn:microsoft.com/office/officeart/2016/7/layout/LinearArrowProcessNumbered"/>
    <dgm:cxn modelId="{FB5FB896-9227-4187-98DE-3D9018D7C4C8}" type="presParOf" srcId="{7EE4C2F3-F648-4097-B0AE-8D1DCB72BB6D}" destId="{5B60FB6C-2C2B-4166-9179-9AF65175B45F}" srcOrd="3" destOrd="0" presId="urn:microsoft.com/office/officeart/2016/7/layout/LinearArrowProcessNumbered"/>
    <dgm:cxn modelId="{69A1EACD-2F16-4EB2-8B62-55573F162DAE}" type="presParOf" srcId="{AB0FE061-09DD-4D92-BC89-342F7D6797CC}" destId="{9E21762E-A7C1-49BF-A74B-1CF6C8621415}" srcOrd="2" destOrd="0" presId="urn:microsoft.com/office/officeart/2016/7/layout/LinearArrowProcessNumbered"/>
    <dgm:cxn modelId="{0435CDAB-DDA9-4C45-A8CD-2082AA86FA14}" type="presParOf" srcId="{6C2DA7E5-93FF-44CC-85E5-02D3B82FB0A2}" destId="{804C46FE-882E-4B65-9750-6AD353F0326A}" srcOrd="3" destOrd="0" presId="urn:microsoft.com/office/officeart/2016/7/layout/LinearArrowProcessNumbered"/>
    <dgm:cxn modelId="{8EBD5A05-677B-40FA-BEC0-6A770B8B4196}" type="presParOf" srcId="{6C2DA7E5-93FF-44CC-85E5-02D3B82FB0A2}" destId="{55D18786-DAAE-4C4B-A065-DB3FB3EF9EBD}" srcOrd="4" destOrd="0" presId="urn:microsoft.com/office/officeart/2016/7/layout/LinearArrowProcessNumbered"/>
    <dgm:cxn modelId="{996AF5D0-8E07-4780-9A5A-CCB69D388870}" type="presParOf" srcId="{55D18786-DAAE-4C4B-A065-DB3FB3EF9EBD}" destId="{B9FC110A-F478-4A0C-A198-0FD2DF76958B}" srcOrd="0" destOrd="0" presId="urn:microsoft.com/office/officeart/2016/7/layout/LinearArrowProcessNumbered"/>
    <dgm:cxn modelId="{E0DE3B78-D408-44CC-A471-AF9934056FA7}" type="presParOf" srcId="{55D18786-DAAE-4C4B-A065-DB3FB3EF9EBD}" destId="{1F5620D3-19CF-42C0-B05B-A0C12F687930}" srcOrd="1" destOrd="0" presId="urn:microsoft.com/office/officeart/2016/7/layout/LinearArrowProcessNumbered"/>
    <dgm:cxn modelId="{BA3CC3CC-4534-4DF9-81E7-D3CC66B0237D}" type="presParOf" srcId="{1F5620D3-19CF-42C0-B05B-A0C12F687930}" destId="{C82B630D-A060-4BE1-A408-82DB04A0D0F5}" srcOrd="0" destOrd="0" presId="urn:microsoft.com/office/officeart/2016/7/layout/LinearArrowProcessNumbered"/>
    <dgm:cxn modelId="{F1FE647D-16A8-409D-A7F7-5FB01887F5CD}" type="presParOf" srcId="{1F5620D3-19CF-42C0-B05B-A0C12F687930}" destId="{7485FA03-82E8-413E-8AE0-EB6142844596}" srcOrd="1" destOrd="0" presId="urn:microsoft.com/office/officeart/2016/7/layout/LinearArrowProcessNumbered"/>
    <dgm:cxn modelId="{B8026939-4CC2-45F1-8D82-817FB734F3BD}" type="presParOf" srcId="{1F5620D3-19CF-42C0-B05B-A0C12F687930}" destId="{C5EA466A-774B-4F12-B5F2-166E7FAA08C8}" srcOrd="2" destOrd="0" presId="urn:microsoft.com/office/officeart/2016/7/layout/LinearArrowProcessNumbered"/>
    <dgm:cxn modelId="{4D658551-7F68-44C3-BC87-153656E4E6D7}" type="presParOf" srcId="{1F5620D3-19CF-42C0-B05B-A0C12F687930}" destId="{B16E1AD7-AD96-4AAF-BAC6-7E5B78861EAC}" srcOrd="3" destOrd="0" presId="urn:microsoft.com/office/officeart/2016/7/layout/LinearArrowProcessNumbered"/>
    <dgm:cxn modelId="{428313BF-249D-4FAC-8B3D-D08CE27875F4}" type="presParOf" srcId="{55D18786-DAAE-4C4B-A065-DB3FB3EF9EBD}" destId="{B6E8C6C9-EDBA-4D94-8DAB-5923CD1F2919}"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4F9FF1-68BA-4F88-8B9E-C92D821DB533}" type="doc">
      <dgm:prSet loTypeId="urn:microsoft.com/office/officeart/2005/8/layout/vProcess5" loCatId="process" qsTypeId="urn:microsoft.com/office/officeart/2005/8/quickstyle/simple1#60" qsCatId="simple" csTypeId="urn:microsoft.com/office/officeart/2005/8/colors/colorful5" csCatId="colorful"/>
      <dgm:spPr/>
      <dgm:t>
        <a:bodyPr/>
        <a:lstStyle/>
        <a:p>
          <a:endParaRPr lang="en-US"/>
        </a:p>
      </dgm:t>
    </dgm:pt>
    <dgm:pt modelId="{80C7C2B3-D89B-4629-934C-F84D8574FA85}">
      <dgm:prSet/>
      <dgm:spPr/>
      <dgm:t>
        <a:bodyPr/>
        <a:lstStyle/>
        <a:p>
          <a:r>
            <a:rPr lang="en-US"/>
            <a:t>Smith (2023) investigated student wellbeing.</a:t>
          </a:r>
        </a:p>
      </dgm:t>
    </dgm:pt>
    <dgm:pt modelId="{DDE1EA61-1518-4B37-A7C1-7E59150EE01F}" type="parTrans" cxnId="{8DB7B701-5093-4B7E-B78F-6295C3F4EC11}">
      <dgm:prSet/>
      <dgm:spPr/>
      <dgm:t>
        <a:bodyPr/>
        <a:lstStyle/>
        <a:p>
          <a:endParaRPr lang="en-US"/>
        </a:p>
      </dgm:t>
    </dgm:pt>
    <dgm:pt modelId="{7E368B6F-9219-478E-943C-59E22AC2C6F3}" type="sibTrans" cxnId="{8DB7B701-5093-4B7E-B78F-6295C3F4EC11}">
      <dgm:prSet/>
      <dgm:spPr/>
      <dgm:t>
        <a:bodyPr/>
        <a:lstStyle/>
        <a:p>
          <a:endParaRPr lang="en-US"/>
        </a:p>
      </dgm:t>
    </dgm:pt>
    <dgm:pt modelId="{FF40339A-4AD9-4EED-A7CA-41E76FE363A3}">
      <dgm:prSet/>
      <dgm:spPr/>
      <dgm:t>
        <a:bodyPr/>
        <a:lstStyle/>
        <a:p>
          <a:r>
            <a:rPr lang="en-US"/>
            <a:t>Jones (2022) explored student wellbeing.</a:t>
          </a:r>
        </a:p>
      </dgm:t>
    </dgm:pt>
    <dgm:pt modelId="{859267CA-606E-4A2E-8F76-A8818BB9E854}" type="parTrans" cxnId="{A61C9391-D010-4516-9CEC-B8367C634A0C}">
      <dgm:prSet/>
      <dgm:spPr/>
      <dgm:t>
        <a:bodyPr/>
        <a:lstStyle/>
        <a:p>
          <a:endParaRPr lang="en-US"/>
        </a:p>
      </dgm:t>
    </dgm:pt>
    <dgm:pt modelId="{8A235414-B6CF-4D95-BDE6-64C5F7E83E5A}" type="sibTrans" cxnId="{A61C9391-D010-4516-9CEC-B8367C634A0C}">
      <dgm:prSet/>
      <dgm:spPr/>
      <dgm:t>
        <a:bodyPr/>
        <a:lstStyle/>
        <a:p>
          <a:endParaRPr lang="en-US"/>
        </a:p>
      </dgm:t>
    </dgm:pt>
    <dgm:pt modelId="{B7D95037-6FD6-4B09-B071-C7D49975F81F}">
      <dgm:prSet/>
      <dgm:spPr/>
      <dgm:t>
        <a:bodyPr/>
        <a:lstStyle/>
        <a:p>
          <a:r>
            <a:rPr lang="en-US"/>
            <a:t>Brown (2021) studied wellbeing among nursing students.</a:t>
          </a:r>
        </a:p>
      </dgm:t>
    </dgm:pt>
    <dgm:pt modelId="{FC1B8A0F-91A5-4970-99AB-352509CA0FB6}" type="parTrans" cxnId="{44CE80CE-2303-43EC-A371-C7FDB23AFD18}">
      <dgm:prSet/>
      <dgm:spPr/>
      <dgm:t>
        <a:bodyPr/>
        <a:lstStyle/>
        <a:p>
          <a:endParaRPr lang="en-US"/>
        </a:p>
      </dgm:t>
    </dgm:pt>
    <dgm:pt modelId="{2B0D1AEC-F3B3-404F-95FE-E3F1F64C7F07}" type="sibTrans" cxnId="{44CE80CE-2303-43EC-A371-C7FDB23AFD18}">
      <dgm:prSet/>
      <dgm:spPr/>
      <dgm:t>
        <a:bodyPr/>
        <a:lstStyle/>
        <a:p>
          <a:endParaRPr lang="en-US"/>
        </a:p>
      </dgm:t>
    </dgm:pt>
    <dgm:pt modelId="{DB8B5C15-2D4A-4130-9C02-93EC99BA6B2C}">
      <dgm:prSet/>
      <dgm:spPr/>
      <dgm:t>
        <a:bodyPr/>
        <a:lstStyle/>
        <a:p>
          <a:r>
            <a:rPr lang="en-US"/>
            <a:t>What have we learned here?</a:t>
          </a:r>
        </a:p>
      </dgm:t>
    </dgm:pt>
    <dgm:pt modelId="{A782F1C6-117A-4CE8-81AA-0397281444C5}" type="parTrans" cxnId="{3A530D5D-B486-41DA-837D-F893DA6F4174}">
      <dgm:prSet/>
      <dgm:spPr/>
      <dgm:t>
        <a:bodyPr/>
        <a:lstStyle/>
        <a:p>
          <a:endParaRPr lang="en-US"/>
        </a:p>
      </dgm:t>
    </dgm:pt>
    <dgm:pt modelId="{271A84EC-66CD-47B4-8EEF-F08E5451258C}" type="sibTrans" cxnId="{3A530D5D-B486-41DA-837D-F893DA6F4174}">
      <dgm:prSet/>
      <dgm:spPr/>
      <dgm:t>
        <a:bodyPr/>
        <a:lstStyle/>
        <a:p>
          <a:endParaRPr lang="en-US"/>
        </a:p>
      </dgm:t>
    </dgm:pt>
    <dgm:pt modelId="{38C8D78C-1A41-4262-8A22-E62C59031442}" type="pres">
      <dgm:prSet presAssocID="{C04F9FF1-68BA-4F88-8B9E-C92D821DB533}" presName="outerComposite" presStyleCnt="0">
        <dgm:presLayoutVars>
          <dgm:chMax val="5"/>
          <dgm:dir/>
          <dgm:resizeHandles val="exact"/>
        </dgm:presLayoutVars>
      </dgm:prSet>
      <dgm:spPr/>
    </dgm:pt>
    <dgm:pt modelId="{E3020429-C521-4B01-9CF1-C9B75E4D31BA}" type="pres">
      <dgm:prSet presAssocID="{C04F9FF1-68BA-4F88-8B9E-C92D821DB533}" presName="dummyMaxCanvas" presStyleCnt="0">
        <dgm:presLayoutVars/>
      </dgm:prSet>
      <dgm:spPr/>
    </dgm:pt>
    <dgm:pt modelId="{8E8243EA-B955-41CC-91AE-CEB375DB7B4B}" type="pres">
      <dgm:prSet presAssocID="{C04F9FF1-68BA-4F88-8B9E-C92D821DB533}" presName="FourNodes_1" presStyleLbl="node1" presStyleIdx="0" presStyleCnt="4">
        <dgm:presLayoutVars>
          <dgm:bulletEnabled val="1"/>
        </dgm:presLayoutVars>
      </dgm:prSet>
      <dgm:spPr/>
    </dgm:pt>
    <dgm:pt modelId="{488F5EB9-F4C9-4C1B-9CE1-CB5CC1E9927F}" type="pres">
      <dgm:prSet presAssocID="{C04F9FF1-68BA-4F88-8B9E-C92D821DB533}" presName="FourNodes_2" presStyleLbl="node1" presStyleIdx="1" presStyleCnt="4">
        <dgm:presLayoutVars>
          <dgm:bulletEnabled val="1"/>
        </dgm:presLayoutVars>
      </dgm:prSet>
      <dgm:spPr/>
    </dgm:pt>
    <dgm:pt modelId="{D0B449C5-97B2-47C2-A08C-B29E104D55A2}" type="pres">
      <dgm:prSet presAssocID="{C04F9FF1-68BA-4F88-8B9E-C92D821DB533}" presName="FourNodes_3" presStyleLbl="node1" presStyleIdx="2" presStyleCnt="4">
        <dgm:presLayoutVars>
          <dgm:bulletEnabled val="1"/>
        </dgm:presLayoutVars>
      </dgm:prSet>
      <dgm:spPr/>
    </dgm:pt>
    <dgm:pt modelId="{7FF15C28-EB05-402B-923F-F1C8503AC3F3}" type="pres">
      <dgm:prSet presAssocID="{C04F9FF1-68BA-4F88-8B9E-C92D821DB533}" presName="FourNodes_4" presStyleLbl="node1" presStyleIdx="3" presStyleCnt="4">
        <dgm:presLayoutVars>
          <dgm:bulletEnabled val="1"/>
        </dgm:presLayoutVars>
      </dgm:prSet>
      <dgm:spPr/>
    </dgm:pt>
    <dgm:pt modelId="{BF600E49-83FF-4FB1-B405-DE57A5532F74}" type="pres">
      <dgm:prSet presAssocID="{C04F9FF1-68BA-4F88-8B9E-C92D821DB533}" presName="FourConn_1-2" presStyleLbl="fgAccFollowNode1" presStyleIdx="0" presStyleCnt="3">
        <dgm:presLayoutVars>
          <dgm:bulletEnabled val="1"/>
        </dgm:presLayoutVars>
      </dgm:prSet>
      <dgm:spPr/>
    </dgm:pt>
    <dgm:pt modelId="{864ED986-3EE6-484A-A028-44CDF963981B}" type="pres">
      <dgm:prSet presAssocID="{C04F9FF1-68BA-4F88-8B9E-C92D821DB533}" presName="FourConn_2-3" presStyleLbl="fgAccFollowNode1" presStyleIdx="1" presStyleCnt="3">
        <dgm:presLayoutVars>
          <dgm:bulletEnabled val="1"/>
        </dgm:presLayoutVars>
      </dgm:prSet>
      <dgm:spPr/>
    </dgm:pt>
    <dgm:pt modelId="{C1BC1F5D-87DC-480B-9078-3BE4D61845D0}" type="pres">
      <dgm:prSet presAssocID="{C04F9FF1-68BA-4F88-8B9E-C92D821DB533}" presName="FourConn_3-4" presStyleLbl="fgAccFollowNode1" presStyleIdx="2" presStyleCnt="3">
        <dgm:presLayoutVars>
          <dgm:bulletEnabled val="1"/>
        </dgm:presLayoutVars>
      </dgm:prSet>
      <dgm:spPr/>
    </dgm:pt>
    <dgm:pt modelId="{99768923-AD9F-4A32-A40F-288FEE6E3DC3}" type="pres">
      <dgm:prSet presAssocID="{C04F9FF1-68BA-4F88-8B9E-C92D821DB533}" presName="FourNodes_1_text" presStyleLbl="node1" presStyleIdx="3" presStyleCnt="4">
        <dgm:presLayoutVars>
          <dgm:bulletEnabled val="1"/>
        </dgm:presLayoutVars>
      </dgm:prSet>
      <dgm:spPr/>
    </dgm:pt>
    <dgm:pt modelId="{B5A4CCB7-2B6D-4A2A-A775-337F709B724B}" type="pres">
      <dgm:prSet presAssocID="{C04F9FF1-68BA-4F88-8B9E-C92D821DB533}" presName="FourNodes_2_text" presStyleLbl="node1" presStyleIdx="3" presStyleCnt="4">
        <dgm:presLayoutVars>
          <dgm:bulletEnabled val="1"/>
        </dgm:presLayoutVars>
      </dgm:prSet>
      <dgm:spPr/>
    </dgm:pt>
    <dgm:pt modelId="{2BA126C1-FD9E-460E-9F99-E70D7E6577FD}" type="pres">
      <dgm:prSet presAssocID="{C04F9FF1-68BA-4F88-8B9E-C92D821DB533}" presName="FourNodes_3_text" presStyleLbl="node1" presStyleIdx="3" presStyleCnt="4">
        <dgm:presLayoutVars>
          <dgm:bulletEnabled val="1"/>
        </dgm:presLayoutVars>
      </dgm:prSet>
      <dgm:spPr/>
    </dgm:pt>
    <dgm:pt modelId="{4E41AB87-FA92-4D21-8FB6-FF949E68A6A5}" type="pres">
      <dgm:prSet presAssocID="{C04F9FF1-68BA-4F88-8B9E-C92D821DB533}" presName="FourNodes_4_text" presStyleLbl="node1" presStyleIdx="3" presStyleCnt="4">
        <dgm:presLayoutVars>
          <dgm:bulletEnabled val="1"/>
        </dgm:presLayoutVars>
      </dgm:prSet>
      <dgm:spPr/>
    </dgm:pt>
  </dgm:ptLst>
  <dgm:cxnLst>
    <dgm:cxn modelId="{8DB7B701-5093-4B7E-B78F-6295C3F4EC11}" srcId="{C04F9FF1-68BA-4F88-8B9E-C92D821DB533}" destId="{80C7C2B3-D89B-4629-934C-F84D8574FA85}" srcOrd="0" destOrd="0" parTransId="{DDE1EA61-1518-4B37-A7C1-7E59150EE01F}" sibTransId="{7E368B6F-9219-478E-943C-59E22AC2C6F3}"/>
    <dgm:cxn modelId="{B7DEAB03-E51D-4B6D-A7F1-D3EBBE033020}" type="presOf" srcId="{2B0D1AEC-F3B3-404F-95FE-E3F1F64C7F07}" destId="{C1BC1F5D-87DC-480B-9078-3BE4D61845D0}" srcOrd="0" destOrd="0" presId="urn:microsoft.com/office/officeart/2005/8/layout/vProcess5"/>
    <dgm:cxn modelId="{49ACB70E-134D-4E1F-AA2F-3E8A2026A53C}" type="presOf" srcId="{7E368B6F-9219-478E-943C-59E22AC2C6F3}" destId="{BF600E49-83FF-4FB1-B405-DE57A5532F74}" srcOrd="0" destOrd="0" presId="urn:microsoft.com/office/officeart/2005/8/layout/vProcess5"/>
    <dgm:cxn modelId="{C5C26F13-3AB6-47A0-B6FE-4367162429DC}" type="presOf" srcId="{8A235414-B6CF-4D95-BDE6-64C5F7E83E5A}" destId="{864ED986-3EE6-484A-A028-44CDF963981B}" srcOrd="0" destOrd="0" presId="urn:microsoft.com/office/officeart/2005/8/layout/vProcess5"/>
    <dgm:cxn modelId="{9435A435-4A68-4419-8CF9-3F0644DE1FAB}" type="presOf" srcId="{DB8B5C15-2D4A-4130-9C02-93EC99BA6B2C}" destId="{7FF15C28-EB05-402B-923F-F1C8503AC3F3}" srcOrd="0" destOrd="0" presId="urn:microsoft.com/office/officeart/2005/8/layout/vProcess5"/>
    <dgm:cxn modelId="{3A530D5D-B486-41DA-837D-F893DA6F4174}" srcId="{C04F9FF1-68BA-4F88-8B9E-C92D821DB533}" destId="{DB8B5C15-2D4A-4130-9C02-93EC99BA6B2C}" srcOrd="3" destOrd="0" parTransId="{A782F1C6-117A-4CE8-81AA-0397281444C5}" sibTransId="{271A84EC-66CD-47B4-8EEF-F08E5451258C}"/>
    <dgm:cxn modelId="{3013EE43-3561-47C5-9312-4B39C03BD2CC}" type="presOf" srcId="{FF40339A-4AD9-4EED-A7CA-41E76FE363A3}" destId="{B5A4CCB7-2B6D-4A2A-A775-337F709B724B}" srcOrd="1" destOrd="0" presId="urn:microsoft.com/office/officeart/2005/8/layout/vProcess5"/>
    <dgm:cxn modelId="{0796E67A-452C-41D1-BB58-324C03487320}" type="presOf" srcId="{B7D95037-6FD6-4B09-B071-C7D49975F81F}" destId="{2BA126C1-FD9E-460E-9F99-E70D7E6577FD}" srcOrd="1" destOrd="0" presId="urn:microsoft.com/office/officeart/2005/8/layout/vProcess5"/>
    <dgm:cxn modelId="{D27D6A7D-D4E8-49FE-910E-CF18454F9284}" type="presOf" srcId="{C04F9FF1-68BA-4F88-8B9E-C92D821DB533}" destId="{38C8D78C-1A41-4262-8A22-E62C59031442}" srcOrd="0" destOrd="0" presId="urn:microsoft.com/office/officeart/2005/8/layout/vProcess5"/>
    <dgm:cxn modelId="{A61C9391-D010-4516-9CEC-B8367C634A0C}" srcId="{C04F9FF1-68BA-4F88-8B9E-C92D821DB533}" destId="{FF40339A-4AD9-4EED-A7CA-41E76FE363A3}" srcOrd="1" destOrd="0" parTransId="{859267CA-606E-4A2E-8F76-A8818BB9E854}" sibTransId="{8A235414-B6CF-4D95-BDE6-64C5F7E83E5A}"/>
    <dgm:cxn modelId="{F029CC93-9E2D-4611-AC0F-6395651387AA}" type="presOf" srcId="{DB8B5C15-2D4A-4130-9C02-93EC99BA6B2C}" destId="{4E41AB87-FA92-4D21-8FB6-FF949E68A6A5}" srcOrd="1" destOrd="0" presId="urn:microsoft.com/office/officeart/2005/8/layout/vProcess5"/>
    <dgm:cxn modelId="{3CDC129B-D8E5-4004-8578-1D5B12B78A6D}" type="presOf" srcId="{B7D95037-6FD6-4B09-B071-C7D49975F81F}" destId="{D0B449C5-97B2-47C2-A08C-B29E104D55A2}" srcOrd="0" destOrd="0" presId="urn:microsoft.com/office/officeart/2005/8/layout/vProcess5"/>
    <dgm:cxn modelId="{5B0D7AA9-A7CF-46F3-9870-05F0F5867707}" type="presOf" srcId="{80C7C2B3-D89B-4629-934C-F84D8574FA85}" destId="{8E8243EA-B955-41CC-91AE-CEB375DB7B4B}" srcOrd="0" destOrd="0" presId="urn:microsoft.com/office/officeart/2005/8/layout/vProcess5"/>
    <dgm:cxn modelId="{44CE80CE-2303-43EC-A371-C7FDB23AFD18}" srcId="{C04F9FF1-68BA-4F88-8B9E-C92D821DB533}" destId="{B7D95037-6FD6-4B09-B071-C7D49975F81F}" srcOrd="2" destOrd="0" parTransId="{FC1B8A0F-91A5-4970-99AB-352509CA0FB6}" sibTransId="{2B0D1AEC-F3B3-404F-95FE-E3F1F64C7F07}"/>
    <dgm:cxn modelId="{69673FD8-BBE7-469D-ADA8-FFC7013EC1BC}" type="presOf" srcId="{80C7C2B3-D89B-4629-934C-F84D8574FA85}" destId="{99768923-AD9F-4A32-A40F-288FEE6E3DC3}" srcOrd="1" destOrd="0" presId="urn:microsoft.com/office/officeart/2005/8/layout/vProcess5"/>
    <dgm:cxn modelId="{47D960EB-EBBD-43BC-A004-8BCA626821A5}" type="presOf" srcId="{FF40339A-4AD9-4EED-A7CA-41E76FE363A3}" destId="{488F5EB9-F4C9-4C1B-9CE1-CB5CC1E9927F}" srcOrd="0" destOrd="0" presId="urn:microsoft.com/office/officeart/2005/8/layout/vProcess5"/>
    <dgm:cxn modelId="{06428494-FB75-4612-A918-2553FE0A8703}" type="presParOf" srcId="{38C8D78C-1A41-4262-8A22-E62C59031442}" destId="{E3020429-C521-4B01-9CF1-C9B75E4D31BA}" srcOrd="0" destOrd="0" presId="urn:microsoft.com/office/officeart/2005/8/layout/vProcess5"/>
    <dgm:cxn modelId="{4B057FFD-4306-4177-A59A-02A7B6C27667}" type="presParOf" srcId="{38C8D78C-1A41-4262-8A22-E62C59031442}" destId="{8E8243EA-B955-41CC-91AE-CEB375DB7B4B}" srcOrd="1" destOrd="0" presId="urn:microsoft.com/office/officeart/2005/8/layout/vProcess5"/>
    <dgm:cxn modelId="{ACA17462-959A-4BA2-AD80-10A437BE9602}" type="presParOf" srcId="{38C8D78C-1A41-4262-8A22-E62C59031442}" destId="{488F5EB9-F4C9-4C1B-9CE1-CB5CC1E9927F}" srcOrd="2" destOrd="0" presId="urn:microsoft.com/office/officeart/2005/8/layout/vProcess5"/>
    <dgm:cxn modelId="{88B02537-BD25-4547-9E29-D96797945E98}" type="presParOf" srcId="{38C8D78C-1A41-4262-8A22-E62C59031442}" destId="{D0B449C5-97B2-47C2-A08C-B29E104D55A2}" srcOrd="3" destOrd="0" presId="urn:microsoft.com/office/officeart/2005/8/layout/vProcess5"/>
    <dgm:cxn modelId="{4585F0DD-4DAD-487B-A478-743867B3EDCD}" type="presParOf" srcId="{38C8D78C-1A41-4262-8A22-E62C59031442}" destId="{7FF15C28-EB05-402B-923F-F1C8503AC3F3}" srcOrd="4" destOrd="0" presId="urn:microsoft.com/office/officeart/2005/8/layout/vProcess5"/>
    <dgm:cxn modelId="{1A7DF032-B90D-4EB2-BBAE-349801658D03}" type="presParOf" srcId="{38C8D78C-1A41-4262-8A22-E62C59031442}" destId="{BF600E49-83FF-4FB1-B405-DE57A5532F74}" srcOrd="5" destOrd="0" presId="urn:microsoft.com/office/officeart/2005/8/layout/vProcess5"/>
    <dgm:cxn modelId="{437B76FD-3666-402E-BDC3-7063620B1CEE}" type="presParOf" srcId="{38C8D78C-1A41-4262-8A22-E62C59031442}" destId="{864ED986-3EE6-484A-A028-44CDF963981B}" srcOrd="6" destOrd="0" presId="urn:microsoft.com/office/officeart/2005/8/layout/vProcess5"/>
    <dgm:cxn modelId="{22EC77DA-46CD-4630-AE9E-9878FF1BEA43}" type="presParOf" srcId="{38C8D78C-1A41-4262-8A22-E62C59031442}" destId="{C1BC1F5D-87DC-480B-9078-3BE4D61845D0}" srcOrd="7" destOrd="0" presId="urn:microsoft.com/office/officeart/2005/8/layout/vProcess5"/>
    <dgm:cxn modelId="{BD9F6FF1-18B9-43ED-9F2A-99B0A2AD7555}" type="presParOf" srcId="{38C8D78C-1A41-4262-8A22-E62C59031442}" destId="{99768923-AD9F-4A32-A40F-288FEE6E3DC3}" srcOrd="8" destOrd="0" presId="urn:microsoft.com/office/officeart/2005/8/layout/vProcess5"/>
    <dgm:cxn modelId="{16EF7E10-D5DA-482B-9F23-19EFADBF99D0}" type="presParOf" srcId="{38C8D78C-1A41-4262-8A22-E62C59031442}" destId="{B5A4CCB7-2B6D-4A2A-A775-337F709B724B}" srcOrd="9" destOrd="0" presId="urn:microsoft.com/office/officeart/2005/8/layout/vProcess5"/>
    <dgm:cxn modelId="{64C32E63-1147-4BA5-BF56-EF0AAA1A3F59}" type="presParOf" srcId="{38C8D78C-1A41-4262-8A22-E62C59031442}" destId="{2BA126C1-FD9E-460E-9F99-E70D7E6577FD}" srcOrd="10" destOrd="0" presId="urn:microsoft.com/office/officeart/2005/8/layout/vProcess5"/>
    <dgm:cxn modelId="{29A1684E-64A1-4DDD-8A51-8D68F4DEB60F}" type="presParOf" srcId="{38C8D78C-1A41-4262-8A22-E62C59031442}" destId="{4E41AB87-FA92-4D21-8FB6-FF949E68A6A5}"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E6E0DC3-6FDD-45D3-856B-CA0599B079DA}" type="doc">
      <dgm:prSet loTypeId="urn:microsoft.com/office/officeart/2018/2/layout/IconLabelList" loCatId="icon" qsTypeId="urn:microsoft.com/office/officeart/2005/8/quickstyle/simple1#1" qsCatId="simple" csTypeId="urn:microsoft.com/office/officeart/2018/5/colors/Iconchunking_neutralbg_colorful1" csCatId="colorful" phldr="1"/>
      <dgm:spPr/>
      <dgm:t>
        <a:bodyPr/>
        <a:lstStyle/>
        <a:p>
          <a:endParaRPr lang="en-US"/>
        </a:p>
      </dgm:t>
    </dgm:pt>
    <dgm:pt modelId="{0A6DB997-E218-4B3E-88B8-C8529338202C}">
      <dgm:prSet/>
      <dgm:spPr/>
      <dgm:t>
        <a:bodyPr/>
        <a:lstStyle/>
        <a:p>
          <a:r>
            <a:rPr lang="en-GB"/>
            <a:t>Failure to link the findings of the literature review to your own study</a:t>
          </a:r>
          <a:endParaRPr lang="en-US"/>
        </a:p>
      </dgm:t>
    </dgm:pt>
    <dgm:pt modelId="{91BEF525-A50E-4E24-9FEE-BC522A176E02}" type="parTrans" cxnId="{B4F355C6-EDF6-4E20-87A6-2947609D7C76}">
      <dgm:prSet/>
      <dgm:spPr/>
      <dgm:t>
        <a:bodyPr/>
        <a:lstStyle/>
        <a:p>
          <a:endParaRPr lang="en-US"/>
        </a:p>
      </dgm:t>
    </dgm:pt>
    <dgm:pt modelId="{4CFED603-691B-4DB8-85FE-484B5032C5E4}" type="sibTrans" cxnId="{B4F355C6-EDF6-4E20-87A6-2947609D7C76}">
      <dgm:prSet/>
      <dgm:spPr/>
      <dgm:t>
        <a:bodyPr/>
        <a:lstStyle/>
        <a:p>
          <a:endParaRPr lang="en-US"/>
        </a:p>
      </dgm:t>
    </dgm:pt>
    <dgm:pt modelId="{FCF3AF36-26A9-4FBE-9EE4-45084FE7C613}">
      <dgm:prSet/>
      <dgm:spPr/>
      <dgm:t>
        <a:bodyPr/>
        <a:lstStyle/>
        <a:p>
          <a:r>
            <a:rPr lang="en-GB"/>
            <a:t>Does not start the reading process early and fails to identify suitable sources</a:t>
          </a:r>
          <a:endParaRPr lang="en-US"/>
        </a:p>
      </dgm:t>
    </dgm:pt>
    <dgm:pt modelId="{6596A16B-A3C7-4225-8953-23B892159437}" type="parTrans" cxnId="{06491EBC-1152-47A9-B703-E84D26526079}">
      <dgm:prSet/>
      <dgm:spPr/>
      <dgm:t>
        <a:bodyPr/>
        <a:lstStyle/>
        <a:p>
          <a:endParaRPr lang="en-US"/>
        </a:p>
      </dgm:t>
    </dgm:pt>
    <dgm:pt modelId="{25788207-9468-43DD-BE8E-603D40D8DE30}" type="sibTrans" cxnId="{06491EBC-1152-47A9-B703-E84D26526079}">
      <dgm:prSet/>
      <dgm:spPr/>
      <dgm:t>
        <a:bodyPr/>
        <a:lstStyle/>
        <a:p>
          <a:endParaRPr lang="en-US"/>
        </a:p>
      </dgm:t>
    </dgm:pt>
    <dgm:pt modelId="{3447DFAD-BB15-4BD1-B01A-FA3B5BBD0E18}">
      <dgm:prSet/>
      <dgm:spPr/>
      <dgm:t>
        <a:bodyPr/>
        <a:lstStyle/>
        <a:p>
          <a:r>
            <a:rPr lang="en-GB"/>
            <a:t>Does not refer to primary sources (lazy research)</a:t>
          </a:r>
          <a:endParaRPr lang="en-US"/>
        </a:p>
      </dgm:t>
    </dgm:pt>
    <dgm:pt modelId="{2F21269A-F335-4D6C-B641-AFC80C6DE744}" type="parTrans" cxnId="{427BA3F3-C587-4328-A540-AAC574806381}">
      <dgm:prSet/>
      <dgm:spPr/>
      <dgm:t>
        <a:bodyPr/>
        <a:lstStyle/>
        <a:p>
          <a:endParaRPr lang="en-US"/>
        </a:p>
      </dgm:t>
    </dgm:pt>
    <dgm:pt modelId="{CF94FC00-B1ED-47D9-8A47-FF66430C72E5}" type="sibTrans" cxnId="{427BA3F3-C587-4328-A540-AAC574806381}">
      <dgm:prSet/>
      <dgm:spPr/>
      <dgm:t>
        <a:bodyPr/>
        <a:lstStyle/>
        <a:p>
          <a:endParaRPr lang="en-US"/>
        </a:p>
      </dgm:t>
    </dgm:pt>
    <dgm:pt modelId="{4E13FE5F-9D87-420A-A031-A9ADD64A6340}">
      <dgm:prSet/>
      <dgm:spPr/>
      <dgm:t>
        <a:bodyPr/>
        <a:lstStyle/>
        <a:p>
          <a:r>
            <a:rPr lang="en-GB"/>
            <a:t>Absence of criticality and accepting findings as valid without questioning all aspects of the research design</a:t>
          </a:r>
          <a:endParaRPr lang="en-US"/>
        </a:p>
      </dgm:t>
    </dgm:pt>
    <dgm:pt modelId="{A52324FD-EE92-42A1-A433-EB510FD4AAC2}" type="parTrans" cxnId="{C6CCE60B-9EFB-469B-A094-3D1B05560CBD}">
      <dgm:prSet/>
      <dgm:spPr/>
      <dgm:t>
        <a:bodyPr/>
        <a:lstStyle/>
        <a:p>
          <a:endParaRPr lang="en-US"/>
        </a:p>
      </dgm:t>
    </dgm:pt>
    <dgm:pt modelId="{2AD40C22-6E04-4078-8343-B62413A32E9D}" type="sibTrans" cxnId="{C6CCE60B-9EFB-469B-A094-3D1B05560CBD}">
      <dgm:prSet/>
      <dgm:spPr/>
      <dgm:t>
        <a:bodyPr/>
        <a:lstStyle/>
        <a:p>
          <a:endParaRPr lang="en-US"/>
        </a:p>
      </dgm:t>
    </dgm:pt>
    <dgm:pt modelId="{8A34FF33-EC81-4345-A5CB-AE2435E47BA7}">
      <dgm:prSet/>
      <dgm:spPr/>
      <dgm:t>
        <a:bodyPr/>
        <a:lstStyle/>
        <a:p>
          <a:r>
            <a:rPr lang="en-GB"/>
            <a:t>Produces an annotated bibliography</a:t>
          </a:r>
          <a:endParaRPr lang="en-US"/>
        </a:p>
      </dgm:t>
    </dgm:pt>
    <dgm:pt modelId="{526F9E9C-2C17-4EDD-BAF5-607B9E162706}" type="parTrans" cxnId="{F483EEDC-1639-44D8-93C5-B67544594325}">
      <dgm:prSet/>
      <dgm:spPr/>
      <dgm:t>
        <a:bodyPr/>
        <a:lstStyle/>
        <a:p>
          <a:endParaRPr lang="en-US"/>
        </a:p>
      </dgm:t>
    </dgm:pt>
    <dgm:pt modelId="{862489DC-8BFA-4181-80DA-D5ECD26C7DE1}" type="sibTrans" cxnId="{F483EEDC-1639-44D8-93C5-B67544594325}">
      <dgm:prSet/>
      <dgm:spPr/>
      <dgm:t>
        <a:bodyPr/>
        <a:lstStyle/>
        <a:p>
          <a:endParaRPr lang="en-US"/>
        </a:p>
      </dgm:t>
    </dgm:pt>
    <dgm:pt modelId="{B67FD92F-0AF8-496B-8F1A-480F7EF2CE81}" type="pres">
      <dgm:prSet presAssocID="{EE6E0DC3-6FDD-45D3-856B-CA0599B079DA}" presName="root" presStyleCnt="0">
        <dgm:presLayoutVars>
          <dgm:dir/>
          <dgm:resizeHandles val="exact"/>
        </dgm:presLayoutVars>
      </dgm:prSet>
      <dgm:spPr/>
    </dgm:pt>
    <dgm:pt modelId="{A1451931-6FDA-45D7-B221-ADFA1BB6904F}" type="pres">
      <dgm:prSet presAssocID="{0A6DB997-E218-4B3E-88B8-C8529338202C}" presName="compNode" presStyleCnt="0"/>
      <dgm:spPr/>
    </dgm:pt>
    <dgm:pt modelId="{3B4671C4-2ED2-4FD4-B477-820E7A4BDA50}" type="pres">
      <dgm:prSet presAssocID="{0A6DB997-E218-4B3E-88B8-C8529338202C}"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CD54B63C-E4EA-4F1A-900D-B26672971969}" type="pres">
      <dgm:prSet presAssocID="{0A6DB997-E218-4B3E-88B8-C8529338202C}" presName="spaceRect" presStyleCnt="0"/>
      <dgm:spPr/>
    </dgm:pt>
    <dgm:pt modelId="{4736A610-C743-4A0F-A29E-82652A8AAB82}" type="pres">
      <dgm:prSet presAssocID="{0A6DB997-E218-4B3E-88B8-C8529338202C}" presName="textRect" presStyleLbl="revTx" presStyleIdx="0" presStyleCnt="5">
        <dgm:presLayoutVars>
          <dgm:chMax val="1"/>
          <dgm:chPref val="1"/>
        </dgm:presLayoutVars>
      </dgm:prSet>
      <dgm:spPr/>
    </dgm:pt>
    <dgm:pt modelId="{E7D8314B-F93B-4F67-B455-6D06DFEF3CC5}" type="pres">
      <dgm:prSet presAssocID="{4CFED603-691B-4DB8-85FE-484B5032C5E4}" presName="sibTrans" presStyleCnt="0"/>
      <dgm:spPr/>
    </dgm:pt>
    <dgm:pt modelId="{FB274CC8-C99D-4CD9-8114-3EC2E3DAC5A1}" type="pres">
      <dgm:prSet presAssocID="{FCF3AF36-26A9-4FBE-9EE4-45084FE7C613}" presName="compNode" presStyleCnt="0"/>
      <dgm:spPr/>
    </dgm:pt>
    <dgm:pt modelId="{4349E419-CC4C-4944-84A2-E0DF63BC4417}" type="pres">
      <dgm:prSet presAssocID="{FCF3AF36-26A9-4FBE-9EE4-45084FE7C61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75AFF0F-B9EB-4EC8-A6E5-B4DDAB50A98E}" type="pres">
      <dgm:prSet presAssocID="{FCF3AF36-26A9-4FBE-9EE4-45084FE7C613}" presName="spaceRect" presStyleCnt="0"/>
      <dgm:spPr/>
    </dgm:pt>
    <dgm:pt modelId="{F1686417-A6E8-4B12-B4AE-F3E2F3CE50FF}" type="pres">
      <dgm:prSet presAssocID="{FCF3AF36-26A9-4FBE-9EE4-45084FE7C613}" presName="textRect" presStyleLbl="revTx" presStyleIdx="1" presStyleCnt="5">
        <dgm:presLayoutVars>
          <dgm:chMax val="1"/>
          <dgm:chPref val="1"/>
        </dgm:presLayoutVars>
      </dgm:prSet>
      <dgm:spPr/>
    </dgm:pt>
    <dgm:pt modelId="{D5B03498-B9A7-4CA2-9756-0845150923EA}" type="pres">
      <dgm:prSet presAssocID="{25788207-9468-43DD-BE8E-603D40D8DE30}" presName="sibTrans" presStyleCnt="0"/>
      <dgm:spPr/>
    </dgm:pt>
    <dgm:pt modelId="{883A92B4-D26D-414E-BFB4-5336E31A48EA}" type="pres">
      <dgm:prSet presAssocID="{3447DFAD-BB15-4BD1-B01A-FA3B5BBD0E18}" presName="compNode" presStyleCnt="0"/>
      <dgm:spPr/>
    </dgm:pt>
    <dgm:pt modelId="{05A0ADDB-E11D-4D98-B35D-043E1C5D2D82}" type="pres">
      <dgm:prSet presAssocID="{3447DFAD-BB15-4BD1-B01A-FA3B5BBD0E1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 mark"/>
        </a:ext>
      </dgm:extLst>
    </dgm:pt>
    <dgm:pt modelId="{FFA4FBE9-4470-479B-9458-D59A5A9AED38}" type="pres">
      <dgm:prSet presAssocID="{3447DFAD-BB15-4BD1-B01A-FA3B5BBD0E18}" presName="spaceRect" presStyleCnt="0"/>
      <dgm:spPr/>
    </dgm:pt>
    <dgm:pt modelId="{0E00C05C-0FB0-4CFC-8A75-197148BCADDE}" type="pres">
      <dgm:prSet presAssocID="{3447DFAD-BB15-4BD1-B01A-FA3B5BBD0E18}" presName="textRect" presStyleLbl="revTx" presStyleIdx="2" presStyleCnt="5">
        <dgm:presLayoutVars>
          <dgm:chMax val="1"/>
          <dgm:chPref val="1"/>
        </dgm:presLayoutVars>
      </dgm:prSet>
      <dgm:spPr/>
    </dgm:pt>
    <dgm:pt modelId="{2296C03A-90C0-44A3-BB67-568AA83ECFF1}" type="pres">
      <dgm:prSet presAssocID="{CF94FC00-B1ED-47D9-8A47-FF66430C72E5}" presName="sibTrans" presStyleCnt="0"/>
      <dgm:spPr/>
    </dgm:pt>
    <dgm:pt modelId="{3B33577D-96C2-4E6D-91CD-9A17E248FA24}" type="pres">
      <dgm:prSet presAssocID="{4E13FE5F-9D87-420A-A031-A9ADD64A6340}" presName="compNode" presStyleCnt="0"/>
      <dgm:spPr/>
    </dgm:pt>
    <dgm:pt modelId="{0219DB73-0123-4B5B-A5DF-069D6F43C50D}" type="pres">
      <dgm:prSet presAssocID="{4E13FE5F-9D87-420A-A031-A9ADD64A634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7F21A3B-46F2-49F4-8026-AE70794D0B64}" type="pres">
      <dgm:prSet presAssocID="{4E13FE5F-9D87-420A-A031-A9ADD64A6340}" presName="spaceRect" presStyleCnt="0"/>
      <dgm:spPr/>
    </dgm:pt>
    <dgm:pt modelId="{29DC15FA-CDA6-41BD-BD43-602F94E68C87}" type="pres">
      <dgm:prSet presAssocID="{4E13FE5F-9D87-420A-A031-A9ADD64A6340}" presName="textRect" presStyleLbl="revTx" presStyleIdx="3" presStyleCnt="5">
        <dgm:presLayoutVars>
          <dgm:chMax val="1"/>
          <dgm:chPref val="1"/>
        </dgm:presLayoutVars>
      </dgm:prSet>
      <dgm:spPr/>
    </dgm:pt>
    <dgm:pt modelId="{6C5F94C8-736D-442D-BE03-B74357622951}" type="pres">
      <dgm:prSet presAssocID="{2AD40C22-6E04-4078-8343-B62413A32E9D}" presName="sibTrans" presStyleCnt="0"/>
      <dgm:spPr/>
    </dgm:pt>
    <dgm:pt modelId="{3DF5FAE9-12BC-4577-889D-42D2E8640585}" type="pres">
      <dgm:prSet presAssocID="{8A34FF33-EC81-4345-A5CB-AE2435E47BA7}" presName="compNode" presStyleCnt="0"/>
      <dgm:spPr/>
    </dgm:pt>
    <dgm:pt modelId="{3A640725-A219-4F67-A9BC-FB09C025E868}" type="pres">
      <dgm:prSet presAssocID="{8A34FF33-EC81-4345-A5CB-AE2435E47BA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pen Book"/>
        </a:ext>
      </dgm:extLst>
    </dgm:pt>
    <dgm:pt modelId="{D83102B8-AEE9-4EAE-8552-0BF1B1F7305B}" type="pres">
      <dgm:prSet presAssocID="{8A34FF33-EC81-4345-A5CB-AE2435E47BA7}" presName="spaceRect" presStyleCnt="0"/>
      <dgm:spPr/>
    </dgm:pt>
    <dgm:pt modelId="{40D408AC-1BCB-44AB-A624-00DC68D37677}" type="pres">
      <dgm:prSet presAssocID="{8A34FF33-EC81-4345-A5CB-AE2435E47BA7}" presName="textRect" presStyleLbl="revTx" presStyleIdx="4" presStyleCnt="5">
        <dgm:presLayoutVars>
          <dgm:chMax val="1"/>
          <dgm:chPref val="1"/>
        </dgm:presLayoutVars>
      </dgm:prSet>
      <dgm:spPr/>
    </dgm:pt>
  </dgm:ptLst>
  <dgm:cxnLst>
    <dgm:cxn modelId="{C6CCE60B-9EFB-469B-A094-3D1B05560CBD}" srcId="{EE6E0DC3-6FDD-45D3-856B-CA0599B079DA}" destId="{4E13FE5F-9D87-420A-A031-A9ADD64A6340}" srcOrd="3" destOrd="0" parTransId="{A52324FD-EE92-42A1-A433-EB510FD4AAC2}" sibTransId="{2AD40C22-6E04-4078-8343-B62413A32E9D}"/>
    <dgm:cxn modelId="{318EE32C-58D0-410F-B1BC-BCA121EC56C9}" type="presOf" srcId="{EE6E0DC3-6FDD-45D3-856B-CA0599B079DA}" destId="{B67FD92F-0AF8-496B-8F1A-480F7EF2CE81}" srcOrd="0" destOrd="0" presId="urn:microsoft.com/office/officeart/2018/2/layout/IconLabelList"/>
    <dgm:cxn modelId="{2CF5834B-8FE4-4B8F-90C1-EF0A33732F44}" type="presOf" srcId="{FCF3AF36-26A9-4FBE-9EE4-45084FE7C613}" destId="{F1686417-A6E8-4B12-B4AE-F3E2F3CE50FF}" srcOrd="0" destOrd="0" presId="urn:microsoft.com/office/officeart/2018/2/layout/IconLabelList"/>
    <dgm:cxn modelId="{01962B57-B577-498F-A563-F6576EFF6D20}" type="presOf" srcId="{4E13FE5F-9D87-420A-A031-A9ADD64A6340}" destId="{29DC15FA-CDA6-41BD-BD43-602F94E68C87}" srcOrd="0" destOrd="0" presId="urn:microsoft.com/office/officeart/2018/2/layout/IconLabelList"/>
    <dgm:cxn modelId="{06491EBC-1152-47A9-B703-E84D26526079}" srcId="{EE6E0DC3-6FDD-45D3-856B-CA0599B079DA}" destId="{FCF3AF36-26A9-4FBE-9EE4-45084FE7C613}" srcOrd="1" destOrd="0" parTransId="{6596A16B-A3C7-4225-8953-23B892159437}" sibTransId="{25788207-9468-43DD-BE8E-603D40D8DE30}"/>
    <dgm:cxn modelId="{B4F355C6-EDF6-4E20-87A6-2947609D7C76}" srcId="{EE6E0DC3-6FDD-45D3-856B-CA0599B079DA}" destId="{0A6DB997-E218-4B3E-88B8-C8529338202C}" srcOrd="0" destOrd="0" parTransId="{91BEF525-A50E-4E24-9FEE-BC522A176E02}" sibTransId="{4CFED603-691B-4DB8-85FE-484B5032C5E4}"/>
    <dgm:cxn modelId="{391E65D6-64BB-4873-8868-71FF73DFF1A7}" type="presOf" srcId="{8A34FF33-EC81-4345-A5CB-AE2435E47BA7}" destId="{40D408AC-1BCB-44AB-A624-00DC68D37677}" srcOrd="0" destOrd="0" presId="urn:microsoft.com/office/officeart/2018/2/layout/IconLabelList"/>
    <dgm:cxn modelId="{F483EEDC-1639-44D8-93C5-B67544594325}" srcId="{EE6E0DC3-6FDD-45D3-856B-CA0599B079DA}" destId="{8A34FF33-EC81-4345-A5CB-AE2435E47BA7}" srcOrd="4" destOrd="0" parTransId="{526F9E9C-2C17-4EDD-BAF5-607B9E162706}" sibTransId="{862489DC-8BFA-4181-80DA-D5ECD26C7DE1}"/>
    <dgm:cxn modelId="{A6CAEBEB-36CE-4DC7-B8EB-2C3A6E419025}" type="presOf" srcId="{3447DFAD-BB15-4BD1-B01A-FA3B5BBD0E18}" destId="{0E00C05C-0FB0-4CFC-8A75-197148BCADDE}" srcOrd="0" destOrd="0" presId="urn:microsoft.com/office/officeart/2018/2/layout/IconLabelList"/>
    <dgm:cxn modelId="{427BA3F3-C587-4328-A540-AAC574806381}" srcId="{EE6E0DC3-6FDD-45D3-856B-CA0599B079DA}" destId="{3447DFAD-BB15-4BD1-B01A-FA3B5BBD0E18}" srcOrd="2" destOrd="0" parTransId="{2F21269A-F335-4D6C-B641-AFC80C6DE744}" sibTransId="{CF94FC00-B1ED-47D9-8A47-FF66430C72E5}"/>
    <dgm:cxn modelId="{1B38ACF6-1490-44F3-9797-0496199EDA3D}" type="presOf" srcId="{0A6DB997-E218-4B3E-88B8-C8529338202C}" destId="{4736A610-C743-4A0F-A29E-82652A8AAB82}" srcOrd="0" destOrd="0" presId="urn:microsoft.com/office/officeart/2018/2/layout/IconLabelList"/>
    <dgm:cxn modelId="{8B975C3B-6642-4083-A201-F2A61F1A7CA1}" type="presParOf" srcId="{B67FD92F-0AF8-496B-8F1A-480F7EF2CE81}" destId="{A1451931-6FDA-45D7-B221-ADFA1BB6904F}" srcOrd="0" destOrd="0" presId="urn:microsoft.com/office/officeart/2018/2/layout/IconLabelList"/>
    <dgm:cxn modelId="{5701FC84-1BB4-48C3-801B-84C830CB7067}" type="presParOf" srcId="{A1451931-6FDA-45D7-B221-ADFA1BB6904F}" destId="{3B4671C4-2ED2-4FD4-B477-820E7A4BDA50}" srcOrd="0" destOrd="0" presId="urn:microsoft.com/office/officeart/2018/2/layout/IconLabelList"/>
    <dgm:cxn modelId="{5469B277-BED3-4E68-A051-0FEF398EE245}" type="presParOf" srcId="{A1451931-6FDA-45D7-B221-ADFA1BB6904F}" destId="{CD54B63C-E4EA-4F1A-900D-B26672971969}" srcOrd="1" destOrd="0" presId="urn:microsoft.com/office/officeart/2018/2/layout/IconLabelList"/>
    <dgm:cxn modelId="{390910C0-C6CD-4486-9E95-FE7C4099DE14}" type="presParOf" srcId="{A1451931-6FDA-45D7-B221-ADFA1BB6904F}" destId="{4736A610-C743-4A0F-A29E-82652A8AAB82}" srcOrd="2" destOrd="0" presId="urn:microsoft.com/office/officeart/2018/2/layout/IconLabelList"/>
    <dgm:cxn modelId="{BC2DBC66-C68B-4596-A480-0DC73C9BB720}" type="presParOf" srcId="{B67FD92F-0AF8-496B-8F1A-480F7EF2CE81}" destId="{E7D8314B-F93B-4F67-B455-6D06DFEF3CC5}" srcOrd="1" destOrd="0" presId="urn:microsoft.com/office/officeart/2018/2/layout/IconLabelList"/>
    <dgm:cxn modelId="{E69C765E-8B6A-4951-8878-BBE5BA4B2E46}" type="presParOf" srcId="{B67FD92F-0AF8-496B-8F1A-480F7EF2CE81}" destId="{FB274CC8-C99D-4CD9-8114-3EC2E3DAC5A1}" srcOrd="2" destOrd="0" presId="urn:microsoft.com/office/officeart/2018/2/layout/IconLabelList"/>
    <dgm:cxn modelId="{B2D50EDD-7E5A-4640-8034-0EAE5F6826AE}" type="presParOf" srcId="{FB274CC8-C99D-4CD9-8114-3EC2E3DAC5A1}" destId="{4349E419-CC4C-4944-84A2-E0DF63BC4417}" srcOrd="0" destOrd="0" presId="urn:microsoft.com/office/officeart/2018/2/layout/IconLabelList"/>
    <dgm:cxn modelId="{DD56F80A-9BE0-4DD5-87E0-1479BF2C25AA}" type="presParOf" srcId="{FB274CC8-C99D-4CD9-8114-3EC2E3DAC5A1}" destId="{775AFF0F-B9EB-4EC8-A6E5-B4DDAB50A98E}" srcOrd="1" destOrd="0" presId="urn:microsoft.com/office/officeart/2018/2/layout/IconLabelList"/>
    <dgm:cxn modelId="{0BD09CBE-C60C-4072-808B-69818AEC21EB}" type="presParOf" srcId="{FB274CC8-C99D-4CD9-8114-3EC2E3DAC5A1}" destId="{F1686417-A6E8-4B12-B4AE-F3E2F3CE50FF}" srcOrd="2" destOrd="0" presId="urn:microsoft.com/office/officeart/2018/2/layout/IconLabelList"/>
    <dgm:cxn modelId="{95BEEC4B-F168-4A5B-ADB1-9863D1BF5DD9}" type="presParOf" srcId="{B67FD92F-0AF8-496B-8F1A-480F7EF2CE81}" destId="{D5B03498-B9A7-4CA2-9756-0845150923EA}" srcOrd="3" destOrd="0" presId="urn:microsoft.com/office/officeart/2018/2/layout/IconLabelList"/>
    <dgm:cxn modelId="{E330FBD7-B566-4704-ADCF-53C04E74502E}" type="presParOf" srcId="{B67FD92F-0AF8-496B-8F1A-480F7EF2CE81}" destId="{883A92B4-D26D-414E-BFB4-5336E31A48EA}" srcOrd="4" destOrd="0" presId="urn:microsoft.com/office/officeart/2018/2/layout/IconLabelList"/>
    <dgm:cxn modelId="{D57DA462-76F0-4249-8C46-0880E84D0025}" type="presParOf" srcId="{883A92B4-D26D-414E-BFB4-5336E31A48EA}" destId="{05A0ADDB-E11D-4D98-B35D-043E1C5D2D82}" srcOrd="0" destOrd="0" presId="urn:microsoft.com/office/officeart/2018/2/layout/IconLabelList"/>
    <dgm:cxn modelId="{2C0354B8-EE16-4FDA-885C-AEF7E5348FD5}" type="presParOf" srcId="{883A92B4-D26D-414E-BFB4-5336E31A48EA}" destId="{FFA4FBE9-4470-479B-9458-D59A5A9AED38}" srcOrd="1" destOrd="0" presId="urn:microsoft.com/office/officeart/2018/2/layout/IconLabelList"/>
    <dgm:cxn modelId="{C3EC9E5F-4A4C-436C-9DC7-95CD36542B76}" type="presParOf" srcId="{883A92B4-D26D-414E-BFB4-5336E31A48EA}" destId="{0E00C05C-0FB0-4CFC-8A75-197148BCADDE}" srcOrd="2" destOrd="0" presId="urn:microsoft.com/office/officeart/2018/2/layout/IconLabelList"/>
    <dgm:cxn modelId="{4BE4887E-1C00-438B-B7E4-FFD25D30831B}" type="presParOf" srcId="{B67FD92F-0AF8-496B-8F1A-480F7EF2CE81}" destId="{2296C03A-90C0-44A3-BB67-568AA83ECFF1}" srcOrd="5" destOrd="0" presId="urn:microsoft.com/office/officeart/2018/2/layout/IconLabelList"/>
    <dgm:cxn modelId="{62D3D6F6-11D9-414D-BA45-97333C15C4D1}" type="presParOf" srcId="{B67FD92F-0AF8-496B-8F1A-480F7EF2CE81}" destId="{3B33577D-96C2-4E6D-91CD-9A17E248FA24}" srcOrd="6" destOrd="0" presId="urn:microsoft.com/office/officeart/2018/2/layout/IconLabelList"/>
    <dgm:cxn modelId="{1F4FC0BF-B005-4DE5-B421-CBB271D63454}" type="presParOf" srcId="{3B33577D-96C2-4E6D-91CD-9A17E248FA24}" destId="{0219DB73-0123-4B5B-A5DF-069D6F43C50D}" srcOrd="0" destOrd="0" presId="urn:microsoft.com/office/officeart/2018/2/layout/IconLabelList"/>
    <dgm:cxn modelId="{413D475A-15A4-46C0-BA00-198EBA016111}" type="presParOf" srcId="{3B33577D-96C2-4E6D-91CD-9A17E248FA24}" destId="{D7F21A3B-46F2-49F4-8026-AE70794D0B64}" srcOrd="1" destOrd="0" presId="urn:microsoft.com/office/officeart/2018/2/layout/IconLabelList"/>
    <dgm:cxn modelId="{2E2160D5-73FF-4073-A612-21FCA59F58D1}" type="presParOf" srcId="{3B33577D-96C2-4E6D-91CD-9A17E248FA24}" destId="{29DC15FA-CDA6-41BD-BD43-602F94E68C87}" srcOrd="2" destOrd="0" presId="urn:microsoft.com/office/officeart/2018/2/layout/IconLabelList"/>
    <dgm:cxn modelId="{E79EB797-273B-474E-ACA1-6F20DAC8808F}" type="presParOf" srcId="{B67FD92F-0AF8-496B-8F1A-480F7EF2CE81}" destId="{6C5F94C8-736D-442D-BE03-B74357622951}" srcOrd="7" destOrd="0" presId="urn:microsoft.com/office/officeart/2018/2/layout/IconLabelList"/>
    <dgm:cxn modelId="{D92891BE-FC2B-4285-81BA-96F27F7EF994}" type="presParOf" srcId="{B67FD92F-0AF8-496B-8F1A-480F7EF2CE81}" destId="{3DF5FAE9-12BC-4577-889D-42D2E8640585}" srcOrd="8" destOrd="0" presId="urn:microsoft.com/office/officeart/2018/2/layout/IconLabelList"/>
    <dgm:cxn modelId="{C4E0E317-7A1D-4560-B053-DB38F446700B}" type="presParOf" srcId="{3DF5FAE9-12BC-4577-889D-42D2E8640585}" destId="{3A640725-A219-4F67-A9BC-FB09C025E868}" srcOrd="0" destOrd="0" presId="urn:microsoft.com/office/officeart/2018/2/layout/IconLabelList"/>
    <dgm:cxn modelId="{9A71C5D2-EE3C-43A5-8C4E-664D49FDEA57}" type="presParOf" srcId="{3DF5FAE9-12BC-4577-889D-42D2E8640585}" destId="{D83102B8-AEE9-4EAE-8552-0BF1B1F7305B}" srcOrd="1" destOrd="0" presId="urn:microsoft.com/office/officeart/2018/2/layout/IconLabelList"/>
    <dgm:cxn modelId="{BEC024C1-C32B-4E83-8064-07CDA0A5C13F}" type="presParOf" srcId="{3DF5FAE9-12BC-4577-889D-42D2E8640585}" destId="{40D408AC-1BCB-44AB-A624-00DC68D3767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EA9E0B9-AF5F-45BC-B186-44C2E009C8D3}" type="doc">
      <dgm:prSet loTypeId="urn:microsoft.com/office/officeart/2005/8/layout/vProcess5" loCatId="process" qsTypeId="urn:microsoft.com/office/officeart/2005/8/quickstyle/simple1#90" qsCatId="simple" csTypeId="urn:microsoft.com/office/officeart/2005/8/colors/colorful2#19" csCatId="colorful"/>
      <dgm:spPr/>
      <dgm:t>
        <a:bodyPr/>
        <a:lstStyle/>
        <a:p>
          <a:endParaRPr lang="en-US"/>
        </a:p>
      </dgm:t>
    </dgm:pt>
    <dgm:pt modelId="{7C0F11D7-5A78-401B-A56B-6ACA0B2C6751}">
      <dgm:prSet/>
      <dgm:spPr/>
      <dgm:t>
        <a:bodyPr/>
        <a:lstStyle/>
        <a:p>
          <a:r>
            <a:rPr lang="en-US"/>
            <a:t>What links the studies together?</a:t>
          </a:r>
        </a:p>
      </dgm:t>
    </dgm:pt>
    <dgm:pt modelId="{9EB5D945-670B-4D3A-9B8A-1173C07CE217}" type="parTrans" cxnId="{80E3C982-11DC-43C9-92B1-9B7477898945}">
      <dgm:prSet/>
      <dgm:spPr/>
      <dgm:t>
        <a:bodyPr/>
        <a:lstStyle/>
        <a:p>
          <a:endParaRPr lang="en-US"/>
        </a:p>
      </dgm:t>
    </dgm:pt>
    <dgm:pt modelId="{71AE4C10-D0F7-41C9-85B3-BDD5E7616DB0}" type="sibTrans" cxnId="{80E3C982-11DC-43C9-92B1-9B7477898945}">
      <dgm:prSet/>
      <dgm:spPr/>
      <dgm:t>
        <a:bodyPr/>
        <a:lstStyle/>
        <a:p>
          <a:endParaRPr lang="en-US"/>
        </a:p>
      </dgm:t>
    </dgm:pt>
    <dgm:pt modelId="{AFA5BAB4-A750-4A3F-BD9F-5C3345DC9567}">
      <dgm:prSet/>
      <dgm:spPr/>
      <dgm:t>
        <a:bodyPr/>
        <a:lstStyle/>
        <a:p>
          <a:r>
            <a:rPr lang="en-US"/>
            <a:t>Where does the writer compare findings?</a:t>
          </a:r>
        </a:p>
      </dgm:t>
    </dgm:pt>
    <dgm:pt modelId="{692AD4E5-EDE6-4022-AC6B-5229B45150E5}" type="parTrans" cxnId="{18F699C0-CD1F-4952-9C83-FB4F8EC89B26}">
      <dgm:prSet/>
      <dgm:spPr/>
      <dgm:t>
        <a:bodyPr/>
        <a:lstStyle/>
        <a:p>
          <a:endParaRPr lang="en-US"/>
        </a:p>
      </dgm:t>
    </dgm:pt>
    <dgm:pt modelId="{516E3009-E5B2-4624-B392-4F427DC88C4F}" type="sibTrans" cxnId="{18F699C0-CD1F-4952-9C83-FB4F8EC89B26}">
      <dgm:prSet/>
      <dgm:spPr/>
      <dgm:t>
        <a:bodyPr/>
        <a:lstStyle/>
        <a:p>
          <a:endParaRPr lang="en-US"/>
        </a:p>
      </dgm:t>
    </dgm:pt>
    <dgm:pt modelId="{4DDC2550-E013-49B5-B0B3-3DA99C0CC2AD}">
      <dgm:prSet/>
      <dgm:spPr/>
      <dgm:t>
        <a:bodyPr/>
        <a:lstStyle/>
        <a:p>
          <a:r>
            <a:rPr lang="en-US"/>
            <a:t>How is a research gap introduced?</a:t>
          </a:r>
        </a:p>
      </dgm:t>
    </dgm:pt>
    <dgm:pt modelId="{720EEAA4-B37E-4C5E-B50E-BA4CBDF8510D}" type="parTrans" cxnId="{04D311EC-D53F-4387-A817-B5A3B9C781AA}">
      <dgm:prSet/>
      <dgm:spPr/>
      <dgm:t>
        <a:bodyPr/>
        <a:lstStyle/>
        <a:p>
          <a:endParaRPr lang="en-US"/>
        </a:p>
      </dgm:t>
    </dgm:pt>
    <dgm:pt modelId="{2DDA4496-F563-4BFB-AA40-64B281F681E7}" type="sibTrans" cxnId="{04D311EC-D53F-4387-A817-B5A3B9C781AA}">
      <dgm:prSet/>
      <dgm:spPr/>
      <dgm:t>
        <a:bodyPr/>
        <a:lstStyle/>
        <a:p>
          <a:endParaRPr lang="en-US"/>
        </a:p>
      </dgm:t>
    </dgm:pt>
    <dgm:pt modelId="{48820493-4FD9-4B6D-BA9D-5ABF01B2D30C}" type="pres">
      <dgm:prSet presAssocID="{3EA9E0B9-AF5F-45BC-B186-44C2E009C8D3}" presName="outerComposite" presStyleCnt="0">
        <dgm:presLayoutVars>
          <dgm:chMax val="5"/>
          <dgm:dir/>
          <dgm:resizeHandles val="exact"/>
        </dgm:presLayoutVars>
      </dgm:prSet>
      <dgm:spPr/>
    </dgm:pt>
    <dgm:pt modelId="{14B8717F-C40F-40D9-B02C-D03B706E422F}" type="pres">
      <dgm:prSet presAssocID="{3EA9E0B9-AF5F-45BC-B186-44C2E009C8D3}" presName="dummyMaxCanvas" presStyleCnt="0">
        <dgm:presLayoutVars/>
      </dgm:prSet>
      <dgm:spPr/>
    </dgm:pt>
    <dgm:pt modelId="{A02C0136-0D71-4CD3-A919-C86319E640AC}" type="pres">
      <dgm:prSet presAssocID="{3EA9E0B9-AF5F-45BC-B186-44C2E009C8D3}" presName="ThreeNodes_1" presStyleLbl="node1" presStyleIdx="0" presStyleCnt="3">
        <dgm:presLayoutVars>
          <dgm:bulletEnabled val="1"/>
        </dgm:presLayoutVars>
      </dgm:prSet>
      <dgm:spPr/>
    </dgm:pt>
    <dgm:pt modelId="{D325AABF-93C9-4E3C-B414-710D08FE4B31}" type="pres">
      <dgm:prSet presAssocID="{3EA9E0B9-AF5F-45BC-B186-44C2E009C8D3}" presName="ThreeNodes_2" presStyleLbl="node1" presStyleIdx="1" presStyleCnt="3">
        <dgm:presLayoutVars>
          <dgm:bulletEnabled val="1"/>
        </dgm:presLayoutVars>
      </dgm:prSet>
      <dgm:spPr/>
    </dgm:pt>
    <dgm:pt modelId="{DB530AFF-66CD-4624-B63A-E82882CA8DE9}" type="pres">
      <dgm:prSet presAssocID="{3EA9E0B9-AF5F-45BC-B186-44C2E009C8D3}" presName="ThreeNodes_3" presStyleLbl="node1" presStyleIdx="2" presStyleCnt="3">
        <dgm:presLayoutVars>
          <dgm:bulletEnabled val="1"/>
        </dgm:presLayoutVars>
      </dgm:prSet>
      <dgm:spPr/>
    </dgm:pt>
    <dgm:pt modelId="{6B912E8D-ECD2-4617-AB82-452C6021DD49}" type="pres">
      <dgm:prSet presAssocID="{3EA9E0B9-AF5F-45BC-B186-44C2E009C8D3}" presName="ThreeConn_1-2" presStyleLbl="fgAccFollowNode1" presStyleIdx="0" presStyleCnt="2">
        <dgm:presLayoutVars>
          <dgm:bulletEnabled val="1"/>
        </dgm:presLayoutVars>
      </dgm:prSet>
      <dgm:spPr/>
    </dgm:pt>
    <dgm:pt modelId="{87C67A06-B8E4-4889-A883-113B00C25E99}" type="pres">
      <dgm:prSet presAssocID="{3EA9E0B9-AF5F-45BC-B186-44C2E009C8D3}" presName="ThreeConn_2-3" presStyleLbl="fgAccFollowNode1" presStyleIdx="1" presStyleCnt="2">
        <dgm:presLayoutVars>
          <dgm:bulletEnabled val="1"/>
        </dgm:presLayoutVars>
      </dgm:prSet>
      <dgm:spPr/>
    </dgm:pt>
    <dgm:pt modelId="{83AEE571-4EE8-4B63-8D6B-17E6B15229DB}" type="pres">
      <dgm:prSet presAssocID="{3EA9E0B9-AF5F-45BC-B186-44C2E009C8D3}" presName="ThreeNodes_1_text" presStyleLbl="node1" presStyleIdx="2" presStyleCnt="3">
        <dgm:presLayoutVars>
          <dgm:bulletEnabled val="1"/>
        </dgm:presLayoutVars>
      </dgm:prSet>
      <dgm:spPr/>
    </dgm:pt>
    <dgm:pt modelId="{6A3FEDC5-D3A1-4131-B509-DEB5BF5320F8}" type="pres">
      <dgm:prSet presAssocID="{3EA9E0B9-AF5F-45BC-B186-44C2E009C8D3}" presName="ThreeNodes_2_text" presStyleLbl="node1" presStyleIdx="2" presStyleCnt="3">
        <dgm:presLayoutVars>
          <dgm:bulletEnabled val="1"/>
        </dgm:presLayoutVars>
      </dgm:prSet>
      <dgm:spPr/>
    </dgm:pt>
    <dgm:pt modelId="{5F0B5B0D-3176-44C0-93A4-134BEB0BBE0C}" type="pres">
      <dgm:prSet presAssocID="{3EA9E0B9-AF5F-45BC-B186-44C2E009C8D3}" presName="ThreeNodes_3_text" presStyleLbl="node1" presStyleIdx="2" presStyleCnt="3">
        <dgm:presLayoutVars>
          <dgm:bulletEnabled val="1"/>
        </dgm:presLayoutVars>
      </dgm:prSet>
      <dgm:spPr/>
    </dgm:pt>
  </dgm:ptLst>
  <dgm:cxnLst>
    <dgm:cxn modelId="{2F2D6E18-4F83-4263-A46A-61EFCC18B0B7}" type="presOf" srcId="{7C0F11D7-5A78-401B-A56B-6ACA0B2C6751}" destId="{A02C0136-0D71-4CD3-A919-C86319E640AC}" srcOrd="0" destOrd="0" presId="urn:microsoft.com/office/officeart/2005/8/layout/vProcess5"/>
    <dgm:cxn modelId="{AB57A62D-84D3-4C69-8196-9BF7475FE7DB}" type="presOf" srcId="{7C0F11D7-5A78-401B-A56B-6ACA0B2C6751}" destId="{83AEE571-4EE8-4B63-8D6B-17E6B15229DB}" srcOrd="1" destOrd="0" presId="urn:microsoft.com/office/officeart/2005/8/layout/vProcess5"/>
    <dgm:cxn modelId="{8B56043A-1A4E-424E-B49A-C60C3066A86D}" type="presOf" srcId="{AFA5BAB4-A750-4A3F-BD9F-5C3345DC9567}" destId="{D325AABF-93C9-4E3C-B414-710D08FE4B31}" srcOrd="0" destOrd="0" presId="urn:microsoft.com/office/officeart/2005/8/layout/vProcess5"/>
    <dgm:cxn modelId="{C29C116A-32E0-4C05-A87B-CF4DAB43927E}" type="presOf" srcId="{AFA5BAB4-A750-4A3F-BD9F-5C3345DC9567}" destId="{6A3FEDC5-D3A1-4131-B509-DEB5BF5320F8}" srcOrd="1" destOrd="0" presId="urn:microsoft.com/office/officeart/2005/8/layout/vProcess5"/>
    <dgm:cxn modelId="{8B958052-B043-4292-A5B3-6504B05FB3B9}" type="presOf" srcId="{3EA9E0B9-AF5F-45BC-B186-44C2E009C8D3}" destId="{48820493-4FD9-4B6D-BA9D-5ABF01B2D30C}" srcOrd="0" destOrd="0" presId="urn:microsoft.com/office/officeart/2005/8/layout/vProcess5"/>
    <dgm:cxn modelId="{6BC7097C-BFA0-4E3B-A2E9-032FCBBBF642}" type="presOf" srcId="{4DDC2550-E013-49B5-B0B3-3DA99C0CC2AD}" destId="{DB530AFF-66CD-4624-B63A-E82882CA8DE9}" srcOrd="0" destOrd="0" presId="urn:microsoft.com/office/officeart/2005/8/layout/vProcess5"/>
    <dgm:cxn modelId="{0FDC877E-1F72-49EE-922E-444950BE691E}" type="presOf" srcId="{4DDC2550-E013-49B5-B0B3-3DA99C0CC2AD}" destId="{5F0B5B0D-3176-44C0-93A4-134BEB0BBE0C}" srcOrd="1" destOrd="0" presId="urn:microsoft.com/office/officeart/2005/8/layout/vProcess5"/>
    <dgm:cxn modelId="{80E3C982-11DC-43C9-92B1-9B7477898945}" srcId="{3EA9E0B9-AF5F-45BC-B186-44C2E009C8D3}" destId="{7C0F11D7-5A78-401B-A56B-6ACA0B2C6751}" srcOrd="0" destOrd="0" parTransId="{9EB5D945-670B-4D3A-9B8A-1173C07CE217}" sibTransId="{71AE4C10-D0F7-41C9-85B3-BDD5E7616DB0}"/>
    <dgm:cxn modelId="{85943487-2E5A-47A9-9448-9D8BFB9A7074}" type="presOf" srcId="{516E3009-E5B2-4624-B392-4F427DC88C4F}" destId="{87C67A06-B8E4-4889-A883-113B00C25E99}" srcOrd="0" destOrd="0" presId="urn:microsoft.com/office/officeart/2005/8/layout/vProcess5"/>
    <dgm:cxn modelId="{07D95C91-6187-423E-852F-A3978F458817}" type="presOf" srcId="{71AE4C10-D0F7-41C9-85B3-BDD5E7616DB0}" destId="{6B912E8D-ECD2-4617-AB82-452C6021DD49}" srcOrd="0" destOrd="0" presId="urn:microsoft.com/office/officeart/2005/8/layout/vProcess5"/>
    <dgm:cxn modelId="{18F699C0-CD1F-4952-9C83-FB4F8EC89B26}" srcId="{3EA9E0B9-AF5F-45BC-B186-44C2E009C8D3}" destId="{AFA5BAB4-A750-4A3F-BD9F-5C3345DC9567}" srcOrd="1" destOrd="0" parTransId="{692AD4E5-EDE6-4022-AC6B-5229B45150E5}" sibTransId="{516E3009-E5B2-4624-B392-4F427DC88C4F}"/>
    <dgm:cxn modelId="{04D311EC-D53F-4387-A817-B5A3B9C781AA}" srcId="{3EA9E0B9-AF5F-45BC-B186-44C2E009C8D3}" destId="{4DDC2550-E013-49B5-B0B3-3DA99C0CC2AD}" srcOrd="2" destOrd="0" parTransId="{720EEAA4-B37E-4C5E-B50E-BA4CBDF8510D}" sibTransId="{2DDA4496-F563-4BFB-AA40-64B281F681E7}"/>
    <dgm:cxn modelId="{FAA3048D-B994-4988-ABE3-D67880B0E012}" type="presParOf" srcId="{48820493-4FD9-4B6D-BA9D-5ABF01B2D30C}" destId="{14B8717F-C40F-40D9-B02C-D03B706E422F}" srcOrd="0" destOrd="0" presId="urn:microsoft.com/office/officeart/2005/8/layout/vProcess5"/>
    <dgm:cxn modelId="{0DF81459-B896-4F47-A384-CAFAD4178D8E}" type="presParOf" srcId="{48820493-4FD9-4B6D-BA9D-5ABF01B2D30C}" destId="{A02C0136-0D71-4CD3-A919-C86319E640AC}" srcOrd="1" destOrd="0" presId="urn:microsoft.com/office/officeart/2005/8/layout/vProcess5"/>
    <dgm:cxn modelId="{B8ECB882-BF47-405A-9AB9-29C7B0959454}" type="presParOf" srcId="{48820493-4FD9-4B6D-BA9D-5ABF01B2D30C}" destId="{D325AABF-93C9-4E3C-B414-710D08FE4B31}" srcOrd="2" destOrd="0" presId="urn:microsoft.com/office/officeart/2005/8/layout/vProcess5"/>
    <dgm:cxn modelId="{CA6DEC51-1196-4659-8EE6-6EE402B957B6}" type="presParOf" srcId="{48820493-4FD9-4B6D-BA9D-5ABF01B2D30C}" destId="{DB530AFF-66CD-4624-B63A-E82882CA8DE9}" srcOrd="3" destOrd="0" presId="urn:microsoft.com/office/officeart/2005/8/layout/vProcess5"/>
    <dgm:cxn modelId="{0CC4C816-5DB2-4ED2-B483-C8E4552E2B52}" type="presParOf" srcId="{48820493-4FD9-4B6D-BA9D-5ABF01B2D30C}" destId="{6B912E8D-ECD2-4617-AB82-452C6021DD49}" srcOrd="4" destOrd="0" presId="urn:microsoft.com/office/officeart/2005/8/layout/vProcess5"/>
    <dgm:cxn modelId="{2650AD26-853E-4CA1-9392-B2899598F1D7}" type="presParOf" srcId="{48820493-4FD9-4B6D-BA9D-5ABF01B2D30C}" destId="{87C67A06-B8E4-4889-A883-113B00C25E99}" srcOrd="5" destOrd="0" presId="urn:microsoft.com/office/officeart/2005/8/layout/vProcess5"/>
    <dgm:cxn modelId="{C2E3E546-44FB-40A5-9281-9E7518832FAB}" type="presParOf" srcId="{48820493-4FD9-4B6D-BA9D-5ABF01B2D30C}" destId="{83AEE571-4EE8-4B63-8D6B-17E6B15229DB}" srcOrd="6" destOrd="0" presId="urn:microsoft.com/office/officeart/2005/8/layout/vProcess5"/>
    <dgm:cxn modelId="{86587D08-353F-4BE2-9481-0587AFC8B2E0}" type="presParOf" srcId="{48820493-4FD9-4B6D-BA9D-5ABF01B2D30C}" destId="{6A3FEDC5-D3A1-4131-B509-DEB5BF5320F8}" srcOrd="7" destOrd="0" presId="urn:microsoft.com/office/officeart/2005/8/layout/vProcess5"/>
    <dgm:cxn modelId="{0AE32213-8EA1-4F00-9330-1AAE6AE29F48}" type="presParOf" srcId="{48820493-4FD9-4B6D-BA9D-5ABF01B2D30C}" destId="{5F0B5B0D-3176-44C0-93A4-134BEB0BBE0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CCF1611-6D88-4E01-BF25-3145CB9F854A}" type="doc">
      <dgm:prSet loTypeId="urn:microsoft.com/office/officeart/2005/8/layout/vProcess5" loCatId="process" qsTypeId="urn:microsoft.com/office/officeart/2005/8/quickstyle/simple1#101" qsCatId="simple" csTypeId="urn:microsoft.com/office/officeart/2005/8/colors/colorful1#15" csCatId="colorful"/>
      <dgm:spPr/>
      <dgm:t>
        <a:bodyPr/>
        <a:lstStyle/>
        <a:p>
          <a:endParaRPr lang="en-US"/>
        </a:p>
      </dgm:t>
    </dgm:pt>
    <dgm:pt modelId="{68034F24-2CC5-4C32-989A-30C872B4E217}">
      <dgm:prSet/>
      <dgm:spPr/>
      <dgm:t>
        <a:bodyPr/>
        <a:lstStyle/>
        <a:p>
          <a:r>
            <a:rPr lang="en-US"/>
            <a:t>Showing Agreement</a:t>
          </a:r>
        </a:p>
      </dgm:t>
    </dgm:pt>
    <dgm:pt modelId="{7D2991DD-A928-449D-AECA-1A56DFA0A1E1}" type="parTrans" cxnId="{B695EED5-6D64-4F40-8B0B-06108CB52B09}">
      <dgm:prSet/>
      <dgm:spPr/>
      <dgm:t>
        <a:bodyPr/>
        <a:lstStyle/>
        <a:p>
          <a:endParaRPr lang="en-US"/>
        </a:p>
      </dgm:t>
    </dgm:pt>
    <dgm:pt modelId="{B62E7D5F-F44F-4FD4-8B28-55C3B701A650}" type="sibTrans" cxnId="{B695EED5-6D64-4F40-8B0B-06108CB52B09}">
      <dgm:prSet/>
      <dgm:spPr/>
      <dgm:t>
        <a:bodyPr/>
        <a:lstStyle/>
        <a:p>
          <a:endParaRPr lang="en-US"/>
        </a:p>
      </dgm:t>
    </dgm:pt>
    <dgm:pt modelId="{20CBEE8F-B2C7-420B-903F-51D3525BCECE}">
      <dgm:prSet/>
      <dgm:spPr/>
      <dgm:t>
        <a:bodyPr/>
        <a:lstStyle/>
        <a:p>
          <a:r>
            <a:rPr lang="en-US"/>
            <a:t>Several studies suggest...</a:t>
          </a:r>
        </a:p>
      </dgm:t>
    </dgm:pt>
    <dgm:pt modelId="{AB808772-2CDC-410D-AE6E-789B331D9604}" type="parTrans" cxnId="{B3D5CFFC-A51D-45DC-B77D-819665FF1847}">
      <dgm:prSet/>
      <dgm:spPr/>
      <dgm:t>
        <a:bodyPr/>
        <a:lstStyle/>
        <a:p>
          <a:endParaRPr lang="en-US"/>
        </a:p>
      </dgm:t>
    </dgm:pt>
    <dgm:pt modelId="{4C594A87-D764-4758-890F-B4491E9F76D0}" type="sibTrans" cxnId="{B3D5CFFC-A51D-45DC-B77D-819665FF1847}">
      <dgm:prSet/>
      <dgm:spPr/>
      <dgm:t>
        <a:bodyPr/>
        <a:lstStyle/>
        <a:p>
          <a:endParaRPr lang="en-US"/>
        </a:p>
      </dgm:t>
    </dgm:pt>
    <dgm:pt modelId="{73D81A99-4013-4383-905F-4DE68C15741B}">
      <dgm:prSet/>
      <dgm:spPr/>
      <dgm:t>
        <a:bodyPr/>
        <a:lstStyle/>
        <a:p>
          <a:r>
            <a:rPr lang="en-US"/>
            <a:t>Evidence consistently indicates...</a:t>
          </a:r>
        </a:p>
      </dgm:t>
    </dgm:pt>
    <dgm:pt modelId="{D949E32B-FDD3-46F3-BD6C-25091C2B708A}" type="parTrans" cxnId="{B810F7E4-FDDC-45E9-B9EC-C95E0EFB4E3D}">
      <dgm:prSet/>
      <dgm:spPr/>
      <dgm:t>
        <a:bodyPr/>
        <a:lstStyle/>
        <a:p>
          <a:endParaRPr lang="en-US"/>
        </a:p>
      </dgm:t>
    </dgm:pt>
    <dgm:pt modelId="{49AD6CAC-45A1-4601-A81B-6827BF090080}" type="sibTrans" cxnId="{B810F7E4-FDDC-45E9-B9EC-C95E0EFB4E3D}">
      <dgm:prSet/>
      <dgm:spPr/>
      <dgm:t>
        <a:bodyPr/>
        <a:lstStyle/>
        <a:p>
          <a:endParaRPr lang="en-US"/>
        </a:p>
      </dgm:t>
    </dgm:pt>
    <dgm:pt modelId="{7F9B8E0C-6FA4-4E80-8372-DB0C883669F1}">
      <dgm:prSet/>
      <dgm:spPr/>
      <dgm:t>
        <a:bodyPr/>
        <a:lstStyle/>
        <a:p>
          <a:r>
            <a:rPr lang="en-US"/>
            <a:t>Similar findings were reported by...</a:t>
          </a:r>
        </a:p>
      </dgm:t>
    </dgm:pt>
    <dgm:pt modelId="{C2ABE67D-11F6-480B-BD5F-FF66F7A21465}" type="parTrans" cxnId="{9843B682-3187-4CB4-ACC7-15D055F98FD7}">
      <dgm:prSet/>
      <dgm:spPr/>
      <dgm:t>
        <a:bodyPr/>
        <a:lstStyle/>
        <a:p>
          <a:endParaRPr lang="en-US"/>
        </a:p>
      </dgm:t>
    </dgm:pt>
    <dgm:pt modelId="{87920164-3EF9-4264-A9A8-E5A247EE8F81}" type="sibTrans" cxnId="{9843B682-3187-4CB4-ACC7-15D055F98FD7}">
      <dgm:prSet/>
      <dgm:spPr/>
      <dgm:t>
        <a:bodyPr/>
        <a:lstStyle/>
        <a:p>
          <a:endParaRPr lang="en-US"/>
        </a:p>
      </dgm:t>
    </dgm:pt>
    <dgm:pt modelId="{6E08FE1E-8E8D-48DA-9F07-C48E7D2DB2E4}">
      <dgm:prSet/>
      <dgm:spPr/>
      <dgm:t>
        <a:bodyPr/>
        <a:lstStyle/>
        <a:p>
          <a:r>
            <a:rPr lang="en-US"/>
            <a:t>A common theme within the literature is...</a:t>
          </a:r>
        </a:p>
      </dgm:t>
    </dgm:pt>
    <dgm:pt modelId="{005AD3D2-2B6C-4BC2-AD42-B2D0530E5985}" type="parTrans" cxnId="{761AFA40-EF53-4ED1-9D55-B030AD573877}">
      <dgm:prSet/>
      <dgm:spPr/>
      <dgm:t>
        <a:bodyPr/>
        <a:lstStyle/>
        <a:p>
          <a:endParaRPr lang="en-US"/>
        </a:p>
      </dgm:t>
    </dgm:pt>
    <dgm:pt modelId="{B282ACB3-AB08-4E61-95F6-9AE147EB08BE}" type="sibTrans" cxnId="{761AFA40-EF53-4ED1-9D55-B030AD573877}">
      <dgm:prSet/>
      <dgm:spPr/>
      <dgm:t>
        <a:bodyPr/>
        <a:lstStyle/>
        <a:p>
          <a:endParaRPr lang="en-US"/>
        </a:p>
      </dgm:t>
    </dgm:pt>
    <dgm:pt modelId="{3203CD88-3E17-4D6F-B44D-0D7A796FEE43}" type="pres">
      <dgm:prSet presAssocID="{1CCF1611-6D88-4E01-BF25-3145CB9F854A}" presName="outerComposite" presStyleCnt="0">
        <dgm:presLayoutVars>
          <dgm:chMax val="5"/>
          <dgm:dir/>
          <dgm:resizeHandles val="exact"/>
        </dgm:presLayoutVars>
      </dgm:prSet>
      <dgm:spPr/>
    </dgm:pt>
    <dgm:pt modelId="{5067CEE9-C01E-4E15-B3B0-D8040C7BCA86}" type="pres">
      <dgm:prSet presAssocID="{1CCF1611-6D88-4E01-BF25-3145CB9F854A}" presName="dummyMaxCanvas" presStyleCnt="0">
        <dgm:presLayoutVars/>
      </dgm:prSet>
      <dgm:spPr/>
    </dgm:pt>
    <dgm:pt modelId="{2091CF34-DDD0-4FAB-9ECE-E5FF3C63F27B}" type="pres">
      <dgm:prSet presAssocID="{1CCF1611-6D88-4E01-BF25-3145CB9F854A}" presName="FiveNodes_1" presStyleLbl="node1" presStyleIdx="0" presStyleCnt="5">
        <dgm:presLayoutVars>
          <dgm:bulletEnabled val="1"/>
        </dgm:presLayoutVars>
      </dgm:prSet>
      <dgm:spPr/>
    </dgm:pt>
    <dgm:pt modelId="{C1732338-A376-4458-A0C8-C87EC136E080}" type="pres">
      <dgm:prSet presAssocID="{1CCF1611-6D88-4E01-BF25-3145CB9F854A}" presName="FiveNodes_2" presStyleLbl="node1" presStyleIdx="1" presStyleCnt="5">
        <dgm:presLayoutVars>
          <dgm:bulletEnabled val="1"/>
        </dgm:presLayoutVars>
      </dgm:prSet>
      <dgm:spPr/>
    </dgm:pt>
    <dgm:pt modelId="{0082D40B-11AE-4D2E-82A6-51CA279323A3}" type="pres">
      <dgm:prSet presAssocID="{1CCF1611-6D88-4E01-BF25-3145CB9F854A}" presName="FiveNodes_3" presStyleLbl="node1" presStyleIdx="2" presStyleCnt="5">
        <dgm:presLayoutVars>
          <dgm:bulletEnabled val="1"/>
        </dgm:presLayoutVars>
      </dgm:prSet>
      <dgm:spPr/>
    </dgm:pt>
    <dgm:pt modelId="{A4200177-2D44-4CC4-9228-79F8C9202264}" type="pres">
      <dgm:prSet presAssocID="{1CCF1611-6D88-4E01-BF25-3145CB9F854A}" presName="FiveNodes_4" presStyleLbl="node1" presStyleIdx="3" presStyleCnt="5">
        <dgm:presLayoutVars>
          <dgm:bulletEnabled val="1"/>
        </dgm:presLayoutVars>
      </dgm:prSet>
      <dgm:spPr/>
    </dgm:pt>
    <dgm:pt modelId="{080955DD-169B-4717-84E6-FD8D89C5D30F}" type="pres">
      <dgm:prSet presAssocID="{1CCF1611-6D88-4E01-BF25-3145CB9F854A}" presName="FiveNodes_5" presStyleLbl="node1" presStyleIdx="4" presStyleCnt="5">
        <dgm:presLayoutVars>
          <dgm:bulletEnabled val="1"/>
        </dgm:presLayoutVars>
      </dgm:prSet>
      <dgm:spPr/>
    </dgm:pt>
    <dgm:pt modelId="{EF0FBA64-582B-4B75-B79E-E006C6B5A306}" type="pres">
      <dgm:prSet presAssocID="{1CCF1611-6D88-4E01-BF25-3145CB9F854A}" presName="FiveConn_1-2" presStyleLbl="fgAccFollowNode1" presStyleIdx="0" presStyleCnt="4">
        <dgm:presLayoutVars>
          <dgm:bulletEnabled val="1"/>
        </dgm:presLayoutVars>
      </dgm:prSet>
      <dgm:spPr/>
    </dgm:pt>
    <dgm:pt modelId="{D8CBC668-E693-4D16-98A9-D879763AF7B2}" type="pres">
      <dgm:prSet presAssocID="{1CCF1611-6D88-4E01-BF25-3145CB9F854A}" presName="FiveConn_2-3" presStyleLbl="fgAccFollowNode1" presStyleIdx="1" presStyleCnt="4">
        <dgm:presLayoutVars>
          <dgm:bulletEnabled val="1"/>
        </dgm:presLayoutVars>
      </dgm:prSet>
      <dgm:spPr/>
    </dgm:pt>
    <dgm:pt modelId="{F016E5A4-2A0D-4C15-8A85-87EC0BEF4DE8}" type="pres">
      <dgm:prSet presAssocID="{1CCF1611-6D88-4E01-BF25-3145CB9F854A}" presName="FiveConn_3-4" presStyleLbl="fgAccFollowNode1" presStyleIdx="2" presStyleCnt="4">
        <dgm:presLayoutVars>
          <dgm:bulletEnabled val="1"/>
        </dgm:presLayoutVars>
      </dgm:prSet>
      <dgm:spPr/>
    </dgm:pt>
    <dgm:pt modelId="{C6AD37CE-F3CF-4D97-A70A-465CECBB4B3C}" type="pres">
      <dgm:prSet presAssocID="{1CCF1611-6D88-4E01-BF25-3145CB9F854A}" presName="FiveConn_4-5" presStyleLbl="fgAccFollowNode1" presStyleIdx="3" presStyleCnt="4">
        <dgm:presLayoutVars>
          <dgm:bulletEnabled val="1"/>
        </dgm:presLayoutVars>
      </dgm:prSet>
      <dgm:spPr/>
    </dgm:pt>
    <dgm:pt modelId="{29669FD7-4745-4E02-A36E-EC28F60512A2}" type="pres">
      <dgm:prSet presAssocID="{1CCF1611-6D88-4E01-BF25-3145CB9F854A}" presName="FiveNodes_1_text" presStyleLbl="node1" presStyleIdx="4" presStyleCnt="5">
        <dgm:presLayoutVars>
          <dgm:bulletEnabled val="1"/>
        </dgm:presLayoutVars>
      </dgm:prSet>
      <dgm:spPr/>
    </dgm:pt>
    <dgm:pt modelId="{B8D5EACE-EDB9-4CD2-9EAA-A2D7A876970A}" type="pres">
      <dgm:prSet presAssocID="{1CCF1611-6D88-4E01-BF25-3145CB9F854A}" presName="FiveNodes_2_text" presStyleLbl="node1" presStyleIdx="4" presStyleCnt="5">
        <dgm:presLayoutVars>
          <dgm:bulletEnabled val="1"/>
        </dgm:presLayoutVars>
      </dgm:prSet>
      <dgm:spPr/>
    </dgm:pt>
    <dgm:pt modelId="{7CAEC5BF-6AA6-4FCF-B0DA-362C1E934294}" type="pres">
      <dgm:prSet presAssocID="{1CCF1611-6D88-4E01-BF25-3145CB9F854A}" presName="FiveNodes_3_text" presStyleLbl="node1" presStyleIdx="4" presStyleCnt="5">
        <dgm:presLayoutVars>
          <dgm:bulletEnabled val="1"/>
        </dgm:presLayoutVars>
      </dgm:prSet>
      <dgm:spPr/>
    </dgm:pt>
    <dgm:pt modelId="{9217950E-C60F-49B3-A4A4-2AF43013EC2A}" type="pres">
      <dgm:prSet presAssocID="{1CCF1611-6D88-4E01-BF25-3145CB9F854A}" presName="FiveNodes_4_text" presStyleLbl="node1" presStyleIdx="4" presStyleCnt="5">
        <dgm:presLayoutVars>
          <dgm:bulletEnabled val="1"/>
        </dgm:presLayoutVars>
      </dgm:prSet>
      <dgm:spPr/>
    </dgm:pt>
    <dgm:pt modelId="{5846D30C-C32D-49EF-B776-30C5FD09D69E}" type="pres">
      <dgm:prSet presAssocID="{1CCF1611-6D88-4E01-BF25-3145CB9F854A}" presName="FiveNodes_5_text" presStyleLbl="node1" presStyleIdx="4" presStyleCnt="5">
        <dgm:presLayoutVars>
          <dgm:bulletEnabled val="1"/>
        </dgm:presLayoutVars>
      </dgm:prSet>
      <dgm:spPr/>
    </dgm:pt>
  </dgm:ptLst>
  <dgm:cxnLst>
    <dgm:cxn modelId="{762B582A-2C1E-4580-A8D6-05D518DA6C97}" type="presOf" srcId="{7F9B8E0C-6FA4-4E80-8372-DB0C883669F1}" destId="{A4200177-2D44-4CC4-9228-79F8C9202264}" srcOrd="0" destOrd="0" presId="urn:microsoft.com/office/officeart/2005/8/layout/vProcess5"/>
    <dgm:cxn modelId="{761AFA40-EF53-4ED1-9D55-B030AD573877}" srcId="{1CCF1611-6D88-4E01-BF25-3145CB9F854A}" destId="{6E08FE1E-8E8D-48DA-9F07-C48E7D2DB2E4}" srcOrd="4" destOrd="0" parTransId="{005AD3D2-2B6C-4BC2-AD42-B2D0530E5985}" sibTransId="{B282ACB3-AB08-4E61-95F6-9AE147EB08BE}"/>
    <dgm:cxn modelId="{0C5DEB60-722D-469D-A008-E4C0780FCACA}" type="presOf" srcId="{6E08FE1E-8E8D-48DA-9F07-C48E7D2DB2E4}" destId="{080955DD-169B-4717-84E6-FD8D89C5D30F}" srcOrd="0" destOrd="0" presId="urn:microsoft.com/office/officeart/2005/8/layout/vProcess5"/>
    <dgm:cxn modelId="{E13D0D41-18E4-40A8-8916-CB16221EDEF8}" type="presOf" srcId="{68034F24-2CC5-4C32-989A-30C872B4E217}" destId="{2091CF34-DDD0-4FAB-9ECE-E5FF3C63F27B}" srcOrd="0" destOrd="0" presId="urn:microsoft.com/office/officeart/2005/8/layout/vProcess5"/>
    <dgm:cxn modelId="{FE5D2642-846C-4476-A56E-E1703728543D}" type="presOf" srcId="{B62E7D5F-F44F-4FD4-8B28-55C3B701A650}" destId="{EF0FBA64-582B-4B75-B79E-E006C6B5A306}" srcOrd="0" destOrd="0" presId="urn:microsoft.com/office/officeart/2005/8/layout/vProcess5"/>
    <dgm:cxn modelId="{80E04542-A3C9-4630-8A77-980985482CFA}" type="presOf" srcId="{68034F24-2CC5-4C32-989A-30C872B4E217}" destId="{29669FD7-4745-4E02-A36E-EC28F60512A2}" srcOrd="1" destOrd="0" presId="urn:microsoft.com/office/officeart/2005/8/layout/vProcess5"/>
    <dgm:cxn modelId="{B32BB569-DE2B-43A6-8066-DA7FEEA7BC28}" type="presOf" srcId="{7F9B8E0C-6FA4-4E80-8372-DB0C883669F1}" destId="{9217950E-C60F-49B3-A4A4-2AF43013EC2A}" srcOrd="1" destOrd="0" presId="urn:microsoft.com/office/officeart/2005/8/layout/vProcess5"/>
    <dgm:cxn modelId="{64DB5C6D-877B-4CA0-A8F8-DB1FD0B588ED}" type="presOf" srcId="{4C594A87-D764-4758-890F-B4491E9F76D0}" destId="{D8CBC668-E693-4D16-98A9-D879763AF7B2}" srcOrd="0" destOrd="0" presId="urn:microsoft.com/office/officeart/2005/8/layout/vProcess5"/>
    <dgm:cxn modelId="{C32A5652-ACA5-41E9-9993-369BBFCEDEDC}" type="presOf" srcId="{6E08FE1E-8E8D-48DA-9F07-C48E7D2DB2E4}" destId="{5846D30C-C32D-49EF-B776-30C5FD09D69E}" srcOrd="1" destOrd="0" presId="urn:microsoft.com/office/officeart/2005/8/layout/vProcess5"/>
    <dgm:cxn modelId="{9843B682-3187-4CB4-ACC7-15D055F98FD7}" srcId="{1CCF1611-6D88-4E01-BF25-3145CB9F854A}" destId="{7F9B8E0C-6FA4-4E80-8372-DB0C883669F1}" srcOrd="3" destOrd="0" parTransId="{C2ABE67D-11F6-480B-BD5F-FF66F7A21465}" sibTransId="{87920164-3EF9-4264-A9A8-E5A247EE8F81}"/>
    <dgm:cxn modelId="{6BF44F87-37DA-4800-AF91-2BA7CD065077}" type="presOf" srcId="{87920164-3EF9-4264-A9A8-E5A247EE8F81}" destId="{C6AD37CE-F3CF-4D97-A70A-465CECBB4B3C}" srcOrd="0" destOrd="0" presId="urn:microsoft.com/office/officeart/2005/8/layout/vProcess5"/>
    <dgm:cxn modelId="{5BEAC1D5-46F0-4EB1-86BD-EF36BDD44E40}" type="presOf" srcId="{20CBEE8F-B2C7-420B-903F-51D3525BCECE}" destId="{B8D5EACE-EDB9-4CD2-9EAA-A2D7A876970A}" srcOrd="1" destOrd="0" presId="urn:microsoft.com/office/officeart/2005/8/layout/vProcess5"/>
    <dgm:cxn modelId="{B695EED5-6D64-4F40-8B0B-06108CB52B09}" srcId="{1CCF1611-6D88-4E01-BF25-3145CB9F854A}" destId="{68034F24-2CC5-4C32-989A-30C872B4E217}" srcOrd="0" destOrd="0" parTransId="{7D2991DD-A928-449D-AECA-1A56DFA0A1E1}" sibTransId="{B62E7D5F-F44F-4FD4-8B28-55C3B701A650}"/>
    <dgm:cxn modelId="{E28B4DE1-BAF5-428A-9627-43B877AA8B37}" type="presOf" srcId="{73D81A99-4013-4383-905F-4DE68C15741B}" destId="{0082D40B-11AE-4D2E-82A6-51CA279323A3}" srcOrd="0" destOrd="0" presId="urn:microsoft.com/office/officeart/2005/8/layout/vProcess5"/>
    <dgm:cxn modelId="{B810F7E4-FDDC-45E9-B9EC-C95E0EFB4E3D}" srcId="{1CCF1611-6D88-4E01-BF25-3145CB9F854A}" destId="{73D81A99-4013-4383-905F-4DE68C15741B}" srcOrd="2" destOrd="0" parTransId="{D949E32B-FDD3-46F3-BD6C-25091C2B708A}" sibTransId="{49AD6CAC-45A1-4601-A81B-6827BF090080}"/>
    <dgm:cxn modelId="{6302CBF2-2AAA-4B80-B378-4EBAB919C000}" type="presOf" srcId="{73D81A99-4013-4383-905F-4DE68C15741B}" destId="{7CAEC5BF-6AA6-4FCF-B0DA-362C1E934294}" srcOrd="1" destOrd="0" presId="urn:microsoft.com/office/officeart/2005/8/layout/vProcess5"/>
    <dgm:cxn modelId="{DE3B87F3-C856-471C-8426-31DBB705FFF1}" type="presOf" srcId="{20CBEE8F-B2C7-420B-903F-51D3525BCECE}" destId="{C1732338-A376-4458-A0C8-C87EC136E080}" srcOrd="0" destOrd="0" presId="urn:microsoft.com/office/officeart/2005/8/layout/vProcess5"/>
    <dgm:cxn modelId="{9335EBF3-C9A6-4196-9D7B-C940882662A5}" type="presOf" srcId="{1CCF1611-6D88-4E01-BF25-3145CB9F854A}" destId="{3203CD88-3E17-4D6F-B44D-0D7A796FEE43}" srcOrd="0" destOrd="0" presId="urn:microsoft.com/office/officeart/2005/8/layout/vProcess5"/>
    <dgm:cxn modelId="{B3D5CFFC-A51D-45DC-B77D-819665FF1847}" srcId="{1CCF1611-6D88-4E01-BF25-3145CB9F854A}" destId="{20CBEE8F-B2C7-420B-903F-51D3525BCECE}" srcOrd="1" destOrd="0" parTransId="{AB808772-2CDC-410D-AE6E-789B331D9604}" sibTransId="{4C594A87-D764-4758-890F-B4491E9F76D0}"/>
    <dgm:cxn modelId="{8F3B65FF-21A6-4930-9694-EA19C3A62428}" type="presOf" srcId="{49AD6CAC-45A1-4601-A81B-6827BF090080}" destId="{F016E5A4-2A0D-4C15-8A85-87EC0BEF4DE8}" srcOrd="0" destOrd="0" presId="urn:microsoft.com/office/officeart/2005/8/layout/vProcess5"/>
    <dgm:cxn modelId="{30BC9E88-38C9-4A93-B3EB-3F5FB72A406B}" type="presParOf" srcId="{3203CD88-3E17-4D6F-B44D-0D7A796FEE43}" destId="{5067CEE9-C01E-4E15-B3B0-D8040C7BCA86}" srcOrd="0" destOrd="0" presId="urn:microsoft.com/office/officeart/2005/8/layout/vProcess5"/>
    <dgm:cxn modelId="{B77DD998-72F9-47A5-B7DF-4A09D9869ACB}" type="presParOf" srcId="{3203CD88-3E17-4D6F-B44D-0D7A796FEE43}" destId="{2091CF34-DDD0-4FAB-9ECE-E5FF3C63F27B}" srcOrd="1" destOrd="0" presId="urn:microsoft.com/office/officeart/2005/8/layout/vProcess5"/>
    <dgm:cxn modelId="{0D6A9647-B5BC-4265-B4C6-CF09B311B840}" type="presParOf" srcId="{3203CD88-3E17-4D6F-B44D-0D7A796FEE43}" destId="{C1732338-A376-4458-A0C8-C87EC136E080}" srcOrd="2" destOrd="0" presId="urn:microsoft.com/office/officeart/2005/8/layout/vProcess5"/>
    <dgm:cxn modelId="{84CD0834-066B-4AF3-B73E-864597D2A4D1}" type="presParOf" srcId="{3203CD88-3E17-4D6F-B44D-0D7A796FEE43}" destId="{0082D40B-11AE-4D2E-82A6-51CA279323A3}" srcOrd="3" destOrd="0" presId="urn:microsoft.com/office/officeart/2005/8/layout/vProcess5"/>
    <dgm:cxn modelId="{30919FD6-3B02-499C-8731-1FA4B9DB3090}" type="presParOf" srcId="{3203CD88-3E17-4D6F-B44D-0D7A796FEE43}" destId="{A4200177-2D44-4CC4-9228-79F8C9202264}" srcOrd="4" destOrd="0" presId="urn:microsoft.com/office/officeart/2005/8/layout/vProcess5"/>
    <dgm:cxn modelId="{3AB31811-8765-4756-A79A-5E82F8647294}" type="presParOf" srcId="{3203CD88-3E17-4D6F-B44D-0D7A796FEE43}" destId="{080955DD-169B-4717-84E6-FD8D89C5D30F}" srcOrd="5" destOrd="0" presId="urn:microsoft.com/office/officeart/2005/8/layout/vProcess5"/>
    <dgm:cxn modelId="{1E9B98A3-8D42-47E7-A215-D4728B8EC798}" type="presParOf" srcId="{3203CD88-3E17-4D6F-B44D-0D7A796FEE43}" destId="{EF0FBA64-582B-4B75-B79E-E006C6B5A306}" srcOrd="6" destOrd="0" presId="urn:microsoft.com/office/officeart/2005/8/layout/vProcess5"/>
    <dgm:cxn modelId="{4FB866AC-BF33-49FA-92A3-88428C439008}" type="presParOf" srcId="{3203CD88-3E17-4D6F-B44D-0D7A796FEE43}" destId="{D8CBC668-E693-4D16-98A9-D879763AF7B2}" srcOrd="7" destOrd="0" presId="urn:microsoft.com/office/officeart/2005/8/layout/vProcess5"/>
    <dgm:cxn modelId="{28C7BAD0-2DF6-4A97-9DAA-7B599F51EB07}" type="presParOf" srcId="{3203CD88-3E17-4D6F-B44D-0D7A796FEE43}" destId="{F016E5A4-2A0D-4C15-8A85-87EC0BEF4DE8}" srcOrd="8" destOrd="0" presId="urn:microsoft.com/office/officeart/2005/8/layout/vProcess5"/>
    <dgm:cxn modelId="{476D8F15-EF84-44D0-9F61-CEBF686E3FF9}" type="presParOf" srcId="{3203CD88-3E17-4D6F-B44D-0D7A796FEE43}" destId="{C6AD37CE-F3CF-4D97-A70A-465CECBB4B3C}" srcOrd="9" destOrd="0" presId="urn:microsoft.com/office/officeart/2005/8/layout/vProcess5"/>
    <dgm:cxn modelId="{390E2300-52EE-4469-9224-10252C99D965}" type="presParOf" srcId="{3203CD88-3E17-4D6F-B44D-0D7A796FEE43}" destId="{29669FD7-4745-4E02-A36E-EC28F60512A2}" srcOrd="10" destOrd="0" presId="urn:microsoft.com/office/officeart/2005/8/layout/vProcess5"/>
    <dgm:cxn modelId="{72202053-D1C8-4D81-86CD-6B74F1670845}" type="presParOf" srcId="{3203CD88-3E17-4D6F-B44D-0D7A796FEE43}" destId="{B8D5EACE-EDB9-4CD2-9EAA-A2D7A876970A}" srcOrd="11" destOrd="0" presId="urn:microsoft.com/office/officeart/2005/8/layout/vProcess5"/>
    <dgm:cxn modelId="{3DB794C5-F09E-4654-B415-A55A86FDCB03}" type="presParOf" srcId="{3203CD88-3E17-4D6F-B44D-0D7A796FEE43}" destId="{7CAEC5BF-6AA6-4FCF-B0DA-362C1E934294}" srcOrd="12" destOrd="0" presId="urn:microsoft.com/office/officeart/2005/8/layout/vProcess5"/>
    <dgm:cxn modelId="{919FCC07-72FB-42AF-BE70-F79D3F379EAE}" type="presParOf" srcId="{3203CD88-3E17-4D6F-B44D-0D7A796FEE43}" destId="{9217950E-C60F-49B3-A4A4-2AF43013EC2A}" srcOrd="13" destOrd="0" presId="urn:microsoft.com/office/officeart/2005/8/layout/vProcess5"/>
    <dgm:cxn modelId="{4CF3D0C3-51B4-4B15-9FAD-D628FEE35DBD}" type="presParOf" srcId="{3203CD88-3E17-4D6F-B44D-0D7A796FEE43}" destId="{5846D30C-C32D-49EF-B776-30C5FD09D69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F9B4E54-B522-4412-BE34-778A525614B6}" type="doc">
      <dgm:prSet loTypeId="urn:microsoft.com/office/officeart/2005/8/layout/list1" loCatId="list" qsTypeId="urn:microsoft.com/office/officeart/2005/8/quickstyle/simple1#110" qsCatId="simple" csTypeId="urn:microsoft.com/office/officeart/2005/8/colors/colorful1#17" csCatId="colorful"/>
      <dgm:spPr/>
      <dgm:t>
        <a:bodyPr/>
        <a:lstStyle/>
        <a:p>
          <a:endParaRPr lang="en-US"/>
        </a:p>
      </dgm:t>
    </dgm:pt>
    <dgm:pt modelId="{DD025024-79B1-4748-9A13-43A2E02C9CB3}">
      <dgm:prSet/>
      <dgm:spPr/>
      <dgm:t>
        <a:bodyPr/>
        <a:lstStyle/>
        <a:p>
          <a:r>
            <a:rPr lang="en-US"/>
            <a:t>Showing Difference</a:t>
          </a:r>
        </a:p>
      </dgm:t>
    </dgm:pt>
    <dgm:pt modelId="{EECB3D01-D896-4ABF-A3EC-5E37A3CBF3ED}" type="parTrans" cxnId="{3B6F5E93-6F0E-4B14-9E01-5E22598C326B}">
      <dgm:prSet/>
      <dgm:spPr/>
      <dgm:t>
        <a:bodyPr/>
        <a:lstStyle/>
        <a:p>
          <a:endParaRPr lang="en-US"/>
        </a:p>
      </dgm:t>
    </dgm:pt>
    <dgm:pt modelId="{C749DBF7-3D04-4AB9-A7DC-862D38527603}" type="sibTrans" cxnId="{3B6F5E93-6F0E-4B14-9E01-5E22598C326B}">
      <dgm:prSet/>
      <dgm:spPr/>
      <dgm:t>
        <a:bodyPr/>
        <a:lstStyle/>
        <a:p>
          <a:endParaRPr lang="en-US"/>
        </a:p>
      </dgm:t>
    </dgm:pt>
    <dgm:pt modelId="{3150E1BE-377F-43CB-A005-51AF386BAE83}">
      <dgm:prSet/>
      <dgm:spPr/>
      <dgm:t>
        <a:bodyPr/>
        <a:lstStyle/>
        <a:p>
          <a:r>
            <a:rPr lang="en-US"/>
            <a:t>In contrast...</a:t>
          </a:r>
        </a:p>
      </dgm:t>
    </dgm:pt>
    <dgm:pt modelId="{6E7A2BBB-C6C3-4525-93F1-F64DE62A91D9}" type="parTrans" cxnId="{811DE894-6A5C-4ABF-8FDA-2390139C083C}">
      <dgm:prSet/>
      <dgm:spPr/>
      <dgm:t>
        <a:bodyPr/>
        <a:lstStyle/>
        <a:p>
          <a:endParaRPr lang="en-US"/>
        </a:p>
      </dgm:t>
    </dgm:pt>
    <dgm:pt modelId="{A35C05B0-E0B5-493D-8BFF-7727438AD5D4}" type="sibTrans" cxnId="{811DE894-6A5C-4ABF-8FDA-2390139C083C}">
      <dgm:prSet/>
      <dgm:spPr/>
      <dgm:t>
        <a:bodyPr/>
        <a:lstStyle/>
        <a:p>
          <a:endParaRPr lang="en-US"/>
        </a:p>
      </dgm:t>
    </dgm:pt>
    <dgm:pt modelId="{3659F6C8-1D83-4C04-B619-3B6A2D735B3E}">
      <dgm:prSet/>
      <dgm:spPr/>
      <dgm:t>
        <a:bodyPr/>
        <a:lstStyle/>
        <a:p>
          <a:r>
            <a:rPr lang="en-US"/>
            <a:t>However...</a:t>
          </a:r>
        </a:p>
      </dgm:t>
    </dgm:pt>
    <dgm:pt modelId="{08C7F3FD-EC36-452D-970B-EC971F0BA3D1}" type="parTrans" cxnId="{D9B464F2-BB64-4927-9A9A-19CC48259C7A}">
      <dgm:prSet/>
      <dgm:spPr/>
      <dgm:t>
        <a:bodyPr/>
        <a:lstStyle/>
        <a:p>
          <a:endParaRPr lang="en-US"/>
        </a:p>
      </dgm:t>
    </dgm:pt>
    <dgm:pt modelId="{DC93FEB2-63F6-456C-8161-2623716CAA6C}" type="sibTrans" cxnId="{D9B464F2-BB64-4927-9A9A-19CC48259C7A}">
      <dgm:prSet/>
      <dgm:spPr/>
      <dgm:t>
        <a:bodyPr/>
        <a:lstStyle/>
        <a:p>
          <a:endParaRPr lang="en-US"/>
        </a:p>
      </dgm:t>
    </dgm:pt>
    <dgm:pt modelId="{25A9724F-A604-440D-82E1-26D8B452C520}">
      <dgm:prSet/>
      <dgm:spPr/>
      <dgm:t>
        <a:bodyPr/>
        <a:lstStyle/>
        <a:p>
          <a:r>
            <a:rPr lang="en-US"/>
            <a:t>Conversely...</a:t>
          </a:r>
        </a:p>
      </dgm:t>
    </dgm:pt>
    <dgm:pt modelId="{52E34F47-EEBB-4FFF-8E5A-28333EF4ECB5}" type="parTrans" cxnId="{BF5F800B-041C-4F25-A22C-C05190B3D66B}">
      <dgm:prSet/>
      <dgm:spPr/>
      <dgm:t>
        <a:bodyPr/>
        <a:lstStyle/>
        <a:p>
          <a:endParaRPr lang="en-US"/>
        </a:p>
      </dgm:t>
    </dgm:pt>
    <dgm:pt modelId="{33630E95-C4AC-431C-9DB3-F97B09BEB171}" type="sibTrans" cxnId="{BF5F800B-041C-4F25-A22C-C05190B3D66B}">
      <dgm:prSet/>
      <dgm:spPr/>
      <dgm:t>
        <a:bodyPr/>
        <a:lstStyle/>
        <a:p>
          <a:endParaRPr lang="en-US"/>
        </a:p>
      </dgm:t>
    </dgm:pt>
    <dgm:pt modelId="{275A8028-A798-4344-AD3E-0110A9474FED}">
      <dgm:prSet/>
      <dgm:spPr/>
      <dgm:t>
        <a:bodyPr/>
        <a:lstStyle/>
        <a:p>
          <a:r>
            <a:rPr lang="en-US"/>
            <a:t>Despite these findings...</a:t>
          </a:r>
        </a:p>
      </dgm:t>
    </dgm:pt>
    <dgm:pt modelId="{1DB38530-2BE4-49CE-9C4A-37E88F5E8BFB}" type="parTrans" cxnId="{33080A67-3EAB-4D08-8365-1901139E34E6}">
      <dgm:prSet/>
      <dgm:spPr/>
      <dgm:t>
        <a:bodyPr/>
        <a:lstStyle/>
        <a:p>
          <a:endParaRPr lang="en-US"/>
        </a:p>
      </dgm:t>
    </dgm:pt>
    <dgm:pt modelId="{7481CB48-C3C4-4AD7-AB01-34C0C186F5E5}" type="sibTrans" cxnId="{33080A67-3EAB-4D08-8365-1901139E34E6}">
      <dgm:prSet/>
      <dgm:spPr/>
      <dgm:t>
        <a:bodyPr/>
        <a:lstStyle/>
        <a:p>
          <a:endParaRPr lang="en-US"/>
        </a:p>
      </dgm:t>
    </dgm:pt>
    <dgm:pt modelId="{B70CD79A-E800-45FE-A183-9665C4238D5B}" type="pres">
      <dgm:prSet presAssocID="{FF9B4E54-B522-4412-BE34-778A525614B6}" presName="linear" presStyleCnt="0">
        <dgm:presLayoutVars>
          <dgm:dir/>
          <dgm:animLvl val="lvl"/>
          <dgm:resizeHandles val="exact"/>
        </dgm:presLayoutVars>
      </dgm:prSet>
      <dgm:spPr/>
    </dgm:pt>
    <dgm:pt modelId="{7B671370-9AF1-4E9D-A21F-AFED5AE58A0B}" type="pres">
      <dgm:prSet presAssocID="{DD025024-79B1-4748-9A13-43A2E02C9CB3}" presName="parentLin" presStyleCnt="0"/>
      <dgm:spPr/>
    </dgm:pt>
    <dgm:pt modelId="{71D2AF58-4F8E-4876-9345-52F611BC9D6D}" type="pres">
      <dgm:prSet presAssocID="{DD025024-79B1-4748-9A13-43A2E02C9CB3}" presName="parentLeftMargin" presStyleLbl="node1" presStyleIdx="0" presStyleCnt="5"/>
      <dgm:spPr/>
    </dgm:pt>
    <dgm:pt modelId="{00B1B9C9-0701-4D6D-9A19-17B71D0990D6}" type="pres">
      <dgm:prSet presAssocID="{DD025024-79B1-4748-9A13-43A2E02C9CB3}" presName="parentText" presStyleLbl="node1" presStyleIdx="0" presStyleCnt="5">
        <dgm:presLayoutVars>
          <dgm:chMax val="0"/>
          <dgm:bulletEnabled val="1"/>
        </dgm:presLayoutVars>
      </dgm:prSet>
      <dgm:spPr/>
    </dgm:pt>
    <dgm:pt modelId="{5D4CF854-98FF-4438-B293-4276AD81B2D2}" type="pres">
      <dgm:prSet presAssocID="{DD025024-79B1-4748-9A13-43A2E02C9CB3}" presName="negativeSpace" presStyleCnt="0"/>
      <dgm:spPr/>
    </dgm:pt>
    <dgm:pt modelId="{0FB67848-51EF-4F19-BEA4-189C74D47E87}" type="pres">
      <dgm:prSet presAssocID="{DD025024-79B1-4748-9A13-43A2E02C9CB3}" presName="childText" presStyleLbl="conFgAcc1" presStyleIdx="0" presStyleCnt="5">
        <dgm:presLayoutVars>
          <dgm:bulletEnabled val="1"/>
        </dgm:presLayoutVars>
      </dgm:prSet>
      <dgm:spPr/>
    </dgm:pt>
    <dgm:pt modelId="{5F3A4233-925F-42FB-8D19-647E04C60D7A}" type="pres">
      <dgm:prSet presAssocID="{C749DBF7-3D04-4AB9-A7DC-862D38527603}" presName="spaceBetweenRectangles" presStyleCnt="0"/>
      <dgm:spPr/>
    </dgm:pt>
    <dgm:pt modelId="{5C51BE12-7C86-4BBA-892D-A7762FE6DDF5}" type="pres">
      <dgm:prSet presAssocID="{3150E1BE-377F-43CB-A005-51AF386BAE83}" presName="parentLin" presStyleCnt="0"/>
      <dgm:spPr/>
    </dgm:pt>
    <dgm:pt modelId="{03313495-E8C3-425C-A7D4-80D801195389}" type="pres">
      <dgm:prSet presAssocID="{3150E1BE-377F-43CB-A005-51AF386BAE83}" presName="parentLeftMargin" presStyleLbl="node1" presStyleIdx="0" presStyleCnt="5"/>
      <dgm:spPr/>
    </dgm:pt>
    <dgm:pt modelId="{79C87A32-2202-4C4A-8458-F00473381F19}" type="pres">
      <dgm:prSet presAssocID="{3150E1BE-377F-43CB-A005-51AF386BAE83}" presName="parentText" presStyleLbl="node1" presStyleIdx="1" presStyleCnt="5">
        <dgm:presLayoutVars>
          <dgm:chMax val="0"/>
          <dgm:bulletEnabled val="1"/>
        </dgm:presLayoutVars>
      </dgm:prSet>
      <dgm:spPr/>
    </dgm:pt>
    <dgm:pt modelId="{BAA51E5B-8511-4A90-B020-6BAA83EBB6FE}" type="pres">
      <dgm:prSet presAssocID="{3150E1BE-377F-43CB-A005-51AF386BAE83}" presName="negativeSpace" presStyleCnt="0"/>
      <dgm:spPr/>
    </dgm:pt>
    <dgm:pt modelId="{AB2A99FF-50FD-414D-B274-FC89C6A924C6}" type="pres">
      <dgm:prSet presAssocID="{3150E1BE-377F-43CB-A005-51AF386BAE83}" presName="childText" presStyleLbl="conFgAcc1" presStyleIdx="1" presStyleCnt="5">
        <dgm:presLayoutVars>
          <dgm:bulletEnabled val="1"/>
        </dgm:presLayoutVars>
      </dgm:prSet>
      <dgm:spPr/>
    </dgm:pt>
    <dgm:pt modelId="{C5E8FC46-F8CE-43C1-83D2-9BCAB99C3867}" type="pres">
      <dgm:prSet presAssocID="{A35C05B0-E0B5-493D-8BFF-7727438AD5D4}" presName="spaceBetweenRectangles" presStyleCnt="0"/>
      <dgm:spPr/>
    </dgm:pt>
    <dgm:pt modelId="{FEF67100-046A-44D1-A1E8-5F44234F9C30}" type="pres">
      <dgm:prSet presAssocID="{3659F6C8-1D83-4C04-B619-3B6A2D735B3E}" presName="parentLin" presStyleCnt="0"/>
      <dgm:spPr/>
    </dgm:pt>
    <dgm:pt modelId="{CB19E108-4ED0-4A74-A568-B8D21A48EDD2}" type="pres">
      <dgm:prSet presAssocID="{3659F6C8-1D83-4C04-B619-3B6A2D735B3E}" presName="parentLeftMargin" presStyleLbl="node1" presStyleIdx="1" presStyleCnt="5"/>
      <dgm:spPr/>
    </dgm:pt>
    <dgm:pt modelId="{440F221A-580C-4438-BF22-1E33E70C4437}" type="pres">
      <dgm:prSet presAssocID="{3659F6C8-1D83-4C04-B619-3B6A2D735B3E}" presName="parentText" presStyleLbl="node1" presStyleIdx="2" presStyleCnt="5">
        <dgm:presLayoutVars>
          <dgm:chMax val="0"/>
          <dgm:bulletEnabled val="1"/>
        </dgm:presLayoutVars>
      </dgm:prSet>
      <dgm:spPr/>
    </dgm:pt>
    <dgm:pt modelId="{E10A9F3E-958A-4D2C-84DE-7A1477D169D1}" type="pres">
      <dgm:prSet presAssocID="{3659F6C8-1D83-4C04-B619-3B6A2D735B3E}" presName="negativeSpace" presStyleCnt="0"/>
      <dgm:spPr/>
    </dgm:pt>
    <dgm:pt modelId="{B9E3323F-24BD-4989-A0D1-324B4B10C538}" type="pres">
      <dgm:prSet presAssocID="{3659F6C8-1D83-4C04-B619-3B6A2D735B3E}" presName="childText" presStyleLbl="conFgAcc1" presStyleIdx="2" presStyleCnt="5">
        <dgm:presLayoutVars>
          <dgm:bulletEnabled val="1"/>
        </dgm:presLayoutVars>
      </dgm:prSet>
      <dgm:spPr/>
    </dgm:pt>
    <dgm:pt modelId="{DD87983D-2108-49BF-AA86-BF63D2C5FC75}" type="pres">
      <dgm:prSet presAssocID="{DC93FEB2-63F6-456C-8161-2623716CAA6C}" presName="spaceBetweenRectangles" presStyleCnt="0"/>
      <dgm:spPr/>
    </dgm:pt>
    <dgm:pt modelId="{B0ACB738-5916-4141-AF40-CDCDDCD363F3}" type="pres">
      <dgm:prSet presAssocID="{25A9724F-A604-440D-82E1-26D8B452C520}" presName="parentLin" presStyleCnt="0"/>
      <dgm:spPr/>
    </dgm:pt>
    <dgm:pt modelId="{C86A8062-A1A0-4BB5-B68A-39BC894F4BB1}" type="pres">
      <dgm:prSet presAssocID="{25A9724F-A604-440D-82E1-26D8B452C520}" presName="parentLeftMargin" presStyleLbl="node1" presStyleIdx="2" presStyleCnt="5"/>
      <dgm:spPr/>
    </dgm:pt>
    <dgm:pt modelId="{3A737D2C-240A-4FE7-9B17-961E50171814}" type="pres">
      <dgm:prSet presAssocID="{25A9724F-A604-440D-82E1-26D8B452C520}" presName="parentText" presStyleLbl="node1" presStyleIdx="3" presStyleCnt="5">
        <dgm:presLayoutVars>
          <dgm:chMax val="0"/>
          <dgm:bulletEnabled val="1"/>
        </dgm:presLayoutVars>
      </dgm:prSet>
      <dgm:spPr/>
    </dgm:pt>
    <dgm:pt modelId="{8D7B59F5-CE21-4602-AF3F-EEF68B3BEF48}" type="pres">
      <dgm:prSet presAssocID="{25A9724F-A604-440D-82E1-26D8B452C520}" presName="negativeSpace" presStyleCnt="0"/>
      <dgm:spPr/>
    </dgm:pt>
    <dgm:pt modelId="{985C1C36-A759-45F9-B107-14DD87089DF6}" type="pres">
      <dgm:prSet presAssocID="{25A9724F-A604-440D-82E1-26D8B452C520}" presName="childText" presStyleLbl="conFgAcc1" presStyleIdx="3" presStyleCnt="5">
        <dgm:presLayoutVars>
          <dgm:bulletEnabled val="1"/>
        </dgm:presLayoutVars>
      </dgm:prSet>
      <dgm:spPr/>
    </dgm:pt>
    <dgm:pt modelId="{4F816BDE-BC3E-43A6-863D-4601D74C97DF}" type="pres">
      <dgm:prSet presAssocID="{33630E95-C4AC-431C-9DB3-F97B09BEB171}" presName="spaceBetweenRectangles" presStyleCnt="0"/>
      <dgm:spPr/>
    </dgm:pt>
    <dgm:pt modelId="{5C0825D0-272A-485E-8582-F75308FB90C7}" type="pres">
      <dgm:prSet presAssocID="{275A8028-A798-4344-AD3E-0110A9474FED}" presName="parentLin" presStyleCnt="0"/>
      <dgm:spPr/>
    </dgm:pt>
    <dgm:pt modelId="{5119F20D-CA54-425A-A009-7D37C5B8757B}" type="pres">
      <dgm:prSet presAssocID="{275A8028-A798-4344-AD3E-0110A9474FED}" presName="parentLeftMargin" presStyleLbl="node1" presStyleIdx="3" presStyleCnt="5"/>
      <dgm:spPr/>
    </dgm:pt>
    <dgm:pt modelId="{2D9741EC-8194-45D8-AC2B-08118C460BAD}" type="pres">
      <dgm:prSet presAssocID="{275A8028-A798-4344-AD3E-0110A9474FED}" presName="parentText" presStyleLbl="node1" presStyleIdx="4" presStyleCnt="5">
        <dgm:presLayoutVars>
          <dgm:chMax val="0"/>
          <dgm:bulletEnabled val="1"/>
        </dgm:presLayoutVars>
      </dgm:prSet>
      <dgm:spPr/>
    </dgm:pt>
    <dgm:pt modelId="{A82F0D84-2AA1-4F27-B436-4184A397EFEC}" type="pres">
      <dgm:prSet presAssocID="{275A8028-A798-4344-AD3E-0110A9474FED}" presName="negativeSpace" presStyleCnt="0"/>
      <dgm:spPr/>
    </dgm:pt>
    <dgm:pt modelId="{EC9D1A51-6070-4647-962C-50D57E9478D1}" type="pres">
      <dgm:prSet presAssocID="{275A8028-A798-4344-AD3E-0110A9474FED}" presName="childText" presStyleLbl="conFgAcc1" presStyleIdx="4" presStyleCnt="5">
        <dgm:presLayoutVars>
          <dgm:bulletEnabled val="1"/>
        </dgm:presLayoutVars>
      </dgm:prSet>
      <dgm:spPr/>
    </dgm:pt>
  </dgm:ptLst>
  <dgm:cxnLst>
    <dgm:cxn modelId="{BF5F800B-041C-4F25-A22C-C05190B3D66B}" srcId="{FF9B4E54-B522-4412-BE34-778A525614B6}" destId="{25A9724F-A604-440D-82E1-26D8B452C520}" srcOrd="3" destOrd="0" parTransId="{52E34F47-EEBB-4FFF-8E5A-28333EF4ECB5}" sibTransId="{33630E95-C4AC-431C-9DB3-F97B09BEB171}"/>
    <dgm:cxn modelId="{A44C0E11-9887-4BE0-8961-71C52ECDBED0}" type="presOf" srcId="{275A8028-A798-4344-AD3E-0110A9474FED}" destId="{5119F20D-CA54-425A-A009-7D37C5B8757B}" srcOrd="0" destOrd="0" presId="urn:microsoft.com/office/officeart/2005/8/layout/list1"/>
    <dgm:cxn modelId="{E7873715-0456-406A-8E77-DFDA138DF2CD}" type="presOf" srcId="{DD025024-79B1-4748-9A13-43A2E02C9CB3}" destId="{71D2AF58-4F8E-4876-9345-52F611BC9D6D}" srcOrd="0" destOrd="0" presId="urn:microsoft.com/office/officeart/2005/8/layout/list1"/>
    <dgm:cxn modelId="{027A7731-C8B0-401E-8382-997C71A8D197}" type="presOf" srcId="{275A8028-A798-4344-AD3E-0110A9474FED}" destId="{2D9741EC-8194-45D8-AC2B-08118C460BAD}" srcOrd="1" destOrd="0" presId="urn:microsoft.com/office/officeart/2005/8/layout/list1"/>
    <dgm:cxn modelId="{367A3334-F8B9-4DCE-B9D1-016DB793659F}" type="presOf" srcId="{3150E1BE-377F-43CB-A005-51AF386BAE83}" destId="{03313495-E8C3-425C-A7D4-80D801195389}" srcOrd="0" destOrd="0" presId="urn:microsoft.com/office/officeart/2005/8/layout/list1"/>
    <dgm:cxn modelId="{33080A67-3EAB-4D08-8365-1901139E34E6}" srcId="{FF9B4E54-B522-4412-BE34-778A525614B6}" destId="{275A8028-A798-4344-AD3E-0110A9474FED}" srcOrd="4" destOrd="0" parTransId="{1DB38530-2BE4-49CE-9C4A-37E88F5E8BFB}" sibTransId="{7481CB48-C3C4-4AD7-AB01-34C0C186F5E5}"/>
    <dgm:cxn modelId="{1CCAB868-1E44-4267-95AF-E23E618B9DCD}" type="presOf" srcId="{3659F6C8-1D83-4C04-B619-3B6A2D735B3E}" destId="{440F221A-580C-4438-BF22-1E33E70C4437}" srcOrd="1" destOrd="0" presId="urn:microsoft.com/office/officeart/2005/8/layout/list1"/>
    <dgm:cxn modelId="{EB4ED687-51CF-4AD7-AF54-FC78272C43EE}" type="presOf" srcId="{3150E1BE-377F-43CB-A005-51AF386BAE83}" destId="{79C87A32-2202-4C4A-8458-F00473381F19}" srcOrd="1" destOrd="0" presId="urn:microsoft.com/office/officeart/2005/8/layout/list1"/>
    <dgm:cxn modelId="{3B6F5E93-6F0E-4B14-9E01-5E22598C326B}" srcId="{FF9B4E54-B522-4412-BE34-778A525614B6}" destId="{DD025024-79B1-4748-9A13-43A2E02C9CB3}" srcOrd="0" destOrd="0" parTransId="{EECB3D01-D896-4ABF-A3EC-5E37A3CBF3ED}" sibTransId="{C749DBF7-3D04-4AB9-A7DC-862D38527603}"/>
    <dgm:cxn modelId="{811DE894-6A5C-4ABF-8FDA-2390139C083C}" srcId="{FF9B4E54-B522-4412-BE34-778A525614B6}" destId="{3150E1BE-377F-43CB-A005-51AF386BAE83}" srcOrd="1" destOrd="0" parTransId="{6E7A2BBB-C6C3-4525-93F1-F64DE62A91D9}" sibTransId="{A35C05B0-E0B5-493D-8BFF-7727438AD5D4}"/>
    <dgm:cxn modelId="{5BD8A2B8-9259-4F89-B0C0-FCA9746D97A8}" type="presOf" srcId="{DD025024-79B1-4748-9A13-43A2E02C9CB3}" destId="{00B1B9C9-0701-4D6D-9A19-17B71D0990D6}" srcOrd="1" destOrd="0" presId="urn:microsoft.com/office/officeart/2005/8/layout/list1"/>
    <dgm:cxn modelId="{D84E5ABB-9F28-4355-AEC6-D3D76F1655BF}" type="presOf" srcId="{25A9724F-A604-440D-82E1-26D8B452C520}" destId="{C86A8062-A1A0-4BB5-B68A-39BC894F4BB1}" srcOrd="0" destOrd="0" presId="urn:microsoft.com/office/officeart/2005/8/layout/list1"/>
    <dgm:cxn modelId="{0E1485DE-E610-4344-8237-5979A0456EED}" type="presOf" srcId="{25A9724F-A604-440D-82E1-26D8B452C520}" destId="{3A737D2C-240A-4FE7-9B17-961E50171814}" srcOrd="1" destOrd="0" presId="urn:microsoft.com/office/officeart/2005/8/layout/list1"/>
    <dgm:cxn modelId="{D9A41FDF-42DE-4C77-ABD5-AF65727D333C}" type="presOf" srcId="{FF9B4E54-B522-4412-BE34-778A525614B6}" destId="{B70CD79A-E800-45FE-A183-9665C4238D5B}" srcOrd="0" destOrd="0" presId="urn:microsoft.com/office/officeart/2005/8/layout/list1"/>
    <dgm:cxn modelId="{D9B464F2-BB64-4927-9A9A-19CC48259C7A}" srcId="{FF9B4E54-B522-4412-BE34-778A525614B6}" destId="{3659F6C8-1D83-4C04-B619-3B6A2D735B3E}" srcOrd="2" destOrd="0" parTransId="{08C7F3FD-EC36-452D-970B-EC971F0BA3D1}" sibTransId="{DC93FEB2-63F6-456C-8161-2623716CAA6C}"/>
    <dgm:cxn modelId="{E98964FC-ABE3-4CF6-8089-9D8DE1887D39}" type="presOf" srcId="{3659F6C8-1D83-4C04-B619-3B6A2D735B3E}" destId="{CB19E108-4ED0-4A74-A568-B8D21A48EDD2}" srcOrd="0" destOrd="0" presId="urn:microsoft.com/office/officeart/2005/8/layout/list1"/>
    <dgm:cxn modelId="{55D639C9-C2FC-4530-90C5-C744FDA3D702}" type="presParOf" srcId="{B70CD79A-E800-45FE-A183-9665C4238D5B}" destId="{7B671370-9AF1-4E9D-A21F-AFED5AE58A0B}" srcOrd="0" destOrd="0" presId="urn:microsoft.com/office/officeart/2005/8/layout/list1"/>
    <dgm:cxn modelId="{8F5217D6-DDE2-43BA-A991-B80A8709E1D7}" type="presParOf" srcId="{7B671370-9AF1-4E9D-A21F-AFED5AE58A0B}" destId="{71D2AF58-4F8E-4876-9345-52F611BC9D6D}" srcOrd="0" destOrd="0" presId="urn:microsoft.com/office/officeart/2005/8/layout/list1"/>
    <dgm:cxn modelId="{CF6BF1A4-E6A6-4B70-B72D-A3D4A7F7422D}" type="presParOf" srcId="{7B671370-9AF1-4E9D-A21F-AFED5AE58A0B}" destId="{00B1B9C9-0701-4D6D-9A19-17B71D0990D6}" srcOrd="1" destOrd="0" presId="urn:microsoft.com/office/officeart/2005/8/layout/list1"/>
    <dgm:cxn modelId="{7BE2921F-C861-42A1-9429-F2AEFC89C2D4}" type="presParOf" srcId="{B70CD79A-E800-45FE-A183-9665C4238D5B}" destId="{5D4CF854-98FF-4438-B293-4276AD81B2D2}" srcOrd="1" destOrd="0" presId="urn:microsoft.com/office/officeart/2005/8/layout/list1"/>
    <dgm:cxn modelId="{47453973-3DAC-4393-B3B0-D4BD2446714B}" type="presParOf" srcId="{B70CD79A-E800-45FE-A183-9665C4238D5B}" destId="{0FB67848-51EF-4F19-BEA4-189C74D47E87}" srcOrd="2" destOrd="0" presId="urn:microsoft.com/office/officeart/2005/8/layout/list1"/>
    <dgm:cxn modelId="{5A1A68D5-EBF6-4298-9B4F-86984B9DC2C2}" type="presParOf" srcId="{B70CD79A-E800-45FE-A183-9665C4238D5B}" destId="{5F3A4233-925F-42FB-8D19-647E04C60D7A}" srcOrd="3" destOrd="0" presId="urn:microsoft.com/office/officeart/2005/8/layout/list1"/>
    <dgm:cxn modelId="{25BA984C-ABD7-4ADF-BC84-3F9DACF1E91D}" type="presParOf" srcId="{B70CD79A-E800-45FE-A183-9665C4238D5B}" destId="{5C51BE12-7C86-4BBA-892D-A7762FE6DDF5}" srcOrd="4" destOrd="0" presId="urn:microsoft.com/office/officeart/2005/8/layout/list1"/>
    <dgm:cxn modelId="{39500087-AA08-4863-9128-84C0586858A4}" type="presParOf" srcId="{5C51BE12-7C86-4BBA-892D-A7762FE6DDF5}" destId="{03313495-E8C3-425C-A7D4-80D801195389}" srcOrd="0" destOrd="0" presId="urn:microsoft.com/office/officeart/2005/8/layout/list1"/>
    <dgm:cxn modelId="{DFF6A4C9-4D1D-4EB7-8B2F-0B5A28470110}" type="presParOf" srcId="{5C51BE12-7C86-4BBA-892D-A7762FE6DDF5}" destId="{79C87A32-2202-4C4A-8458-F00473381F19}" srcOrd="1" destOrd="0" presId="urn:microsoft.com/office/officeart/2005/8/layout/list1"/>
    <dgm:cxn modelId="{08A2D7F5-B370-4DC7-BF5A-7072686AE8B8}" type="presParOf" srcId="{B70CD79A-E800-45FE-A183-9665C4238D5B}" destId="{BAA51E5B-8511-4A90-B020-6BAA83EBB6FE}" srcOrd="5" destOrd="0" presId="urn:microsoft.com/office/officeart/2005/8/layout/list1"/>
    <dgm:cxn modelId="{42F41561-7B6B-4E7A-B0F8-98A3ACFCD120}" type="presParOf" srcId="{B70CD79A-E800-45FE-A183-9665C4238D5B}" destId="{AB2A99FF-50FD-414D-B274-FC89C6A924C6}" srcOrd="6" destOrd="0" presId="urn:microsoft.com/office/officeart/2005/8/layout/list1"/>
    <dgm:cxn modelId="{2217AED0-B059-4555-BD89-FEEF66EF5D2B}" type="presParOf" srcId="{B70CD79A-E800-45FE-A183-9665C4238D5B}" destId="{C5E8FC46-F8CE-43C1-83D2-9BCAB99C3867}" srcOrd="7" destOrd="0" presId="urn:microsoft.com/office/officeart/2005/8/layout/list1"/>
    <dgm:cxn modelId="{868EC939-6C2C-4BB6-8E1F-43BDBF7E668C}" type="presParOf" srcId="{B70CD79A-E800-45FE-A183-9665C4238D5B}" destId="{FEF67100-046A-44D1-A1E8-5F44234F9C30}" srcOrd="8" destOrd="0" presId="urn:microsoft.com/office/officeart/2005/8/layout/list1"/>
    <dgm:cxn modelId="{B50AB9F1-C0D7-4BE2-9C8E-E1C3F58C2FE6}" type="presParOf" srcId="{FEF67100-046A-44D1-A1E8-5F44234F9C30}" destId="{CB19E108-4ED0-4A74-A568-B8D21A48EDD2}" srcOrd="0" destOrd="0" presId="urn:microsoft.com/office/officeart/2005/8/layout/list1"/>
    <dgm:cxn modelId="{0687031F-6F7C-4305-AE32-11D6FE843AC0}" type="presParOf" srcId="{FEF67100-046A-44D1-A1E8-5F44234F9C30}" destId="{440F221A-580C-4438-BF22-1E33E70C4437}" srcOrd="1" destOrd="0" presId="urn:microsoft.com/office/officeart/2005/8/layout/list1"/>
    <dgm:cxn modelId="{87CFCC20-CE73-4BB8-8DFF-0570C8F628B4}" type="presParOf" srcId="{B70CD79A-E800-45FE-A183-9665C4238D5B}" destId="{E10A9F3E-958A-4D2C-84DE-7A1477D169D1}" srcOrd="9" destOrd="0" presId="urn:microsoft.com/office/officeart/2005/8/layout/list1"/>
    <dgm:cxn modelId="{EC956AB2-5B2E-4C4F-8690-C72FAE8F75CB}" type="presParOf" srcId="{B70CD79A-E800-45FE-A183-9665C4238D5B}" destId="{B9E3323F-24BD-4989-A0D1-324B4B10C538}" srcOrd="10" destOrd="0" presId="urn:microsoft.com/office/officeart/2005/8/layout/list1"/>
    <dgm:cxn modelId="{AD77EA3A-0DC9-476E-BCDE-5ED2FAF8490F}" type="presParOf" srcId="{B70CD79A-E800-45FE-A183-9665C4238D5B}" destId="{DD87983D-2108-49BF-AA86-BF63D2C5FC75}" srcOrd="11" destOrd="0" presId="urn:microsoft.com/office/officeart/2005/8/layout/list1"/>
    <dgm:cxn modelId="{76EFBED9-1AE3-4D2F-B64D-4A9EECC92FD7}" type="presParOf" srcId="{B70CD79A-E800-45FE-A183-9665C4238D5B}" destId="{B0ACB738-5916-4141-AF40-CDCDDCD363F3}" srcOrd="12" destOrd="0" presId="urn:microsoft.com/office/officeart/2005/8/layout/list1"/>
    <dgm:cxn modelId="{D345E539-4D7E-47B2-A6AA-F75849E3153A}" type="presParOf" srcId="{B0ACB738-5916-4141-AF40-CDCDDCD363F3}" destId="{C86A8062-A1A0-4BB5-B68A-39BC894F4BB1}" srcOrd="0" destOrd="0" presId="urn:microsoft.com/office/officeart/2005/8/layout/list1"/>
    <dgm:cxn modelId="{038D8ED1-3AA7-4E5A-98D0-941912965A7B}" type="presParOf" srcId="{B0ACB738-5916-4141-AF40-CDCDDCD363F3}" destId="{3A737D2C-240A-4FE7-9B17-961E50171814}" srcOrd="1" destOrd="0" presId="urn:microsoft.com/office/officeart/2005/8/layout/list1"/>
    <dgm:cxn modelId="{D30AB73F-8ED7-4AC9-8F25-FB6FA5124E57}" type="presParOf" srcId="{B70CD79A-E800-45FE-A183-9665C4238D5B}" destId="{8D7B59F5-CE21-4602-AF3F-EEF68B3BEF48}" srcOrd="13" destOrd="0" presId="urn:microsoft.com/office/officeart/2005/8/layout/list1"/>
    <dgm:cxn modelId="{10741E20-6199-49BA-AFBD-094A05D058C1}" type="presParOf" srcId="{B70CD79A-E800-45FE-A183-9665C4238D5B}" destId="{985C1C36-A759-45F9-B107-14DD87089DF6}" srcOrd="14" destOrd="0" presId="urn:microsoft.com/office/officeart/2005/8/layout/list1"/>
    <dgm:cxn modelId="{D91AEE14-0951-40AD-9776-29D9AB348C35}" type="presParOf" srcId="{B70CD79A-E800-45FE-A183-9665C4238D5B}" destId="{4F816BDE-BC3E-43A6-863D-4601D74C97DF}" srcOrd="15" destOrd="0" presId="urn:microsoft.com/office/officeart/2005/8/layout/list1"/>
    <dgm:cxn modelId="{A6EF89B1-4ABF-45DE-969F-066C2792B212}" type="presParOf" srcId="{B70CD79A-E800-45FE-A183-9665C4238D5B}" destId="{5C0825D0-272A-485E-8582-F75308FB90C7}" srcOrd="16" destOrd="0" presId="urn:microsoft.com/office/officeart/2005/8/layout/list1"/>
    <dgm:cxn modelId="{52F5D00B-48EA-4DC6-9902-EB342EFAD8C4}" type="presParOf" srcId="{5C0825D0-272A-485E-8582-F75308FB90C7}" destId="{5119F20D-CA54-425A-A009-7D37C5B8757B}" srcOrd="0" destOrd="0" presId="urn:microsoft.com/office/officeart/2005/8/layout/list1"/>
    <dgm:cxn modelId="{EFC2165A-D3FF-4E0D-B5C2-ACB9287E8504}" type="presParOf" srcId="{5C0825D0-272A-485E-8582-F75308FB90C7}" destId="{2D9741EC-8194-45D8-AC2B-08118C460BAD}" srcOrd="1" destOrd="0" presId="urn:microsoft.com/office/officeart/2005/8/layout/list1"/>
    <dgm:cxn modelId="{327EC67A-BBA5-41B7-9E55-9A9D2A9D7741}" type="presParOf" srcId="{B70CD79A-E800-45FE-A183-9665C4238D5B}" destId="{A82F0D84-2AA1-4F27-B436-4184A397EFEC}" srcOrd="17" destOrd="0" presId="urn:microsoft.com/office/officeart/2005/8/layout/list1"/>
    <dgm:cxn modelId="{901A762F-7D8F-414F-ABC2-03E60D4A0DE9}" type="presParOf" srcId="{B70CD79A-E800-45FE-A183-9665C4238D5B}" destId="{EC9D1A51-6070-4647-962C-50D57E9478D1}"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0989471-CE01-4615-9036-6E65E3C181AD}" type="doc">
      <dgm:prSet loTypeId="urn:microsoft.com/office/officeart/2005/8/layout/vList2" loCatId="list" qsTypeId="urn:microsoft.com/office/officeart/2005/8/quickstyle/simple1#120" qsCatId="simple" csTypeId="urn:microsoft.com/office/officeart/2005/8/colors/colorful5" csCatId="colorful"/>
      <dgm:spPr/>
      <dgm:t>
        <a:bodyPr/>
        <a:lstStyle/>
        <a:p>
          <a:endParaRPr lang="en-US"/>
        </a:p>
      </dgm:t>
    </dgm:pt>
    <dgm:pt modelId="{491F346E-0AE9-4DCB-847F-14B6B1227059}">
      <dgm:prSet/>
      <dgm:spPr/>
      <dgm:t>
        <a:bodyPr/>
        <a:lstStyle/>
        <a:p>
          <a:r>
            <a:rPr lang="en-US"/>
            <a:t>Evaluating Evidence</a:t>
          </a:r>
        </a:p>
      </dgm:t>
    </dgm:pt>
    <dgm:pt modelId="{6FF5AB0F-6E32-4F47-9C9D-A67A3C4B8B34}" type="parTrans" cxnId="{F6A1BA00-768A-41EB-9A46-EC3D1B9A3A12}">
      <dgm:prSet/>
      <dgm:spPr/>
      <dgm:t>
        <a:bodyPr/>
        <a:lstStyle/>
        <a:p>
          <a:endParaRPr lang="en-US"/>
        </a:p>
      </dgm:t>
    </dgm:pt>
    <dgm:pt modelId="{68C84E7A-A72C-43D0-B20D-F76B35A9D3CC}" type="sibTrans" cxnId="{F6A1BA00-768A-41EB-9A46-EC3D1B9A3A12}">
      <dgm:prSet/>
      <dgm:spPr/>
      <dgm:t>
        <a:bodyPr/>
        <a:lstStyle/>
        <a:p>
          <a:endParaRPr lang="en-US"/>
        </a:p>
      </dgm:t>
    </dgm:pt>
    <dgm:pt modelId="{A9E7C5FA-99BF-46F4-B1C4-9906BAAD22F7}">
      <dgm:prSet/>
      <dgm:spPr/>
      <dgm:t>
        <a:bodyPr/>
        <a:lstStyle/>
        <a:p>
          <a:r>
            <a:rPr lang="en-US"/>
            <a:t>A limitation of this study is...</a:t>
          </a:r>
        </a:p>
      </dgm:t>
    </dgm:pt>
    <dgm:pt modelId="{DBE0F1A0-7E65-4654-8B3B-99DDBB024441}" type="parTrans" cxnId="{8B15811C-B54F-49BE-8F8D-9EBFA4FED390}">
      <dgm:prSet/>
      <dgm:spPr/>
      <dgm:t>
        <a:bodyPr/>
        <a:lstStyle/>
        <a:p>
          <a:endParaRPr lang="en-US"/>
        </a:p>
      </dgm:t>
    </dgm:pt>
    <dgm:pt modelId="{6A793477-1763-40E5-B066-3EC83F528D8E}" type="sibTrans" cxnId="{8B15811C-B54F-49BE-8F8D-9EBFA4FED390}">
      <dgm:prSet/>
      <dgm:spPr/>
      <dgm:t>
        <a:bodyPr/>
        <a:lstStyle/>
        <a:p>
          <a:endParaRPr lang="en-US"/>
        </a:p>
      </dgm:t>
    </dgm:pt>
    <dgm:pt modelId="{6F90FD09-A264-4400-945A-9CF4C93D4285}">
      <dgm:prSet/>
      <dgm:spPr/>
      <dgm:t>
        <a:bodyPr/>
        <a:lstStyle/>
        <a:p>
          <a:r>
            <a:rPr lang="en-US"/>
            <a:t>These findings should be interpreted cautiously because...</a:t>
          </a:r>
        </a:p>
      </dgm:t>
    </dgm:pt>
    <dgm:pt modelId="{4350F029-16A1-4553-8ED5-DA93734A675C}" type="parTrans" cxnId="{DC49C4C3-C0FC-4424-816B-AC9BBB854F9C}">
      <dgm:prSet/>
      <dgm:spPr/>
      <dgm:t>
        <a:bodyPr/>
        <a:lstStyle/>
        <a:p>
          <a:endParaRPr lang="en-US"/>
        </a:p>
      </dgm:t>
    </dgm:pt>
    <dgm:pt modelId="{842A6CA1-A8B0-45BA-9E14-6C27BE4A7D38}" type="sibTrans" cxnId="{DC49C4C3-C0FC-4424-816B-AC9BBB854F9C}">
      <dgm:prSet/>
      <dgm:spPr/>
      <dgm:t>
        <a:bodyPr/>
        <a:lstStyle/>
        <a:p>
          <a:endParaRPr lang="en-US"/>
        </a:p>
      </dgm:t>
    </dgm:pt>
    <dgm:pt modelId="{6CB8C190-17FE-4200-B7A8-BF08485EE68B}">
      <dgm:prSet/>
      <dgm:spPr/>
      <dgm:t>
        <a:bodyPr/>
        <a:lstStyle/>
        <a:p>
          <a:r>
            <a:rPr lang="en-US"/>
            <a:t>Although the sample size was small...</a:t>
          </a:r>
        </a:p>
      </dgm:t>
    </dgm:pt>
    <dgm:pt modelId="{5ABA9442-AE84-4A89-B888-12A42D29159E}" type="parTrans" cxnId="{34CC9FA2-F214-4EF0-8118-0B03985E0E50}">
      <dgm:prSet/>
      <dgm:spPr/>
      <dgm:t>
        <a:bodyPr/>
        <a:lstStyle/>
        <a:p>
          <a:endParaRPr lang="en-US"/>
        </a:p>
      </dgm:t>
    </dgm:pt>
    <dgm:pt modelId="{8E676014-FC53-43F8-947A-028E27CEA3BB}" type="sibTrans" cxnId="{34CC9FA2-F214-4EF0-8118-0B03985E0E50}">
      <dgm:prSet/>
      <dgm:spPr/>
      <dgm:t>
        <a:bodyPr/>
        <a:lstStyle/>
        <a:p>
          <a:endParaRPr lang="en-US"/>
        </a:p>
      </dgm:t>
    </dgm:pt>
    <dgm:pt modelId="{FA1C82A7-A9E8-42F4-9779-50C43CC97D91}">
      <dgm:prSet/>
      <dgm:spPr/>
      <dgm:t>
        <a:bodyPr/>
        <a:lstStyle/>
        <a:p>
          <a:r>
            <a:rPr lang="en-US"/>
            <a:t>The evidence remains limited because...</a:t>
          </a:r>
        </a:p>
      </dgm:t>
    </dgm:pt>
    <dgm:pt modelId="{2F785F51-0F70-407B-AE2F-7A0F2B52FC09}" type="parTrans" cxnId="{F1CE30CF-FF33-4D45-9170-985DB28E522C}">
      <dgm:prSet/>
      <dgm:spPr/>
      <dgm:t>
        <a:bodyPr/>
        <a:lstStyle/>
        <a:p>
          <a:endParaRPr lang="en-US"/>
        </a:p>
      </dgm:t>
    </dgm:pt>
    <dgm:pt modelId="{C22208AF-6187-413F-87C5-33033ABA53EA}" type="sibTrans" cxnId="{F1CE30CF-FF33-4D45-9170-985DB28E522C}">
      <dgm:prSet/>
      <dgm:spPr/>
      <dgm:t>
        <a:bodyPr/>
        <a:lstStyle/>
        <a:p>
          <a:endParaRPr lang="en-US"/>
        </a:p>
      </dgm:t>
    </dgm:pt>
    <dgm:pt modelId="{40F78929-5E8A-4A58-8D42-B124AF9AFE7F}" type="pres">
      <dgm:prSet presAssocID="{90989471-CE01-4615-9036-6E65E3C181AD}" presName="linear" presStyleCnt="0">
        <dgm:presLayoutVars>
          <dgm:animLvl val="lvl"/>
          <dgm:resizeHandles val="exact"/>
        </dgm:presLayoutVars>
      </dgm:prSet>
      <dgm:spPr/>
    </dgm:pt>
    <dgm:pt modelId="{8A8D5154-C049-4B2E-902F-7D40563C6F79}" type="pres">
      <dgm:prSet presAssocID="{491F346E-0AE9-4DCB-847F-14B6B1227059}" presName="parentText" presStyleLbl="node1" presStyleIdx="0" presStyleCnt="5">
        <dgm:presLayoutVars>
          <dgm:chMax val="0"/>
          <dgm:bulletEnabled val="1"/>
        </dgm:presLayoutVars>
      </dgm:prSet>
      <dgm:spPr/>
    </dgm:pt>
    <dgm:pt modelId="{AD76917E-3B2C-45B8-91C5-270737F8AC81}" type="pres">
      <dgm:prSet presAssocID="{68C84E7A-A72C-43D0-B20D-F76B35A9D3CC}" presName="spacer" presStyleCnt="0"/>
      <dgm:spPr/>
    </dgm:pt>
    <dgm:pt modelId="{BF3CFD64-1FC6-42D0-884F-53732B4B01CE}" type="pres">
      <dgm:prSet presAssocID="{A9E7C5FA-99BF-46F4-B1C4-9906BAAD22F7}" presName="parentText" presStyleLbl="node1" presStyleIdx="1" presStyleCnt="5">
        <dgm:presLayoutVars>
          <dgm:chMax val="0"/>
          <dgm:bulletEnabled val="1"/>
        </dgm:presLayoutVars>
      </dgm:prSet>
      <dgm:spPr/>
    </dgm:pt>
    <dgm:pt modelId="{E625413D-1C0B-4761-AEC1-73B5D3C33FCC}" type="pres">
      <dgm:prSet presAssocID="{6A793477-1763-40E5-B066-3EC83F528D8E}" presName="spacer" presStyleCnt="0"/>
      <dgm:spPr/>
    </dgm:pt>
    <dgm:pt modelId="{929287D1-41DF-40A7-A2C7-8CFD547369BE}" type="pres">
      <dgm:prSet presAssocID="{6F90FD09-A264-4400-945A-9CF4C93D4285}" presName="parentText" presStyleLbl="node1" presStyleIdx="2" presStyleCnt="5">
        <dgm:presLayoutVars>
          <dgm:chMax val="0"/>
          <dgm:bulletEnabled val="1"/>
        </dgm:presLayoutVars>
      </dgm:prSet>
      <dgm:spPr/>
    </dgm:pt>
    <dgm:pt modelId="{8CC2FE15-AAC3-4954-9857-57663ED2ADF8}" type="pres">
      <dgm:prSet presAssocID="{842A6CA1-A8B0-45BA-9E14-6C27BE4A7D38}" presName="spacer" presStyleCnt="0"/>
      <dgm:spPr/>
    </dgm:pt>
    <dgm:pt modelId="{F9056257-EE36-4CDD-ABA0-23E8BF48CD6C}" type="pres">
      <dgm:prSet presAssocID="{6CB8C190-17FE-4200-B7A8-BF08485EE68B}" presName="parentText" presStyleLbl="node1" presStyleIdx="3" presStyleCnt="5">
        <dgm:presLayoutVars>
          <dgm:chMax val="0"/>
          <dgm:bulletEnabled val="1"/>
        </dgm:presLayoutVars>
      </dgm:prSet>
      <dgm:spPr/>
    </dgm:pt>
    <dgm:pt modelId="{920A1A11-2121-4127-BA68-552DC08423E2}" type="pres">
      <dgm:prSet presAssocID="{8E676014-FC53-43F8-947A-028E27CEA3BB}" presName="spacer" presStyleCnt="0"/>
      <dgm:spPr/>
    </dgm:pt>
    <dgm:pt modelId="{E093ACCC-5AFC-4EF5-8361-6448AB112AE1}" type="pres">
      <dgm:prSet presAssocID="{FA1C82A7-A9E8-42F4-9779-50C43CC97D91}" presName="parentText" presStyleLbl="node1" presStyleIdx="4" presStyleCnt="5">
        <dgm:presLayoutVars>
          <dgm:chMax val="0"/>
          <dgm:bulletEnabled val="1"/>
        </dgm:presLayoutVars>
      </dgm:prSet>
      <dgm:spPr/>
    </dgm:pt>
  </dgm:ptLst>
  <dgm:cxnLst>
    <dgm:cxn modelId="{F6A1BA00-768A-41EB-9A46-EC3D1B9A3A12}" srcId="{90989471-CE01-4615-9036-6E65E3C181AD}" destId="{491F346E-0AE9-4DCB-847F-14B6B1227059}" srcOrd="0" destOrd="0" parTransId="{6FF5AB0F-6E32-4F47-9C9D-A67A3C4B8B34}" sibTransId="{68C84E7A-A72C-43D0-B20D-F76B35A9D3CC}"/>
    <dgm:cxn modelId="{8B15811C-B54F-49BE-8F8D-9EBFA4FED390}" srcId="{90989471-CE01-4615-9036-6E65E3C181AD}" destId="{A9E7C5FA-99BF-46F4-B1C4-9906BAAD22F7}" srcOrd="1" destOrd="0" parTransId="{DBE0F1A0-7E65-4654-8B3B-99DDBB024441}" sibTransId="{6A793477-1763-40E5-B066-3EC83F528D8E}"/>
    <dgm:cxn modelId="{9259FD27-C0C7-4CB3-AA36-1EFFA7EE93BB}" type="presOf" srcId="{6CB8C190-17FE-4200-B7A8-BF08485EE68B}" destId="{F9056257-EE36-4CDD-ABA0-23E8BF48CD6C}" srcOrd="0" destOrd="0" presId="urn:microsoft.com/office/officeart/2005/8/layout/vList2"/>
    <dgm:cxn modelId="{E6D8D962-FE7E-4CBD-87A8-B76900AB7E11}" type="presOf" srcId="{FA1C82A7-A9E8-42F4-9779-50C43CC97D91}" destId="{E093ACCC-5AFC-4EF5-8361-6448AB112AE1}" srcOrd="0" destOrd="0" presId="urn:microsoft.com/office/officeart/2005/8/layout/vList2"/>
    <dgm:cxn modelId="{95B3CD46-07D2-4C49-A241-49F8E046CC62}" type="presOf" srcId="{90989471-CE01-4615-9036-6E65E3C181AD}" destId="{40F78929-5E8A-4A58-8D42-B124AF9AFE7F}" srcOrd="0" destOrd="0" presId="urn:microsoft.com/office/officeart/2005/8/layout/vList2"/>
    <dgm:cxn modelId="{602D8470-3FC0-460B-9ED5-0E8221D34299}" type="presOf" srcId="{6F90FD09-A264-4400-945A-9CF4C93D4285}" destId="{929287D1-41DF-40A7-A2C7-8CFD547369BE}" srcOrd="0" destOrd="0" presId="urn:microsoft.com/office/officeart/2005/8/layout/vList2"/>
    <dgm:cxn modelId="{34CC9FA2-F214-4EF0-8118-0B03985E0E50}" srcId="{90989471-CE01-4615-9036-6E65E3C181AD}" destId="{6CB8C190-17FE-4200-B7A8-BF08485EE68B}" srcOrd="3" destOrd="0" parTransId="{5ABA9442-AE84-4A89-B888-12A42D29159E}" sibTransId="{8E676014-FC53-43F8-947A-028E27CEA3BB}"/>
    <dgm:cxn modelId="{057234AF-1EE9-4442-A340-E63F621EB69B}" type="presOf" srcId="{491F346E-0AE9-4DCB-847F-14B6B1227059}" destId="{8A8D5154-C049-4B2E-902F-7D40563C6F79}" srcOrd="0" destOrd="0" presId="urn:microsoft.com/office/officeart/2005/8/layout/vList2"/>
    <dgm:cxn modelId="{DC49C4C3-C0FC-4424-816B-AC9BBB854F9C}" srcId="{90989471-CE01-4615-9036-6E65E3C181AD}" destId="{6F90FD09-A264-4400-945A-9CF4C93D4285}" srcOrd="2" destOrd="0" parTransId="{4350F029-16A1-4553-8ED5-DA93734A675C}" sibTransId="{842A6CA1-A8B0-45BA-9E14-6C27BE4A7D38}"/>
    <dgm:cxn modelId="{F1CE30CF-FF33-4D45-9170-985DB28E522C}" srcId="{90989471-CE01-4615-9036-6E65E3C181AD}" destId="{FA1C82A7-A9E8-42F4-9779-50C43CC97D91}" srcOrd="4" destOrd="0" parTransId="{2F785F51-0F70-407B-AE2F-7A0F2B52FC09}" sibTransId="{C22208AF-6187-413F-87C5-33033ABA53EA}"/>
    <dgm:cxn modelId="{996EE8E6-779C-4F93-84E2-C92BF4546FFD}" type="presOf" srcId="{A9E7C5FA-99BF-46F4-B1C4-9906BAAD22F7}" destId="{BF3CFD64-1FC6-42D0-884F-53732B4B01CE}" srcOrd="0" destOrd="0" presId="urn:microsoft.com/office/officeart/2005/8/layout/vList2"/>
    <dgm:cxn modelId="{DD5C8797-B8A9-4C6B-AEF7-F99981B1D067}" type="presParOf" srcId="{40F78929-5E8A-4A58-8D42-B124AF9AFE7F}" destId="{8A8D5154-C049-4B2E-902F-7D40563C6F79}" srcOrd="0" destOrd="0" presId="urn:microsoft.com/office/officeart/2005/8/layout/vList2"/>
    <dgm:cxn modelId="{1FFFA6F9-3D78-4376-B9B9-83D6CAEC0DAB}" type="presParOf" srcId="{40F78929-5E8A-4A58-8D42-B124AF9AFE7F}" destId="{AD76917E-3B2C-45B8-91C5-270737F8AC81}" srcOrd="1" destOrd="0" presId="urn:microsoft.com/office/officeart/2005/8/layout/vList2"/>
    <dgm:cxn modelId="{16E190E5-22D6-4418-ACD6-EBB3FDC3D434}" type="presParOf" srcId="{40F78929-5E8A-4A58-8D42-B124AF9AFE7F}" destId="{BF3CFD64-1FC6-42D0-884F-53732B4B01CE}" srcOrd="2" destOrd="0" presId="urn:microsoft.com/office/officeart/2005/8/layout/vList2"/>
    <dgm:cxn modelId="{9DA88E73-7A2B-48C9-A853-A73F36C6A45C}" type="presParOf" srcId="{40F78929-5E8A-4A58-8D42-B124AF9AFE7F}" destId="{E625413D-1C0B-4761-AEC1-73B5D3C33FCC}" srcOrd="3" destOrd="0" presId="urn:microsoft.com/office/officeart/2005/8/layout/vList2"/>
    <dgm:cxn modelId="{5DA14125-BB2E-4486-B03C-BAFFB0131FF4}" type="presParOf" srcId="{40F78929-5E8A-4A58-8D42-B124AF9AFE7F}" destId="{929287D1-41DF-40A7-A2C7-8CFD547369BE}" srcOrd="4" destOrd="0" presId="urn:microsoft.com/office/officeart/2005/8/layout/vList2"/>
    <dgm:cxn modelId="{DA340B29-6288-484E-BE8A-723192A41303}" type="presParOf" srcId="{40F78929-5E8A-4A58-8D42-B124AF9AFE7F}" destId="{8CC2FE15-AAC3-4954-9857-57663ED2ADF8}" srcOrd="5" destOrd="0" presId="urn:microsoft.com/office/officeart/2005/8/layout/vList2"/>
    <dgm:cxn modelId="{EB4FD9B4-6FC1-44EC-9E87-43BA18D788E7}" type="presParOf" srcId="{40F78929-5E8A-4A58-8D42-B124AF9AFE7F}" destId="{F9056257-EE36-4CDD-ABA0-23E8BF48CD6C}" srcOrd="6" destOrd="0" presId="urn:microsoft.com/office/officeart/2005/8/layout/vList2"/>
    <dgm:cxn modelId="{5991DA12-2B70-426B-8054-D6B6DC8DC18C}" type="presParOf" srcId="{40F78929-5E8A-4A58-8D42-B124AF9AFE7F}" destId="{920A1A11-2121-4127-BA68-552DC08423E2}" srcOrd="7" destOrd="0" presId="urn:microsoft.com/office/officeart/2005/8/layout/vList2"/>
    <dgm:cxn modelId="{8E041ABA-2A06-47CE-9FF1-E92FBE675CC0}" type="presParOf" srcId="{40F78929-5E8A-4A58-8D42-B124AF9AFE7F}" destId="{E093ACCC-5AFC-4EF5-8361-6448AB112AE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E53BC32-53B9-4599-BE67-1E007566C0C7}" type="doc">
      <dgm:prSet loTypeId="urn:microsoft.com/office/officeart/2005/8/layout/vProcess5" loCatId="process" qsTypeId="urn:microsoft.com/office/officeart/2005/8/quickstyle/simple1#129" qsCatId="simple" csTypeId="urn:microsoft.com/office/officeart/2005/8/colors/colorful1#21" csCatId="colorful"/>
      <dgm:spPr/>
      <dgm:t>
        <a:bodyPr/>
        <a:lstStyle/>
        <a:p>
          <a:endParaRPr lang="en-US"/>
        </a:p>
      </dgm:t>
    </dgm:pt>
    <dgm:pt modelId="{017789EB-E14A-45B1-8319-98F5E764BA66}">
      <dgm:prSet/>
      <dgm:spPr/>
      <dgm:t>
        <a:bodyPr/>
        <a:lstStyle/>
        <a:p>
          <a:r>
            <a:rPr lang="en-US"/>
            <a:t>Identifying Gaps</a:t>
          </a:r>
        </a:p>
      </dgm:t>
    </dgm:pt>
    <dgm:pt modelId="{9C3633A7-3A9C-4937-ACAF-298FDA5A3C38}" type="parTrans" cxnId="{182D3B8A-9DBB-43EC-92DA-ADBEAE3598A0}">
      <dgm:prSet/>
      <dgm:spPr/>
      <dgm:t>
        <a:bodyPr/>
        <a:lstStyle/>
        <a:p>
          <a:endParaRPr lang="en-US"/>
        </a:p>
      </dgm:t>
    </dgm:pt>
    <dgm:pt modelId="{D59F1454-76E3-4103-B568-130380745B70}" type="sibTrans" cxnId="{182D3B8A-9DBB-43EC-92DA-ADBEAE3598A0}">
      <dgm:prSet/>
      <dgm:spPr/>
      <dgm:t>
        <a:bodyPr/>
        <a:lstStyle/>
        <a:p>
          <a:endParaRPr lang="en-US"/>
        </a:p>
      </dgm:t>
    </dgm:pt>
    <dgm:pt modelId="{E8B61FDC-0900-4ED3-AAF7-16DBBD03FC59}">
      <dgm:prSet/>
      <dgm:spPr/>
      <dgm:t>
        <a:bodyPr/>
        <a:lstStyle/>
        <a:p>
          <a:r>
            <a:rPr lang="en-US"/>
            <a:t>Little research has explored...</a:t>
          </a:r>
        </a:p>
      </dgm:t>
    </dgm:pt>
    <dgm:pt modelId="{53D81D0D-F311-4BA2-95B5-FB2C9158B557}" type="parTrans" cxnId="{4D8D8F0F-A07C-4C17-82A4-17BA99F380E6}">
      <dgm:prSet/>
      <dgm:spPr/>
      <dgm:t>
        <a:bodyPr/>
        <a:lstStyle/>
        <a:p>
          <a:endParaRPr lang="en-US"/>
        </a:p>
      </dgm:t>
    </dgm:pt>
    <dgm:pt modelId="{FD0A26FE-D90C-4E1F-9E37-09F4D9DDB97A}" type="sibTrans" cxnId="{4D8D8F0F-A07C-4C17-82A4-17BA99F380E6}">
      <dgm:prSet/>
      <dgm:spPr/>
      <dgm:t>
        <a:bodyPr/>
        <a:lstStyle/>
        <a:p>
          <a:endParaRPr lang="en-US"/>
        </a:p>
      </dgm:t>
    </dgm:pt>
    <dgm:pt modelId="{456FF015-D0F5-42BC-8696-AA8B02A1798F}">
      <dgm:prSet/>
      <dgm:spPr/>
      <dgm:t>
        <a:bodyPr/>
        <a:lstStyle/>
        <a:p>
          <a:r>
            <a:rPr lang="en-US"/>
            <a:t>Limited evidence exists regarding...</a:t>
          </a:r>
        </a:p>
      </dgm:t>
    </dgm:pt>
    <dgm:pt modelId="{05286AA2-F35A-4A11-94F0-417EB870FD31}" type="parTrans" cxnId="{B570525A-261A-4BAE-8F65-A20BD92FD14C}">
      <dgm:prSet/>
      <dgm:spPr/>
      <dgm:t>
        <a:bodyPr/>
        <a:lstStyle/>
        <a:p>
          <a:endParaRPr lang="en-US"/>
        </a:p>
      </dgm:t>
    </dgm:pt>
    <dgm:pt modelId="{9DF21927-8BCC-47FD-A585-D45FB8B216BF}" type="sibTrans" cxnId="{B570525A-261A-4BAE-8F65-A20BD92FD14C}">
      <dgm:prSet/>
      <dgm:spPr/>
      <dgm:t>
        <a:bodyPr/>
        <a:lstStyle/>
        <a:p>
          <a:endParaRPr lang="en-US"/>
        </a:p>
      </dgm:t>
    </dgm:pt>
    <dgm:pt modelId="{735A9B85-9815-4187-83C6-4912209AF20B}">
      <dgm:prSet/>
      <dgm:spPr/>
      <dgm:t>
        <a:bodyPr/>
        <a:lstStyle/>
        <a:p>
          <a:r>
            <a:rPr lang="en-US"/>
            <a:t>Few studies have examined...</a:t>
          </a:r>
        </a:p>
      </dgm:t>
    </dgm:pt>
    <dgm:pt modelId="{DB984E7D-021B-4954-A5AB-573B7557416C}" type="parTrans" cxnId="{21B68036-55D3-4244-B3CF-7E908B04923A}">
      <dgm:prSet/>
      <dgm:spPr/>
      <dgm:t>
        <a:bodyPr/>
        <a:lstStyle/>
        <a:p>
          <a:endParaRPr lang="en-US"/>
        </a:p>
      </dgm:t>
    </dgm:pt>
    <dgm:pt modelId="{4F302CEB-7EE8-4515-90B5-B3EBE41593BA}" type="sibTrans" cxnId="{21B68036-55D3-4244-B3CF-7E908B04923A}">
      <dgm:prSet/>
      <dgm:spPr/>
      <dgm:t>
        <a:bodyPr/>
        <a:lstStyle/>
        <a:p>
          <a:endParaRPr lang="en-US"/>
        </a:p>
      </dgm:t>
    </dgm:pt>
    <dgm:pt modelId="{59DA9A61-AED5-426C-81EE-53D7F3DB3370}">
      <dgm:prSet/>
      <dgm:spPr/>
      <dgm:t>
        <a:bodyPr/>
        <a:lstStyle/>
        <a:p>
          <a:r>
            <a:rPr lang="en-US"/>
            <a:t>Further research is required to understand...</a:t>
          </a:r>
        </a:p>
      </dgm:t>
    </dgm:pt>
    <dgm:pt modelId="{68D04D88-D98D-43AD-85D2-8851C74FCC33}" type="parTrans" cxnId="{8302304D-EAF6-4E24-A08F-CA4184A63C1B}">
      <dgm:prSet/>
      <dgm:spPr/>
      <dgm:t>
        <a:bodyPr/>
        <a:lstStyle/>
        <a:p>
          <a:endParaRPr lang="en-US"/>
        </a:p>
      </dgm:t>
    </dgm:pt>
    <dgm:pt modelId="{32724CA0-106F-4C92-A151-38B8639AE26C}" type="sibTrans" cxnId="{8302304D-EAF6-4E24-A08F-CA4184A63C1B}">
      <dgm:prSet/>
      <dgm:spPr/>
      <dgm:t>
        <a:bodyPr/>
        <a:lstStyle/>
        <a:p>
          <a:endParaRPr lang="en-US"/>
        </a:p>
      </dgm:t>
    </dgm:pt>
    <dgm:pt modelId="{2FC97AFC-8851-4794-84F8-9B2746C922A8}" type="pres">
      <dgm:prSet presAssocID="{7E53BC32-53B9-4599-BE67-1E007566C0C7}" presName="outerComposite" presStyleCnt="0">
        <dgm:presLayoutVars>
          <dgm:chMax val="5"/>
          <dgm:dir/>
          <dgm:resizeHandles val="exact"/>
        </dgm:presLayoutVars>
      </dgm:prSet>
      <dgm:spPr/>
    </dgm:pt>
    <dgm:pt modelId="{57C338FC-E914-4C48-BEEC-F8988415CAE3}" type="pres">
      <dgm:prSet presAssocID="{7E53BC32-53B9-4599-BE67-1E007566C0C7}" presName="dummyMaxCanvas" presStyleCnt="0">
        <dgm:presLayoutVars/>
      </dgm:prSet>
      <dgm:spPr/>
    </dgm:pt>
    <dgm:pt modelId="{7533B387-9105-4316-919B-EAE09BD4B349}" type="pres">
      <dgm:prSet presAssocID="{7E53BC32-53B9-4599-BE67-1E007566C0C7}" presName="FiveNodes_1" presStyleLbl="node1" presStyleIdx="0" presStyleCnt="5">
        <dgm:presLayoutVars>
          <dgm:bulletEnabled val="1"/>
        </dgm:presLayoutVars>
      </dgm:prSet>
      <dgm:spPr/>
    </dgm:pt>
    <dgm:pt modelId="{7C752A05-234B-401A-8238-A83093104E95}" type="pres">
      <dgm:prSet presAssocID="{7E53BC32-53B9-4599-BE67-1E007566C0C7}" presName="FiveNodes_2" presStyleLbl="node1" presStyleIdx="1" presStyleCnt="5">
        <dgm:presLayoutVars>
          <dgm:bulletEnabled val="1"/>
        </dgm:presLayoutVars>
      </dgm:prSet>
      <dgm:spPr/>
    </dgm:pt>
    <dgm:pt modelId="{3780BF74-2A3F-499F-968C-4B63EC92F11C}" type="pres">
      <dgm:prSet presAssocID="{7E53BC32-53B9-4599-BE67-1E007566C0C7}" presName="FiveNodes_3" presStyleLbl="node1" presStyleIdx="2" presStyleCnt="5">
        <dgm:presLayoutVars>
          <dgm:bulletEnabled val="1"/>
        </dgm:presLayoutVars>
      </dgm:prSet>
      <dgm:spPr/>
    </dgm:pt>
    <dgm:pt modelId="{3562C19F-67AA-4B9C-8C65-D62BB3756BD7}" type="pres">
      <dgm:prSet presAssocID="{7E53BC32-53B9-4599-BE67-1E007566C0C7}" presName="FiveNodes_4" presStyleLbl="node1" presStyleIdx="3" presStyleCnt="5">
        <dgm:presLayoutVars>
          <dgm:bulletEnabled val="1"/>
        </dgm:presLayoutVars>
      </dgm:prSet>
      <dgm:spPr/>
    </dgm:pt>
    <dgm:pt modelId="{24209ABD-2C03-43CE-97F4-0ADEF4C86670}" type="pres">
      <dgm:prSet presAssocID="{7E53BC32-53B9-4599-BE67-1E007566C0C7}" presName="FiveNodes_5" presStyleLbl="node1" presStyleIdx="4" presStyleCnt="5">
        <dgm:presLayoutVars>
          <dgm:bulletEnabled val="1"/>
        </dgm:presLayoutVars>
      </dgm:prSet>
      <dgm:spPr/>
    </dgm:pt>
    <dgm:pt modelId="{6764CA52-58B8-4454-9E77-50BF76AA31BD}" type="pres">
      <dgm:prSet presAssocID="{7E53BC32-53B9-4599-BE67-1E007566C0C7}" presName="FiveConn_1-2" presStyleLbl="fgAccFollowNode1" presStyleIdx="0" presStyleCnt="4">
        <dgm:presLayoutVars>
          <dgm:bulletEnabled val="1"/>
        </dgm:presLayoutVars>
      </dgm:prSet>
      <dgm:spPr/>
    </dgm:pt>
    <dgm:pt modelId="{0F72B6D2-27CE-4E72-8CC3-96654CEABADA}" type="pres">
      <dgm:prSet presAssocID="{7E53BC32-53B9-4599-BE67-1E007566C0C7}" presName="FiveConn_2-3" presStyleLbl="fgAccFollowNode1" presStyleIdx="1" presStyleCnt="4">
        <dgm:presLayoutVars>
          <dgm:bulletEnabled val="1"/>
        </dgm:presLayoutVars>
      </dgm:prSet>
      <dgm:spPr/>
    </dgm:pt>
    <dgm:pt modelId="{80F86B27-536A-4E7A-9038-592A1E8D9D95}" type="pres">
      <dgm:prSet presAssocID="{7E53BC32-53B9-4599-BE67-1E007566C0C7}" presName="FiveConn_3-4" presStyleLbl="fgAccFollowNode1" presStyleIdx="2" presStyleCnt="4">
        <dgm:presLayoutVars>
          <dgm:bulletEnabled val="1"/>
        </dgm:presLayoutVars>
      </dgm:prSet>
      <dgm:spPr/>
    </dgm:pt>
    <dgm:pt modelId="{219420D9-C235-4B4F-A633-1BA52654EEDE}" type="pres">
      <dgm:prSet presAssocID="{7E53BC32-53B9-4599-BE67-1E007566C0C7}" presName="FiveConn_4-5" presStyleLbl="fgAccFollowNode1" presStyleIdx="3" presStyleCnt="4">
        <dgm:presLayoutVars>
          <dgm:bulletEnabled val="1"/>
        </dgm:presLayoutVars>
      </dgm:prSet>
      <dgm:spPr/>
    </dgm:pt>
    <dgm:pt modelId="{6D76AB1F-5F88-42F1-8419-00FB61ADC8A6}" type="pres">
      <dgm:prSet presAssocID="{7E53BC32-53B9-4599-BE67-1E007566C0C7}" presName="FiveNodes_1_text" presStyleLbl="node1" presStyleIdx="4" presStyleCnt="5">
        <dgm:presLayoutVars>
          <dgm:bulletEnabled val="1"/>
        </dgm:presLayoutVars>
      </dgm:prSet>
      <dgm:spPr/>
    </dgm:pt>
    <dgm:pt modelId="{331EB889-E56F-4FBB-9037-F01D39CEBE3A}" type="pres">
      <dgm:prSet presAssocID="{7E53BC32-53B9-4599-BE67-1E007566C0C7}" presName="FiveNodes_2_text" presStyleLbl="node1" presStyleIdx="4" presStyleCnt="5">
        <dgm:presLayoutVars>
          <dgm:bulletEnabled val="1"/>
        </dgm:presLayoutVars>
      </dgm:prSet>
      <dgm:spPr/>
    </dgm:pt>
    <dgm:pt modelId="{19DB8D4D-D9B9-4A8E-8D79-88F0758F0E7F}" type="pres">
      <dgm:prSet presAssocID="{7E53BC32-53B9-4599-BE67-1E007566C0C7}" presName="FiveNodes_3_text" presStyleLbl="node1" presStyleIdx="4" presStyleCnt="5">
        <dgm:presLayoutVars>
          <dgm:bulletEnabled val="1"/>
        </dgm:presLayoutVars>
      </dgm:prSet>
      <dgm:spPr/>
    </dgm:pt>
    <dgm:pt modelId="{E2C7CD77-304D-4578-AE32-630CDC6AC7B1}" type="pres">
      <dgm:prSet presAssocID="{7E53BC32-53B9-4599-BE67-1E007566C0C7}" presName="FiveNodes_4_text" presStyleLbl="node1" presStyleIdx="4" presStyleCnt="5">
        <dgm:presLayoutVars>
          <dgm:bulletEnabled val="1"/>
        </dgm:presLayoutVars>
      </dgm:prSet>
      <dgm:spPr/>
    </dgm:pt>
    <dgm:pt modelId="{92DDBA19-76A5-4C2F-B1FC-2DD827070007}" type="pres">
      <dgm:prSet presAssocID="{7E53BC32-53B9-4599-BE67-1E007566C0C7}" presName="FiveNodes_5_text" presStyleLbl="node1" presStyleIdx="4" presStyleCnt="5">
        <dgm:presLayoutVars>
          <dgm:bulletEnabled val="1"/>
        </dgm:presLayoutVars>
      </dgm:prSet>
      <dgm:spPr/>
    </dgm:pt>
  </dgm:ptLst>
  <dgm:cxnLst>
    <dgm:cxn modelId="{03773906-6406-4527-AD6D-C7F3867769C0}" type="presOf" srcId="{E8B61FDC-0900-4ED3-AAF7-16DBBD03FC59}" destId="{7C752A05-234B-401A-8238-A83093104E95}" srcOrd="0" destOrd="0" presId="urn:microsoft.com/office/officeart/2005/8/layout/vProcess5"/>
    <dgm:cxn modelId="{C559660C-7D54-4AF1-8B3B-88D3B13DD30B}" type="presOf" srcId="{017789EB-E14A-45B1-8319-98F5E764BA66}" destId="{7533B387-9105-4316-919B-EAE09BD4B349}" srcOrd="0" destOrd="0" presId="urn:microsoft.com/office/officeart/2005/8/layout/vProcess5"/>
    <dgm:cxn modelId="{4D8D8F0F-A07C-4C17-82A4-17BA99F380E6}" srcId="{7E53BC32-53B9-4599-BE67-1E007566C0C7}" destId="{E8B61FDC-0900-4ED3-AAF7-16DBBD03FC59}" srcOrd="1" destOrd="0" parTransId="{53D81D0D-F311-4BA2-95B5-FB2C9158B557}" sibTransId="{FD0A26FE-D90C-4E1F-9E37-09F4D9DDB97A}"/>
    <dgm:cxn modelId="{2B1EB20F-477F-45B6-A21F-6EF461D0ADBD}" type="presOf" srcId="{456FF015-D0F5-42BC-8696-AA8B02A1798F}" destId="{3780BF74-2A3F-499F-968C-4B63EC92F11C}" srcOrd="0" destOrd="0" presId="urn:microsoft.com/office/officeart/2005/8/layout/vProcess5"/>
    <dgm:cxn modelId="{D986F61B-E958-4D73-9A76-73AFCE6695C9}" type="presOf" srcId="{9DF21927-8BCC-47FD-A585-D45FB8B216BF}" destId="{80F86B27-536A-4E7A-9038-592A1E8D9D95}" srcOrd="0" destOrd="0" presId="urn:microsoft.com/office/officeart/2005/8/layout/vProcess5"/>
    <dgm:cxn modelId="{850CB223-C9D0-40AA-9567-A480F195D035}" type="presOf" srcId="{735A9B85-9815-4187-83C6-4912209AF20B}" destId="{E2C7CD77-304D-4578-AE32-630CDC6AC7B1}" srcOrd="1" destOrd="0" presId="urn:microsoft.com/office/officeart/2005/8/layout/vProcess5"/>
    <dgm:cxn modelId="{DC1F1E24-D787-4499-85A6-1F8B7AB502C5}" type="presOf" srcId="{735A9B85-9815-4187-83C6-4912209AF20B}" destId="{3562C19F-67AA-4B9C-8C65-D62BB3756BD7}" srcOrd="0" destOrd="0" presId="urn:microsoft.com/office/officeart/2005/8/layout/vProcess5"/>
    <dgm:cxn modelId="{B6092E33-A33A-41AE-B1B4-9D657892C754}" type="presOf" srcId="{D59F1454-76E3-4103-B568-130380745B70}" destId="{6764CA52-58B8-4454-9E77-50BF76AA31BD}" srcOrd="0" destOrd="0" presId="urn:microsoft.com/office/officeart/2005/8/layout/vProcess5"/>
    <dgm:cxn modelId="{21B68036-55D3-4244-B3CF-7E908B04923A}" srcId="{7E53BC32-53B9-4599-BE67-1E007566C0C7}" destId="{735A9B85-9815-4187-83C6-4912209AF20B}" srcOrd="3" destOrd="0" parTransId="{DB984E7D-021B-4954-A5AB-573B7557416C}" sibTransId="{4F302CEB-7EE8-4515-90B5-B3EBE41593BA}"/>
    <dgm:cxn modelId="{8302304D-EAF6-4E24-A08F-CA4184A63C1B}" srcId="{7E53BC32-53B9-4599-BE67-1E007566C0C7}" destId="{59DA9A61-AED5-426C-81EE-53D7F3DB3370}" srcOrd="4" destOrd="0" parTransId="{68D04D88-D98D-43AD-85D2-8851C74FCC33}" sibTransId="{32724CA0-106F-4C92-A151-38B8639AE26C}"/>
    <dgm:cxn modelId="{B570525A-261A-4BAE-8F65-A20BD92FD14C}" srcId="{7E53BC32-53B9-4599-BE67-1E007566C0C7}" destId="{456FF015-D0F5-42BC-8696-AA8B02A1798F}" srcOrd="2" destOrd="0" parTransId="{05286AA2-F35A-4A11-94F0-417EB870FD31}" sibTransId="{9DF21927-8BCC-47FD-A585-D45FB8B216BF}"/>
    <dgm:cxn modelId="{74C3A37A-D8E6-4E4F-93FE-F0F997DF1FA3}" type="presOf" srcId="{4F302CEB-7EE8-4515-90B5-B3EBE41593BA}" destId="{219420D9-C235-4B4F-A633-1BA52654EEDE}" srcOrd="0" destOrd="0" presId="urn:microsoft.com/office/officeart/2005/8/layout/vProcess5"/>
    <dgm:cxn modelId="{182D3B8A-9DBB-43EC-92DA-ADBEAE3598A0}" srcId="{7E53BC32-53B9-4599-BE67-1E007566C0C7}" destId="{017789EB-E14A-45B1-8319-98F5E764BA66}" srcOrd="0" destOrd="0" parTransId="{9C3633A7-3A9C-4937-ACAF-298FDA5A3C38}" sibTransId="{D59F1454-76E3-4103-B568-130380745B70}"/>
    <dgm:cxn modelId="{791B8D90-F0D8-46AC-AF7D-7673D9414596}" type="presOf" srcId="{456FF015-D0F5-42BC-8696-AA8B02A1798F}" destId="{19DB8D4D-D9B9-4A8E-8D79-88F0758F0E7F}" srcOrd="1" destOrd="0" presId="urn:microsoft.com/office/officeart/2005/8/layout/vProcess5"/>
    <dgm:cxn modelId="{1D5957A1-4A88-4C20-9DB1-845386FD3482}" type="presOf" srcId="{7E53BC32-53B9-4599-BE67-1E007566C0C7}" destId="{2FC97AFC-8851-4794-84F8-9B2746C922A8}" srcOrd="0" destOrd="0" presId="urn:microsoft.com/office/officeart/2005/8/layout/vProcess5"/>
    <dgm:cxn modelId="{B0B846E5-A75F-4D96-AB2C-2009FE53337E}" type="presOf" srcId="{E8B61FDC-0900-4ED3-AAF7-16DBBD03FC59}" destId="{331EB889-E56F-4FBB-9037-F01D39CEBE3A}" srcOrd="1" destOrd="0" presId="urn:microsoft.com/office/officeart/2005/8/layout/vProcess5"/>
    <dgm:cxn modelId="{FF7BF6EC-FDB0-4CA0-AFB5-6BEB0E14DA7E}" type="presOf" srcId="{59DA9A61-AED5-426C-81EE-53D7F3DB3370}" destId="{24209ABD-2C03-43CE-97F4-0ADEF4C86670}" srcOrd="0" destOrd="0" presId="urn:microsoft.com/office/officeart/2005/8/layout/vProcess5"/>
    <dgm:cxn modelId="{65E797F7-DF76-49E4-BD2D-61C684D59AB6}" type="presOf" srcId="{59DA9A61-AED5-426C-81EE-53D7F3DB3370}" destId="{92DDBA19-76A5-4C2F-B1FC-2DD827070007}" srcOrd="1" destOrd="0" presId="urn:microsoft.com/office/officeart/2005/8/layout/vProcess5"/>
    <dgm:cxn modelId="{976CD0F7-5D2C-4C49-BE6E-C579ADC4B6C9}" type="presOf" srcId="{FD0A26FE-D90C-4E1F-9E37-09F4D9DDB97A}" destId="{0F72B6D2-27CE-4E72-8CC3-96654CEABADA}" srcOrd="0" destOrd="0" presId="urn:microsoft.com/office/officeart/2005/8/layout/vProcess5"/>
    <dgm:cxn modelId="{07F06FFD-73BF-4862-9BA7-B0B3D5BB72AB}" type="presOf" srcId="{017789EB-E14A-45B1-8319-98F5E764BA66}" destId="{6D76AB1F-5F88-42F1-8419-00FB61ADC8A6}" srcOrd="1" destOrd="0" presId="urn:microsoft.com/office/officeart/2005/8/layout/vProcess5"/>
    <dgm:cxn modelId="{6B168807-84C5-4F91-A1BA-D881090D4648}" type="presParOf" srcId="{2FC97AFC-8851-4794-84F8-9B2746C922A8}" destId="{57C338FC-E914-4C48-BEEC-F8988415CAE3}" srcOrd="0" destOrd="0" presId="urn:microsoft.com/office/officeart/2005/8/layout/vProcess5"/>
    <dgm:cxn modelId="{48AF80E6-8F7B-4983-8E9C-869B0D7F50C9}" type="presParOf" srcId="{2FC97AFC-8851-4794-84F8-9B2746C922A8}" destId="{7533B387-9105-4316-919B-EAE09BD4B349}" srcOrd="1" destOrd="0" presId="urn:microsoft.com/office/officeart/2005/8/layout/vProcess5"/>
    <dgm:cxn modelId="{0EAC60EE-1E2F-4005-A369-7806FE4CB997}" type="presParOf" srcId="{2FC97AFC-8851-4794-84F8-9B2746C922A8}" destId="{7C752A05-234B-401A-8238-A83093104E95}" srcOrd="2" destOrd="0" presId="urn:microsoft.com/office/officeart/2005/8/layout/vProcess5"/>
    <dgm:cxn modelId="{5F3C9505-F99B-4E79-BF66-F81D92E24E9A}" type="presParOf" srcId="{2FC97AFC-8851-4794-84F8-9B2746C922A8}" destId="{3780BF74-2A3F-499F-968C-4B63EC92F11C}" srcOrd="3" destOrd="0" presId="urn:microsoft.com/office/officeart/2005/8/layout/vProcess5"/>
    <dgm:cxn modelId="{E6FED3AC-E0A1-4891-AC25-416A51B38C37}" type="presParOf" srcId="{2FC97AFC-8851-4794-84F8-9B2746C922A8}" destId="{3562C19F-67AA-4B9C-8C65-D62BB3756BD7}" srcOrd="4" destOrd="0" presId="urn:microsoft.com/office/officeart/2005/8/layout/vProcess5"/>
    <dgm:cxn modelId="{376224C5-1924-44A0-8EF6-8826735FD1F7}" type="presParOf" srcId="{2FC97AFC-8851-4794-84F8-9B2746C922A8}" destId="{24209ABD-2C03-43CE-97F4-0ADEF4C86670}" srcOrd="5" destOrd="0" presId="urn:microsoft.com/office/officeart/2005/8/layout/vProcess5"/>
    <dgm:cxn modelId="{BD1B43FD-BD77-47F7-A092-3DE9F028F41D}" type="presParOf" srcId="{2FC97AFC-8851-4794-84F8-9B2746C922A8}" destId="{6764CA52-58B8-4454-9E77-50BF76AA31BD}" srcOrd="6" destOrd="0" presId="urn:microsoft.com/office/officeart/2005/8/layout/vProcess5"/>
    <dgm:cxn modelId="{9BD4C2B2-66DA-4A2B-A2C4-2F9951BFA69F}" type="presParOf" srcId="{2FC97AFC-8851-4794-84F8-9B2746C922A8}" destId="{0F72B6D2-27CE-4E72-8CC3-96654CEABADA}" srcOrd="7" destOrd="0" presId="urn:microsoft.com/office/officeart/2005/8/layout/vProcess5"/>
    <dgm:cxn modelId="{CE3EE59A-F9C1-409A-BEB8-2AF94D41B677}" type="presParOf" srcId="{2FC97AFC-8851-4794-84F8-9B2746C922A8}" destId="{80F86B27-536A-4E7A-9038-592A1E8D9D95}" srcOrd="8" destOrd="0" presId="urn:microsoft.com/office/officeart/2005/8/layout/vProcess5"/>
    <dgm:cxn modelId="{A82073C0-5CDF-437F-999E-20DF243D0C52}" type="presParOf" srcId="{2FC97AFC-8851-4794-84F8-9B2746C922A8}" destId="{219420D9-C235-4B4F-A633-1BA52654EEDE}" srcOrd="9" destOrd="0" presId="urn:microsoft.com/office/officeart/2005/8/layout/vProcess5"/>
    <dgm:cxn modelId="{34091C78-7C50-4470-A004-31E343E00DC0}" type="presParOf" srcId="{2FC97AFC-8851-4794-84F8-9B2746C922A8}" destId="{6D76AB1F-5F88-42F1-8419-00FB61ADC8A6}" srcOrd="10" destOrd="0" presId="urn:microsoft.com/office/officeart/2005/8/layout/vProcess5"/>
    <dgm:cxn modelId="{E98A5C04-A74F-4375-B717-9E178C64C89F}" type="presParOf" srcId="{2FC97AFC-8851-4794-84F8-9B2746C922A8}" destId="{331EB889-E56F-4FBB-9037-F01D39CEBE3A}" srcOrd="11" destOrd="0" presId="urn:microsoft.com/office/officeart/2005/8/layout/vProcess5"/>
    <dgm:cxn modelId="{E8FCDB0D-EF33-4AB3-AF35-5DF2445242C1}" type="presParOf" srcId="{2FC97AFC-8851-4794-84F8-9B2746C922A8}" destId="{19DB8D4D-D9B9-4A8E-8D79-88F0758F0E7F}" srcOrd="12" destOrd="0" presId="urn:microsoft.com/office/officeart/2005/8/layout/vProcess5"/>
    <dgm:cxn modelId="{7A638242-A0B9-42FB-B0EF-16FD580208AD}" type="presParOf" srcId="{2FC97AFC-8851-4794-84F8-9B2746C922A8}" destId="{E2C7CD77-304D-4578-AE32-630CDC6AC7B1}" srcOrd="13" destOrd="0" presId="urn:microsoft.com/office/officeart/2005/8/layout/vProcess5"/>
    <dgm:cxn modelId="{D559F8A7-E434-4452-B324-F55B1AB6A100}" type="presParOf" srcId="{2FC97AFC-8851-4794-84F8-9B2746C922A8}" destId="{92DDBA19-76A5-4C2F-B1FC-2DD827070007}"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8103442-0DDF-4D17-8BDA-542F33750CD4}" type="doc">
      <dgm:prSet loTypeId="urn:microsoft.com/office/officeart/2018/2/layout/IconLabelList" loCatId="icon" qsTypeId="urn:microsoft.com/office/officeart/2005/8/quickstyle/simple1#140" qsCatId="simple" csTypeId="urn:microsoft.com/office/officeart/2018/5/colors/Iconchunking_neutralbg_accent1_2" csCatId="accent1" phldr="1"/>
      <dgm:spPr/>
      <dgm:t>
        <a:bodyPr/>
        <a:lstStyle/>
        <a:p>
          <a:endParaRPr lang="en-US"/>
        </a:p>
      </dgm:t>
    </dgm:pt>
    <dgm:pt modelId="{86B18C4B-CDBB-4CA7-A36C-4DC91845A204}">
      <dgm:prSet/>
      <dgm:spPr/>
      <dgm:t>
        <a:bodyPr/>
        <a:lstStyle/>
        <a:p>
          <a:r>
            <a:rPr lang="en-US"/>
            <a:t>Student Mental Health</a:t>
          </a:r>
        </a:p>
      </dgm:t>
    </dgm:pt>
    <dgm:pt modelId="{979FE717-E6E1-4ADE-AB85-491BEE88BE45}" type="parTrans" cxnId="{ED06FBA0-640C-44EF-B435-7CC2329A1EB3}">
      <dgm:prSet/>
      <dgm:spPr/>
      <dgm:t>
        <a:bodyPr/>
        <a:lstStyle/>
        <a:p>
          <a:endParaRPr lang="en-US"/>
        </a:p>
      </dgm:t>
    </dgm:pt>
    <dgm:pt modelId="{33DDEA0F-3057-4CE0-87A5-2DFAB246C527}" type="sibTrans" cxnId="{ED06FBA0-640C-44EF-B435-7CC2329A1EB3}">
      <dgm:prSet/>
      <dgm:spPr/>
      <dgm:t>
        <a:bodyPr/>
        <a:lstStyle/>
        <a:p>
          <a:endParaRPr lang="en-US"/>
        </a:p>
      </dgm:t>
    </dgm:pt>
    <dgm:pt modelId="{A792723D-AF91-4EC8-B9EB-837545D90FB1}">
      <dgm:prSet/>
      <dgm:spPr/>
      <dgm:t>
        <a:bodyPr/>
        <a:lstStyle/>
        <a:p>
          <a:r>
            <a:rPr lang="en-US"/>
            <a:t>Stress</a:t>
          </a:r>
        </a:p>
      </dgm:t>
    </dgm:pt>
    <dgm:pt modelId="{EFFC80A6-B582-43DC-B940-7E20477DEB66}" type="parTrans" cxnId="{226AAA7A-ED3F-4CC0-BDB2-49FFB8871755}">
      <dgm:prSet/>
      <dgm:spPr/>
      <dgm:t>
        <a:bodyPr/>
        <a:lstStyle/>
        <a:p>
          <a:endParaRPr lang="en-US"/>
        </a:p>
      </dgm:t>
    </dgm:pt>
    <dgm:pt modelId="{59217F7C-8A5F-4747-8B94-C67F756B486E}" type="sibTrans" cxnId="{226AAA7A-ED3F-4CC0-BDB2-49FFB8871755}">
      <dgm:prSet/>
      <dgm:spPr/>
      <dgm:t>
        <a:bodyPr/>
        <a:lstStyle/>
        <a:p>
          <a:endParaRPr lang="en-US"/>
        </a:p>
      </dgm:t>
    </dgm:pt>
    <dgm:pt modelId="{B87A80BD-5775-44DC-AD24-2CC14E801852}">
      <dgm:prSet/>
      <dgm:spPr/>
      <dgm:t>
        <a:bodyPr/>
        <a:lstStyle/>
        <a:p>
          <a:r>
            <a:rPr lang="en-US"/>
            <a:t>Placement experiences</a:t>
          </a:r>
        </a:p>
      </dgm:t>
    </dgm:pt>
    <dgm:pt modelId="{0E3B7BBE-4189-4F64-887B-8BCD34057167}" type="parTrans" cxnId="{FA6830B0-3BE8-4C8A-9C96-4B3E214E6C04}">
      <dgm:prSet/>
      <dgm:spPr/>
      <dgm:t>
        <a:bodyPr/>
        <a:lstStyle/>
        <a:p>
          <a:endParaRPr lang="en-US"/>
        </a:p>
      </dgm:t>
    </dgm:pt>
    <dgm:pt modelId="{6C7384E6-D3F4-4F5E-A279-32B4BAE57015}" type="sibTrans" cxnId="{FA6830B0-3BE8-4C8A-9C96-4B3E214E6C04}">
      <dgm:prSet/>
      <dgm:spPr/>
      <dgm:t>
        <a:bodyPr/>
        <a:lstStyle/>
        <a:p>
          <a:endParaRPr lang="en-US"/>
        </a:p>
      </dgm:t>
    </dgm:pt>
    <dgm:pt modelId="{A4A8E128-5B4F-47E1-BD52-002B8C226D35}">
      <dgm:prSet/>
      <dgm:spPr/>
      <dgm:t>
        <a:bodyPr/>
        <a:lstStyle/>
        <a:p>
          <a:r>
            <a:rPr lang="en-US"/>
            <a:t>Help seeking behaviour</a:t>
          </a:r>
        </a:p>
      </dgm:t>
    </dgm:pt>
    <dgm:pt modelId="{FC279216-FA2B-4807-843D-51F7D9FE9414}" type="parTrans" cxnId="{AD10F0DD-744B-48F2-9345-9EDF77B7CC1C}">
      <dgm:prSet/>
      <dgm:spPr/>
      <dgm:t>
        <a:bodyPr/>
        <a:lstStyle/>
        <a:p>
          <a:endParaRPr lang="en-US"/>
        </a:p>
      </dgm:t>
    </dgm:pt>
    <dgm:pt modelId="{7B3A9331-065B-4809-8BF1-469D53909BF1}" type="sibTrans" cxnId="{AD10F0DD-744B-48F2-9345-9EDF77B7CC1C}">
      <dgm:prSet/>
      <dgm:spPr/>
      <dgm:t>
        <a:bodyPr/>
        <a:lstStyle/>
        <a:p>
          <a:endParaRPr lang="en-US"/>
        </a:p>
      </dgm:t>
    </dgm:pt>
    <dgm:pt modelId="{15707A62-1EB1-46C4-BAC3-E23F710A2EA3}">
      <dgm:prSet/>
      <dgm:spPr/>
      <dgm:t>
        <a:bodyPr/>
        <a:lstStyle/>
        <a:p>
          <a:r>
            <a:rPr lang="en-US"/>
            <a:t>Academic pressure</a:t>
          </a:r>
        </a:p>
      </dgm:t>
    </dgm:pt>
    <dgm:pt modelId="{DDF518E2-2E53-40EA-B39A-40675155120C}" type="parTrans" cxnId="{7BEDE91F-B3C3-4736-9C60-0727A6D95E4E}">
      <dgm:prSet/>
      <dgm:spPr/>
      <dgm:t>
        <a:bodyPr/>
        <a:lstStyle/>
        <a:p>
          <a:endParaRPr lang="en-US"/>
        </a:p>
      </dgm:t>
    </dgm:pt>
    <dgm:pt modelId="{8B2C457D-FBDE-4489-897C-ED4543E1EDE3}" type="sibTrans" cxnId="{7BEDE91F-B3C3-4736-9C60-0727A6D95E4E}">
      <dgm:prSet/>
      <dgm:spPr/>
      <dgm:t>
        <a:bodyPr/>
        <a:lstStyle/>
        <a:p>
          <a:endParaRPr lang="en-US"/>
        </a:p>
      </dgm:t>
    </dgm:pt>
    <dgm:pt modelId="{B181F963-C4E6-4F37-A914-A1C5D4DB7A62}" type="pres">
      <dgm:prSet presAssocID="{98103442-0DDF-4D17-8BDA-542F33750CD4}" presName="root" presStyleCnt="0">
        <dgm:presLayoutVars>
          <dgm:dir/>
          <dgm:resizeHandles val="exact"/>
        </dgm:presLayoutVars>
      </dgm:prSet>
      <dgm:spPr/>
    </dgm:pt>
    <dgm:pt modelId="{68D7F781-88AF-43C8-9EB5-3FDCBB2B7A27}" type="pres">
      <dgm:prSet presAssocID="{86B18C4B-CDBB-4CA7-A36C-4DC91845A204}" presName="compNode" presStyleCnt="0"/>
      <dgm:spPr/>
    </dgm:pt>
    <dgm:pt modelId="{5DE99613-2588-4488-817A-4D212499FAFE}" type="pres">
      <dgm:prSet presAssocID="{86B18C4B-CDBB-4CA7-A36C-4DC91845A20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C37990FF-C9F0-4F9B-87B4-E6E73AFA8F32}" type="pres">
      <dgm:prSet presAssocID="{86B18C4B-CDBB-4CA7-A36C-4DC91845A204}" presName="spaceRect" presStyleCnt="0"/>
      <dgm:spPr/>
    </dgm:pt>
    <dgm:pt modelId="{DB6A9BE5-6A5B-4F49-B2D3-4263C4F38317}" type="pres">
      <dgm:prSet presAssocID="{86B18C4B-CDBB-4CA7-A36C-4DC91845A204}" presName="textRect" presStyleLbl="revTx" presStyleIdx="0" presStyleCnt="5">
        <dgm:presLayoutVars>
          <dgm:chMax val="1"/>
          <dgm:chPref val="1"/>
        </dgm:presLayoutVars>
      </dgm:prSet>
      <dgm:spPr/>
    </dgm:pt>
    <dgm:pt modelId="{E5862CA6-5B70-43CE-A0EC-25B27DC62182}" type="pres">
      <dgm:prSet presAssocID="{33DDEA0F-3057-4CE0-87A5-2DFAB246C527}" presName="sibTrans" presStyleCnt="0"/>
      <dgm:spPr/>
    </dgm:pt>
    <dgm:pt modelId="{0F4EA534-83E4-406B-B122-182B6DA3F2F9}" type="pres">
      <dgm:prSet presAssocID="{A792723D-AF91-4EC8-B9EB-837545D90FB1}" presName="compNode" presStyleCnt="0"/>
      <dgm:spPr/>
    </dgm:pt>
    <dgm:pt modelId="{18EE12FF-71A3-4709-A159-9F3CDE59130F}" type="pres">
      <dgm:prSet presAssocID="{A792723D-AF91-4EC8-B9EB-837545D90FB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ried Face with No Fill"/>
        </a:ext>
      </dgm:extLst>
    </dgm:pt>
    <dgm:pt modelId="{3F9A8923-C011-4AA3-B529-61FCFD19DDD0}" type="pres">
      <dgm:prSet presAssocID="{A792723D-AF91-4EC8-B9EB-837545D90FB1}" presName="spaceRect" presStyleCnt="0"/>
      <dgm:spPr/>
    </dgm:pt>
    <dgm:pt modelId="{FC8E94A9-D89F-4F89-B687-592E95D14419}" type="pres">
      <dgm:prSet presAssocID="{A792723D-AF91-4EC8-B9EB-837545D90FB1}" presName="textRect" presStyleLbl="revTx" presStyleIdx="1" presStyleCnt="5">
        <dgm:presLayoutVars>
          <dgm:chMax val="1"/>
          <dgm:chPref val="1"/>
        </dgm:presLayoutVars>
      </dgm:prSet>
      <dgm:spPr/>
    </dgm:pt>
    <dgm:pt modelId="{66BA3201-C18F-40E7-A923-A1B1413CE532}" type="pres">
      <dgm:prSet presAssocID="{59217F7C-8A5F-4747-8B94-C67F756B486E}" presName="sibTrans" presStyleCnt="0"/>
      <dgm:spPr/>
    </dgm:pt>
    <dgm:pt modelId="{7FD3E83B-E406-4DE5-B885-7C4AB5DCA181}" type="pres">
      <dgm:prSet presAssocID="{B87A80BD-5775-44DC-AD24-2CC14E801852}" presName="compNode" presStyleCnt="0"/>
      <dgm:spPr/>
    </dgm:pt>
    <dgm:pt modelId="{8A6B6663-771C-45CB-BB71-3794A0ACA77C}" type="pres">
      <dgm:prSet presAssocID="{B87A80BD-5775-44DC-AD24-2CC14E80185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D2CF62BA-0B84-4B4B-A763-F2FFBBFC8C67}" type="pres">
      <dgm:prSet presAssocID="{B87A80BD-5775-44DC-AD24-2CC14E801852}" presName="spaceRect" presStyleCnt="0"/>
      <dgm:spPr/>
    </dgm:pt>
    <dgm:pt modelId="{D5C30AE1-97F6-45A1-B6BD-4A169A06371F}" type="pres">
      <dgm:prSet presAssocID="{B87A80BD-5775-44DC-AD24-2CC14E801852}" presName="textRect" presStyleLbl="revTx" presStyleIdx="2" presStyleCnt="5">
        <dgm:presLayoutVars>
          <dgm:chMax val="1"/>
          <dgm:chPref val="1"/>
        </dgm:presLayoutVars>
      </dgm:prSet>
      <dgm:spPr/>
    </dgm:pt>
    <dgm:pt modelId="{C1535FC0-9224-4E47-A174-54115D1892B7}" type="pres">
      <dgm:prSet presAssocID="{6C7384E6-D3F4-4F5E-A279-32B4BAE57015}" presName="sibTrans" presStyleCnt="0"/>
      <dgm:spPr/>
    </dgm:pt>
    <dgm:pt modelId="{5E470D50-A988-4D27-A742-CA1756E6D212}" type="pres">
      <dgm:prSet presAssocID="{A4A8E128-5B4F-47E1-BD52-002B8C226D35}" presName="compNode" presStyleCnt="0"/>
      <dgm:spPr/>
    </dgm:pt>
    <dgm:pt modelId="{15A64845-259C-4957-B8BC-9CD51FDC4841}" type="pres">
      <dgm:prSet presAssocID="{A4A8E128-5B4F-47E1-BD52-002B8C226D3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C5CD529-F4BD-4F16-9AF0-D2828B538C04}" type="pres">
      <dgm:prSet presAssocID="{A4A8E128-5B4F-47E1-BD52-002B8C226D35}" presName="spaceRect" presStyleCnt="0"/>
      <dgm:spPr/>
    </dgm:pt>
    <dgm:pt modelId="{3A74CD7F-EC04-4E48-9A9F-051A8DECCB09}" type="pres">
      <dgm:prSet presAssocID="{A4A8E128-5B4F-47E1-BD52-002B8C226D35}" presName="textRect" presStyleLbl="revTx" presStyleIdx="3" presStyleCnt="5">
        <dgm:presLayoutVars>
          <dgm:chMax val="1"/>
          <dgm:chPref val="1"/>
        </dgm:presLayoutVars>
      </dgm:prSet>
      <dgm:spPr/>
    </dgm:pt>
    <dgm:pt modelId="{FC0D5518-AAC2-4CB3-8DAA-754B48E1688D}" type="pres">
      <dgm:prSet presAssocID="{7B3A9331-065B-4809-8BF1-469D53909BF1}" presName="sibTrans" presStyleCnt="0"/>
      <dgm:spPr/>
    </dgm:pt>
    <dgm:pt modelId="{E2D6E4A1-939B-40C0-811A-5CD607647BB3}" type="pres">
      <dgm:prSet presAssocID="{15707A62-1EB1-46C4-BAC3-E23F710A2EA3}" presName="compNode" presStyleCnt="0"/>
      <dgm:spPr/>
    </dgm:pt>
    <dgm:pt modelId="{D35186A0-DF8E-420A-886E-C036FC515FAB}" type="pres">
      <dgm:prSet presAssocID="{15707A62-1EB1-46C4-BAC3-E23F710A2EA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ooks"/>
        </a:ext>
      </dgm:extLst>
    </dgm:pt>
    <dgm:pt modelId="{2410B48E-6174-429D-BF5E-ADE7DDBFA4DF}" type="pres">
      <dgm:prSet presAssocID="{15707A62-1EB1-46C4-BAC3-E23F710A2EA3}" presName="spaceRect" presStyleCnt="0"/>
      <dgm:spPr/>
    </dgm:pt>
    <dgm:pt modelId="{EAFD4005-E5D3-4C22-A3A7-5F49B87E4F13}" type="pres">
      <dgm:prSet presAssocID="{15707A62-1EB1-46C4-BAC3-E23F710A2EA3}" presName="textRect" presStyleLbl="revTx" presStyleIdx="4" presStyleCnt="5">
        <dgm:presLayoutVars>
          <dgm:chMax val="1"/>
          <dgm:chPref val="1"/>
        </dgm:presLayoutVars>
      </dgm:prSet>
      <dgm:spPr/>
    </dgm:pt>
  </dgm:ptLst>
  <dgm:cxnLst>
    <dgm:cxn modelId="{4D112206-E715-4C9A-ADDE-12CEBE8A1287}" type="presOf" srcId="{86B18C4B-CDBB-4CA7-A36C-4DC91845A204}" destId="{DB6A9BE5-6A5B-4F49-B2D3-4263C4F38317}" srcOrd="0" destOrd="0" presId="urn:microsoft.com/office/officeart/2018/2/layout/IconLabelList"/>
    <dgm:cxn modelId="{7BEDE91F-B3C3-4736-9C60-0727A6D95E4E}" srcId="{98103442-0DDF-4D17-8BDA-542F33750CD4}" destId="{15707A62-1EB1-46C4-BAC3-E23F710A2EA3}" srcOrd="4" destOrd="0" parTransId="{DDF518E2-2E53-40EA-B39A-40675155120C}" sibTransId="{8B2C457D-FBDE-4489-897C-ED4543E1EDE3}"/>
    <dgm:cxn modelId="{01FAAE3C-C059-43B6-85BC-62641C99F42B}" type="presOf" srcId="{15707A62-1EB1-46C4-BAC3-E23F710A2EA3}" destId="{EAFD4005-E5D3-4C22-A3A7-5F49B87E4F13}" srcOrd="0" destOrd="0" presId="urn:microsoft.com/office/officeart/2018/2/layout/IconLabelList"/>
    <dgm:cxn modelId="{C8BCCD3F-BC8C-430B-AA9B-2306DCA40DDC}" type="presOf" srcId="{B87A80BD-5775-44DC-AD24-2CC14E801852}" destId="{D5C30AE1-97F6-45A1-B6BD-4A169A06371F}" srcOrd="0" destOrd="0" presId="urn:microsoft.com/office/officeart/2018/2/layout/IconLabelList"/>
    <dgm:cxn modelId="{2743565D-05B5-4D72-BD2F-7DD34B3B0547}" type="presOf" srcId="{A792723D-AF91-4EC8-B9EB-837545D90FB1}" destId="{FC8E94A9-D89F-4F89-B687-592E95D14419}" srcOrd="0" destOrd="0" presId="urn:microsoft.com/office/officeart/2018/2/layout/IconLabelList"/>
    <dgm:cxn modelId="{226AAA7A-ED3F-4CC0-BDB2-49FFB8871755}" srcId="{98103442-0DDF-4D17-8BDA-542F33750CD4}" destId="{A792723D-AF91-4EC8-B9EB-837545D90FB1}" srcOrd="1" destOrd="0" parTransId="{EFFC80A6-B582-43DC-B940-7E20477DEB66}" sibTransId="{59217F7C-8A5F-4747-8B94-C67F756B486E}"/>
    <dgm:cxn modelId="{ED06FBA0-640C-44EF-B435-7CC2329A1EB3}" srcId="{98103442-0DDF-4D17-8BDA-542F33750CD4}" destId="{86B18C4B-CDBB-4CA7-A36C-4DC91845A204}" srcOrd="0" destOrd="0" parTransId="{979FE717-E6E1-4ADE-AB85-491BEE88BE45}" sibTransId="{33DDEA0F-3057-4CE0-87A5-2DFAB246C527}"/>
    <dgm:cxn modelId="{FA6830B0-3BE8-4C8A-9C96-4B3E214E6C04}" srcId="{98103442-0DDF-4D17-8BDA-542F33750CD4}" destId="{B87A80BD-5775-44DC-AD24-2CC14E801852}" srcOrd="2" destOrd="0" parTransId="{0E3B7BBE-4189-4F64-887B-8BCD34057167}" sibTransId="{6C7384E6-D3F4-4F5E-A279-32B4BAE57015}"/>
    <dgm:cxn modelId="{7E47AFCA-BCBF-4C57-8A7D-FFAAC5920441}" type="presOf" srcId="{A4A8E128-5B4F-47E1-BD52-002B8C226D35}" destId="{3A74CD7F-EC04-4E48-9A9F-051A8DECCB09}" srcOrd="0" destOrd="0" presId="urn:microsoft.com/office/officeart/2018/2/layout/IconLabelList"/>
    <dgm:cxn modelId="{B64A7FD8-B479-4B90-AA13-6123AA3E2799}" type="presOf" srcId="{98103442-0DDF-4D17-8BDA-542F33750CD4}" destId="{B181F963-C4E6-4F37-A914-A1C5D4DB7A62}" srcOrd="0" destOrd="0" presId="urn:microsoft.com/office/officeart/2018/2/layout/IconLabelList"/>
    <dgm:cxn modelId="{AD10F0DD-744B-48F2-9345-9EDF77B7CC1C}" srcId="{98103442-0DDF-4D17-8BDA-542F33750CD4}" destId="{A4A8E128-5B4F-47E1-BD52-002B8C226D35}" srcOrd="3" destOrd="0" parTransId="{FC279216-FA2B-4807-843D-51F7D9FE9414}" sibTransId="{7B3A9331-065B-4809-8BF1-469D53909BF1}"/>
    <dgm:cxn modelId="{740AE318-37A5-4158-8F2F-6D46674CBDA2}" type="presParOf" srcId="{B181F963-C4E6-4F37-A914-A1C5D4DB7A62}" destId="{68D7F781-88AF-43C8-9EB5-3FDCBB2B7A27}" srcOrd="0" destOrd="0" presId="urn:microsoft.com/office/officeart/2018/2/layout/IconLabelList"/>
    <dgm:cxn modelId="{320287BD-1C9D-4A0E-BA3C-32669DACA34E}" type="presParOf" srcId="{68D7F781-88AF-43C8-9EB5-3FDCBB2B7A27}" destId="{5DE99613-2588-4488-817A-4D212499FAFE}" srcOrd="0" destOrd="0" presId="urn:microsoft.com/office/officeart/2018/2/layout/IconLabelList"/>
    <dgm:cxn modelId="{169F6C20-9579-4724-9AE7-38D6D91340FE}" type="presParOf" srcId="{68D7F781-88AF-43C8-9EB5-3FDCBB2B7A27}" destId="{C37990FF-C9F0-4F9B-87B4-E6E73AFA8F32}" srcOrd="1" destOrd="0" presId="urn:microsoft.com/office/officeart/2018/2/layout/IconLabelList"/>
    <dgm:cxn modelId="{64AA2DDF-0D28-4025-9E39-9C30966137A1}" type="presParOf" srcId="{68D7F781-88AF-43C8-9EB5-3FDCBB2B7A27}" destId="{DB6A9BE5-6A5B-4F49-B2D3-4263C4F38317}" srcOrd="2" destOrd="0" presId="urn:microsoft.com/office/officeart/2018/2/layout/IconLabelList"/>
    <dgm:cxn modelId="{0B4434EC-FEEA-43AB-909A-41ACFAB36DAB}" type="presParOf" srcId="{B181F963-C4E6-4F37-A914-A1C5D4DB7A62}" destId="{E5862CA6-5B70-43CE-A0EC-25B27DC62182}" srcOrd="1" destOrd="0" presId="urn:microsoft.com/office/officeart/2018/2/layout/IconLabelList"/>
    <dgm:cxn modelId="{A34488FC-34EA-4D70-A83F-8906A8BB97F6}" type="presParOf" srcId="{B181F963-C4E6-4F37-A914-A1C5D4DB7A62}" destId="{0F4EA534-83E4-406B-B122-182B6DA3F2F9}" srcOrd="2" destOrd="0" presId="urn:microsoft.com/office/officeart/2018/2/layout/IconLabelList"/>
    <dgm:cxn modelId="{B48E41C3-69FE-4364-8EE2-663A0EF1510F}" type="presParOf" srcId="{0F4EA534-83E4-406B-B122-182B6DA3F2F9}" destId="{18EE12FF-71A3-4709-A159-9F3CDE59130F}" srcOrd="0" destOrd="0" presId="urn:microsoft.com/office/officeart/2018/2/layout/IconLabelList"/>
    <dgm:cxn modelId="{762BB434-D751-41A5-91F5-31E3F709D4A5}" type="presParOf" srcId="{0F4EA534-83E4-406B-B122-182B6DA3F2F9}" destId="{3F9A8923-C011-4AA3-B529-61FCFD19DDD0}" srcOrd="1" destOrd="0" presId="urn:microsoft.com/office/officeart/2018/2/layout/IconLabelList"/>
    <dgm:cxn modelId="{779E0B9F-58A6-40E1-8354-32CAC35D1BAF}" type="presParOf" srcId="{0F4EA534-83E4-406B-B122-182B6DA3F2F9}" destId="{FC8E94A9-D89F-4F89-B687-592E95D14419}" srcOrd="2" destOrd="0" presId="urn:microsoft.com/office/officeart/2018/2/layout/IconLabelList"/>
    <dgm:cxn modelId="{7C7E154C-46FE-4C68-BFC9-34CE396A2A12}" type="presParOf" srcId="{B181F963-C4E6-4F37-A914-A1C5D4DB7A62}" destId="{66BA3201-C18F-40E7-A923-A1B1413CE532}" srcOrd="3" destOrd="0" presId="urn:microsoft.com/office/officeart/2018/2/layout/IconLabelList"/>
    <dgm:cxn modelId="{978E0E37-E3E8-4C53-8550-E6D19D613600}" type="presParOf" srcId="{B181F963-C4E6-4F37-A914-A1C5D4DB7A62}" destId="{7FD3E83B-E406-4DE5-B885-7C4AB5DCA181}" srcOrd="4" destOrd="0" presId="urn:microsoft.com/office/officeart/2018/2/layout/IconLabelList"/>
    <dgm:cxn modelId="{6E024267-48CC-46BE-8614-AD6AD16B4668}" type="presParOf" srcId="{7FD3E83B-E406-4DE5-B885-7C4AB5DCA181}" destId="{8A6B6663-771C-45CB-BB71-3794A0ACA77C}" srcOrd="0" destOrd="0" presId="urn:microsoft.com/office/officeart/2018/2/layout/IconLabelList"/>
    <dgm:cxn modelId="{3A34E8F0-0191-4EDE-A29F-502D929448FF}" type="presParOf" srcId="{7FD3E83B-E406-4DE5-B885-7C4AB5DCA181}" destId="{D2CF62BA-0B84-4B4B-A763-F2FFBBFC8C67}" srcOrd="1" destOrd="0" presId="urn:microsoft.com/office/officeart/2018/2/layout/IconLabelList"/>
    <dgm:cxn modelId="{6A06412C-5597-4AD2-BA3B-5B6DF3142571}" type="presParOf" srcId="{7FD3E83B-E406-4DE5-B885-7C4AB5DCA181}" destId="{D5C30AE1-97F6-45A1-B6BD-4A169A06371F}" srcOrd="2" destOrd="0" presId="urn:microsoft.com/office/officeart/2018/2/layout/IconLabelList"/>
    <dgm:cxn modelId="{264E063C-2729-41C5-AADE-264C4549AF50}" type="presParOf" srcId="{B181F963-C4E6-4F37-A914-A1C5D4DB7A62}" destId="{C1535FC0-9224-4E47-A174-54115D1892B7}" srcOrd="5" destOrd="0" presId="urn:microsoft.com/office/officeart/2018/2/layout/IconLabelList"/>
    <dgm:cxn modelId="{D1ACA9BA-FD2F-4A74-B633-1D30A4803D48}" type="presParOf" srcId="{B181F963-C4E6-4F37-A914-A1C5D4DB7A62}" destId="{5E470D50-A988-4D27-A742-CA1756E6D212}" srcOrd="6" destOrd="0" presId="urn:microsoft.com/office/officeart/2018/2/layout/IconLabelList"/>
    <dgm:cxn modelId="{92051BF1-275F-4397-AFDF-B9471FD59DFB}" type="presParOf" srcId="{5E470D50-A988-4D27-A742-CA1756E6D212}" destId="{15A64845-259C-4957-B8BC-9CD51FDC4841}" srcOrd="0" destOrd="0" presId="urn:microsoft.com/office/officeart/2018/2/layout/IconLabelList"/>
    <dgm:cxn modelId="{86D1533A-D330-4469-962F-2E91BB8FFCAB}" type="presParOf" srcId="{5E470D50-A988-4D27-A742-CA1756E6D212}" destId="{3C5CD529-F4BD-4F16-9AF0-D2828B538C04}" srcOrd="1" destOrd="0" presId="urn:microsoft.com/office/officeart/2018/2/layout/IconLabelList"/>
    <dgm:cxn modelId="{C8E04A28-4B48-449C-983C-141A5D9DD957}" type="presParOf" srcId="{5E470D50-A988-4D27-A742-CA1756E6D212}" destId="{3A74CD7F-EC04-4E48-9A9F-051A8DECCB09}" srcOrd="2" destOrd="0" presId="urn:microsoft.com/office/officeart/2018/2/layout/IconLabelList"/>
    <dgm:cxn modelId="{87ED121B-0428-4698-8E06-6459F6426D8C}" type="presParOf" srcId="{B181F963-C4E6-4F37-A914-A1C5D4DB7A62}" destId="{FC0D5518-AAC2-4CB3-8DAA-754B48E1688D}" srcOrd="7" destOrd="0" presId="urn:microsoft.com/office/officeart/2018/2/layout/IconLabelList"/>
    <dgm:cxn modelId="{5FCFC51A-2EFE-4BF8-B34F-B5493D795D32}" type="presParOf" srcId="{B181F963-C4E6-4F37-A914-A1C5D4DB7A62}" destId="{E2D6E4A1-939B-40C0-811A-5CD607647BB3}" srcOrd="8" destOrd="0" presId="urn:microsoft.com/office/officeart/2018/2/layout/IconLabelList"/>
    <dgm:cxn modelId="{D26476E8-1988-43F2-B2B3-3BAA9B6A32DC}" type="presParOf" srcId="{E2D6E4A1-939B-40C0-811A-5CD607647BB3}" destId="{D35186A0-DF8E-420A-886E-C036FC515FAB}" srcOrd="0" destOrd="0" presId="urn:microsoft.com/office/officeart/2018/2/layout/IconLabelList"/>
    <dgm:cxn modelId="{D3BE5DED-6BE9-48B8-A882-39689A8BE1DE}" type="presParOf" srcId="{E2D6E4A1-939B-40C0-811A-5CD607647BB3}" destId="{2410B48E-6174-429D-BF5E-ADE7DDBFA4DF}" srcOrd="1" destOrd="0" presId="urn:microsoft.com/office/officeart/2018/2/layout/IconLabelList"/>
    <dgm:cxn modelId="{5077B90C-9700-4CA7-BF28-2BE485388AFE}" type="presParOf" srcId="{E2D6E4A1-939B-40C0-811A-5CD607647BB3}" destId="{EAFD4005-E5D3-4C22-A3A7-5F49B87E4F1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45F8BE4-2D8E-4233-AB80-5776173FC425}" type="doc">
      <dgm:prSet loTypeId="urn:microsoft.com/office/officeart/2018/2/layout/IconVerticalSolidList" loCatId="icon" qsTypeId="urn:microsoft.com/office/officeart/2005/8/quickstyle/simple1#158" qsCatId="simple" csTypeId="urn:microsoft.com/office/officeart/2018/5/colors/Iconchunking_neutralbg_colorful1" csCatId="colorful" phldr="1"/>
      <dgm:spPr/>
      <dgm:t>
        <a:bodyPr/>
        <a:lstStyle/>
        <a:p>
          <a:endParaRPr lang="en-US"/>
        </a:p>
      </dgm:t>
    </dgm:pt>
    <dgm:pt modelId="{AA75C744-6E9B-4AF2-83D0-2044970E6A43}">
      <dgm:prSet/>
      <dgm:spPr/>
      <dgm:t>
        <a:bodyPr/>
        <a:lstStyle/>
        <a:p>
          <a:r>
            <a:rPr lang="en-US"/>
            <a:t>Imagine you have found ten papers for your proposal. </a:t>
          </a:r>
        </a:p>
      </dgm:t>
    </dgm:pt>
    <dgm:pt modelId="{1607EF2A-4EAF-4D22-A9AF-3D94BEFC4B46}" type="parTrans" cxnId="{1CFEA0CE-544F-4246-B2AC-CDF035F6AC94}">
      <dgm:prSet/>
      <dgm:spPr/>
      <dgm:t>
        <a:bodyPr/>
        <a:lstStyle/>
        <a:p>
          <a:endParaRPr lang="en-US"/>
        </a:p>
      </dgm:t>
    </dgm:pt>
    <dgm:pt modelId="{80194481-E1C5-4591-A07C-18D7D931AE08}" type="sibTrans" cxnId="{1CFEA0CE-544F-4246-B2AC-CDF035F6AC94}">
      <dgm:prSet/>
      <dgm:spPr/>
      <dgm:t>
        <a:bodyPr/>
        <a:lstStyle/>
        <a:p>
          <a:endParaRPr lang="en-US"/>
        </a:p>
      </dgm:t>
    </dgm:pt>
    <dgm:pt modelId="{7B501EC7-4D36-4C22-8A1F-735EDF02DFAA}">
      <dgm:prSet/>
      <dgm:spPr/>
      <dgm:t>
        <a:bodyPr/>
        <a:lstStyle/>
        <a:p>
          <a:r>
            <a:rPr lang="en-US"/>
            <a:t>If you discuss them one by one, you will not have a literature review. </a:t>
          </a:r>
        </a:p>
      </dgm:t>
    </dgm:pt>
    <dgm:pt modelId="{F724A63D-EFB3-44BB-81E5-23CD0BA89762}" type="parTrans" cxnId="{7C2A4518-C97D-4D43-8198-FBB73FB53425}">
      <dgm:prSet/>
      <dgm:spPr/>
      <dgm:t>
        <a:bodyPr/>
        <a:lstStyle/>
        <a:p>
          <a:endParaRPr lang="en-US"/>
        </a:p>
      </dgm:t>
    </dgm:pt>
    <dgm:pt modelId="{11B84541-3931-42B2-9FFF-BAABF59459B2}" type="sibTrans" cxnId="{7C2A4518-C97D-4D43-8198-FBB73FB53425}">
      <dgm:prSet/>
      <dgm:spPr/>
      <dgm:t>
        <a:bodyPr/>
        <a:lstStyle/>
        <a:p>
          <a:endParaRPr lang="en-US"/>
        </a:p>
      </dgm:t>
    </dgm:pt>
    <dgm:pt modelId="{44BC3FDF-BA51-44CF-8F59-5CC950CBEEE4}">
      <dgm:prSet/>
      <dgm:spPr/>
      <dgm:t>
        <a:bodyPr/>
        <a:lstStyle/>
        <a:p>
          <a:r>
            <a:rPr lang="en-US"/>
            <a:t>You will have ten mini summaries. </a:t>
          </a:r>
        </a:p>
      </dgm:t>
    </dgm:pt>
    <dgm:pt modelId="{11A71A75-ED31-4121-93F3-20AD39D4ADCD}" type="parTrans" cxnId="{DAACDF9D-23CF-4848-B1D9-41CA65A18FA8}">
      <dgm:prSet/>
      <dgm:spPr/>
      <dgm:t>
        <a:bodyPr/>
        <a:lstStyle/>
        <a:p>
          <a:endParaRPr lang="en-US"/>
        </a:p>
      </dgm:t>
    </dgm:pt>
    <dgm:pt modelId="{28F2A66F-B18E-4C6C-A2C2-9AE290EEAF33}" type="sibTrans" cxnId="{DAACDF9D-23CF-4848-B1D9-41CA65A18FA8}">
      <dgm:prSet/>
      <dgm:spPr/>
      <dgm:t>
        <a:bodyPr/>
        <a:lstStyle/>
        <a:p>
          <a:endParaRPr lang="en-US"/>
        </a:p>
      </dgm:t>
    </dgm:pt>
    <dgm:pt modelId="{31519219-56EB-4ED3-A1C5-CC37F9E756A0}">
      <dgm:prSet/>
      <dgm:spPr/>
      <dgm:t>
        <a:bodyPr/>
        <a:lstStyle/>
        <a:p>
          <a:r>
            <a:rPr lang="en-US"/>
            <a:t>Your task is to discover the bigger story the literature is telling.</a:t>
          </a:r>
        </a:p>
      </dgm:t>
    </dgm:pt>
    <dgm:pt modelId="{978B92DF-1479-4DBC-9CD0-F27A6E2E5EDB}" type="parTrans" cxnId="{D67D723F-1904-4A35-8D50-406EEC30BAF2}">
      <dgm:prSet/>
      <dgm:spPr/>
      <dgm:t>
        <a:bodyPr/>
        <a:lstStyle/>
        <a:p>
          <a:endParaRPr lang="en-US"/>
        </a:p>
      </dgm:t>
    </dgm:pt>
    <dgm:pt modelId="{CAF9E422-CAD2-40C6-9AFC-0CA5B2207588}" type="sibTrans" cxnId="{D67D723F-1904-4A35-8D50-406EEC30BAF2}">
      <dgm:prSet/>
      <dgm:spPr/>
      <dgm:t>
        <a:bodyPr/>
        <a:lstStyle/>
        <a:p>
          <a:endParaRPr lang="en-US"/>
        </a:p>
      </dgm:t>
    </dgm:pt>
    <dgm:pt modelId="{1E922A6C-4C67-4C8C-A255-8F9F543D1ACC}" type="pres">
      <dgm:prSet presAssocID="{445F8BE4-2D8E-4233-AB80-5776173FC425}" presName="root" presStyleCnt="0">
        <dgm:presLayoutVars>
          <dgm:dir/>
          <dgm:resizeHandles val="exact"/>
        </dgm:presLayoutVars>
      </dgm:prSet>
      <dgm:spPr/>
    </dgm:pt>
    <dgm:pt modelId="{68EB522B-69C7-4BE5-A012-A371D180B25D}" type="pres">
      <dgm:prSet presAssocID="{AA75C744-6E9B-4AF2-83D0-2044970E6A43}" presName="compNode" presStyleCnt="0"/>
      <dgm:spPr/>
    </dgm:pt>
    <dgm:pt modelId="{16C2797F-5437-4A6D-813E-CD788C9CE9F6}" type="pres">
      <dgm:prSet presAssocID="{AA75C744-6E9B-4AF2-83D0-2044970E6A43}" presName="bgRect" presStyleLbl="bgShp" presStyleIdx="0" presStyleCnt="4"/>
      <dgm:spPr/>
    </dgm:pt>
    <dgm:pt modelId="{7E3B0562-0D60-4D04-B362-A9E4F7459DD4}" type="pres">
      <dgm:prSet presAssocID="{AA75C744-6E9B-4AF2-83D0-2044970E6A4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rson with Idea"/>
        </a:ext>
      </dgm:extLst>
    </dgm:pt>
    <dgm:pt modelId="{65925206-14E1-4A0B-B5CD-9DA44A35E6A2}" type="pres">
      <dgm:prSet presAssocID="{AA75C744-6E9B-4AF2-83D0-2044970E6A43}" presName="spaceRect" presStyleCnt="0"/>
      <dgm:spPr/>
    </dgm:pt>
    <dgm:pt modelId="{3CA38F19-627C-4F02-8A82-0E3562A6D2D0}" type="pres">
      <dgm:prSet presAssocID="{AA75C744-6E9B-4AF2-83D0-2044970E6A43}" presName="parTx" presStyleLbl="revTx" presStyleIdx="0" presStyleCnt="4">
        <dgm:presLayoutVars>
          <dgm:chMax val="0"/>
          <dgm:chPref val="0"/>
        </dgm:presLayoutVars>
      </dgm:prSet>
      <dgm:spPr/>
    </dgm:pt>
    <dgm:pt modelId="{D9FBE35B-5F05-43A4-B25B-03DD9E915DB0}" type="pres">
      <dgm:prSet presAssocID="{80194481-E1C5-4591-A07C-18D7D931AE08}" presName="sibTrans" presStyleCnt="0"/>
      <dgm:spPr/>
    </dgm:pt>
    <dgm:pt modelId="{BA633A98-4540-4D93-9207-DE404DA97005}" type="pres">
      <dgm:prSet presAssocID="{7B501EC7-4D36-4C22-8A1F-735EDF02DFAA}" presName="compNode" presStyleCnt="0"/>
      <dgm:spPr/>
    </dgm:pt>
    <dgm:pt modelId="{7FE52D77-47D4-452D-A4D0-6A12D6A4FBED}" type="pres">
      <dgm:prSet presAssocID="{7B501EC7-4D36-4C22-8A1F-735EDF02DFAA}" presName="bgRect" presStyleLbl="bgShp" presStyleIdx="1" presStyleCnt="4"/>
      <dgm:spPr/>
    </dgm:pt>
    <dgm:pt modelId="{95E0B304-3621-400D-8FA5-650BA1BD9AAF}" type="pres">
      <dgm:prSet presAssocID="{7B501EC7-4D36-4C22-8A1F-735EDF02DFA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280C0EBB-896B-4C77-8352-5905986D6A75}" type="pres">
      <dgm:prSet presAssocID="{7B501EC7-4D36-4C22-8A1F-735EDF02DFAA}" presName="spaceRect" presStyleCnt="0"/>
      <dgm:spPr/>
    </dgm:pt>
    <dgm:pt modelId="{5E937814-7BF1-4E9C-BB94-B868F5287DAD}" type="pres">
      <dgm:prSet presAssocID="{7B501EC7-4D36-4C22-8A1F-735EDF02DFAA}" presName="parTx" presStyleLbl="revTx" presStyleIdx="1" presStyleCnt="4">
        <dgm:presLayoutVars>
          <dgm:chMax val="0"/>
          <dgm:chPref val="0"/>
        </dgm:presLayoutVars>
      </dgm:prSet>
      <dgm:spPr/>
    </dgm:pt>
    <dgm:pt modelId="{BAE06972-442C-47E3-A2A4-9517032EE2B0}" type="pres">
      <dgm:prSet presAssocID="{11B84541-3931-42B2-9FFF-BAABF59459B2}" presName="sibTrans" presStyleCnt="0"/>
      <dgm:spPr/>
    </dgm:pt>
    <dgm:pt modelId="{A9AA0DCA-9FD9-44AF-A6A4-98DEFD7A12D4}" type="pres">
      <dgm:prSet presAssocID="{44BC3FDF-BA51-44CF-8F59-5CC950CBEEE4}" presName="compNode" presStyleCnt="0"/>
      <dgm:spPr/>
    </dgm:pt>
    <dgm:pt modelId="{E87F8316-3D3D-4675-8726-51E6885C714E}" type="pres">
      <dgm:prSet presAssocID="{44BC3FDF-BA51-44CF-8F59-5CC950CBEEE4}" presName="bgRect" presStyleLbl="bgShp" presStyleIdx="2" presStyleCnt="4"/>
      <dgm:spPr/>
    </dgm:pt>
    <dgm:pt modelId="{BD6F4FCE-6274-4B6A-A2E5-9006C4918C68}" type="pres">
      <dgm:prSet presAssocID="{44BC3FDF-BA51-44CF-8F59-5CC950CBEEE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0250C275-F8EA-47A7-84C7-1EA97A1E6905}" type="pres">
      <dgm:prSet presAssocID="{44BC3FDF-BA51-44CF-8F59-5CC950CBEEE4}" presName="spaceRect" presStyleCnt="0"/>
      <dgm:spPr/>
    </dgm:pt>
    <dgm:pt modelId="{5FA6EB42-90E1-4377-8AEA-DD7DE1918909}" type="pres">
      <dgm:prSet presAssocID="{44BC3FDF-BA51-44CF-8F59-5CC950CBEEE4}" presName="parTx" presStyleLbl="revTx" presStyleIdx="2" presStyleCnt="4">
        <dgm:presLayoutVars>
          <dgm:chMax val="0"/>
          <dgm:chPref val="0"/>
        </dgm:presLayoutVars>
      </dgm:prSet>
      <dgm:spPr/>
    </dgm:pt>
    <dgm:pt modelId="{669AE9BB-64CC-496E-84CC-02809A462A45}" type="pres">
      <dgm:prSet presAssocID="{28F2A66F-B18E-4C6C-A2C2-9AE290EEAF33}" presName="sibTrans" presStyleCnt="0"/>
      <dgm:spPr/>
    </dgm:pt>
    <dgm:pt modelId="{30A7F72B-CDE4-4C23-920E-B291FB951CEB}" type="pres">
      <dgm:prSet presAssocID="{31519219-56EB-4ED3-A1C5-CC37F9E756A0}" presName="compNode" presStyleCnt="0"/>
      <dgm:spPr/>
    </dgm:pt>
    <dgm:pt modelId="{07704442-2B7D-4895-9A1C-29E42ACD28BE}" type="pres">
      <dgm:prSet presAssocID="{31519219-56EB-4ED3-A1C5-CC37F9E756A0}" presName="bgRect" presStyleLbl="bgShp" presStyleIdx="3" presStyleCnt="4"/>
      <dgm:spPr/>
    </dgm:pt>
    <dgm:pt modelId="{2E7F5E24-079D-4AD1-88BE-138B65BD8708}" type="pres">
      <dgm:prSet presAssocID="{31519219-56EB-4ED3-A1C5-CC37F9E756A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814B4548-DE0A-42C5-9B89-AF8AC922660A}" type="pres">
      <dgm:prSet presAssocID="{31519219-56EB-4ED3-A1C5-CC37F9E756A0}" presName="spaceRect" presStyleCnt="0"/>
      <dgm:spPr/>
    </dgm:pt>
    <dgm:pt modelId="{DF17F84C-B810-45A0-BBF9-854CD0548DAD}" type="pres">
      <dgm:prSet presAssocID="{31519219-56EB-4ED3-A1C5-CC37F9E756A0}" presName="parTx" presStyleLbl="revTx" presStyleIdx="3" presStyleCnt="4">
        <dgm:presLayoutVars>
          <dgm:chMax val="0"/>
          <dgm:chPref val="0"/>
        </dgm:presLayoutVars>
      </dgm:prSet>
      <dgm:spPr/>
    </dgm:pt>
  </dgm:ptLst>
  <dgm:cxnLst>
    <dgm:cxn modelId="{7C2A4518-C97D-4D43-8198-FBB73FB53425}" srcId="{445F8BE4-2D8E-4233-AB80-5776173FC425}" destId="{7B501EC7-4D36-4C22-8A1F-735EDF02DFAA}" srcOrd="1" destOrd="0" parTransId="{F724A63D-EFB3-44BB-81E5-23CD0BA89762}" sibTransId="{11B84541-3931-42B2-9FFF-BAABF59459B2}"/>
    <dgm:cxn modelId="{4B764A1E-E719-453A-9B4A-2E191C852DCF}" type="presOf" srcId="{44BC3FDF-BA51-44CF-8F59-5CC950CBEEE4}" destId="{5FA6EB42-90E1-4377-8AEA-DD7DE1918909}" srcOrd="0" destOrd="0" presId="urn:microsoft.com/office/officeart/2018/2/layout/IconVerticalSolidList"/>
    <dgm:cxn modelId="{E17BFC22-FFCB-483C-B383-F5CC03D71E89}" type="presOf" srcId="{7B501EC7-4D36-4C22-8A1F-735EDF02DFAA}" destId="{5E937814-7BF1-4E9C-BB94-B868F5287DAD}" srcOrd="0" destOrd="0" presId="urn:microsoft.com/office/officeart/2018/2/layout/IconVerticalSolidList"/>
    <dgm:cxn modelId="{85C91A3C-7B96-4843-A984-AFD1D1B98B91}" type="presOf" srcId="{31519219-56EB-4ED3-A1C5-CC37F9E756A0}" destId="{DF17F84C-B810-45A0-BBF9-854CD0548DAD}" srcOrd="0" destOrd="0" presId="urn:microsoft.com/office/officeart/2018/2/layout/IconVerticalSolidList"/>
    <dgm:cxn modelId="{D67D723F-1904-4A35-8D50-406EEC30BAF2}" srcId="{445F8BE4-2D8E-4233-AB80-5776173FC425}" destId="{31519219-56EB-4ED3-A1C5-CC37F9E756A0}" srcOrd="3" destOrd="0" parTransId="{978B92DF-1479-4DBC-9CD0-F27A6E2E5EDB}" sibTransId="{CAF9E422-CAD2-40C6-9AFC-0CA5B2207588}"/>
    <dgm:cxn modelId="{CC563A75-B0E7-45C6-8E8E-57488AA8D89C}" type="presOf" srcId="{445F8BE4-2D8E-4233-AB80-5776173FC425}" destId="{1E922A6C-4C67-4C8C-A255-8F9F543D1ACC}" srcOrd="0" destOrd="0" presId="urn:microsoft.com/office/officeart/2018/2/layout/IconVerticalSolidList"/>
    <dgm:cxn modelId="{DAACDF9D-23CF-4848-B1D9-41CA65A18FA8}" srcId="{445F8BE4-2D8E-4233-AB80-5776173FC425}" destId="{44BC3FDF-BA51-44CF-8F59-5CC950CBEEE4}" srcOrd="2" destOrd="0" parTransId="{11A71A75-ED31-4121-93F3-20AD39D4ADCD}" sibTransId="{28F2A66F-B18E-4C6C-A2C2-9AE290EEAF33}"/>
    <dgm:cxn modelId="{1CFEA0CE-544F-4246-B2AC-CDF035F6AC94}" srcId="{445F8BE4-2D8E-4233-AB80-5776173FC425}" destId="{AA75C744-6E9B-4AF2-83D0-2044970E6A43}" srcOrd="0" destOrd="0" parTransId="{1607EF2A-4EAF-4D22-A9AF-3D94BEFC4B46}" sibTransId="{80194481-E1C5-4591-A07C-18D7D931AE08}"/>
    <dgm:cxn modelId="{BBC8AFE0-E276-47AD-898A-9D8C6D54F264}" type="presOf" srcId="{AA75C744-6E9B-4AF2-83D0-2044970E6A43}" destId="{3CA38F19-627C-4F02-8A82-0E3562A6D2D0}" srcOrd="0" destOrd="0" presId="urn:microsoft.com/office/officeart/2018/2/layout/IconVerticalSolidList"/>
    <dgm:cxn modelId="{5F69FE61-1E74-45E9-AA95-B7D688CF7EE0}" type="presParOf" srcId="{1E922A6C-4C67-4C8C-A255-8F9F543D1ACC}" destId="{68EB522B-69C7-4BE5-A012-A371D180B25D}" srcOrd="0" destOrd="0" presId="urn:microsoft.com/office/officeart/2018/2/layout/IconVerticalSolidList"/>
    <dgm:cxn modelId="{A14C24F7-6ABD-4B5B-8CA0-07F6E5CCF02B}" type="presParOf" srcId="{68EB522B-69C7-4BE5-A012-A371D180B25D}" destId="{16C2797F-5437-4A6D-813E-CD788C9CE9F6}" srcOrd="0" destOrd="0" presId="urn:microsoft.com/office/officeart/2018/2/layout/IconVerticalSolidList"/>
    <dgm:cxn modelId="{AECC866D-E416-4ED3-8594-399760D36EE2}" type="presParOf" srcId="{68EB522B-69C7-4BE5-A012-A371D180B25D}" destId="{7E3B0562-0D60-4D04-B362-A9E4F7459DD4}" srcOrd="1" destOrd="0" presId="urn:microsoft.com/office/officeart/2018/2/layout/IconVerticalSolidList"/>
    <dgm:cxn modelId="{2BC31A06-9FCC-4CB6-9C0F-B4CF4718BB87}" type="presParOf" srcId="{68EB522B-69C7-4BE5-A012-A371D180B25D}" destId="{65925206-14E1-4A0B-B5CD-9DA44A35E6A2}" srcOrd="2" destOrd="0" presId="urn:microsoft.com/office/officeart/2018/2/layout/IconVerticalSolidList"/>
    <dgm:cxn modelId="{109FC99E-F5B2-4474-8BB1-6E89023D7835}" type="presParOf" srcId="{68EB522B-69C7-4BE5-A012-A371D180B25D}" destId="{3CA38F19-627C-4F02-8A82-0E3562A6D2D0}" srcOrd="3" destOrd="0" presId="urn:microsoft.com/office/officeart/2018/2/layout/IconVerticalSolidList"/>
    <dgm:cxn modelId="{9D2230BD-ABA8-4B08-B15C-39A28F5FE695}" type="presParOf" srcId="{1E922A6C-4C67-4C8C-A255-8F9F543D1ACC}" destId="{D9FBE35B-5F05-43A4-B25B-03DD9E915DB0}" srcOrd="1" destOrd="0" presId="urn:microsoft.com/office/officeart/2018/2/layout/IconVerticalSolidList"/>
    <dgm:cxn modelId="{1034B77A-67D9-4F78-9F14-C8EFA324F199}" type="presParOf" srcId="{1E922A6C-4C67-4C8C-A255-8F9F543D1ACC}" destId="{BA633A98-4540-4D93-9207-DE404DA97005}" srcOrd="2" destOrd="0" presId="urn:microsoft.com/office/officeart/2018/2/layout/IconVerticalSolidList"/>
    <dgm:cxn modelId="{EC5953B0-A571-4DEA-B5AB-4232228AD131}" type="presParOf" srcId="{BA633A98-4540-4D93-9207-DE404DA97005}" destId="{7FE52D77-47D4-452D-A4D0-6A12D6A4FBED}" srcOrd="0" destOrd="0" presId="urn:microsoft.com/office/officeart/2018/2/layout/IconVerticalSolidList"/>
    <dgm:cxn modelId="{2CBEE43A-28F7-48A1-89DD-549F2B7BC45E}" type="presParOf" srcId="{BA633A98-4540-4D93-9207-DE404DA97005}" destId="{95E0B304-3621-400D-8FA5-650BA1BD9AAF}" srcOrd="1" destOrd="0" presId="urn:microsoft.com/office/officeart/2018/2/layout/IconVerticalSolidList"/>
    <dgm:cxn modelId="{4F00F1AB-C813-4864-885C-EE926F363710}" type="presParOf" srcId="{BA633A98-4540-4D93-9207-DE404DA97005}" destId="{280C0EBB-896B-4C77-8352-5905986D6A75}" srcOrd="2" destOrd="0" presId="urn:microsoft.com/office/officeart/2018/2/layout/IconVerticalSolidList"/>
    <dgm:cxn modelId="{3984CD2E-5BB6-47FE-A5D8-444719661878}" type="presParOf" srcId="{BA633A98-4540-4D93-9207-DE404DA97005}" destId="{5E937814-7BF1-4E9C-BB94-B868F5287DAD}" srcOrd="3" destOrd="0" presId="urn:microsoft.com/office/officeart/2018/2/layout/IconVerticalSolidList"/>
    <dgm:cxn modelId="{1DCBB451-D66D-4357-9A3B-86560E3B6098}" type="presParOf" srcId="{1E922A6C-4C67-4C8C-A255-8F9F543D1ACC}" destId="{BAE06972-442C-47E3-A2A4-9517032EE2B0}" srcOrd="3" destOrd="0" presId="urn:microsoft.com/office/officeart/2018/2/layout/IconVerticalSolidList"/>
    <dgm:cxn modelId="{5803DB86-EBF2-4B63-9B30-AB7384EF5590}" type="presParOf" srcId="{1E922A6C-4C67-4C8C-A255-8F9F543D1ACC}" destId="{A9AA0DCA-9FD9-44AF-A6A4-98DEFD7A12D4}" srcOrd="4" destOrd="0" presId="urn:microsoft.com/office/officeart/2018/2/layout/IconVerticalSolidList"/>
    <dgm:cxn modelId="{B0C949ED-AE0A-4691-95D1-48BECAC53109}" type="presParOf" srcId="{A9AA0DCA-9FD9-44AF-A6A4-98DEFD7A12D4}" destId="{E87F8316-3D3D-4675-8726-51E6885C714E}" srcOrd="0" destOrd="0" presId="urn:microsoft.com/office/officeart/2018/2/layout/IconVerticalSolidList"/>
    <dgm:cxn modelId="{213AE6EC-4C4B-427A-B8B7-0EFE3EC88353}" type="presParOf" srcId="{A9AA0DCA-9FD9-44AF-A6A4-98DEFD7A12D4}" destId="{BD6F4FCE-6274-4B6A-A2E5-9006C4918C68}" srcOrd="1" destOrd="0" presId="urn:microsoft.com/office/officeart/2018/2/layout/IconVerticalSolidList"/>
    <dgm:cxn modelId="{F6993E4E-8673-44A5-AB40-23D34D827043}" type="presParOf" srcId="{A9AA0DCA-9FD9-44AF-A6A4-98DEFD7A12D4}" destId="{0250C275-F8EA-47A7-84C7-1EA97A1E6905}" srcOrd="2" destOrd="0" presId="urn:microsoft.com/office/officeart/2018/2/layout/IconVerticalSolidList"/>
    <dgm:cxn modelId="{ACF2F8B5-9AE8-4797-BE61-AED0FA2FDFBE}" type="presParOf" srcId="{A9AA0DCA-9FD9-44AF-A6A4-98DEFD7A12D4}" destId="{5FA6EB42-90E1-4377-8AEA-DD7DE1918909}" srcOrd="3" destOrd="0" presId="urn:microsoft.com/office/officeart/2018/2/layout/IconVerticalSolidList"/>
    <dgm:cxn modelId="{FA57143F-9726-4E05-B17D-BA76C3A7040A}" type="presParOf" srcId="{1E922A6C-4C67-4C8C-A255-8F9F543D1ACC}" destId="{669AE9BB-64CC-496E-84CC-02809A462A45}" srcOrd="5" destOrd="0" presId="urn:microsoft.com/office/officeart/2018/2/layout/IconVerticalSolidList"/>
    <dgm:cxn modelId="{2EAB0E46-9929-422E-83E4-D264B988A1AE}" type="presParOf" srcId="{1E922A6C-4C67-4C8C-A255-8F9F543D1ACC}" destId="{30A7F72B-CDE4-4C23-920E-B291FB951CEB}" srcOrd="6" destOrd="0" presId="urn:microsoft.com/office/officeart/2018/2/layout/IconVerticalSolidList"/>
    <dgm:cxn modelId="{029E5E1A-2D1F-4418-8AAC-EC1A0B2F5F53}" type="presParOf" srcId="{30A7F72B-CDE4-4C23-920E-B291FB951CEB}" destId="{07704442-2B7D-4895-9A1C-29E42ACD28BE}" srcOrd="0" destOrd="0" presId="urn:microsoft.com/office/officeart/2018/2/layout/IconVerticalSolidList"/>
    <dgm:cxn modelId="{52D925C9-48F2-445A-920E-8383E5208738}" type="presParOf" srcId="{30A7F72B-CDE4-4C23-920E-B291FB951CEB}" destId="{2E7F5E24-079D-4AD1-88BE-138B65BD8708}" srcOrd="1" destOrd="0" presId="urn:microsoft.com/office/officeart/2018/2/layout/IconVerticalSolidList"/>
    <dgm:cxn modelId="{CE34B4BB-0C7B-4EC6-8C3B-4DDEB90C7CBA}" type="presParOf" srcId="{30A7F72B-CDE4-4C23-920E-B291FB951CEB}" destId="{814B4548-DE0A-42C5-9B89-AF8AC922660A}" srcOrd="2" destOrd="0" presId="urn:microsoft.com/office/officeart/2018/2/layout/IconVerticalSolidList"/>
    <dgm:cxn modelId="{FAE7CAC0-CBEF-4E29-857A-C5F03ABB1B44}" type="presParOf" srcId="{30A7F72B-CDE4-4C23-920E-B291FB951CEB}" destId="{DF17F84C-B810-45A0-BBF9-854CD0548DA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D8890BB-775A-4359-9367-769E90A7124D}" type="doc">
      <dgm:prSet loTypeId="urn:microsoft.com/office/officeart/2018/2/layout/IconVerticalSolidList" loCatId="icon" qsTypeId="urn:microsoft.com/office/officeart/2005/8/quickstyle/simple1#166" qsCatId="simple" csTypeId="urn:microsoft.com/office/officeart/2018/5/colors/Iconchunking_neutralbg_colorful1" csCatId="colorful" phldr="1"/>
      <dgm:spPr/>
      <dgm:t>
        <a:bodyPr/>
        <a:lstStyle/>
        <a:p>
          <a:endParaRPr lang="en-US"/>
        </a:p>
      </dgm:t>
    </dgm:pt>
    <dgm:pt modelId="{52D86745-C222-4E5F-808A-78487CF7FF54}">
      <dgm:prSet/>
      <dgm:spPr/>
      <dgm:t>
        <a:bodyPr/>
        <a:lstStyle/>
        <a:p>
          <a:r>
            <a:rPr lang="en-US"/>
            <a:t>There are eight papers on the document on Moodle for today. </a:t>
          </a:r>
        </a:p>
      </dgm:t>
    </dgm:pt>
    <dgm:pt modelId="{F6674BD5-9C15-40BE-906C-E74771AADF1B}" type="parTrans" cxnId="{DDD50099-1779-487A-8500-493ED5B8466C}">
      <dgm:prSet/>
      <dgm:spPr/>
      <dgm:t>
        <a:bodyPr/>
        <a:lstStyle/>
        <a:p>
          <a:endParaRPr lang="en-US"/>
        </a:p>
      </dgm:t>
    </dgm:pt>
    <dgm:pt modelId="{92E6B68B-939B-43D9-BF60-F0B5900A67C4}" type="sibTrans" cxnId="{DDD50099-1779-487A-8500-493ED5B8466C}">
      <dgm:prSet/>
      <dgm:spPr/>
      <dgm:t>
        <a:bodyPr/>
        <a:lstStyle/>
        <a:p>
          <a:endParaRPr lang="en-US"/>
        </a:p>
      </dgm:t>
    </dgm:pt>
    <dgm:pt modelId="{BD7E96C9-369A-40C0-973C-234AC3C9794C}">
      <dgm:prSet/>
      <dgm:spPr/>
      <dgm:t>
        <a:bodyPr/>
        <a:lstStyle/>
        <a:p>
          <a:r>
            <a:rPr lang="en-US"/>
            <a:t>They are all fictitious. </a:t>
          </a:r>
        </a:p>
      </dgm:t>
    </dgm:pt>
    <dgm:pt modelId="{0FCC46E4-FCE5-4FD1-8804-2B066CBC3E82}" type="parTrans" cxnId="{57236F6D-CA5B-41F5-A472-E3405B2DF3BF}">
      <dgm:prSet/>
      <dgm:spPr/>
      <dgm:t>
        <a:bodyPr/>
        <a:lstStyle/>
        <a:p>
          <a:endParaRPr lang="en-US"/>
        </a:p>
      </dgm:t>
    </dgm:pt>
    <dgm:pt modelId="{C7EC6028-D948-4578-A592-442F418D3F78}" type="sibTrans" cxnId="{57236F6D-CA5B-41F5-A472-E3405B2DF3BF}">
      <dgm:prSet/>
      <dgm:spPr/>
      <dgm:t>
        <a:bodyPr/>
        <a:lstStyle/>
        <a:p>
          <a:endParaRPr lang="en-US"/>
        </a:p>
      </dgm:t>
    </dgm:pt>
    <dgm:pt modelId="{3EFC2750-D0D2-43B0-BAAA-E8BF3D3154DA}">
      <dgm:prSet/>
      <dgm:spPr/>
      <dgm:t>
        <a:bodyPr/>
        <a:lstStyle/>
        <a:p>
          <a:r>
            <a:rPr lang="en-US"/>
            <a:t>Identify three or four themes that you see from the findings. </a:t>
          </a:r>
        </a:p>
      </dgm:t>
    </dgm:pt>
    <dgm:pt modelId="{472CD698-1508-4D6D-B9B6-E66F05017AD7}" type="parTrans" cxnId="{C004D893-2F8E-4FDD-B868-9F532B4C9E89}">
      <dgm:prSet/>
      <dgm:spPr/>
      <dgm:t>
        <a:bodyPr/>
        <a:lstStyle/>
        <a:p>
          <a:endParaRPr lang="en-US"/>
        </a:p>
      </dgm:t>
    </dgm:pt>
    <dgm:pt modelId="{449C61B2-ACD3-4EBD-9227-17A363E9A64A}" type="sibTrans" cxnId="{C004D893-2F8E-4FDD-B868-9F532B4C9E89}">
      <dgm:prSet/>
      <dgm:spPr/>
      <dgm:t>
        <a:bodyPr/>
        <a:lstStyle/>
        <a:p>
          <a:endParaRPr lang="en-US"/>
        </a:p>
      </dgm:t>
    </dgm:pt>
    <dgm:pt modelId="{0A3EACE2-6E39-44EA-BF3E-E54DECC38C40}" type="pres">
      <dgm:prSet presAssocID="{CD8890BB-775A-4359-9367-769E90A7124D}" presName="root" presStyleCnt="0">
        <dgm:presLayoutVars>
          <dgm:dir/>
          <dgm:resizeHandles val="exact"/>
        </dgm:presLayoutVars>
      </dgm:prSet>
      <dgm:spPr/>
    </dgm:pt>
    <dgm:pt modelId="{4E6DE706-B64A-4E30-BF36-3A170BC1523A}" type="pres">
      <dgm:prSet presAssocID="{52D86745-C222-4E5F-808A-78487CF7FF54}" presName="compNode" presStyleCnt="0"/>
      <dgm:spPr/>
    </dgm:pt>
    <dgm:pt modelId="{BF19FB72-09DD-42C2-856B-AEB7077B40F5}" type="pres">
      <dgm:prSet presAssocID="{52D86745-C222-4E5F-808A-78487CF7FF54}" presName="bgRect" presStyleLbl="bgShp" presStyleIdx="0" presStyleCnt="3"/>
      <dgm:spPr/>
    </dgm:pt>
    <dgm:pt modelId="{5D7B65B1-DC57-4E80-B134-A47E2B2B5F77}" type="pres">
      <dgm:prSet presAssocID="{52D86745-C222-4E5F-808A-78487CF7FF5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aper"/>
        </a:ext>
      </dgm:extLst>
    </dgm:pt>
    <dgm:pt modelId="{25BFDEE2-2386-434E-B8A2-1A23910AF1A3}" type="pres">
      <dgm:prSet presAssocID="{52D86745-C222-4E5F-808A-78487CF7FF54}" presName="spaceRect" presStyleCnt="0"/>
      <dgm:spPr/>
    </dgm:pt>
    <dgm:pt modelId="{73A93C24-7759-4D6D-9E10-79EFB59862BB}" type="pres">
      <dgm:prSet presAssocID="{52D86745-C222-4E5F-808A-78487CF7FF54}" presName="parTx" presStyleLbl="revTx" presStyleIdx="0" presStyleCnt="3">
        <dgm:presLayoutVars>
          <dgm:chMax val="0"/>
          <dgm:chPref val="0"/>
        </dgm:presLayoutVars>
      </dgm:prSet>
      <dgm:spPr/>
    </dgm:pt>
    <dgm:pt modelId="{DB0E5882-3FEA-41D5-8095-DDDB3352A10B}" type="pres">
      <dgm:prSet presAssocID="{92E6B68B-939B-43D9-BF60-F0B5900A67C4}" presName="sibTrans" presStyleCnt="0"/>
      <dgm:spPr/>
    </dgm:pt>
    <dgm:pt modelId="{56C496F7-71B0-4CC2-B973-4B3E2EFAD270}" type="pres">
      <dgm:prSet presAssocID="{BD7E96C9-369A-40C0-973C-234AC3C9794C}" presName="compNode" presStyleCnt="0"/>
      <dgm:spPr/>
    </dgm:pt>
    <dgm:pt modelId="{A5D0B35C-EB7E-4652-8458-B187EA195AAD}" type="pres">
      <dgm:prSet presAssocID="{BD7E96C9-369A-40C0-973C-234AC3C9794C}" presName="bgRect" presStyleLbl="bgShp" presStyleIdx="1" presStyleCnt="3"/>
      <dgm:spPr/>
    </dgm:pt>
    <dgm:pt modelId="{729B4796-CB53-4053-9597-A7032B761946}" type="pres">
      <dgm:prSet presAssocID="{BD7E96C9-369A-40C0-973C-234AC3C9794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oker Hat"/>
        </a:ext>
      </dgm:extLst>
    </dgm:pt>
    <dgm:pt modelId="{E032A8B2-1A92-4292-82F5-97965F3AA17A}" type="pres">
      <dgm:prSet presAssocID="{BD7E96C9-369A-40C0-973C-234AC3C9794C}" presName="spaceRect" presStyleCnt="0"/>
      <dgm:spPr/>
    </dgm:pt>
    <dgm:pt modelId="{E3012B12-B070-4FF1-8A78-9EE57F227A40}" type="pres">
      <dgm:prSet presAssocID="{BD7E96C9-369A-40C0-973C-234AC3C9794C}" presName="parTx" presStyleLbl="revTx" presStyleIdx="1" presStyleCnt="3">
        <dgm:presLayoutVars>
          <dgm:chMax val="0"/>
          <dgm:chPref val="0"/>
        </dgm:presLayoutVars>
      </dgm:prSet>
      <dgm:spPr/>
    </dgm:pt>
    <dgm:pt modelId="{BBDF3EFC-02A7-4646-AAB6-BDE236CFA009}" type="pres">
      <dgm:prSet presAssocID="{C7EC6028-D948-4578-A592-442F418D3F78}" presName="sibTrans" presStyleCnt="0"/>
      <dgm:spPr/>
    </dgm:pt>
    <dgm:pt modelId="{FD1F3C9F-BA77-457A-81A7-FB6CBFCC0581}" type="pres">
      <dgm:prSet presAssocID="{3EFC2750-D0D2-43B0-BAAA-E8BF3D3154DA}" presName="compNode" presStyleCnt="0"/>
      <dgm:spPr/>
    </dgm:pt>
    <dgm:pt modelId="{1A1CD5C7-E6BF-481D-BC04-0DD09348825F}" type="pres">
      <dgm:prSet presAssocID="{3EFC2750-D0D2-43B0-BAAA-E8BF3D3154DA}" presName="bgRect" presStyleLbl="bgShp" presStyleIdx="2" presStyleCnt="3"/>
      <dgm:spPr/>
    </dgm:pt>
    <dgm:pt modelId="{966FCB1D-26A2-405D-A1CA-CCBDF6DA92CE}" type="pres">
      <dgm:prSet presAssocID="{3EFC2750-D0D2-43B0-BAAA-E8BF3D3154D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esearch"/>
        </a:ext>
      </dgm:extLst>
    </dgm:pt>
    <dgm:pt modelId="{5336C4D5-C5F6-4FF7-AF91-EAA0F4B71839}" type="pres">
      <dgm:prSet presAssocID="{3EFC2750-D0D2-43B0-BAAA-E8BF3D3154DA}" presName="spaceRect" presStyleCnt="0"/>
      <dgm:spPr/>
    </dgm:pt>
    <dgm:pt modelId="{05C9E834-956A-45EB-80A2-9FCD321C8E6D}" type="pres">
      <dgm:prSet presAssocID="{3EFC2750-D0D2-43B0-BAAA-E8BF3D3154DA}" presName="parTx" presStyleLbl="revTx" presStyleIdx="2" presStyleCnt="3">
        <dgm:presLayoutVars>
          <dgm:chMax val="0"/>
          <dgm:chPref val="0"/>
        </dgm:presLayoutVars>
      </dgm:prSet>
      <dgm:spPr/>
    </dgm:pt>
  </dgm:ptLst>
  <dgm:cxnLst>
    <dgm:cxn modelId="{880E4008-5F40-416A-AB00-79CB38EA7710}" type="presOf" srcId="{52D86745-C222-4E5F-808A-78487CF7FF54}" destId="{73A93C24-7759-4D6D-9E10-79EFB59862BB}" srcOrd="0" destOrd="0" presId="urn:microsoft.com/office/officeart/2018/2/layout/IconVerticalSolidList"/>
    <dgm:cxn modelId="{57236F6D-CA5B-41F5-A472-E3405B2DF3BF}" srcId="{CD8890BB-775A-4359-9367-769E90A7124D}" destId="{BD7E96C9-369A-40C0-973C-234AC3C9794C}" srcOrd="1" destOrd="0" parTransId="{0FCC46E4-FCE5-4FD1-8804-2B066CBC3E82}" sibTransId="{C7EC6028-D948-4578-A592-442F418D3F78}"/>
    <dgm:cxn modelId="{99E74F77-3485-4A01-8298-0C1384B40096}" type="presOf" srcId="{CD8890BB-775A-4359-9367-769E90A7124D}" destId="{0A3EACE2-6E39-44EA-BF3E-E54DECC38C40}" srcOrd="0" destOrd="0" presId="urn:microsoft.com/office/officeart/2018/2/layout/IconVerticalSolidList"/>
    <dgm:cxn modelId="{C004D893-2F8E-4FDD-B868-9F532B4C9E89}" srcId="{CD8890BB-775A-4359-9367-769E90A7124D}" destId="{3EFC2750-D0D2-43B0-BAAA-E8BF3D3154DA}" srcOrd="2" destOrd="0" parTransId="{472CD698-1508-4D6D-B9B6-E66F05017AD7}" sibTransId="{449C61B2-ACD3-4EBD-9227-17A363E9A64A}"/>
    <dgm:cxn modelId="{DDD50099-1779-487A-8500-493ED5B8466C}" srcId="{CD8890BB-775A-4359-9367-769E90A7124D}" destId="{52D86745-C222-4E5F-808A-78487CF7FF54}" srcOrd="0" destOrd="0" parTransId="{F6674BD5-9C15-40BE-906C-E74771AADF1B}" sibTransId="{92E6B68B-939B-43D9-BF60-F0B5900A67C4}"/>
    <dgm:cxn modelId="{85108FB0-6712-4909-B914-C8B1599DA383}" type="presOf" srcId="{BD7E96C9-369A-40C0-973C-234AC3C9794C}" destId="{E3012B12-B070-4FF1-8A78-9EE57F227A40}" srcOrd="0" destOrd="0" presId="urn:microsoft.com/office/officeart/2018/2/layout/IconVerticalSolidList"/>
    <dgm:cxn modelId="{A258B9D9-799A-4165-90D0-280654A45494}" type="presOf" srcId="{3EFC2750-D0D2-43B0-BAAA-E8BF3D3154DA}" destId="{05C9E834-956A-45EB-80A2-9FCD321C8E6D}" srcOrd="0" destOrd="0" presId="urn:microsoft.com/office/officeart/2018/2/layout/IconVerticalSolidList"/>
    <dgm:cxn modelId="{21559495-DA8C-4435-866E-54203797F17C}" type="presParOf" srcId="{0A3EACE2-6E39-44EA-BF3E-E54DECC38C40}" destId="{4E6DE706-B64A-4E30-BF36-3A170BC1523A}" srcOrd="0" destOrd="0" presId="urn:microsoft.com/office/officeart/2018/2/layout/IconVerticalSolidList"/>
    <dgm:cxn modelId="{6BF37DAB-13A3-459F-A68E-B6C33553194C}" type="presParOf" srcId="{4E6DE706-B64A-4E30-BF36-3A170BC1523A}" destId="{BF19FB72-09DD-42C2-856B-AEB7077B40F5}" srcOrd="0" destOrd="0" presId="urn:microsoft.com/office/officeart/2018/2/layout/IconVerticalSolidList"/>
    <dgm:cxn modelId="{75CF257F-8E72-44F1-AE01-5804D3762E29}" type="presParOf" srcId="{4E6DE706-B64A-4E30-BF36-3A170BC1523A}" destId="{5D7B65B1-DC57-4E80-B134-A47E2B2B5F77}" srcOrd="1" destOrd="0" presId="urn:microsoft.com/office/officeart/2018/2/layout/IconVerticalSolidList"/>
    <dgm:cxn modelId="{DE56DCFA-9F3C-49C9-A248-B8C280D9A6D0}" type="presParOf" srcId="{4E6DE706-B64A-4E30-BF36-3A170BC1523A}" destId="{25BFDEE2-2386-434E-B8A2-1A23910AF1A3}" srcOrd="2" destOrd="0" presId="urn:microsoft.com/office/officeart/2018/2/layout/IconVerticalSolidList"/>
    <dgm:cxn modelId="{58AE89AB-3C89-4E30-A81B-6FEBC870598F}" type="presParOf" srcId="{4E6DE706-B64A-4E30-BF36-3A170BC1523A}" destId="{73A93C24-7759-4D6D-9E10-79EFB59862BB}" srcOrd="3" destOrd="0" presId="urn:microsoft.com/office/officeart/2018/2/layout/IconVerticalSolidList"/>
    <dgm:cxn modelId="{6CB4A7B4-C54C-49EE-8713-7EEA72C7BDAD}" type="presParOf" srcId="{0A3EACE2-6E39-44EA-BF3E-E54DECC38C40}" destId="{DB0E5882-3FEA-41D5-8095-DDDB3352A10B}" srcOrd="1" destOrd="0" presId="urn:microsoft.com/office/officeart/2018/2/layout/IconVerticalSolidList"/>
    <dgm:cxn modelId="{6CF05D49-7C45-42F9-97C5-29CDEE7A654B}" type="presParOf" srcId="{0A3EACE2-6E39-44EA-BF3E-E54DECC38C40}" destId="{56C496F7-71B0-4CC2-B973-4B3E2EFAD270}" srcOrd="2" destOrd="0" presId="urn:microsoft.com/office/officeart/2018/2/layout/IconVerticalSolidList"/>
    <dgm:cxn modelId="{24481B00-56FD-4AA4-8C1F-25192F2FDD0E}" type="presParOf" srcId="{56C496F7-71B0-4CC2-B973-4B3E2EFAD270}" destId="{A5D0B35C-EB7E-4652-8458-B187EA195AAD}" srcOrd="0" destOrd="0" presId="urn:microsoft.com/office/officeart/2018/2/layout/IconVerticalSolidList"/>
    <dgm:cxn modelId="{44AB773E-554B-4676-8015-3245C09CDE4C}" type="presParOf" srcId="{56C496F7-71B0-4CC2-B973-4B3E2EFAD270}" destId="{729B4796-CB53-4053-9597-A7032B761946}" srcOrd="1" destOrd="0" presId="urn:microsoft.com/office/officeart/2018/2/layout/IconVerticalSolidList"/>
    <dgm:cxn modelId="{9A967AFF-580D-4816-96E9-470B25BA50A4}" type="presParOf" srcId="{56C496F7-71B0-4CC2-B973-4B3E2EFAD270}" destId="{E032A8B2-1A92-4292-82F5-97965F3AA17A}" srcOrd="2" destOrd="0" presId="urn:microsoft.com/office/officeart/2018/2/layout/IconVerticalSolidList"/>
    <dgm:cxn modelId="{BDD3F199-1813-4B50-83A8-DCE068169461}" type="presParOf" srcId="{56C496F7-71B0-4CC2-B973-4B3E2EFAD270}" destId="{E3012B12-B070-4FF1-8A78-9EE57F227A40}" srcOrd="3" destOrd="0" presId="urn:microsoft.com/office/officeart/2018/2/layout/IconVerticalSolidList"/>
    <dgm:cxn modelId="{EBAC6939-4C7F-4A6E-B4EE-8CD7C05E9620}" type="presParOf" srcId="{0A3EACE2-6E39-44EA-BF3E-E54DECC38C40}" destId="{BBDF3EFC-02A7-4646-AAB6-BDE236CFA009}" srcOrd="3" destOrd="0" presId="urn:microsoft.com/office/officeart/2018/2/layout/IconVerticalSolidList"/>
    <dgm:cxn modelId="{1B26347F-34E8-43F4-B6A1-14CDB67F7A18}" type="presParOf" srcId="{0A3EACE2-6E39-44EA-BF3E-E54DECC38C40}" destId="{FD1F3C9F-BA77-457A-81A7-FB6CBFCC0581}" srcOrd="4" destOrd="0" presId="urn:microsoft.com/office/officeart/2018/2/layout/IconVerticalSolidList"/>
    <dgm:cxn modelId="{B664CB29-9409-4E60-8F70-5BA0058D3EB2}" type="presParOf" srcId="{FD1F3C9F-BA77-457A-81A7-FB6CBFCC0581}" destId="{1A1CD5C7-E6BF-481D-BC04-0DD09348825F}" srcOrd="0" destOrd="0" presId="urn:microsoft.com/office/officeart/2018/2/layout/IconVerticalSolidList"/>
    <dgm:cxn modelId="{908F189C-B488-4593-8ED3-F38B161E119E}" type="presParOf" srcId="{FD1F3C9F-BA77-457A-81A7-FB6CBFCC0581}" destId="{966FCB1D-26A2-405D-A1CA-CCBDF6DA92CE}" srcOrd="1" destOrd="0" presId="urn:microsoft.com/office/officeart/2018/2/layout/IconVerticalSolidList"/>
    <dgm:cxn modelId="{306736D4-8ECF-4D81-B251-F7A33E91CEBC}" type="presParOf" srcId="{FD1F3C9F-BA77-457A-81A7-FB6CBFCC0581}" destId="{5336C4D5-C5F6-4FF7-AF91-EAA0F4B71839}" srcOrd="2" destOrd="0" presId="urn:microsoft.com/office/officeart/2018/2/layout/IconVerticalSolidList"/>
    <dgm:cxn modelId="{B1091AF7-88D4-4618-9A0F-CCBFBA3D0192}" type="presParOf" srcId="{FD1F3C9F-BA77-457A-81A7-FB6CBFCC0581}" destId="{05C9E834-956A-45EB-80A2-9FCD321C8E6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942C7A7-B9DB-4AB2-B24A-ACC4473CB86F}" type="doc">
      <dgm:prSet loTypeId="urn:microsoft.com/office/officeart/2005/8/layout/process4" loCatId="process" qsTypeId="urn:microsoft.com/office/officeart/2005/8/quickstyle/simple1#177" qsCatId="simple" csTypeId="urn:microsoft.com/office/officeart/2005/8/colors/colorful1#27" csCatId="colorful"/>
      <dgm:spPr/>
      <dgm:t>
        <a:bodyPr/>
        <a:lstStyle/>
        <a:p>
          <a:endParaRPr lang="en-US"/>
        </a:p>
      </dgm:t>
    </dgm:pt>
    <dgm:pt modelId="{9855D932-85B5-4177-8477-6050843476B8}">
      <dgm:prSet/>
      <dgm:spPr/>
      <dgm:t>
        <a:bodyPr/>
        <a:lstStyle/>
        <a:p>
          <a:r>
            <a:rPr lang="en-US"/>
            <a:t>Many students think a gap means 'no one has ever done this before'. </a:t>
          </a:r>
        </a:p>
      </dgm:t>
    </dgm:pt>
    <dgm:pt modelId="{340866A7-4D06-41DC-899B-66B39FEE0BE4}" type="parTrans" cxnId="{8E31D1D2-6C89-4C86-910F-BA1C94BC8070}">
      <dgm:prSet/>
      <dgm:spPr/>
      <dgm:t>
        <a:bodyPr/>
        <a:lstStyle/>
        <a:p>
          <a:endParaRPr lang="en-US"/>
        </a:p>
      </dgm:t>
    </dgm:pt>
    <dgm:pt modelId="{CAF526B3-91CD-44EA-890A-FDEAAB1B2432}" type="sibTrans" cxnId="{8E31D1D2-6C89-4C86-910F-BA1C94BC8070}">
      <dgm:prSet/>
      <dgm:spPr/>
      <dgm:t>
        <a:bodyPr/>
        <a:lstStyle/>
        <a:p>
          <a:endParaRPr lang="en-US"/>
        </a:p>
      </dgm:t>
    </dgm:pt>
    <dgm:pt modelId="{CF3AA0D9-A181-40F9-875A-F54D8244BD1A}">
      <dgm:prSet/>
      <dgm:spPr/>
      <dgm:t>
        <a:bodyPr/>
        <a:lstStyle/>
        <a:p>
          <a:r>
            <a:rPr lang="en-US"/>
            <a:t>This is rarely true. </a:t>
          </a:r>
        </a:p>
      </dgm:t>
    </dgm:pt>
    <dgm:pt modelId="{D186521A-6F34-448C-88A8-B27930758F99}" type="parTrans" cxnId="{D1C3BB15-78AC-4CDC-8D1E-1FE39E25A59F}">
      <dgm:prSet/>
      <dgm:spPr/>
      <dgm:t>
        <a:bodyPr/>
        <a:lstStyle/>
        <a:p>
          <a:endParaRPr lang="en-US"/>
        </a:p>
      </dgm:t>
    </dgm:pt>
    <dgm:pt modelId="{5E04A293-8081-4A0C-BDB1-91055C4F17A2}" type="sibTrans" cxnId="{D1C3BB15-78AC-4CDC-8D1E-1FE39E25A59F}">
      <dgm:prSet/>
      <dgm:spPr/>
      <dgm:t>
        <a:bodyPr/>
        <a:lstStyle/>
        <a:p>
          <a:endParaRPr lang="en-US"/>
        </a:p>
      </dgm:t>
    </dgm:pt>
    <dgm:pt modelId="{5A388217-0115-4F16-978D-31B8E256F3E6}">
      <dgm:prSet/>
      <dgm:spPr/>
      <dgm:t>
        <a:bodyPr/>
        <a:lstStyle/>
        <a:p>
          <a:r>
            <a:rPr lang="en-US"/>
            <a:t>There are other gaps</a:t>
          </a:r>
        </a:p>
      </dgm:t>
    </dgm:pt>
    <dgm:pt modelId="{04169473-DD44-4A1D-903B-729BA23B7156}" type="parTrans" cxnId="{25C0AE9A-C5D3-4B6B-8858-5C1081F2A0FB}">
      <dgm:prSet/>
      <dgm:spPr/>
      <dgm:t>
        <a:bodyPr/>
        <a:lstStyle/>
        <a:p>
          <a:endParaRPr lang="en-US"/>
        </a:p>
      </dgm:t>
    </dgm:pt>
    <dgm:pt modelId="{E08525F3-EDE8-4DF3-AD39-193C004031B0}" type="sibTrans" cxnId="{25C0AE9A-C5D3-4B6B-8858-5C1081F2A0FB}">
      <dgm:prSet/>
      <dgm:spPr/>
      <dgm:t>
        <a:bodyPr/>
        <a:lstStyle/>
        <a:p>
          <a:endParaRPr lang="en-US"/>
        </a:p>
      </dgm:t>
    </dgm:pt>
    <dgm:pt modelId="{2D9080DC-3A01-4B9B-BFA0-5874F339CA0E}" type="pres">
      <dgm:prSet presAssocID="{2942C7A7-B9DB-4AB2-B24A-ACC4473CB86F}" presName="Name0" presStyleCnt="0">
        <dgm:presLayoutVars>
          <dgm:dir/>
          <dgm:animLvl val="lvl"/>
          <dgm:resizeHandles val="exact"/>
        </dgm:presLayoutVars>
      </dgm:prSet>
      <dgm:spPr/>
    </dgm:pt>
    <dgm:pt modelId="{CCB39BE0-7F4A-4C80-BB7C-4D68C9497D21}" type="pres">
      <dgm:prSet presAssocID="{5A388217-0115-4F16-978D-31B8E256F3E6}" presName="boxAndChildren" presStyleCnt="0"/>
      <dgm:spPr/>
    </dgm:pt>
    <dgm:pt modelId="{A8F95C94-2670-4D2D-84D3-ABE7E3C91464}" type="pres">
      <dgm:prSet presAssocID="{5A388217-0115-4F16-978D-31B8E256F3E6}" presName="parentTextBox" presStyleLbl="node1" presStyleIdx="0" presStyleCnt="3"/>
      <dgm:spPr/>
    </dgm:pt>
    <dgm:pt modelId="{68B11335-C2AA-44AD-89F1-693EA384D6D0}" type="pres">
      <dgm:prSet presAssocID="{5E04A293-8081-4A0C-BDB1-91055C4F17A2}" presName="sp" presStyleCnt="0"/>
      <dgm:spPr/>
    </dgm:pt>
    <dgm:pt modelId="{B6E29B9A-57D7-4638-ABD5-B849B7BA3460}" type="pres">
      <dgm:prSet presAssocID="{CF3AA0D9-A181-40F9-875A-F54D8244BD1A}" presName="arrowAndChildren" presStyleCnt="0"/>
      <dgm:spPr/>
    </dgm:pt>
    <dgm:pt modelId="{526DC8B7-1920-4988-8EF9-76FC2C33F257}" type="pres">
      <dgm:prSet presAssocID="{CF3AA0D9-A181-40F9-875A-F54D8244BD1A}" presName="parentTextArrow" presStyleLbl="node1" presStyleIdx="1" presStyleCnt="3"/>
      <dgm:spPr/>
    </dgm:pt>
    <dgm:pt modelId="{52FB9F9E-4FCF-4A7A-8113-BA5B2AD5FB21}" type="pres">
      <dgm:prSet presAssocID="{CAF526B3-91CD-44EA-890A-FDEAAB1B2432}" presName="sp" presStyleCnt="0"/>
      <dgm:spPr/>
    </dgm:pt>
    <dgm:pt modelId="{F7E95640-9F91-4AC7-B851-B59060C2A0A7}" type="pres">
      <dgm:prSet presAssocID="{9855D932-85B5-4177-8477-6050843476B8}" presName="arrowAndChildren" presStyleCnt="0"/>
      <dgm:spPr/>
    </dgm:pt>
    <dgm:pt modelId="{4A94C0C4-5E28-4201-8FD6-F7EDBFB6F670}" type="pres">
      <dgm:prSet presAssocID="{9855D932-85B5-4177-8477-6050843476B8}" presName="parentTextArrow" presStyleLbl="node1" presStyleIdx="2" presStyleCnt="3"/>
      <dgm:spPr/>
    </dgm:pt>
  </dgm:ptLst>
  <dgm:cxnLst>
    <dgm:cxn modelId="{D1C3BB15-78AC-4CDC-8D1E-1FE39E25A59F}" srcId="{2942C7A7-B9DB-4AB2-B24A-ACC4473CB86F}" destId="{CF3AA0D9-A181-40F9-875A-F54D8244BD1A}" srcOrd="1" destOrd="0" parTransId="{D186521A-6F34-448C-88A8-B27930758F99}" sibTransId="{5E04A293-8081-4A0C-BDB1-91055C4F17A2}"/>
    <dgm:cxn modelId="{83AE337F-318E-4239-A687-2B523D3E2E8B}" type="presOf" srcId="{9855D932-85B5-4177-8477-6050843476B8}" destId="{4A94C0C4-5E28-4201-8FD6-F7EDBFB6F670}" srcOrd="0" destOrd="0" presId="urn:microsoft.com/office/officeart/2005/8/layout/process4"/>
    <dgm:cxn modelId="{25C0AE9A-C5D3-4B6B-8858-5C1081F2A0FB}" srcId="{2942C7A7-B9DB-4AB2-B24A-ACC4473CB86F}" destId="{5A388217-0115-4F16-978D-31B8E256F3E6}" srcOrd="2" destOrd="0" parTransId="{04169473-DD44-4A1D-903B-729BA23B7156}" sibTransId="{E08525F3-EDE8-4DF3-AD39-193C004031B0}"/>
    <dgm:cxn modelId="{696DA6B5-7224-4246-9A55-23F01D7E3DDE}" type="presOf" srcId="{CF3AA0D9-A181-40F9-875A-F54D8244BD1A}" destId="{526DC8B7-1920-4988-8EF9-76FC2C33F257}" srcOrd="0" destOrd="0" presId="urn:microsoft.com/office/officeart/2005/8/layout/process4"/>
    <dgm:cxn modelId="{2144E2B6-8D8B-40CB-AADC-DDAF46841878}" type="presOf" srcId="{2942C7A7-B9DB-4AB2-B24A-ACC4473CB86F}" destId="{2D9080DC-3A01-4B9B-BFA0-5874F339CA0E}" srcOrd="0" destOrd="0" presId="urn:microsoft.com/office/officeart/2005/8/layout/process4"/>
    <dgm:cxn modelId="{23D2B7C4-F12D-453B-A576-2FF79128378F}" type="presOf" srcId="{5A388217-0115-4F16-978D-31B8E256F3E6}" destId="{A8F95C94-2670-4D2D-84D3-ABE7E3C91464}" srcOrd="0" destOrd="0" presId="urn:microsoft.com/office/officeart/2005/8/layout/process4"/>
    <dgm:cxn modelId="{8E31D1D2-6C89-4C86-910F-BA1C94BC8070}" srcId="{2942C7A7-B9DB-4AB2-B24A-ACC4473CB86F}" destId="{9855D932-85B5-4177-8477-6050843476B8}" srcOrd="0" destOrd="0" parTransId="{340866A7-4D06-41DC-899B-66B39FEE0BE4}" sibTransId="{CAF526B3-91CD-44EA-890A-FDEAAB1B2432}"/>
    <dgm:cxn modelId="{83C222E6-75AB-41DB-B680-1B6427CC3E70}" type="presParOf" srcId="{2D9080DC-3A01-4B9B-BFA0-5874F339CA0E}" destId="{CCB39BE0-7F4A-4C80-BB7C-4D68C9497D21}" srcOrd="0" destOrd="0" presId="urn:microsoft.com/office/officeart/2005/8/layout/process4"/>
    <dgm:cxn modelId="{F8AEDC00-737D-4570-B78C-9F916F3B87F4}" type="presParOf" srcId="{CCB39BE0-7F4A-4C80-BB7C-4D68C9497D21}" destId="{A8F95C94-2670-4D2D-84D3-ABE7E3C91464}" srcOrd="0" destOrd="0" presId="urn:microsoft.com/office/officeart/2005/8/layout/process4"/>
    <dgm:cxn modelId="{B8C200D0-A959-45CF-9A01-2370D49F89AB}" type="presParOf" srcId="{2D9080DC-3A01-4B9B-BFA0-5874F339CA0E}" destId="{68B11335-C2AA-44AD-89F1-693EA384D6D0}" srcOrd="1" destOrd="0" presId="urn:microsoft.com/office/officeart/2005/8/layout/process4"/>
    <dgm:cxn modelId="{35B1AEB7-687B-4EC6-9CE7-54CDFD8A56D2}" type="presParOf" srcId="{2D9080DC-3A01-4B9B-BFA0-5874F339CA0E}" destId="{B6E29B9A-57D7-4638-ABD5-B849B7BA3460}" srcOrd="2" destOrd="0" presId="urn:microsoft.com/office/officeart/2005/8/layout/process4"/>
    <dgm:cxn modelId="{8F1C133B-12EF-4AB7-9CAB-3E47363D72BF}" type="presParOf" srcId="{B6E29B9A-57D7-4638-ABD5-B849B7BA3460}" destId="{526DC8B7-1920-4988-8EF9-76FC2C33F257}" srcOrd="0" destOrd="0" presId="urn:microsoft.com/office/officeart/2005/8/layout/process4"/>
    <dgm:cxn modelId="{AA2E1247-1849-432C-A818-36E50ADDFB51}" type="presParOf" srcId="{2D9080DC-3A01-4B9B-BFA0-5874F339CA0E}" destId="{52FB9F9E-4FCF-4A7A-8113-BA5B2AD5FB21}" srcOrd="3" destOrd="0" presId="urn:microsoft.com/office/officeart/2005/8/layout/process4"/>
    <dgm:cxn modelId="{C2A2A8DA-9399-4F9A-A917-A5FA33DA46F7}" type="presParOf" srcId="{2D9080DC-3A01-4B9B-BFA0-5874F339CA0E}" destId="{F7E95640-9F91-4AC7-B851-B59060C2A0A7}" srcOrd="4" destOrd="0" presId="urn:microsoft.com/office/officeart/2005/8/layout/process4"/>
    <dgm:cxn modelId="{E57633B6-7E75-4B99-A28B-02039F70017C}" type="presParOf" srcId="{F7E95640-9F91-4AC7-B851-B59060C2A0A7}" destId="{4A94C0C4-5E28-4201-8FD6-F7EDBFB6F67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DF6C5A1-890E-4AF3-B7FF-A0E7DBE397A2}" type="doc">
      <dgm:prSet loTypeId="urn:microsoft.com/office/officeart/2005/8/layout/matrix3" loCatId="matrix" qsTypeId="urn:microsoft.com/office/officeart/2005/8/quickstyle/simple1#187" qsCatId="simple" csTypeId="urn:microsoft.com/office/officeart/2005/8/colors/accent1_2#93" csCatId="accent1"/>
      <dgm:spPr/>
      <dgm:t>
        <a:bodyPr/>
        <a:lstStyle/>
        <a:p>
          <a:endParaRPr lang="en-US"/>
        </a:p>
      </dgm:t>
    </dgm:pt>
    <dgm:pt modelId="{1AED9C73-D744-450A-B05E-C48DAD46D0E1}">
      <dgm:prSet/>
      <dgm:spPr/>
      <dgm:t>
        <a:bodyPr/>
        <a:lstStyle/>
        <a:p>
          <a:r>
            <a:rPr lang="en-US"/>
            <a:t>Population gaps</a:t>
          </a:r>
        </a:p>
      </dgm:t>
    </dgm:pt>
    <dgm:pt modelId="{B07E2B1E-6900-4591-B4C4-2700B5C97CAC}" type="parTrans" cxnId="{EB53FABA-7C56-4BFB-AFC2-BAA0C96AA4BB}">
      <dgm:prSet/>
      <dgm:spPr/>
      <dgm:t>
        <a:bodyPr/>
        <a:lstStyle/>
        <a:p>
          <a:endParaRPr lang="en-US"/>
        </a:p>
      </dgm:t>
    </dgm:pt>
    <dgm:pt modelId="{423AED8C-6CFE-423E-9F06-AC5B8D6BEDD9}" type="sibTrans" cxnId="{EB53FABA-7C56-4BFB-AFC2-BAA0C96AA4BB}">
      <dgm:prSet/>
      <dgm:spPr/>
      <dgm:t>
        <a:bodyPr/>
        <a:lstStyle/>
        <a:p>
          <a:endParaRPr lang="en-US"/>
        </a:p>
      </dgm:t>
    </dgm:pt>
    <dgm:pt modelId="{03C1B6CB-3E8C-4C82-B74B-1122B0443AE2}">
      <dgm:prSet/>
      <dgm:spPr/>
      <dgm:t>
        <a:bodyPr/>
        <a:lstStyle/>
        <a:p>
          <a:r>
            <a:rPr lang="en-US"/>
            <a:t>Context gaps</a:t>
          </a:r>
        </a:p>
      </dgm:t>
    </dgm:pt>
    <dgm:pt modelId="{7C888831-7AEA-44E8-9764-F400D7F843E0}" type="parTrans" cxnId="{7B38446B-BAF7-4BD4-A389-AA117D9473F6}">
      <dgm:prSet/>
      <dgm:spPr/>
      <dgm:t>
        <a:bodyPr/>
        <a:lstStyle/>
        <a:p>
          <a:endParaRPr lang="en-US"/>
        </a:p>
      </dgm:t>
    </dgm:pt>
    <dgm:pt modelId="{95E25E6D-9CCE-4507-B23A-2C4BAB94E3DE}" type="sibTrans" cxnId="{7B38446B-BAF7-4BD4-A389-AA117D9473F6}">
      <dgm:prSet/>
      <dgm:spPr/>
      <dgm:t>
        <a:bodyPr/>
        <a:lstStyle/>
        <a:p>
          <a:endParaRPr lang="en-US"/>
        </a:p>
      </dgm:t>
    </dgm:pt>
    <dgm:pt modelId="{378AB34E-B2A3-46E9-A116-D7E458D98FEA}">
      <dgm:prSet/>
      <dgm:spPr/>
      <dgm:t>
        <a:bodyPr/>
        <a:lstStyle/>
        <a:p>
          <a:r>
            <a:rPr lang="en-US"/>
            <a:t>Methodological gaps</a:t>
          </a:r>
        </a:p>
      </dgm:t>
    </dgm:pt>
    <dgm:pt modelId="{12BE33BD-F016-4416-B18B-D801020D28C1}" type="parTrans" cxnId="{CFF158DB-8314-4A72-BEA4-A5391407FAC5}">
      <dgm:prSet/>
      <dgm:spPr/>
      <dgm:t>
        <a:bodyPr/>
        <a:lstStyle/>
        <a:p>
          <a:endParaRPr lang="en-US"/>
        </a:p>
      </dgm:t>
    </dgm:pt>
    <dgm:pt modelId="{41D1DF60-52DD-422E-B689-1CA3132A6455}" type="sibTrans" cxnId="{CFF158DB-8314-4A72-BEA4-A5391407FAC5}">
      <dgm:prSet/>
      <dgm:spPr/>
      <dgm:t>
        <a:bodyPr/>
        <a:lstStyle/>
        <a:p>
          <a:endParaRPr lang="en-US"/>
        </a:p>
      </dgm:t>
    </dgm:pt>
    <dgm:pt modelId="{44F7F028-FC39-442C-B1CB-F0431B948084}">
      <dgm:prSet/>
      <dgm:spPr/>
      <dgm:t>
        <a:bodyPr/>
        <a:lstStyle/>
        <a:p>
          <a:r>
            <a:rPr lang="en-US"/>
            <a:t>Time gaps</a:t>
          </a:r>
        </a:p>
      </dgm:t>
    </dgm:pt>
    <dgm:pt modelId="{6EAE023C-35E5-4BC1-B5B7-03A680407EE3}" type="parTrans" cxnId="{83E82C23-606A-4943-8E88-F7B25BD9EB3E}">
      <dgm:prSet/>
      <dgm:spPr/>
      <dgm:t>
        <a:bodyPr/>
        <a:lstStyle/>
        <a:p>
          <a:endParaRPr lang="en-US"/>
        </a:p>
      </dgm:t>
    </dgm:pt>
    <dgm:pt modelId="{957AB9BF-342D-44D0-ACC4-40AC925A8542}" type="sibTrans" cxnId="{83E82C23-606A-4943-8E88-F7B25BD9EB3E}">
      <dgm:prSet/>
      <dgm:spPr/>
      <dgm:t>
        <a:bodyPr/>
        <a:lstStyle/>
        <a:p>
          <a:endParaRPr lang="en-US"/>
        </a:p>
      </dgm:t>
    </dgm:pt>
    <dgm:pt modelId="{F56A6D25-71C0-40E0-AAE5-1AE54A9BBB1F}" type="pres">
      <dgm:prSet presAssocID="{BDF6C5A1-890E-4AF3-B7FF-A0E7DBE397A2}" presName="matrix" presStyleCnt="0">
        <dgm:presLayoutVars>
          <dgm:chMax val="1"/>
          <dgm:dir/>
          <dgm:resizeHandles val="exact"/>
        </dgm:presLayoutVars>
      </dgm:prSet>
      <dgm:spPr/>
    </dgm:pt>
    <dgm:pt modelId="{FDF1C323-F869-4714-BE03-A8C043FC1E49}" type="pres">
      <dgm:prSet presAssocID="{BDF6C5A1-890E-4AF3-B7FF-A0E7DBE397A2}" presName="diamond" presStyleLbl="bgShp" presStyleIdx="0" presStyleCnt="1"/>
      <dgm:spPr/>
    </dgm:pt>
    <dgm:pt modelId="{59D955D7-2439-4E6A-A22B-6C94CD02C192}" type="pres">
      <dgm:prSet presAssocID="{BDF6C5A1-890E-4AF3-B7FF-A0E7DBE397A2}" presName="quad1" presStyleLbl="node1" presStyleIdx="0" presStyleCnt="4">
        <dgm:presLayoutVars>
          <dgm:chMax val="0"/>
          <dgm:chPref val="0"/>
          <dgm:bulletEnabled val="1"/>
        </dgm:presLayoutVars>
      </dgm:prSet>
      <dgm:spPr/>
    </dgm:pt>
    <dgm:pt modelId="{4546DE43-F62D-4B3F-83A2-35E2F6991F67}" type="pres">
      <dgm:prSet presAssocID="{BDF6C5A1-890E-4AF3-B7FF-A0E7DBE397A2}" presName="quad2" presStyleLbl="node1" presStyleIdx="1" presStyleCnt="4">
        <dgm:presLayoutVars>
          <dgm:chMax val="0"/>
          <dgm:chPref val="0"/>
          <dgm:bulletEnabled val="1"/>
        </dgm:presLayoutVars>
      </dgm:prSet>
      <dgm:spPr/>
    </dgm:pt>
    <dgm:pt modelId="{68D4E901-6E9F-4F41-B913-8A1B01C92739}" type="pres">
      <dgm:prSet presAssocID="{BDF6C5A1-890E-4AF3-B7FF-A0E7DBE397A2}" presName="quad3" presStyleLbl="node1" presStyleIdx="2" presStyleCnt="4">
        <dgm:presLayoutVars>
          <dgm:chMax val="0"/>
          <dgm:chPref val="0"/>
          <dgm:bulletEnabled val="1"/>
        </dgm:presLayoutVars>
      </dgm:prSet>
      <dgm:spPr/>
    </dgm:pt>
    <dgm:pt modelId="{91BC9DF7-2F92-4D63-A3E9-7D1C39207595}" type="pres">
      <dgm:prSet presAssocID="{BDF6C5A1-890E-4AF3-B7FF-A0E7DBE397A2}" presName="quad4" presStyleLbl="node1" presStyleIdx="3" presStyleCnt="4">
        <dgm:presLayoutVars>
          <dgm:chMax val="0"/>
          <dgm:chPref val="0"/>
          <dgm:bulletEnabled val="1"/>
        </dgm:presLayoutVars>
      </dgm:prSet>
      <dgm:spPr/>
    </dgm:pt>
  </dgm:ptLst>
  <dgm:cxnLst>
    <dgm:cxn modelId="{BD2D9B0D-5A94-491B-8E44-B280B88A506C}" type="presOf" srcId="{03C1B6CB-3E8C-4C82-B74B-1122B0443AE2}" destId="{4546DE43-F62D-4B3F-83A2-35E2F6991F67}" srcOrd="0" destOrd="0" presId="urn:microsoft.com/office/officeart/2005/8/layout/matrix3"/>
    <dgm:cxn modelId="{83E82C23-606A-4943-8E88-F7B25BD9EB3E}" srcId="{BDF6C5A1-890E-4AF3-B7FF-A0E7DBE397A2}" destId="{44F7F028-FC39-442C-B1CB-F0431B948084}" srcOrd="3" destOrd="0" parTransId="{6EAE023C-35E5-4BC1-B5B7-03A680407EE3}" sibTransId="{957AB9BF-342D-44D0-ACC4-40AC925A8542}"/>
    <dgm:cxn modelId="{0FD92A3B-8199-4574-B8A1-F4DDB6E7823D}" type="presOf" srcId="{378AB34E-B2A3-46E9-A116-D7E458D98FEA}" destId="{68D4E901-6E9F-4F41-B913-8A1B01C92739}" srcOrd="0" destOrd="0" presId="urn:microsoft.com/office/officeart/2005/8/layout/matrix3"/>
    <dgm:cxn modelId="{7B38446B-BAF7-4BD4-A389-AA117D9473F6}" srcId="{BDF6C5A1-890E-4AF3-B7FF-A0E7DBE397A2}" destId="{03C1B6CB-3E8C-4C82-B74B-1122B0443AE2}" srcOrd="1" destOrd="0" parTransId="{7C888831-7AEA-44E8-9764-F400D7F843E0}" sibTransId="{95E25E6D-9CCE-4507-B23A-2C4BAB94E3DE}"/>
    <dgm:cxn modelId="{95205171-06CE-4479-B663-27A9B4FB37BE}" type="presOf" srcId="{44F7F028-FC39-442C-B1CB-F0431B948084}" destId="{91BC9DF7-2F92-4D63-A3E9-7D1C39207595}" srcOrd="0" destOrd="0" presId="urn:microsoft.com/office/officeart/2005/8/layout/matrix3"/>
    <dgm:cxn modelId="{A477CC96-FFD8-49ED-BE34-024FD8F57B1B}" type="presOf" srcId="{BDF6C5A1-890E-4AF3-B7FF-A0E7DBE397A2}" destId="{F56A6D25-71C0-40E0-AAE5-1AE54A9BBB1F}" srcOrd="0" destOrd="0" presId="urn:microsoft.com/office/officeart/2005/8/layout/matrix3"/>
    <dgm:cxn modelId="{5454EFA8-B95A-41C9-9635-BEDE61CB9297}" type="presOf" srcId="{1AED9C73-D744-450A-B05E-C48DAD46D0E1}" destId="{59D955D7-2439-4E6A-A22B-6C94CD02C192}" srcOrd="0" destOrd="0" presId="urn:microsoft.com/office/officeart/2005/8/layout/matrix3"/>
    <dgm:cxn modelId="{EB53FABA-7C56-4BFB-AFC2-BAA0C96AA4BB}" srcId="{BDF6C5A1-890E-4AF3-B7FF-A0E7DBE397A2}" destId="{1AED9C73-D744-450A-B05E-C48DAD46D0E1}" srcOrd="0" destOrd="0" parTransId="{B07E2B1E-6900-4591-B4C4-2700B5C97CAC}" sibTransId="{423AED8C-6CFE-423E-9F06-AC5B8D6BEDD9}"/>
    <dgm:cxn modelId="{CFF158DB-8314-4A72-BEA4-A5391407FAC5}" srcId="{BDF6C5A1-890E-4AF3-B7FF-A0E7DBE397A2}" destId="{378AB34E-B2A3-46E9-A116-D7E458D98FEA}" srcOrd="2" destOrd="0" parTransId="{12BE33BD-F016-4416-B18B-D801020D28C1}" sibTransId="{41D1DF60-52DD-422E-B689-1CA3132A6455}"/>
    <dgm:cxn modelId="{94BA3F45-4927-4614-A0F0-4EB5E21BE5E4}" type="presParOf" srcId="{F56A6D25-71C0-40E0-AAE5-1AE54A9BBB1F}" destId="{FDF1C323-F869-4714-BE03-A8C043FC1E49}" srcOrd="0" destOrd="0" presId="urn:microsoft.com/office/officeart/2005/8/layout/matrix3"/>
    <dgm:cxn modelId="{53AA401C-DE20-418B-AB31-A6E902480EC5}" type="presParOf" srcId="{F56A6D25-71C0-40E0-AAE5-1AE54A9BBB1F}" destId="{59D955D7-2439-4E6A-A22B-6C94CD02C192}" srcOrd="1" destOrd="0" presId="urn:microsoft.com/office/officeart/2005/8/layout/matrix3"/>
    <dgm:cxn modelId="{737DED3E-B301-4CF5-BB97-7FD411C98CF6}" type="presParOf" srcId="{F56A6D25-71C0-40E0-AAE5-1AE54A9BBB1F}" destId="{4546DE43-F62D-4B3F-83A2-35E2F6991F67}" srcOrd="2" destOrd="0" presId="urn:microsoft.com/office/officeart/2005/8/layout/matrix3"/>
    <dgm:cxn modelId="{2E7D9ACF-03A7-4937-B7C2-30308EFE9E62}" type="presParOf" srcId="{F56A6D25-71C0-40E0-AAE5-1AE54A9BBB1F}" destId="{68D4E901-6E9F-4F41-B913-8A1B01C92739}" srcOrd="3" destOrd="0" presId="urn:microsoft.com/office/officeart/2005/8/layout/matrix3"/>
    <dgm:cxn modelId="{F909EBA2-861F-42A8-9605-03A3923A7F19}" type="presParOf" srcId="{F56A6D25-71C0-40E0-AAE5-1AE54A9BBB1F}" destId="{91BC9DF7-2F92-4D63-A3E9-7D1C39207595}"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BF387FA-ED85-4531-B037-05969DBECD3D}" type="doc">
      <dgm:prSet loTypeId="urn:microsoft.com/office/officeart/2005/8/layout/vProcess5" loCatId="process" qsTypeId="urn:microsoft.com/office/officeart/2005/8/quickstyle/simple1#197" qsCatId="simple" csTypeId="urn:microsoft.com/office/officeart/2005/8/colors/colorful5#13" csCatId="colorful"/>
      <dgm:spPr/>
      <dgm:t>
        <a:bodyPr/>
        <a:lstStyle/>
        <a:p>
          <a:endParaRPr lang="en-US"/>
        </a:p>
      </dgm:t>
    </dgm:pt>
    <dgm:pt modelId="{43E6D1B7-6FC9-4ABF-BDAC-9DDF56DAD2CB}">
      <dgm:prSet/>
      <dgm:spPr/>
      <dgm:t>
        <a:bodyPr/>
        <a:lstStyle/>
        <a:p>
          <a:r>
            <a:rPr lang="en-US"/>
            <a:t>What is a rationale?</a:t>
          </a:r>
        </a:p>
      </dgm:t>
    </dgm:pt>
    <dgm:pt modelId="{B26C63F9-EEC8-45E2-A04C-34A8A830AB05}" type="parTrans" cxnId="{0B5C1B2F-A002-4517-9452-748D93A3FCBB}">
      <dgm:prSet/>
      <dgm:spPr/>
      <dgm:t>
        <a:bodyPr/>
        <a:lstStyle/>
        <a:p>
          <a:endParaRPr lang="en-US"/>
        </a:p>
      </dgm:t>
    </dgm:pt>
    <dgm:pt modelId="{61AD9DBD-E441-477E-A106-E5E6A5FBAFE7}" type="sibTrans" cxnId="{0B5C1B2F-A002-4517-9452-748D93A3FCBB}">
      <dgm:prSet/>
      <dgm:spPr/>
      <dgm:t>
        <a:bodyPr/>
        <a:lstStyle/>
        <a:p>
          <a:endParaRPr lang="en-US"/>
        </a:p>
      </dgm:t>
    </dgm:pt>
    <dgm:pt modelId="{5B384FC8-EBCC-4955-A194-D6BB5C890991}">
      <dgm:prSet/>
      <dgm:spPr/>
      <dgm:t>
        <a:bodyPr/>
        <a:lstStyle/>
        <a:p>
          <a:r>
            <a:rPr lang="en-US"/>
            <a:t>What is known</a:t>
          </a:r>
        </a:p>
      </dgm:t>
    </dgm:pt>
    <dgm:pt modelId="{4676E176-3C85-4FAC-B8D3-E3D69A67E745}" type="parTrans" cxnId="{3B01B4AD-838D-4B4D-8917-4CAE71BB3AB4}">
      <dgm:prSet/>
      <dgm:spPr/>
      <dgm:t>
        <a:bodyPr/>
        <a:lstStyle/>
        <a:p>
          <a:endParaRPr lang="en-US"/>
        </a:p>
      </dgm:t>
    </dgm:pt>
    <dgm:pt modelId="{54280F88-3F18-48D2-B715-B4FDC98AD5AA}" type="sibTrans" cxnId="{3B01B4AD-838D-4B4D-8917-4CAE71BB3AB4}">
      <dgm:prSet/>
      <dgm:spPr/>
      <dgm:t>
        <a:bodyPr/>
        <a:lstStyle/>
        <a:p>
          <a:endParaRPr lang="en-US"/>
        </a:p>
      </dgm:t>
    </dgm:pt>
    <dgm:pt modelId="{AF333E20-300E-4283-A78D-5DCC31DABA9F}">
      <dgm:prSet/>
      <dgm:spPr/>
      <dgm:t>
        <a:bodyPr/>
        <a:lstStyle/>
        <a:p>
          <a:r>
            <a:rPr lang="en-US"/>
            <a:t>What is not known</a:t>
          </a:r>
        </a:p>
      </dgm:t>
    </dgm:pt>
    <dgm:pt modelId="{60AB5FD7-CB7F-43E8-804A-9AF90EAC491C}" type="parTrans" cxnId="{96BB8700-5464-4B8A-BA75-B93A0138C6D3}">
      <dgm:prSet/>
      <dgm:spPr/>
      <dgm:t>
        <a:bodyPr/>
        <a:lstStyle/>
        <a:p>
          <a:endParaRPr lang="en-US"/>
        </a:p>
      </dgm:t>
    </dgm:pt>
    <dgm:pt modelId="{F8BE4422-FA00-43CB-8385-E9D127A14738}" type="sibTrans" cxnId="{96BB8700-5464-4B8A-BA75-B93A0138C6D3}">
      <dgm:prSet/>
      <dgm:spPr/>
      <dgm:t>
        <a:bodyPr/>
        <a:lstStyle/>
        <a:p>
          <a:endParaRPr lang="en-US"/>
        </a:p>
      </dgm:t>
    </dgm:pt>
    <dgm:pt modelId="{61A6F33E-33EB-4469-B26F-5D37A9FB4880}">
      <dgm:prSet/>
      <dgm:spPr/>
      <dgm:t>
        <a:bodyPr/>
        <a:lstStyle/>
        <a:p>
          <a:r>
            <a:rPr lang="en-US"/>
            <a:t>Why the study is important</a:t>
          </a:r>
        </a:p>
      </dgm:t>
    </dgm:pt>
    <dgm:pt modelId="{5E07495E-2778-4335-8F1B-94A2632A05BE}" type="parTrans" cxnId="{153480DE-2BE8-480E-A1B8-8FDF2E039EAA}">
      <dgm:prSet/>
      <dgm:spPr/>
      <dgm:t>
        <a:bodyPr/>
        <a:lstStyle/>
        <a:p>
          <a:endParaRPr lang="en-US"/>
        </a:p>
      </dgm:t>
    </dgm:pt>
    <dgm:pt modelId="{88978CDF-9724-40FE-B4DE-6B77944FE518}" type="sibTrans" cxnId="{153480DE-2BE8-480E-A1B8-8FDF2E039EAA}">
      <dgm:prSet/>
      <dgm:spPr/>
      <dgm:t>
        <a:bodyPr/>
        <a:lstStyle/>
        <a:p>
          <a:endParaRPr lang="en-US"/>
        </a:p>
      </dgm:t>
    </dgm:pt>
    <dgm:pt modelId="{120E2322-FED8-4867-ABDA-C18255DB5037}">
      <dgm:prSet/>
      <dgm:spPr/>
      <dgm:t>
        <a:bodyPr/>
        <a:lstStyle/>
        <a:p>
          <a:r>
            <a:rPr lang="en-US"/>
            <a:t>Who may benefit</a:t>
          </a:r>
        </a:p>
      </dgm:t>
    </dgm:pt>
    <dgm:pt modelId="{9EDCF861-6434-46CA-900E-E8392C9B5F83}" type="parTrans" cxnId="{B73811FD-F98C-426D-A28D-2B03E5526162}">
      <dgm:prSet/>
      <dgm:spPr/>
      <dgm:t>
        <a:bodyPr/>
        <a:lstStyle/>
        <a:p>
          <a:endParaRPr lang="en-US"/>
        </a:p>
      </dgm:t>
    </dgm:pt>
    <dgm:pt modelId="{67FA00E4-90DD-4C48-B3F3-F5446137B8C1}" type="sibTrans" cxnId="{B73811FD-F98C-426D-A28D-2B03E5526162}">
      <dgm:prSet/>
      <dgm:spPr/>
      <dgm:t>
        <a:bodyPr/>
        <a:lstStyle/>
        <a:p>
          <a:endParaRPr lang="en-US"/>
        </a:p>
      </dgm:t>
    </dgm:pt>
    <dgm:pt modelId="{0456ECB5-8595-44B4-90BE-05B3D0183032}" type="pres">
      <dgm:prSet presAssocID="{ABF387FA-ED85-4531-B037-05969DBECD3D}" presName="outerComposite" presStyleCnt="0">
        <dgm:presLayoutVars>
          <dgm:chMax val="5"/>
          <dgm:dir/>
          <dgm:resizeHandles val="exact"/>
        </dgm:presLayoutVars>
      </dgm:prSet>
      <dgm:spPr/>
    </dgm:pt>
    <dgm:pt modelId="{6DE8C389-F003-4F1D-A0FE-2A56B44FA831}" type="pres">
      <dgm:prSet presAssocID="{ABF387FA-ED85-4531-B037-05969DBECD3D}" presName="dummyMaxCanvas" presStyleCnt="0">
        <dgm:presLayoutVars/>
      </dgm:prSet>
      <dgm:spPr/>
    </dgm:pt>
    <dgm:pt modelId="{AAFFCE6F-F102-4038-A355-2BD6C8BD4EB3}" type="pres">
      <dgm:prSet presAssocID="{ABF387FA-ED85-4531-B037-05969DBECD3D}" presName="FiveNodes_1" presStyleLbl="node1" presStyleIdx="0" presStyleCnt="5">
        <dgm:presLayoutVars>
          <dgm:bulletEnabled val="1"/>
        </dgm:presLayoutVars>
      </dgm:prSet>
      <dgm:spPr/>
    </dgm:pt>
    <dgm:pt modelId="{C8DD9174-1353-4BA3-80AB-E1E31CC1F367}" type="pres">
      <dgm:prSet presAssocID="{ABF387FA-ED85-4531-B037-05969DBECD3D}" presName="FiveNodes_2" presStyleLbl="node1" presStyleIdx="1" presStyleCnt="5">
        <dgm:presLayoutVars>
          <dgm:bulletEnabled val="1"/>
        </dgm:presLayoutVars>
      </dgm:prSet>
      <dgm:spPr/>
    </dgm:pt>
    <dgm:pt modelId="{2AC8B4AA-675E-4661-B1EB-7051AB7B7FB3}" type="pres">
      <dgm:prSet presAssocID="{ABF387FA-ED85-4531-B037-05969DBECD3D}" presName="FiveNodes_3" presStyleLbl="node1" presStyleIdx="2" presStyleCnt="5">
        <dgm:presLayoutVars>
          <dgm:bulletEnabled val="1"/>
        </dgm:presLayoutVars>
      </dgm:prSet>
      <dgm:spPr/>
    </dgm:pt>
    <dgm:pt modelId="{43A21088-9BCB-47A0-910D-72FFEDB8AA06}" type="pres">
      <dgm:prSet presAssocID="{ABF387FA-ED85-4531-B037-05969DBECD3D}" presName="FiveNodes_4" presStyleLbl="node1" presStyleIdx="3" presStyleCnt="5">
        <dgm:presLayoutVars>
          <dgm:bulletEnabled val="1"/>
        </dgm:presLayoutVars>
      </dgm:prSet>
      <dgm:spPr/>
    </dgm:pt>
    <dgm:pt modelId="{596A2FA3-4DF4-403B-8708-08E8D54EDF62}" type="pres">
      <dgm:prSet presAssocID="{ABF387FA-ED85-4531-B037-05969DBECD3D}" presName="FiveNodes_5" presStyleLbl="node1" presStyleIdx="4" presStyleCnt="5">
        <dgm:presLayoutVars>
          <dgm:bulletEnabled val="1"/>
        </dgm:presLayoutVars>
      </dgm:prSet>
      <dgm:spPr/>
    </dgm:pt>
    <dgm:pt modelId="{EA83A448-25A9-43EB-9360-3B700F4ADA86}" type="pres">
      <dgm:prSet presAssocID="{ABF387FA-ED85-4531-B037-05969DBECD3D}" presName="FiveConn_1-2" presStyleLbl="fgAccFollowNode1" presStyleIdx="0" presStyleCnt="4">
        <dgm:presLayoutVars>
          <dgm:bulletEnabled val="1"/>
        </dgm:presLayoutVars>
      </dgm:prSet>
      <dgm:spPr/>
    </dgm:pt>
    <dgm:pt modelId="{C95DA876-9C26-421A-BB1F-758F80BB3EC8}" type="pres">
      <dgm:prSet presAssocID="{ABF387FA-ED85-4531-B037-05969DBECD3D}" presName="FiveConn_2-3" presStyleLbl="fgAccFollowNode1" presStyleIdx="1" presStyleCnt="4">
        <dgm:presLayoutVars>
          <dgm:bulletEnabled val="1"/>
        </dgm:presLayoutVars>
      </dgm:prSet>
      <dgm:spPr/>
    </dgm:pt>
    <dgm:pt modelId="{FFD5E166-A2CB-497A-81AF-5C067EBFA839}" type="pres">
      <dgm:prSet presAssocID="{ABF387FA-ED85-4531-B037-05969DBECD3D}" presName="FiveConn_3-4" presStyleLbl="fgAccFollowNode1" presStyleIdx="2" presStyleCnt="4">
        <dgm:presLayoutVars>
          <dgm:bulletEnabled val="1"/>
        </dgm:presLayoutVars>
      </dgm:prSet>
      <dgm:spPr/>
    </dgm:pt>
    <dgm:pt modelId="{B8A97EDD-DD46-4643-B7A8-832E85E74CC7}" type="pres">
      <dgm:prSet presAssocID="{ABF387FA-ED85-4531-B037-05969DBECD3D}" presName="FiveConn_4-5" presStyleLbl="fgAccFollowNode1" presStyleIdx="3" presStyleCnt="4">
        <dgm:presLayoutVars>
          <dgm:bulletEnabled val="1"/>
        </dgm:presLayoutVars>
      </dgm:prSet>
      <dgm:spPr/>
    </dgm:pt>
    <dgm:pt modelId="{5DB4EC7D-94D3-4BEE-82A6-054D1536D736}" type="pres">
      <dgm:prSet presAssocID="{ABF387FA-ED85-4531-B037-05969DBECD3D}" presName="FiveNodes_1_text" presStyleLbl="node1" presStyleIdx="4" presStyleCnt="5">
        <dgm:presLayoutVars>
          <dgm:bulletEnabled val="1"/>
        </dgm:presLayoutVars>
      </dgm:prSet>
      <dgm:spPr/>
    </dgm:pt>
    <dgm:pt modelId="{01BCEFE7-CDE9-47A9-BB1B-8A5233780F2D}" type="pres">
      <dgm:prSet presAssocID="{ABF387FA-ED85-4531-B037-05969DBECD3D}" presName="FiveNodes_2_text" presStyleLbl="node1" presStyleIdx="4" presStyleCnt="5">
        <dgm:presLayoutVars>
          <dgm:bulletEnabled val="1"/>
        </dgm:presLayoutVars>
      </dgm:prSet>
      <dgm:spPr/>
    </dgm:pt>
    <dgm:pt modelId="{BF3712BC-5E40-4D5C-ABD4-FCE86D9137AD}" type="pres">
      <dgm:prSet presAssocID="{ABF387FA-ED85-4531-B037-05969DBECD3D}" presName="FiveNodes_3_text" presStyleLbl="node1" presStyleIdx="4" presStyleCnt="5">
        <dgm:presLayoutVars>
          <dgm:bulletEnabled val="1"/>
        </dgm:presLayoutVars>
      </dgm:prSet>
      <dgm:spPr/>
    </dgm:pt>
    <dgm:pt modelId="{B234D762-F69C-4983-B6DC-AC690F6715E2}" type="pres">
      <dgm:prSet presAssocID="{ABF387FA-ED85-4531-B037-05969DBECD3D}" presName="FiveNodes_4_text" presStyleLbl="node1" presStyleIdx="4" presStyleCnt="5">
        <dgm:presLayoutVars>
          <dgm:bulletEnabled val="1"/>
        </dgm:presLayoutVars>
      </dgm:prSet>
      <dgm:spPr/>
    </dgm:pt>
    <dgm:pt modelId="{D361569B-4193-42C7-920D-EC8B4F32CB00}" type="pres">
      <dgm:prSet presAssocID="{ABF387FA-ED85-4531-B037-05969DBECD3D}" presName="FiveNodes_5_text" presStyleLbl="node1" presStyleIdx="4" presStyleCnt="5">
        <dgm:presLayoutVars>
          <dgm:bulletEnabled val="1"/>
        </dgm:presLayoutVars>
      </dgm:prSet>
      <dgm:spPr/>
    </dgm:pt>
  </dgm:ptLst>
  <dgm:cxnLst>
    <dgm:cxn modelId="{96BB8700-5464-4B8A-BA75-B93A0138C6D3}" srcId="{ABF387FA-ED85-4531-B037-05969DBECD3D}" destId="{AF333E20-300E-4283-A78D-5DCC31DABA9F}" srcOrd="2" destOrd="0" parTransId="{60AB5FD7-CB7F-43E8-804A-9AF90EAC491C}" sibTransId="{F8BE4422-FA00-43CB-8385-E9D127A14738}"/>
    <dgm:cxn modelId="{0B5C1B2F-A002-4517-9452-748D93A3FCBB}" srcId="{ABF387FA-ED85-4531-B037-05969DBECD3D}" destId="{43E6D1B7-6FC9-4ABF-BDAC-9DDF56DAD2CB}" srcOrd="0" destOrd="0" parTransId="{B26C63F9-EEC8-45E2-A04C-34A8A830AB05}" sibTransId="{61AD9DBD-E441-477E-A106-E5E6A5FBAFE7}"/>
    <dgm:cxn modelId="{9BC04A3E-7A2F-4F07-8594-C727051D90A0}" type="presOf" srcId="{61A6F33E-33EB-4469-B26F-5D37A9FB4880}" destId="{B234D762-F69C-4983-B6DC-AC690F6715E2}" srcOrd="1" destOrd="0" presId="urn:microsoft.com/office/officeart/2005/8/layout/vProcess5"/>
    <dgm:cxn modelId="{AE65745E-0738-4A93-ADAB-8C1DDA352743}" type="presOf" srcId="{5B384FC8-EBCC-4955-A194-D6BB5C890991}" destId="{C8DD9174-1353-4BA3-80AB-E1E31CC1F367}" srcOrd="0" destOrd="0" presId="urn:microsoft.com/office/officeart/2005/8/layout/vProcess5"/>
    <dgm:cxn modelId="{4E95E963-752A-47F4-A429-AB8F778AAB25}" type="presOf" srcId="{120E2322-FED8-4867-ABDA-C18255DB5037}" destId="{596A2FA3-4DF4-403B-8708-08E8D54EDF62}" srcOrd="0" destOrd="0" presId="urn:microsoft.com/office/officeart/2005/8/layout/vProcess5"/>
    <dgm:cxn modelId="{73CA6C66-2709-4E4B-8B75-EC4898611183}" type="presOf" srcId="{F8BE4422-FA00-43CB-8385-E9D127A14738}" destId="{FFD5E166-A2CB-497A-81AF-5C067EBFA839}" srcOrd="0" destOrd="0" presId="urn:microsoft.com/office/officeart/2005/8/layout/vProcess5"/>
    <dgm:cxn modelId="{DEDADF67-12A5-4B06-9366-949F412D5A1A}" type="presOf" srcId="{5B384FC8-EBCC-4955-A194-D6BB5C890991}" destId="{01BCEFE7-CDE9-47A9-BB1B-8A5233780F2D}" srcOrd="1" destOrd="0" presId="urn:microsoft.com/office/officeart/2005/8/layout/vProcess5"/>
    <dgm:cxn modelId="{61E31076-65DF-4723-B275-1E8D505421A4}" type="presOf" srcId="{54280F88-3F18-48D2-B715-B4FDC98AD5AA}" destId="{C95DA876-9C26-421A-BB1F-758F80BB3EC8}" srcOrd="0" destOrd="0" presId="urn:microsoft.com/office/officeart/2005/8/layout/vProcess5"/>
    <dgm:cxn modelId="{329DBA76-ADE7-4A67-B324-EFE40DB46B6D}" type="presOf" srcId="{43E6D1B7-6FC9-4ABF-BDAC-9DDF56DAD2CB}" destId="{AAFFCE6F-F102-4038-A355-2BD6C8BD4EB3}" srcOrd="0" destOrd="0" presId="urn:microsoft.com/office/officeart/2005/8/layout/vProcess5"/>
    <dgm:cxn modelId="{19956091-0A20-49FD-9D5B-E6CEDC2A1090}" type="presOf" srcId="{61AD9DBD-E441-477E-A106-E5E6A5FBAFE7}" destId="{EA83A448-25A9-43EB-9360-3B700F4ADA86}" srcOrd="0" destOrd="0" presId="urn:microsoft.com/office/officeart/2005/8/layout/vProcess5"/>
    <dgm:cxn modelId="{3C106591-20DA-478B-83A0-98E28F64A978}" type="presOf" srcId="{61A6F33E-33EB-4469-B26F-5D37A9FB4880}" destId="{43A21088-9BCB-47A0-910D-72FFEDB8AA06}" srcOrd="0" destOrd="0" presId="urn:microsoft.com/office/officeart/2005/8/layout/vProcess5"/>
    <dgm:cxn modelId="{814A4F97-CF5D-4EC9-9299-6F34D6336D0E}" type="presOf" srcId="{88978CDF-9724-40FE-B4DE-6B77944FE518}" destId="{B8A97EDD-DD46-4643-B7A8-832E85E74CC7}" srcOrd="0" destOrd="0" presId="urn:microsoft.com/office/officeart/2005/8/layout/vProcess5"/>
    <dgm:cxn modelId="{410410A7-F78C-4BCB-A424-1B905ED61D06}" type="presOf" srcId="{120E2322-FED8-4867-ABDA-C18255DB5037}" destId="{D361569B-4193-42C7-920D-EC8B4F32CB00}" srcOrd="1" destOrd="0" presId="urn:microsoft.com/office/officeart/2005/8/layout/vProcess5"/>
    <dgm:cxn modelId="{3B01B4AD-838D-4B4D-8917-4CAE71BB3AB4}" srcId="{ABF387FA-ED85-4531-B037-05969DBECD3D}" destId="{5B384FC8-EBCC-4955-A194-D6BB5C890991}" srcOrd="1" destOrd="0" parTransId="{4676E176-3C85-4FAC-B8D3-E3D69A67E745}" sibTransId="{54280F88-3F18-48D2-B715-B4FDC98AD5AA}"/>
    <dgm:cxn modelId="{AA8783B6-DBF2-43C1-A6BE-B7B552EC70D8}" type="presOf" srcId="{AF333E20-300E-4283-A78D-5DCC31DABA9F}" destId="{BF3712BC-5E40-4D5C-ABD4-FCE86D9137AD}" srcOrd="1" destOrd="0" presId="urn:microsoft.com/office/officeart/2005/8/layout/vProcess5"/>
    <dgm:cxn modelId="{7F5EAEB6-0148-4DB5-B5DA-744B38E1291B}" type="presOf" srcId="{ABF387FA-ED85-4531-B037-05969DBECD3D}" destId="{0456ECB5-8595-44B4-90BE-05B3D0183032}" srcOrd="0" destOrd="0" presId="urn:microsoft.com/office/officeart/2005/8/layout/vProcess5"/>
    <dgm:cxn modelId="{A0073EDD-E501-4DC2-B066-2F6A55DB02C4}" type="presOf" srcId="{43E6D1B7-6FC9-4ABF-BDAC-9DDF56DAD2CB}" destId="{5DB4EC7D-94D3-4BEE-82A6-054D1536D736}" srcOrd="1" destOrd="0" presId="urn:microsoft.com/office/officeart/2005/8/layout/vProcess5"/>
    <dgm:cxn modelId="{153480DE-2BE8-480E-A1B8-8FDF2E039EAA}" srcId="{ABF387FA-ED85-4531-B037-05969DBECD3D}" destId="{61A6F33E-33EB-4469-B26F-5D37A9FB4880}" srcOrd="3" destOrd="0" parTransId="{5E07495E-2778-4335-8F1B-94A2632A05BE}" sibTransId="{88978CDF-9724-40FE-B4DE-6B77944FE518}"/>
    <dgm:cxn modelId="{894F88E5-9259-4FDC-B1F4-9A94FA6B5C12}" type="presOf" srcId="{AF333E20-300E-4283-A78D-5DCC31DABA9F}" destId="{2AC8B4AA-675E-4661-B1EB-7051AB7B7FB3}" srcOrd="0" destOrd="0" presId="urn:microsoft.com/office/officeart/2005/8/layout/vProcess5"/>
    <dgm:cxn modelId="{B73811FD-F98C-426D-A28D-2B03E5526162}" srcId="{ABF387FA-ED85-4531-B037-05969DBECD3D}" destId="{120E2322-FED8-4867-ABDA-C18255DB5037}" srcOrd="4" destOrd="0" parTransId="{9EDCF861-6434-46CA-900E-E8392C9B5F83}" sibTransId="{67FA00E4-90DD-4C48-B3F3-F5446137B8C1}"/>
    <dgm:cxn modelId="{5570A38C-EC70-4222-8D57-24EDB2FE1718}" type="presParOf" srcId="{0456ECB5-8595-44B4-90BE-05B3D0183032}" destId="{6DE8C389-F003-4F1D-A0FE-2A56B44FA831}" srcOrd="0" destOrd="0" presId="urn:microsoft.com/office/officeart/2005/8/layout/vProcess5"/>
    <dgm:cxn modelId="{A2F35480-08A6-49EE-994F-1F26CB31C110}" type="presParOf" srcId="{0456ECB5-8595-44B4-90BE-05B3D0183032}" destId="{AAFFCE6F-F102-4038-A355-2BD6C8BD4EB3}" srcOrd="1" destOrd="0" presId="urn:microsoft.com/office/officeart/2005/8/layout/vProcess5"/>
    <dgm:cxn modelId="{760E52EA-9295-4629-8697-6026DF8AC985}" type="presParOf" srcId="{0456ECB5-8595-44B4-90BE-05B3D0183032}" destId="{C8DD9174-1353-4BA3-80AB-E1E31CC1F367}" srcOrd="2" destOrd="0" presId="urn:microsoft.com/office/officeart/2005/8/layout/vProcess5"/>
    <dgm:cxn modelId="{C2B4D689-851E-4CA6-A628-D5B6D91AE9B6}" type="presParOf" srcId="{0456ECB5-8595-44B4-90BE-05B3D0183032}" destId="{2AC8B4AA-675E-4661-B1EB-7051AB7B7FB3}" srcOrd="3" destOrd="0" presId="urn:microsoft.com/office/officeart/2005/8/layout/vProcess5"/>
    <dgm:cxn modelId="{06BA28C0-5468-4EEB-826A-FFFC75AA64C1}" type="presParOf" srcId="{0456ECB5-8595-44B4-90BE-05B3D0183032}" destId="{43A21088-9BCB-47A0-910D-72FFEDB8AA06}" srcOrd="4" destOrd="0" presId="urn:microsoft.com/office/officeart/2005/8/layout/vProcess5"/>
    <dgm:cxn modelId="{DB41B31F-C603-4F02-BC8F-581371249F19}" type="presParOf" srcId="{0456ECB5-8595-44B4-90BE-05B3D0183032}" destId="{596A2FA3-4DF4-403B-8708-08E8D54EDF62}" srcOrd="5" destOrd="0" presId="urn:microsoft.com/office/officeart/2005/8/layout/vProcess5"/>
    <dgm:cxn modelId="{6EB72AD4-5CEA-48E6-B28D-4ADF9D4E58BA}" type="presParOf" srcId="{0456ECB5-8595-44B4-90BE-05B3D0183032}" destId="{EA83A448-25A9-43EB-9360-3B700F4ADA86}" srcOrd="6" destOrd="0" presId="urn:microsoft.com/office/officeart/2005/8/layout/vProcess5"/>
    <dgm:cxn modelId="{03AB5D3B-D6CC-406A-BC73-DEAE8F585AAF}" type="presParOf" srcId="{0456ECB5-8595-44B4-90BE-05B3D0183032}" destId="{C95DA876-9C26-421A-BB1F-758F80BB3EC8}" srcOrd="7" destOrd="0" presId="urn:microsoft.com/office/officeart/2005/8/layout/vProcess5"/>
    <dgm:cxn modelId="{7B377D8D-D3F0-4D00-8AD3-85A0147C0F25}" type="presParOf" srcId="{0456ECB5-8595-44B4-90BE-05B3D0183032}" destId="{FFD5E166-A2CB-497A-81AF-5C067EBFA839}" srcOrd="8" destOrd="0" presId="urn:microsoft.com/office/officeart/2005/8/layout/vProcess5"/>
    <dgm:cxn modelId="{C81480EC-014C-4B5D-87B3-0F11A7265655}" type="presParOf" srcId="{0456ECB5-8595-44B4-90BE-05B3D0183032}" destId="{B8A97EDD-DD46-4643-B7A8-832E85E74CC7}" srcOrd="9" destOrd="0" presId="urn:microsoft.com/office/officeart/2005/8/layout/vProcess5"/>
    <dgm:cxn modelId="{C8FEC4F3-5037-444F-864A-1991ACD31246}" type="presParOf" srcId="{0456ECB5-8595-44B4-90BE-05B3D0183032}" destId="{5DB4EC7D-94D3-4BEE-82A6-054D1536D736}" srcOrd="10" destOrd="0" presId="urn:microsoft.com/office/officeart/2005/8/layout/vProcess5"/>
    <dgm:cxn modelId="{FBF241DE-073C-4470-AACC-7D3C86C293D3}" type="presParOf" srcId="{0456ECB5-8595-44B4-90BE-05B3D0183032}" destId="{01BCEFE7-CDE9-47A9-BB1B-8A5233780F2D}" srcOrd="11" destOrd="0" presId="urn:microsoft.com/office/officeart/2005/8/layout/vProcess5"/>
    <dgm:cxn modelId="{50E5E4E5-4B39-419F-A8BC-5486D94AE891}" type="presParOf" srcId="{0456ECB5-8595-44B4-90BE-05B3D0183032}" destId="{BF3712BC-5E40-4D5C-ABD4-FCE86D9137AD}" srcOrd="12" destOrd="0" presId="urn:microsoft.com/office/officeart/2005/8/layout/vProcess5"/>
    <dgm:cxn modelId="{B51D529C-A934-4D20-B43B-828CB8816E29}" type="presParOf" srcId="{0456ECB5-8595-44B4-90BE-05B3D0183032}" destId="{B234D762-F69C-4983-B6DC-AC690F6715E2}" srcOrd="13" destOrd="0" presId="urn:microsoft.com/office/officeart/2005/8/layout/vProcess5"/>
    <dgm:cxn modelId="{36EE0922-DEE4-40B5-BBCD-200F735EFCBB}" type="presParOf" srcId="{0456ECB5-8595-44B4-90BE-05B3D0183032}" destId="{D361569B-4193-42C7-920D-EC8B4F32CB00}"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609570C-79E3-4F35-B7B3-B989DE6249F5}" type="doc">
      <dgm:prSet loTypeId="urn:microsoft.com/office/officeart/2018/2/layout/IconVerticalSolidList" loCatId="icon" qsTypeId="urn:microsoft.com/office/officeart/2005/8/quickstyle/simple1#208" qsCatId="simple" csTypeId="urn:microsoft.com/office/officeart/2018/5/colors/Iconchunking_neutralbg_colorful1" csCatId="colorful" phldr="1"/>
      <dgm:spPr/>
      <dgm:t>
        <a:bodyPr/>
        <a:lstStyle/>
        <a:p>
          <a:endParaRPr lang="en-US"/>
        </a:p>
      </dgm:t>
    </dgm:pt>
    <dgm:pt modelId="{FD119183-4889-4D2C-A483-475D9F6E4DF0}">
      <dgm:prSet/>
      <dgm:spPr/>
      <dgm:t>
        <a:bodyPr/>
        <a:lstStyle/>
        <a:p>
          <a:r>
            <a:rPr lang="en-US"/>
            <a:t>Structure might look like:</a:t>
          </a:r>
        </a:p>
      </dgm:t>
    </dgm:pt>
    <dgm:pt modelId="{EDCA9A48-EC85-45AB-AAA1-5A6DC709293F}" type="parTrans" cxnId="{EA132BC9-484E-4C78-8D21-26ACFEC6E52D}">
      <dgm:prSet/>
      <dgm:spPr/>
      <dgm:t>
        <a:bodyPr/>
        <a:lstStyle/>
        <a:p>
          <a:endParaRPr lang="en-US"/>
        </a:p>
      </dgm:t>
    </dgm:pt>
    <dgm:pt modelId="{3B3E5ADB-4855-496D-BE9F-F1952325FB86}" type="sibTrans" cxnId="{EA132BC9-484E-4C78-8D21-26ACFEC6E52D}">
      <dgm:prSet/>
      <dgm:spPr/>
      <dgm:t>
        <a:bodyPr/>
        <a:lstStyle/>
        <a:p>
          <a:endParaRPr lang="en-US"/>
        </a:p>
      </dgm:t>
    </dgm:pt>
    <dgm:pt modelId="{47B23298-B7E2-49C3-8ED3-D8CA1B28CE3D}">
      <dgm:prSet/>
      <dgm:spPr/>
      <dgm:t>
        <a:bodyPr/>
        <a:lstStyle/>
        <a:p>
          <a:r>
            <a:rPr lang="en-US"/>
            <a:t>Paragraph 1 Introduce issue.</a:t>
          </a:r>
        </a:p>
      </dgm:t>
    </dgm:pt>
    <dgm:pt modelId="{663285F5-70E4-4807-B3D8-4FB622DCAD29}" type="parTrans" cxnId="{586F6701-3788-49F0-A3CC-A3370DA154B3}">
      <dgm:prSet/>
      <dgm:spPr/>
      <dgm:t>
        <a:bodyPr/>
        <a:lstStyle/>
        <a:p>
          <a:endParaRPr lang="en-US"/>
        </a:p>
      </dgm:t>
    </dgm:pt>
    <dgm:pt modelId="{F6773614-2ECF-4956-B05B-540C3CE933B5}" type="sibTrans" cxnId="{586F6701-3788-49F0-A3CC-A3370DA154B3}">
      <dgm:prSet/>
      <dgm:spPr/>
      <dgm:t>
        <a:bodyPr/>
        <a:lstStyle/>
        <a:p>
          <a:endParaRPr lang="en-US"/>
        </a:p>
      </dgm:t>
    </dgm:pt>
    <dgm:pt modelId="{2AB4B082-70AE-420F-92EB-D7771E33B903}">
      <dgm:prSet/>
      <dgm:spPr/>
      <dgm:t>
        <a:bodyPr/>
        <a:lstStyle/>
        <a:p>
          <a:r>
            <a:rPr lang="en-US"/>
            <a:t>Paragraph 2 Summarise key evidence.</a:t>
          </a:r>
        </a:p>
      </dgm:t>
    </dgm:pt>
    <dgm:pt modelId="{48DF28B6-ACE4-494D-A182-F2C7955621E2}" type="parTrans" cxnId="{D44F569D-3B38-4A35-B805-0488945073E8}">
      <dgm:prSet/>
      <dgm:spPr/>
      <dgm:t>
        <a:bodyPr/>
        <a:lstStyle/>
        <a:p>
          <a:endParaRPr lang="en-US"/>
        </a:p>
      </dgm:t>
    </dgm:pt>
    <dgm:pt modelId="{9F1B41A0-9DD8-47B8-B26E-AC4381F33740}" type="sibTrans" cxnId="{D44F569D-3B38-4A35-B805-0488945073E8}">
      <dgm:prSet/>
      <dgm:spPr/>
      <dgm:t>
        <a:bodyPr/>
        <a:lstStyle/>
        <a:p>
          <a:endParaRPr lang="en-US"/>
        </a:p>
      </dgm:t>
    </dgm:pt>
    <dgm:pt modelId="{A55407B2-4989-49EB-B7AF-CF1C15F01C57}">
      <dgm:prSet/>
      <dgm:spPr/>
      <dgm:t>
        <a:bodyPr/>
        <a:lstStyle/>
        <a:p>
          <a:r>
            <a:rPr lang="en-US"/>
            <a:t>Paragraph 3 Identify gap.</a:t>
          </a:r>
        </a:p>
      </dgm:t>
    </dgm:pt>
    <dgm:pt modelId="{9E746F27-C955-420C-9019-4BD238F20117}" type="parTrans" cxnId="{12AC0303-B5D4-4BCB-8D6F-9507AE9D7296}">
      <dgm:prSet/>
      <dgm:spPr/>
      <dgm:t>
        <a:bodyPr/>
        <a:lstStyle/>
        <a:p>
          <a:endParaRPr lang="en-US"/>
        </a:p>
      </dgm:t>
    </dgm:pt>
    <dgm:pt modelId="{EFCFDD48-8D10-455B-B22E-9B3B72EC9FC7}" type="sibTrans" cxnId="{12AC0303-B5D4-4BCB-8D6F-9507AE9D7296}">
      <dgm:prSet/>
      <dgm:spPr/>
      <dgm:t>
        <a:bodyPr/>
        <a:lstStyle/>
        <a:p>
          <a:endParaRPr lang="en-US"/>
        </a:p>
      </dgm:t>
    </dgm:pt>
    <dgm:pt modelId="{561B999F-399D-46D3-9F3A-40271F61ACFB}">
      <dgm:prSet/>
      <dgm:spPr/>
      <dgm:t>
        <a:bodyPr/>
        <a:lstStyle/>
        <a:p>
          <a:r>
            <a:rPr lang="en-US"/>
            <a:t>Paragraph 4 Explain why the proposed study matters.</a:t>
          </a:r>
        </a:p>
      </dgm:t>
    </dgm:pt>
    <dgm:pt modelId="{59F88ED7-96D5-4A49-B25B-AB5AF811B7D2}" type="parTrans" cxnId="{24358F64-91A9-40D8-A5AE-933DF0140999}">
      <dgm:prSet/>
      <dgm:spPr/>
      <dgm:t>
        <a:bodyPr/>
        <a:lstStyle/>
        <a:p>
          <a:endParaRPr lang="en-US"/>
        </a:p>
      </dgm:t>
    </dgm:pt>
    <dgm:pt modelId="{5A528A5C-6B58-4727-9F06-7E087236892C}" type="sibTrans" cxnId="{24358F64-91A9-40D8-A5AE-933DF0140999}">
      <dgm:prSet/>
      <dgm:spPr/>
      <dgm:t>
        <a:bodyPr/>
        <a:lstStyle/>
        <a:p>
          <a:endParaRPr lang="en-US"/>
        </a:p>
      </dgm:t>
    </dgm:pt>
    <dgm:pt modelId="{056B82E6-2E63-4E77-BEF7-64D5C865F0AB}" type="pres">
      <dgm:prSet presAssocID="{B609570C-79E3-4F35-B7B3-B989DE6249F5}" presName="root" presStyleCnt="0">
        <dgm:presLayoutVars>
          <dgm:dir/>
          <dgm:resizeHandles val="exact"/>
        </dgm:presLayoutVars>
      </dgm:prSet>
      <dgm:spPr/>
    </dgm:pt>
    <dgm:pt modelId="{437675C9-0436-4EBC-9502-7F14FA8F39AC}" type="pres">
      <dgm:prSet presAssocID="{FD119183-4889-4D2C-A483-475D9F6E4DF0}" presName="compNode" presStyleCnt="0"/>
      <dgm:spPr/>
    </dgm:pt>
    <dgm:pt modelId="{82921C5F-5651-45C9-AC19-CC94A5992E1E}" type="pres">
      <dgm:prSet presAssocID="{FD119183-4889-4D2C-A483-475D9F6E4DF0}" presName="bgRect" presStyleLbl="bgShp" presStyleIdx="0" presStyleCnt="5"/>
      <dgm:spPr/>
    </dgm:pt>
    <dgm:pt modelId="{9E723244-7E3B-4287-9506-8E8D27FC7D10}" type="pres">
      <dgm:prSet presAssocID="{FD119183-4889-4D2C-A483-475D9F6E4DF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4F429012-3C18-4AE8-B70B-EEF59EB7CE78}" type="pres">
      <dgm:prSet presAssocID="{FD119183-4889-4D2C-A483-475D9F6E4DF0}" presName="spaceRect" presStyleCnt="0"/>
      <dgm:spPr/>
    </dgm:pt>
    <dgm:pt modelId="{74846DF6-DB50-43BE-B6DB-F9501C6683F1}" type="pres">
      <dgm:prSet presAssocID="{FD119183-4889-4D2C-A483-475D9F6E4DF0}" presName="parTx" presStyleLbl="revTx" presStyleIdx="0" presStyleCnt="5">
        <dgm:presLayoutVars>
          <dgm:chMax val="0"/>
          <dgm:chPref val="0"/>
        </dgm:presLayoutVars>
      </dgm:prSet>
      <dgm:spPr/>
    </dgm:pt>
    <dgm:pt modelId="{CEFDCA64-FE36-4F44-97E8-AB3AFB57E8F8}" type="pres">
      <dgm:prSet presAssocID="{3B3E5ADB-4855-496D-BE9F-F1952325FB86}" presName="sibTrans" presStyleCnt="0"/>
      <dgm:spPr/>
    </dgm:pt>
    <dgm:pt modelId="{29E8407F-FEF1-4085-A140-6FE98DD90698}" type="pres">
      <dgm:prSet presAssocID="{47B23298-B7E2-49C3-8ED3-D8CA1B28CE3D}" presName="compNode" presStyleCnt="0"/>
      <dgm:spPr/>
    </dgm:pt>
    <dgm:pt modelId="{4568F7A7-43FA-4788-9FEF-0CF2800B028E}" type="pres">
      <dgm:prSet presAssocID="{47B23298-B7E2-49C3-8ED3-D8CA1B28CE3D}" presName="bgRect" presStyleLbl="bgShp" presStyleIdx="1" presStyleCnt="5"/>
      <dgm:spPr/>
    </dgm:pt>
    <dgm:pt modelId="{2ED1D378-9869-4312-AC56-85233AD9DFF7}" type="pres">
      <dgm:prSet presAssocID="{47B23298-B7E2-49C3-8ED3-D8CA1B28CE3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A172CC44-C071-49F8-84ED-F49190A56396}" type="pres">
      <dgm:prSet presAssocID="{47B23298-B7E2-49C3-8ED3-D8CA1B28CE3D}" presName="spaceRect" presStyleCnt="0"/>
      <dgm:spPr/>
    </dgm:pt>
    <dgm:pt modelId="{8F216EE1-4FC5-4B34-99A2-203D5BA60B6A}" type="pres">
      <dgm:prSet presAssocID="{47B23298-B7E2-49C3-8ED3-D8CA1B28CE3D}" presName="parTx" presStyleLbl="revTx" presStyleIdx="1" presStyleCnt="5">
        <dgm:presLayoutVars>
          <dgm:chMax val="0"/>
          <dgm:chPref val="0"/>
        </dgm:presLayoutVars>
      </dgm:prSet>
      <dgm:spPr/>
    </dgm:pt>
    <dgm:pt modelId="{0449086C-4AEE-448D-9845-8EE706A65C4A}" type="pres">
      <dgm:prSet presAssocID="{F6773614-2ECF-4956-B05B-540C3CE933B5}" presName="sibTrans" presStyleCnt="0"/>
      <dgm:spPr/>
    </dgm:pt>
    <dgm:pt modelId="{511F3D7E-925A-437C-905A-6CBF01F2BF3A}" type="pres">
      <dgm:prSet presAssocID="{2AB4B082-70AE-420F-92EB-D7771E33B903}" presName="compNode" presStyleCnt="0"/>
      <dgm:spPr/>
    </dgm:pt>
    <dgm:pt modelId="{463DD1E0-E9E3-4786-AADD-BF6D95A01046}" type="pres">
      <dgm:prSet presAssocID="{2AB4B082-70AE-420F-92EB-D7771E33B903}" presName="bgRect" presStyleLbl="bgShp" presStyleIdx="2" presStyleCnt="5"/>
      <dgm:spPr/>
    </dgm:pt>
    <dgm:pt modelId="{E3136C3E-8D27-4228-A7C8-55DB4198ABD9}" type="pres">
      <dgm:prSet presAssocID="{2AB4B082-70AE-420F-92EB-D7771E33B90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ncil"/>
        </a:ext>
      </dgm:extLst>
    </dgm:pt>
    <dgm:pt modelId="{ED659C9B-8EC0-404E-A1DD-282814A95A0A}" type="pres">
      <dgm:prSet presAssocID="{2AB4B082-70AE-420F-92EB-D7771E33B903}" presName="spaceRect" presStyleCnt="0"/>
      <dgm:spPr/>
    </dgm:pt>
    <dgm:pt modelId="{BBABCE12-ECD4-4348-8560-4E5C385404E6}" type="pres">
      <dgm:prSet presAssocID="{2AB4B082-70AE-420F-92EB-D7771E33B903}" presName="parTx" presStyleLbl="revTx" presStyleIdx="2" presStyleCnt="5">
        <dgm:presLayoutVars>
          <dgm:chMax val="0"/>
          <dgm:chPref val="0"/>
        </dgm:presLayoutVars>
      </dgm:prSet>
      <dgm:spPr/>
    </dgm:pt>
    <dgm:pt modelId="{86AB7B8F-660B-46E9-AF0A-0A7D58B3D9B0}" type="pres">
      <dgm:prSet presAssocID="{9F1B41A0-9DD8-47B8-B26E-AC4381F33740}" presName="sibTrans" presStyleCnt="0"/>
      <dgm:spPr/>
    </dgm:pt>
    <dgm:pt modelId="{C611A9BD-DFE3-4495-94B8-1760A93D6C94}" type="pres">
      <dgm:prSet presAssocID="{A55407B2-4989-49EB-B7AF-CF1C15F01C57}" presName="compNode" presStyleCnt="0"/>
      <dgm:spPr/>
    </dgm:pt>
    <dgm:pt modelId="{4EFF87F5-06BA-4649-B69A-FF0E8DAA2586}" type="pres">
      <dgm:prSet presAssocID="{A55407B2-4989-49EB-B7AF-CF1C15F01C57}" presName="bgRect" presStyleLbl="bgShp" presStyleIdx="3" presStyleCnt="5"/>
      <dgm:spPr/>
    </dgm:pt>
    <dgm:pt modelId="{94FB72A0-BF1B-42E0-A1EA-A1AC7190F356}" type="pres">
      <dgm:prSet presAssocID="{A55407B2-4989-49EB-B7AF-CF1C15F01C5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D4AE59EF-FB66-4055-817A-0008AB400F15}" type="pres">
      <dgm:prSet presAssocID="{A55407B2-4989-49EB-B7AF-CF1C15F01C57}" presName="spaceRect" presStyleCnt="0"/>
      <dgm:spPr/>
    </dgm:pt>
    <dgm:pt modelId="{3B42232D-0833-4E8A-9002-3B238D9CF38F}" type="pres">
      <dgm:prSet presAssocID="{A55407B2-4989-49EB-B7AF-CF1C15F01C57}" presName="parTx" presStyleLbl="revTx" presStyleIdx="3" presStyleCnt="5">
        <dgm:presLayoutVars>
          <dgm:chMax val="0"/>
          <dgm:chPref val="0"/>
        </dgm:presLayoutVars>
      </dgm:prSet>
      <dgm:spPr/>
    </dgm:pt>
    <dgm:pt modelId="{5C290B55-FE30-411E-85CD-ED614C6D9D65}" type="pres">
      <dgm:prSet presAssocID="{EFCFDD48-8D10-455B-B22E-9B3B72EC9FC7}" presName="sibTrans" presStyleCnt="0"/>
      <dgm:spPr/>
    </dgm:pt>
    <dgm:pt modelId="{208A2AF9-B519-412C-A08C-22AECD275C22}" type="pres">
      <dgm:prSet presAssocID="{561B999F-399D-46D3-9F3A-40271F61ACFB}" presName="compNode" presStyleCnt="0"/>
      <dgm:spPr/>
    </dgm:pt>
    <dgm:pt modelId="{DC4995FC-54BC-444E-8F68-76C3AA1179A8}" type="pres">
      <dgm:prSet presAssocID="{561B999F-399D-46D3-9F3A-40271F61ACFB}" presName="bgRect" presStyleLbl="bgShp" presStyleIdx="4" presStyleCnt="5"/>
      <dgm:spPr/>
    </dgm:pt>
    <dgm:pt modelId="{6E13A8F4-E297-4142-B3AF-4CEF82BE0845}" type="pres">
      <dgm:prSet presAssocID="{561B999F-399D-46D3-9F3A-40271F61ACF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pen Book"/>
        </a:ext>
      </dgm:extLst>
    </dgm:pt>
    <dgm:pt modelId="{9CE76CC4-0B06-4BEF-8BC1-5A9B246B84A3}" type="pres">
      <dgm:prSet presAssocID="{561B999F-399D-46D3-9F3A-40271F61ACFB}" presName="spaceRect" presStyleCnt="0"/>
      <dgm:spPr/>
    </dgm:pt>
    <dgm:pt modelId="{DE7EFDBC-B657-4BE7-9477-36FB956F0E3C}" type="pres">
      <dgm:prSet presAssocID="{561B999F-399D-46D3-9F3A-40271F61ACFB}" presName="parTx" presStyleLbl="revTx" presStyleIdx="4" presStyleCnt="5">
        <dgm:presLayoutVars>
          <dgm:chMax val="0"/>
          <dgm:chPref val="0"/>
        </dgm:presLayoutVars>
      </dgm:prSet>
      <dgm:spPr/>
    </dgm:pt>
  </dgm:ptLst>
  <dgm:cxnLst>
    <dgm:cxn modelId="{586F6701-3788-49F0-A3CC-A3370DA154B3}" srcId="{B609570C-79E3-4F35-B7B3-B989DE6249F5}" destId="{47B23298-B7E2-49C3-8ED3-D8CA1B28CE3D}" srcOrd="1" destOrd="0" parTransId="{663285F5-70E4-4807-B3D8-4FB622DCAD29}" sibTransId="{F6773614-2ECF-4956-B05B-540C3CE933B5}"/>
    <dgm:cxn modelId="{12AC0303-B5D4-4BCB-8D6F-9507AE9D7296}" srcId="{B609570C-79E3-4F35-B7B3-B989DE6249F5}" destId="{A55407B2-4989-49EB-B7AF-CF1C15F01C57}" srcOrd="3" destOrd="0" parTransId="{9E746F27-C955-420C-9019-4BD238F20117}" sibTransId="{EFCFDD48-8D10-455B-B22E-9B3B72EC9FC7}"/>
    <dgm:cxn modelId="{2E3A4E03-9538-40F0-860F-43AA058386DD}" type="presOf" srcId="{561B999F-399D-46D3-9F3A-40271F61ACFB}" destId="{DE7EFDBC-B657-4BE7-9477-36FB956F0E3C}" srcOrd="0" destOrd="0" presId="urn:microsoft.com/office/officeart/2018/2/layout/IconVerticalSolidList"/>
    <dgm:cxn modelId="{24358F64-91A9-40D8-A5AE-933DF0140999}" srcId="{B609570C-79E3-4F35-B7B3-B989DE6249F5}" destId="{561B999F-399D-46D3-9F3A-40271F61ACFB}" srcOrd="4" destOrd="0" parTransId="{59F88ED7-96D5-4A49-B25B-AB5AF811B7D2}" sibTransId="{5A528A5C-6B58-4727-9F06-7E087236892C}"/>
    <dgm:cxn modelId="{1F3CEE85-737A-48E9-99C4-E22B909B92C4}" type="presOf" srcId="{2AB4B082-70AE-420F-92EB-D7771E33B903}" destId="{BBABCE12-ECD4-4348-8560-4E5C385404E6}" srcOrd="0" destOrd="0" presId="urn:microsoft.com/office/officeart/2018/2/layout/IconVerticalSolidList"/>
    <dgm:cxn modelId="{D44F569D-3B38-4A35-B805-0488945073E8}" srcId="{B609570C-79E3-4F35-B7B3-B989DE6249F5}" destId="{2AB4B082-70AE-420F-92EB-D7771E33B903}" srcOrd="2" destOrd="0" parTransId="{48DF28B6-ACE4-494D-A182-F2C7955621E2}" sibTransId="{9F1B41A0-9DD8-47B8-B26E-AC4381F33740}"/>
    <dgm:cxn modelId="{128AABBF-8E4B-4B1E-A3BF-1197605022F3}" type="presOf" srcId="{A55407B2-4989-49EB-B7AF-CF1C15F01C57}" destId="{3B42232D-0833-4E8A-9002-3B238D9CF38F}" srcOrd="0" destOrd="0" presId="urn:microsoft.com/office/officeart/2018/2/layout/IconVerticalSolidList"/>
    <dgm:cxn modelId="{2B66D1C3-25EB-48C3-8DDE-49FE96B1ED25}" type="presOf" srcId="{FD119183-4889-4D2C-A483-475D9F6E4DF0}" destId="{74846DF6-DB50-43BE-B6DB-F9501C6683F1}" srcOrd="0" destOrd="0" presId="urn:microsoft.com/office/officeart/2018/2/layout/IconVerticalSolidList"/>
    <dgm:cxn modelId="{C8C38FC4-BA0C-4D99-93EE-24902A8BF283}" type="presOf" srcId="{47B23298-B7E2-49C3-8ED3-D8CA1B28CE3D}" destId="{8F216EE1-4FC5-4B34-99A2-203D5BA60B6A}" srcOrd="0" destOrd="0" presId="urn:microsoft.com/office/officeart/2018/2/layout/IconVerticalSolidList"/>
    <dgm:cxn modelId="{EA132BC9-484E-4C78-8D21-26ACFEC6E52D}" srcId="{B609570C-79E3-4F35-B7B3-B989DE6249F5}" destId="{FD119183-4889-4D2C-A483-475D9F6E4DF0}" srcOrd="0" destOrd="0" parTransId="{EDCA9A48-EC85-45AB-AAA1-5A6DC709293F}" sibTransId="{3B3E5ADB-4855-496D-BE9F-F1952325FB86}"/>
    <dgm:cxn modelId="{96491ED6-2522-402B-9BE6-1657B675157C}" type="presOf" srcId="{B609570C-79E3-4F35-B7B3-B989DE6249F5}" destId="{056B82E6-2E63-4E77-BEF7-64D5C865F0AB}" srcOrd="0" destOrd="0" presId="urn:microsoft.com/office/officeart/2018/2/layout/IconVerticalSolidList"/>
    <dgm:cxn modelId="{0BBC0F91-2E8A-4CE9-BDE2-99E36BD3A906}" type="presParOf" srcId="{056B82E6-2E63-4E77-BEF7-64D5C865F0AB}" destId="{437675C9-0436-4EBC-9502-7F14FA8F39AC}" srcOrd="0" destOrd="0" presId="urn:microsoft.com/office/officeart/2018/2/layout/IconVerticalSolidList"/>
    <dgm:cxn modelId="{330E1E2C-8325-48F3-A581-9F780F0613C7}" type="presParOf" srcId="{437675C9-0436-4EBC-9502-7F14FA8F39AC}" destId="{82921C5F-5651-45C9-AC19-CC94A5992E1E}" srcOrd="0" destOrd="0" presId="urn:microsoft.com/office/officeart/2018/2/layout/IconVerticalSolidList"/>
    <dgm:cxn modelId="{AE06F14F-934D-4400-9C7E-414E5FC3DB32}" type="presParOf" srcId="{437675C9-0436-4EBC-9502-7F14FA8F39AC}" destId="{9E723244-7E3B-4287-9506-8E8D27FC7D10}" srcOrd="1" destOrd="0" presId="urn:microsoft.com/office/officeart/2018/2/layout/IconVerticalSolidList"/>
    <dgm:cxn modelId="{1660E43C-F1E6-4AA9-8236-19A7B868D0B2}" type="presParOf" srcId="{437675C9-0436-4EBC-9502-7F14FA8F39AC}" destId="{4F429012-3C18-4AE8-B70B-EEF59EB7CE78}" srcOrd="2" destOrd="0" presId="urn:microsoft.com/office/officeart/2018/2/layout/IconVerticalSolidList"/>
    <dgm:cxn modelId="{842A91EC-BD32-4E32-80F3-097384C1810A}" type="presParOf" srcId="{437675C9-0436-4EBC-9502-7F14FA8F39AC}" destId="{74846DF6-DB50-43BE-B6DB-F9501C6683F1}" srcOrd="3" destOrd="0" presId="urn:microsoft.com/office/officeart/2018/2/layout/IconVerticalSolidList"/>
    <dgm:cxn modelId="{AC21B5DF-F228-406A-9091-A9F9E0C25A67}" type="presParOf" srcId="{056B82E6-2E63-4E77-BEF7-64D5C865F0AB}" destId="{CEFDCA64-FE36-4F44-97E8-AB3AFB57E8F8}" srcOrd="1" destOrd="0" presId="urn:microsoft.com/office/officeart/2018/2/layout/IconVerticalSolidList"/>
    <dgm:cxn modelId="{6E67EDC3-AF80-45EB-BE37-239AB6FD16F8}" type="presParOf" srcId="{056B82E6-2E63-4E77-BEF7-64D5C865F0AB}" destId="{29E8407F-FEF1-4085-A140-6FE98DD90698}" srcOrd="2" destOrd="0" presId="urn:microsoft.com/office/officeart/2018/2/layout/IconVerticalSolidList"/>
    <dgm:cxn modelId="{45A71FF4-94B4-461F-87E4-BE47E7D4B62F}" type="presParOf" srcId="{29E8407F-FEF1-4085-A140-6FE98DD90698}" destId="{4568F7A7-43FA-4788-9FEF-0CF2800B028E}" srcOrd="0" destOrd="0" presId="urn:microsoft.com/office/officeart/2018/2/layout/IconVerticalSolidList"/>
    <dgm:cxn modelId="{A9CA1C24-0272-45DF-A90E-C63A5C785496}" type="presParOf" srcId="{29E8407F-FEF1-4085-A140-6FE98DD90698}" destId="{2ED1D378-9869-4312-AC56-85233AD9DFF7}" srcOrd="1" destOrd="0" presId="urn:microsoft.com/office/officeart/2018/2/layout/IconVerticalSolidList"/>
    <dgm:cxn modelId="{97BC2E25-9154-4F2A-AD11-9A2EDAA7160C}" type="presParOf" srcId="{29E8407F-FEF1-4085-A140-6FE98DD90698}" destId="{A172CC44-C071-49F8-84ED-F49190A56396}" srcOrd="2" destOrd="0" presId="urn:microsoft.com/office/officeart/2018/2/layout/IconVerticalSolidList"/>
    <dgm:cxn modelId="{F7A02908-C246-4EA0-AF6C-44E0DB1B229D}" type="presParOf" srcId="{29E8407F-FEF1-4085-A140-6FE98DD90698}" destId="{8F216EE1-4FC5-4B34-99A2-203D5BA60B6A}" srcOrd="3" destOrd="0" presId="urn:microsoft.com/office/officeart/2018/2/layout/IconVerticalSolidList"/>
    <dgm:cxn modelId="{4E309924-3666-4198-8838-DAAE22BBD8FF}" type="presParOf" srcId="{056B82E6-2E63-4E77-BEF7-64D5C865F0AB}" destId="{0449086C-4AEE-448D-9845-8EE706A65C4A}" srcOrd="3" destOrd="0" presId="urn:microsoft.com/office/officeart/2018/2/layout/IconVerticalSolidList"/>
    <dgm:cxn modelId="{6AEA2EF3-C9CD-4415-8243-2D93819B4E04}" type="presParOf" srcId="{056B82E6-2E63-4E77-BEF7-64D5C865F0AB}" destId="{511F3D7E-925A-437C-905A-6CBF01F2BF3A}" srcOrd="4" destOrd="0" presId="urn:microsoft.com/office/officeart/2018/2/layout/IconVerticalSolidList"/>
    <dgm:cxn modelId="{D946D032-4476-4845-8AB9-47D5CE0B1EDE}" type="presParOf" srcId="{511F3D7E-925A-437C-905A-6CBF01F2BF3A}" destId="{463DD1E0-E9E3-4786-AADD-BF6D95A01046}" srcOrd="0" destOrd="0" presId="urn:microsoft.com/office/officeart/2018/2/layout/IconVerticalSolidList"/>
    <dgm:cxn modelId="{09FA30D1-D420-4E20-B8A5-6A31F0DD9C5D}" type="presParOf" srcId="{511F3D7E-925A-437C-905A-6CBF01F2BF3A}" destId="{E3136C3E-8D27-4228-A7C8-55DB4198ABD9}" srcOrd="1" destOrd="0" presId="urn:microsoft.com/office/officeart/2018/2/layout/IconVerticalSolidList"/>
    <dgm:cxn modelId="{1DC0F68E-6350-42AC-933B-EB46D2AF4A23}" type="presParOf" srcId="{511F3D7E-925A-437C-905A-6CBF01F2BF3A}" destId="{ED659C9B-8EC0-404E-A1DD-282814A95A0A}" srcOrd="2" destOrd="0" presId="urn:microsoft.com/office/officeart/2018/2/layout/IconVerticalSolidList"/>
    <dgm:cxn modelId="{29FCA9DA-282D-4AEB-9A33-00BFAC9516B9}" type="presParOf" srcId="{511F3D7E-925A-437C-905A-6CBF01F2BF3A}" destId="{BBABCE12-ECD4-4348-8560-4E5C385404E6}" srcOrd="3" destOrd="0" presId="urn:microsoft.com/office/officeart/2018/2/layout/IconVerticalSolidList"/>
    <dgm:cxn modelId="{CEEB1C8C-FF9F-41C8-A0A2-C3EC79E9A992}" type="presParOf" srcId="{056B82E6-2E63-4E77-BEF7-64D5C865F0AB}" destId="{86AB7B8F-660B-46E9-AF0A-0A7D58B3D9B0}" srcOrd="5" destOrd="0" presId="urn:microsoft.com/office/officeart/2018/2/layout/IconVerticalSolidList"/>
    <dgm:cxn modelId="{B6293237-0FDB-49B8-93D4-EEDE231D3613}" type="presParOf" srcId="{056B82E6-2E63-4E77-BEF7-64D5C865F0AB}" destId="{C611A9BD-DFE3-4495-94B8-1760A93D6C94}" srcOrd="6" destOrd="0" presId="urn:microsoft.com/office/officeart/2018/2/layout/IconVerticalSolidList"/>
    <dgm:cxn modelId="{E5758DEC-95C7-4BEE-BB8F-CC8C0F89B195}" type="presParOf" srcId="{C611A9BD-DFE3-4495-94B8-1760A93D6C94}" destId="{4EFF87F5-06BA-4649-B69A-FF0E8DAA2586}" srcOrd="0" destOrd="0" presId="urn:microsoft.com/office/officeart/2018/2/layout/IconVerticalSolidList"/>
    <dgm:cxn modelId="{33A14385-CCFA-4A4D-BD2C-DC1DDFC97372}" type="presParOf" srcId="{C611A9BD-DFE3-4495-94B8-1760A93D6C94}" destId="{94FB72A0-BF1B-42E0-A1EA-A1AC7190F356}" srcOrd="1" destOrd="0" presId="urn:microsoft.com/office/officeart/2018/2/layout/IconVerticalSolidList"/>
    <dgm:cxn modelId="{75F41A62-C084-402F-A7AC-C00C83C0995E}" type="presParOf" srcId="{C611A9BD-DFE3-4495-94B8-1760A93D6C94}" destId="{D4AE59EF-FB66-4055-817A-0008AB400F15}" srcOrd="2" destOrd="0" presId="urn:microsoft.com/office/officeart/2018/2/layout/IconVerticalSolidList"/>
    <dgm:cxn modelId="{CEE9E652-F05B-4C74-904F-C8920FAFE5A7}" type="presParOf" srcId="{C611A9BD-DFE3-4495-94B8-1760A93D6C94}" destId="{3B42232D-0833-4E8A-9002-3B238D9CF38F}" srcOrd="3" destOrd="0" presId="urn:microsoft.com/office/officeart/2018/2/layout/IconVerticalSolidList"/>
    <dgm:cxn modelId="{E8A4DF1D-8F79-4557-841E-02F9082EAE10}" type="presParOf" srcId="{056B82E6-2E63-4E77-BEF7-64D5C865F0AB}" destId="{5C290B55-FE30-411E-85CD-ED614C6D9D65}" srcOrd="7" destOrd="0" presId="urn:microsoft.com/office/officeart/2018/2/layout/IconVerticalSolidList"/>
    <dgm:cxn modelId="{D3D1961A-1D46-42AF-B77D-A02533307EDB}" type="presParOf" srcId="{056B82E6-2E63-4E77-BEF7-64D5C865F0AB}" destId="{208A2AF9-B519-412C-A08C-22AECD275C22}" srcOrd="8" destOrd="0" presId="urn:microsoft.com/office/officeart/2018/2/layout/IconVerticalSolidList"/>
    <dgm:cxn modelId="{12CB85ED-7318-4D75-87E5-CC706BF5CF53}" type="presParOf" srcId="{208A2AF9-B519-412C-A08C-22AECD275C22}" destId="{DC4995FC-54BC-444E-8F68-76C3AA1179A8}" srcOrd="0" destOrd="0" presId="urn:microsoft.com/office/officeart/2018/2/layout/IconVerticalSolidList"/>
    <dgm:cxn modelId="{7FE4BC75-7412-4271-8386-074B68C9C084}" type="presParOf" srcId="{208A2AF9-B519-412C-A08C-22AECD275C22}" destId="{6E13A8F4-E297-4142-B3AF-4CEF82BE0845}" srcOrd="1" destOrd="0" presId="urn:microsoft.com/office/officeart/2018/2/layout/IconVerticalSolidList"/>
    <dgm:cxn modelId="{AA6CAA9B-12C1-4871-A74E-B5052AB96329}" type="presParOf" srcId="{208A2AF9-B519-412C-A08C-22AECD275C22}" destId="{9CE76CC4-0B06-4BEF-8BC1-5A9B246B84A3}" srcOrd="2" destOrd="0" presId="urn:microsoft.com/office/officeart/2018/2/layout/IconVerticalSolidList"/>
    <dgm:cxn modelId="{EA33AB5D-C1F4-465D-A2BE-7C1AFD5F84FA}" type="presParOf" srcId="{208A2AF9-B519-412C-A08C-22AECD275C22}" destId="{DE7EFDBC-B657-4BE7-9477-36FB956F0E3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05B68CC-1E42-473C-8BE4-DB5D5502002F}" type="doc">
      <dgm:prSet loTypeId="urn:microsoft.com/office/officeart/2005/8/layout/hierarchy3" loCatId="hierarchy" qsTypeId="urn:microsoft.com/office/officeart/2005/8/quickstyle/simple1#210" qsCatId="simple" csTypeId="urn:microsoft.com/office/officeart/2005/8/colors/accent4_2#5" csCatId="accent4"/>
      <dgm:spPr/>
      <dgm:t>
        <a:bodyPr/>
        <a:lstStyle/>
        <a:p>
          <a:endParaRPr lang="en-US"/>
        </a:p>
      </dgm:t>
    </dgm:pt>
    <dgm:pt modelId="{D8921C95-35B4-47B5-B37C-9550BB41946B}">
      <dgm:prSet/>
      <dgm:spPr/>
      <dgm:t>
        <a:bodyPr/>
        <a:lstStyle/>
        <a:p>
          <a:r>
            <a:rPr lang="en-US"/>
            <a:t>With the articles you have found over the last week, we are going to map them together. </a:t>
          </a:r>
        </a:p>
      </dgm:t>
    </dgm:pt>
    <dgm:pt modelId="{3A7299B9-8C66-4086-9A93-B61BA7BBB748}" type="parTrans" cxnId="{EE7BF71A-7938-4F0B-B853-F587CEFFE74D}">
      <dgm:prSet/>
      <dgm:spPr/>
      <dgm:t>
        <a:bodyPr/>
        <a:lstStyle/>
        <a:p>
          <a:endParaRPr lang="en-US"/>
        </a:p>
      </dgm:t>
    </dgm:pt>
    <dgm:pt modelId="{750317EC-2F20-4C4C-975A-581FD7A4D9BE}" type="sibTrans" cxnId="{EE7BF71A-7938-4F0B-B853-F587CEFFE74D}">
      <dgm:prSet/>
      <dgm:spPr/>
      <dgm:t>
        <a:bodyPr/>
        <a:lstStyle/>
        <a:p>
          <a:endParaRPr lang="en-US"/>
        </a:p>
      </dgm:t>
    </dgm:pt>
    <dgm:pt modelId="{7DB42D25-4B5A-4CA2-AAF9-BD67F806654B}">
      <dgm:prSet/>
      <dgm:spPr/>
      <dgm:t>
        <a:bodyPr/>
        <a:lstStyle/>
        <a:p>
          <a:r>
            <a:rPr lang="en-US"/>
            <a:t>The table on the next slide will help you here. </a:t>
          </a:r>
        </a:p>
      </dgm:t>
    </dgm:pt>
    <dgm:pt modelId="{79589557-5DA7-4E29-98A1-A3651C37DA03}" type="parTrans" cxnId="{5AEE2EC6-885A-4DC8-B5F4-EC5A3F6E5312}">
      <dgm:prSet/>
      <dgm:spPr/>
      <dgm:t>
        <a:bodyPr/>
        <a:lstStyle/>
        <a:p>
          <a:endParaRPr lang="en-US"/>
        </a:p>
      </dgm:t>
    </dgm:pt>
    <dgm:pt modelId="{973B0951-FB60-4C43-AC5F-4E46B8BE134B}" type="sibTrans" cxnId="{5AEE2EC6-885A-4DC8-B5F4-EC5A3F6E5312}">
      <dgm:prSet/>
      <dgm:spPr/>
      <dgm:t>
        <a:bodyPr/>
        <a:lstStyle/>
        <a:p>
          <a:endParaRPr lang="en-US"/>
        </a:p>
      </dgm:t>
    </dgm:pt>
    <dgm:pt modelId="{EB7AF46E-EAD6-42A5-A4D8-44B2E8B59F1F}" type="pres">
      <dgm:prSet presAssocID="{405B68CC-1E42-473C-8BE4-DB5D5502002F}" presName="diagram" presStyleCnt="0">
        <dgm:presLayoutVars>
          <dgm:chPref val="1"/>
          <dgm:dir/>
          <dgm:animOne val="branch"/>
          <dgm:animLvl val="lvl"/>
          <dgm:resizeHandles/>
        </dgm:presLayoutVars>
      </dgm:prSet>
      <dgm:spPr/>
    </dgm:pt>
    <dgm:pt modelId="{A924374B-2A9D-4CBA-9D96-C0EDCA2A2987}" type="pres">
      <dgm:prSet presAssocID="{D8921C95-35B4-47B5-B37C-9550BB41946B}" presName="root" presStyleCnt="0"/>
      <dgm:spPr/>
    </dgm:pt>
    <dgm:pt modelId="{7C49985B-9119-4B48-BE2A-90DDEC66E672}" type="pres">
      <dgm:prSet presAssocID="{D8921C95-35B4-47B5-B37C-9550BB41946B}" presName="rootComposite" presStyleCnt="0"/>
      <dgm:spPr/>
    </dgm:pt>
    <dgm:pt modelId="{5D3F1F7F-440F-402B-BBF2-E2BBBD42B35A}" type="pres">
      <dgm:prSet presAssocID="{D8921C95-35B4-47B5-B37C-9550BB41946B}" presName="rootText" presStyleLbl="node1" presStyleIdx="0" presStyleCnt="2"/>
      <dgm:spPr/>
    </dgm:pt>
    <dgm:pt modelId="{E55B0589-168F-45D2-A4AB-A684E6D8CC01}" type="pres">
      <dgm:prSet presAssocID="{D8921C95-35B4-47B5-B37C-9550BB41946B}" presName="rootConnector" presStyleLbl="node1" presStyleIdx="0" presStyleCnt="2"/>
      <dgm:spPr/>
    </dgm:pt>
    <dgm:pt modelId="{1C7565FD-AF37-4CF9-AA64-FEDD16B3A547}" type="pres">
      <dgm:prSet presAssocID="{D8921C95-35B4-47B5-B37C-9550BB41946B}" presName="childShape" presStyleCnt="0"/>
      <dgm:spPr/>
    </dgm:pt>
    <dgm:pt modelId="{198B6457-904B-4E3E-B0FB-627770755009}" type="pres">
      <dgm:prSet presAssocID="{7DB42D25-4B5A-4CA2-AAF9-BD67F806654B}" presName="root" presStyleCnt="0"/>
      <dgm:spPr/>
    </dgm:pt>
    <dgm:pt modelId="{9EA913B7-D9FD-4AC3-A6FD-3F5F28F60B9D}" type="pres">
      <dgm:prSet presAssocID="{7DB42D25-4B5A-4CA2-AAF9-BD67F806654B}" presName="rootComposite" presStyleCnt="0"/>
      <dgm:spPr/>
    </dgm:pt>
    <dgm:pt modelId="{B0538775-5550-491F-B59D-4699C2D3EEB0}" type="pres">
      <dgm:prSet presAssocID="{7DB42D25-4B5A-4CA2-AAF9-BD67F806654B}" presName="rootText" presStyleLbl="node1" presStyleIdx="1" presStyleCnt="2"/>
      <dgm:spPr/>
    </dgm:pt>
    <dgm:pt modelId="{9160212E-D6FC-4B0E-9BAA-D9E0B28BCB8C}" type="pres">
      <dgm:prSet presAssocID="{7DB42D25-4B5A-4CA2-AAF9-BD67F806654B}" presName="rootConnector" presStyleLbl="node1" presStyleIdx="1" presStyleCnt="2"/>
      <dgm:spPr/>
    </dgm:pt>
    <dgm:pt modelId="{A7969B9E-51B7-416D-AE5F-1CE0DAD3B067}" type="pres">
      <dgm:prSet presAssocID="{7DB42D25-4B5A-4CA2-AAF9-BD67F806654B}" presName="childShape" presStyleCnt="0"/>
      <dgm:spPr/>
    </dgm:pt>
  </dgm:ptLst>
  <dgm:cxnLst>
    <dgm:cxn modelId="{538B2A13-78D1-486B-9E3B-C8A77C11AA8F}" type="presOf" srcId="{405B68CC-1E42-473C-8BE4-DB5D5502002F}" destId="{EB7AF46E-EAD6-42A5-A4D8-44B2E8B59F1F}" srcOrd="0" destOrd="0" presId="urn:microsoft.com/office/officeart/2005/8/layout/hierarchy3"/>
    <dgm:cxn modelId="{EE7BF71A-7938-4F0B-B853-F587CEFFE74D}" srcId="{405B68CC-1E42-473C-8BE4-DB5D5502002F}" destId="{D8921C95-35B4-47B5-B37C-9550BB41946B}" srcOrd="0" destOrd="0" parTransId="{3A7299B9-8C66-4086-9A93-B61BA7BBB748}" sibTransId="{750317EC-2F20-4C4C-975A-581FD7A4D9BE}"/>
    <dgm:cxn modelId="{27E0CF2E-291C-4A75-9B92-86433E4CAA0D}" type="presOf" srcId="{7DB42D25-4B5A-4CA2-AAF9-BD67F806654B}" destId="{B0538775-5550-491F-B59D-4699C2D3EEB0}" srcOrd="0" destOrd="0" presId="urn:microsoft.com/office/officeart/2005/8/layout/hierarchy3"/>
    <dgm:cxn modelId="{CD1C8F5C-649E-4B21-A9A3-872784B06F32}" type="presOf" srcId="{D8921C95-35B4-47B5-B37C-9550BB41946B}" destId="{E55B0589-168F-45D2-A4AB-A684E6D8CC01}" srcOrd="1" destOrd="0" presId="urn:microsoft.com/office/officeart/2005/8/layout/hierarchy3"/>
    <dgm:cxn modelId="{9D0636AC-4DA7-42C6-9278-82A15D68BF87}" type="presOf" srcId="{7DB42D25-4B5A-4CA2-AAF9-BD67F806654B}" destId="{9160212E-D6FC-4B0E-9BAA-D9E0B28BCB8C}" srcOrd="1" destOrd="0" presId="urn:microsoft.com/office/officeart/2005/8/layout/hierarchy3"/>
    <dgm:cxn modelId="{5AEE2EC6-885A-4DC8-B5F4-EC5A3F6E5312}" srcId="{405B68CC-1E42-473C-8BE4-DB5D5502002F}" destId="{7DB42D25-4B5A-4CA2-AAF9-BD67F806654B}" srcOrd="1" destOrd="0" parTransId="{79589557-5DA7-4E29-98A1-A3651C37DA03}" sibTransId="{973B0951-FB60-4C43-AC5F-4E46B8BE134B}"/>
    <dgm:cxn modelId="{B91B2FD5-D273-4ABC-9DD0-AEECA61BA03B}" type="presOf" srcId="{D8921C95-35B4-47B5-B37C-9550BB41946B}" destId="{5D3F1F7F-440F-402B-BBF2-E2BBBD42B35A}" srcOrd="0" destOrd="0" presId="urn:microsoft.com/office/officeart/2005/8/layout/hierarchy3"/>
    <dgm:cxn modelId="{128E233E-926C-4929-BAC1-0DEF62B09565}" type="presParOf" srcId="{EB7AF46E-EAD6-42A5-A4D8-44B2E8B59F1F}" destId="{A924374B-2A9D-4CBA-9D96-C0EDCA2A2987}" srcOrd="0" destOrd="0" presId="urn:microsoft.com/office/officeart/2005/8/layout/hierarchy3"/>
    <dgm:cxn modelId="{60F65BFC-B4C3-47C2-9FA0-E050E9D9AA2F}" type="presParOf" srcId="{A924374B-2A9D-4CBA-9D96-C0EDCA2A2987}" destId="{7C49985B-9119-4B48-BE2A-90DDEC66E672}" srcOrd="0" destOrd="0" presId="urn:microsoft.com/office/officeart/2005/8/layout/hierarchy3"/>
    <dgm:cxn modelId="{F3E87DBF-C82C-4224-AF9D-DD94D44D8C2F}" type="presParOf" srcId="{7C49985B-9119-4B48-BE2A-90DDEC66E672}" destId="{5D3F1F7F-440F-402B-BBF2-E2BBBD42B35A}" srcOrd="0" destOrd="0" presId="urn:microsoft.com/office/officeart/2005/8/layout/hierarchy3"/>
    <dgm:cxn modelId="{AE06961E-6A1C-4F5A-8DB3-127ED632FE98}" type="presParOf" srcId="{7C49985B-9119-4B48-BE2A-90DDEC66E672}" destId="{E55B0589-168F-45D2-A4AB-A684E6D8CC01}" srcOrd="1" destOrd="0" presId="urn:microsoft.com/office/officeart/2005/8/layout/hierarchy3"/>
    <dgm:cxn modelId="{3F60B0A2-2031-48BB-8DF6-A81901E2E342}" type="presParOf" srcId="{A924374B-2A9D-4CBA-9D96-C0EDCA2A2987}" destId="{1C7565FD-AF37-4CF9-AA64-FEDD16B3A547}" srcOrd="1" destOrd="0" presId="urn:microsoft.com/office/officeart/2005/8/layout/hierarchy3"/>
    <dgm:cxn modelId="{C75333BF-52B8-466E-87CD-24905620A4D5}" type="presParOf" srcId="{EB7AF46E-EAD6-42A5-A4D8-44B2E8B59F1F}" destId="{198B6457-904B-4E3E-B0FB-627770755009}" srcOrd="1" destOrd="0" presId="urn:microsoft.com/office/officeart/2005/8/layout/hierarchy3"/>
    <dgm:cxn modelId="{1707CBB6-EEA6-495E-8336-6F8B28015DF5}" type="presParOf" srcId="{198B6457-904B-4E3E-B0FB-627770755009}" destId="{9EA913B7-D9FD-4AC3-A6FD-3F5F28F60B9D}" srcOrd="0" destOrd="0" presId="urn:microsoft.com/office/officeart/2005/8/layout/hierarchy3"/>
    <dgm:cxn modelId="{E9672B5B-2751-425C-BB8F-5E0E1D0E419A}" type="presParOf" srcId="{9EA913B7-D9FD-4AC3-A6FD-3F5F28F60B9D}" destId="{B0538775-5550-491F-B59D-4699C2D3EEB0}" srcOrd="0" destOrd="0" presId="urn:microsoft.com/office/officeart/2005/8/layout/hierarchy3"/>
    <dgm:cxn modelId="{2867EF23-F11F-49D4-B625-B03A30501EC9}" type="presParOf" srcId="{9EA913B7-D9FD-4AC3-A6FD-3F5F28F60B9D}" destId="{9160212E-D6FC-4B0E-9BAA-D9E0B28BCB8C}" srcOrd="1" destOrd="0" presId="urn:microsoft.com/office/officeart/2005/8/layout/hierarchy3"/>
    <dgm:cxn modelId="{CD267FC9-EED5-4A62-AED2-73CE059AA344}" type="presParOf" srcId="{198B6457-904B-4E3E-B0FB-627770755009}" destId="{A7969B9E-51B7-416D-AE5F-1CE0DAD3B067}"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5F686D87-6D03-497C-8F26-39760777CAE8}" type="doc">
      <dgm:prSet loTypeId="urn:microsoft.com/office/officeart/2005/8/layout/vProcess5" loCatId="process" qsTypeId="urn:microsoft.com/office/officeart/2005/8/quickstyle/simple1#242" qsCatId="simple" csTypeId="urn:microsoft.com/office/officeart/2005/8/colors/colorful3" csCatId="colorful"/>
      <dgm:spPr/>
      <dgm:t>
        <a:bodyPr/>
        <a:lstStyle/>
        <a:p>
          <a:endParaRPr lang="en-US"/>
        </a:p>
      </dgm:t>
    </dgm:pt>
    <dgm:pt modelId="{A04D522C-9363-4911-9957-260EF094690D}">
      <dgm:prSet/>
      <dgm:spPr/>
      <dgm:t>
        <a:bodyPr/>
        <a:lstStyle/>
        <a:p>
          <a:r>
            <a:rPr lang="en-US"/>
            <a:t>Now you will need to produce: </a:t>
          </a:r>
        </a:p>
      </dgm:t>
    </dgm:pt>
    <dgm:pt modelId="{46E2ED49-A8BA-4E95-8546-38D611166824}" type="parTrans" cxnId="{E45B4F08-FA14-4969-BB4C-DF2EB38AFD65}">
      <dgm:prSet/>
      <dgm:spPr/>
      <dgm:t>
        <a:bodyPr/>
        <a:lstStyle/>
        <a:p>
          <a:endParaRPr lang="en-US"/>
        </a:p>
      </dgm:t>
    </dgm:pt>
    <dgm:pt modelId="{2E4EC784-3731-4F3F-A20E-7D7D33B22913}" type="sibTrans" cxnId="{E45B4F08-FA14-4969-BB4C-DF2EB38AFD65}">
      <dgm:prSet/>
      <dgm:spPr/>
      <dgm:t>
        <a:bodyPr/>
        <a:lstStyle/>
        <a:p>
          <a:endParaRPr lang="en-US"/>
        </a:p>
      </dgm:t>
    </dgm:pt>
    <dgm:pt modelId="{513B4CDF-E161-42B8-8B0C-E546251B621F}">
      <dgm:prSet/>
      <dgm:spPr/>
      <dgm:t>
        <a:bodyPr/>
        <a:lstStyle/>
        <a:p>
          <a:r>
            <a:rPr lang="en-US"/>
            <a:t>A literature matrix of at least 10 sources. </a:t>
          </a:r>
        </a:p>
      </dgm:t>
    </dgm:pt>
    <dgm:pt modelId="{CD5AB38B-2079-4EC6-BC92-FA64E2295F8C}" type="parTrans" cxnId="{F7671ECA-672B-46E2-BF65-AADDA892094E}">
      <dgm:prSet/>
      <dgm:spPr/>
      <dgm:t>
        <a:bodyPr/>
        <a:lstStyle/>
        <a:p>
          <a:endParaRPr lang="en-US"/>
        </a:p>
      </dgm:t>
    </dgm:pt>
    <dgm:pt modelId="{5D388028-599F-4B98-95A3-46D66C791E17}" type="sibTrans" cxnId="{F7671ECA-672B-46E2-BF65-AADDA892094E}">
      <dgm:prSet/>
      <dgm:spPr/>
      <dgm:t>
        <a:bodyPr/>
        <a:lstStyle/>
        <a:p>
          <a:endParaRPr lang="en-US"/>
        </a:p>
      </dgm:t>
    </dgm:pt>
    <dgm:pt modelId="{0F9DBA22-246E-4F55-8C8F-F5EB0D4D8780}">
      <dgm:prSet/>
      <dgm:spPr/>
      <dgm:t>
        <a:bodyPr/>
        <a:lstStyle/>
        <a:p>
          <a:r>
            <a:rPr lang="en-US"/>
            <a:t>A map of your themes – three to four themes ideally. </a:t>
          </a:r>
        </a:p>
      </dgm:t>
    </dgm:pt>
    <dgm:pt modelId="{F0692EF1-263C-4C57-838E-CA77F8F037C3}" type="parTrans" cxnId="{CAB7B59A-8201-4562-A78C-CAD7DAFB9E20}">
      <dgm:prSet/>
      <dgm:spPr/>
      <dgm:t>
        <a:bodyPr/>
        <a:lstStyle/>
        <a:p>
          <a:endParaRPr lang="en-US"/>
        </a:p>
      </dgm:t>
    </dgm:pt>
    <dgm:pt modelId="{A9FBD3F9-5B2C-45B9-A011-BC692FFE5EFB}" type="sibTrans" cxnId="{CAB7B59A-8201-4562-A78C-CAD7DAFB9E20}">
      <dgm:prSet/>
      <dgm:spPr/>
      <dgm:t>
        <a:bodyPr/>
        <a:lstStyle/>
        <a:p>
          <a:endParaRPr lang="en-US"/>
        </a:p>
      </dgm:t>
    </dgm:pt>
    <dgm:pt modelId="{A2987CEA-BE82-43EE-A3D0-B637C3CB6C35}">
      <dgm:prSet/>
      <dgm:spPr/>
      <dgm:t>
        <a:bodyPr/>
        <a:lstStyle/>
        <a:p>
          <a:r>
            <a:rPr lang="en-US"/>
            <a:t>Your rationale. </a:t>
          </a:r>
        </a:p>
      </dgm:t>
    </dgm:pt>
    <dgm:pt modelId="{C14FEEFB-8772-4857-AFAB-0F6951BF6C58}" type="parTrans" cxnId="{A3B87AA1-8426-4448-8397-D196842338AE}">
      <dgm:prSet/>
      <dgm:spPr/>
      <dgm:t>
        <a:bodyPr/>
        <a:lstStyle/>
        <a:p>
          <a:endParaRPr lang="en-US"/>
        </a:p>
      </dgm:t>
    </dgm:pt>
    <dgm:pt modelId="{BFB08D67-AB18-4EE1-A9B9-913A226C9A03}" type="sibTrans" cxnId="{A3B87AA1-8426-4448-8397-D196842338AE}">
      <dgm:prSet/>
      <dgm:spPr/>
      <dgm:t>
        <a:bodyPr/>
        <a:lstStyle/>
        <a:p>
          <a:endParaRPr lang="en-US"/>
        </a:p>
      </dgm:t>
    </dgm:pt>
    <dgm:pt modelId="{D717B6F6-479E-4567-A85B-3F2A46BA5F7A}" type="pres">
      <dgm:prSet presAssocID="{5F686D87-6D03-497C-8F26-39760777CAE8}" presName="outerComposite" presStyleCnt="0">
        <dgm:presLayoutVars>
          <dgm:chMax val="5"/>
          <dgm:dir/>
          <dgm:resizeHandles val="exact"/>
        </dgm:presLayoutVars>
      </dgm:prSet>
      <dgm:spPr/>
    </dgm:pt>
    <dgm:pt modelId="{812EE76E-D129-4499-97E9-B3E9E739228D}" type="pres">
      <dgm:prSet presAssocID="{5F686D87-6D03-497C-8F26-39760777CAE8}" presName="dummyMaxCanvas" presStyleCnt="0">
        <dgm:presLayoutVars/>
      </dgm:prSet>
      <dgm:spPr/>
    </dgm:pt>
    <dgm:pt modelId="{FCFC32AF-F6D6-40F2-B491-21A7CA252146}" type="pres">
      <dgm:prSet presAssocID="{5F686D87-6D03-497C-8F26-39760777CAE8}" presName="FourNodes_1" presStyleLbl="node1" presStyleIdx="0" presStyleCnt="4">
        <dgm:presLayoutVars>
          <dgm:bulletEnabled val="1"/>
        </dgm:presLayoutVars>
      </dgm:prSet>
      <dgm:spPr/>
    </dgm:pt>
    <dgm:pt modelId="{2E9589EB-7FA8-40C9-B105-35297DFDB9E9}" type="pres">
      <dgm:prSet presAssocID="{5F686D87-6D03-497C-8F26-39760777CAE8}" presName="FourNodes_2" presStyleLbl="node1" presStyleIdx="1" presStyleCnt="4">
        <dgm:presLayoutVars>
          <dgm:bulletEnabled val="1"/>
        </dgm:presLayoutVars>
      </dgm:prSet>
      <dgm:spPr/>
    </dgm:pt>
    <dgm:pt modelId="{864A23E5-9A51-4CAC-83BB-FD497F658E13}" type="pres">
      <dgm:prSet presAssocID="{5F686D87-6D03-497C-8F26-39760777CAE8}" presName="FourNodes_3" presStyleLbl="node1" presStyleIdx="2" presStyleCnt="4">
        <dgm:presLayoutVars>
          <dgm:bulletEnabled val="1"/>
        </dgm:presLayoutVars>
      </dgm:prSet>
      <dgm:spPr/>
    </dgm:pt>
    <dgm:pt modelId="{4F681FED-E327-4574-AE8F-68316ECE08AB}" type="pres">
      <dgm:prSet presAssocID="{5F686D87-6D03-497C-8F26-39760777CAE8}" presName="FourNodes_4" presStyleLbl="node1" presStyleIdx="3" presStyleCnt="4">
        <dgm:presLayoutVars>
          <dgm:bulletEnabled val="1"/>
        </dgm:presLayoutVars>
      </dgm:prSet>
      <dgm:spPr/>
    </dgm:pt>
    <dgm:pt modelId="{7F64FDCB-B32E-47ED-888F-F7DB35CF5D39}" type="pres">
      <dgm:prSet presAssocID="{5F686D87-6D03-497C-8F26-39760777CAE8}" presName="FourConn_1-2" presStyleLbl="fgAccFollowNode1" presStyleIdx="0" presStyleCnt="3">
        <dgm:presLayoutVars>
          <dgm:bulletEnabled val="1"/>
        </dgm:presLayoutVars>
      </dgm:prSet>
      <dgm:spPr/>
    </dgm:pt>
    <dgm:pt modelId="{91356108-6C21-468E-9337-CAF0AFFF0C55}" type="pres">
      <dgm:prSet presAssocID="{5F686D87-6D03-497C-8F26-39760777CAE8}" presName="FourConn_2-3" presStyleLbl="fgAccFollowNode1" presStyleIdx="1" presStyleCnt="3">
        <dgm:presLayoutVars>
          <dgm:bulletEnabled val="1"/>
        </dgm:presLayoutVars>
      </dgm:prSet>
      <dgm:spPr/>
    </dgm:pt>
    <dgm:pt modelId="{D5B856EC-37FF-4194-B36C-03A9754B6EC8}" type="pres">
      <dgm:prSet presAssocID="{5F686D87-6D03-497C-8F26-39760777CAE8}" presName="FourConn_3-4" presStyleLbl="fgAccFollowNode1" presStyleIdx="2" presStyleCnt="3">
        <dgm:presLayoutVars>
          <dgm:bulletEnabled val="1"/>
        </dgm:presLayoutVars>
      </dgm:prSet>
      <dgm:spPr/>
    </dgm:pt>
    <dgm:pt modelId="{CEE9378D-12D0-48A8-AB93-EDF019EA098C}" type="pres">
      <dgm:prSet presAssocID="{5F686D87-6D03-497C-8F26-39760777CAE8}" presName="FourNodes_1_text" presStyleLbl="node1" presStyleIdx="3" presStyleCnt="4">
        <dgm:presLayoutVars>
          <dgm:bulletEnabled val="1"/>
        </dgm:presLayoutVars>
      </dgm:prSet>
      <dgm:spPr/>
    </dgm:pt>
    <dgm:pt modelId="{96D5C61B-BA24-463B-B8D9-3790C155A6AF}" type="pres">
      <dgm:prSet presAssocID="{5F686D87-6D03-497C-8F26-39760777CAE8}" presName="FourNodes_2_text" presStyleLbl="node1" presStyleIdx="3" presStyleCnt="4">
        <dgm:presLayoutVars>
          <dgm:bulletEnabled val="1"/>
        </dgm:presLayoutVars>
      </dgm:prSet>
      <dgm:spPr/>
    </dgm:pt>
    <dgm:pt modelId="{CC2B1871-E955-410D-825D-40677E451AA5}" type="pres">
      <dgm:prSet presAssocID="{5F686D87-6D03-497C-8F26-39760777CAE8}" presName="FourNodes_3_text" presStyleLbl="node1" presStyleIdx="3" presStyleCnt="4">
        <dgm:presLayoutVars>
          <dgm:bulletEnabled val="1"/>
        </dgm:presLayoutVars>
      </dgm:prSet>
      <dgm:spPr/>
    </dgm:pt>
    <dgm:pt modelId="{2C1E987A-207F-4ACA-84E3-8582E4C69738}" type="pres">
      <dgm:prSet presAssocID="{5F686D87-6D03-497C-8F26-39760777CAE8}" presName="FourNodes_4_text" presStyleLbl="node1" presStyleIdx="3" presStyleCnt="4">
        <dgm:presLayoutVars>
          <dgm:bulletEnabled val="1"/>
        </dgm:presLayoutVars>
      </dgm:prSet>
      <dgm:spPr/>
    </dgm:pt>
  </dgm:ptLst>
  <dgm:cxnLst>
    <dgm:cxn modelId="{E45B4F08-FA14-4969-BB4C-DF2EB38AFD65}" srcId="{5F686D87-6D03-497C-8F26-39760777CAE8}" destId="{A04D522C-9363-4911-9957-260EF094690D}" srcOrd="0" destOrd="0" parTransId="{46E2ED49-A8BA-4E95-8546-38D611166824}" sibTransId="{2E4EC784-3731-4F3F-A20E-7D7D33B22913}"/>
    <dgm:cxn modelId="{8B31E327-B09B-4960-9BAD-F6D217B87816}" type="presOf" srcId="{A2987CEA-BE82-43EE-A3D0-B637C3CB6C35}" destId="{2C1E987A-207F-4ACA-84E3-8582E4C69738}" srcOrd="1" destOrd="0" presId="urn:microsoft.com/office/officeart/2005/8/layout/vProcess5"/>
    <dgm:cxn modelId="{76C9083A-B408-4341-B90F-C4A127F5482A}" type="presOf" srcId="{A9FBD3F9-5B2C-45B9-A011-BC692FFE5EFB}" destId="{D5B856EC-37FF-4194-B36C-03A9754B6EC8}" srcOrd="0" destOrd="0" presId="urn:microsoft.com/office/officeart/2005/8/layout/vProcess5"/>
    <dgm:cxn modelId="{D9211D3A-E520-4D7C-880A-58D82E4701D2}" type="presOf" srcId="{5F686D87-6D03-497C-8F26-39760777CAE8}" destId="{D717B6F6-479E-4567-A85B-3F2A46BA5F7A}" srcOrd="0" destOrd="0" presId="urn:microsoft.com/office/officeart/2005/8/layout/vProcess5"/>
    <dgm:cxn modelId="{7D8DC249-0A0F-440C-A720-FAAE22E271B2}" type="presOf" srcId="{A2987CEA-BE82-43EE-A3D0-B637C3CB6C35}" destId="{4F681FED-E327-4574-AE8F-68316ECE08AB}" srcOrd="0" destOrd="0" presId="urn:microsoft.com/office/officeart/2005/8/layout/vProcess5"/>
    <dgm:cxn modelId="{596BE569-1948-4210-AC4F-3729C6528560}" type="presOf" srcId="{A04D522C-9363-4911-9957-260EF094690D}" destId="{FCFC32AF-F6D6-40F2-B491-21A7CA252146}" srcOrd="0" destOrd="0" presId="urn:microsoft.com/office/officeart/2005/8/layout/vProcess5"/>
    <dgm:cxn modelId="{1178E078-B7C0-4E9C-9301-31783398FF28}" type="presOf" srcId="{2E4EC784-3731-4F3F-A20E-7D7D33B22913}" destId="{7F64FDCB-B32E-47ED-888F-F7DB35CF5D39}" srcOrd="0" destOrd="0" presId="urn:microsoft.com/office/officeart/2005/8/layout/vProcess5"/>
    <dgm:cxn modelId="{4954F584-558F-49AE-BA83-289E8321F9DF}" type="presOf" srcId="{0F9DBA22-246E-4F55-8C8F-F5EB0D4D8780}" destId="{CC2B1871-E955-410D-825D-40677E451AA5}" srcOrd="1" destOrd="0" presId="urn:microsoft.com/office/officeart/2005/8/layout/vProcess5"/>
    <dgm:cxn modelId="{2FF8C493-DFAB-429E-B066-370E3161B5BF}" type="presOf" srcId="{0F9DBA22-246E-4F55-8C8F-F5EB0D4D8780}" destId="{864A23E5-9A51-4CAC-83BB-FD497F658E13}" srcOrd="0" destOrd="0" presId="urn:microsoft.com/office/officeart/2005/8/layout/vProcess5"/>
    <dgm:cxn modelId="{B7A47695-2D61-41A4-82AC-4E5F06D34667}" type="presOf" srcId="{513B4CDF-E161-42B8-8B0C-E546251B621F}" destId="{96D5C61B-BA24-463B-B8D9-3790C155A6AF}" srcOrd="1" destOrd="0" presId="urn:microsoft.com/office/officeart/2005/8/layout/vProcess5"/>
    <dgm:cxn modelId="{CAB7B59A-8201-4562-A78C-CAD7DAFB9E20}" srcId="{5F686D87-6D03-497C-8F26-39760777CAE8}" destId="{0F9DBA22-246E-4F55-8C8F-F5EB0D4D8780}" srcOrd="2" destOrd="0" parTransId="{F0692EF1-263C-4C57-838E-CA77F8F037C3}" sibTransId="{A9FBD3F9-5B2C-45B9-A011-BC692FFE5EFB}"/>
    <dgm:cxn modelId="{A3B87AA1-8426-4448-8397-D196842338AE}" srcId="{5F686D87-6D03-497C-8F26-39760777CAE8}" destId="{A2987CEA-BE82-43EE-A3D0-B637C3CB6C35}" srcOrd="3" destOrd="0" parTransId="{C14FEEFB-8772-4857-AFAB-0F6951BF6C58}" sibTransId="{BFB08D67-AB18-4EE1-A9B9-913A226C9A03}"/>
    <dgm:cxn modelId="{BB8CBAA5-4697-4278-99F3-2CFA178CE4AA}" type="presOf" srcId="{A04D522C-9363-4911-9957-260EF094690D}" destId="{CEE9378D-12D0-48A8-AB93-EDF019EA098C}" srcOrd="1" destOrd="0" presId="urn:microsoft.com/office/officeart/2005/8/layout/vProcess5"/>
    <dgm:cxn modelId="{8BC252AA-3C89-4542-A640-4C2384DE82F3}" type="presOf" srcId="{5D388028-599F-4B98-95A3-46D66C791E17}" destId="{91356108-6C21-468E-9337-CAF0AFFF0C55}" srcOrd="0" destOrd="0" presId="urn:microsoft.com/office/officeart/2005/8/layout/vProcess5"/>
    <dgm:cxn modelId="{F7671ECA-672B-46E2-BF65-AADDA892094E}" srcId="{5F686D87-6D03-497C-8F26-39760777CAE8}" destId="{513B4CDF-E161-42B8-8B0C-E546251B621F}" srcOrd="1" destOrd="0" parTransId="{CD5AB38B-2079-4EC6-BC92-FA64E2295F8C}" sibTransId="{5D388028-599F-4B98-95A3-46D66C791E17}"/>
    <dgm:cxn modelId="{8E8713E6-CA85-4BD6-ADC8-6B0DAF58F6EE}" type="presOf" srcId="{513B4CDF-E161-42B8-8B0C-E546251B621F}" destId="{2E9589EB-7FA8-40C9-B105-35297DFDB9E9}" srcOrd="0" destOrd="0" presId="urn:microsoft.com/office/officeart/2005/8/layout/vProcess5"/>
    <dgm:cxn modelId="{C6A4FBDF-FB66-4C4E-A912-9D2E461F3791}" type="presParOf" srcId="{D717B6F6-479E-4567-A85B-3F2A46BA5F7A}" destId="{812EE76E-D129-4499-97E9-B3E9E739228D}" srcOrd="0" destOrd="0" presId="urn:microsoft.com/office/officeart/2005/8/layout/vProcess5"/>
    <dgm:cxn modelId="{2C9CC68A-2278-4F46-BF4E-EBEF68E71D2B}" type="presParOf" srcId="{D717B6F6-479E-4567-A85B-3F2A46BA5F7A}" destId="{FCFC32AF-F6D6-40F2-B491-21A7CA252146}" srcOrd="1" destOrd="0" presId="urn:microsoft.com/office/officeart/2005/8/layout/vProcess5"/>
    <dgm:cxn modelId="{8EC62336-C985-4A9B-B97E-3047FB0C2AC7}" type="presParOf" srcId="{D717B6F6-479E-4567-A85B-3F2A46BA5F7A}" destId="{2E9589EB-7FA8-40C9-B105-35297DFDB9E9}" srcOrd="2" destOrd="0" presId="urn:microsoft.com/office/officeart/2005/8/layout/vProcess5"/>
    <dgm:cxn modelId="{512A2BE4-941B-4F31-9D41-EC5E6E8B3C99}" type="presParOf" srcId="{D717B6F6-479E-4567-A85B-3F2A46BA5F7A}" destId="{864A23E5-9A51-4CAC-83BB-FD497F658E13}" srcOrd="3" destOrd="0" presId="urn:microsoft.com/office/officeart/2005/8/layout/vProcess5"/>
    <dgm:cxn modelId="{72545815-772B-4526-93E8-D0562DFF742D}" type="presParOf" srcId="{D717B6F6-479E-4567-A85B-3F2A46BA5F7A}" destId="{4F681FED-E327-4574-AE8F-68316ECE08AB}" srcOrd="4" destOrd="0" presId="urn:microsoft.com/office/officeart/2005/8/layout/vProcess5"/>
    <dgm:cxn modelId="{00848668-B00C-48D6-AE65-1D10B3433C85}" type="presParOf" srcId="{D717B6F6-479E-4567-A85B-3F2A46BA5F7A}" destId="{7F64FDCB-B32E-47ED-888F-F7DB35CF5D39}" srcOrd="5" destOrd="0" presId="urn:microsoft.com/office/officeart/2005/8/layout/vProcess5"/>
    <dgm:cxn modelId="{E621B1AD-C70B-4A17-AB61-6BEAC6255227}" type="presParOf" srcId="{D717B6F6-479E-4567-A85B-3F2A46BA5F7A}" destId="{91356108-6C21-468E-9337-CAF0AFFF0C55}" srcOrd="6" destOrd="0" presId="urn:microsoft.com/office/officeart/2005/8/layout/vProcess5"/>
    <dgm:cxn modelId="{B1DF5E9E-7D12-4819-BF54-C9C967415CA8}" type="presParOf" srcId="{D717B6F6-479E-4567-A85B-3F2A46BA5F7A}" destId="{D5B856EC-37FF-4194-B36C-03A9754B6EC8}" srcOrd="7" destOrd="0" presId="urn:microsoft.com/office/officeart/2005/8/layout/vProcess5"/>
    <dgm:cxn modelId="{731AC9AA-76EA-4C59-8781-C7E172522F33}" type="presParOf" srcId="{D717B6F6-479E-4567-A85B-3F2A46BA5F7A}" destId="{CEE9378D-12D0-48A8-AB93-EDF019EA098C}" srcOrd="8" destOrd="0" presId="urn:microsoft.com/office/officeart/2005/8/layout/vProcess5"/>
    <dgm:cxn modelId="{23652B6F-E6C0-4EC9-93C4-C3198D0E2131}" type="presParOf" srcId="{D717B6F6-479E-4567-A85B-3F2A46BA5F7A}" destId="{96D5C61B-BA24-463B-B8D9-3790C155A6AF}" srcOrd="9" destOrd="0" presId="urn:microsoft.com/office/officeart/2005/8/layout/vProcess5"/>
    <dgm:cxn modelId="{CD20AA1D-447D-46BB-9309-D36E014C20A8}" type="presParOf" srcId="{D717B6F6-479E-4567-A85B-3F2A46BA5F7A}" destId="{CC2B1871-E955-410D-825D-40677E451AA5}" srcOrd="10" destOrd="0" presId="urn:microsoft.com/office/officeart/2005/8/layout/vProcess5"/>
    <dgm:cxn modelId="{9049DE3D-D889-4F94-9E9B-B10FD9813501}" type="presParOf" srcId="{D717B6F6-479E-4567-A85B-3F2A46BA5F7A}" destId="{2C1E987A-207F-4ACA-84E3-8582E4C6973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E5D065-9C9E-44CC-964F-0FD4CED1307E}">
      <dsp:nvSpPr>
        <dsp:cNvPr id="0" name=""/>
        <dsp:cNvSpPr/>
      </dsp:nvSpPr>
      <dsp:spPr>
        <a:xfrm>
          <a:off x="0" y="1809"/>
          <a:ext cx="5944427" cy="7710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A6EB5-E20A-40F4-B4C9-6CBE427F0DED}">
      <dsp:nvSpPr>
        <dsp:cNvPr id="0" name=""/>
        <dsp:cNvSpPr/>
      </dsp:nvSpPr>
      <dsp:spPr>
        <a:xfrm>
          <a:off x="233256" y="175306"/>
          <a:ext cx="424103" cy="424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414E8A-910D-4B5E-9546-B580329247F7}">
      <dsp:nvSpPr>
        <dsp:cNvPr id="0" name=""/>
        <dsp:cNvSpPr/>
      </dsp:nvSpPr>
      <dsp:spPr>
        <a:xfrm>
          <a:off x="890617" y="1809"/>
          <a:ext cx="5053809" cy="771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08" tIns="81608" rIns="81608" bIns="81608" numCol="1" spcCol="1270" anchor="ctr" anchorCtr="0">
          <a:noAutofit/>
        </a:bodyPr>
        <a:lstStyle/>
        <a:p>
          <a:pPr marL="0" lvl="0" indent="0" algn="l" defTabSz="844550">
            <a:lnSpc>
              <a:spcPct val="90000"/>
            </a:lnSpc>
            <a:spcBef>
              <a:spcPct val="0"/>
            </a:spcBef>
            <a:spcAft>
              <a:spcPct val="35000"/>
            </a:spcAft>
            <a:buNone/>
          </a:pPr>
          <a:r>
            <a:rPr lang="en-US" sz="1900" kern="1200"/>
            <a:t>Aim: To further understanding of the research process.</a:t>
          </a:r>
        </a:p>
      </dsp:txBody>
      <dsp:txXfrm>
        <a:off x="890617" y="1809"/>
        <a:ext cx="5053809" cy="771097"/>
      </dsp:txXfrm>
    </dsp:sp>
    <dsp:sp modelId="{8D7E64A7-6681-478B-8905-FADA2B7C9B18}">
      <dsp:nvSpPr>
        <dsp:cNvPr id="0" name=""/>
        <dsp:cNvSpPr/>
      </dsp:nvSpPr>
      <dsp:spPr>
        <a:xfrm>
          <a:off x="0" y="965680"/>
          <a:ext cx="5944427" cy="7710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921EB7-3729-4E50-B508-43C9C64D3518}">
      <dsp:nvSpPr>
        <dsp:cNvPr id="0" name=""/>
        <dsp:cNvSpPr/>
      </dsp:nvSpPr>
      <dsp:spPr>
        <a:xfrm>
          <a:off x="233256" y="1139177"/>
          <a:ext cx="424103" cy="424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30F9F0-1E2D-4289-87C5-D2AD49DA953E}">
      <dsp:nvSpPr>
        <dsp:cNvPr id="0" name=""/>
        <dsp:cNvSpPr/>
      </dsp:nvSpPr>
      <dsp:spPr>
        <a:xfrm>
          <a:off x="890617" y="965680"/>
          <a:ext cx="5053809" cy="771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08" tIns="81608" rIns="81608" bIns="81608" numCol="1" spcCol="1270" anchor="ctr" anchorCtr="0">
          <a:noAutofit/>
        </a:bodyPr>
        <a:lstStyle/>
        <a:p>
          <a:pPr marL="0" lvl="0" indent="0" algn="l" defTabSz="844550">
            <a:lnSpc>
              <a:spcPct val="90000"/>
            </a:lnSpc>
            <a:spcBef>
              <a:spcPct val="0"/>
            </a:spcBef>
            <a:spcAft>
              <a:spcPct val="35000"/>
            </a:spcAft>
            <a:buNone/>
          </a:pPr>
          <a:r>
            <a:rPr lang="en-US" sz="1900" kern="1200"/>
            <a:t>Explain the purpose of a literature review.</a:t>
          </a:r>
        </a:p>
      </dsp:txBody>
      <dsp:txXfrm>
        <a:off x="890617" y="965680"/>
        <a:ext cx="5053809" cy="771097"/>
      </dsp:txXfrm>
    </dsp:sp>
    <dsp:sp modelId="{147127EA-77CA-4642-BAA1-49B7A349F0FB}">
      <dsp:nvSpPr>
        <dsp:cNvPr id="0" name=""/>
        <dsp:cNvSpPr/>
      </dsp:nvSpPr>
      <dsp:spPr>
        <a:xfrm>
          <a:off x="0" y="1929552"/>
          <a:ext cx="5944427" cy="7710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78240-7157-4137-B78D-1C2C5B26E885}">
      <dsp:nvSpPr>
        <dsp:cNvPr id="0" name=""/>
        <dsp:cNvSpPr/>
      </dsp:nvSpPr>
      <dsp:spPr>
        <a:xfrm>
          <a:off x="233256" y="2103049"/>
          <a:ext cx="424103" cy="424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9F3F0D-9F26-4E9B-96DF-F6BFBA814E01}">
      <dsp:nvSpPr>
        <dsp:cNvPr id="0" name=""/>
        <dsp:cNvSpPr/>
      </dsp:nvSpPr>
      <dsp:spPr>
        <a:xfrm>
          <a:off x="890617" y="1929552"/>
          <a:ext cx="5053809" cy="771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08" tIns="81608" rIns="81608" bIns="81608" numCol="1" spcCol="1270" anchor="ctr" anchorCtr="0">
          <a:noAutofit/>
        </a:bodyPr>
        <a:lstStyle/>
        <a:p>
          <a:pPr marL="0" lvl="0" indent="0" algn="l" defTabSz="844550">
            <a:lnSpc>
              <a:spcPct val="90000"/>
            </a:lnSpc>
            <a:spcBef>
              <a:spcPct val="0"/>
            </a:spcBef>
            <a:spcAft>
              <a:spcPct val="35000"/>
            </a:spcAft>
            <a:buNone/>
          </a:pPr>
          <a:r>
            <a:rPr lang="en-US" sz="1900" kern="1200"/>
            <a:t>Distinguish between description and critical discussion.</a:t>
          </a:r>
        </a:p>
      </dsp:txBody>
      <dsp:txXfrm>
        <a:off x="890617" y="1929552"/>
        <a:ext cx="5053809" cy="771097"/>
      </dsp:txXfrm>
    </dsp:sp>
    <dsp:sp modelId="{1F4D9A01-CABF-46A9-BF80-9CFF4DBFC56A}">
      <dsp:nvSpPr>
        <dsp:cNvPr id="0" name=""/>
        <dsp:cNvSpPr/>
      </dsp:nvSpPr>
      <dsp:spPr>
        <a:xfrm>
          <a:off x="0" y="2893423"/>
          <a:ext cx="5944427" cy="7710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AAEF17-263E-42C5-B8E6-B52244907C6F}">
      <dsp:nvSpPr>
        <dsp:cNvPr id="0" name=""/>
        <dsp:cNvSpPr/>
      </dsp:nvSpPr>
      <dsp:spPr>
        <a:xfrm>
          <a:off x="233256" y="3066920"/>
          <a:ext cx="424103" cy="424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2E2EAF-6BEB-4407-A2D9-0809465A09B8}">
      <dsp:nvSpPr>
        <dsp:cNvPr id="0" name=""/>
        <dsp:cNvSpPr/>
      </dsp:nvSpPr>
      <dsp:spPr>
        <a:xfrm>
          <a:off x="890617" y="2893423"/>
          <a:ext cx="5053809" cy="771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08" tIns="81608" rIns="81608" bIns="81608" numCol="1" spcCol="1270" anchor="ctr" anchorCtr="0">
          <a:noAutofit/>
        </a:bodyPr>
        <a:lstStyle/>
        <a:p>
          <a:pPr marL="0" lvl="0" indent="0" algn="l" defTabSz="844550">
            <a:lnSpc>
              <a:spcPct val="90000"/>
            </a:lnSpc>
            <a:spcBef>
              <a:spcPct val="0"/>
            </a:spcBef>
            <a:spcAft>
              <a:spcPct val="35000"/>
            </a:spcAft>
            <a:buNone/>
          </a:pPr>
          <a:r>
            <a:rPr lang="en-US" sz="1900" kern="1200"/>
            <a:t>Identify themes within a body of literature.</a:t>
          </a:r>
        </a:p>
      </dsp:txBody>
      <dsp:txXfrm>
        <a:off x="890617" y="2893423"/>
        <a:ext cx="5053809" cy="771097"/>
      </dsp:txXfrm>
    </dsp:sp>
    <dsp:sp modelId="{E30CC20A-FB56-4EB6-A80A-76C1C75E1F0B}">
      <dsp:nvSpPr>
        <dsp:cNvPr id="0" name=""/>
        <dsp:cNvSpPr/>
      </dsp:nvSpPr>
      <dsp:spPr>
        <a:xfrm>
          <a:off x="0" y="3857294"/>
          <a:ext cx="5944427" cy="7710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33F245-AF46-46E3-845A-220D86763591}">
      <dsp:nvSpPr>
        <dsp:cNvPr id="0" name=""/>
        <dsp:cNvSpPr/>
      </dsp:nvSpPr>
      <dsp:spPr>
        <a:xfrm>
          <a:off x="233256" y="4030791"/>
          <a:ext cx="424103" cy="424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8B7E4-47CE-4E84-92BA-09C0DE32995A}">
      <dsp:nvSpPr>
        <dsp:cNvPr id="0" name=""/>
        <dsp:cNvSpPr/>
      </dsp:nvSpPr>
      <dsp:spPr>
        <a:xfrm>
          <a:off x="890617" y="3857294"/>
          <a:ext cx="5053809" cy="771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08" tIns="81608" rIns="81608" bIns="81608" numCol="1" spcCol="1270" anchor="ctr" anchorCtr="0">
          <a:noAutofit/>
        </a:bodyPr>
        <a:lstStyle/>
        <a:p>
          <a:pPr marL="0" lvl="0" indent="0" algn="l" defTabSz="844550">
            <a:lnSpc>
              <a:spcPct val="90000"/>
            </a:lnSpc>
            <a:spcBef>
              <a:spcPct val="0"/>
            </a:spcBef>
            <a:spcAft>
              <a:spcPct val="35000"/>
            </a:spcAft>
            <a:buNone/>
          </a:pPr>
          <a:r>
            <a:rPr lang="en-US" sz="1900" kern="1200"/>
            <a:t>Recognise research gaps.</a:t>
          </a:r>
        </a:p>
      </dsp:txBody>
      <dsp:txXfrm>
        <a:off x="890617" y="3857294"/>
        <a:ext cx="5053809" cy="771097"/>
      </dsp:txXfrm>
    </dsp:sp>
    <dsp:sp modelId="{9A9A22DF-5D7E-41F6-81C5-C9DA5B25B7BD}">
      <dsp:nvSpPr>
        <dsp:cNvPr id="0" name=""/>
        <dsp:cNvSpPr/>
      </dsp:nvSpPr>
      <dsp:spPr>
        <a:xfrm>
          <a:off x="0" y="4821166"/>
          <a:ext cx="5944427" cy="7710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82364C-5258-4EE0-AC26-7EAC9E4998E6}">
      <dsp:nvSpPr>
        <dsp:cNvPr id="0" name=""/>
        <dsp:cNvSpPr/>
      </dsp:nvSpPr>
      <dsp:spPr>
        <a:xfrm>
          <a:off x="233256" y="4994663"/>
          <a:ext cx="424103" cy="424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112EBF-45D2-4241-AE26-5E0F6555FFB0}">
      <dsp:nvSpPr>
        <dsp:cNvPr id="0" name=""/>
        <dsp:cNvSpPr/>
      </dsp:nvSpPr>
      <dsp:spPr>
        <a:xfrm>
          <a:off x="890617" y="4821166"/>
          <a:ext cx="5053809" cy="771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08" tIns="81608" rIns="81608" bIns="81608" numCol="1" spcCol="1270" anchor="ctr" anchorCtr="0">
          <a:noAutofit/>
        </a:bodyPr>
        <a:lstStyle/>
        <a:p>
          <a:pPr marL="0" lvl="0" indent="0" algn="l" defTabSz="844550">
            <a:lnSpc>
              <a:spcPct val="90000"/>
            </a:lnSpc>
            <a:spcBef>
              <a:spcPct val="0"/>
            </a:spcBef>
            <a:spcAft>
              <a:spcPct val="35000"/>
            </a:spcAft>
            <a:buNone/>
          </a:pPr>
          <a:r>
            <a:rPr lang="en-US" sz="1900" kern="1200"/>
            <a:t>Develop a rationale for a proposed study.</a:t>
          </a:r>
        </a:p>
      </dsp:txBody>
      <dsp:txXfrm>
        <a:off x="890617" y="4821166"/>
        <a:ext cx="5053809" cy="7710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22E8A0-4BD4-499C-9575-9DD1AACB622F}">
      <dsp:nvSpPr>
        <dsp:cNvPr id="0" name=""/>
        <dsp:cNvSpPr/>
      </dsp:nvSpPr>
      <dsp:spPr>
        <a:xfrm>
          <a:off x="0" y="0"/>
          <a:ext cx="7587403" cy="8975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Get your table of papers I asked you to collect last week. </a:t>
          </a:r>
        </a:p>
      </dsp:txBody>
      <dsp:txXfrm>
        <a:off x="26289" y="26289"/>
        <a:ext cx="6543007" cy="844994"/>
      </dsp:txXfrm>
    </dsp:sp>
    <dsp:sp modelId="{E32C3512-9437-4E2D-956C-9B262E62C5E0}">
      <dsp:nvSpPr>
        <dsp:cNvPr id="0" name=""/>
        <dsp:cNvSpPr/>
      </dsp:nvSpPr>
      <dsp:spPr>
        <a:xfrm>
          <a:off x="635445" y="1060767"/>
          <a:ext cx="7587403" cy="8975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Which paper was the most useful?</a:t>
          </a:r>
        </a:p>
      </dsp:txBody>
      <dsp:txXfrm>
        <a:off x="661734" y="1087056"/>
        <a:ext cx="6315958" cy="844994"/>
      </dsp:txXfrm>
    </dsp:sp>
    <dsp:sp modelId="{A09052C8-28C0-4B7E-95B1-3F24EC4FAD79}">
      <dsp:nvSpPr>
        <dsp:cNvPr id="0" name=""/>
        <dsp:cNvSpPr/>
      </dsp:nvSpPr>
      <dsp:spPr>
        <a:xfrm>
          <a:off x="1261405" y="2121535"/>
          <a:ext cx="7587403" cy="89757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Which paper was the least useful?</a:t>
          </a:r>
        </a:p>
      </dsp:txBody>
      <dsp:txXfrm>
        <a:off x="1287694" y="2147824"/>
        <a:ext cx="6325442" cy="844994"/>
      </dsp:txXfrm>
    </dsp:sp>
    <dsp:sp modelId="{32049758-A11F-464A-A900-999F45DEA5E4}">
      <dsp:nvSpPr>
        <dsp:cNvPr id="0" name=""/>
        <dsp:cNvSpPr/>
      </dsp:nvSpPr>
      <dsp:spPr>
        <a:xfrm>
          <a:off x="1896850" y="3182302"/>
          <a:ext cx="7587403" cy="8975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Why?</a:t>
          </a:r>
        </a:p>
      </dsp:txBody>
      <dsp:txXfrm>
        <a:off x="1923139" y="3208591"/>
        <a:ext cx="6315958" cy="844994"/>
      </dsp:txXfrm>
    </dsp:sp>
    <dsp:sp modelId="{3E9A43FE-510E-4D46-AAF8-7F348753D125}">
      <dsp:nvSpPr>
        <dsp:cNvPr id="0" name=""/>
        <dsp:cNvSpPr/>
      </dsp:nvSpPr>
      <dsp:spPr>
        <a:xfrm>
          <a:off x="7003981" y="687458"/>
          <a:ext cx="583422" cy="58342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135251" y="687458"/>
        <a:ext cx="320882" cy="439025"/>
      </dsp:txXfrm>
    </dsp:sp>
    <dsp:sp modelId="{ADB5A569-4AB7-4884-8696-549F0422FFD6}">
      <dsp:nvSpPr>
        <dsp:cNvPr id="0" name=""/>
        <dsp:cNvSpPr/>
      </dsp:nvSpPr>
      <dsp:spPr>
        <a:xfrm>
          <a:off x="7639426" y="1748226"/>
          <a:ext cx="583422" cy="58342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770696" y="1748226"/>
        <a:ext cx="320882" cy="439025"/>
      </dsp:txXfrm>
    </dsp:sp>
    <dsp:sp modelId="{54500FF5-EB66-4D98-95F2-73FBAF739A82}">
      <dsp:nvSpPr>
        <dsp:cNvPr id="0" name=""/>
        <dsp:cNvSpPr/>
      </dsp:nvSpPr>
      <dsp:spPr>
        <a:xfrm>
          <a:off x="8265386" y="2808993"/>
          <a:ext cx="583422" cy="58342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396656" y="2808993"/>
        <a:ext cx="320882" cy="4390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63AF69-53AE-4FB8-8805-0C3C7DC80C23}">
      <dsp:nvSpPr>
        <dsp:cNvPr id="0" name=""/>
        <dsp:cNvSpPr/>
      </dsp:nvSpPr>
      <dsp:spPr>
        <a:xfrm>
          <a:off x="1157" y="535244"/>
          <a:ext cx="4063687" cy="2580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56DDB-66CF-407B-B1DF-98A3861809A7}">
      <dsp:nvSpPr>
        <dsp:cNvPr id="0" name=""/>
        <dsp:cNvSpPr/>
      </dsp:nvSpPr>
      <dsp:spPr>
        <a:xfrm>
          <a:off x="452678" y="964189"/>
          <a:ext cx="4063687" cy="25804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a:t>What are literature reviews?</a:t>
          </a:r>
        </a:p>
      </dsp:txBody>
      <dsp:txXfrm>
        <a:off x="528257" y="1039768"/>
        <a:ext cx="3912529" cy="2429283"/>
      </dsp:txXfrm>
    </dsp:sp>
    <dsp:sp modelId="{D228F3D8-117F-473A-8037-E52FECA31E7C}">
      <dsp:nvSpPr>
        <dsp:cNvPr id="0" name=""/>
        <dsp:cNvSpPr/>
      </dsp:nvSpPr>
      <dsp:spPr>
        <a:xfrm>
          <a:off x="4967887" y="535244"/>
          <a:ext cx="4063687" cy="2580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051C86-56AF-4E23-875B-201D3138A53C}">
      <dsp:nvSpPr>
        <dsp:cNvPr id="0" name=""/>
        <dsp:cNvSpPr/>
      </dsp:nvSpPr>
      <dsp:spPr>
        <a:xfrm>
          <a:off x="5419408" y="964189"/>
          <a:ext cx="4063687" cy="25804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a:t>Why do we need to do them?</a:t>
          </a:r>
        </a:p>
      </dsp:txBody>
      <dsp:txXfrm>
        <a:off x="5494987" y="1039768"/>
        <a:ext cx="3912529" cy="24292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3E2D0-26A2-4D7B-8E08-F0430206CB19}">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E26A1C-2F61-4C10-83CE-B7E8DB1DD089}">
      <dsp:nvSpPr>
        <dsp:cNvPr id="0" name=""/>
        <dsp:cNvSpPr/>
      </dsp:nvSpPr>
      <dsp:spPr>
        <a:xfrm>
          <a:off x="504931" y="376281"/>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0CB6C8-A5FE-45C3-829C-00557A7076D2}">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Literature reviews demonstrate knowledge and understanding of academic literature on a specific topic, in context.</a:t>
          </a:r>
        </a:p>
      </dsp:txBody>
      <dsp:txXfrm>
        <a:off x="1927918" y="713"/>
        <a:ext cx="5075858" cy="1669193"/>
      </dsp:txXfrm>
    </dsp:sp>
    <dsp:sp modelId="{8416C311-AB8B-412D-A9BB-8629FA9573E5}">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F94E57-86B7-4BD1-9190-8DC4C68A7DAF}">
      <dsp:nvSpPr>
        <dsp:cNvPr id="0" name=""/>
        <dsp:cNvSpPr/>
      </dsp:nvSpPr>
      <dsp:spPr>
        <a:xfrm>
          <a:off x="504931" y="2462774"/>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0815F2-2667-4512-8463-5C3935117270}">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A critical evaluation of the material.</a:t>
          </a:r>
        </a:p>
      </dsp:txBody>
      <dsp:txXfrm>
        <a:off x="1927918" y="2087205"/>
        <a:ext cx="5075858" cy="1669193"/>
      </dsp:txXfrm>
    </dsp:sp>
    <dsp:sp modelId="{360CD0C8-6ED0-4121-840C-5E51246EE013}">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25D6C4-9249-43E8-AF20-E5F760F175A9}">
      <dsp:nvSpPr>
        <dsp:cNvPr id="0" name=""/>
        <dsp:cNvSpPr/>
      </dsp:nvSpPr>
      <dsp:spPr>
        <a:xfrm>
          <a:off x="504931" y="4549266"/>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17C6AE-FED8-446E-80EE-524E493F0D1E}">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77900">
            <a:lnSpc>
              <a:spcPct val="90000"/>
            </a:lnSpc>
            <a:spcBef>
              <a:spcPct val="0"/>
            </a:spcBef>
            <a:spcAft>
              <a:spcPct val="35000"/>
            </a:spcAft>
            <a:buNone/>
          </a:pPr>
          <a:r>
            <a:rPr lang="en-US" sz="2200" kern="1200"/>
            <a:t>Why are they important?</a:t>
          </a:r>
        </a:p>
      </dsp:txBody>
      <dsp:txXfrm>
        <a:off x="1927918" y="4173697"/>
        <a:ext cx="5075858" cy="16691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5D8003-80BD-4964-A459-D5870896295F}">
      <dsp:nvSpPr>
        <dsp:cNvPr id="0" name=""/>
        <dsp:cNvSpPr/>
      </dsp:nvSpPr>
      <dsp:spPr>
        <a:xfrm>
          <a:off x="1583796" y="973630"/>
          <a:ext cx="1263332"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6F41F4-6159-467C-ACC4-0636FE93638E}">
      <dsp:nvSpPr>
        <dsp:cNvPr id="0" name=""/>
        <dsp:cNvSpPr/>
      </dsp:nvSpPr>
      <dsp:spPr>
        <a:xfrm>
          <a:off x="2922928" y="867546"/>
          <a:ext cx="145283" cy="272608"/>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0B2AE4-940F-4EB7-84D7-AD38D0F8BBCF}">
      <dsp:nvSpPr>
        <dsp:cNvPr id="0" name=""/>
        <dsp:cNvSpPr/>
      </dsp:nvSpPr>
      <dsp:spPr>
        <a:xfrm>
          <a:off x="750598" y="298384"/>
          <a:ext cx="1350563" cy="135056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409" tIns="52409" rIns="52409" bIns="52409" numCol="1" spcCol="1270" anchor="ctr" anchorCtr="0">
          <a:noAutofit/>
        </a:bodyPr>
        <a:lstStyle/>
        <a:p>
          <a:pPr marL="0" lvl="0" indent="0" algn="ctr" defTabSz="2400300">
            <a:lnSpc>
              <a:spcPct val="90000"/>
            </a:lnSpc>
            <a:spcBef>
              <a:spcPct val="0"/>
            </a:spcBef>
            <a:spcAft>
              <a:spcPct val="35000"/>
            </a:spcAft>
            <a:buNone/>
          </a:pPr>
          <a:r>
            <a:rPr lang="en-US" sz="5400" kern="1200"/>
            <a:t>1</a:t>
          </a:r>
        </a:p>
      </dsp:txBody>
      <dsp:txXfrm>
        <a:off x="948383" y="496169"/>
        <a:ext cx="954993" cy="954993"/>
      </dsp:txXfrm>
    </dsp:sp>
    <dsp:sp modelId="{137D5A5B-AFDA-454E-89E2-63630EB03D6B}">
      <dsp:nvSpPr>
        <dsp:cNvPr id="0" name=""/>
        <dsp:cNvSpPr/>
      </dsp:nvSpPr>
      <dsp:spPr>
        <a:xfrm>
          <a:off x="4630" y="1814383"/>
          <a:ext cx="2842497"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219" tIns="165100" rIns="224219" bIns="165100" numCol="1" spcCol="1270" anchor="t" anchorCtr="0">
          <a:noAutofit/>
        </a:bodyPr>
        <a:lstStyle/>
        <a:p>
          <a:pPr marL="0" lvl="0" indent="0" algn="l" defTabSz="711200">
            <a:lnSpc>
              <a:spcPct val="90000"/>
            </a:lnSpc>
            <a:spcBef>
              <a:spcPct val="0"/>
            </a:spcBef>
            <a:spcAft>
              <a:spcPct val="35000"/>
            </a:spcAft>
            <a:buNone/>
          </a:pPr>
          <a:r>
            <a:rPr lang="en-US" sz="1600" kern="1200"/>
            <a:t>Find six papers on one topic. Any topic. </a:t>
          </a:r>
        </a:p>
      </dsp:txBody>
      <dsp:txXfrm>
        <a:off x="4630" y="2207503"/>
        <a:ext cx="2842497" cy="1572480"/>
      </dsp:txXfrm>
    </dsp:sp>
    <dsp:sp modelId="{705996CF-0378-4E7B-8A7B-C8860313A4F8}">
      <dsp:nvSpPr>
        <dsp:cNvPr id="0" name=""/>
        <dsp:cNvSpPr/>
      </dsp:nvSpPr>
      <dsp:spPr>
        <a:xfrm>
          <a:off x="3162961" y="974301"/>
          <a:ext cx="2842497"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0055E4-3E32-47F4-BDC3-40B716D2F46F}">
      <dsp:nvSpPr>
        <dsp:cNvPr id="0" name=""/>
        <dsp:cNvSpPr/>
      </dsp:nvSpPr>
      <dsp:spPr>
        <a:xfrm>
          <a:off x="6081259" y="868112"/>
          <a:ext cx="145283" cy="273150"/>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545A87-D106-419D-B7F0-13C0E74188D9}">
      <dsp:nvSpPr>
        <dsp:cNvPr id="0" name=""/>
        <dsp:cNvSpPr/>
      </dsp:nvSpPr>
      <dsp:spPr>
        <a:xfrm>
          <a:off x="3908928" y="299055"/>
          <a:ext cx="1350563" cy="135056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409" tIns="52409" rIns="52409" bIns="52409" numCol="1" spcCol="1270" anchor="ctr" anchorCtr="0">
          <a:noAutofit/>
        </a:bodyPr>
        <a:lstStyle/>
        <a:p>
          <a:pPr marL="0" lvl="0" indent="0" algn="ctr" defTabSz="2400300">
            <a:lnSpc>
              <a:spcPct val="90000"/>
            </a:lnSpc>
            <a:spcBef>
              <a:spcPct val="0"/>
            </a:spcBef>
            <a:spcAft>
              <a:spcPct val="35000"/>
            </a:spcAft>
            <a:buNone/>
          </a:pPr>
          <a:r>
            <a:rPr lang="en-US" sz="5400" kern="1200"/>
            <a:t>2</a:t>
          </a:r>
        </a:p>
      </dsp:txBody>
      <dsp:txXfrm>
        <a:off x="4106713" y="496840"/>
        <a:ext cx="954993" cy="954993"/>
      </dsp:txXfrm>
    </dsp:sp>
    <dsp:sp modelId="{9E21762E-A7C1-49BF-A74B-1CF6C8621415}">
      <dsp:nvSpPr>
        <dsp:cNvPr id="0" name=""/>
        <dsp:cNvSpPr/>
      </dsp:nvSpPr>
      <dsp:spPr>
        <a:xfrm>
          <a:off x="3162961" y="1815890"/>
          <a:ext cx="2842497"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219" tIns="165100" rIns="224219" bIns="165100" numCol="1" spcCol="1270" anchor="t" anchorCtr="0">
          <a:noAutofit/>
        </a:bodyPr>
        <a:lstStyle/>
        <a:p>
          <a:pPr marL="0" lvl="0" indent="0" algn="l" defTabSz="711200">
            <a:lnSpc>
              <a:spcPct val="90000"/>
            </a:lnSpc>
            <a:spcBef>
              <a:spcPct val="0"/>
            </a:spcBef>
            <a:spcAft>
              <a:spcPct val="35000"/>
            </a:spcAft>
            <a:buNone/>
          </a:pPr>
          <a:r>
            <a:rPr lang="en-US" sz="1600" kern="1200"/>
            <a:t>Read the abstracts for now. </a:t>
          </a:r>
        </a:p>
      </dsp:txBody>
      <dsp:txXfrm>
        <a:off x="3162961" y="2209010"/>
        <a:ext cx="2842497" cy="1572480"/>
      </dsp:txXfrm>
    </dsp:sp>
    <dsp:sp modelId="{C82B630D-A060-4BE1-A408-82DB04A0D0F5}">
      <dsp:nvSpPr>
        <dsp:cNvPr id="0" name=""/>
        <dsp:cNvSpPr/>
      </dsp:nvSpPr>
      <dsp:spPr>
        <a:xfrm>
          <a:off x="6321292" y="974301"/>
          <a:ext cx="1421248" cy="7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5EA466A-774B-4F12-B5F2-166E7FAA08C8}">
      <dsp:nvSpPr>
        <dsp:cNvPr id="0" name=""/>
        <dsp:cNvSpPr/>
      </dsp:nvSpPr>
      <dsp:spPr>
        <a:xfrm>
          <a:off x="7067259" y="299055"/>
          <a:ext cx="1350563" cy="1350563"/>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409" tIns="52409" rIns="52409" bIns="52409" numCol="1" spcCol="1270" anchor="ctr" anchorCtr="0">
          <a:noAutofit/>
        </a:bodyPr>
        <a:lstStyle/>
        <a:p>
          <a:pPr marL="0" lvl="0" indent="0" algn="ctr" defTabSz="2400300">
            <a:lnSpc>
              <a:spcPct val="90000"/>
            </a:lnSpc>
            <a:spcBef>
              <a:spcPct val="0"/>
            </a:spcBef>
            <a:spcAft>
              <a:spcPct val="35000"/>
            </a:spcAft>
            <a:buNone/>
          </a:pPr>
          <a:r>
            <a:rPr lang="en-US" sz="5400" kern="1200"/>
            <a:t>3</a:t>
          </a:r>
        </a:p>
      </dsp:txBody>
      <dsp:txXfrm>
        <a:off x="7265044" y="496840"/>
        <a:ext cx="954993" cy="954993"/>
      </dsp:txXfrm>
    </dsp:sp>
    <dsp:sp modelId="{B6E8C6C9-EDBA-4D94-8DAB-5923CD1F2919}">
      <dsp:nvSpPr>
        <dsp:cNvPr id="0" name=""/>
        <dsp:cNvSpPr/>
      </dsp:nvSpPr>
      <dsp:spPr>
        <a:xfrm>
          <a:off x="6321292" y="1815890"/>
          <a:ext cx="2842497"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219" tIns="165100" rIns="224219" bIns="165100" numCol="1" spcCol="1270" anchor="t" anchorCtr="0">
          <a:noAutofit/>
        </a:bodyPr>
        <a:lstStyle/>
        <a:p>
          <a:pPr marL="0" lvl="0" indent="0" algn="l" defTabSz="711200">
            <a:lnSpc>
              <a:spcPct val="90000"/>
            </a:lnSpc>
            <a:spcBef>
              <a:spcPct val="0"/>
            </a:spcBef>
            <a:spcAft>
              <a:spcPct val="35000"/>
            </a:spcAft>
            <a:buNone/>
          </a:pPr>
          <a:r>
            <a:rPr lang="en-US" sz="1600" kern="1200"/>
            <a:t>Tell me what story these different papers tell. </a:t>
          </a:r>
        </a:p>
      </dsp:txBody>
      <dsp:txXfrm>
        <a:off x="6321292" y="2209010"/>
        <a:ext cx="2842497" cy="15724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243EA-B955-41CC-91AE-CEB375DB7B4B}">
      <dsp:nvSpPr>
        <dsp:cNvPr id="0" name=""/>
        <dsp:cNvSpPr/>
      </dsp:nvSpPr>
      <dsp:spPr>
        <a:xfrm>
          <a:off x="0" y="0"/>
          <a:ext cx="8949912" cy="8975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Smith (2023) investigated student wellbeing.</a:t>
          </a:r>
        </a:p>
      </dsp:txBody>
      <dsp:txXfrm>
        <a:off x="26289" y="26289"/>
        <a:ext cx="7905516" cy="844994"/>
      </dsp:txXfrm>
    </dsp:sp>
    <dsp:sp modelId="{488F5EB9-F4C9-4C1B-9CE1-CB5CC1E9927F}">
      <dsp:nvSpPr>
        <dsp:cNvPr id="0" name=""/>
        <dsp:cNvSpPr/>
      </dsp:nvSpPr>
      <dsp:spPr>
        <a:xfrm>
          <a:off x="749555" y="1060767"/>
          <a:ext cx="8949912" cy="897572"/>
        </a:xfrm>
        <a:prstGeom prst="roundRect">
          <a:avLst>
            <a:gd name="adj" fmla="val 10000"/>
          </a:avLst>
        </a:prstGeom>
        <a:solidFill>
          <a:schemeClr val="accent5">
            <a:hueOff val="730559"/>
            <a:satOff val="-4866"/>
            <a:lumOff val="-77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Jones (2022) explored student wellbeing.</a:t>
          </a:r>
        </a:p>
      </dsp:txBody>
      <dsp:txXfrm>
        <a:off x="775844" y="1087056"/>
        <a:ext cx="7564356" cy="844994"/>
      </dsp:txXfrm>
    </dsp:sp>
    <dsp:sp modelId="{D0B449C5-97B2-47C2-A08C-B29E104D55A2}">
      <dsp:nvSpPr>
        <dsp:cNvPr id="0" name=""/>
        <dsp:cNvSpPr/>
      </dsp:nvSpPr>
      <dsp:spPr>
        <a:xfrm>
          <a:off x="1487922" y="2121535"/>
          <a:ext cx="8949912" cy="897572"/>
        </a:xfrm>
        <a:prstGeom prst="roundRect">
          <a:avLst>
            <a:gd name="adj" fmla="val 10000"/>
          </a:avLst>
        </a:prstGeom>
        <a:solidFill>
          <a:schemeClr val="accent5">
            <a:hueOff val="1461119"/>
            <a:satOff val="-9732"/>
            <a:lumOff val="-15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Brown (2021) studied wellbeing among nursing students.</a:t>
          </a:r>
        </a:p>
      </dsp:txBody>
      <dsp:txXfrm>
        <a:off x="1514211" y="2147824"/>
        <a:ext cx="7575544" cy="844994"/>
      </dsp:txXfrm>
    </dsp:sp>
    <dsp:sp modelId="{7FF15C28-EB05-402B-923F-F1C8503AC3F3}">
      <dsp:nvSpPr>
        <dsp:cNvPr id="0" name=""/>
        <dsp:cNvSpPr/>
      </dsp:nvSpPr>
      <dsp:spPr>
        <a:xfrm>
          <a:off x="2237477" y="3182302"/>
          <a:ext cx="8949912" cy="897572"/>
        </a:xfrm>
        <a:prstGeom prst="roundRect">
          <a:avLst>
            <a:gd name="adj" fmla="val 10000"/>
          </a:avLst>
        </a:prstGeom>
        <a:solidFill>
          <a:schemeClr val="accent5">
            <a:hueOff val="2191678"/>
            <a:satOff val="-14598"/>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What have we learned here?</a:t>
          </a:r>
        </a:p>
      </dsp:txBody>
      <dsp:txXfrm>
        <a:off x="2263766" y="3208591"/>
        <a:ext cx="7564356" cy="844994"/>
      </dsp:txXfrm>
    </dsp:sp>
    <dsp:sp modelId="{BF600E49-83FF-4FB1-B405-DE57A5532F74}">
      <dsp:nvSpPr>
        <dsp:cNvPr id="0" name=""/>
        <dsp:cNvSpPr/>
      </dsp:nvSpPr>
      <dsp:spPr>
        <a:xfrm>
          <a:off x="8366489" y="687458"/>
          <a:ext cx="583422" cy="583422"/>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497759" y="687458"/>
        <a:ext cx="320882" cy="439025"/>
      </dsp:txXfrm>
    </dsp:sp>
    <dsp:sp modelId="{864ED986-3EE6-484A-A028-44CDF963981B}">
      <dsp:nvSpPr>
        <dsp:cNvPr id="0" name=""/>
        <dsp:cNvSpPr/>
      </dsp:nvSpPr>
      <dsp:spPr>
        <a:xfrm>
          <a:off x="9116045" y="1748226"/>
          <a:ext cx="583422" cy="583422"/>
        </a:xfrm>
        <a:prstGeom prst="downArrow">
          <a:avLst>
            <a:gd name="adj1" fmla="val 55000"/>
            <a:gd name="adj2" fmla="val 45000"/>
          </a:avLst>
        </a:prstGeom>
        <a:solidFill>
          <a:schemeClr val="accent5">
            <a:tint val="40000"/>
            <a:alpha val="90000"/>
            <a:hueOff val="839858"/>
            <a:satOff val="-20724"/>
            <a:lumOff val="-2145"/>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247315" y="1748226"/>
        <a:ext cx="320882" cy="439025"/>
      </dsp:txXfrm>
    </dsp:sp>
    <dsp:sp modelId="{C1BC1F5D-87DC-480B-9078-3BE4D61845D0}">
      <dsp:nvSpPr>
        <dsp:cNvPr id="0" name=""/>
        <dsp:cNvSpPr/>
      </dsp:nvSpPr>
      <dsp:spPr>
        <a:xfrm>
          <a:off x="9854412" y="2808993"/>
          <a:ext cx="583422" cy="583422"/>
        </a:xfrm>
        <a:prstGeom prst="downArrow">
          <a:avLst>
            <a:gd name="adj1" fmla="val 55000"/>
            <a:gd name="adj2" fmla="val 45000"/>
          </a:avLst>
        </a:prstGeom>
        <a:solidFill>
          <a:schemeClr val="accent5">
            <a:tint val="40000"/>
            <a:alpha val="90000"/>
            <a:hueOff val="1679716"/>
            <a:satOff val="-41449"/>
            <a:lumOff val="-429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985682" y="2808993"/>
        <a:ext cx="320882" cy="4390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671C4-2ED2-4FD4-B477-820E7A4BDA50}">
      <dsp:nvSpPr>
        <dsp:cNvPr id="0" name=""/>
        <dsp:cNvSpPr/>
      </dsp:nvSpPr>
      <dsp:spPr>
        <a:xfrm>
          <a:off x="489508" y="318011"/>
          <a:ext cx="798134" cy="7981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36A610-C743-4A0F-A29E-82652A8AAB82}">
      <dsp:nvSpPr>
        <dsp:cNvPr id="0" name=""/>
        <dsp:cNvSpPr/>
      </dsp:nvSpPr>
      <dsp:spPr>
        <a:xfrm>
          <a:off x="1759" y="1395324"/>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Failure to link the findings of the literature review to your own study</a:t>
          </a:r>
          <a:endParaRPr lang="en-US" sz="1100" kern="1200"/>
        </a:p>
      </dsp:txBody>
      <dsp:txXfrm>
        <a:off x="1759" y="1395324"/>
        <a:ext cx="1773632" cy="709453"/>
      </dsp:txXfrm>
    </dsp:sp>
    <dsp:sp modelId="{4349E419-CC4C-4944-84A2-E0DF63BC4417}">
      <dsp:nvSpPr>
        <dsp:cNvPr id="0" name=""/>
        <dsp:cNvSpPr/>
      </dsp:nvSpPr>
      <dsp:spPr>
        <a:xfrm>
          <a:off x="2573526" y="318011"/>
          <a:ext cx="798134" cy="7981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686417-A6E8-4B12-B4AE-F3E2F3CE50FF}">
      <dsp:nvSpPr>
        <dsp:cNvPr id="0" name=""/>
        <dsp:cNvSpPr/>
      </dsp:nvSpPr>
      <dsp:spPr>
        <a:xfrm>
          <a:off x="2085777" y="1395324"/>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Does not start the reading process early and fails to identify suitable sources</a:t>
          </a:r>
          <a:endParaRPr lang="en-US" sz="1100" kern="1200"/>
        </a:p>
      </dsp:txBody>
      <dsp:txXfrm>
        <a:off x="2085777" y="1395324"/>
        <a:ext cx="1773632" cy="709453"/>
      </dsp:txXfrm>
    </dsp:sp>
    <dsp:sp modelId="{05A0ADDB-E11D-4D98-B35D-043E1C5D2D82}">
      <dsp:nvSpPr>
        <dsp:cNvPr id="0" name=""/>
        <dsp:cNvSpPr/>
      </dsp:nvSpPr>
      <dsp:spPr>
        <a:xfrm>
          <a:off x="4657545" y="318011"/>
          <a:ext cx="798134" cy="7981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00C05C-0FB0-4CFC-8A75-197148BCADDE}">
      <dsp:nvSpPr>
        <dsp:cNvPr id="0" name=""/>
        <dsp:cNvSpPr/>
      </dsp:nvSpPr>
      <dsp:spPr>
        <a:xfrm>
          <a:off x="4169796" y="1395324"/>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Does not refer to primary sources (lazy research)</a:t>
          </a:r>
          <a:endParaRPr lang="en-US" sz="1100" kern="1200"/>
        </a:p>
      </dsp:txBody>
      <dsp:txXfrm>
        <a:off x="4169796" y="1395324"/>
        <a:ext cx="1773632" cy="709453"/>
      </dsp:txXfrm>
    </dsp:sp>
    <dsp:sp modelId="{0219DB73-0123-4B5B-A5DF-069D6F43C50D}">
      <dsp:nvSpPr>
        <dsp:cNvPr id="0" name=""/>
        <dsp:cNvSpPr/>
      </dsp:nvSpPr>
      <dsp:spPr>
        <a:xfrm>
          <a:off x="1531517" y="2548185"/>
          <a:ext cx="798134" cy="7981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DC15FA-CDA6-41BD-BD43-602F94E68C87}">
      <dsp:nvSpPr>
        <dsp:cNvPr id="0" name=""/>
        <dsp:cNvSpPr/>
      </dsp:nvSpPr>
      <dsp:spPr>
        <a:xfrm>
          <a:off x="1043768" y="3625498"/>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Absence of criticality and accepting findings as valid without questioning all aspects of the research design</a:t>
          </a:r>
          <a:endParaRPr lang="en-US" sz="1100" kern="1200"/>
        </a:p>
      </dsp:txBody>
      <dsp:txXfrm>
        <a:off x="1043768" y="3625498"/>
        <a:ext cx="1773632" cy="709453"/>
      </dsp:txXfrm>
    </dsp:sp>
    <dsp:sp modelId="{3A640725-A219-4F67-A9BC-FB09C025E868}">
      <dsp:nvSpPr>
        <dsp:cNvPr id="0" name=""/>
        <dsp:cNvSpPr/>
      </dsp:nvSpPr>
      <dsp:spPr>
        <a:xfrm>
          <a:off x="3615535" y="2548185"/>
          <a:ext cx="798134" cy="7981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D408AC-1BCB-44AB-A624-00DC68D37677}">
      <dsp:nvSpPr>
        <dsp:cNvPr id="0" name=""/>
        <dsp:cNvSpPr/>
      </dsp:nvSpPr>
      <dsp:spPr>
        <a:xfrm>
          <a:off x="3127786" y="3625498"/>
          <a:ext cx="1773632" cy="709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Produces an annotated bibliography</a:t>
          </a:r>
          <a:endParaRPr lang="en-US" sz="1100" kern="1200"/>
        </a:p>
      </dsp:txBody>
      <dsp:txXfrm>
        <a:off x="3127786" y="3625498"/>
        <a:ext cx="1773632" cy="7094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C0136-0D71-4CD3-A919-C86319E640AC}">
      <dsp:nvSpPr>
        <dsp:cNvPr id="0" name=""/>
        <dsp:cNvSpPr/>
      </dsp:nvSpPr>
      <dsp:spPr>
        <a:xfrm>
          <a:off x="0" y="0"/>
          <a:ext cx="8061615" cy="122396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What links the studies together?</a:t>
          </a:r>
        </a:p>
      </dsp:txBody>
      <dsp:txXfrm>
        <a:off x="35849" y="35849"/>
        <a:ext cx="6740864" cy="1152264"/>
      </dsp:txXfrm>
    </dsp:sp>
    <dsp:sp modelId="{D325AABF-93C9-4E3C-B414-710D08FE4B31}">
      <dsp:nvSpPr>
        <dsp:cNvPr id="0" name=""/>
        <dsp:cNvSpPr/>
      </dsp:nvSpPr>
      <dsp:spPr>
        <a:xfrm>
          <a:off x="711319" y="1427956"/>
          <a:ext cx="8061615" cy="1223962"/>
        </a:xfrm>
        <a:prstGeom prst="roundRect">
          <a:avLst>
            <a:gd name="adj" fmla="val 10000"/>
          </a:avLst>
        </a:prstGeom>
        <a:solidFill>
          <a:schemeClr val="accent2">
            <a:hueOff val="5817888"/>
            <a:satOff val="-34771"/>
            <a:lumOff val="-6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Where does the writer compare findings?</a:t>
          </a:r>
        </a:p>
      </dsp:txBody>
      <dsp:txXfrm>
        <a:off x="747168" y="1463805"/>
        <a:ext cx="6483023" cy="1152264"/>
      </dsp:txXfrm>
    </dsp:sp>
    <dsp:sp modelId="{DB530AFF-66CD-4624-B63A-E82882CA8DE9}">
      <dsp:nvSpPr>
        <dsp:cNvPr id="0" name=""/>
        <dsp:cNvSpPr/>
      </dsp:nvSpPr>
      <dsp:spPr>
        <a:xfrm>
          <a:off x="1422638" y="2855912"/>
          <a:ext cx="8061615" cy="1223962"/>
        </a:xfrm>
        <a:prstGeom prst="roundRect">
          <a:avLst>
            <a:gd name="adj" fmla="val 10000"/>
          </a:avLst>
        </a:prstGeom>
        <a:solidFill>
          <a:schemeClr val="accent2">
            <a:hueOff val="11635776"/>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How is a research gap introduced?</a:t>
          </a:r>
        </a:p>
      </dsp:txBody>
      <dsp:txXfrm>
        <a:off x="1458487" y="2891761"/>
        <a:ext cx="6483023" cy="1152264"/>
      </dsp:txXfrm>
    </dsp:sp>
    <dsp:sp modelId="{6B912E8D-ECD2-4617-AB82-452C6021DD49}">
      <dsp:nvSpPr>
        <dsp:cNvPr id="0" name=""/>
        <dsp:cNvSpPr/>
      </dsp:nvSpPr>
      <dsp:spPr>
        <a:xfrm>
          <a:off x="7266040" y="928171"/>
          <a:ext cx="795575" cy="79557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445044" y="928171"/>
        <a:ext cx="437567" cy="598670"/>
      </dsp:txXfrm>
    </dsp:sp>
    <dsp:sp modelId="{87C67A06-B8E4-4889-A883-113B00C25E99}">
      <dsp:nvSpPr>
        <dsp:cNvPr id="0" name=""/>
        <dsp:cNvSpPr/>
      </dsp:nvSpPr>
      <dsp:spPr>
        <a:xfrm>
          <a:off x="7977359" y="2347968"/>
          <a:ext cx="795575" cy="795575"/>
        </a:xfrm>
        <a:prstGeom prst="downArrow">
          <a:avLst>
            <a:gd name="adj1" fmla="val 55000"/>
            <a:gd name="adj2" fmla="val 45000"/>
          </a:avLst>
        </a:prstGeom>
        <a:solidFill>
          <a:schemeClr val="accent2">
            <a:tint val="40000"/>
            <a:alpha val="90000"/>
            <a:hueOff val="11758700"/>
            <a:satOff val="-74975"/>
            <a:lumOff val="-4870"/>
            <a:alphaOff val="0"/>
          </a:schemeClr>
        </a:solidFill>
        <a:ln w="12700" cap="flat" cmpd="sng" algn="ctr">
          <a:solidFill>
            <a:schemeClr val="accent2">
              <a:tint val="40000"/>
              <a:alpha val="90000"/>
              <a:hueOff val="11758700"/>
              <a:satOff val="-74975"/>
              <a:lumOff val="-48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156363" y="2347968"/>
        <a:ext cx="437567" cy="5986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1CF34-DDD0-4FAB-9ECE-E5FF3C63F27B}">
      <dsp:nvSpPr>
        <dsp:cNvPr id="0" name=""/>
        <dsp:cNvSpPr/>
      </dsp:nvSpPr>
      <dsp:spPr>
        <a:xfrm>
          <a:off x="0" y="0"/>
          <a:ext cx="7302875" cy="73437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Showing Agreement</a:t>
          </a:r>
        </a:p>
      </dsp:txBody>
      <dsp:txXfrm>
        <a:off x="21509" y="21509"/>
        <a:ext cx="6424503" cy="691359"/>
      </dsp:txXfrm>
    </dsp:sp>
    <dsp:sp modelId="{C1732338-A376-4458-A0C8-C87EC136E080}">
      <dsp:nvSpPr>
        <dsp:cNvPr id="0" name=""/>
        <dsp:cNvSpPr/>
      </dsp:nvSpPr>
      <dsp:spPr>
        <a:xfrm>
          <a:off x="545344" y="836374"/>
          <a:ext cx="7302875" cy="73437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Several studies suggest...</a:t>
          </a:r>
        </a:p>
      </dsp:txBody>
      <dsp:txXfrm>
        <a:off x="566853" y="857883"/>
        <a:ext cx="6237167" cy="691359"/>
      </dsp:txXfrm>
    </dsp:sp>
    <dsp:sp modelId="{0082D40B-11AE-4D2E-82A6-51CA279323A3}">
      <dsp:nvSpPr>
        <dsp:cNvPr id="0" name=""/>
        <dsp:cNvSpPr/>
      </dsp:nvSpPr>
      <dsp:spPr>
        <a:xfrm>
          <a:off x="1090689" y="1672748"/>
          <a:ext cx="7302875" cy="73437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Evidence consistently indicates...</a:t>
          </a:r>
        </a:p>
      </dsp:txBody>
      <dsp:txXfrm>
        <a:off x="1112198" y="1694257"/>
        <a:ext cx="6237167" cy="691359"/>
      </dsp:txXfrm>
    </dsp:sp>
    <dsp:sp modelId="{A4200177-2D44-4CC4-9228-79F8C9202264}">
      <dsp:nvSpPr>
        <dsp:cNvPr id="0" name=""/>
        <dsp:cNvSpPr/>
      </dsp:nvSpPr>
      <dsp:spPr>
        <a:xfrm>
          <a:off x="1636033" y="2509123"/>
          <a:ext cx="7302875" cy="73437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Similar findings were reported by...</a:t>
          </a:r>
        </a:p>
      </dsp:txBody>
      <dsp:txXfrm>
        <a:off x="1657542" y="2530632"/>
        <a:ext cx="6237167" cy="691359"/>
      </dsp:txXfrm>
    </dsp:sp>
    <dsp:sp modelId="{080955DD-169B-4717-84E6-FD8D89C5D30F}">
      <dsp:nvSpPr>
        <dsp:cNvPr id="0" name=""/>
        <dsp:cNvSpPr/>
      </dsp:nvSpPr>
      <dsp:spPr>
        <a:xfrm>
          <a:off x="2181378" y="3345497"/>
          <a:ext cx="7302875" cy="734377"/>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 common theme within the literature is...</a:t>
          </a:r>
        </a:p>
      </dsp:txBody>
      <dsp:txXfrm>
        <a:off x="2202887" y="3367006"/>
        <a:ext cx="6237167" cy="691359"/>
      </dsp:txXfrm>
    </dsp:sp>
    <dsp:sp modelId="{EF0FBA64-582B-4B75-B79E-E006C6B5A306}">
      <dsp:nvSpPr>
        <dsp:cNvPr id="0" name=""/>
        <dsp:cNvSpPr/>
      </dsp:nvSpPr>
      <dsp:spPr>
        <a:xfrm>
          <a:off x="6825530" y="536503"/>
          <a:ext cx="477345" cy="47734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932933" y="536503"/>
        <a:ext cx="262539" cy="359202"/>
      </dsp:txXfrm>
    </dsp:sp>
    <dsp:sp modelId="{D8CBC668-E693-4D16-98A9-D879763AF7B2}">
      <dsp:nvSpPr>
        <dsp:cNvPr id="0" name=""/>
        <dsp:cNvSpPr/>
      </dsp:nvSpPr>
      <dsp:spPr>
        <a:xfrm>
          <a:off x="7370874" y="1372877"/>
          <a:ext cx="477345" cy="47734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478277" y="1372877"/>
        <a:ext cx="262539" cy="359202"/>
      </dsp:txXfrm>
    </dsp:sp>
    <dsp:sp modelId="{F016E5A4-2A0D-4C15-8A85-87EC0BEF4DE8}">
      <dsp:nvSpPr>
        <dsp:cNvPr id="0" name=""/>
        <dsp:cNvSpPr/>
      </dsp:nvSpPr>
      <dsp:spPr>
        <a:xfrm>
          <a:off x="7916219" y="2197012"/>
          <a:ext cx="477345" cy="47734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023622" y="2197012"/>
        <a:ext cx="262539" cy="359202"/>
      </dsp:txXfrm>
    </dsp:sp>
    <dsp:sp modelId="{C6AD37CE-F3CF-4D97-A70A-465CECBB4B3C}">
      <dsp:nvSpPr>
        <dsp:cNvPr id="0" name=""/>
        <dsp:cNvSpPr/>
      </dsp:nvSpPr>
      <dsp:spPr>
        <a:xfrm>
          <a:off x="8461564" y="3041546"/>
          <a:ext cx="477345" cy="477345"/>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568967" y="3041546"/>
        <a:ext cx="262539" cy="3592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67848-51EF-4F19-BEA4-189C74D47E87}">
      <dsp:nvSpPr>
        <dsp:cNvPr id="0" name=""/>
        <dsp:cNvSpPr/>
      </dsp:nvSpPr>
      <dsp:spPr>
        <a:xfrm>
          <a:off x="0" y="398536"/>
          <a:ext cx="5944427" cy="630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B1B9C9-0701-4D6D-9A19-17B71D0990D6}">
      <dsp:nvSpPr>
        <dsp:cNvPr id="0" name=""/>
        <dsp:cNvSpPr/>
      </dsp:nvSpPr>
      <dsp:spPr>
        <a:xfrm>
          <a:off x="297221" y="29536"/>
          <a:ext cx="4161098" cy="73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280" tIns="0" rIns="157280" bIns="0" numCol="1" spcCol="1270" anchor="ctr" anchorCtr="0">
          <a:noAutofit/>
        </a:bodyPr>
        <a:lstStyle/>
        <a:p>
          <a:pPr marL="0" lvl="0" indent="0" algn="l" defTabSz="1111250">
            <a:lnSpc>
              <a:spcPct val="90000"/>
            </a:lnSpc>
            <a:spcBef>
              <a:spcPct val="0"/>
            </a:spcBef>
            <a:spcAft>
              <a:spcPct val="35000"/>
            </a:spcAft>
            <a:buNone/>
          </a:pPr>
          <a:r>
            <a:rPr lang="en-US" sz="2500" kern="1200"/>
            <a:t>Showing Difference</a:t>
          </a:r>
        </a:p>
      </dsp:txBody>
      <dsp:txXfrm>
        <a:off x="333247" y="65562"/>
        <a:ext cx="4089046" cy="665948"/>
      </dsp:txXfrm>
    </dsp:sp>
    <dsp:sp modelId="{AB2A99FF-50FD-414D-B274-FC89C6A924C6}">
      <dsp:nvSpPr>
        <dsp:cNvPr id="0" name=""/>
        <dsp:cNvSpPr/>
      </dsp:nvSpPr>
      <dsp:spPr>
        <a:xfrm>
          <a:off x="0" y="1532536"/>
          <a:ext cx="5944427" cy="630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C87A32-2202-4C4A-8458-F00473381F19}">
      <dsp:nvSpPr>
        <dsp:cNvPr id="0" name=""/>
        <dsp:cNvSpPr/>
      </dsp:nvSpPr>
      <dsp:spPr>
        <a:xfrm>
          <a:off x="297221" y="1163536"/>
          <a:ext cx="4161098" cy="7380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280" tIns="0" rIns="157280" bIns="0" numCol="1" spcCol="1270" anchor="ctr" anchorCtr="0">
          <a:noAutofit/>
        </a:bodyPr>
        <a:lstStyle/>
        <a:p>
          <a:pPr marL="0" lvl="0" indent="0" algn="l" defTabSz="1111250">
            <a:lnSpc>
              <a:spcPct val="90000"/>
            </a:lnSpc>
            <a:spcBef>
              <a:spcPct val="0"/>
            </a:spcBef>
            <a:spcAft>
              <a:spcPct val="35000"/>
            </a:spcAft>
            <a:buNone/>
          </a:pPr>
          <a:r>
            <a:rPr lang="en-US" sz="2500" kern="1200"/>
            <a:t>In contrast...</a:t>
          </a:r>
        </a:p>
      </dsp:txBody>
      <dsp:txXfrm>
        <a:off x="333247" y="1199562"/>
        <a:ext cx="4089046" cy="665948"/>
      </dsp:txXfrm>
    </dsp:sp>
    <dsp:sp modelId="{B9E3323F-24BD-4989-A0D1-324B4B10C538}">
      <dsp:nvSpPr>
        <dsp:cNvPr id="0" name=""/>
        <dsp:cNvSpPr/>
      </dsp:nvSpPr>
      <dsp:spPr>
        <a:xfrm>
          <a:off x="0" y="2666536"/>
          <a:ext cx="5944427" cy="630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0F221A-580C-4438-BF22-1E33E70C4437}">
      <dsp:nvSpPr>
        <dsp:cNvPr id="0" name=""/>
        <dsp:cNvSpPr/>
      </dsp:nvSpPr>
      <dsp:spPr>
        <a:xfrm>
          <a:off x="297221" y="2297536"/>
          <a:ext cx="4161098" cy="7380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280" tIns="0" rIns="157280" bIns="0" numCol="1" spcCol="1270" anchor="ctr" anchorCtr="0">
          <a:noAutofit/>
        </a:bodyPr>
        <a:lstStyle/>
        <a:p>
          <a:pPr marL="0" lvl="0" indent="0" algn="l" defTabSz="1111250">
            <a:lnSpc>
              <a:spcPct val="90000"/>
            </a:lnSpc>
            <a:spcBef>
              <a:spcPct val="0"/>
            </a:spcBef>
            <a:spcAft>
              <a:spcPct val="35000"/>
            </a:spcAft>
            <a:buNone/>
          </a:pPr>
          <a:r>
            <a:rPr lang="en-US" sz="2500" kern="1200"/>
            <a:t>However...</a:t>
          </a:r>
        </a:p>
      </dsp:txBody>
      <dsp:txXfrm>
        <a:off x="333247" y="2333562"/>
        <a:ext cx="4089046" cy="665948"/>
      </dsp:txXfrm>
    </dsp:sp>
    <dsp:sp modelId="{985C1C36-A759-45F9-B107-14DD87089DF6}">
      <dsp:nvSpPr>
        <dsp:cNvPr id="0" name=""/>
        <dsp:cNvSpPr/>
      </dsp:nvSpPr>
      <dsp:spPr>
        <a:xfrm>
          <a:off x="0" y="3800536"/>
          <a:ext cx="5944427" cy="630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737D2C-240A-4FE7-9B17-961E50171814}">
      <dsp:nvSpPr>
        <dsp:cNvPr id="0" name=""/>
        <dsp:cNvSpPr/>
      </dsp:nvSpPr>
      <dsp:spPr>
        <a:xfrm>
          <a:off x="297221" y="3431536"/>
          <a:ext cx="4161098" cy="738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280" tIns="0" rIns="157280" bIns="0" numCol="1" spcCol="1270" anchor="ctr" anchorCtr="0">
          <a:noAutofit/>
        </a:bodyPr>
        <a:lstStyle/>
        <a:p>
          <a:pPr marL="0" lvl="0" indent="0" algn="l" defTabSz="1111250">
            <a:lnSpc>
              <a:spcPct val="90000"/>
            </a:lnSpc>
            <a:spcBef>
              <a:spcPct val="0"/>
            </a:spcBef>
            <a:spcAft>
              <a:spcPct val="35000"/>
            </a:spcAft>
            <a:buNone/>
          </a:pPr>
          <a:r>
            <a:rPr lang="en-US" sz="2500" kern="1200"/>
            <a:t>Conversely...</a:t>
          </a:r>
        </a:p>
      </dsp:txBody>
      <dsp:txXfrm>
        <a:off x="333247" y="3467562"/>
        <a:ext cx="4089046" cy="665948"/>
      </dsp:txXfrm>
    </dsp:sp>
    <dsp:sp modelId="{EC9D1A51-6070-4647-962C-50D57E9478D1}">
      <dsp:nvSpPr>
        <dsp:cNvPr id="0" name=""/>
        <dsp:cNvSpPr/>
      </dsp:nvSpPr>
      <dsp:spPr>
        <a:xfrm>
          <a:off x="0" y="4934536"/>
          <a:ext cx="5944427" cy="6300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9741EC-8194-45D8-AC2B-08118C460BAD}">
      <dsp:nvSpPr>
        <dsp:cNvPr id="0" name=""/>
        <dsp:cNvSpPr/>
      </dsp:nvSpPr>
      <dsp:spPr>
        <a:xfrm>
          <a:off x="297221" y="4565536"/>
          <a:ext cx="4161098" cy="7380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280" tIns="0" rIns="157280" bIns="0" numCol="1" spcCol="1270" anchor="ctr" anchorCtr="0">
          <a:noAutofit/>
        </a:bodyPr>
        <a:lstStyle/>
        <a:p>
          <a:pPr marL="0" lvl="0" indent="0" algn="l" defTabSz="1111250">
            <a:lnSpc>
              <a:spcPct val="90000"/>
            </a:lnSpc>
            <a:spcBef>
              <a:spcPct val="0"/>
            </a:spcBef>
            <a:spcAft>
              <a:spcPct val="35000"/>
            </a:spcAft>
            <a:buNone/>
          </a:pPr>
          <a:r>
            <a:rPr lang="en-US" sz="2500" kern="1200"/>
            <a:t>Despite these findings...</a:t>
          </a:r>
        </a:p>
      </dsp:txBody>
      <dsp:txXfrm>
        <a:off x="333247" y="4601562"/>
        <a:ext cx="4089046" cy="6659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D5154-C049-4B2E-902F-7D40563C6F79}">
      <dsp:nvSpPr>
        <dsp:cNvPr id="0" name=""/>
        <dsp:cNvSpPr/>
      </dsp:nvSpPr>
      <dsp:spPr>
        <a:xfrm>
          <a:off x="0" y="6521"/>
          <a:ext cx="6883352" cy="10415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Evaluating Evidence</a:t>
          </a:r>
        </a:p>
      </dsp:txBody>
      <dsp:txXfrm>
        <a:off x="50845" y="57366"/>
        <a:ext cx="6781662" cy="939884"/>
      </dsp:txXfrm>
    </dsp:sp>
    <dsp:sp modelId="{BF3CFD64-1FC6-42D0-884F-53732B4B01CE}">
      <dsp:nvSpPr>
        <dsp:cNvPr id="0" name=""/>
        <dsp:cNvSpPr/>
      </dsp:nvSpPr>
      <dsp:spPr>
        <a:xfrm>
          <a:off x="0" y="1120096"/>
          <a:ext cx="6883352" cy="1041574"/>
        </a:xfrm>
        <a:prstGeom prst="roundRect">
          <a:avLst/>
        </a:prstGeom>
        <a:solidFill>
          <a:schemeClr val="accent5">
            <a:hueOff val="547920"/>
            <a:satOff val="-3650"/>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 limitation of this study is...</a:t>
          </a:r>
        </a:p>
      </dsp:txBody>
      <dsp:txXfrm>
        <a:off x="50845" y="1170941"/>
        <a:ext cx="6781662" cy="939884"/>
      </dsp:txXfrm>
    </dsp:sp>
    <dsp:sp modelId="{929287D1-41DF-40A7-A2C7-8CFD547369BE}">
      <dsp:nvSpPr>
        <dsp:cNvPr id="0" name=""/>
        <dsp:cNvSpPr/>
      </dsp:nvSpPr>
      <dsp:spPr>
        <a:xfrm>
          <a:off x="0" y="2233670"/>
          <a:ext cx="6883352" cy="1041574"/>
        </a:xfrm>
        <a:prstGeom prst="roundRect">
          <a:avLst/>
        </a:prstGeom>
        <a:solidFill>
          <a:schemeClr val="accent5">
            <a:hueOff val="1095839"/>
            <a:satOff val="-7299"/>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These findings should be interpreted cautiously because...</a:t>
          </a:r>
        </a:p>
      </dsp:txBody>
      <dsp:txXfrm>
        <a:off x="50845" y="2284515"/>
        <a:ext cx="6781662" cy="939884"/>
      </dsp:txXfrm>
    </dsp:sp>
    <dsp:sp modelId="{F9056257-EE36-4CDD-ABA0-23E8BF48CD6C}">
      <dsp:nvSpPr>
        <dsp:cNvPr id="0" name=""/>
        <dsp:cNvSpPr/>
      </dsp:nvSpPr>
      <dsp:spPr>
        <a:xfrm>
          <a:off x="0" y="3347244"/>
          <a:ext cx="6883352" cy="1041574"/>
        </a:xfrm>
        <a:prstGeom prst="roundRect">
          <a:avLst/>
        </a:prstGeom>
        <a:solidFill>
          <a:schemeClr val="accent5">
            <a:hueOff val="1643759"/>
            <a:satOff val="-10949"/>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Although the sample size was small...</a:t>
          </a:r>
        </a:p>
      </dsp:txBody>
      <dsp:txXfrm>
        <a:off x="50845" y="3398089"/>
        <a:ext cx="6781662" cy="939884"/>
      </dsp:txXfrm>
    </dsp:sp>
    <dsp:sp modelId="{E093ACCC-5AFC-4EF5-8361-6448AB112AE1}">
      <dsp:nvSpPr>
        <dsp:cNvPr id="0" name=""/>
        <dsp:cNvSpPr/>
      </dsp:nvSpPr>
      <dsp:spPr>
        <a:xfrm>
          <a:off x="0" y="4460818"/>
          <a:ext cx="6883352" cy="1041574"/>
        </a:xfrm>
        <a:prstGeom prst="roundRect">
          <a:avLst/>
        </a:prstGeom>
        <a:solidFill>
          <a:schemeClr val="accent5">
            <a:hueOff val="2191678"/>
            <a:satOff val="-14598"/>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evidence remains limited because...</a:t>
          </a:r>
        </a:p>
      </dsp:txBody>
      <dsp:txXfrm>
        <a:off x="50845" y="4511663"/>
        <a:ext cx="6781662" cy="93988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33B387-9105-4316-919B-EAE09BD4B349}">
      <dsp:nvSpPr>
        <dsp:cNvPr id="0" name=""/>
        <dsp:cNvSpPr/>
      </dsp:nvSpPr>
      <dsp:spPr>
        <a:xfrm>
          <a:off x="0" y="0"/>
          <a:ext cx="8614290" cy="73437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Identifying Gaps</a:t>
          </a:r>
        </a:p>
      </dsp:txBody>
      <dsp:txXfrm>
        <a:off x="21509" y="21509"/>
        <a:ext cx="7735917" cy="691359"/>
      </dsp:txXfrm>
    </dsp:sp>
    <dsp:sp modelId="{7C752A05-234B-401A-8238-A83093104E95}">
      <dsp:nvSpPr>
        <dsp:cNvPr id="0" name=""/>
        <dsp:cNvSpPr/>
      </dsp:nvSpPr>
      <dsp:spPr>
        <a:xfrm>
          <a:off x="643274" y="836374"/>
          <a:ext cx="8614290" cy="73437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Little research has explored...</a:t>
          </a:r>
        </a:p>
      </dsp:txBody>
      <dsp:txXfrm>
        <a:off x="664783" y="857883"/>
        <a:ext cx="7450652" cy="691359"/>
      </dsp:txXfrm>
    </dsp:sp>
    <dsp:sp modelId="{3780BF74-2A3F-499F-968C-4B63EC92F11C}">
      <dsp:nvSpPr>
        <dsp:cNvPr id="0" name=""/>
        <dsp:cNvSpPr/>
      </dsp:nvSpPr>
      <dsp:spPr>
        <a:xfrm>
          <a:off x="1286549" y="1672748"/>
          <a:ext cx="8614290" cy="73437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Limited evidence exists regarding...</a:t>
          </a:r>
        </a:p>
      </dsp:txBody>
      <dsp:txXfrm>
        <a:off x="1308058" y="1694257"/>
        <a:ext cx="7450652" cy="691359"/>
      </dsp:txXfrm>
    </dsp:sp>
    <dsp:sp modelId="{3562C19F-67AA-4B9C-8C65-D62BB3756BD7}">
      <dsp:nvSpPr>
        <dsp:cNvPr id="0" name=""/>
        <dsp:cNvSpPr/>
      </dsp:nvSpPr>
      <dsp:spPr>
        <a:xfrm>
          <a:off x="1929824" y="2509123"/>
          <a:ext cx="8614290" cy="73437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Few studies have examined...</a:t>
          </a:r>
        </a:p>
      </dsp:txBody>
      <dsp:txXfrm>
        <a:off x="1951333" y="2530632"/>
        <a:ext cx="7450652" cy="691359"/>
      </dsp:txXfrm>
    </dsp:sp>
    <dsp:sp modelId="{24209ABD-2C03-43CE-97F4-0ADEF4C86670}">
      <dsp:nvSpPr>
        <dsp:cNvPr id="0" name=""/>
        <dsp:cNvSpPr/>
      </dsp:nvSpPr>
      <dsp:spPr>
        <a:xfrm>
          <a:off x="2573099" y="3345497"/>
          <a:ext cx="8614290" cy="734377"/>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Further research is required to understand...</a:t>
          </a:r>
        </a:p>
      </dsp:txBody>
      <dsp:txXfrm>
        <a:off x="2594608" y="3367006"/>
        <a:ext cx="7450651" cy="691359"/>
      </dsp:txXfrm>
    </dsp:sp>
    <dsp:sp modelId="{6764CA52-58B8-4454-9E77-50BF76AA31BD}">
      <dsp:nvSpPr>
        <dsp:cNvPr id="0" name=""/>
        <dsp:cNvSpPr/>
      </dsp:nvSpPr>
      <dsp:spPr>
        <a:xfrm>
          <a:off x="8136944" y="536503"/>
          <a:ext cx="477345" cy="47734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244347" y="536503"/>
        <a:ext cx="262539" cy="359202"/>
      </dsp:txXfrm>
    </dsp:sp>
    <dsp:sp modelId="{0F72B6D2-27CE-4E72-8CC3-96654CEABADA}">
      <dsp:nvSpPr>
        <dsp:cNvPr id="0" name=""/>
        <dsp:cNvSpPr/>
      </dsp:nvSpPr>
      <dsp:spPr>
        <a:xfrm>
          <a:off x="8780219" y="1372877"/>
          <a:ext cx="477345" cy="47734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887622" y="1372877"/>
        <a:ext cx="262539" cy="359202"/>
      </dsp:txXfrm>
    </dsp:sp>
    <dsp:sp modelId="{80F86B27-536A-4E7A-9038-592A1E8D9D95}">
      <dsp:nvSpPr>
        <dsp:cNvPr id="0" name=""/>
        <dsp:cNvSpPr/>
      </dsp:nvSpPr>
      <dsp:spPr>
        <a:xfrm>
          <a:off x="9423494" y="2197012"/>
          <a:ext cx="477345" cy="47734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530897" y="2197012"/>
        <a:ext cx="262539" cy="359202"/>
      </dsp:txXfrm>
    </dsp:sp>
    <dsp:sp modelId="{219420D9-C235-4B4F-A633-1BA52654EEDE}">
      <dsp:nvSpPr>
        <dsp:cNvPr id="0" name=""/>
        <dsp:cNvSpPr/>
      </dsp:nvSpPr>
      <dsp:spPr>
        <a:xfrm>
          <a:off x="10066769" y="3041546"/>
          <a:ext cx="477345" cy="477345"/>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10174172" y="3041546"/>
        <a:ext cx="262539" cy="35920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E99613-2588-4488-817A-4D212499FAFE}">
      <dsp:nvSpPr>
        <dsp:cNvPr id="0" name=""/>
        <dsp:cNvSpPr/>
      </dsp:nvSpPr>
      <dsp:spPr>
        <a:xfrm>
          <a:off x="958694" y="113987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6A9BE5-6A5B-4F49-B2D3-4263C4F38317}">
      <dsp:nvSpPr>
        <dsp:cNvPr id="0" name=""/>
        <dsp:cNvSpPr/>
      </dsp:nvSpPr>
      <dsp:spPr>
        <a:xfrm>
          <a:off x="463694" y="222000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Student Mental Health</a:t>
          </a:r>
        </a:p>
      </dsp:txBody>
      <dsp:txXfrm>
        <a:off x="463694" y="2220003"/>
        <a:ext cx="1800000" cy="720000"/>
      </dsp:txXfrm>
    </dsp:sp>
    <dsp:sp modelId="{18EE12FF-71A3-4709-A159-9F3CDE59130F}">
      <dsp:nvSpPr>
        <dsp:cNvPr id="0" name=""/>
        <dsp:cNvSpPr/>
      </dsp:nvSpPr>
      <dsp:spPr>
        <a:xfrm>
          <a:off x="3073695" y="113987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8E94A9-D89F-4F89-B687-592E95D14419}">
      <dsp:nvSpPr>
        <dsp:cNvPr id="0" name=""/>
        <dsp:cNvSpPr/>
      </dsp:nvSpPr>
      <dsp:spPr>
        <a:xfrm>
          <a:off x="2578695" y="222000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Stress</a:t>
          </a:r>
        </a:p>
      </dsp:txBody>
      <dsp:txXfrm>
        <a:off x="2578695" y="2220003"/>
        <a:ext cx="1800000" cy="720000"/>
      </dsp:txXfrm>
    </dsp:sp>
    <dsp:sp modelId="{8A6B6663-771C-45CB-BB71-3794A0ACA77C}">
      <dsp:nvSpPr>
        <dsp:cNvPr id="0" name=""/>
        <dsp:cNvSpPr/>
      </dsp:nvSpPr>
      <dsp:spPr>
        <a:xfrm>
          <a:off x="5188695" y="113987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C30AE1-97F6-45A1-B6BD-4A169A06371F}">
      <dsp:nvSpPr>
        <dsp:cNvPr id="0" name=""/>
        <dsp:cNvSpPr/>
      </dsp:nvSpPr>
      <dsp:spPr>
        <a:xfrm>
          <a:off x="4693695" y="222000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Placement experiences</a:t>
          </a:r>
        </a:p>
      </dsp:txBody>
      <dsp:txXfrm>
        <a:off x="4693695" y="2220003"/>
        <a:ext cx="1800000" cy="720000"/>
      </dsp:txXfrm>
    </dsp:sp>
    <dsp:sp modelId="{15A64845-259C-4957-B8BC-9CD51FDC4841}">
      <dsp:nvSpPr>
        <dsp:cNvPr id="0" name=""/>
        <dsp:cNvSpPr/>
      </dsp:nvSpPr>
      <dsp:spPr>
        <a:xfrm>
          <a:off x="7303695" y="113987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74CD7F-EC04-4E48-9A9F-051A8DECCB09}">
      <dsp:nvSpPr>
        <dsp:cNvPr id="0" name=""/>
        <dsp:cNvSpPr/>
      </dsp:nvSpPr>
      <dsp:spPr>
        <a:xfrm>
          <a:off x="6808695" y="222000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Help seeking behaviour</a:t>
          </a:r>
        </a:p>
      </dsp:txBody>
      <dsp:txXfrm>
        <a:off x="6808695" y="2220003"/>
        <a:ext cx="1800000" cy="720000"/>
      </dsp:txXfrm>
    </dsp:sp>
    <dsp:sp modelId="{D35186A0-DF8E-420A-886E-C036FC515FAB}">
      <dsp:nvSpPr>
        <dsp:cNvPr id="0" name=""/>
        <dsp:cNvSpPr/>
      </dsp:nvSpPr>
      <dsp:spPr>
        <a:xfrm>
          <a:off x="9418694" y="113987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FD4005-E5D3-4C22-A3A7-5F49B87E4F13}">
      <dsp:nvSpPr>
        <dsp:cNvPr id="0" name=""/>
        <dsp:cNvSpPr/>
      </dsp:nvSpPr>
      <dsp:spPr>
        <a:xfrm>
          <a:off x="8923695" y="222000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t>Academic pressure</a:t>
          </a:r>
        </a:p>
      </dsp:txBody>
      <dsp:txXfrm>
        <a:off x="8923695" y="2220003"/>
        <a:ext cx="1800000"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2797F-5437-4A6D-813E-CD788C9CE9F6}">
      <dsp:nvSpPr>
        <dsp:cNvPr id="0" name=""/>
        <dsp:cNvSpPr/>
      </dsp:nvSpPr>
      <dsp:spPr>
        <a:xfrm>
          <a:off x="0" y="2321"/>
          <a:ext cx="5944427" cy="11767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B0562-0D60-4D04-B362-A9E4F7459DD4}">
      <dsp:nvSpPr>
        <dsp:cNvPr id="0" name=""/>
        <dsp:cNvSpPr/>
      </dsp:nvSpPr>
      <dsp:spPr>
        <a:xfrm>
          <a:off x="355958" y="267084"/>
          <a:ext cx="647197" cy="647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A38F19-627C-4F02-8A82-0E3562A6D2D0}">
      <dsp:nvSpPr>
        <dsp:cNvPr id="0" name=""/>
        <dsp:cNvSpPr/>
      </dsp:nvSpPr>
      <dsp:spPr>
        <a:xfrm>
          <a:off x="1359113" y="2321"/>
          <a:ext cx="4585313" cy="1176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36" tIns="124536" rIns="124536" bIns="124536" numCol="1" spcCol="1270" anchor="ctr" anchorCtr="0">
          <a:noAutofit/>
        </a:bodyPr>
        <a:lstStyle/>
        <a:p>
          <a:pPr marL="0" lvl="0" indent="0" algn="l" defTabSz="977900">
            <a:lnSpc>
              <a:spcPct val="90000"/>
            </a:lnSpc>
            <a:spcBef>
              <a:spcPct val="0"/>
            </a:spcBef>
            <a:spcAft>
              <a:spcPct val="35000"/>
            </a:spcAft>
            <a:buNone/>
          </a:pPr>
          <a:r>
            <a:rPr lang="en-US" sz="2200" kern="1200"/>
            <a:t>Imagine you have found ten papers for your proposal. </a:t>
          </a:r>
        </a:p>
      </dsp:txBody>
      <dsp:txXfrm>
        <a:off x="1359113" y="2321"/>
        <a:ext cx="4585313" cy="1176721"/>
      </dsp:txXfrm>
    </dsp:sp>
    <dsp:sp modelId="{7FE52D77-47D4-452D-A4D0-6A12D6A4FBED}">
      <dsp:nvSpPr>
        <dsp:cNvPr id="0" name=""/>
        <dsp:cNvSpPr/>
      </dsp:nvSpPr>
      <dsp:spPr>
        <a:xfrm>
          <a:off x="0" y="1473224"/>
          <a:ext cx="5944427" cy="11767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0B304-3621-400D-8FA5-650BA1BD9AAF}">
      <dsp:nvSpPr>
        <dsp:cNvPr id="0" name=""/>
        <dsp:cNvSpPr/>
      </dsp:nvSpPr>
      <dsp:spPr>
        <a:xfrm>
          <a:off x="355958" y="1737986"/>
          <a:ext cx="647197" cy="647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37814-7BF1-4E9C-BB94-B868F5287DAD}">
      <dsp:nvSpPr>
        <dsp:cNvPr id="0" name=""/>
        <dsp:cNvSpPr/>
      </dsp:nvSpPr>
      <dsp:spPr>
        <a:xfrm>
          <a:off x="1359113" y="1473224"/>
          <a:ext cx="4585313" cy="1176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36" tIns="124536" rIns="124536" bIns="124536" numCol="1" spcCol="1270" anchor="ctr" anchorCtr="0">
          <a:noAutofit/>
        </a:bodyPr>
        <a:lstStyle/>
        <a:p>
          <a:pPr marL="0" lvl="0" indent="0" algn="l" defTabSz="977900">
            <a:lnSpc>
              <a:spcPct val="90000"/>
            </a:lnSpc>
            <a:spcBef>
              <a:spcPct val="0"/>
            </a:spcBef>
            <a:spcAft>
              <a:spcPct val="35000"/>
            </a:spcAft>
            <a:buNone/>
          </a:pPr>
          <a:r>
            <a:rPr lang="en-US" sz="2200" kern="1200"/>
            <a:t>If you discuss them one by one, you will not have a literature review. </a:t>
          </a:r>
        </a:p>
      </dsp:txBody>
      <dsp:txXfrm>
        <a:off x="1359113" y="1473224"/>
        <a:ext cx="4585313" cy="1176721"/>
      </dsp:txXfrm>
    </dsp:sp>
    <dsp:sp modelId="{E87F8316-3D3D-4675-8726-51E6885C714E}">
      <dsp:nvSpPr>
        <dsp:cNvPr id="0" name=""/>
        <dsp:cNvSpPr/>
      </dsp:nvSpPr>
      <dsp:spPr>
        <a:xfrm>
          <a:off x="0" y="2944126"/>
          <a:ext cx="5944427" cy="11767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F4FCE-6274-4B6A-A2E5-9006C4918C68}">
      <dsp:nvSpPr>
        <dsp:cNvPr id="0" name=""/>
        <dsp:cNvSpPr/>
      </dsp:nvSpPr>
      <dsp:spPr>
        <a:xfrm>
          <a:off x="355958" y="3208889"/>
          <a:ext cx="647197" cy="647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A6EB42-90E1-4377-8AEA-DD7DE1918909}">
      <dsp:nvSpPr>
        <dsp:cNvPr id="0" name=""/>
        <dsp:cNvSpPr/>
      </dsp:nvSpPr>
      <dsp:spPr>
        <a:xfrm>
          <a:off x="1359113" y="2944126"/>
          <a:ext cx="4585313" cy="1176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36" tIns="124536" rIns="124536" bIns="124536" numCol="1" spcCol="1270" anchor="ctr" anchorCtr="0">
          <a:noAutofit/>
        </a:bodyPr>
        <a:lstStyle/>
        <a:p>
          <a:pPr marL="0" lvl="0" indent="0" algn="l" defTabSz="977900">
            <a:lnSpc>
              <a:spcPct val="90000"/>
            </a:lnSpc>
            <a:spcBef>
              <a:spcPct val="0"/>
            </a:spcBef>
            <a:spcAft>
              <a:spcPct val="35000"/>
            </a:spcAft>
            <a:buNone/>
          </a:pPr>
          <a:r>
            <a:rPr lang="en-US" sz="2200" kern="1200"/>
            <a:t>You will have ten mini summaries. </a:t>
          </a:r>
        </a:p>
      </dsp:txBody>
      <dsp:txXfrm>
        <a:off x="1359113" y="2944126"/>
        <a:ext cx="4585313" cy="1176721"/>
      </dsp:txXfrm>
    </dsp:sp>
    <dsp:sp modelId="{07704442-2B7D-4895-9A1C-29E42ACD28BE}">
      <dsp:nvSpPr>
        <dsp:cNvPr id="0" name=""/>
        <dsp:cNvSpPr/>
      </dsp:nvSpPr>
      <dsp:spPr>
        <a:xfrm>
          <a:off x="0" y="4415029"/>
          <a:ext cx="5944427" cy="11767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F5E24-079D-4AD1-88BE-138B65BD8708}">
      <dsp:nvSpPr>
        <dsp:cNvPr id="0" name=""/>
        <dsp:cNvSpPr/>
      </dsp:nvSpPr>
      <dsp:spPr>
        <a:xfrm>
          <a:off x="355958" y="4679791"/>
          <a:ext cx="647197" cy="6471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17F84C-B810-45A0-BBF9-854CD0548DAD}">
      <dsp:nvSpPr>
        <dsp:cNvPr id="0" name=""/>
        <dsp:cNvSpPr/>
      </dsp:nvSpPr>
      <dsp:spPr>
        <a:xfrm>
          <a:off x="1359113" y="4415029"/>
          <a:ext cx="4585313" cy="1176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36" tIns="124536" rIns="124536" bIns="124536" numCol="1" spcCol="1270" anchor="ctr" anchorCtr="0">
          <a:noAutofit/>
        </a:bodyPr>
        <a:lstStyle/>
        <a:p>
          <a:pPr marL="0" lvl="0" indent="0" algn="l" defTabSz="977900">
            <a:lnSpc>
              <a:spcPct val="90000"/>
            </a:lnSpc>
            <a:spcBef>
              <a:spcPct val="0"/>
            </a:spcBef>
            <a:spcAft>
              <a:spcPct val="35000"/>
            </a:spcAft>
            <a:buNone/>
          </a:pPr>
          <a:r>
            <a:rPr lang="en-US" sz="2200" kern="1200"/>
            <a:t>Your task is to discover the bigger story the literature is telling.</a:t>
          </a:r>
        </a:p>
      </dsp:txBody>
      <dsp:txXfrm>
        <a:off x="1359113" y="4415029"/>
        <a:ext cx="4585313" cy="117672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19FB72-09DD-42C2-856B-AEB7077B40F5}">
      <dsp:nvSpPr>
        <dsp:cNvPr id="0" name=""/>
        <dsp:cNvSpPr/>
      </dsp:nvSpPr>
      <dsp:spPr>
        <a:xfrm>
          <a:off x="0" y="682"/>
          <a:ext cx="5944427" cy="15979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B65B1-DC57-4E80-B134-A47E2B2B5F77}">
      <dsp:nvSpPr>
        <dsp:cNvPr id="0" name=""/>
        <dsp:cNvSpPr/>
      </dsp:nvSpPr>
      <dsp:spPr>
        <a:xfrm>
          <a:off x="483369" y="360214"/>
          <a:ext cx="878853" cy="8788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A93C24-7759-4D6D-9E10-79EFB59862BB}">
      <dsp:nvSpPr>
        <dsp:cNvPr id="0" name=""/>
        <dsp:cNvSpPr/>
      </dsp:nvSpPr>
      <dsp:spPr>
        <a:xfrm>
          <a:off x="1845593" y="682"/>
          <a:ext cx="4098833" cy="1597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113" tIns="169113" rIns="169113" bIns="169113" numCol="1" spcCol="1270" anchor="ctr" anchorCtr="0">
          <a:noAutofit/>
        </a:bodyPr>
        <a:lstStyle/>
        <a:p>
          <a:pPr marL="0" lvl="0" indent="0" algn="l" defTabSz="1111250">
            <a:lnSpc>
              <a:spcPct val="90000"/>
            </a:lnSpc>
            <a:spcBef>
              <a:spcPct val="0"/>
            </a:spcBef>
            <a:spcAft>
              <a:spcPct val="35000"/>
            </a:spcAft>
            <a:buNone/>
          </a:pPr>
          <a:r>
            <a:rPr lang="en-US" sz="2500" kern="1200"/>
            <a:t>There are eight papers on the document on Moodle for today. </a:t>
          </a:r>
        </a:p>
      </dsp:txBody>
      <dsp:txXfrm>
        <a:off x="1845593" y="682"/>
        <a:ext cx="4098833" cy="1597916"/>
      </dsp:txXfrm>
    </dsp:sp>
    <dsp:sp modelId="{A5D0B35C-EB7E-4652-8458-B187EA195AAD}">
      <dsp:nvSpPr>
        <dsp:cNvPr id="0" name=""/>
        <dsp:cNvSpPr/>
      </dsp:nvSpPr>
      <dsp:spPr>
        <a:xfrm>
          <a:off x="0" y="1998078"/>
          <a:ext cx="5944427" cy="15979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9B4796-CB53-4053-9597-A7032B761946}">
      <dsp:nvSpPr>
        <dsp:cNvPr id="0" name=""/>
        <dsp:cNvSpPr/>
      </dsp:nvSpPr>
      <dsp:spPr>
        <a:xfrm>
          <a:off x="483369" y="2357609"/>
          <a:ext cx="878853" cy="8788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012B12-B070-4FF1-8A78-9EE57F227A40}">
      <dsp:nvSpPr>
        <dsp:cNvPr id="0" name=""/>
        <dsp:cNvSpPr/>
      </dsp:nvSpPr>
      <dsp:spPr>
        <a:xfrm>
          <a:off x="1845593" y="1998078"/>
          <a:ext cx="4098833" cy="1597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113" tIns="169113" rIns="169113" bIns="169113" numCol="1" spcCol="1270" anchor="ctr" anchorCtr="0">
          <a:noAutofit/>
        </a:bodyPr>
        <a:lstStyle/>
        <a:p>
          <a:pPr marL="0" lvl="0" indent="0" algn="l" defTabSz="1111250">
            <a:lnSpc>
              <a:spcPct val="90000"/>
            </a:lnSpc>
            <a:spcBef>
              <a:spcPct val="0"/>
            </a:spcBef>
            <a:spcAft>
              <a:spcPct val="35000"/>
            </a:spcAft>
            <a:buNone/>
          </a:pPr>
          <a:r>
            <a:rPr lang="en-US" sz="2500" kern="1200"/>
            <a:t>They are all fictitious. </a:t>
          </a:r>
        </a:p>
      </dsp:txBody>
      <dsp:txXfrm>
        <a:off x="1845593" y="1998078"/>
        <a:ext cx="4098833" cy="1597916"/>
      </dsp:txXfrm>
    </dsp:sp>
    <dsp:sp modelId="{1A1CD5C7-E6BF-481D-BC04-0DD09348825F}">
      <dsp:nvSpPr>
        <dsp:cNvPr id="0" name=""/>
        <dsp:cNvSpPr/>
      </dsp:nvSpPr>
      <dsp:spPr>
        <a:xfrm>
          <a:off x="0" y="3995473"/>
          <a:ext cx="5944427" cy="15979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6FCB1D-26A2-405D-A1CA-CCBDF6DA92CE}">
      <dsp:nvSpPr>
        <dsp:cNvPr id="0" name=""/>
        <dsp:cNvSpPr/>
      </dsp:nvSpPr>
      <dsp:spPr>
        <a:xfrm>
          <a:off x="483369" y="4355004"/>
          <a:ext cx="878853" cy="8788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C9E834-956A-45EB-80A2-9FCD321C8E6D}">
      <dsp:nvSpPr>
        <dsp:cNvPr id="0" name=""/>
        <dsp:cNvSpPr/>
      </dsp:nvSpPr>
      <dsp:spPr>
        <a:xfrm>
          <a:off x="1845593" y="3995473"/>
          <a:ext cx="4098833" cy="1597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113" tIns="169113" rIns="169113" bIns="169113" numCol="1" spcCol="1270" anchor="ctr" anchorCtr="0">
          <a:noAutofit/>
        </a:bodyPr>
        <a:lstStyle/>
        <a:p>
          <a:pPr marL="0" lvl="0" indent="0" algn="l" defTabSz="1111250">
            <a:lnSpc>
              <a:spcPct val="90000"/>
            </a:lnSpc>
            <a:spcBef>
              <a:spcPct val="0"/>
            </a:spcBef>
            <a:spcAft>
              <a:spcPct val="35000"/>
            </a:spcAft>
            <a:buNone/>
          </a:pPr>
          <a:r>
            <a:rPr lang="en-US" sz="2500" kern="1200"/>
            <a:t>Identify three or four themes that you see from the findings. </a:t>
          </a:r>
        </a:p>
      </dsp:txBody>
      <dsp:txXfrm>
        <a:off x="1845593" y="3995473"/>
        <a:ext cx="4098833" cy="159791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95C94-2670-4D2D-84D3-ABE7E3C91464}">
      <dsp:nvSpPr>
        <dsp:cNvPr id="0" name=""/>
        <dsp:cNvSpPr/>
      </dsp:nvSpPr>
      <dsp:spPr>
        <a:xfrm>
          <a:off x="0" y="4146851"/>
          <a:ext cx="6883352" cy="13610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US" sz="3000" kern="1200"/>
            <a:t>There are other gaps</a:t>
          </a:r>
        </a:p>
      </dsp:txBody>
      <dsp:txXfrm>
        <a:off x="0" y="4146851"/>
        <a:ext cx="6883352" cy="1361089"/>
      </dsp:txXfrm>
    </dsp:sp>
    <dsp:sp modelId="{526DC8B7-1920-4988-8EF9-76FC2C33F257}">
      <dsp:nvSpPr>
        <dsp:cNvPr id="0" name=""/>
        <dsp:cNvSpPr/>
      </dsp:nvSpPr>
      <dsp:spPr>
        <a:xfrm rot="10800000">
          <a:off x="0" y="2073912"/>
          <a:ext cx="6883352" cy="2093355"/>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US" sz="3000" kern="1200"/>
            <a:t>This is rarely true. </a:t>
          </a:r>
        </a:p>
      </dsp:txBody>
      <dsp:txXfrm rot="10800000">
        <a:off x="0" y="2073912"/>
        <a:ext cx="6883352" cy="1360199"/>
      </dsp:txXfrm>
    </dsp:sp>
    <dsp:sp modelId="{4A94C0C4-5E28-4201-8FD6-F7EDBFB6F670}">
      <dsp:nvSpPr>
        <dsp:cNvPr id="0" name=""/>
        <dsp:cNvSpPr/>
      </dsp:nvSpPr>
      <dsp:spPr>
        <a:xfrm rot="10800000">
          <a:off x="0" y="973"/>
          <a:ext cx="6883352" cy="2093355"/>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US" sz="3000" kern="1200"/>
            <a:t>Many students think a gap means 'no one has ever done this before'. </a:t>
          </a:r>
        </a:p>
      </dsp:txBody>
      <dsp:txXfrm rot="10800000">
        <a:off x="0" y="973"/>
        <a:ext cx="6883352" cy="136019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1C323-F869-4714-BE03-A8C043FC1E49}">
      <dsp:nvSpPr>
        <dsp:cNvPr id="0" name=""/>
        <dsp:cNvSpPr/>
      </dsp:nvSpPr>
      <dsp:spPr>
        <a:xfrm>
          <a:off x="291438" y="0"/>
          <a:ext cx="5243715" cy="524371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955D7-2439-4E6A-A22B-6C94CD02C192}">
      <dsp:nvSpPr>
        <dsp:cNvPr id="0" name=""/>
        <dsp:cNvSpPr/>
      </dsp:nvSpPr>
      <dsp:spPr>
        <a:xfrm>
          <a:off x="789590" y="498152"/>
          <a:ext cx="2045048" cy="20450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Population gaps</a:t>
          </a:r>
        </a:p>
      </dsp:txBody>
      <dsp:txXfrm>
        <a:off x="889421" y="597983"/>
        <a:ext cx="1845386" cy="1845386"/>
      </dsp:txXfrm>
    </dsp:sp>
    <dsp:sp modelId="{4546DE43-F62D-4B3F-83A2-35E2F6991F67}">
      <dsp:nvSpPr>
        <dsp:cNvPr id="0" name=""/>
        <dsp:cNvSpPr/>
      </dsp:nvSpPr>
      <dsp:spPr>
        <a:xfrm>
          <a:off x="2991951" y="498152"/>
          <a:ext cx="2045048" cy="20450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Context gaps</a:t>
          </a:r>
        </a:p>
      </dsp:txBody>
      <dsp:txXfrm>
        <a:off x="3091782" y="597983"/>
        <a:ext cx="1845386" cy="1845386"/>
      </dsp:txXfrm>
    </dsp:sp>
    <dsp:sp modelId="{68D4E901-6E9F-4F41-B913-8A1B01C92739}">
      <dsp:nvSpPr>
        <dsp:cNvPr id="0" name=""/>
        <dsp:cNvSpPr/>
      </dsp:nvSpPr>
      <dsp:spPr>
        <a:xfrm>
          <a:off x="789590" y="2700513"/>
          <a:ext cx="2045048" cy="20450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Methodological gaps</a:t>
          </a:r>
        </a:p>
      </dsp:txBody>
      <dsp:txXfrm>
        <a:off x="889421" y="2800344"/>
        <a:ext cx="1845386" cy="1845386"/>
      </dsp:txXfrm>
    </dsp:sp>
    <dsp:sp modelId="{91BC9DF7-2F92-4D63-A3E9-7D1C39207595}">
      <dsp:nvSpPr>
        <dsp:cNvPr id="0" name=""/>
        <dsp:cNvSpPr/>
      </dsp:nvSpPr>
      <dsp:spPr>
        <a:xfrm>
          <a:off x="2991951" y="2700513"/>
          <a:ext cx="2045048" cy="20450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Time gaps</a:t>
          </a:r>
        </a:p>
      </dsp:txBody>
      <dsp:txXfrm>
        <a:off x="3091782" y="2800344"/>
        <a:ext cx="1845386" cy="184538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FFCE6F-F102-4038-A355-2BD6C8BD4EB3}">
      <dsp:nvSpPr>
        <dsp:cNvPr id="0" name=""/>
        <dsp:cNvSpPr/>
      </dsp:nvSpPr>
      <dsp:spPr>
        <a:xfrm>
          <a:off x="0" y="0"/>
          <a:ext cx="8614290" cy="73437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What is a rationale?</a:t>
          </a:r>
        </a:p>
      </dsp:txBody>
      <dsp:txXfrm>
        <a:off x="21509" y="21509"/>
        <a:ext cx="7735917" cy="691359"/>
      </dsp:txXfrm>
    </dsp:sp>
    <dsp:sp modelId="{C8DD9174-1353-4BA3-80AB-E1E31CC1F367}">
      <dsp:nvSpPr>
        <dsp:cNvPr id="0" name=""/>
        <dsp:cNvSpPr/>
      </dsp:nvSpPr>
      <dsp:spPr>
        <a:xfrm>
          <a:off x="643274" y="836374"/>
          <a:ext cx="8614290" cy="734377"/>
        </a:xfrm>
        <a:prstGeom prst="roundRect">
          <a:avLst>
            <a:gd name="adj" fmla="val 10000"/>
          </a:avLst>
        </a:prstGeom>
        <a:solidFill>
          <a:schemeClr val="accent5">
            <a:hueOff val="547920"/>
            <a:satOff val="-3650"/>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What is known</a:t>
          </a:r>
        </a:p>
      </dsp:txBody>
      <dsp:txXfrm>
        <a:off x="664783" y="857883"/>
        <a:ext cx="7450652" cy="691359"/>
      </dsp:txXfrm>
    </dsp:sp>
    <dsp:sp modelId="{2AC8B4AA-675E-4661-B1EB-7051AB7B7FB3}">
      <dsp:nvSpPr>
        <dsp:cNvPr id="0" name=""/>
        <dsp:cNvSpPr/>
      </dsp:nvSpPr>
      <dsp:spPr>
        <a:xfrm>
          <a:off x="1286549" y="1672748"/>
          <a:ext cx="8614290" cy="734377"/>
        </a:xfrm>
        <a:prstGeom prst="roundRect">
          <a:avLst>
            <a:gd name="adj" fmla="val 10000"/>
          </a:avLst>
        </a:prstGeom>
        <a:solidFill>
          <a:schemeClr val="accent5">
            <a:hueOff val="1095839"/>
            <a:satOff val="-7299"/>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What is not known</a:t>
          </a:r>
        </a:p>
      </dsp:txBody>
      <dsp:txXfrm>
        <a:off x="1308058" y="1694257"/>
        <a:ext cx="7450652" cy="691359"/>
      </dsp:txXfrm>
    </dsp:sp>
    <dsp:sp modelId="{43A21088-9BCB-47A0-910D-72FFEDB8AA06}">
      <dsp:nvSpPr>
        <dsp:cNvPr id="0" name=""/>
        <dsp:cNvSpPr/>
      </dsp:nvSpPr>
      <dsp:spPr>
        <a:xfrm>
          <a:off x="1929824" y="2509123"/>
          <a:ext cx="8614290" cy="734377"/>
        </a:xfrm>
        <a:prstGeom prst="roundRect">
          <a:avLst>
            <a:gd name="adj" fmla="val 10000"/>
          </a:avLst>
        </a:prstGeom>
        <a:solidFill>
          <a:schemeClr val="accent5">
            <a:hueOff val="1643759"/>
            <a:satOff val="-10949"/>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Why the study is important</a:t>
          </a:r>
        </a:p>
      </dsp:txBody>
      <dsp:txXfrm>
        <a:off x="1951333" y="2530632"/>
        <a:ext cx="7450652" cy="691359"/>
      </dsp:txXfrm>
    </dsp:sp>
    <dsp:sp modelId="{596A2FA3-4DF4-403B-8708-08E8D54EDF62}">
      <dsp:nvSpPr>
        <dsp:cNvPr id="0" name=""/>
        <dsp:cNvSpPr/>
      </dsp:nvSpPr>
      <dsp:spPr>
        <a:xfrm>
          <a:off x="2573099" y="3345497"/>
          <a:ext cx="8614290" cy="734377"/>
        </a:xfrm>
        <a:prstGeom prst="roundRect">
          <a:avLst>
            <a:gd name="adj" fmla="val 10000"/>
          </a:avLst>
        </a:prstGeom>
        <a:solidFill>
          <a:schemeClr val="accent5">
            <a:hueOff val="2191678"/>
            <a:satOff val="-14598"/>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Who may benefit</a:t>
          </a:r>
        </a:p>
      </dsp:txBody>
      <dsp:txXfrm>
        <a:off x="2594608" y="3367006"/>
        <a:ext cx="7450651" cy="691359"/>
      </dsp:txXfrm>
    </dsp:sp>
    <dsp:sp modelId="{EA83A448-25A9-43EB-9360-3B700F4ADA86}">
      <dsp:nvSpPr>
        <dsp:cNvPr id="0" name=""/>
        <dsp:cNvSpPr/>
      </dsp:nvSpPr>
      <dsp:spPr>
        <a:xfrm>
          <a:off x="8136944" y="536503"/>
          <a:ext cx="477345" cy="477345"/>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244347" y="536503"/>
        <a:ext cx="262539" cy="359202"/>
      </dsp:txXfrm>
    </dsp:sp>
    <dsp:sp modelId="{C95DA876-9C26-421A-BB1F-758F80BB3EC8}">
      <dsp:nvSpPr>
        <dsp:cNvPr id="0" name=""/>
        <dsp:cNvSpPr/>
      </dsp:nvSpPr>
      <dsp:spPr>
        <a:xfrm>
          <a:off x="8780219" y="1372877"/>
          <a:ext cx="477345" cy="477345"/>
        </a:xfrm>
        <a:prstGeom prst="downArrow">
          <a:avLst>
            <a:gd name="adj1" fmla="val 55000"/>
            <a:gd name="adj2" fmla="val 45000"/>
          </a:avLst>
        </a:prstGeom>
        <a:solidFill>
          <a:schemeClr val="accent5">
            <a:tint val="40000"/>
            <a:alpha val="90000"/>
            <a:hueOff val="559905"/>
            <a:satOff val="-13816"/>
            <a:lumOff val="-143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887622" y="1372877"/>
        <a:ext cx="262539" cy="359202"/>
      </dsp:txXfrm>
    </dsp:sp>
    <dsp:sp modelId="{FFD5E166-A2CB-497A-81AF-5C067EBFA839}">
      <dsp:nvSpPr>
        <dsp:cNvPr id="0" name=""/>
        <dsp:cNvSpPr/>
      </dsp:nvSpPr>
      <dsp:spPr>
        <a:xfrm>
          <a:off x="9423494" y="2197012"/>
          <a:ext cx="477345" cy="477345"/>
        </a:xfrm>
        <a:prstGeom prst="downArrow">
          <a:avLst>
            <a:gd name="adj1" fmla="val 55000"/>
            <a:gd name="adj2" fmla="val 45000"/>
          </a:avLst>
        </a:prstGeom>
        <a:solidFill>
          <a:schemeClr val="accent5">
            <a:tint val="40000"/>
            <a:alpha val="90000"/>
            <a:hueOff val="1119811"/>
            <a:satOff val="-27633"/>
            <a:lumOff val="-286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530897" y="2197012"/>
        <a:ext cx="262539" cy="359202"/>
      </dsp:txXfrm>
    </dsp:sp>
    <dsp:sp modelId="{B8A97EDD-DD46-4643-B7A8-832E85E74CC7}">
      <dsp:nvSpPr>
        <dsp:cNvPr id="0" name=""/>
        <dsp:cNvSpPr/>
      </dsp:nvSpPr>
      <dsp:spPr>
        <a:xfrm>
          <a:off x="10066769" y="3041546"/>
          <a:ext cx="477345" cy="477345"/>
        </a:xfrm>
        <a:prstGeom prst="downArrow">
          <a:avLst>
            <a:gd name="adj1" fmla="val 55000"/>
            <a:gd name="adj2" fmla="val 45000"/>
          </a:avLst>
        </a:prstGeom>
        <a:solidFill>
          <a:schemeClr val="accent5">
            <a:tint val="40000"/>
            <a:alpha val="90000"/>
            <a:hueOff val="1679716"/>
            <a:satOff val="-41449"/>
            <a:lumOff val="-429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10174172" y="3041546"/>
        <a:ext cx="262539" cy="35920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21C5F-5651-45C9-AC19-CC94A5992E1E}">
      <dsp:nvSpPr>
        <dsp:cNvPr id="0" name=""/>
        <dsp:cNvSpPr/>
      </dsp:nvSpPr>
      <dsp:spPr>
        <a:xfrm>
          <a:off x="0" y="4370"/>
          <a:ext cx="5944427" cy="930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723244-7E3B-4287-9506-8E8D27FC7D10}">
      <dsp:nvSpPr>
        <dsp:cNvPr id="0" name=""/>
        <dsp:cNvSpPr/>
      </dsp:nvSpPr>
      <dsp:spPr>
        <a:xfrm>
          <a:off x="281593" y="213820"/>
          <a:ext cx="511988" cy="51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846DF6-DB50-43BE-B6DB-F9501C6683F1}">
      <dsp:nvSpPr>
        <dsp:cNvPr id="0" name=""/>
        <dsp:cNvSpPr/>
      </dsp:nvSpPr>
      <dsp:spPr>
        <a:xfrm>
          <a:off x="1075176" y="4370"/>
          <a:ext cx="4869250" cy="93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9" tIns="98519" rIns="98519" bIns="98519" numCol="1" spcCol="1270" anchor="ctr" anchorCtr="0">
          <a:noAutofit/>
        </a:bodyPr>
        <a:lstStyle/>
        <a:p>
          <a:pPr marL="0" lvl="0" indent="0" algn="l" defTabSz="844550">
            <a:lnSpc>
              <a:spcPct val="90000"/>
            </a:lnSpc>
            <a:spcBef>
              <a:spcPct val="0"/>
            </a:spcBef>
            <a:spcAft>
              <a:spcPct val="35000"/>
            </a:spcAft>
            <a:buNone/>
          </a:pPr>
          <a:r>
            <a:rPr lang="en-US" sz="1900" kern="1200"/>
            <a:t>Structure might look like:</a:t>
          </a:r>
        </a:p>
      </dsp:txBody>
      <dsp:txXfrm>
        <a:off x="1075176" y="4370"/>
        <a:ext cx="4869250" cy="930888"/>
      </dsp:txXfrm>
    </dsp:sp>
    <dsp:sp modelId="{4568F7A7-43FA-4788-9FEF-0CF2800B028E}">
      <dsp:nvSpPr>
        <dsp:cNvPr id="0" name=""/>
        <dsp:cNvSpPr/>
      </dsp:nvSpPr>
      <dsp:spPr>
        <a:xfrm>
          <a:off x="0" y="1167981"/>
          <a:ext cx="5944427" cy="930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1D378-9869-4312-AC56-85233AD9DFF7}">
      <dsp:nvSpPr>
        <dsp:cNvPr id="0" name=""/>
        <dsp:cNvSpPr/>
      </dsp:nvSpPr>
      <dsp:spPr>
        <a:xfrm>
          <a:off x="281593" y="1377431"/>
          <a:ext cx="511988" cy="51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216EE1-4FC5-4B34-99A2-203D5BA60B6A}">
      <dsp:nvSpPr>
        <dsp:cNvPr id="0" name=""/>
        <dsp:cNvSpPr/>
      </dsp:nvSpPr>
      <dsp:spPr>
        <a:xfrm>
          <a:off x="1075176" y="1167981"/>
          <a:ext cx="4869250" cy="93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9" tIns="98519" rIns="98519" bIns="98519" numCol="1" spcCol="1270" anchor="ctr" anchorCtr="0">
          <a:noAutofit/>
        </a:bodyPr>
        <a:lstStyle/>
        <a:p>
          <a:pPr marL="0" lvl="0" indent="0" algn="l" defTabSz="844550">
            <a:lnSpc>
              <a:spcPct val="90000"/>
            </a:lnSpc>
            <a:spcBef>
              <a:spcPct val="0"/>
            </a:spcBef>
            <a:spcAft>
              <a:spcPct val="35000"/>
            </a:spcAft>
            <a:buNone/>
          </a:pPr>
          <a:r>
            <a:rPr lang="en-US" sz="1900" kern="1200"/>
            <a:t>Paragraph 1 Introduce issue.</a:t>
          </a:r>
        </a:p>
      </dsp:txBody>
      <dsp:txXfrm>
        <a:off x="1075176" y="1167981"/>
        <a:ext cx="4869250" cy="930888"/>
      </dsp:txXfrm>
    </dsp:sp>
    <dsp:sp modelId="{463DD1E0-E9E3-4786-AADD-BF6D95A01046}">
      <dsp:nvSpPr>
        <dsp:cNvPr id="0" name=""/>
        <dsp:cNvSpPr/>
      </dsp:nvSpPr>
      <dsp:spPr>
        <a:xfrm>
          <a:off x="0" y="2331592"/>
          <a:ext cx="5944427" cy="930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136C3E-8D27-4228-A7C8-55DB4198ABD9}">
      <dsp:nvSpPr>
        <dsp:cNvPr id="0" name=""/>
        <dsp:cNvSpPr/>
      </dsp:nvSpPr>
      <dsp:spPr>
        <a:xfrm>
          <a:off x="281593" y="2541042"/>
          <a:ext cx="511988" cy="51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ABCE12-ECD4-4348-8560-4E5C385404E6}">
      <dsp:nvSpPr>
        <dsp:cNvPr id="0" name=""/>
        <dsp:cNvSpPr/>
      </dsp:nvSpPr>
      <dsp:spPr>
        <a:xfrm>
          <a:off x="1075176" y="2331592"/>
          <a:ext cx="4869250" cy="93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9" tIns="98519" rIns="98519" bIns="98519" numCol="1" spcCol="1270" anchor="ctr" anchorCtr="0">
          <a:noAutofit/>
        </a:bodyPr>
        <a:lstStyle/>
        <a:p>
          <a:pPr marL="0" lvl="0" indent="0" algn="l" defTabSz="844550">
            <a:lnSpc>
              <a:spcPct val="90000"/>
            </a:lnSpc>
            <a:spcBef>
              <a:spcPct val="0"/>
            </a:spcBef>
            <a:spcAft>
              <a:spcPct val="35000"/>
            </a:spcAft>
            <a:buNone/>
          </a:pPr>
          <a:r>
            <a:rPr lang="en-US" sz="1900" kern="1200"/>
            <a:t>Paragraph 2 Summarise key evidence.</a:t>
          </a:r>
        </a:p>
      </dsp:txBody>
      <dsp:txXfrm>
        <a:off x="1075176" y="2331592"/>
        <a:ext cx="4869250" cy="930888"/>
      </dsp:txXfrm>
    </dsp:sp>
    <dsp:sp modelId="{4EFF87F5-06BA-4649-B69A-FF0E8DAA2586}">
      <dsp:nvSpPr>
        <dsp:cNvPr id="0" name=""/>
        <dsp:cNvSpPr/>
      </dsp:nvSpPr>
      <dsp:spPr>
        <a:xfrm>
          <a:off x="0" y="3495203"/>
          <a:ext cx="5944427" cy="930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B72A0-BF1B-42E0-A1EA-A1AC7190F356}">
      <dsp:nvSpPr>
        <dsp:cNvPr id="0" name=""/>
        <dsp:cNvSpPr/>
      </dsp:nvSpPr>
      <dsp:spPr>
        <a:xfrm>
          <a:off x="281593" y="3704652"/>
          <a:ext cx="511988" cy="51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42232D-0833-4E8A-9002-3B238D9CF38F}">
      <dsp:nvSpPr>
        <dsp:cNvPr id="0" name=""/>
        <dsp:cNvSpPr/>
      </dsp:nvSpPr>
      <dsp:spPr>
        <a:xfrm>
          <a:off x="1075176" y="3495203"/>
          <a:ext cx="4869250" cy="93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9" tIns="98519" rIns="98519" bIns="98519" numCol="1" spcCol="1270" anchor="ctr" anchorCtr="0">
          <a:noAutofit/>
        </a:bodyPr>
        <a:lstStyle/>
        <a:p>
          <a:pPr marL="0" lvl="0" indent="0" algn="l" defTabSz="844550">
            <a:lnSpc>
              <a:spcPct val="90000"/>
            </a:lnSpc>
            <a:spcBef>
              <a:spcPct val="0"/>
            </a:spcBef>
            <a:spcAft>
              <a:spcPct val="35000"/>
            </a:spcAft>
            <a:buNone/>
          </a:pPr>
          <a:r>
            <a:rPr lang="en-US" sz="1900" kern="1200"/>
            <a:t>Paragraph 3 Identify gap.</a:t>
          </a:r>
        </a:p>
      </dsp:txBody>
      <dsp:txXfrm>
        <a:off x="1075176" y="3495203"/>
        <a:ext cx="4869250" cy="930888"/>
      </dsp:txXfrm>
    </dsp:sp>
    <dsp:sp modelId="{DC4995FC-54BC-444E-8F68-76C3AA1179A8}">
      <dsp:nvSpPr>
        <dsp:cNvPr id="0" name=""/>
        <dsp:cNvSpPr/>
      </dsp:nvSpPr>
      <dsp:spPr>
        <a:xfrm>
          <a:off x="0" y="4658813"/>
          <a:ext cx="5944427" cy="930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3A8F4-E297-4142-B3AF-4CEF82BE0845}">
      <dsp:nvSpPr>
        <dsp:cNvPr id="0" name=""/>
        <dsp:cNvSpPr/>
      </dsp:nvSpPr>
      <dsp:spPr>
        <a:xfrm>
          <a:off x="281593" y="4868263"/>
          <a:ext cx="511988" cy="5119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7EFDBC-B657-4BE7-9477-36FB956F0E3C}">
      <dsp:nvSpPr>
        <dsp:cNvPr id="0" name=""/>
        <dsp:cNvSpPr/>
      </dsp:nvSpPr>
      <dsp:spPr>
        <a:xfrm>
          <a:off x="1075176" y="4658813"/>
          <a:ext cx="4869250" cy="93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9" tIns="98519" rIns="98519" bIns="98519" numCol="1" spcCol="1270" anchor="ctr" anchorCtr="0">
          <a:noAutofit/>
        </a:bodyPr>
        <a:lstStyle/>
        <a:p>
          <a:pPr marL="0" lvl="0" indent="0" algn="l" defTabSz="844550">
            <a:lnSpc>
              <a:spcPct val="90000"/>
            </a:lnSpc>
            <a:spcBef>
              <a:spcPct val="0"/>
            </a:spcBef>
            <a:spcAft>
              <a:spcPct val="35000"/>
            </a:spcAft>
            <a:buNone/>
          </a:pPr>
          <a:r>
            <a:rPr lang="en-US" sz="1900" kern="1200"/>
            <a:t>Paragraph 4 Explain why the proposed study matters.</a:t>
          </a:r>
        </a:p>
      </dsp:txBody>
      <dsp:txXfrm>
        <a:off x="1075176" y="4658813"/>
        <a:ext cx="4869250" cy="93088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F1F7F-440F-402B-BBF2-E2BBBD42B35A}">
      <dsp:nvSpPr>
        <dsp:cNvPr id="0" name=""/>
        <dsp:cNvSpPr/>
      </dsp:nvSpPr>
      <dsp:spPr>
        <a:xfrm>
          <a:off x="1365" y="797197"/>
          <a:ext cx="4970959" cy="248547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US" sz="3700" kern="1200"/>
            <a:t>With the articles you have found over the last week, we are going to map them together. </a:t>
          </a:r>
        </a:p>
      </dsp:txBody>
      <dsp:txXfrm>
        <a:off x="74162" y="869994"/>
        <a:ext cx="4825365" cy="2339885"/>
      </dsp:txXfrm>
    </dsp:sp>
    <dsp:sp modelId="{B0538775-5550-491F-B59D-4699C2D3EEB0}">
      <dsp:nvSpPr>
        <dsp:cNvPr id="0" name=""/>
        <dsp:cNvSpPr/>
      </dsp:nvSpPr>
      <dsp:spPr>
        <a:xfrm>
          <a:off x="6215064" y="797197"/>
          <a:ext cx="4970959" cy="248547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US" sz="3700" kern="1200"/>
            <a:t>The table on the next slide will help you here. </a:t>
          </a:r>
        </a:p>
      </dsp:txBody>
      <dsp:txXfrm>
        <a:off x="6287861" y="869994"/>
        <a:ext cx="4825365" cy="233988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FC32AF-F6D6-40F2-B491-21A7CA252146}">
      <dsp:nvSpPr>
        <dsp:cNvPr id="0" name=""/>
        <dsp:cNvSpPr/>
      </dsp:nvSpPr>
      <dsp:spPr>
        <a:xfrm>
          <a:off x="0" y="0"/>
          <a:ext cx="7587403" cy="8975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Now you will need to produce: </a:t>
          </a:r>
        </a:p>
      </dsp:txBody>
      <dsp:txXfrm>
        <a:off x="26289" y="26289"/>
        <a:ext cx="6543007" cy="844994"/>
      </dsp:txXfrm>
    </dsp:sp>
    <dsp:sp modelId="{2E9589EB-7FA8-40C9-B105-35297DFDB9E9}">
      <dsp:nvSpPr>
        <dsp:cNvPr id="0" name=""/>
        <dsp:cNvSpPr/>
      </dsp:nvSpPr>
      <dsp:spPr>
        <a:xfrm>
          <a:off x="635445" y="1060767"/>
          <a:ext cx="7587403" cy="897572"/>
        </a:xfrm>
        <a:prstGeom prst="roundRect">
          <a:avLst>
            <a:gd name="adj" fmla="val 10000"/>
          </a:avLst>
        </a:prstGeom>
        <a:solidFill>
          <a:schemeClr val="accent3">
            <a:hueOff val="-538575"/>
            <a:satOff val="15242"/>
            <a:lumOff val="-92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 literature matrix of at least 10 sources. </a:t>
          </a:r>
        </a:p>
      </dsp:txBody>
      <dsp:txXfrm>
        <a:off x="661734" y="1087056"/>
        <a:ext cx="6315958" cy="844994"/>
      </dsp:txXfrm>
    </dsp:sp>
    <dsp:sp modelId="{864A23E5-9A51-4CAC-83BB-FD497F658E13}">
      <dsp:nvSpPr>
        <dsp:cNvPr id="0" name=""/>
        <dsp:cNvSpPr/>
      </dsp:nvSpPr>
      <dsp:spPr>
        <a:xfrm>
          <a:off x="1261405" y="2121535"/>
          <a:ext cx="7587403" cy="897572"/>
        </a:xfrm>
        <a:prstGeom prst="roundRect">
          <a:avLst>
            <a:gd name="adj" fmla="val 10000"/>
          </a:avLst>
        </a:prstGeom>
        <a:solidFill>
          <a:schemeClr val="accent3">
            <a:hueOff val="-1077150"/>
            <a:satOff val="30484"/>
            <a:lumOff val="-185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 map of your themes – three to four themes ideally. </a:t>
          </a:r>
        </a:p>
      </dsp:txBody>
      <dsp:txXfrm>
        <a:off x="1287694" y="2147824"/>
        <a:ext cx="6325442" cy="844994"/>
      </dsp:txXfrm>
    </dsp:sp>
    <dsp:sp modelId="{4F681FED-E327-4574-AE8F-68316ECE08AB}">
      <dsp:nvSpPr>
        <dsp:cNvPr id="0" name=""/>
        <dsp:cNvSpPr/>
      </dsp:nvSpPr>
      <dsp:spPr>
        <a:xfrm>
          <a:off x="1896850" y="3182302"/>
          <a:ext cx="7587403" cy="897572"/>
        </a:xfrm>
        <a:prstGeom prst="roundRect">
          <a:avLst>
            <a:gd name="adj" fmla="val 10000"/>
          </a:avLst>
        </a:prstGeom>
        <a:solidFill>
          <a:schemeClr val="accent3">
            <a:hueOff val="-1615725"/>
            <a:satOff val="45726"/>
            <a:lumOff val="-278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Your rationale. </a:t>
          </a:r>
        </a:p>
      </dsp:txBody>
      <dsp:txXfrm>
        <a:off x="1923139" y="3208591"/>
        <a:ext cx="6315958" cy="844994"/>
      </dsp:txXfrm>
    </dsp:sp>
    <dsp:sp modelId="{7F64FDCB-B32E-47ED-888F-F7DB35CF5D39}">
      <dsp:nvSpPr>
        <dsp:cNvPr id="0" name=""/>
        <dsp:cNvSpPr/>
      </dsp:nvSpPr>
      <dsp:spPr>
        <a:xfrm>
          <a:off x="7003981" y="687458"/>
          <a:ext cx="583422" cy="58342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135251" y="687458"/>
        <a:ext cx="320882" cy="439025"/>
      </dsp:txXfrm>
    </dsp:sp>
    <dsp:sp modelId="{91356108-6C21-468E-9337-CAF0AFFF0C55}">
      <dsp:nvSpPr>
        <dsp:cNvPr id="0" name=""/>
        <dsp:cNvSpPr/>
      </dsp:nvSpPr>
      <dsp:spPr>
        <a:xfrm>
          <a:off x="7639426" y="1748226"/>
          <a:ext cx="583422" cy="583422"/>
        </a:xfrm>
        <a:prstGeom prst="downArrow">
          <a:avLst>
            <a:gd name="adj1" fmla="val 55000"/>
            <a:gd name="adj2" fmla="val 45000"/>
          </a:avLst>
        </a:prstGeom>
        <a:solidFill>
          <a:schemeClr val="accent3">
            <a:tint val="40000"/>
            <a:alpha val="90000"/>
            <a:hueOff val="-1117379"/>
            <a:satOff val="-1902"/>
            <a:lumOff val="-2121"/>
            <a:alphaOff val="0"/>
          </a:schemeClr>
        </a:solidFill>
        <a:ln w="12700" cap="flat" cmpd="sng" algn="ctr">
          <a:solidFill>
            <a:schemeClr val="accent3">
              <a:tint val="40000"/>
              <a:alpha val="90000"/>
              <a:hueOff val="-1117379"/>
              <a:satOff val="-1902"/>
              <a:lumOff val="-212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770696" y="1748226"/>
        <a:ext cx="320882" cy="439025"/>
      </dsp:txXfrm>
    </dsp:sp>
    <dsp:sp modelId="{D5B856EC-37FF-4194-B36C-03A9754B6EC8}">
      <dsp:nvSpPr>
        <dsp:cNvPr id="0" name=""/>
        <dsp:cNvSpPr/>
      </dsp:nvSpPr>
      <dsp:spPr>
        <a:xfrm>
          <a:off x="8265386" y="2808993"/>
          <a:ext cx="583422" cy="583422"/>
        </a:xfrm>
        <a:prstGeom prst="downArrow">
          <a:avLst>
            <a:gd name="adj1" fmla="val 55000"/>
            <a:gd name="adj2" fmla="val 45000"/>
          </a:avLst>
        </a:prstGeom>
        <a:solidFill>
          <a:schemeClr val="accent3">
            <a:tint val="40000"/>
            <a:alpha val="90000"/>
            <a:hueOff val="-2234757"/>
            <a:satOff val="-3804"/>
            <a:lumOff val="-4242"/>
            <a:alphaOff val="0"/>
          </a:schemeClr>
        </a:solidFill>
        <a:ln w="12700" cap="flat" cmpd="sng" algn="ctr">
          <a:solidFill>
            <a:schemeClr val="accent3">
              <a:tint val="40000"/>
              <a:alpha val="90000"/>
              <a:hueOff val="-2234757"/>
              <a:satOff val="-3804"/>
              <a:lumOff val="-42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396656" y="2808993"/>
        <a:ext cx="320882" cy="43902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9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0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2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2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4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5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6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7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8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19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20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2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24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893B51-2883-40FB-B4FD-C11CAF9B4747}" type="datetimeFigureOut">
              <a:t>8/11/2026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14BDAB-CBED-4680-BD1C-A937812BACCE}" type="slidenum">
              <a:t>‹#›</a:t>
            </a:fld>
            <a:endParaRPr lang="en-US"/>
          </a:p>
        </p:txBody>
      </p:sp>
    </p:spTree>
    <p:extLst>
      <p:ext uri="{BB962C8B-B14F-4D97-AF65-F5344CB8AC3E}">
        <p14:creationId xmlns:p14="http://schemas.microsoft.com/office/powerpoint/2010/main" val="3037009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328B4A-4482-4B54-8122-4C1FD01D43A8}" type="slidenum">
              <a:rPr lang="en-GB" smtClean="0"/>
              <a:t>13</a:t>
            </a:fld>
            <a:endParaRPr lang="en-GB"/>
          </a:p>
        </p:txBody>
      </p:sp>
    </p:spTree>
    <p:extLst>
      <p:ext uri="{BB962C8B-B14F-4D97-AF65-F5344CB8AC3E}">
        <p14:creationId xmlns:p14="http://schemas.microsoft.com/office/powerpoint/2010/main" val="3714381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328B4A-4482-4B54-8122-4C1FD01D43A8}" type="slidenum">
              <a:rPr lang="en-GB" smtClean="0"/>
              <a:t>16</a:t>
            </a:fld>
            <a:endParaRPr lang="en-GB"/>
          </a:p>
        </p:txBody>
      </p:sp>
    </p:spTree>
    <p:extLst>
      <p:ext uri="{BB962C8B-B14F-4D97-AF65-F5344CB8AC3E}">
        <p14:creationId xmlns:p14="http://schemas.microsoft.com/office/powerpoint/2010/main" val="3349629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328B4A-4482-4B54-8122-4C1FD01D43A8}" type="slidenum">
              <a:rPr lang="en-GB" smtClean="0"/>
              <a:t>17</a:t>
            </a:fld>
            <a:endParaRPr lang="en-GB"/>
          </a:p>
        </p:txBody>
      </p:sp>
    </p:spTree>
    <p:extLst>
      <p:ext uri="{BB962C8B-B14F-4D97-AF65-F5344CB8AC3E}">
        <p14:creationId xmlns:p14="http://schemas.microsoft.com/office/powerpoint/2010/main" val="2919578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328B4A-4482-4B54-8122-4C1FD01D43A8}" type="slidenum">
              <a:rPr lang="en-GB" smtClean="0"/>
              <a:t>21</a:t>
            </a:fld>
            <a:endParaRPr lang="en-GB"/>
          </a:p>
        </p:txBody>
      </p:sp>
    </p:spTree>
    <p:extLst>
      <p:ext uri="{BB962C8B-B14F-4D97-AF65-F5344CB8AC3E}">
        <p14:creationId xmlns:p14="http://schemas.microsoft.com/office/powerpoint/2010/main" val="1380785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8/11/2026</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57562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8/11/2026</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195469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8/11/2026</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532284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8/11/2026</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736358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8/11/2026</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87107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8/11/2026</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7472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8/11/2026</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64347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8/11/2026</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37046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8/11/2026</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47822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8/11/2026</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42837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8/11/2026</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64303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FE486-2611-C7C1-43B1-5CBC755F0C6A}"/>
              </a:ext>
            </a:extLst>
          </p:cNvPr>
          <p:cNvSpPr txBox="1">
            <a:spLocks noGrp="1"/>
          </p:cNvSpPr>
          <p:nvPr>
            <p:ph type="title"/>
          </p:nvPr>
        </p:nvSpPr>
        <p:spPr/>
        <p:txBody>
          <a:bodyPr/>
          <a:lstStyle>
            <a:lvl1pPr>
              <a:defRPr b="1"/>
            </a:lvl1pPr>
          </a:lstStyle>
          <a:p>
            <a:pPr lvl="0"/>
            <a:r>
              <a:rPr lang="en-US"/>
              <a:t>Click to edit Master title style</a:t>
            </a:r>
            <a:endParaRPr lang="en-GB"/>
          </a:p>
        </p:txBody>
      </p:sp>
      <p:sp>
        <p:nvSpPr>
          <p:cNvPr id="3" name="Content Placeholder 3">
            <a:extLst>
              <a:ext uri="{FF2B5EF4-FFF2-40B4-BE49-F238E27FC236}">
                <a16:creationId xmlns:a16="http://schemas.microsoft.com/office/drawing/2014/main" id="{5F624F9B-C49B-140D-E616-4CE4018D6169}"/>
              </a:ext>
            </a:extLst>
          </p:cNvPr>
          <p:cNvSpPr txBox="1">
            <a:spLocks noGrp="1"/>
          </p:cNvSpPr>
          <p:nvPr>
            <p:ph idx="4294967295"/>
          </p:nvPr>
        </p:nvSpPr>
        <p:spPr>
          <a:xfrm>
            <a:off x="4807439" y="1599459"/>
            <a:ext cx="6546354" cy="478068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713305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p:txBody>
          <a:bodyPr/>
          <a:lstStyle/>
          <a:p>
            <a:r>
              <a:rPr lang="en-US"/>
              <a:t>Click to edit Master title style</a:t>
            </a:r>
            <a:endParaRPr lang="en-GB"/>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838200" y="1495425"/>
            <a:ext cx="5715000" cy="47806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80560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5">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8/11/2026</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421755559"/>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8" r:id="rId12"/>
    <p:sldLayoutId id="214748374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4" name="Picture 3">
            <a:extLst>
              <a:ext uri="{FF2B5EF4-FFF2-40B4-BE49-F238E27FC236}">
                <a16:creationId xmlns:a16="http://schemas.microsoft.com/office/drawing/2014/main" id="{1AC57403-B645-F3F6-4D47-3E6F23E76995}"/>
              </a:ext>
            </a:extLst>
          </p:cNvPr>
          <p:cNvPicPr>
            <a:picLocks noChangeAspect="1"/>
          </p:cNvPicPr>
          <p:nvPr/>
        </p:nvPicPr>
        <p:blipFill>
          <a:blip r:embed="rId2">
            <a:alphaModFix amt="60000"/>
          </a:blip>
          <a:srcRect t="23044" r="6" b="20695"/>
          <a:stretch>
            <a:fillRect/>
          </a:stretch>
        </p:blipFill>
        <p:spPr>
          <a:xfrm>
            <a:off x="20" y="10"/>
            <a:ext cx="12188921" cy="6857990"/>
          </a:xfrm>
          <a:prstGeom prst="rect">
            <a:avLst/>
          </a:prstGeom>
        </p:spPr>
      </p:pic>
      <p:sp>
        <p:nvSpPr>
          <p:cNvPr id="2" name="Title 1"/>
          <p:cNvSpPr>
            <a:spLocks noGrp="1"/>
          </p:cNvSpPr>
          <p:nvPr>
            <p:ph type="ctrTitle"/>
          </p:nvPr>
        </p:nvSpPr>
        <p:spPr>
          <a:xfrm>
            <a:off x="394233" y="686020"/>
            <a:ext cx="8630138" cy="2742980"/>
          </a:xfrm>
        </p:spPr>
        <p:txBody>
          <a:bodyPr>
            <a:normAutofit/>
          </a:bodyPr>
          <a:lstStyle/>
          <a:p>
            <a:r>
              <a:rPr lang="en-US">
                <a:solidFill>
                  <a:srgbClr val="FFFFFF"/>
                </a:solidFill>
              </a:rPr>
              <a:t>Making the Case for Research</a:t>
            </a:r>
          </a:p>
        </p:txBody>
      </p:sp>
      <p:sp>
        <p:nvSpPr>
          <p:cNvPr id="3" name="Subtitle 2"/>
          <p:cNvSpPr>
            <a:spLocks noGrp="1"/>
          </p:cNvSpPr>
          <p:nvPr>
            <p:ph type="subTitle" idx="1"/>
          </p:nvPr>
        </p:nvSpPr>
        <p:spPr>
          <a:xfrm>
            <a:off x="394233" y="3602038"/>
            <a:ext cx="8630138" cy="2569942"/>
          </a:xfrm>
        </p:spPr>
        <p:txBody>
          <a:bodyPr vert="horz" lIns="91440" tIns="45720" rIns="91440" bIns="45720" rtlCol="0">
            <a:normAutofit/>
          </a:bodyPr>
          <a:lstStyle/>
          <a:p>
            <a:r>
              <a:rPr lang="en-US">
                <a:solidFill>
                  <a:srgbClr val="FFFFFF"/>
                </a:solidFill>
              </a:rPr>
              <a:t>Literature Reviews and Research Gaps</a:t>
            </a:r>
          </a:p>
        </p:txBody>
      </p:sp>
      <p:grpSp>
        <p:nvGrpSpPr>
          <p:cNvPr id="11" name="Group 10">
            <a:extLst>
              <a:ext uri="{FF2B5EF4-FFF2-40B4-BE49-F238E27FC236}">
                <a16:creationId xmlns:a16="http://schemas.microsoft.com/office/drawing/2014/main" id="{D4433877-8295-4A0D-94F7-BFD8A63360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51FD208E-0612-408E-9D15-241B453251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0005FEAC-EF53-4E59-AFAA-B72D0F702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20D9F4E7-B583-4E44-AE18-421B268FB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3C41D6DC-5CB2-4929-AAA8-328E7AA84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810D7DDE-644B-4D22-86B4-C3FEDF985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5777DB78-76A6-4C7E-884B-AE5A8540D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0" name="Color Fill">
            <a:extLst>
              <a:ext uri="{FF2B5EF4-FFF2-40B4-BE49-F238E27FC236}">
                <a16:creationId xmlns:a16="http://schemas.microsoft.com/office/drawing/2014/main" id="{B06ABDF2-57ED-4DC5-BB96-62CEE5DBD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9525" cap="flat">
            <a:noFill/>
            <a:prstDash val="solid"/>
            <a:miter/>
          </a:ln>
        </p:spPr>
        <p:txBody>
          <a:bodyPr rtlCol="0" anchor="ctr"/>
          <a:lstStyle/>
          <a:p>
            <a:endParaRPr lang="en-US">
              <a:solidFill>
                <a:schemeClr val="bg2">
                  <a:lumMod val="75000"/>
                  <a:lumOff val="25000"/>
                </a:schemeClr>
              </a:solidFill>
            </a:endParaRPr>
          </a:p>
        </p:txBody>
      </p:sp>
      <p:sp>
        <p:nvSpPr>
          <p:cNvPr id="21" name="Color Fill">
            <a:extLst>
              <a:ext uri="{FF2B5EF4-FFF2-40B4-BE49-F238E27FC236}">
                <a16:creationId xmlns:a16="http://schemas.microsoft.com/office/drawing/2014/main" id="{06D5EDC2-3737-4DED-AB3C-B42358F81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useBgFill="1">
        <p:nvSpPr>
          <p:cNvPr id="22" name="Graphic 9">
            <a:extLst>
              <a:ext uri="{FF2B5EF4-FFF2-40B4-BE49-F238E27FC236}">
                <a16:creationId xmlns:a16="http://schemas.microsoft.com/office/drawing/2014/main" id="{089C1A08-A75B-45D5-8A9D-680682C13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410" y="0"/>
            <a:ext cx="6858000"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ln w="9331" cap="flat">
            <a:noFill/>
            <a:prstDash val="solid"/>
            <a:miter/>
          </a:ln>
        </p:spPr>
        <p:txBody>
          <a:bodyPr rtlCol="0" anchor="ctr"/>
          <a:lstStyle/>
          <a:p>
            <a:endParaRPr lang="en-US"/>
          </a:p>
        </p:txBody>
      </p:sp>
      <p:sp>
        <p:nvSpPr>
          <p:cNvPr id="23"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3E07792-D832-963F-C8A4-F0A060C55CBE}"/>
              </a:ext>
            </a:extLst>
          </p:cNvPr>
          <p:cNvSpPr>
            <a:spLocks noGrp="1"/>
          </p:cNvSpPr>
          <p:nvPr>
            <p:ph type="title"/>
          </p:nvPr>
        </p:nvSpPr>
        <p:spPr>
          <a:xfrm>
            <a:off x="457201" y="668049"/>
            <a:ext cx="4595834" cy="5594074"/>
          </a:xfrm>
        </p:spPr>
        <p:txBody>
          <a:bodyPr anchor="ctr">
            <a:normAutofit/>
          </a:bodyPr>
          <a:lstStyle/>
          <a:p>
            <a:r>
              <a:rPr lang="en-US">
                <a:solidFill>
                  <a:schemeClr val="bg1"/>
                </a:solidFill>
              </a:rPr>
              <a:t>Aims and Objectives</a:t>
            </a:r>
          </a:p>
        </p:txBody>
      </p:sp>
      <p:graphicFrame>
        <p:nvGraphicFramePr>
          <p:cNvPr id="24" name="Content Placeholder 2">
            <a:extLst>
              <a:ext uri="{FF2B5EF4-FFF2-40B4-BE49-F238E27FC236}">
                <a16:creationId xmlns:a16="http://schemas.microsoft.com/office/drawing/2014/main" id="{B16C7D27-A218-D791-AC44-F63E02E904CF}"/>
              </a:ext>
            </a:extLst>
          </p:cNvPr>
          <p:cNvGraphicFramePr>
            <a:graphicFrameLocks noGrp="1"/>
          </p:cNvGraphicFramePr>
          <p:nvPr>
            <p:ph idx="1"/>
            <p:extLst>
              <p:ext uri="{D42A27DB-BD31-4B8C-83A1-F6EECF244321}">
                <p14:modId xmlns:p14="http://schemas.microsoft.com/office/powerpoint/2010/main" val="3807722459"/>
              </p:ext>
            </p:extLst>
          </p:nvPr>
        </p:nvGraphicFramePr>
        <p:xfrm>
          <a:off x="5805612" y="668049"/>
          <a:ext cx="5944427" cy="5594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365720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B86AF8CF-633E-412E-96E3-67B7B9632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4" name="Oval 13">
              <a:extLst>
                <a:ext uri="{FF2B5EF4-FFF2-40B4-BE49-F238E27FC236}">
                  <a16:creationId xmlns:a16="http://schemas.microsoft.com/office/drawing/2014/main" id="{1D7166A1-C3C1-4FC8-BE48-DE359B61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Graphic 9">
              <a:extLst>
                <a:ext uri="{FF2B5EF4-FFF2-40B4-BE49-F238E27FC236}">
                  <a16:creationId xmlns:a16="http://schemas.microsoft.com/office/drawing/2014/main" id="{3557B6F1-5BA8-43C0-9951-35E8513BF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6" name="Freeform: Shape 15">
              <a:extLst>
                <a:ext uri="{FF2B5EF4-FFF2-40B4-BE49-F238E27FC236}">
                  <a16:creationId xmlns:a16="http://schemas.microsoft.com/office/drawing/2014/main" id="{B5FA9AA9-0E23-474D-97B8-2998484A9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B4CDFD59-E3B8-4EC9-AB9D-EE34EB128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Graphic 9">
              <a:extLst>
                <a:ext uri="{FF2B5EF4-FFF2-40B4-BE49-F238E27FC236}">
                  <a16:creationId xmlns:a16="http://schemas.microsoft.com/office/drawing/2014/main" id="{F1A280C6-1700-4098-9578-CD91F8EFB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Graphic 9">
              <a:extLst>
                <a:ext uri="{FF2B5EF4-FFF2-40B4-BE49-F238E27FC236}">
                  <a16:creationId xmlns:a16="http://schemas.microsoft.com/office/drawing/2014/main" id="{8FAF8CC6-F036-444B-AEB8-DF82B64BA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1"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68BBCA3-23F8-CF8E-FBD1-AEF17E411C96}"/>
              </a:ext>
            </a:extLst>
          </p:cNvPr>
          <p:cNvSpPr>
            <a:spLocks noGrp="1"/>
          </p:cNvSpPr>
          <p:nvPr>
            <p:ph type="title"/>
          </p:nvPr>
        </p:nvSpPr>
        <p:spPr>
          <a:xfrm>
            <a:off x="457200" y="668049"/>
            <a:ext cx="9484191" cy="1325563"/>
          </a:xfrm>
        </p:spPr>
        <p:txBody>
          <a:bodyPr>
            <a:normAutofit/>
          </a:bodyPr>
          <a:lstStyle/>
          <a:p>
            <a:r>
              <a:rPr lang="en-US"/>
              <a:t>Recap</a:t>
            </a:r>
          </a:p>
        </p:txBody>
      </p:sp>
      <p:graphicFrame>
        <p:nvGraphicFramePr>
          <p:cNvPr id="5" name="Content Placeholder 2">
            <a:extLst>
              <a:ext uri="{FF2B5EF4-FFF2-40B4-BE49-F238E27FC236}">
                <a16:creationId xmlns:a16="http://schemas.microsoft.com/office/drawing/2014/main" id="{8A845203-7F78-E5F5-8300-275756493B39}"/>
              </a:ext>
            </a:extLst>
          </p:cNvPr>
          <p:cNvGraphicFramePr>
            <a:graphicFrameLocks noGrp="1"/>
          </p:cNvGraphicFramePr>
          <p:nvPr>
            <p:ph idx="1"/>
            <p:extLst>
              <p:ext uri="{D42A27DB-BD31-4B8C-83A1-F6EECF244321}">
                <p14:modId xmlns:p14="http://schemas.microsoft.com/office/powerpoint/2010/main" val="2279843366"/>
              </p:ext>
            </p:extLst>
          </p:nvPr>
        </p:nvGraphicFramePr>
        <p:xfrm>
          <a:off x="457200" y="2097088"/>
          <a:ext cx="9484254"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5716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B86AF8CF-633E-412E-96E3-67B7B9632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4" name="Oval 13">
              <a:extLst>
                <a:ext uri="{FF2B5EF4-FFF2-40B4-BE49-F238E27FC236}">
                  <a16:creationId xmlns:a16="http://schemas.microsoft.com/office/drawing/2014/main" id="{1D7166A1-C3C1-4FC8-BE48-DE359B61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Graphic 9">
              <a:extLst>
                <a:ext uri="{FF2B5EF4-FFF2-40B4-BE49-F238E27FC236}">
                  <a16:creationId xmlns:a16="http://schemas.microsoft.com/office/drawing/2014/main" id="{3557B6F1-5BA8-43C0-9951-35E8513BF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6" name="Freeform: Shape 15">
              <a:extLst>
                <a:ext uri="{FF2B5EF4-FFF2-40B4-BE49-F238E27FC236}">
                  <a16:creationId xmlns:a16="http://schemas.microsoft.com/office/drawing/2014/main" id="{B5FA9AA9-0E23-474D-97B8-2998484A9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B4CDFD59-E3B8-4EC9-AB9D-EE34EB128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Graphic 9">
              <a:extLst>
                <a:ext uri="{FF2B5EF4-FFF2-40B4-BE49-F238E27FC236}">
                  <a16:creationId xmlns:a16="http://schemas.microsoft.com/office/drawing/2014/main" id="{F1A280C6-1700-4098-9578-CD91F8EFB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Graphic 9">
              <a:extLst>
                <a:ext uri="{FF2B5EF4-FFF2-40B4-BE49-F238E27FC236}">
                  <a16:creationId xmlns:a16="http://schemas.microsoft.com/office/drawing/2014/main" id="{8FAF8CC6-F036-444B-AEB8-DF82B64BA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1"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C4A4E04-3C40-184E-E7FF-C3A2510D7A54}"/>
              </a:ext>
            </a:extLst>
          </p:cNvPr>
          <p:cNvSpPr>
            <a:spLocks noGrp="1"/>
          </p:cNvSpPr>
          <p:nvPr>
            <p:ph type="title"/>
          </p:nvPr>
        </p:nvSpPr>
        <p:spPr>
          <a:xfrm>
            <a:off x="457200" y="668049"/>
            <a:ext cx="9484191" cy="1325563"/>
          </a:xfrm>
        </p:spPr>
        <p:txBody>
          <a:bodyPr>
            <a:normAutofit/>
          </a:bodyPr>
          <a:lstStyle/>
          <a:p>
            <a:r>
              <a:rPr lang="en-US"/>
              <a:t>What is a Literature Review?</a:t>
            </a:r>
          </a:p>
        </p:txBody>
      </p:sp>
      <p:graphicFrame>
        <p:nvGraphicFramePr>
          <p:cNvPr id="5" name="Content Placeholder 2">
            <a:extLst>
              <a:ext uri="{FF2B5EF4-FFF2-40B4-BE49-F238E27FC236}">
                <a16:creationId xmlns:a16="http://schemas.microsoft.com/office/drawing/2014/main" id="{98FF149C-2BB6-C40E-75D7-CC7820A862E9}"/>
              </a:ext>
            </a:extLst>
          </p:cNvPr>
          <p:cNvGraphicFramePr>
            <a:graphicFrameLocks noGrp="1"/>
          </p:cNvGraphicFramePr>
          <p:nvPr>
            <p:ph idx="1"/>
            <p:extLst>
              <p:ext uri="{D42A27DB-BD31-4B8C-83A1-F6EECF244321}">
                <p14:modId xmlns:p14="http://schemas.microsoft.com/office/powerpoint/2010/main" val="705310216"/>
              </p:ext>
            </p:extLst>
          </p:nvPr>
        </p:nvGraphicFramePr>
        <p:xfrm>
          <a:off x="457200" y="2097088"/>
          <a:ext cx="9484254"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3851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0AAFB-732F-EA78-1E8C-3520C1B2569D}"/>
              </a:ext>
            </a:extLst>
          </p:cNvPr>
          <p:cNvSpPr>
            <a:spLocks noGrp="1"/>
          </p:cNvSpPr>
          <p:nvPr>
            <p:ph type="title"/>
          </p:nvPr>
        </p:nvSpPr>
        <p:spPr>
          <a:xfrm>
            <a:off x="838201" y="559813"/>
            <a:ext cx="3352799" cy="5577934"/>
          </a:xfrm>
        </p:spPr>
        <p:txBody>
          <a:bodyPr>
            <a:normAutofit/>
          </a:bodyPr>
          <a:lstStyle/>
          <a:p>
            <a:r>
              <a:rPr lang="en-US" sz="4000">
                <a:cs typeface="Sabon Next LT"/>
              </a:rPr>
              <a:t>Literature Reviews</a:t>
            </a:r>
            <a:endParaRPr lang="en-US" sz="4000"/>
          </a:p>
        </p:txBody>
      </p:sp>
      <p:graphicFrame>
        <p:nvGraphicFramePr>
          <p:cNvPr id="5" name="Content Placeholder 2">
            <a:extLst>
              <a:ext uri="{FF2B5EF4-FFF2-40B4-BE49-F238E27FC236}">
                <a16:creationId xmlns:a16="http://schemas.microsoft.com/office/drawing/2014/main" id="{893FA923-5671-6412-9B76-BB1363AC6EFB}"/>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4888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05A98-758C-7E22-22FF-FDDE25E10796}"/>
              </a:ext>
            </a:extLst>
          </p:cNvPr>
          <p:cNvSpPr>
            <a:spLocks noGrp="1"/>
          </p:cNvSpPr>
          <p:nvPr>
            <p:ph type="title"/>
          </p:nvPr>
        </p:nvSpPr>
        <p:spPr>
          <a:xfrm>
            <a:off x="838200" y="586992"/>
            <a:ext cx="5638800" cy="2461008"/>
          </a:xfrm>
        </p:spPr>
        <p:txBody>
          <a:bodyPr>
            <a:normAutofit/>
          </a:bodyPr>
          <a:lstStyle/>
          <a:p>
            <a:r>
              <a:rPr lang="en-US">
                <a:cs typeface="Sabon Next LT"/>
              </a:rPr>
              <a:t>Literature Reviews</a:t>
            </a:r>
            <a:endParaRPr lang="en-US"/>
          </a:p>
        </p:txBody>
      </p:sp>
      <p:sp>
        <p:nvSpPr>
          <p:cNvPr id="3" name="Content Placeholder 2">
            <a:extLst>
              <a:ext uri="{FF2B5EF4-FFF2-40B4-BE49-F238E27FC236}">
                <a16:creationId xmlns:a16="http://schemas.microsoft.com/office/drawing/2014/main" id="{0A0B0B4C-C557-DE17-64F1-4BD1B2BDADEA}"/>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US" sz="1800"/>
              <a:t>Summarising and analysing literature in a chosen area.</a:t>
            </a:r>
          </a:p>
          <a:p>
            <a:r>
              <a:rPr lang="en-US" sz="1800"/>
              <a:t>Identifying areas of controversy and to contest claims.</a:t>
            </a:r>
          </a:p>
          <a:p>
            <a:r>
              <a:rPr lang="en-US" sz="1800"/>
              <a:t>Highlighting gaps in research.</a:t>
            </a:r>
          </a:p>
          <a:p>
            <a:r>
              <a:rPr lang="en-US" sz="1800"/>
              <a:t>Presenting literature in an organised manner.</a:t>
            </a:r>
          </a:p>
        </p:txBody>
      </p:sp>
      <p:pic>
        <p:nvPicPr>
          <p:cNvPr id="5" name="Picture 4" descr="A top view of books with different cover colours">
            <a:extLst>
              <a:ext uri="{FF2B5EF4-FFF2-40B4-BE49-F238E27FC236}">
                <a16:creationId xmlns:a16="http://schemas.microsoft.com/office/drawing/2014/main" id="{9F1FBDF9-EF94-E9BE-87BA-9149FF22CC0C}"/>
              </a:ext>
            </a:extLst>
          </p:cNvPr>
          <p:cNvPicPr>
            <a:picLocks noChangeAspect="1"/>
          </p:cNvPicPr>
          <p:nvPr/>
        </p:nvPicPr>
        <p:blipFill>
          <a:blip r:embed="rId2"/>
          <a:srcRect l="12363" r="9912" b="11"/>
          <a:stretch>
            <a:fillRect/>
          </a:stretch>
        </p:blipFill>
        <p:spPr>
          <a:xfrm>
            <a:off x="6861048" y="1"/>
            <a:ext cx="5330952" cy="6858000"/>
          </a:xfrm>
          <a:prstGeom prst="rect">
            <a:avLst/>
          </a:prstGeom>
        </p:spPr>
      </p:pic>
    </p:spTree>
    <p:extLst>
      <p:ext uri="{BB962C8B-B14F-4D97-AF65-F5344CB8AC3E}">
        <p14:creationId xmlns:p14="http://schemas.microsoft.com/office/powerpoint/2010/main" val="2931879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F3EAB-CB0E-E73F-66CD-72B4BB913CDA}"/>
              </a:ext>
            </a:extLst>
          </p:cNvPr>
          <p:cNvSpPr>
            <a:spLocks noGrp="1"/>
          </p:cNvSpPr>
          <p:nvPr>
            <p:ph type="title"/>
          </p:nvPr>
        </p:nvSpPr>
        <p:spPr/>
        <p:txBody>
          <a:bodyPr/>
          <a:lstStyle/>
          <a:p>
            <a:r>
              <a:rPr lang="en-US"/>
              <a:t>Literature Reviews</a:t>
            </a:r>
          </a:p>
        </p:txBody>
      </p:sp>
      <p:sp>
        <p:nvSpPr>
          <p:cNvPr id="3" name="Content Placeholder 2">
            <a:extLst>
              <a:ext uri="{FF2B5EF4-FFF2-40B4-BE49-F238E27FC236}">
                <a16:creationId xmlns:a16="http://schemas.microsoft.com/office/drawing/2014/main" id="{B06C79D8-B352-EF24-A7E0-71E5F9360337}"/>
              </a:ext>
            </a:extLst>
          </p:cNvPr>
          <p:cNvSpPr>
            <a:spLocks noGrp="1"/>
          </p:cNvSpPr>
          <p:nvPr>
            <p:ph idx="1"/>
          </p:nvPr>
        </p:nvSpPr>
        <p:spPr/>
        <p:txBody>
          <a:bodyPr vert="horz" lIns="91440" tIns="45720" rIns="91440" bIns="45720" rtlCol="0" anchor="t">
            <a:normAutofit/>
          </a:bodyPr>
          <a:lstStyle/>
          <a:p>
            <a:r>
              <a:rPr lang="en-US">
                <a:ea typeface="+mn-lt"/>
                <a:cs typeface="+mn-lt"/>
              </a:rPr>
              <a:t>A literature review is not a summary of one paper after another</a:t>
            </a:r>
            <a:endParaRPr lang="en-US"/>
          </a:p>
          <a:p>
            <a:r>
              <a:rPr lang="en-US">
                <a:ea typeface="+mn-lt"/>
                <a:cs typeface="+mn-lt"/>
              </a:rPr>
              <a:t>It is a critical discussion of what is known about a topic.</a:t>
            </a:r>
          </a:p>
          <a:p>
            <a:r>
              <a:rPr lang="en-US">
                <a:ea typeface="+mn-lt"/>
                <a:cs typeface="+mn-lt"/>
              </a:rPr>
              <a:t>A literature review is not</a:t>
            </a:r>
            <a:endParaRPr lang="en-US" dirty="0">
              <a:ea typeface="+mn-lt"/>
              <a:cs typeface="+mn-lt"/>
            </a:endParaRPr>
          </a:p>
          <a:p>
            <a:r>
              <a:rPr lang="en-US">
                <a:ea typeface="+mn-lt"/>
                <a:cs typeface="+mn-lt"/>
              </a:rPr>
              <a:t>"Paper A said this. Paper B said that."</a:t>
            </a:r>
          </a:p>
          <a:p>
            <a:r>
              <a:rPr lang="en-US">
                <a:ea typeface="+mn-lt"/>
                <a:cs typeface="+mn-lt"/>
              </a:rPr>
              <a:t>A literature review is</a:t>
            </a:r>
          </a:p>
          <a:p>
            <a:r>
              <a:rPr lang="en-US">
                <a:ea typeface="+mn-lt"/>
                <a:cs typeface="+mn-lt"/>
              </a:rPr>
              <a:t>"Several studies have shown X. However, findings regarding Y remain inconsistent."</a:t>
            </a:r>
          </a:p>
        </p:txBody>
      </p:sp>
    </p:spTree>
    <p:extLst>
      <p:ext uri="{BB962C8B-B14F-4D97-AF65-F5344CB8AC3E}">
        <p14:creationId xmlns:p14="http://schemas.microsoft.com/office/powerpoint/2010/main" val="1450938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5CC1D-58F0-01ED-50AA-B0863FC61D06}"/>
              </a:ext>
            </a:extLst>
          </p:cNvPr>
          <p:cNvSpPr>
            <a:spLocks noGrp="1"/>
          </p:cNvSpPr>
          <p:nvPr>
            <p:ph type="title"/>
          </p:nvPr>
        </p:nvSpPr>
        <p:spPr/>
        <p:txBody>
          <a:bodyPr/>
          <a:lstStyle/>
          <a:p>
            <a:r>
              <a:rPr lang="en-US"/>
              <a:t>So Why?</a:t>
            </a:r>
          </a:p>
        </p:txBody>
      </p:sp>
      <p:sp>
        <p:nvSpPr>
          <p:cNvPr id="3" name="Content Placeholder 2">
            <a:extLst>
              <a:ext uri="{FF2B5EF4-FFF2-40B4-BE49-F238E27FC236}">
                <a16:creationId xmlns:a16="http://schemas.microsoft.com/office/drawing/2014/main" id="{19B1C6B1-12DF-0A27-015E-F3157E8E6AEC}"/>
              </a:ext>
            </a:extLst>
          </p:cNvPr>
          <p:cNvSpPr>
            <a:spLocks noGrp="1"/>
          </p:cNvSpPr>
          <p:nvPr>
            <p:ph idx="1"/>
          </p:nvPr>
        </p:nvSpPr>
        <p:spPr/>
        <p:txBody>
          <a:bodyPr vert="horz" lIns="91440" tIns="45720" rIns="91440" bIns="45720" rtlCol="0" anchor="t">
            <a:normAutofit fontScale="92500" lnSpcReduction="10000"/>
          </a:bodyPr>
          <a:lstStyle/>
          <a:p>
            <a:r>
              <a:rPr lang="en-US">
                <a:ea typeface="+mn-lt"/>
                <a:cs typeface="+mn-lt"/>
              </a:rPr>
              <a:t>To identify existing knowledge</a:t>
            </a:r>
            <a:endParaRPr lang="en-US"/>
          </a:p>
          <a:p>
            <a:r>
              <a:rPr lang="en-US">
                <a:ea typeface="+mn-lt"/>
                <a:cs typeface="+mn-lt"/>
              </a:rPr>
              <a:t>What do researchers already know?</a:t>
            </a:r>
            <a:endParaRPr lang="en-US"/>
          </a:p>
          <a:p>
            <a:endParaRPr lang="en-US"/>
          </a:p>
          <a:p>
            <a:r>
              <a:rPr lang="en-US">
                <a:ea typeface="+mn-lt"/>
                <a:cs typeface="+mn-lt"/>
              </a:rPr>
              <a:t>To identify uncertainty</a:t>
            </a:r>
            <a:endParaRPr lang="en-US"/>
          </a:p>
          <a:p>
            <a:r>
              <a:rPr lang="en-US">
                <a:ea typeface="+mn-lt"/>
                <a:cs typeface="+mn-lt"/>
              </a:rPr>
              <a:t>What remains unclear?</a:t>
            </a:r>
            <a:endParaRPr lang="en-US"/>
          </a:p>
          <a:p>
            <a:endParaRPr lang="en-US"/>
          </a:p>
          <a:p>
            <a:r>
              <a:rPr lang="en-US">
                <a:ea typeface="+mn-lt"/>
                <a:cs typeface="+mn-lt"/>
              </a:rPr>
              <a:t>To identify gaps</a:t>
            </a:r>
            <a:endParaRPr lang="en-US"/>
          </a:p>
          <a:p>
            <a:r>
              <a:rPr lang="en-US">
                <a:ea typeface="+mn-lt"/>
                <a:cs typeface="+mn-lt"/>
              </a:rPr>
              <a:t>What still needs investigating?</a:t>
            </a:r>
            <a:endParaRPr lang="en-US"/>
          </a:p>
          <a:p>
            <a:endParaRPr lang="en-US"/>
          </a:p>
          <a:p>
            <a:r>
              <a:rPr lang="en-US">
                <a:ea typeface="+mn-lt"/>
                <a:cs typeface="+mn-lt"/>
              </a:rPr>
              <a:t>To justify research</a:t>
            </a:r>
            <a:endParaRPr lang="en-US"/>
          </a:p>
          <a:p>
            <a:r>
              <a:rPr lang="en-US">
                <a:ea typeface="+mn-lt"/>
                <a:cs typeface="+mn-lt"/>
              </a:rPr>
              <a:t>Why is another study necessary?</a:t>
            </a:r>
            <a:endParaRPr lang="en-US"/>
          </a:p>
        </p:txBody>
      </p:sp>
    </p:spTree>
    <p:extLst>
      <p:ext uri="{BB962C8B-B14F-4D97-AF65-F5344CB8AC3E}">
        <p14:creationId xmlns:p14="http://schemas.microsoft.com/office/powerpoint/2010/main" val="1316106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B86AF8CF-633E-412E-96E3-67B7B9632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4" name="Oval 13">
              <a:extLst>
                <a:ext uri="{FF2B5EF4-FFF2-40B4-BE49-F238E27FC236}">
                  <a16:creationId xmlns:a16="http://schemas.microsoft.com/office/drawing/2014/main" id="{1D7166A1-C3C1-4FC8-BE48-DE359B61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Graphic 9">
              <a:extLst>
                <a:ext uri="{FF2B5EF4-FFF2-40B4-BE49-F238E27FC236}">
                  <a16:creationId xmlns:a16="http://schemas.microsoft.com/office/drawing/2014/main" id="{3557B6F1-5BA8-43C0-9951-35E8513BF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6" name="Freeform: Shape 15">
              <a:extLst>
                <a:ext uri="{FF2B5EF4-FFF2-40B4-BE49-F238E27FC236}">
                  <a16:creationId xmlns:a16="http://schemas.microsoft.com/office/drawing/2014/main" id="{B5FA9AA9-0E23-474D-97B8-2998484A9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B4CDFD59-E3B8-4EC9-AB9D-EE34EB128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Graphic 9">
              <a:extLst>
                <a:ext uri="{FF2B5EF4-FFF2-40B4-BE49-F238E27FC236}">
                  <a16:creationId xmlns:a16="http://schemas.microsoft.com/office/drawing/2014/main" id="{F1A280C6-1700-4098-9578-CD91F8EFB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Graphic 9">
              <a:extLst>
                <a:ext uri="{FF2B5EF4-FFF2-40B4-BE49-F238E27FC236}">
                  <a16:creationId xmlns:a16="http://schemas.microsoft.com/office/drawing/2014/main" id="{8FAF8CC6-F036-444B-AEB8-DF82B64BA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1"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49B6710-4C10-43A9-CDD2-F57F4D57B535}"/>
              </a:ext>
            </a:extLst>
          </p:cNvPr>
          <p:cNvSpPr>
            <a:spLocks noGrp="1"/>
          </p:cNvSpPr>
          <p:nvPr>
            <p:ph type="title"/>
          </p:nvPr>
        </p:nvSpPr>
        <p:spPr>
          <a:xfrm>
            <a:off x="457200" y="668049"/>
            <a:ext cx="9484191" cy="1325563"/>
          </a:xfrm>
        </p:spPr>
        <p:txBody>
          <a:bodyPr>
            <a:normAutofit/>
          </a:bodyPr>
          <a:lstStyle/>
          <a:p>
            <a:r>
              <a:rPr lang="en-US"/>
              <a:t>Independent Activity</a:t>
            </a:r>
          </a:p>
        </p:txBody>
      </p:sp>
      <p:graphicFrame>
        <p:nvGraphicFramePr>
          <p:cNvPr id="5" name="Content Placeholder 2">
            <a:extLst>
              <a:ext uri="{FF2B5EF4-FFF2-40B4-BE49-F238E27FC236}">
                <a16:creationId xmlns:a16="http://schemas.microsoft.com/office/drawing/2014/main" id="{B87FA309-D430-87ED-7A0D-94EDA1C2BF6C}"/>
              </a:ext>
            </a:extLst>
          </p:cNvPr>
          <p:cNvGraphicFramePr>
            <a:graphicFrameLocks noGrp="1"/>
          </p:cNvGraphicFramePr>
          <p:nvPr>
            <p:ph idx="1"/>
            <p:extLst>
              <p:ext uri="{D42A27DB-BD31-4B8C-83A1-F6EECF244321}">
                <p14:modId xmlns:p14="http://schemas.microsoft.com/office/powerpoint/2010/main" val="202796536"/>
              </p:ext>
            </p:extLst>
          </p:nvPr>
        </p:nvGraphicFramePr>
        <p:xfrm>
          <a:off x="457200" y="2097088"/>
          <a:ext cx="9484254"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663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3" name="Oval 12">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Freeform: Shape 13">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5" name="Freeform: Shape 14">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6" name="Freeform: Shape 15">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7"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9"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1" name="Background Fill">
            <a:extLst>
              <a:ext uri="{FF2B5EF4-FFF2-40B4-BE49-F238E27FC236}">
                <a16:creationId xmlns:a16="http://schemas.microsoft.com/office/drawing/2014/main" id="{B43F8043-C799-466F-8C9B-9AB1ADB60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3" name="Color Fill">
            <a:extLst>
              <a:ext uri="{FF2B5EF4-FFF2-40B4-BE49-F238E27FC236}">
                <a16:creationId xmlns:a16="http://schemas.microsoft.com/office/drawing/2014/main" id="{E2539269-A988-4404-9F15-456795083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5" name="Group 24">
            <a:extLst>
              <a:ext uri="{FF2B5EF4-FFF2-40B4-BE49-F238E27FC236}">
                <a16:creationId xmlns:a16="http://schemas.microsoft.com/office/drawing/2014/main" id="{E606F529-CD5D-4778-9EFF-539782DE4A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26" name="Oval 25">
              <a:extLst>
                <a:ext uri="{FF2B5EF4-FFF2-40B4-BE49-F238E27FC236}">
                  <a16:creationId xmlns:a16="http://schemas.microsoft.com/office/drawing/2014/main" id="{A3DD05D7-729A-4FEE-8BAE-4DF76A86D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7" name="Oval 26">
              <a:extLst>
                <a:ext uri="{FF2B5EF4-FFF2-40B4-BE49-F238E27FC236}">
                  <a16:creationId xmlns:a16="http://schemas.microsoft.com/office/drawing/2014/main" id="{26A34F10-25C0-4696-A77E-D08B72EA7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dirty="0"/>
            </a:p>
          </p:txBody>
        </p:sp>
        <p:sp>
          <p:nvSpPr>
            <p:cNvPr id="28" name="Oval 27">
              <a:extLst>
                <a:ext uri="{FF2B5EF4-FFF2-40B4-BE49-F238E27FC236}">
                  <a16:creationId xmlns:a16="http://schemas.microsoft.com/office/drawing/2014/main" id="{1CF4D24D-08A4-4D2F-9911-46A2D17E6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dirty="0">
                <a:solidFill>
                  <a:schemeClr val="tx1"/>
                </a:solidFill>
              </a:endParaRPr>
            </a:p>
          </p:txBody>
        </p:sp>
        <p:sp>
          <p:nvSpPr>
            <p:cNvPr id="29" name="Graphic 9">
              <a:extLst>
                <a:ext uri="{FF2B5EF4-FFF2-40B4-BE49-F238E27FC236}">
                  <a16:creationId xmlns:a16="http://schemas.microsoft.com/office/drawing/2014/main" id="{A60E1FF2-EE91-4C0C-914A-262F36E1E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30" name="Graphic 9">
              <a:extLst>
                <a:ext uri="{FF2B5EF4-FFF2-40B4-BE49-F238E27FC236}">
                  <a16:creationId xmlns:a16="http://schemas.microsoft.com/office/drawing/2014/main" id="{8B579174-67A2-4DA2-8E51-013AFF86CC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6CAC630-4D61-4D13-88B3-734086C50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79CE322-CC11-442C-A018-DE4477110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00BCD36D-87B5-4011-9D23-FE2BB6828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829659E5-874B-44E0-BE0A-B8409AF8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dirty="0"/>
            </a:p>
          </p:txBody>
        </p:sp>
      </p:grpSp>
      <p:sp>
        <p:nvSpPr>
          <p:cNvPr id="36" name="Texture">
            <a:extLst>
              <a:ext uri="{FF2B5EF4-FFF2-40B4-BE49-F238E27FC236}">
                <a16:creationId xmlns:a16="http://schemas.microsoft.com/office/drawing/2014/main" id="{805817B5-27FE-455C-B285-B97D53E1E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6D6C67-0B64-EBBB-CD5C-B8792B076264}"/>
              </a:ext>
            </a:extLst>
          </p:cNvPr>
          <p:cNvSpPr>
            <a:spLocks noGrp="1"/>
          </p:cNvSpPr>
          <p:nvPr>
            <p:ph type="title"/>
          </p:nvPr>
        </p:nvSpPr>
        <p:spPr>
          <a:xfrm>
            <a:off x="3164583" y="604018"/>
            <a:ext cx="5859787" cy="2824981"/>
          </a:xfrm>
        </p:spPr>
        <p:txBody>
          <a:bodyPr vert="horz" lIns="91440" tIns="45720" rIns="91440" bIns="45720" rtlCol="0" anchor="b">
            <a:normAutofit/>
          </a:bodyPr>
          <a:lstStyle/>
          <a:p>
            <a:pPr algn="ctr"/>
            <a:r>
              <a:rPr lang="en-US" sz="5400"/>
              <a:t>Descriptive vs Critical Writing</a:t>
            </a:r>
          </a:p>
        </p:txBody>
      </p:sp>
      <p:sp>
        <p:nvSpPr>
          <p:cNvPr id="3" name="Content Placeholder 2">
            <a:extLst>
              <a:ext uri="{FF2B5EF4-FFF2-40B4-BE49-F238E27FC236}">
                <a16:creationId xmlns:a16="http://schemas.microsoft.com/office/drawing/2014/main" id="{AC24638A-A7B7-F200-A722-E3F350BDAF07}"/>
              </a:ext>
            </a:extLst>
          </p:cNvPr>
          <p:cNvSpPr>
            <a:spLocks noGrp="1"/>
          </p:cNvSpPr>
          <p:nvPr>
            <p:ph idx="1"/>
          </p:nvPr>
        </p:nvSpPr>
        <p:spPr>
          <a:xfrm>
            <a:off x="3164583" y="3602038"/>
            <a:ext cx="5859787" cy="2569942"/>
          </a:xfrm>
        </p:spPr>
        <p:txBody>
          <a:bodyPr vert="horz" lIns="91440" tIns="45720" rIns="91440" bIns="45720" rtlCol="0">
            <a:normAutofit/>
          </a:bodyPr>
          <a:lstStyle/>
          <a:p>
            <a:pPr marL="0" indent="0" algn="ctr">
              <a:buNone/>
            </a:pPr>
            <a:r>
              <a:rPr lang="en-US" sz="2400"/>
              <a:t>What's the difference?</a:t>
            </a:r>
          </a:p>
        </p:txBody>
      </p:sp>
    </p:spTree>
    <p:extLst>
      <p:ext uri="{BB962C8B-B14F-4D97-AF65-F5344CB8AC3E}">
        <p14:creationId xmlns:p14="http://schemas.microsoft.com/office/powerpoint/2010/main" val="685277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1CD9F91-5FF9-F786-B0E4-585EFE97FCB8}"/>
              </a:ext>
            </a:extLst>
          </p:cNvPr>
          <p:cNvSpPr>
            <a:spLocks noGrp="1"/>
          </p:cNvSpPr>
          <p:nvPr>
            <p:ph type="title"/>
          </p:nvPr>
        </p:nvSpPr>
        <p:spPr>
          <a:xfrm>
            <a:off x="457200" y="668049"/>
            <a:ext cx="11187316" cy="1325563"/>
          </a:xfrm>
        </p:spPr>
        <p:txBody>
          <a:bodyPr>
            <a:normAutofit/>
          </a:bodyPr>
          <a:lstStyle/>
          <a:p>
            <a:r>
              <a:rPr lang="en-US"/>
              <a:t>Descriptive Writing</a:t>
            </a:r>
          </a:p>
        </p:txBody>
      </p:sp>
      <p:graphicFrame>
        <p:nvGraphicFramePr>
          <p:cNvPr id="5" name="Content Placeholder 2">
            <a:extLst>
              <a:ext uri="{FF2B5EF4-FFF2-40B4-BE49-F238E27FC236}">
                <a16:creationId xmlns:a16="http://schemas.microsoft.com/office/drawing/2014/main" id="{CB4234F0-BDBB-AA90-F736-FC1C227C4280}"/>
              </a:ext>
            </a:extLst>
          </p:cNvPr>
          <p:cNvGraphicFramePr>
            <a:graphicFrameLocks noGrp="1"/>
          </p:cNvGraphicFramePr>
          <p:nvPr>
            <p:ph idx="1"/>
            <p:extLst>
              <p:ext uri="{D42A27DB-BD31-4B8C-83A1-F6EECF244321}">
                <p14:modId xmlns:p14="http://schemas.microsoft.com/office/powerpoint/2010/main" val="1676092238"/>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1302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936E4-4CCB-9701-B572-7E3880554587}"/>
              </a:ext>
            </a:extLst>
          </p:cNvPr>
          <p:cNvSpPr>
            <a:spLocks noGrp="1"/>
          </p:cNvSpPr>
          <p:nvPr>
            <p:ph type="title"/>
          </p:nvPr>
        </p:nvSpPr>
        <p:spPr/>
        <p:txBody>
          <a:bodyPr/>
          <a:lstStyle/>
          <a:p>
            <a:r>
              <a:rPr lang="en-US"/>
              <a:t>Critical Writing</a:t>
            </a:r>
          </a:p>
        </p:txBody>
      </p:sp>
      <p:sp>
        <p:nvSpPr>
          <p:cNvPr id="3" name="Content Placeholder 2">
            <a:extLst>
              <a:ext uri="{FF2B5EF4-FFF2-40B4-BE49-F238E27FC236}">
                <a16:creationId xmlns:a16="http://schemas.microsoft.com/office/drawing/2014/main" id="{02B467F9-7FC7-C023-2BA6-A6943D842805}"/>
              </a:ext>
            </a:extLst>
          </p:cNvPr>
          <p:cNvSpPr>
            <a:spLocks noGrp="1"/>
          </p:cNvSpPr>
          <p:nvPr>
            <p:ph idx="1"/>
          </p:nvPr>
        </p:nvSpPr>
        <p:spPr/>
        <p:txBody>
          <a:bodyPr vert="horz" lIns="91440" tIns="45720" rIns="91440" bIns="45720" rtlCol="0" anchor="t">
            <a:normAutofit/>
          </a:bodyPr>
          <a:lstStyle/>
          <a:p>
            <a:r>
              <a:rPr lang="en-US" dirty="0">
                <a:ea typeface="+mn-lt"/>
                <a:cs typeface="+mn-lt"/>
              </a:rPr>
              <a:t>Evidence consistently suggests that nursing students experience high levels of stress during clinical placements. Smith (2023) identified workload as a major contributor, while Jones (2022) highlighted concerns relating to assessment. However, most studies have focused on traditional </a:t>
            </a:r>
            <a:r>
              <a:rPr lang="en-US" dirty="0" err="1">
                <a:ea typeface="+mn-lt"/>
                <a:cs typeface="+mn-lt"/>
              </a:rPr>
              <a:t>programmes</a:t>
            </a:r>
            <a:r>
              <a:rPr lang="en-US" dirty="0">
                <a:ea typeface="+mn-lt"/>
                <a:cs typeface="+mn-lt"/>
              </a:rPr>
              <a:t>, with limited attention given to </a:t>
            </a:r>
            <a:r>
              <a:rPr lang="en-US">
                <a:ea typeface="+mn-lt"/>
                <a:cs typeface="+mn-lt"/>
              </a:rPr>
              <a:t>apprenticeship routes.</a:t>
            </a:r>
          </a:p>
          <a:p>
            <a:endParaRPr lang="en-US" dirty="0"/>
          </a:p>
          <a:p>
            <a:r>
              <a:rPr lang="en-US" dirty="0"/>
              <a:t>Which is more convin</a:t>
            </a:r>
            <a:r>
              <a:rPr lang="en-US"/>
              <a:t>cing?</a:t>
            </a:r>
            <a:endParaRPr lang="en-US" dirty="0"/>
          </a:p>
        </p:txBody>
      </p:sp>
    </p:spTree>
    <p:extLst>
      <p:ext uri="{BB962C8B-B14F-4D97-AF65-F5344CB8AC3E}">
        <p14:creationId xmlns:p14="http://schemas.microsoft.com/office/powerpoint/2010/main" val="4253836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939D63-B8FB-D777-0F2D-62AB9E0A9D03}"/>
              </a:ext>
            </a:extLst>
          </p:cNvPr>
          <p:cNvSpPr>
            <a:spLocks noGrp="1"/>
          </p:cNvSpPr>
          <p:nvPr>
            <p:ph type="title"/>
          </p:nvPr>
        </p:nvSpPr>
        <p:spPr>
          <a:xfrm>
            <a:off x="860287" y="376168"/>
            <a:ext cx="10515600" cy="1325563"/>
          </a:xfrm>
        </p:spPr>
        <p:txBody>
          <a:bodyPr/>
          <a:lstStyle/>
          <a:p>
            <a:r>
              <a:rPr lang="en-GB"/>
              <a:t>Critical writing is…</a:t>
            </a:r>
          </a:p>
        </p:txBody>
      </p:sp>
      <p:pic>
        <p:nvPicPr>
          <p:cNvPr id="6" name="Picture 5" descr="Media Bias Handout | OER Commons">
            <a:extLst>
              <a:ext uri="{FF2B5EF4-FFF2-40B4-BE49-F238E27FC236}">
                <a16:creationId xmlns:a16="http://schemas.microsoft.com/office/drawing/2014/main" id="{0061A245-3568-CB6A-7D13-DBA3C038488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9931" y="1698850"/>
            <a:ext cx="3782797" cy="3999432"/>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68020F5-146A-C561-FB7E-CA2F3C86E4C2}"/>
              </a:ext>
            </a:extLst>
          </p:cNvPr>
          <p:cNvSpPr txBox="1"/>
          <p:nvPr/>
        </p:nvSpPr>
        <p:spPr>
          <a:xfrm>
            <a:off x="4848087" y="1789043"/>
            <a:ext cx="663713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sz="2000">
                <a:ea typeface="+mn-lt"/>
                <a:cs typeface="+mn-lt"/>
              </a:rPr>
              <a:t>Writing which analyses and evaluates information, from</a:t>
            </a:r>
            <a:endParaRPr lang="en-GB" sz="2000">
              <a:cs typeface="Arial"/>
            </a:endParaRPr>
          </a:p>
          <a:p>
            <a:r>
              <a:rPr lang="en-GB" sz="2000">
                <a:ea typeface="+mn-lt"/>
                <a:cs typeface="+mn-lt"/>
              </a:rPr>
              <a:t>multiple sources, in order to develop an argument. </a:t>
            </a:r>
            <a:endParaRPr lang="en-GB" sz="2000">
              <a:cs typeface="Arial"/>
            </a:endParaRPr>
          </a:p>
          <a:p>
            <a:endParaRPr lang="en-GB" sz="2000">
              <a:cs typeface="Arial"/>
            </a:endParaRPr>
          </a:p>
          <a:p>
            <a:pPr>
              <a:buFont typeface="Arial"/>
              <a:buChar char="•"/>
            </a:pPr>
            <a:r>
              <a:rPr lang="en-GB" sz="2000">
                <a:ea typeface="+mn-lt"/>
                <a:cs typeface="+mn-lt"/>
              </a:rPr>
              <a:t>A mistake many writers make is to assume that everything they read is true and that they should agree with it, since it has been published in an academic text or journal.</a:t>
            </a:r>
            <a:endParaRPr lang="en-GB" sz="2000">
              <a:cs typeface="Arial"/>
            </a:endParaRPr>
          </a:p>
          <a:p>
            <a:pPr>
              <a:buFont typeface="Arial"/>
              <a:buChar char="•"/>
            </a:pPr>
            <a:endParaRPr lang="en-GB" sz="2000">
              <a:cs typeface="Arial"/>
            </a:endParaRPr>
          </a:p>
          <a:p>
            <a:pPr>
              <a:buFont typeface="Arial"/>
              <a:buChar char="•"/>
            </a:pPr>
            <a:r>
              <a:rPr lang="en-GB" sz="2000">
                <a:ea typeface="+mn-lt"/>
                <a:cs typeface="+mn-lt"/>
              </a:rPr>
              <a:t>You should be critical of (i.e. question) what you read, looking for reasons why it should be accepted or rejected.</a:t>
            </a:r>
            <a:endParaRPr lang="en-GB" sz="2000">
              <a:cs typeface="Arial"/>
            </a:endParaRPr>
          </a:p>
          <a:p>
            <a:pPr>
              <a:buFont typeface="Arial"/>
              <a:buChar char="•"/>
            </a:pPr>
            <a:endParaRPr lang="en-GB" sz="2000">
              <a:cs typeface="Arial"/>
            </a:endParaRPr>
          </a:p>
          <a:p>
            <a:pPr>
              <a:buFont typeface="Arial"/>
              <a:buChar char="•"/>
            </a:pPr>
            <a:r>
              <a:rPr lang="en-GB" sz="2000">
                <a:ea typeface="+mn-lt"/>
                <a:cs typeface="+mn-lt"/>
              </a:rPr>
              <a:t>For example by comparing it with what other writers say about the topic, or evaluating the research methods to see if they are adequate or whether they could be improved.</a:t>
            </a:r>
            <a:endParaRPr lang="en-GB" sz="2000"/>
          </a:p>
        </p:txBody>
      </p:sp>
    </p:spTree>
    <p:extLst>
      <p:ext uri="{BB962C8B-B14F-4D97-AF65-F5344CB8AC3E}">
        <p14:creationId xmlns:p14="http://schemas.microsoft.com/office/powerpoint/2010/main" val="3853526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4CFB77-011C-DD21-3D4E-5E700AFE021F}"/>
              </a:ext>
            </a:extLst>
          </p:cNvPr>
          <p:cNvSpPr>
            <a:spLocks noGrp="1"/>
          </p:cNvSpPr>
          <p:nvPr>
            <p:ph type="title"/>
          </p:nvPr>
        </p:nvSpPr>
        <p:spPr/>
        <p:txBody>
          <a:bodyPr/>
          <a:lstStyle/>
          <a:p>
            <a:r>
              <a:rPr lang="en-GB"/>
              <a:t>Critical Writing</a:t>
            </a:r>
          </a:p>
        </p:txBody>
      </p:sp>
      <p:sp>
        <p:nvSpPr>
          <p:cNvPr id="5" name="Content Placeholder 4">
            <a:extLst>
              <a:ext uri="{FF2B5EF4-FFF2-40B4-BE49-F238E27FC236}">
                <a16:creationId xmlns:a16="http://schemas.microsoft.com/office/drawing/2014/main" id="{1E9CD4A8-7EB2-1745-26D6-29C47B0CDFE3}"/>
              </a:ext>
            </a:extLst>
          </p:cNvPr>
          <p:cNvSpPr>
            <a:spLocks noGrp="1"/>
          </p:cNvSpPr>
          <p:nvPr>
            <p:ph idx="1"/>
          </p:nvPr>
        </p:nvSpPr>
        <p:spPr>
          <a:xfrm>
            <a:off x="838200" y="1825625"/>
            <a:ext cx="6178062" cy="4351338"/>
          </a:xfrm>
        </p:spPr>
        <p:txBody>
          <a:bodyPr vert="horz" lIns="91440" tIns="45720" rIns="91440" bIns="45720" rtlCol="0" anchor="t">
            <a:normAutofit fontScale="70000" lnSpcReduction="20000"/>
          </a:bodyPr>
          <a:lstStyle/>
          <a:p>
            <a:r>
              <a:rPr lang="en-GB" sz="2800">
                <a:solidFill>
                  <a:schemeClr val="bg2">
                    <a:lumMod val="25000"/>
                  </a:schemeClr>
                </a:solidFill>
              </a:rPr>
              <a:t>U</a:t>
            </a:r>
            <a:r>
              <a:rPr lang="en-GB" sz="2800" b="0" i="0">
                <a:solidFill>
                  <a:schemeClr val="bg2">
                    <a:lumMod val="25000"/>
                  </a:schemeClr>
                </a:solidFill>
                <a:effectLst/>
              </a:rPr>
              <a:t>se a wide range of range of sources</a:t>
            </a:r>
            <a:endParaRPr lang="en-GB" sz="2800">
              <a:solidFill>
                <a:schemeClr val="bg2">
                  <a:lumMod val="25000"/>
                </a:schemeClr>
              </a:solidFill>
              <a:cs typeface="Arial"/>
            </a:endParaRPr>
          </a:p>
          <a:p>
            <a:r>
              <a:rPr lang="en-GB" sz="2800">
                <a:solidFill>
                  <a:schemeClr val="bg2">
                    <a:lumMod val="25000"/>
                  </a:schemeClr>
                </a:solidFill>
              </a:rPr>
              <a:t>Consider all sides of the </a:t>
            </a:r>
            <a:r>
              <a:rPr lang="en-GB">
                <a:solidFill>
                  <a:schemeClr val="bg2">
                    <a:lumMod val="25000"/>
                  </a:schemeClr>
                </a:solidFill>
              </a:rPr>
              <a:t>issue</a:t>
            </a:r>
            <a:endParaRPr lang="en-GB" sz="2800">
              <a:solidFill>
                <a:schemeClr val="bg2">
                  <a:lumMod val="25000"/>
                </a:schemeClr>
              </a:solidFill>
              <a:cs typeface="Arial"/>
            </a:endParaRPr>
          </a:p>
          <a:p>
            <a:r>
              <a:rPr lang="en-GB" sz="2800">
                <a:solidFill>
                  <a:schemeClr val="bg2">
                    <a:lumMod val="25000"/>
                  </a:schemeClr>
                </a:solidFill>
              </a:rPr>
              <a:t>Analyse and evaluate the effectiveness of the different authors’ arguments</a:t>
            </a:r>
            <a:endParaRPr lang="en-GB" sz="2800">
              <a:solidFill>
                <a:schemeClr val="bg2">
                  <a:lumMod val="25000"/>
                </a:schemeClr>
              </a:solidFill>
              <a:cs typeface="Arial"/>
            </a:endParaRPr>
          </a:p>
          <a:p>
            <a:r>
              <a:rPr lang="en-GB" sz="2800">
                <a:solidFill>
                  <a:schemeClr val="bg2">
                    <a:lumMod val="25000"/>
                  </a:schemeClr>
                </a:solidFill>
              </a:rPr>
              <a:t>Highlight areas where much research has been done, as well as areas where more research still needs to be done</a:t>
            </a:r>
            <a:endParaRPr lang="en-GB" sz="2800">
              <a:solidFill>
                <a:schemeClr val="bg2">
                  <a:lumMod val="25000"/>
                </a:schemeClr>
              </a:solidFill>
              <a:cs typeface="Arial"/>
            </a:endParaRPr>
          </a:p>
          <a:p>
            <a:r>
              <a:rPr lang="en-GB" sz="2800">
                <a:solidFill>
                  <a:schemeClr val="bg2">
                    <a:lumMod val="25000"/>
                  </a:schemeClr>
                </a:solidFill>
              </a:rPr>
              <a:t>Compare sources with each other, pointing out where they agree or disagree with one another</a:t>
            </a:r>
            <a:endParaRPr lang="en-GB" sz="2800">
              <a:solidFill>
                <a:schemeClr val="bg2">
                  <a:lumMod val="25000"/>
                </a:schemeClr>
              </a:solidFill>
              <a:cs typeface="Arial"/>
            </a:endParaRPr>
          </a:p>
          <a:p>
            <a:r>
              <a:rPr lang="en-GB" sz="2800">
                <a:solidFill>
                  <a:schemeClr val="bg2">
                    <a:lumMod val="25000"/>
                  </a:schemeClr>
                </a:solidFill>
              </a:rPr>
              <a:t>Provide an evaluation explaining which authors’ writing you find more persuasive, and why</a:t>
            </a:r>
            <a:endParaRPr lang="en-GB" sz="2800">
              <a:solidFill>
                <a:schemeClr val="bg2">
                  <a:lumMod val="25000"/>
                </a:schemeClr>
              </a:solidFill>
              <a:cs typeface="Arial"/>
            </a:endParaRPr>
          </a:p>
          <a:p>
            <a:pPr marL="0" indent="0">
              <a:buNone/>
            </a:pPr>
            <a:endParaRPr lang="en-GB"/>
          </a:p>
        </p:txBody>
      </p:sp>
      <p:pic>
        <p:nvPicPr>
          <p:cNvPr id="6" name="Picture 5" descr="Critical Thinking | Skills Hub">
            <a:extLst>
              <a:ext uri="{FF2B5EF4-FFF2-40B4-BE49-F238E27FC236}">
                <a16:creationId xmlns:a16="http://schemas.microsoft.com/office/drawing/2014/main" id="{97C95FCB-C73C-9BA2-5C92-F94FB65FF41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46486" y="922904"/>
            <a:ext cx="4878619" cy="50121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4839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F2F238-8400-A19F-63D2-698207935FC5}"/>
              </a:ext>
            </a:extLst>
          </p:cNvPr>
          <p:cNvSpPr>
            <a:spLocks noGrp="1"/>
          </p:cNvSpPr>
          <p:nvPr>
            <p:ph type="title"/>
          </p:nvPr>
        </p:nvSpPr>
        <p:spPr/>
        <p:txBody>
          <a:bodyPr/>
          <a:lstStyle/>
          <a:p>
            <a:r>
              <a:rPr lang="en-GB"/>
              <a:t>Critical Writing</a:t>
            </a:r>
          </a:p>
        </p:txBody>
      </p:sp>
      <p:sp>
        <p:nvSpPr>
          <p:cNvPr id="6" name="Speech Bubble: Oval 5">
            <a:extLst>
              <a:ext uri="{FF2B5EF4-FFF2-40B4-BE49-F238E27FC236}">
                <a16:creationId xmlns:a16="http://schemas.microsoft.com/office/drawing/2014/main" id="{5F41909F-17CA-E883-3909-6CF6CC4749DF}"/>
              </a:ext>
            </a:extLst>
          </p:cNvPr>
          <p:cNvSpPr/>
          <p:nvPr/>
        </p:nvSpPr>
        <p:spPr>
          <a:xfrm>
            <a:off x="594239" y="2493539"/>
            <a:ext cx="3879789" cy="3275297"/>
          </a:xfrm>
          <a:prstGeom prst="wedgeEllipseCallout">
            <a:avLst>
              <a:gd name="adj1" fmla="val 38813"/>
              <a:gd name="adj2" fmla="val 74755"/>
            </a:avLst>
          </a:prstGeom>
          <a:solidFill>
            <a:srgbClr val="FDF8D7"/>
          </a:solidFill>
        </p:spPr>
        <p:style>
          <a:lnRef idx="2">
            <a:schemeClr val="dk1"/>
          </a:lnRef>
          <a:fillRef idx="1">
            <a:schemeClr val="lt1"/>
          </a:fillRef>
          <a:effectRef idx="0">
            <a:schemeClr val="dk1"/>
          </a:effectRef>
          <a:fontRef idx="minor">
            <a:schemeClr val="dk1"/>
          </a:fontRef>
        </p:style>
        <p:txBody>
          <a:bodyPr lIns="91440" tIns="45720" rIns="91440" bIns="45720" rtlCol="0" anchor="ctr"/>
          <a:lstStyle>
            <a:defPPr>
              <a:defRPr lang="en-US"/>
            </a:defPPr>
            <a:lvl1pPr algn="l" rtl="0" eaLnBrk="0" fontAlgn="base" hangingPunct="0">
              <a:spcBef>
                <a:spcPct val="0"/>
              </a:spcBef>
              <a:spcAft>
                <a:spcPct val="0"/>
              </a:spcAft>
              <a:defRPr kern="1200">
                <a:solidFill>
                  <a:schemeClr val="dk1"/>
                </a:solidFill>
                <a:latin typeface="+mn-lt"/>
                <a:ea typeface="+mn-ea"/>
                <a:cs typeface="+mn-cs"/>
              </a:defRPr>
            </a:lvl1pPr>
            <a:lvl2pPr marL="457200" algn="l" rtl="0" eaLnBrk="0" fontAlgn="base" hangingPunct="0">
              <a:spcBef>
                <a:spcPct val="0"/>
              </a:spcBef>
              <a:spcAft>
                <a:spcPct val="0"/>
              </a:spcAft>
              <a:defRPr kern="1200">
                <a:solidFill>
                  <a:schemeClr val="dk1"/>
                </a:solidFill>
                <a:latin typeface="+mn-lt"/>
                <a:ea typeface="+mn-ea"/>
                <a:cs typeface="+mn-cs"/>
              </a:defRPr>
            </a:lvl2pPr>
            <a:lvl3pPr marL="914400" algn="l" rtl="0" eaLnBrk="0" fontAlgn="base" hangingPunct="0">
              <a:spcBef>
                <a:spcPct val="0"/>
              </a:spcBef>
              <a:spcAft>
                <a:spcPct val="0"/>
              </a:spcAft>
              <a:defRPr kern="1200">
                <a:solidFill>
                  <a:schemeClr val="dk1"/>
                </a:solidFill>
                <a:latin typeface="+mn-lt"/>
                <a:ea typeface="+mn-ea"/>
                <a:cs typeface="+mn-cs"/>
              </a:defRPr>
            </a:lvl3pPr>
            <a:lvl4pPr marL="1371600" algn="l" rtl="0" eaLnBrk="0" fontAlgn="base" hangingPunct="0">
              <a:spcBef>
                <a:spcPct val="0"/>
              </a:spcBef>
              <a:spcAft>
                <a:spcPct val="0"/>
              </a:spcAft>
              <a:defRPr kern="1200">
                <a:solidFill>
                  <a:schemeClr val="dk1"/>
                </a:solidFill>
                <a:latin typeface="+mn-lt"/>
                <a:ea typeface="+mn-ea"/>
                <a:cs typeface="+mn-cs"/>
              </a:defRPr>
            </a:lvl4pPr>
            <a:lvl5pPr marL="1828800" algn="l" rtl="0" eaLnBrk="0" fontAlgn="base" hangingPunct="0">
              <a:spcBef>
                <a:spcPct val="0"/>
              </a:spcBef>
              <a:spcAft>
                <a:spcPct val="0"/>
              </a:spcAft>
              <a:defRPr kern="1200">
                <a:solidFill>
                  <a:schemeClr val="dk1"/>
                </a:solidFill>
                <a:latin typeface="+mn-lt"/>
                <a:ea typeface="+mn-ea"/>
                <a:cs typeface="+mn-cs"/>
              </a:defRPr>
            </a:lvl5pPr>
            <a:lvl6pPr marL="2286000" algn="l" defTabSz="914400" rtl="0" eaLnBrk="1" latinLnBrk="0" hangingPunct="1">
              <a:defRPr kern="1200">
                <a:solidFill>
                  <a:schemeClr val="dk1"/>
                </a:solidFill>
                <a:latin typeface="+mn-lt"/>
                <a:ea typeface="+mn-ea"/>
                <a:cs typeface="+mn-cs"/>
              </a:defRPr>
            </a:lvl6pPr>
            <a:lvl7pPr marL="2743200" algn="l" defTabSz="914400" rtl="0" eaLnBrk="1" latinLnBrk="0" hangingPunct="1">
              <a:defRPr kern="1200">
                <a:solidFill>
                  <a:schemeClr val="dk1"/>
                </a:solidFill>
                <a:latin typeface="+mn-lt"/>
                <a:ea typeface="+mn-ea"/>
                <a:cs typeface="+mn-cs"/>
              </a:defRPr>
            </a:lvl7pPr>
            <a:lvl8pPr marL="3200400" algn="l" defTabSz="914400" rtl="0" eaLnBrk="1" latinLnBrk="0" hangingPunct="1">
              <a:defRPr kern="1200">
                <a:solidFill>
                  <a:schemeClr val="dk1"/>
                </a:solidFill>
                <a:latin typeface="+mn-lt"/>
                <a:ea typeface="+mn-ea"/>
                <a:cs typeface="+mn-cs"/>
              </a:defRPr>
            </a:lvl8pPr>
            <a:lvl9pPr marL="3657600" algn="l" defTabSz="914400" rtl="0" eaLnBrk="1" latinLnBrk="0" hangingPunct="1">
              <a:defRPr kern="1200">
                <a:solidFill>
                  <a:schemeClr val="dk1"/>
                </a:solidFill>
                <a:latin typeface="+mn-lt"/>
                <a:ea typeface="+mn-ea"/>
                <a:cs typeface="+mn-cs"/>
              </a:defRPr>
            </a:lvl9pPr>
          </a:lstStyle>
          <a:p>
            <a:pPr marL="0" indent="0" algn="ctr">
              <a:buNone/>
            </a:pPr>
            <a:r>
              <a:rPr lang="en-GB" sz="2400">
                <a:latin typeface="Cavolini"/>
                <a:cs typeface="Cavolini"/>
              </a:rPr>
              <a:t>Which sections of your assignment will be descriptive rather than critical?</a:t>
            </a:r>
            <a:endParaRPr lang="en-US" sz="2400">
              <a:latin typeface="Cavolini"/>
              <a:cs typeface="Cavolini"/>
            </a:endParaRPr>
          </a:p>
        </p:txBody>
      </p:sp>
      <p:sp>
        <p:nvSpPr>
          <p:cNvPr id="2" name="TextBox 1">
            <a:extLst>
              <a:ext uri="{FF2B5EF4-FFF2-40B4-BE49-F238E27FC236}">
                <a16:creationId xmlns:a16="http://schemas.microsoft.com/office/drawing/2014/main" id="{07364F59-3207-6C64-36AC-1B821066B8CB}"/>
              </a:ext>
            </a:extLst>
          </p:cNvPr>
          <p:cNvSpPr txBox="1"/>
          <p:nvPr/>
        </p:nvSpPr>
        <p:spPr>
          <a:xfrm>
            <a:off x="4889500" y="1545167"/>
            <a:ext cx="6889750" cy="4674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2200">
                <a:latin typeface="Calibri"/>
                <a:ea typeface="Calibri"/>
                <a:cs typeface="Calibri"/>
              </a:rPr>
              <a:t>Critical writing is often contrasted with descriptive writing</a:t>
            </a:r>
          </a:p>
          <a:p>
            <a:pPr marL="285750" indent="-285750">
              <a:lnSpc>
                <a:spcPct val="90000"/>
              </a:lnSpc>
              <a:spcBef>
                <a:spcPts val="1000"/>
              </a:spcBef>
              <a:buFont typeface="Arial"/>
              <a:buChar char="•"/>
            </a:pPr>
            <a:endParaRPr lang="en-US" sz="800" dirty="0">
              <a:latin typeface="Calibri"/>
              <a:ea typeface="Calibri"/>
              <a:cs typeface="Calibri"/>
            </a:endParaRPr>
          </a:p>
          <a:p>
            <a:pPr marL="285750" indent="-285750">
              <a:lnSpc>
                <a:spcPct val="90000"/>
              </a:lnSpc>
              <a:spcBef>
                <a:spcPts val="1000"/>
              </a:spcBef>
              <a:buFont typeface="Arial"/>
              <a:buChar char="•"/>
            </a:pPr>
            <a:r>
              <a:rPr lang="en-US" sz="2200">
                <a:latin typeface="Calibri"/>
                <a:ea typeface="Calibri"/>
                <a:cs typeface="Calibri"/>
              </a:rPr>
              <a:t>Descriptive writing simply describes what something is like</a:t>
            </a:r>
          </a:p>
          <a:p>
            <a:pPr marL="285750" indent="-285750">
              <a:lnSpc>
                <a:spcPct val="90000"/>
              </a:lnSpc>
              <a:spcBef>
                <a:spcPts val="1000"/>
              </a:spcBef>
              <a:buFont typeface="Arial"/>
              <a:buChar char="•"/>
            </a:pPr>
            <a:endParaRPr lang="en-US" sz="800" dirty="0">
              <a:latin typeface="Calibri"/>
              <a:ea typeface="Calibri"/>
              <a:cs typeface="Calibri"/>
            </a:endParaRPr>
          </a:p>
          <a:p>
            <a:pPr marL="285750" indent="-285750">
              <a:lnSpc>
                <a:spcPct val="90000"/>
              </a:lnSpc>
              <a:spcBef>
                <a:spcPts val="1000"/>
              </a:spcBef>
              <a:buFont typeface="Arial"/>
              <a:buChar char="•"/>
            </a:pPr>
            <a:r>
              <a:rPr lang="en-US" sz="2200">
                <a:latin typeface="Calibri"/>
                <a:ea typeface="Calibri"/>
                <a:cs typeface="Calibri"/>
              </a:rPr>
              <a:t>Some description is still necessary in your writing, for example to:</a:t>
            </a:r>
          </a:p>
          <a:p>
            <a:pPr>
              <a:lnSpc>
                <a:spcPct val="90000"/>
              </a:lnSpc>
              <a:spcBef>
                <a:spcPts val="1000"/>
              </a:spcBef>
            </a:pPr>
            <a:endParaRPr lang="en-US" sz="2200" dirty="0">
              <a:latin typeface="Calibri"/>
              <a:ea typeface="Calibri"/>
              <a:cs typeface="Calibri"/>
            </a:endParaRPr>
          </a:p>
          <a:p>
            <a:pPr marL="742950" lvl="1" indent="-285750">
              <a:lnSpc>
                <a:spcPct val="90000"/>
              </a:lnSpc>
              <a:spcBef>
                <a:spcPts val="500"/>
              </a:spcBef>
              <a:buFont typeface="Arial"/>
              <a:buChar char="•"/>
            </a:pPr>
            <a:r>
              <a:rPr lang="en-US" sz="1900">
                <a:latin typeface="Calibri"/>
                <a:ea typeface="Calibri"/>
                <a:cs typeface="Calibri"/>
              </a:rPr>
              <a:t>Give the background of your research</a:t>
            </a:r>
          </a:p>
          <a:p>
            <a:pPr marL="742950" lvl="1" indent="-285750">
              <a:lnSpc>
                <a:spcPct val="90000"/>
              </a:lnSpc>
              <a:spcBef>
                <a:spcPts val="500"/>
              </a:spcBef>
              <a:buFont typeface="Arial"/>
              <a:buChar char="•"/>
            </a:pPr>
            <a:r>
              <a:rPr lang="en-US" sz="1900">
                <a:latin typeface="Calibri"/>
                <a:ea typeface="Calibri"/>
                <a:cs typeface="Calibri"/>
              </a:rPr>
              <a:t>Describe the methodology and methods </a:t>
            </a:r>
          </a:p>
          <a:p>
            <a:pPr marL="742950" lvl="1" indent="-285750">
              <a:lnSpc>
                <a:spcPct val="90000"/>
              </a:lnSpc>
              <a:spcBef>
                <a:spcPts val="500"/>
              </a:spcBef>
              <a:buFont typeface="Arial"/>
              <a:buChar char="•"/>
            </a:pPr>
            <a:r>
              <a:rPr lang="en-US" sz="1900">
                <a:latin typeface="Calibri"/>
                <a:ea typeface="Calibri"/>
                <a:cs typeface="Calibri"/>
              </a:rPr>
              <a:t>Provide facts and figures about a particular topic or issue</a:t>
            </a:r>
          </a:p>
          <a:p>
            <a:pPr marL="742950" lvl="1" indent="-285750">
              <a:lnSpc>
                <a:spcPct val="90000"/>
              </a:lnSpc>
              <a:spcBef>
                <a:spcPts val="500"/>
              </a:spcBef>
              <a:buFont typeface="Arial"/>
              <a:buChar char="•"/>
            </a:pPr>
            <a:r>
              <a:rPr lang="en-US" sz="1900">
                <a:latin typeface="Calibri"/>
                <a:ea typeface="Calibri"/>
                <a:cs typeface="Calibri"/>
              </a:rPr>
              <a:t>Outline the history or context of a topic or issue</a:t>
            </a:r>
            <a:endParaRPr lang="en-GB"/>
          </a:p>
          <a:p>
            <a:pPr algn="l"/>
            <a:endParaRPr lang="en-GB" dirty="0">
              <a:cs typeface="Arial"/>
            </a:endParaRPr>
          </a:p>
        </p:txBody>
      </p:sp>
    </p:spTree>
    <p:extLst>
      <p:ext uri="{BB962C8B-B14F-4D97-AF65-F5344CB8AC3E}">
        <p14:creationId xmlns:p14="http://schemas.microsoft.com/office/powerpoint/2010/main" val="3204939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4A864D7-AB48-ABD2-95EE-4DEA59386923}"/>
              </a:ext>
            </a:extLst>
          </p:cNvPr>
          <p:cNvSpPr>
            <a:spLocks noGrp="1"/>
          </p:cNvSpPr>
          <p:nvPr>
            <p:ph type="title"/>
          </p:nvPr>
        </p:nvSpPr>
        <p:spPr/>
        <p:txBody>
          <a:bodyPr/>
          <a:lstStyle/>
          <a:p>
            <a:r>
              <a:rPr lang="en-GB"/>
              <a:t>Getting the balance right</a:t>
            </a:r>
          </a:p>
        </p:txBody>
      </p:sp>
      <p:pic>
        <p:nvPicPr>
          <p:cNvPr id="7" name="Content Placeholder 6">
            <a:extLst>
              <a:ext uri="{FF2B5EF4-FFF2-40B4-BE49-F238E27FC236}">
                <a16:creationId xmlns:a16="http://schemas.microsoft.com/office/drawing/2014/main" id="{C5F2AE7F-5E48-A389-80C2-FB4B2E0374F5}"/>
              </a:ext>
            </a:extLst>
          </p:cNvPr>
          <p:cNvPicPr>
            <a:picLocks noGrp="1" noChangeAspect="1"/>
          </p:cNvPicPr>
          <p:nvPr>
            <p:ph sz="quarter" idx="10"/>
          </p:nvPr>
        </p:nvPicPr>
        <p:blipFill>
          <a:blip r:embed="rId3"/>
          <a:stretch>
            <a:fillRect/>
          </a:stretch>
        </p:blipFill>
        <p:spPr>
          <a:xfrm>
            <a:off x="413658" y="1850571"/>
            <a:ext cx="6480856" cy="4245429"/>
          </a:xfrm>
          <a:prstGeom prst="rect">
            <a:avLst/>
          </a:prstGeom>
        </p:spPr>
      </p:pic>
      <p:sp>
        <p:nvSpPr>
          <p:cNvPr id="9" name="TextBox 8">
            <a:extLst>
              <a:ext uri="{FF2B5EF4-FFF2-40B4-BE49-F238E27FC236}">
                <a16:creationId xmlns:a16="http://schemas.microsoft.com/office/drawing/2014/main" id="{0D15A6E1-CED4-F985-AFFF-AE77C9B7E697}"/>
              </a:ext>
            </a:extLst>
          </p:cNvPr>
          <p:cNvSpPr txBox="1"/>
          <p:nvPr/>
        </p:nvSpPr>
        <p:spPr>
          <a:xfrm>
            <a:off x="7249887" y="2195623"/>
            <a:ext cx="4746171" cy="2246769"/>
          </a:xfrm>
          <a:prstGeom prst="rect">
            <a:avLst/>
          </a:prstGeom>
          <a:noFill/>
        </p:spPr>
        <p:txBody>
          <a:bodyPr wrap="square">
            <a:spAutoFit/>
          </a:bodyPr>
          <a:lstStyle/>
          <a:p>
            <a:r>
              <a:rPr lang="en-GB" sz="2000">
                <a:solidFill>
                  <a:schemeClr val="bg2">
                    <a:lumMod val="25000"/>
                  </a:schemeClr>
                </a:solidFill>
              </a:rPr>
              <a:t>Academic writing requires some element of both descriptive and critical writing in the same document… </a:t>
            </a:r>
          </a:p>
          <a:p>
            <a:endParaRPr lang="en-GB" sz="2000">
              <a:solidFill>
                <a:schemeClr val="bg2">
                  <a:lumMod val="25000"/>
                </a:schemeClr>
              </a:solidFill>
            </a:endParaRPr>
          </a:p>
          <a:p>
            <a:r>
              <a:rPr lang="en-GB" sz="2000">
                <a:solidFill>
                  <a:schemeClr val="bg2">
                    <a:lumMod val="25000"/>
                  </a:schemeClr>
                </a:solidFill>
              </a:rPr>
              <a:t>The descriptive writing helps provides the structure for critical writing…</a:t>
            </a:r>
          </a:p>
          <a:p>
            <a:endParaRPr lang="en-GB" sz="2000">
              <a:solidFill>
                <a:schemeClr val="bg2">
                  <a:lumMod val="25000"/>
                </a:schemeClr>
              </a:solidFill>
            </a:endParaRPr>
          </a:p>
        </p:txBody>
      </p:sp>
    </p:spTree>
    <p:extLst>
      <p:ext uri="{BB962C8B-B14F-4D97-AF65-F5344CB8AC3E}">
        <p14:creationId xmlns:p14="http://schemas.microsoft.com/office/powerpoint/2010/main" val="1318889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BAC4177-E830-548F-A622-997B8E64959A}"/>
              </a:ext>
            </a:extLst>
          </p:cNvPr>
          <p:cNvSpPr>
            <a:spLocks noGrp="1"/>
          </p:cNvSpPr>
          <p:nvPr>
            <p:ph type="title"/>
          </p:nvPr>
        </p:nvSpPr>
        <p:spPr/>
        <p:txBody>
          <a:bodyPr>
            <a:normAutofit/>
          </a:bodyPr>
          <a:lstStyle/>
          <a:p>
            <a:r>
              <a:rPr lang="en-GB"/>
              <a:t>Critically Evaluating Literature</a:t>
            </a:r>
          </a:p>
        </p:txBody>
      </p:sp>
      <p:sp>
        <p:nvSpPr>
          <p:cNvPr id="4" name="TextBox 3">
            <a:extLst>
              <a:ext uri="{FF2B5EF4-FFF2-40B4-BE49-F238E27FC236}">
                <a16:creationId xmlns:a16="http://schemas.microsoft.com/office/drawing/2014/main" id="{C445E202-07BC-B49D-FC45-C12569429D5F}"/>
              </a:ext>
            </a:extLst>
          </p:cNvPr>
          <p:cNvSpPr txBox="1"/>
          <p:nvPr/>
        </p:nvSpPr>
        <p:spPr>
          <a:xfrm>
            <a:off x="1047749" y="1756833"/>
            <a:ext cx="10668000" cy="4584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1600">
                <a:solidFill>
                  <a:schemeClr val="tx1">
                    <a:lumMod val="85000"/>
                    <a:lumOff val="15000"/>
                  </a:schemeClr>
                </a:solidFill>
                <a:latin typeface="Calibri"/>
                <a:ea typeface="Calibri"/>
                <a:cs typeface="Calibri"/>
              </a:rPr>
              <a:t>One way to make sure you do this is to ask questions of the texts</a:t>
            </a:r>
            <a:endParaRPr lang="en-US" sz="1600">
              <a:solidFill>
                <a:schemeClr val="tx1">
                  <a:lumMod val="85000"/>
                  <a:lumOff val="15000"/>
                </a:schemeClr>
              </a:solidFill>
              <a:latin typeface="Calibri"/>
              <a:ea typeface="Calibri"/>
              <a:cs typeface="Calibri"/>
            </a:endParaRPr>
          </a:p>
          <a:p>
            <a:pPr marL="285750" indent="-285750">
              <a:lnSpc>
                <a:spcPct val="90000"/>
              </a:lnSpc>
              <a:spcBef>
                <a:spcPts val="1000"/>
              </a:spcBef>
              <a:buFont typeface="Arial"/>
              <a:buChar char="•"/>
            </a:pPr>
            <a:r>
              <a:rPr lang="en-GB" sz="1600">
                <a:solidFill>
                  <a:schemeClr val="tx1">
                    <a:lumMod val="85000"/>
                    <a:lumOff val="15000"/>
                  </a:schemeClr>
                </a:solidFill>
                <a:latin typeface="Calibri"/>
                <a:ea typeface="Calibri"/>
                <a:cs typeface="Calibri"/>
              </a:rPr>
              <a:t>Who, What, When, Where, Why…?</a:t>
            </a:r>
            <a:endParaRPr lang="en-US" sz="1600">
              <a:solidFill>
                <a:schemeClr val="tx1">
                  <a:lumMod val="85000"/>
                  <a:lumOff val="15000"/>
                </a:schemeClr>
              </a:solidFill>
              <a:latin typeface="Calibri"/>
              <a:ea typeface="Calibri"/>
              <a:cs typeface="Calibri"/>
            </a:endParaRPr>
          </a:p>
          <a:p>
            <a:pPr marL="342900" indent="-342900">
              <a:lnSpc>
                <a:spcPct val="90000"/>
              </a:lnSpc>
              <a:spcBef>
                <a:spcPts val="1000"/>
              </a:spcBef>
              <a:buFont typeface="Arial,Sans-Serif"/>
              <a:buChar char="•"/>
            </a:pPr>
            <a:r>
              <a:rPr lang="en-GB" sz="1600">
                <a:solidFill>
                  <a:schemeClr val="tx1">
                    <a:lumMod val="85000"/>
                    <a:lumOff val="15000"/>
                  </a:schemeClr>
                </a:solidFill>
                <a:latin typeface="Calibri"/>
                <a:ea typeface="Calibri"/>
                <a:cs typeface="Calibri"/>
              </a:rPr>
              <a:t>Lots of different critical appraisal tools, CRAAP, CASP many more:</a:t>
            </a:r>
          </a:p>
          <a:p>
            <a:pPr marL="342900" indent="-342900">
              <a:lnSpc>
                <a:spcPct val="90000"/>
              </a:lnSpc>
              <a:spcBef>
                <a:spcPts val="1000"/>
              </a:spcBef>
              <a:buFont typeface="Arial,Sans-Serif"/>
              <a:buChar char="•"/>
            </a:pPr>
            <a:r>
              <a:rPr lang="en-GB" sz="1600">
                <a:solidFill>
                  <a:schemeClr val="tx1">
                    <a:lumMod val="85000"/>
                    <a:lumOff val="15000"/>
                  </a:schemeClr>
                </a:solidFill>
                <a:latin typeface="Calibri"/>
                <a:ea typeface="Calibri"/>
                <a:cs typeface="Calibri"/>
              </a:rPr>
              <a:t>Or develop your own:</a:t>
            </a:r>
            <a:endParaRPr lang="en-US" sz="1600">
              <a:solidFill>
                <a:schemeClr val="tx1">
                  <a:lumMod val="85000"/>
                  <a:lumOff val="15000"/>
                </a:schemeClr>
              </a:solidFill>
              <a:latin typeface="Calibri"/>
              <a:ea typeface="Calibri"/>
              <a:cs typeface="Calibri"/>
            </a:endParaRPr>
          </a:p>
          <a:p>
            <a:pPr marL="342900" indent="-342900">
              <a:lnSpc>
                <a:spcPct val="90000"/>
              </a:lnSpc>
              <a:spcBef>
                <a:spcPts val="1000"/>
              </a:spcBef>
              <a:buFont typeface="Arial,Sans-Serif"/>
              <a:buChar char="•"/>
            </a:pPr>
            <a:endParaRPr lang="en-GB" sz="1600">
              <a:latin typeface="Calibri"/>
              <a:ea typeface="Calibri"/>
              <a:cs typeface="Calibri"/>
            </a:endParaRPr>
          </a:p>
          <a:p>
            <a:pPr marL="800100" lvl="1" indent="-342900">
              <a:lnSpc>
                <a:spcPct val="90000"/>
              </a:lnSpc>
              <a:spcBef>
                <a:spcPts val="500"/>
              </a:spcBef>
              <a:buFont typeface="Arial,Sans-Serif"/>
              <a:buChar char="•"/>
            </a:pPr>
            <a:r>
              <a:rPr lang="en-GB" sz="1600">
                <a:solidFill>
                  <a:schemeClr val="tx1">
                    <a:lumMod val="85000"/>
                    <a:lumOff val="15000"/>
                  </a:schemeClr>
                </a:solidFill>
                <a:latin typeface="Calibri"/>
                <a:ea typeface="Calibri"/>
                <a:cs typeface="Calibri"/>
              </a:rPr>
              <a:t>When was the work written and is that relevant?</a:t>
            </a:r>
            <a:endParaRPr lang="en-US" sz="1600">
              <a:solidFill>
                <a:schemeClr val="tx1">
                  <a:lumMod val="85000"/>
                  <a:lumOff val="15000"/>
                </a:schemeClr>
              </a:solidFill>
              <a:latin typeface="Calibri"/>
              <a:ea typeface="Calibri"/>
              <a:cs typeface="Calibri"/>
            </a:endParaRPr>
          </a:p>
          <a:p>
            <a:pPr marL="800100" lvl="1" indent="-342900">
              <a:lnSpc>
                <a:spcPct val="90000"/>
              </a:lnSpc>
              <a:spcBef>
                <a:spcPts val="500"/>
              </a:spcBef>
              <a:buFont typeface="Arial,Sans-Serif"/>
              <a:buChar char="•"/>
            </a:pPr>
            <a:r>
              <a:rPr lang="en-GB" sz="1600">
                <a:solidFill>
                  <a:schemeClr val="tx1">
                    <a:lumMod val="85000"/>
                    <a:lumOff val="15000"/>
                  </a:schemeClr>
                </a:solidFill>
                <a:latin typeface="Calibri"/>
                <a:ea typeface="Calibri"/>
                <a:cs typeface="Calibri"/>
              </a:rPr>
              <a:t>Who wrote it and is that relevant?</a:t>
            </a:r>
            <a:endParaRPr lang="en-US" sz="1600">
              <a:solidFill>
                <a:schemeClr val="tx1">
                  <a:lumMod val="85000"/>
                  <a:lumOff val="15000"/>
                </a:schemeClr>
              </a:solidFill>
              <a:latin typeface="Calibri"/>
              <a:ea typeface="Calibri"/>
              <a:cs typeface="Calibri"/>
            </a:endParaRPr>
          </a:p>
          <a:p>
            <a:pPr marL="800100" lvl="1" indent="-342900">
              <a:lnSpc>
                <a:spcPct val="90000"/>
              </a:lnSpc>
              <a:spcBef>
                <a:spcPts val="500"/>
              </a:spcBef>
              <a:buFont typeface="Arial,Sans-Serif"/>
              <a:buChar char="•"/>
            </a:pPr>
            <a:r>
              <a:rPr lang="en-GB" sz="1600">
                <a:solidFill>
                  <a:schemeClr val="tx1">
                    <a:lumMod val="85000"/>
                    <a:lumOff val="15000"/>
                  </a:schemeClr>
                </a:solidFill>
                <a:latin typeface="Calibri"/>
                <a:ea typeface="Calibri"/>
                <a:cs typeface="Calibri"/>
              </a:rPr>
              <a:t>What are their sources?</a:t>
            </a:r>
            <a:endParaRPr lang="en-US" sz="1600">
              <a:solidFill>
                <a:schemeClr val="tx1">
                  <a:lumMod val="85000"/>
                  <a:lumOff val="15000"/>
                </a:schemeClr>
              </a:solidFill>
              <a:latin typeface="Calibri"/>
              <a:ea typeface="Calibri"/>
              <a:cs typeface="Calibri"/>
            </a:endParaRPr>
          </a:p>
          <a:p>
            <a:pPr marL="800100" lvl="1" indent="-342900">
              <a:lnSpc>
                <a:spcPct val="90000"/>
              </a:lnSpc>
              <a:spcBef>
                <a:spcPts val="500"/>
              </a:spcBef>
              <a:buFont typeface="Arial,Sans-Serif"/>
              <a:buChar char="•"/>
            </a:pPr>
            <a:r>
              <a:rPr lang="en-GB" sz="1600">
                <a:solidFill>
                  <a:schemeClr val="tx1">
                    <a:lumMod val="85000"/>
                    <a:lumOff val="15000"/>
                  </a:schemeClr>
                </a:solidFill>
                <a:latin typeface="Calibri"/>
                <a:ea typeface="Calibri"/>
                <a:cs typeface="Calibri"/>
              </a:rPr>
              <a:t>Is their conclusion justified? Is it supported by the evidence?</a:t>
            </a:r>
            <a:endParaRPr lang="en-US" sz="1600">
              <a:solidFill>
                <a:schemeClr val="tx1">
                  <a:lumMod val="85000"/>
                  <a:lumOff val="15000"/>
                </a:schemeClr>
              </a:solidFill>
              <a:latin typeface="Calibri"/>
              <a:ea typeface="Calibri"/>
              <a:cs typeface="Calibri"/>
            </a:endParaRPr>
          </a:p>
          <a:p>
            <a:pPr marL="800100" lvl="1" indent="-342900">
              <a:lnSpc>
                <a:spcPct val="90000"/>
              </a:lnSpc>
              <a:spcBef>
                <a:spcPts val="500"/>
              </a:spcBef>
              <a:buFont typeface="Arial,Sans-Serif"/>
              <a:buChar char="•"/>
            </a:pPr>
            <a:r>
              <a:rPr lang="en-GB" sz="1600">
                <a:solidFill>
                  <a:schemeClr val="tx1">
                    <a:lumMod val="85000"/>
                    <a:lumOff val="15000"/>
                  </a:schemeClr>
                </a:solidFill>
                <a:latin typeface="Calibri"/>
                <a:ea typeface="Calibri"/>
                <a:cs typeface="Calibri"/>
              </a:rPr>
              <a:t>What are the flaws in their work? What are the positives?</a:t>
            </a:r>
            <a:endParaRPr lang="en-US" sz="1600">
              <a:solidFill>
                <a:schemeClr val="tx1">
                  <a:lumMod val="85000"/>
                  <a:lumOff val="15000"/>
                </a:schemeClr>
              </a:solidFill>
              <a:latin typeface="Calibri"/>
              <a:ea typeface="Calibri"/>
              <a:cs typeface="Calibri"/>
            </a:endParaRPr>
          </a:p>
          <a:p>
            <a:pPr marL="800100" lvl="1" indent="-342900">
              <a:lnSpc>
                <a:spcPct val="90000"/>
              </a:lnSpc>
              <a:spcBef>
                <a:spcPts val="500"/>
              </a:spcBef>
              <a:buFont typeface="Arial,Sans-Serif"/>
              <a:buChar char="•"/>
            </a:pPr>
            <a:r>
              <a:rPr lang="en-GB" sz="1600">
                <a:solidFill>
                  <a:schemeClr val="tx1">
                    <a:lumMod val="85000"/>
                    <a:lumOff val="15000"/>
                  </a:schemeClr>
                </a:solidFill>
                <a:latin typeface="Calibri"/>
                <a:ea typeface="Calibri"/>
                <a:cs typeface="Calibri"/>
              </a:rPr>
              <a:t>Does the author support a certain theory, method or school </a:t>
            </a:r>
            <a:r>
              <a:rPr lang="en-GB" sz="1600" err="1">
                <a:solidFill>
                  <a:schemeClr val="tx1">
                    <a:lumMod val="85000"/>
                    <a:lumOff val="15000"/>
                  </a:schemeClr>
                </a:solidFill>
                <a:latin typeface="Calibri"/>
                <a:ea typeface="Calibri"/>
                <a:cs typeface="Calibri"/>
              </a:rPr>
              <a:t>ofthought</a:t>
            </a:r>
            <a:r>
              <a:rPr lang="en-GB" sz="1600">
                <a:solidFill>
                  <a:schemeClr val="tx1">
                    <a:lumMod val="85000"/>
                    <a:lumOff val="15000"/>
                  </a:schemeClr>
                </a:solidFill>
                <a:latin typeface="Calibri"/>
                <a:ea typeface="Calibri"/>
                <a:cs typeface="Calibri"/>
              </a:rPr>
              <a:t>?</a:t>
            </a:r>
            <a:endParaRPr lang="en-US" sz="1600">
              <a:solidFill>
                <a:schemeClr val="tx1">
                  <a:lumMod val="85000"/>
                  <a:lumOff val="15000"/>
                </a:schemeClr>
              </a:solidFill>
              <a:latin typeface="Calibri"/>
              <a:ea typeface="Calibri"/>
              <a:cs typeface="Calibri"/>
            </a:endParaRPr>
          </a:p>
          <a:p>
            <a:pPr marL="800100" lvl="1" indent="-342900">
              <a:lnSpc>
                <a:spcPct val="90000"/>
              </a:lnSpc>
              <a:spcBef>
                <a:spcPts val="500"/>
              </a:spcBef>
              <a:buFont typeface="Arial,Sans-Serif"/>
              <a:buChar char="•"/>
            </a:pPr>
            <a:r>
              <a:rPr lang="en-GB" sz="1600">
                <a:solidFill>
                  <a:schemeClr val="tx1">
                    <a:lumMod val="85000"/>
                    <a:lumOff val="15000"/>
                  </a:schemeClr>
                </a:solidFill>
                <a:latin typeface="Calibri"/>
                <a:ea typeface="Calibri"/>
                <a:cs typeface="Calibri"/>
              </a:rPr>
              <a:t>How does the work fit in with other literature? </a:t>
            </a:r>
            <a:endParaRPr lang="en-US" sz="1600">
              <a:solidFill>
                <a:schemeClr val="tx1">
                  <a:lumMod val="85000"/>
                  <a:lumOff val="15000"/>
                </a:schemeClr>
              </a:solidFill>
              <a:latin typeface="Calibri"/>
              <a:ea typeface="Calibri"/>
              <a:cs typeface="Calibri"/>
            </a:endParaRPr>
          </a:p>
          <a:p>
            <a:pPr lvl="1">
              <a:lnSpc>
                <a:spcPct val="90000"/>
              </a:lnSpc>
              <a:spcBef>
                <a:spcPts val="500"/>
              </a:spcBef>
            </a:pPr>
            <a:r>
              <a:rPr lang="en-GB" sz="1600">
                <a:solidFill>
                  <a:schemeClr val="tx1">
                    <a:lumMod val="85000"/>
                    <a:lumOff val="15000"/>
                  </a:schemeClr>
                </a:solidFill>
                <a:latin typeface="Calibri"/>
                <a:ea typeface="Calibri"/>
                <a:cs typeface="Calibri"/>
              </a:rPr>
              <a:t>(I.e. does it support what others have said or argue against others?).</a:t>
            </a:r>
            <a:endParaRPr lang="en-US" sz="1600">
              <a:solidFill>
                <a:schemeClr val="tx1">
                  <a:lumMod val="85000"/>
                  <a:lumOff val="15000"/>
                </a:schemeClr>
              </a:solidFill>
              <a:latin typeface="Calibri"/>
              <a:ea typeface="Calibri"/>
              <a:cs typeface="Calibri"/>
            </a:endParaRPr>
          </a:p>
          <a:p>
            <a:pPr marL="285750" indent="-285750">
              <a:lnSpc>
                <a:spcPct val="90000"/>
              </a:lnSpc>
              <a:spcBef>
                <a:spcPts val="1000"/>
              </a:spcBef>
              <a:buFont typeface="Arial"/>
              <a:buChar char="•"/>
            </a:pPr>
            <a:endParaRPr lang="en-GB" sz="1300">
              <a:latin typeface="Calibri"/>
              <a:ea typeface="Calibri"/>
              <a:cs typeface="Calibri"/>
            </a:endParaRPr>
          </a:p>
          <a:p>
            <a:pPr algn="l"/>
            <a:endParaRPr lang="en-GB">
              <a:cs typeface="Arial"/>
            </a:endParaRPr>
          </a:p>
        </p:txBody>
      </p:sp>
    </p:spTree>
    <p:extLst>
      <p:ext uri="{BB962C8B-B14F-4D97-AF65-F5344CB8AC3E}">
        <p14:creationId xmlns:p14="http://schemas.microsoft.com/office/powerpoint/2010/main" val="4292642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72F04C-F12E-96FD-E3C6-D2D762D97FF4}"/>
              </a:ext>
            </a:extLst>
          </p:cNvPr>
          <p:cNvSpPr>
            <a:spLocks noGrp="1"/>
          </p:cNvSpPr>
          <p:nvPr>
            <p:ph type="title"/>
          </p:nvPr>
        </p:nvSpPr>
        <p:spPr/>
        <p:txBody>
          <a:bodyPr/>
          <a:lstStyle/>
          <a:p>
            <a:r>
              <a:rPr lang="en-GB"/>
              <a:t>Summarise &amp; Synthesise</a:t>
            </a:r>
          </a:p>
        </p:txBody>
      </p:sp>
      <p:sp>
        <p:nvSpPr>
          <p:cNvPr id="5" name="Content Placeholder 4">
            <a:extLst>
              <a:ext uri="{FF2B5EF4-FFF2-40B4-BE49-F238E27FC236}">
                <a16:creationId xmlns:a16="http://schemas.microsoft.com/office/drawing/2014/main" id="{767CFA01-B981-7792-8C8A-B89492606174}"/>
              </a:ext>
            </a:extLst>
          </p:cNvPr>
          <p:cNvSpPr>
            <a:spLocks noGrp="1"/>
          </p:cNvSpPr>
          <p:nvPr>
            <p:ph idx="1"/>
          </p:nvPr>
        </p:nvSpPr>
        <p:spPr/>
        <p:txBody>
          <a:bodyPr>
            <a:normAutofit fontScale="85000" lnSpcReduction="10000"/>
          </a:bodyPr>
          <a:lstStyle/>
          <a:p>
            <a:pPr marL="0" indent="0" algn="ctr">
              <a:lnSpc>
                <a:spcPct val="150000"/>
              </a:lnSpc>
              <a:buNone/>
            </a:pPr>
            <a:r>
              <a:rPr lang="en-GB" sz="2400"/>
              <a:t>When you have all of your texts, ask yourself:</a:t>
            </a:r>
          </a:p>
          <a:p>
            <a:pPr marL="0" indent="0" algn="ctr">
              <a:lnSpc>
                <a:spcPct val="150000"/>
              </a:lnSpc>
              <a:buNone/>
            </a:pPr>
            <a:r>
              <a:rPr lang="en-GB" sz="2400" b="1" i="1"/>
              <a:t>What is the Big Picture?</a:t>
            </a:r>
            <a:endParaRPr lang="en-GB" sz="2400"/>
          </a:p>
          <a:p>
            <a:pPr lvl="1">
              <a:lnSpc>
                <a:spcPct val="150000"/>
              </a:lnSpc>
            </a:pPr>
            <a:r>
              <a:rPr lang="en-GB"/>
              <a:t>What ideas seem to come up in several articles?</a:t>
            </a:r>
          </a:p>
          <a:p>
            <a:pPr lvl="1">
              <a:lnSpc>
                <a:spcPct val="150000"/>
              </a:lnSpc>
            </a:pPr>
            <a:r>
              <a:rPr lang="en-GB"/>
              <a:t>Are the same ideas presented from the same or different perspectives?</a:t>
            </a:r>
          </a:p>
          <a:p>
            <a:pPr lvl="1">
              <a:lnSpc>
                <a:spcPct val="150000"/>
              </a:lnSpc>
            </a:pPr>
            <a:r>
              <a:rPr lang="en-GB"/>
              <a:t>Are there any major debates ?</a:t>
            </a:r>
          </a:p>
          <a:p>
            <a:pPr lvl="1">
              <a:lnSpc>
                <a:spcPct val="150000"/>
              </a:lnSpc>
            </a:pPr>
            <a:r>
              <a:rPr lang="en-GB"/>
              <a:t>Does there seem to be a change in thought over time/from different disciplines? i.e. </a:t>
            </a:r>
            <a:r>
              <a:rPr lang="en-US" altLang="en-US"/>
              <a:t>Demonstrate a “paradigm shift”</a:t>
            </a:r>
          </a:p>
          <a:p>
            <a:endParaRPr lang="en-GB"/>
          </a:p>
        </p:txBody>
      </p:sp>
    </p:spTree>
    <p:extLst>
      <p:ext uri="{BB962C8B-B14F-4D97-AF65-F5344CB8AC3E}">
        <p14:creationId xmlns:p14="http://schemas.microsoft.com/office/powerpoint/2010/main" val="370192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AF2112-8BE5-4528-DCCD-5939A9903A97}"/>
              </a:ext>
            </a:extLst>
          </p:cNvPr>
          <p:cNvSpPr>
            <a:spLocks noGrp="1"/>
          </p:cNvSpPr>
          <p:nvPr>
            <p:ph type="title"/>
          </p:nvPr>
        </p:nvSpPr>
        <p:spPr/>
        <p:txBody>
          <a:bodyPr/>
          <a:lstStyle/>
          <a:p>
            <a:r>
              <a:rPr lang="en-GB"/>
              <a:t>Critique &amp; Compare</a:t>
            </a:r>
          </a:p>
        </p:txBody>
      </p:sp>
      <p:pic>
        <p:nvPicPr>
          <p:cNvPr id="6146" name="Picture 2" descr="Compare and Contrast: APA's Resource for IDPs">
            <a:extLst>
              <a:ext uri="{FF2B5EF4-FFF2-40B4-BE49-F238E27FC236}">
                <a16:creationId xmlns:a16="http://schemas.microsoft.com/office/drawing/2014/main" id="{60BD61F4-024C-89F3-51B2-D607C9F86905}"/>
              </a:ext>
            </a:extLst>
          </p:cNvPr>
          <p:cNvPicPr>
            <a:picLocks noGrp="1" noChangeAspect="1" noChangeArrowheads="1"/>
          </p:cNvPicPr>
          <p:nvPr>
            <p:ph sz="quarter" idx="10"/>
          </p:nvPr>
        </p:nvPicPr>
        <p:blipFill>
          <a:blip r:embed="rId2">
            <a:extLst>
              <a:ext uri="{28A0092B-C50C-407E-A947-70E740481C1C}">
                <a14:useLocalDpi xmlns:a14="http://schemas.microsoft.com/office/drawing/2010/main" val="0"/>
              </a:ext>
            </a:extLst>
          </a:blip>
          <a:srcRect/>
          <a:stretch>
            <a:fillRect/>
          </a:stretch>
        </p:blipFill>
        <p:spPr bwMode="auto">
          <a:xfrm>
            <a:off x="211113" y="2489427"/>
            <a:ext cx="4162221" cy="187914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1EE06F0-A21D-7EF5-1C09-10396FF1523F}"/>
              </a:ext>
            </a:extLst>
          </p:cNvPr>
          <p:cNvSpPr txBox="1"/>
          <p:nvPr/>
        </p:nvSpPr>
        <p:spPr>
          <a:xfrm>
            <a:off x="4770668" y="1566700"/>
            <a:ext cx="6096000" cy="4856714"/>
          </a:xfrm>
          <a:prstGeom prst="rect">
            <a:avLst/>
          </a:prstGeom>
          <a:noFill/>
        </p:spPr>
        <p:txBody>
          <a:bodyPr wrap="square">
            <a:spAutoFit/>
          </a:bodyPr>
          <a:lstStyle/>
          <a:p>
            <a:pPr marL="0" indent="0" algn="ctr">
              <a:lnSpc>
                <a:spcPct val="150000"/>
              </a:lnSpc>
              <a:buNone/>
            </a:pPr>
            <a:r>
              <a:rPr lang="en-GB" sz="1800"/>
              <a:t>When you have all of your texts, ask yourself:</a:t>
            </a:r>
          </a:p>
          <a:p>
            <a:pPr marL="0" indent="0" algn="ctr">
              <a:lnSpc>
                <a:spcPct val="150000"/>
              </a:lnSpc>
              <a:buNone/>
            </a:pPr>
            <a:r>
              <a:rPr lang="en-GB" sz="1800" b="1" i="1"/>
              <a:t>What are the strengths and weaknesses of the body of literature</a:t>
            </a:r>
            <a:endParaRPr lang="en-GB" sz="1800"/>
          </a:p>
          <a:p>
            <a:pPr marL="0" indent="0" eaLnBrk="1" hangingPunct="1">
              <a:lnSpc>
                <a:spcPct val="90000"/>
              </a:lnSpc>
              <a:spcAft>
                <a:spcPct val="50000"/>
              </a:spcAft>
              <a:buNone/>
            </a:pPr>
            <a:endParaRPr lang="en-US" altLang="en-US" sz="1800"/>
          </a:p>
          <a:p>
            <a:pPr marL="285750" indent="-285750" eaLnBrk="1" hangingPunct="1">
              <a:lnSpc>
                <a:spcPct val="90000"/>
              </a:lnSpc>
              <a:spcAft>
                <a:spcPct val="50000"/>
              </a:spcAft>
              <a:buFont typeface="Arial" panose="020B0604020202020204" pitchFamily="34" charset="0"/>
              <a:buChar char="•"/>
            </a:pPr>
            <a:r>
              <a:rPr lang="en-US" altLang="en-US" sz="1800"/>
              <a:t>How/do the different studies relate? </a:t>
            </a:r>
          </a:p>
          <a:p>
            <a:pPr marL="285750" indent="-285750" eaLnBrk="1" hangingPunct="1">
              <a:lnSpc>
                <a:spcPct val="90000"/>
              </a:lnSpc>
              <a:spcAft>
                <a:spcPct val="50000"/>
              </a:spcAft>
              <a:buFont typeface="Arial" panose="020B0604020202020204" pitchFamily="34" charset="0"/>
              <a:buChar char="•"/>
            </a:pPr>
            <a:r>
              <a:rPr lang="en-US" altLang="en-US" sz="1800"/>
              <a:t>Do any studies introduce opposing, or controversial arguments?</a:t>
            </a:r>
          </a:p>
          <a:p>
            <a:pPr marL="285750" indent="-285750" eaLnBrk="1" hangingPunct="1">
              <a:lnSpc>
                <a:spcPct val="90000"/>
              </a:lnSpc>
              <a:spcAft>
                <a:spcPct val="50000"/>
              </a:spcAft>
              <a:buFont typeface="Arial" panose="020B0604020202020204" pitchFamily="34" charset="0"/>
              <a:buChar char="•"/>
            </a:pPr>
            <a:r>
              <a:rPr lang="en-US" altLang="en-US" sz="1800"/>
              <a:t>Are there any studies where evidence is lacking, inconclusive, contradicting, or too limited?</a:t>
            </a:r>
          </a:p>
          <a:p>
            <a:pPr marL="285750" indent="-285750" eaLnBrk="1" hangingPunct="1">
              <a:lnSpc>
                <a:spcPct val="90000"/>
              </a:lnSpc>
              <a:spcAft>
                <a:spcPct val="50000"/>
              </a:spcAft>
              <a:buFont typeface="Arial" panose="020B0604020202020204" pitchFamily="34" charset="0"/>
              <a:buChar char="•"/>
            </a:pPr>
            <a:r>
              <a:rPr lang="en-US" altLang="en-US" sz="1800"/>
              <a:t>Do any research designs or methods seem unsatisfactory/inappropriate? </a:t>
            </a:r>
          </a:p>
          <a:p>
            <a:pPr marL="285750" indent="-285750" eaLnBrk="1" hangingPunct="1">
              <a:spcAft>
                <a:spcPct val="50000"/>
              </a:spcAft>
              <a:buFont typeface="Arial" panose="020B0604020202020204" pitchFamily="34" charset="0"/>
              <a:buChar char="•"/>
            </a:pPr>
            <a:r>
              <a:rPr lang="en-GB" sz="1800"/>
              <a:t>Is the literature as a whole dominated by certain types of studies? Or Lacking is representation from certain types of studies (for example, the ‘lived experience’)</a:t>
            </a:r>
          </a:p>
        </p:txBody>
      </p:sp>
    </p:spTree>
    <p:extLst>
      <p:ext uri="{BB962C8B-B14F-4D97-AF65-F5344CB8AC3E}">
        <p14:creationId xmlns:p14="http://schemas.microsoft.com/office/powerpoint/2010/main" val="2296439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C784EFC-B9CC-1C5B-5F22-B840E3592738}"/>
              </a:ext>
            </a:extLst>
          </p:cNvPr>
          <p:cNvSpPr>
            <a:spLocks noGrp="1"/>
          </p:cNvSpPr>
          <p:nvPr>
            <p:ph type="title"/>
          </p:nvPr>
        </p:nvSpPr>
        <p:spPr/>
        <p:txBody>
          <a:bodyPr/>
          <a:lstStyle/>
          <a:p>
            <a:r>
              <a:rPr lang="en-GB"/>
              <a:t>Putting it all together</a:t>
            </a:r>
          </a:p>
        </p:txBody>
      </p:sp>
      <p:sp>
        <p:nvSpPr>
          <p:cNvPr id="5" name="Content Placeholder 4">
            <a:extLst>
              <a:ext uri="{FF2B5EF4-FFF2-40B4-BE49-F238E27FC236}">
                <a16:creationId xmlns:a16="http://schemas.microsoft.com/office/drawing/2014/main" id="{F005F67F-0F2C-A51E-091C-E87D6D6EEF9C}"/>
              </a:ext>
            </a:extLst>
          </p:cNvPr>
          <p:cNvSpPr>
            <a:spLocks noGrp="1"/>
          </p:cNvSpPr>
          <p:nvPr>
            <p:ph sz="quarter" idx="10"/>
          </p:nvPr>
        </p:nvSpPr>
        <p:spPr/>
        <p:txBody>
          <a:bodyPr vert="horz" lIns="91440" tIns="45720" rIns="91440" bIns="45720" rtlCol="0" anchor="t">
            <a:normAutofit lnSpcReduction="10000"/>
          </a:bodyPr>
          <a:lstStyle/>
          <a:p>
            <a:r>
              <a:rPr lang="en-GB" sz="2800"/>
              <a:t>Thematic Analysis (a simplified approach)</a:t>
            </a:r>
          </a:p>
          <a:p>
            <a:r>
              <a:rPr lang="en-GB" sz="2800"/>
              <a:t>Identify Themes </a:t>
            </a:r>
            <a:endParaRPr lang="en-GB" sz="2800">
              <a:cs typeface="Arial"/>
            </a:endParaRPr>
          </a:p>
          <a:p>
            <a:r>
              <a:rPr lang="en-GB" sz="2800"/>
              <a:t>Themes should emerge from the main findings/results of your papers</a:t>
            </a:r>
            <a:endParaRPr lang="en-GB" sz="2800">
              <a:cs typeface="Arial"/>
            </a:endParaRPr>
          </a:p>
          <a:p>
            <a:r>
              <a:rPr lang="en-GB" sz="2800"/>
              <a:t>The themes you generate should directly reflect the research question you have chosen for your Literature Review</a:t>
            </a:r>
          </a:p>
          <a:p>
            <a:endParaRPr lang="en-GB"/>
          </a:p>
        </p:txBody>
      </p:sp>
      <p:sp>
        <p:nvSpPr>
          <p:cNvPr id="6" name="Rectangle 5">
            <a:extLst>
              <a:ext uri="{FF2B5EF4-FFF2-40B4-BE49-F238E27FC236}">
                <a16:creationId xmlns:a16="http://schemas.microsoft.com/office/drawing/2014/main" id="{CE65AEAE-EE5E-0EAB-4ADB-68FB996CE36D}"/>
              </a:ext>
            </a:extLst>
          </p:cNvPr>
          <p:cNvSpPr/>
          <p:nvPr/>
        </p:nvSpPr>
        <p:spPr>
          <a:xfrm>
            <a:off x="7228114" y="1038658"/>
            <a:ext cx="4887686" cy="4780684"/>
          </a:xfrm>
          <a:prstGeom prst="rect">
            <a:avLst/>
          </a:prstGeom>
          <a:blipFill>
            <a:blip r:embed="rId2"/>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Tree>
    <p:extLst>
      <p:ext uri="{BB962C8B-B14F-4D97-AF65-F5344CB8AC3E}">
        <p14:creationId xmlns:p14="http://schemas.microsoft.com/office/powerpoint/2010/main" val="10581070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8FB97D-0639-CC25-1B0A-3A33AAC89E29}"/>
              </a:ext>
            </a:extLst>
          </p:cNvPr>
          <p:cNvSpPr>
            <a:spLocks noGrp="1"/>
          </p:cNvSpPr>
          <p:nvPr>
            <p:ph type="title"/>
          </p:nvPr>
        </p:nvSpPr>
        <p:spPr/>
        <p:txBody>
          <a:bodyPr/>
          <a:lstStyle/>
          <a:p>
            <a:r>
              <a:rPr lang="en-GB"/>
              <a:t>Common Mistakes to avoid</a:t>
            </a:r>
          </a:p>
        </p:txBody>
      </p:sp>
      <p:graphicFrame>
        <p:nvGraphicFramePr>
          <p:cNvPr id="9" name="Content Placeholder 2">
            <a:extLst>
              <a:ext uri="{FF2B5EF4-FFF2-40B4-BE49-F238E27FC236}">
                <a16:creationId xmlns:a16="http://schemas.microsoft.com/office/drawing/2014/main" id="{08DF8DAB-8575-BEC3-4B1F-3D7E215A4AF7}"/>
              </a:ext>
            </a:extLst>
          </p:cNvPr>
          <p:cNvGraphicFramePr>
            <a:graphicFrameLocks noGrp="1"/>
          </p:cNvGraphicFramePr>
          <p:nvPr>
            <p:ph idx="1"/>
          </p:nvPr>
        </p:nvGraphicFramePr>
        <p:xfrm>
          <a:off x="838200" y="1524000"/>
          <a:ext cx="5945188" cy="4652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1983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58CD-97E8-7B04-1B2D-C6011332C9D2}"/>
              </a:ext>
            </a:extLst>
          </p:cNvPr>
          <p:cNvSpPr>
            <a:spLocks noGrp="1"/>
          </p:cNvSpPr>
          <p:nvPr>
            <p:ph type="title"/>
          </p:nvPr>
        </p:nvSpPr>
        <p:spPr/>
        <p:txBody>
          <a:bodyPr/>
          <a:lstStyle/>
          <a:p>
            <a:r>
              <a:rPr lang="en-US"/>
              <a:t>Activity: Descriptive vs Critical</a:t>
            </a:r>
          </a:p>
        </p:txBody>
      </p:sp>
      <p:sp>
        <p:nvSpPr>
          <p:cNvPr id="3" name="Content Placeholder 2">
            <a:extLst>
              <a:ext uri="{FF2B5EF4-FFF2-40B4-BE49-F238E27FC236}">
                <a16:creationId xmlns:a16="http://schemas.microsoft.com/office/drawing/2014/main" id="{C57585B1-6D08-99CC-F360-B6D1701B60AB}"/>
              </a:ext>
            </a:extLst>
          </p:cNvPr>
          <p:cNvSpPr>
            <a:spLocks noGrp="1"/>
          </p:cNvSpPr>
          <p:nvPr>
            <p:ph idx="1"/>
          </p:nvPr>
        </p:nvSpPr>
        <p:spPr/>
        <p:txBody>
          <a:bodyPr vert="horz" lIns="91440" tIns="45720" rIns="91440" bIns="45720" rtlCol="0" anchor="t">
            <a:normAutofit/>
          </a:bodyPr>
          <a:lstStyle/>
          <a:p>
            <a:r>
              <a:rPr lang="en-US">
                <a:ea typeface="+mn-lt"/>
                <a:cs typeface="+mn-lt"/>
              </a:rPr>
              <a:t>Smith (2022) investigated student wellbeing among nursing students. The study found that many students experienced stress during placement. Jones (2023) also looked at nursing student wellbeing and found that workload affected students' mental health. Brown (2021) studied student stress and identified financial concerns as an important factor.</a:t>
            </a:r>
            <a:endParaRPr lang="en-US"/>
          </a:p>
        </p:txBody>
      </p:sp>
    </p:spTree>
    <p:extLst>
      <p:ext uri="{BB962C8B-B14F-4D97-AF65-F5344CB8AC3E}">
        <p14:creationId xmlns:p14="http://schemas.microsoft.com/office/powerpoint/2010/main" val="17128609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F2481-3849-FADD-DAA1-47038D4C76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261280-EC20-3138-AB35-A8C59C2A13C2}"/>
              </a:ext>
            </a:extLst>
          </p:cNvPr>
          <p:cNvSpPr>
            <a:spLocks noGrp="1"/>
          </p:cNvSpPr>
          <p:nvPr>
            <p:ph type="title"/>
          </p:nvPr>
        </p:nvSpPr>
        <p:spPr/>
        <p:txBody>
          <a:bodyPr/>
          <a:lstStyle/>
          <a:p>
            <a:r>
              <a:rPr lang="en-US"/>
              <a:t>Activity: Descriptive vs Critical</a:t>
            </a:r>
          </a:p>
        </p:txBody>
      </p:sp>
      <p:sp>
        <p:nvSpPr>
          <p:cNvPr id="3" name="Content Placeholder 2">
            <a:extLst>
              <a:ext uri="{FF2B5EF4-FFF2-40B4-BE49-F238E27FC236}">
                <a16:creationId xmlns:a16="http://schemas.microsoft.com/office/drawing/2014/main" id="{D1675A07-8951-D19E-318D-44E2953F0797}"/>
              </a:ext>
            </a:extLst>
          </p:cNvPr>
          <p:cNvSpPr>
            <a:spLocks noGrp="1"/>
          </p:cNvSpPr>
          <p:nvPr>
            <p:ph idx="1"/>
          </p:nvPr>
        </p:nvSpPr>
        <p:spPr/>
        <p:txBody>
          <a:bodyPr vert="horz" lIns="91440" tIns="45720" rIns="91440" bIns="45720" rtlCol="0" anchor="t">
            <a:normAutofit/>
          </a:bodyPr>
          <a:lstStyle/>
          <a:p>
            <a:r>
              <a:rPr lang="en-US">
                <a:ea typeface="+mn-lt"/>
                <a:cs typeface="+mn-lt"/>
              </a:rPr>
              <a:t>Current evidence suggests that nursing students experience significant challenges to their wellbeing during their studies. Both Smith (2022) and Jones (2023) identified placement and academic workload as key sources of stress. However, Brown (2021) highlighted financial pressures, suggesting that wellbeing is influenced by multiple interconnected factors rather than a single cause. </a:t>
            </a:r>
            <a:endParaRPr lang="en-US"/>
          </a:p>
          <a:p>
            <a:r>
              <a:rPr lang="en-US">
                <a:ea typeface="+mn-lt"/>
                <a:cs typeface="+mn-lt"/>
              </a:rPr>
              <a:t>While these studies provide valuable insight into contributors to student stress, there remains limited exploration of how students access support services when experiencing difficulties.</a:t>
            </a:r>
            <a:endParaRPr lang="en-US"/>
          </a:p>
        </p:txBody>
      </p:sp>
    </p:spTree>
    <p:extLst>
      <p:ext uri="{BB962C8B-B14F-4D97-AF65-F5344CB8AC3E}">
        <p14:creationId xmlns:p14="http://schemas.microsoft.com/office/powerpoint/2010/main" val="23440247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9BCCDF-241F-8D2B-02F2-AFFB2351CE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32CB89-BC1E-3C6D-9DDC-04DE6E1F760E}"/>
              </a:ext>
            </a:extLst>
          </p:cNvPr>
          <p:cNvSpPr>
            <a:spLocks noGrp="1"/>
          </p:cNvSpPr>
          <p:nvPr>
            <p:ph type="title"/>
          </p:nvPr>
        </p:nvSpPr>
        <p:spPr/>
        <p:txBody>
          <a:bodyPr/>
          <a:lstStyle/>
          <a:p>
            <a:r>
              <a:rPr lang="en-US"/>
              <a:t>Activity: Descriptive vs Critical</a:t>
            </a:r>
          </a:p>
        </p:txBody>
      </p:sp>
      <p:sp>
        <p:nvSpPr>
          <p:cNvPr id="3" name="Content Placeholder 2">
            <a:extLst>
              <a:ext uri="{FF2B5EF4-FFF2-40B4-BE49-F238E27FC236}">
                <a16:creationId xmlns:a16="http://schemas.microsoft.com/office/drawing/2014/main" id="{A5748237-F210-0C72-14B5-A41A06D16DC5}"/>
              </a:ext>
            </a:extLst>
          </p:cNvPr>
          <p:cNvSpPr>
            <a:spLocks noGrp="1"/>
          </p:cNvSpPr>
          <p:nvPr>
            <p:ph idx="1"/>
          </p:nvPr>
        </p:nvSpPr>
        <p:spPr/>
        <p:txBody>
          <a:bodyPr vert="horz" lIns="91440" tIns="45720" rIns="91440" bIns="45720" rtlCol="0" anchor="t">
            <a:normAutofit/>
          </a:bodyPr>
          <a:lstStyle/>
          <a:p>
            <a:r>
              <a:rPr lang="en-US">
                <a:ea typeface="+mn-lt"/>
                <a:cs typeface="+mn-lt"/>
              </a:rPr>
              <a:t>Williams (2022) examined telehealth services. The study found that telehealth improved access to care. Davies (2021) also found that telehealth was beneficial for patients. Morgan (2023) explored telehealth among older adults and reported that some participants had difficulties using technology.</a:t>
            </a:r>
          </a:p>
        </p:txBody>
      </p:sp>
    </p:spTree>
    <p:extLst>
      <p:ext uri="{BB962C8B-B14F-4D97-AF65-F5344CB8AC3E}">
        <p14:creationId xmlns:p14="http://schemas.microsoft.com/office/powerpoint/2010/main" val="2901298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DF0EA-CEAB-9E43-7623-BFB08F344479}"/>
              </a:ext>
            </a:extLst>
          </p:cNvPr>
          <p:cNvSpPr>
            <a:spLocks noGrp="1"/>
          </p:cNvSpPr>
          <p:nvPr>
            <p:ph type="title"/>
          </p:nvPr>
        </p:nvSpPr>
        <p:spPr/>
        <p:txBody>
          <a:bodyPr/>
          <a:lstStyle/>
          <a:p>
            <a:r>
              <a:rPr lang="en-US" dirty="0"/>
              <a:t>Activity: </a:t>
            </a:r>
            <a:r>
              <a:rPr lang="en-US"/>
              <a:t>Descriptive vs Critical</a:t>
            </a:r>
            <a:endParaRPr lang="en-US" dirty="0"/>
          </a:p>
        </p:txBody>
      </p:sp>
      <p:sp>
        <p:nvSpPr>
          <p:cNvPr id="3" name="Content Placeholder 2">
            <a:extLst>
              <a:ext uri="{FF2B5EF4-FFF2-40B4-BE49-F238E27FC236}">
                <a16:creationId xmlns:a16="http://schemas.microsoft.com/office/drawing/2014/main" id="{B1F73224-F588-3786-6FE3-923C54C17058}"/>
              </a:ext>
            </a:extLst>
          </p:cNvPr>
          <p:cNvSpPr>
            <a:spLocks noGrp="1"/>
          </p:cNvSpPr>
          <p:nvPr>
            <p:ph idx="1"/>
          </p:nvPr>
        </p:nvSpPr>
        <p:spPr/>
        <p:txBody>
          <a:bodyPr vert="horz" lIns="91440" tIns="45720" rIns="91440" bIns="45720" rtlCol="0" anchor="t">
            <a:normAutofit/>
          </a:bodyPr>
          <a:lstStyle/>
          <a:p>
            <a:r>
              <a:rPr lang="en-US">
                <a:ea typeface="+mn-lt"/>
                <a:cs typeface="+mn-lt"/>
              </a:rPr>
              <a:t>Research generally suggests that telehealth can improve access to healthcare services. Williams (2022) and Davies (2021) reported positive outcomes associated with remote consultations, particularly for individuals who experience barriers to attending face-to-face appointments. However, Morgan (2023) identified technological challenges among older adults, indicating that the benefits of telehealth may not be experienced equally across all populations. This suggests a need for further investigation into factors influencing digital inclusion among older service users.</a:t>
            </a:r>
            <a:endParaRPr lang="en-US"/>
          </a:p>
        </p:txBody>
      </p:sp>
    </p:spTree>
    <p:extLst>
      <p:ext uri="{BB962C8B-B14F-4D97-AF65-F5344CB8AC3E}">
        <p14:creationId xmlns:p14="http://schemas.microsoft.com/office/powerpoint/2010/main" val="590759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B86AF8CF-633E-412E-96E3-67B7B9632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4" name="Oval 13">
              <a:extLst>
                <a:ext uri="{FF2B5EF4-FFF2-40B4-BE49-F238E27FC236}">
                  <a16:creationId xmlns:a16="http://schemas.microsoft.com/office/drawing/2014/main" id="{1D7166A1-C3C1-4FC8-BE48-DE359B61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Graphic 9">
              <a:extLst>
                <a:ext uri="{FF2B5EF4-FFF2-40B4-BE49-F238E27FC236}">
                  <a16:creationId xmlns:a16="http://schemas.microsoft.com/office/drawing/2014/main" id="{3557B6F1-5BA8-43C0-9951-35E8513BF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6" name="Freeform: Shape 15">
              <a:extLst>
                <a:ext uri="{FF2B5EF4-FFF2-40B4-BE49-F238E27FC236}">
                  <a16:creationId xmlns:a16="http://schemas.microsoft.com/office/drawing/2014/main" id="{B5FA9AA9-0E23-474D-97B8-2998484A9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B4CDFD59-E3B8-4EC9-AB9D-EE34EB128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Graphic 9">
              <a:extLst>
                <a:ext uri="{FF2B5EF4-FFF2-40B4-BE49-F238E27FC236}">
                  <a16:creationId xmlns:a16="http://schemas.microsoft.com/office/drawing/2014/main" id="{F1A280C6-1700-4098-9578-CD91F8EFB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Graphic 9">
              <a:extLst>
                <a:ext uri="{FF2B5EF4-FFF2-40B4-BE49-F238E27FC236}">
                  <a16:creationId xmlns:a16="http://schemas.microsoft.com/office/drawing/2014/main" id="{8FAF8CC6-F036-444B-AEB8-DF82B64BA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1"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9F65B2B-F582-645F-04D9-79A337205B85}"/>
              </a:ext>
            </a:extLst>
          </p:cNvPr>
          <p:cNvSpPr>
            <a:spLocks noGrp="1"/>
          </p:cNvSpPr>
          <p:nvPr>
            <p:ph type="title"/>
          </p:nvPr>
        </p:nvSpPr>
        <p:spPr>
          <a:xfrm>
            <a:off x="457200" y="668049"/>
            <a:ext cx="9484191" cy="1325563"/>
          </a:xfrm>
        </p:spPr>
        <p:txBody>
          <a:bodyPr>
            <a:normAutofit/>
          </a:bodyPr>
          <a:lstStyle/>
          <a:p>
            <a:r>
              <a:rPr lang="en-US"/>
              <a:t>Questions to Ask</a:t>
            </a:r>
          </a:p>
        </p:txBody>
      </p:sp>
      <p:graphicFrame>
        <p:nvGraphicFramePr>
          <p:cNvPr id="5" name="Content Placeholder 2">
            <a:extLst>
              <a:ext uri="{FF2B5EF4-FFF2-40B4-BE49-F238E27FC236}">
                <a16:creationId xmlns:a16="http://schemas.microsoft.com/office/drawing/2014/main" id="{6BB733B2-F02F-EA22-3E2F-098F3F29076C}"/>
              </a:ext>
            </a:extLst>
          </p:cNvPr>
          <p:cNvGraphicFramePr>
            <a:graphicFrameLocks noGrp="1"/>
          </p:cNvGraphicFramePr>
          <p:nvPr>
            <p:ph idx="1"/>
            <p:extLst>
              <p:ext uri="{D42A27DB-BD31-4B8C-83A1-F6EECF244321}">
                <p14:modId xmlns:p14="http://schemas.microsoft.com/office/powerpoint/2010/main" val="610106617"/>
              </p:ext>
            </p:extLst>
          </p:nvPr>
        </p:nvGraphicFramePr>
        <p:xfrm>
          <a:off x="457200" y="2097088"/>
          <a:ext cx="9484254"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71123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B86AF8CF-633E-412E-96E3-67B7B9632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4" name="Oval 13">
              <a:extLst>
                <a:ext uri="{FF2B5EF4-FFF2-40B4-BE49-F238E27FC236}">
                  <a16:creationId xmlns:a16="http://schemas.microsoft.com/office/drawing/2014/main" id="{1D7166A1-C3C1-4FC8-BE48-DE359B61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Graphic 9">
              <a:extLst>
                <a:ext uri="{FF2B5EF4-FFF2-40B4-BE49-F238E27FC236}">
                  <a16:creationId xmlns:a16="http://schemas.microsoft.com/office/drawing/2014/main" id="{3557B6F1-5BA8-43C0-9951-35E8513BF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6" name="Freeform: Shape 15">
              <a:extLst>
                <a:ext uri="{FF2B5EF4-FFF2-40B4-BE49-F238E27FC236}">
                  <a16:creationId xmlns:a16="http://schemas.microsoft.com/office/drawing/2014/main" id="{B5FA9AA9-0E23-474D-97B8-2998484A9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B4CDFD59-E3B8-4EC9-AB9D-EE34EB128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Graphic 9">
              <a:extLst>
                <a:ext uri="{FF2B5EF4-FFF2-40B4-BE49-F238E27FC236}">
                  <a16:creationId xmlns:a16="http://schemas.microsoft.com/office/drawing/2014/main" id="{F1A280C6-1700-4098-9578-CD91F8EFB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Graphic 9">
              <a:extLst>
                <a:ext uri="{FF2B5EF4-FFF2-40B4-BE49-F238E27FC236}">
                  <a16:creationId xmlns:a16="http://schemas.microsoft.com/office/drawing/2014/main" id="{8FAF8CC6-F036-444B-AEB8-DF82B64BA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1"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3646F54-C4A6-5467-F0C6-B54563E1CA81}"/>
              </a:ext>
            </a:extLst>
          </p:cNvPr>
          <p:cNvSpPr>
            <a:spLocks noGrp="1"/>
          </p:cNvSpPr>
          <p:nvPr>
            <p:ph type="title"/>
          </p:nvPr>
        </p:nvSpPr>
        <p:spPr>
          <a:xfrm>
            <a:off x="457200" y="668049"/>
            <a:ext cx="9484191" cy="1325563"/>
          </a:xfrm>
        </p:spPr>
        <p:txBody>
          <a:bodyPr>
            <a:normAutofit/>
          </a:bodyPr>
          <a:lstStyle/>
          <a:p>
            <a:r>
              <a:rPr lang="en-US"/>
              <a:t>Critical Writing Phrases</a:t>
            </a:r>
          </a:p>
        </p:txBody>
      </p:sp>
      <p:graphicFrame>
        <p:nvGraphicFramePr>
          <p:cNvPr id="5" name="Content Placeholder 2">
            <a:extLst>
              <a:ext uri="{FF2B5EF4-FFF2-40B4-BE49-F238E27FC236}">
                <a16:creationId xmlns:a16="http://schemas.microsoft.com/office/drawing/2014/main" id="{EEB6D783-0CF4-0EE9-1514-4A77917A97F6}"/>
              </a:ext>
            </a:extLst>
          </p:cNvPr>
          <p:cNvGraphicFramePr>
            <a:graphicFrameLocks noGrp="1"/>
          </p:cNvGraphicFramePr>
          <p:nvPr>
            <p:ph idx="1"/>
            <p:extLst>
              <p:ext uri="{D42A27DB-BD31-4B8C-83A1-F6EECF244321}">
                <p14:modId xmlns:p14="http://schemas.microsoft.com/office/powerpoint/2010/main" val="2276206307"/>
              </p:ext>
            </p:extLst>
          </p:nvPr>
        </p:nvGraphicFramePr>
        <p:xfrm>
          <a:off x="457200" y="2097088"/>
          <a:ext cx="9484254"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79820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06ABDF2-57ED-4DC5-BB96-62CEE5DBD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06D5EDC2-3737-4DED-AB3C-B42358F81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useBgFill="1">
        <p:nvSpPr>
          <p:cNvPr id="15" name="Graphic 9">
            <a:extLst>
              <a:ext uri="{FF2B5EF4-FFF2-40B4-BE49-F238E27FC236}">
                <a16:creationId xmlns:a16="http://schemas.microsoft.com/office/drawing/2014/main" id="{089C1A08-A75B-45D5-8A9D-680682C13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410" y="0"/>
            <a:ext cx="6858000"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ln w="9331" cap="flat">
            <a:noFill/>
            <a:prstDash val="solid"/>
            <a:miter/>
          </a:ln>
        </p:spPr>
        <p:txBody>
          <a:bodyPr rtlCol="0" anchor="ctr"/>
          <a:lstStyle/>
          <a:p>
            <a:endParaRPr lang="en-US"/>
          </a:p>
        </p:txBody>
      </p:sp>
      <p:sp>
        <p:nvSpPr>
          <p:cNvPr id="17"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8661B5C-9D60-A339-53C5-CFE19E3DD548}"/>
              </a:ext>
            </a:extLst>
          </p:cNvPr>
          <p:cNvSpPr>
            <a:spLocks noGrp="1"/>
          </p:cNvSpPr>
          <p:nvPr>
            <p:ph type="title"/>
          </p:nvPr>
        </p:nvSpPr>
        <p:spPr>
          <a:xfrm>
            <a:off x="457201" y="668049"/>
            <a:ext cx="4595834" cy="5594074"/>
          </a:xfrm>
        </p:spPr>
        <p:txBody>
          <a:bodyPr anchor="ctr">
            <a:normAutofit/>
          </a:bodyPr>
          <a:lstStyle/>
          <a:p>
            <a:r>
              <a:rPr lang="en-US">
                <a:solidFill>
                  <a:schemeClr val="bg1"/>
                </a:solidFill>
              </a:rPr>
              <a:t>Critical Writing Phrases</a:t>
            </a:r>
          </a:p>
        </p:txBody>
      </p:sp>
      <p:graphicFrame>
        <p:nvGraphicFramePr>
          <p:cNvPr id="5" name="Content Placeholder 2">
            <a:extLst>
              <a:ext uri="{FF2B5EF4-FFF2-40B4-BE49-F238E27FC236}">
                <a16:creationId xmlns:a16="http://schemas.microsoft.com/office/drawing/2014/main" id="{9DE71918-E131-00A1-C6FF-446A67A77AE2}"/>
              </a:ext>
            </a:extLst>
          </p:cNvPr>
          <p:cNvGraphicFramePr>
            <a:graphicFrameLocks noGrp="1"/>
          </p:cNvGraphicFramePr>
          <p:nvPr>
            <p:ph idx="1"/>
            <p:extLst>
              <p:ext uri="{D42A27DB-BD31-4B8C-83A1-F6EECF244321}">
                <p14:modId xmlns:p14="http://schemas.microsoft.com/office/powerpoint/2010/main" val="871996313"/>
              </p:ext>
            </p:extLst>
          </p:nvPr>
        </p:nvGraphicFramePr>
        <p:xfrm>
          <a:off x="5805612" y="668049"/>
          <a:ext cx="5944427" cy="5594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0941227"/>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15"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B70E554B-E63A-D0DE-5FD2-62B0B2BA001A}"/>
              </a:ext>
            </a:extLst>
          </p:cNvPr>
          <p:cNvSpPr>
            <a:spLocks noGrp="1"/>
          </p:cNvSpPr>
          <p:nvPr>
            <p:ph type="title"/>
          </p:nvPr>
        </p:nvSpPr>
        <p:spPr>
          <a:xfrm>
            <a:off x="457200" y="668049"/>
            <a:ext cx="3313075" cy="5589741"/>
          </a:xfrm>
        </p:spPr>
        <p:txBody>
          <a:bodyPr>
            <a:normAutofit/>
          </a:bodyPr>
          <a:lstStyle/>
          <a:p>
            <a:r>
              <a:rPr lang="en-US"/>
              <a:t>Critical Writing Phrases</a:t>
            </a:r>
          </a:p>
        </p:txBody>
      </p:sp>
      <p:graphicFrame>
        <p:nvGraphicFramePr>
          <p:cNvPr id="5" name="Content Placeholder 2">
            <a:extLst>
              <a:ext uri="{FF2B5EF4-FFF2-40B4-BE49-F238E27FC236}">
                <a16:creationId xmlns:a16="http://schemas.microsoft.com/office/drawing/2014/main" id="{7BB60593-3A55-3723-253A-6CFA14A77F02}"/>
              </a:ext>
            </a:extLst>
          </p:cNvPr>
          <p:cNvGraphicFramePr>
            <a:graphicFrameLocks noGrp="1"/>
          </p:cNvGraphicFramePr>
          <p:nvPr>
            <p:ph idx="1"/>
            <p:extLst>
              <p:ext uri="{D42A27DB-BD31-4B8C-83A1-F6EECF244321}">
                <p14:modId xmlns:p14="http://schemas.microsoft.com/office/powerpoint/2010/main" val="2741079535"/>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47602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CDB192F-5947-344B-4B9F-10FEF6D7990A}"/>
              </a:ext>
            </a:extLst>
          </p:cNvPr>
          <p:cNvSpPr>
            <a:spLocks noGrp="1"/>
          </p:cNvSpPr>
          <p:nvPr>
            <p:ph type="title"/>
          </p:nvPr>
        </p:nvSpPr>
        <p:spPr>
          <a:xfrm>
            <a:off x="457200" y="668049"/>
            <a:ext cx="11187316" cy="1325563"/>
          </a:xfrm>
        </p:spPr>
        <p:txBody>
          <a:bodyPr>
            <a:normAutofit/>
          </a:bodyPr>
          <a:lstStyle/>
          <a:p>
            <a:r>
              <a:rPr lang="en-US"/>
              <a:t>Critical Writing Phrases</a:t>
            </a:r>
          </a:p>
        </p:txBody>
      </p:sp>
      <p:graphicFrame>
        <p:nvGraphicFramePr>
          <p:cNvPr id="5" name="Content Placeholder 2">
            <a:extLst>
              <a:ext uri="{FF2B5EF4-FFF2-40B4-BE49-F238E27FC236}">
                <a16:creationId xmlns:a16="http://schemas.microsoft.com/office/drawing/2014/main" id="{6BDC4CE2-CDF6-338E-7BEA-C2A8244920CB}"/>
              </a:ext>
            </a:extLst>
          </p:cNvPr>
          <p:cNvGraphicFramePr>
            <a:graphicFrameLocks noGrp="1"/>
          </p:cNvGraphicFramePr>
          <p:nvPr>
            <p:ph idx="1"/>
            <p:extLst>
              <p:ext uri="{D42A27DB-BD31-4B8C-83A1-F6EECF244321}">
                <p14:modId xmlns:p14="http://schemas.microsoft.com/office/powerpoint/2010/main" val="1287741848"/>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84765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28E59A3-8C01-A672-F398-259D3D159242}"/>
              </a:ext>
            </a:extLst>
          </p:cNvPr>
          <p:cNvSpPr>
            <a:spLocks noGrp="1"/>
          </p:cNvSpPr>
          <p:nvPr>
            <p:ph type="title"/>
          </p:nvPr>
        </p:nvSpPr>
        <p:spPr>
          <a:xfrm>
            <a:off x="457200" y="668049"/>
            <a:ext cx="11187316" cy="1325563"/>
          </a:xfrm>
        </p:spPr>
        <p:txBody>
          <a:bodyPr>
            <a:normAutofit/>
          </a:bodyPr>
          <a:lstStyle/>
          <a:p>
            <a:r>
              <a:rPr lang="en-US" dirty="0"/>
              <a:t>Identifying </a:t>
            </a:r>
            <a:r>
              <a:rPr lang="en-US"/>
              <a:t>Literature Themes</a:t>
            </a:r>
            <a:endParaRPr lang="en-US" dirty="0"/>
          </a:p>
        </p:txBody>
      </p:sp>
      <p:graphicFrame>
        <p:nvGraphicFramePr>
          <p:cNvPr id="5" name="Content Placeholder 2">
            <a:extLst>
              <a:ext uri="{FF2B5EF4-FFF2-40B4-BE49-F238E27FC236}">
                <a16:creationId xmlns:a16="http://schemas.microsoft.com/office/drawing/2014/main" id="{5F36D71A-5132-187B-018A-8DBBE2191A35}"/>
              </a:ext>
            </a:extLst>
          </p:cNvPr>
          <p:cNvGraphicFramePr>
            <a:graphicFrameLocks noGrp="1"/>
          </p:cNvGraphicFramePr>
          <p:nvPr>
            <p:ph idx="1"/>
            <p:extLst>
              <p:ext uri="{D42A27DB-BD31-4B8C-83A1-F6EECF244321}">
                <p14:modId xmlns:p14="http://schemas.microsoft.com/office/powerpoint/2010/main" val="4211992705"/>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01494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06ABDF2-57ED-4DC5-BB96-62CEE5DBD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06D5EDC2-3737-4DED-AB3C-B42358F81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useBgFill="1">
        <p:nvSpPr>
          <p:cNvPr id="15" name="Graphic 9">
            <a:extLst>
              <a:ext uri="{FF2B5EF4-FFF2-40B4-BE49-F238E27FC236}">
                <a16:creationId xmlns:a16="http://schemas.microsoft.com/office/drawing/2014/main" id="{089C1A08-A75B-45D5-8A9D-680682C13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410" y="0"/>
            <a:ext cx="6858000"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ln w="9331" cap="flat">
            <a:noFill/>
            <a:prstDash val="solid"/>
            <a:miter/>
          </a:ln>
        </p:spPr>
        <p:txBody>
          <a:bodyPr rtlCol="0" anchor="ctr"/>
          <a:lstStyle/>
          <a:p>
            <a:endParaRPr lang="en-US"/>
          </a:p>
        </p:txBody>
      </p:sp>
      <p:sp>
        <p:nvSpPr>
          <p:cNvPr id="17"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A7CD96A-993E-BBCC-8691-849F45E6917F}"/>
              </a:ext>
            </a:extLst>
          </p:cNvPr>
          <p:cNvSpPr>
            <a:spLocks noGrp="1"/>
          </p:cNvSpPr>
          <p:nvPr>
            <p:ph type="title"/>
          </p:nvPr>
        </p:nvSpPr>
        <p:spPr>
          <a:xfrm>
            <a:off x="457201" y="668049"/>
            <a:ext cx="4595834" cy="5594074"/>
          </a:xfrm>
        </p:spPr>
        <p:txBody>
          <a:bodyPr anchor="ctr">
            <a:normAutofit/>
          </a:bodyPr>
          <a:lstStyle/>
          <a:p>
            <a:r>
              <a:rPr lang="en-US">
                <a:solidFill>
                  <a:schemeClr val="bg1"/>
                </a:solidFill>
              </a:rPr>
              <a:t>Identifying Themes</a:t>
            </a:r>
          </a:p>
        </p:txBody>
      </p:sp>
      <p:graphicFrame>
        <p:nvGraphicFramePr>
          <p:cNvPr id="5" name="Content Placeholder 2">
            <a:extLst>
              <a:ext uri="{FF2B5EF4-FFF2-40B4-BE49-F238E27FC236}">
                <a16:creationId xmlns:a16="http://schemas.microsoft.com/office/drawing/2014/main" id="{7D6927E6-DA84-9DD3-60B4-2151996C3F4C}"/>
              </a:ext>
            </a:extLst>
          </p:cNvPr>
          <p:cNvGraphicFramePr>
            <a:graphicFrameLocks noGrp="1"/>
          </p:cNvGraphicFramePr>
          <p:nvPr>
            <p:ph idx="1"/>
            <p:extLst>
              <p:ext uri="{D42A27DB-BD31-4B8C-83A1-F6EECF244321}">
                <p14:modId xmlns:p14="http://schemas.microsoft.com/office/powerpoint/2010/main" val="3578166027"/>
              </p:ext>
            </p:extLst>
          </p:nvPr>
        </p:nvGraphicFramePr>
        <p:xfrm>
          <a:off x="5805612" y="668049"/>
          <a:ext cx="5944427" cy="5594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1645907"/>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8A94BA-CABF-6066-5AC8-EC84C804017F}"/>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06ABDF2-57ED-4DC5-BB96-62CEE5DBD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06D5EDC2-3737-4DED-AB3C-B42358F81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useBgFill="1">
        <p:nvSpPr>
          <p:cNvPr id="15" name="Graphic 9">
            <a:extLst>
              <a:ext uri="{FF2B5EF4-FFF2-40B4-BE49-F238E27FC236}">
                <a16:creationId xmlns:a16="http://schemas.microsoft.com/office/drawing/2014/main" id="{089C1A08-A75B-45D5-8A9D-680682C13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410" y="0"/>
            <a:ext cx="6858000"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ln w="9331" cap="flat">
            <a:noFill/>
            <a:prstDash val="solid"/>
            <a:miter/>
          </a:ln>
        </p:spPr>
        <p:txBody>
          <a:bodyPr rtlCol="0" anchor="ctr"/>
          <a:lstStyle/>
          <a:p>
            <a:endParaRPr lang="en-US"/>
          </a:p>
        </p:txBody>
      </p:sp>
      <p:sp>
        <p:nvSpPr>
          <p:cNvPr id="17"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872451B-A110-D327-792A-890E1293DD31}"/>
              </a:ext>
            </a:extLst>
          </p:cNvPr>
          <p:cNvSpPr>
            <a:spLocks noGrp="1"/>
          </p:cNvSpPr>
          <p:nvPr>
            <p:ph type="title"/>
          </p:nvPr>
        </p:nvSpPr>
        <p:spPr>
          <a:xfrm>
            <a:off x="457201" y="668049"/>
            <a:ext cx="4595834" cy="5594074"/>
          </a:xfrm>
        </p:spPr>
        <p:txBody>
          <a:bodyPr anchor="ctr">
            <a:normAutofit/>
          </a:bodyPr>
          <a:lstStyle/>
          <a:p>
            <a:r>
              <a:rPr lang="en-US">
                <a:solidFill>
                  <a:schemeClr val="bg1"/>
                </a:solidFill>
              </a:rPr>
              <a:t>Identifying Themes</a:t>
            </a:r>
          </a:p>
        </p:txBody>
      </p:sp>
      <p:graphicFrame>
        <p:nvGraphicFramePr>
          <p:cNvPr id="5" name="Content Placeholder 2">
            <a:extLst>
              <a:ext uri="{FF2B5EF4-FFF2-40B4-BE49-F238E27FC236}">
                <a16:creationId xmlns:a16="http://schemas.microsoft.com/office/drawing/2014/main" id="{500E36C8-E214-A1B5-555E-F11A549AD6FB}"/>
              </a:ext>
            </a:extLst>
          </p:cNvPr>
          <p:cNvGraphicFramePr>
            <a:graphicFrameLocks noGrp="1"/>
          </p:cNvGraphicFramePr>
          <p:nvPr>
            <p:ph idx="1"/>
            <p:extLst>
              <p:ext uri="{D42A27DB-BD31-4B8C-83A1-F6EECF244321}">
                <p14:modId xmlns:p14="http://schemas.microsoft.com/office/powerpoint/2010/main" val="3547517487"/>
              </p:ext>
            </p:extLst>
          </p:nvPr>
        </p:nvGraphicFramePr>
        <p:xfrm>
          <a:off x="5805612" y="668049"/>
          <a:ext cx="5944427" cy="5594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9529983"/>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EA7E347D-B32A-4759-B7FF-FD25A9AEE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8" y="-17141"/>
            <a:ext cx="12188952" cy="6875141"/>
          </a:xfrm>
          <a:custGeom>
            <a:avLst/>
            <a:gdLst>
              <a:gd name="connsiteX0" fmla="*/ 1488154 w 12188952"/>
              <a:gd name="connsiteY0" fmla="*/ 3508108 h 6875141"/>
              <a:gd name="connsiteX1" fmla="*/ 1292116 w 12188952"/>
              <a:gd name="connsiteY1" fmla="*/ 3704145 h 6875141"/>
              <a:gd name="connsiteX2" fmla="*/ 1488154 w 12188952"/>
              <a:gd name="connsiteY2" fmla="*/ 3900182 h 6875141"/>
              <a:gd name="connsiteX3" fmla="*/ 1684192 w 12188952"/>
              <a:gd name="connsiteY3" fmla="*/ 3704145 h 6875141"/>
              <a:gd name="connsiteX4" fmla="*/ 1488154 w 12188952"/>
              <a:gd name="connsiteY4" fmla="*/ 3508108 h 6875141"/>
              <a:gd name="connsiteX5" fmla="*/ 12188951 w 12188952"/>
              <a:gd name="connsiteY5" fmla="*/ 3213837 h 6875141"/>
              <a:gd name="connsiteX6" fmla="*/ 11900948 w 12188952"/>
              <a:gd name="connsiteY6" fmla="*/ 3213837 h 6875141"/>
              <a:gd name="connsiteX7" fmla="*/ 10063117 w 12188952"/>
              <a:gd name="connsiteY7" fmla="*/ 5051668 h 6875141"/>
              <a:gd name="connsiteX8" fmla="*/ 10063117 w 12188952"/>
              <a:gd name="connsiteY8" fmla="*/ 6875141 h 6875141"/>
              <a:gd name="connsiteX9" fmla="*/ 12073153 w 12188952"/>
              <a:gd name="connsiteY9" fmla="*/ 6875141 h 6875141"/>
              <a:gd name="connsiteX10" fmla="*/ 12083467 w 12188952"/>
              <a:gd name="connsiteY10" fmla="*/ 6874620 h 6875141"/>
              <a:gd name="connsiteX11" fmla="*/ 12188951 w 12188952"/>
              <a:gd name="connsiteY11" fmla="*/ 6858522 h 6875141"/>
              <a:gd name="connsiteX12" fmla="*/ 12188951 w 12188952"/>
              <a:gd name="connsiteY12" fmla="*/ 6280730 h 6875141"/>
              <a:gd name="connsiteX13" fmla="*/ 12188952 w 12188952"/>
              <a:gd name="connsiteY13" fmla="*/ 6280729 h 6875141"/>
              <a:gd name="connsiteX14" fmla="*/ 12188952 w 12188952"/>
              <a:gd name="connsiteY14" fmla="*/ 3832194 h 6875141"/>
              <a:gd name="connsiteX15" fmla="*/ 12188951 w 12188952"/>
              <a:gd name="connsiteY15" fmla="*/ 3832194 h 6875141"/>
              <a:gd name="connsiteX16" fmla="*/ 0 w 12188952"/>
              <a:gd name="connsiteY16" fmla="*/ 2798382 h 6875141"/>
              <a:gd name="connsiteX17" fmla="*/ 0 w 12188952"/>
              <a:gd name="connsiteY17" fmla="*/ 4217834 h 6875141"/>
              <a:gd name="connsiteX18" fmla="*/ 10291 w 12188952"/>
              <a:gd name="connsiteY18" fmla="*/ 4210345 h 6875141"/>
              <a:gd name="connsiteX19" fmla="*/ 460407 w 12188952"/>
              <a:gd name="connsiteY19" fmla="*/ 3508108 h 6875141"/>
              <a:gd name="connsiteX20" fmla="*/ 10291 w 12188952"/>
              <a:gd name="connsiteY20" fmla="*/ 2805871 h 6875141"/>
              <a:gd name="connsiteX21" fmla="*/ 11563230 w 12188952"/>
              <a:gd name="connsiteY21" fmla="*/ 603215 h 6875141"/>
              <a:gd name="connsiteX22" fmla="*/ 11381044 w 12188952"/>
              <a:gd name="connsiteY22" fmla="*/ 620944 h 6875141"/>
              <a:gd name="connsiteX23" fmla="*/ 11546600 w 12188952"/>
              <a:gd name="connsiteY23" fmla="*/ 1418331 h 6875141"/>
              <a:gd name="connsiteX24" fmla="*/ 12161801 w 12188952"/>
              <a:gd name="connsiteY24" fmla="*/ 1601617 h 6875141"/>
              <a:gd name="connsiteX25" fmla="*/ 12185891 w 12188952"/>
              <a:gd name="connsiteY25" fmla="*/ 1600043 h 6875141"/>
              <a:gd name="connsiteX26" fmla="*/ 12185891 w 12188952"/>
              <a:gd name="connsiteY26" fmla="*/ 795119 h 6875141"/>
              <a:gd name="connsiteX27" fmla="*/ 12178431 w 12188952"/>
              <a:gd name="connsiteY27" fmla="*/ 786500 h 6875141"/>
              <a:gd name="connsiteX28" fmla="*/ 11563230 w 12188952"/>
              <a:gd name="connsiteY28" fmla="*/ 603215 h 6875141"/>
              <a:gd name="connsiteX29" fmla="*/ 1368216 w 12188952"/>
              <a:gd name="connsiteY29" fmla="*/ 0 h 6875141"/>
              <a:gd name="connsiteX30" fmla="*/ 0 w 12188952"/>
              <a:gd name="connsiteY30" fmla="*/ 0 h 6875141"/>
              <a:gd name="connsiteX31" fmla="*/ 0 w 12188952"/>
              <a:gd name="connsiteY31" fmla="*/ 1368215 h 6875141"/>
              <a:gd name="connsiteX32" fmla="*/ 1372241 w 12188952"/>
              <a:gd name="connsiteY32" fmla="*/ 2740456 h 6875141"/>
              <a:gd name="connsiteX33" fmla="*/ 2740456 w 12188952"/>
              <a:gd name="connsiteY33" fmla="*/ 2740456 h 6875141"/>
              <a:gd name="connsiteX34" fmla="*/ 2740456 w 12188952"/>
              <a:gd name="connsiteY34" fmla="*/ 1372240 h 6875141"/>
              <a:gd name="connsiteX35" fmla="*/ 1368216 w 12188952"/>
              <a:gd name="connsiteY35" fmla="*/ 0 h 687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188952" h="6875141">
                <a:moveTo>
                  <a:pt x="1488154" y="3508108"/>
                </a:moveTo>
                <a:cubicBezTo>
                  <a:pt x="1379885" y="3508108"/>
                  <a:pt x="1292116" y="3595877"/>
                  <a:pt x="1292116" y="3704145"/>
                </a:cubicBezTo>
                <a:cubicBezTo>
                  <a:pt x="1292116" y="3812413"/>
                  <a:pt x="1379885" y="3900182"/>
                  <a:pt x="1488154" y="3900182"/>
                </a:cubicBezTo>
                <a:cubicBezTo>
                  <a:pt x="1596423" y="3900182"/>
                  <a:pt x="1684192" y="3812413"/>
                  <a:pt x="1684192" y="3704145"/>
                </a:cubicBezTo>
                <a:cubicBezTo>
                  <a:pt x="1684192" y="3595877"/>
                  <a:pt x="1596423" y="3508108"/>
                  <a:pt x="1488154" y="3508108"/>
                </a:cubicBezTo>
                <a:close/>
                <a:moveTo>
                  <a:pt x="12188951" y="3213837"/>
                </a:moveTo>
                <a:lnTo>
                  <a:pt x="11900948" y="3213837"/>
                </a:lnTo>
                <a:cubicBezTo>
                  <a:pt x="10885931" y="3213837"/>
                  <a:pt x="10063117" y="4036651"/>
                  <a:pt x="10063117" y="5051668"/>
                </a:cubicBezTo>
                <a:lnTo>
                  <a:pt x="10063117" y="6875141"/>
                </a:lnTo>
                <a:lnTo>
                  <a:pt x="12073153" y="6875141"/>
                </a:lnTo>
                <a:lnTo>
                  <a:pt x="12083467" y="6874620"/>
                </a:lnTo>
                <a:lnTo>
                  <a:pt x="12188951" y="6858522"/>
                </a:lnTo>
                <a:lnTo>
                  <a:pt x="12188951" y="6280730"/>
                </a:lnTo>
                <a:lnTo>
                  <a:pt x="12188952" y="6280729"/>
                </a:lnTo>
                <a:lnTo>
                  <a:pt x="12188952" y="3832194"/>
                </a:lnTo>
                <a:lnTo>
                  <a:pt x="12188951" y="3832194"/>
                </a:lnTo>
                <a:close/>
                <a:moveTo>
                  <a:pt x="0" y="2798382"/>
                </a:moveTo>
                <a:lnTo>
                  <a:pt x="0" y="4217834"/>
                </a:lnTo>
                <a:lnTo>
                  <a:pt x="10291" y="4210345"/>
                </a:lnTo>
                <a:cubicBezTo>
                  <a:pt x="100314" y="4143505"/>
                  <a:pt x="460407" y="3854496"/>
                  <a:pt x="460407" y="3508108"/>
                </a:cubicBezTo>
                <a:cubicBezTo>
                  <a:pt x="460407" y="3161721"/>
                  <a:pt x="100314" y="2872711"/>
                  <a:pt x="10291" y="2805871"/>
                </a:cubicBezTo>
                <a:close/>
                <a:moveTo>
                  <a:pt x="11563230" y="603215"/>
                </a:moveTo>
                <a:cubicBezTo>
                  <a:pt x="11455784" y="606833"/>
                  <a:pt x="11381044" y="620944"/>
                  <a:pt x="11381044" y="620944"/>
                </a:cubicBezTo>
                <a:cubicBezTo>
                  <a:pt x="11381044" y="620944"/>
                  <a:pt x="11280695" y="1152426"/>
                  <a:pt x="11546600" y="1418331"/>
                </a:cubicBezTo>
                <a:cubicBezTo>
                  <a:pt x="11712792" y="1584523"/>
                  <a:pt x="11982723" y="1607645"/>
                  <a:pt x="12161801" y="1601617"/>
                </a:cubicBezTo>
                <a:lnTo>
                  <a:pt x="12185891" y="1600043"/>
                </a:lnTo>
                <a:lnTo>
                  <a:pt x="12185891" y="795119"/>
                </a:lnTo>
                <a:lnTo>
                  <a:pt x="12178431" y="786500"/>
                </a:lnTo>
                <a:cubicBezTo>
                  <a:pt x="12012240" y="620309"/>
                  <a:pt x="11742309" y="597187"/>
                  <a:pt x="11563230" y="603215"/>
                </a:cubicBezTo>
                <a:close/>
                <a:moveTo>
                  <a:pt x="1368216" y="0"/>
                </a:moveTo>
                <a:lnTo>
                  <a:pt x="0" y="0"/>
                </a:lnTo>
                <a:lnTo>
                  <a:pt x="0" y="1368215"/>
                </a:lnTo>
                <a:cubicBezTo>
                  <a:pt x="0" y="2126091"/>
                  <a:pt x="614365" y="2740456"/>
                  <a:pt x="1372241" y="2740456"/>
                </a:cubicBezTo>
                <a:lnTo>
                  <a:pt x="2740456" y="2740456"/>
                </a:lnTo>
                <a:lnTo>
                  <a:pt x="2740456" y="1372240"/>
                </a:lnTo>
                <a:cubicBezTo>
                  <a:pt x="2740456" y="614365"/>
                  <a:pt x="2126092" y="0"/>
                  <a:pt x="1368216" y="0"/>
                </a:cubicBezTo>
                <a:close/>
              </a:path>
            </a:pathLst>
          </a:cu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4" name="Background Fill">
            <a:extLst>
              <a:ext uri="{FF2B5EF4-FFF2-40B4-BE49-F238E27FC236}">
                <a16:creationId xmlns:a16="http://schemas.microsoft.com/office/drawing/2014/main" id="{681F9FCB-1E38-43E9-8567-6292F4842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pic>
        <p:nvPicPr>
          <p:cNvPr id="5" name="Picture 4" descr="Yellow and blue symbols">
            <a:extLst>
              <a:ext uri="{FF2B5EF4-FFF2-40B4-BE49-F238E27FC236}">
                <a16:creationId xmlns:a16="http://schemas.microsoft.com/office/drawing/2014/main" id="{45FCBD14-BB98-DDFE-7E21-679D47183F0B}"/>
              </a:ext>
            </a:extLst>
          </p:cNvPr>
          <p:cNvPicPr>
            <a:picLocks noChangeAspect="1"/>
          </p:cNvPicPr>
          <p:nvPr/>
        </p:nvPicPr>
        <p:blipFill>
          <a:blip r:embed="rId3">
            <a:alphaModFix/>
          </a:blip>
          <a:srcRect t="12957" r="6" b="13513"/>
          <a:stretch>
            <a:fillRect/>
          </a:stretch>
        </p:blipFill>
        <p:spPr>
          <a:xfrm>
            <a:off x="3059" y="10"/>
            <a:ext cx="12188941" cy="6857990"/>
          </a:xfrm>
          <a:prstGeom prst="rect">
            <a:avLst/>
          </a:prstGeom>
        </p:spPr>
      </p:pic>
      <p:sp>
        <p:nvSpPr>
          <p:cNvPr id="26" name="Rectangle 25">
            <a:extLst>
              <a:ext uri="{FF2B5EF4-FFF2-40B4-BE49-F238E27FC236}">
                <a16:creationId xmlns:a16="http://schemas.microsoft.com/office/drawing/2014/main" id="{ED029D64-BBDD-43FA-92CF-C6BF51514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A1235-D633-D6F3-B0A0-D7A85DD8C7C1}"/>
              </a:ext>
            </a:extLst>
          </p:cNvPr>
          <p:cNvSpPr>
            <a:spLocks noGrp="1"/>
          </p:cNvSpPr>
          <p:nvPr>
            <p:ph type="title"/>
          </p:nvPr>
        </p:nvSpPr>
        <p:spPr>
          <a:xfrm>
            <a:off x="457200" y="1122363"/>
            <a:ext cx="4788280" cy="2387600"/>
          </a:xfrm>
        </p:spPr>
        <p:txBody>
          <a:bodyPr vert="horz" lIns="91440" tIns="45720" rIns="91440" bIns="45720" rtlCol="0" anchor="b">
            <a:normAutofit/>
          </a:bodyPr>
          <a:lstStyle/>
          <a:p>
            <a:r>
              <a:rPr lang="en-US" sz="5400">
                <a:solidFill>
                  <a:srgbClr val="FFFFFF"/>
                </a:solidFill>
              </a:rPr>
              <a:t>Identifying Themes</a:t>
            </a:r>
          </a:p>
        </p:txBody>
      </p:sp>
      <p:sp>
        <p:nvSpPr>
          <p:cNvPr id="3" name="Content Placeholder 2">
            <a:extLst>
              <a:ext uri="{FF2B5EF4-FFF2-40B4-BE49-F238E27FC236}">
                <a16:creationId xmlns:a16="http://schemas.microsoft.com/office/drawing/2014/main" id="{5CDDA8A7-7D88-B5C1-1C7F-C48006B17057}"/>
              </a:ext>
            </a:extLst>
          </p:cNvPr>
          <p:cNvSpPr>
            <a:spLocks noGrp="1"/>
          </p:cNvSpPr>
          <p:nvPr>
            <p:ph idx="1"/>
          </p:nvPr>
        </p:nvSpPr>
        <p:spPr>
          <a:xfrm>
            <a:off x="457200" y="3602037"/>
            <a:ext cx="4788280" cy="2617788"/>
          </a:xfrm>
        </p:spPr>
        <p:txBody>
          <a:bodyPr vert="horz" lIns="91440" tIns="45720" rIns="91440" bIns="45720" rtlCol="0">
            <a:normAutofit/>
          </a:bodyPr>
          <a:lstStyle/>
          <a:p>
            <a:pPr marL="0" indent="0">
              <a:buNone/>
            </a:pPr>
            <a:r>
              <a:rPr lang="en-US" sz="2400">
                <a:solidFill>
                  <a:srgbClr val="FFFFFF"/>
                </a:solidFill>
              </a:rPr>
              <a:t>If I removed the names of authors from your paragraphs, would you still have a clear argument? </a:t>
            </a:r>
          </a:p>
        </p:txBody>
      </p:sp>
      <p:grpSp>
        <p:nvGrpSpPr>
          <p:cNvPr id="28" name="Group 27">
            <a:extLst>
              <a:ext uri="{FF2B5EF4-FFF2-40B4-BE49-F238E27FC236}">
                <a16:creationId xmlns:a16="http://schemas.microsoft.com/office/drawing/2014/main" id="{33A010B0-A5DE-4DFD-BBB1-9EDEE8CDC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29" name="Oval 28">
              <a:extLst>
                <a:ext uri="{FF2B5EF4-FFF2-40B4-BE49-F238E27FC236}">
                  <a16:creationId xmlns:a16="http://schemas.microsoft.com/office/drawing/2014/main" id="{E2FA77C6-9C21-431A-B940-204336569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Graphic 9">
              <a:extLst>
                <a:ext uri="{FF2B5EF4-FFF2-40B4-BE49-F238E27FC236}">
                  <a16:creationId xmlns:a16="http://schemas.microsoft.com/office/drawing/2014/main" id="{E918F86E-B643-4836-AF37-1073CD08B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31" name="Freeform: Shape 30">
              <a:extLst>
                <a:ext uri="{FF2B5EF4-FFF2-40B4-BE49-F238E27FC236}">
                  <a16:creationId xmlns:a16="http://schemas.microsoft.com/office/drawing/2014/main" id="{C542022D-DC97-4C44-B015-9B3376196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32" name="Freeform: Shape 31">
              <a:extLst>
                <a:ext uri="{FF2B5EF4-FFF2-40B4-BE49-F238E27FC236}">
                  <a16:creationId xmlns:a16="http://schemas.microsoft.com/office/drawing/2014/main" id="{48DC4D37-F593-4E99-8A42-D21D444FB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33" name="Graphic 9">
              <a:extLst>
                <a:ext uri="{FF2B5EF4-FFF2-40B4-BE49-F238E27FC236}">
                  <a16:creationId xmlns:a16="http://schemas.microsoft.com/office/drawing/2014/main" id="{BE23B32A-AE34-4068-9D96-4D94023C7F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34" name="Graphic 9">
              <a:extLst>
                <a:ext uri="{FF2B5EF4-FFF2-40B4-BE49-F238E27FC236}">
                  <a16:creationId xmlns:a16="http://schemas.microsoft.com/office/drawing/2014/main" id="{27459E57-6D6D-46CA-8006-2E6E0C70E5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20839061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15"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0E0E67BC-E82B-D9A6-8C79-13BF9281DCC7}"/>
              </a:ext>
            </a:extLst>
          </p:cNvPr>
          <p:cNvSpPr>
            <a:spLocks noGrp="1"/>
          </p:cNvSpPr>
          <p:nvPr>
            <p:ph type="title"/>
          </p:nvPr>
        </p:nvSpPr>
        <p:spPr>
          <a:xfrm>
            <a:off x="457200" y="668049"/>
            <a:ext cx="3313075" cy="5589741"/>
          </a:xfrm>
        </p:spPr>
        <p:txBody>
          <a:bodyPr>
            <a:normAutofit/>
          </a:bodyPr>
          <a:lstStyle/>
          <a:p>
            <a:r>
              <a:rPr lang="en-US" dirty="0"/>
              <a:t>Research </a:t>
            </a:r>
            <a:r>
              <a:rPr lang="en-US"/>
              <a:t>Gaps</a:t>
            </a:r>
            <a:endParaRPr lang="en-US" dirty="0"/>
          </a:p>
        </p:txBody>
      </p:sp>
      <p:graphicFrame>
        <p:nvGraphicFramePr>
          <p:cNvPr id="5" name="Content Placeholder 2">
            <a:extLst>
              <a:ext uri="{FF2B5EF4-FFF2-40B4-BE49-F238E27FC236}">
                <a16:creationId xmlns:a16="http://schemas.microsoft.com/office/drawing/2014/main" id="{A098D502-80A0-1827-AF5C-408DF449BA0F}"/>
              </a:ext>
            </a:extLst>
          </p:cNvPr>
          <p:cNvGraphicFramePr>
            <a:graphicFrameLocks noGrp="1"/>
          </p:cNvGraphicFramePr>
          <p:nvPr>
            <p:ph idx="1"/>
            <p:extLst>
              <p:ext uri="{D42A27DB-BD31-4B8C-83A1-F6EECF244321}">
                <p14:modId xmlns:p14="http://schemas.microsoft.com/office/powerpoint/2010/main" val="4220790320"/>
              </p:ext>
            </p:extLst>
          </p:nvPr>
        </p:nvGraphicFramePr>
        <p:xfrm>
          <a:off x="4866688" y="668048"/>
          <a:ext cx="6883352" cy="5508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5233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A87730-C8AC-DDF4-28AB-A9453D9BC151}"/>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C9FD462-1E67-460F-957B-AD0DAD059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34CEB53F-A62C-4D83-BDAD-ED5FBD2BBC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15" name="Rectangle 14">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9E2C28-F94C-7D9C-E4C6-865E7E96EE85}"/>
              </a:ext>
            </a:extLst>
          </p:cNvPr>
          <p:cNvSpPr>
            <a:spLocks noGrp="1"/>
          </p:cNvSpPr>
          <p:nvPr>
            <p:ph type="title"/>
          </p:nvPr>
        </p:nvSpPr>
        <p:spPr>
          <a:xfrm>
            <a:off x="686162" y="814726"/>
            <a:ext cx="4899913" cy="5243715"/>
          </a:xfrm>
        </p:spPr>
        <p:txBody>
          <a:bodyPr anchor="ctr">
            <a:normAutofit/>
          </a:bodyPr>
          <a:lstStyle/>
          <a:p>
            <a:r>
              <a:rPr lang="en-US">
                <a:solidFill>
                  <a:schemeClr val="tx2"/>
                </a:solidFill>
              </a:rPr>
              <a:t>Research Gaps</a:t>
            </a:r>
          </a:p>
        </p:txBody>
      </p:sp>
      <p:graphicFrame>
        <p:nvGraphicFramePr>
          <p:cNvPr id="5" name="Content Placeholder 2">
            <a:extLst>
              <a:ext uri="{FF2B5EF4-FFF2-40B4-BE49-F238E27FC236}">
                <a16:creationId xmlns:a16="http://schemas.microsoft.com/office/drawing/2014/main" id="{3773FB9F-A363-3155-91A6-9174E474D753}"/>
              </a:ext>
            </a:extLst>
          </p:cNvPr>
          <p:cNvGraphicFramePr>
            <a:graphicFrameLocks noGrp="1"/>
          </p:cNvGraphicFramePr>
          <p:nvPr>
            <p:ph idx="1"/>
            <p:extLst>
              <p:ext uri="{D42A27DB-BD31-4B8C-83A1-F6EECF244321}">
                <p14:modId xmlns:p14="http://schemas.microsoft.com/office/powerpoint/2010/main" val="2006674224"/>
              </p:ext>
            </p:extLst>
          </p:nvPr>
        </p:nvGraphicFramePr>
        <p:xfrm>
          <a:off x="5679247" y="814727"/>
          <a:ext cx="5826591" cy="52437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340212"/>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E724BC7-88E6-479D-99FC-23E5AAD60334}"/>
              </a:ext>
            </a:extLst>
          </p:cNvPr>
          <p:cNvSpPr>
            <a:spLocks noGrp="1"/>
          </p:cNvSpPr>
          <p:nvPr>
            <p:ph type="title"/>
          </p:nvPr>
        </p:nvSpPr>
        <p:spPr>
          <a:xfrm>
            <a:off x="457200" y="668049"/>
            <a:ext cx="11187316" cy="1325563"/>
          </a:xfrm>
        </p:spPr>
        <p:txBody>
          <a:bodyPr>
            <a:normAutofit/>
          </a:bodyPr>
          <a:lstStyle/>
          <a:p>
            <a:r>
              <a:rPr lang="en-US"/>
              <a:t>Research Rationales</a:t>
            </a:r>
          </a:p>
        </p:txBody>
      </p:sp>
      <p:graphicFrame>
        <p:nvGraphicFramePr>
          <p:cNvPr id="5" name="Content Placeholder 2">
            <a:extLst>
              <a:ext uri="{FF2B5EF4-FFF2-40B4-BE49-F238E27FC236}">
                <a16:creationId xmlns:a16="http://schemas.microsoft.com/office/drawing/2014/main" id="{0D955251-E95F-2E6B-D731-3FFD497784C9}"/>
              </a:ext>
            </a:extLst>
          </p:cNvPr>
          <p:cNvGraphicFramePr>
            <a:graphicFrameLocks noGrp="1"/>
          </p:cNvGraphicFramePr>
          <p:nvPr>
            <p:ph idx="1"/>
            <p:extLst>
              <p:ext uri="{D42A27DB-BD31-4B8C-83A1-F6EECF244321}">
                <p14:modId xmlns:p14="http://schemas.microsoft.com/office/powerpoint/2010/main" val="3372043243"/>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8414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AAFFCE6F-F102-4038-A355-2BD6C8BD4EB3}"/>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EA83A448-25A9-43EB-9360-3B700F4ADA86}"/>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C8DD9174-1353-4BA3-80AB-E1E31CC1F367}"/>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C95DA876-9C26-421A-BB1F-758F80BB3EC8}"/>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2AC8B4AA-675E-4661-B1EB-7051AB7B7FB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FFD5E166-A2CB-497A-81AF-5C067EBFA839}"/>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43A21088-9BCB-47A0-910D-72FFEDB8AA06}"/>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graphicEl>
                                              <a:dgm id="{B8A97EDD-DD46-4643-B7A8-832E85E74CC7}"/>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graphicEl>
                                              <a:dgm id="{596A2FA3-4DF4-403B-8708-08E8D54EDF6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5BC648-C550-768B-A23F-D7B68B301A6D}"/>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06ABDF2-57ED-4DC5-BB96-62CEE5DBD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06D5EDC2-3737-4DED-AB3C-B42358F81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useBgFill="1">
        <p:nvSpPr>
          <p:cNvPr id="15" name="Graphic 9">
            <a:extLst>
              <a:ext uri="{FF2B5EF4-FFF2-40B4-BE49-F238E27FC236}">
                <a16:creationId xmlns:a16="http://schemas.microsoft.com/office/drawing/2014/main" id="{089C1A08-A75B-45D5-8A9D-680682C13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410" y="0"/>
            <a:ext cx="6858000"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ln w="9331" cap="flat">
            <a:noFill/>
            <a:prstDash val="solid"/>
            <a:miter/>
          </a:ln>
        </p:spPr>
        <p:txBody>
          <a:bodyPr rtlCol="0" anchor="ctr"/>
          <a:lstStyle/>
          <a:p>
            <a:endParaRPr lang="en-US"/>
          </a:p>
        </p:txBody>
      </p:sp>
      <p:sp>
        <p:nvSpPr>
          <p:cNvPr id="17"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1443257-5F27-3165-65AA-840F52FCF428}"/>
              </a:ext>
            </a:extLst>
          </p:cNvPr>
          <p:cNvSpPr>
            <a:spLocks noGrp="1"/>
          </p:cNvSpPr>
          <p:nvPr>
            <p:ph type="title"/>
          </p:nvPr>
        </p:nvSpPr>
        <p:spPr>
          <a:xfrm>
            <a:off x="457201" y="668049"/>
            <a:ext cx="4595834" cy="5594074"/>
          </a:xfrm>
        </p:spPr>
        <p:txBody>
          <a:bodyPr anchor="ctr">
            <a:normAutofit/>
          </a:bodyPr>
          <a:lstStyle/>
          <a:p>
            <a:r>
              <a:rPr lang="en-US">
                <a:solidFill>
                  <a:schemeClr val="bg1"/>
                </a:solidFill>
              </a:rPr>
              <a:t>Research Rationales</a:t>
            </a:r>
          </a:p>
        </p:txBody>
      </p:sp>
      <p:graphicFrame>
        <p:nvGraphicFramePr>
          <p:cNvPr id="5" name="Content Placeholder 2">
            <a:extLst>
              <a:ext uri="{FF2B5EF4-FFF2-40B4-BE49-F238E27FC236}">
                <a16:creationId xmlns:a16="http://schemas.microsoft.com/office/drawing/2014/main" id="{1900E967-0F71-B6A7-8BE0-71F2D37699C6}"/>
              </a:ext>
            </a:extLst>
          </p:cNvPr>
          <p:cNvGraphicFramePr>
            <a:graphicFrameLocks noGrp="1"/>
          </p:cNvGraphicFramePr>
          <p:nvPr>
            <p:ph idx="1"/>
            <p:extLst>
              <p:ext uri="{D42A27DB-BD31-4B8C-83A1-F6EECF244321}">
                <p14:modId xmlns:p14="http://schemas.microsoft.com/office/powerpoint/2010/main" val="4224267789"/>
              </p:ext>
            </p:extLst>
          </p:nvPr>
        </p:nvGraphicFramePr>
        <p:xfrm>
          <a:off x="5805612" y="668049"/>
          <a:ext cx="5944427" cy="5594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8079884"/>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7041C9F-930B-E29D-C4CF-7C3E90C0793A}"/>
              </a:ext>
            </a:extLst>
          </p:cNvPr>
          <p:cNvSpPr>
            <a:spLocks noGrp="1"/>
          </p:cNvSpPr>
          <p:nvPr>
            <p:ph type="title"/>
          </p:nvPr>
        </p:nvSpPr>
        <p:spPr>
          <a:xfrm>
            <a:off x="457200" y="668049"/>
            <a:ext cx="11187316" cy="1325563"/>
          </a:xfrm>
        </p:spPr>
        <p:txBody>
          <a:bodyPr>
            <a:normAutofit/>
          </a:bodyPr>
          <a:lstStyle/>
          <a:p>
            <a:r>
              <a:rPr lang="en-US"/>
              <a:t>Literature Mapping</a:t>
            </a:r>
          </a:p>
        </p:txBody>
      </p:sp>
      <p:graphicFrame>
        <p:nvGraphicFramePr>
          <p:cNvPr id="5" name="Content Placeholder 2">
            <a:extLst>
              <a:ext uri="{FF2B5EF4-FFF2-40B4-BE49-F238E27FC236}">
                <a16:creationId xmlns:a16="http://schemas.microsoft.com/office/drawing/2014/main" id="{EF04343B-CF8C-529E-FC20-A4F2DA405C3F}"/>
              </a:ext>
            </a:extLst>
          </p:cNvPr>
          <p:cNvGraphicFramePr>
            <a:graphicFrameLocks noGrp="1"/>
          </p:cNvGraphicFramePr>
          <p:nvPr>
            <p:ph idx="1"/>
            <p:extLst>
              <p:ext uri="{D42A27DB-BD31-4B8C-83A1-F6EECF244321}">
                <p14:modId xmlns:p14="http://schemas.microsoft.com/office/powerpoint/2010/main" val="80883215"/>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32893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4"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E1B95B9-00C4-CBCE-647C-B7BE3797BC53}"/>
              </a:ext>
            </a:extLst>
          </p:cNvPr>
          <p:cNvSpPr>
            <a:spLocks noGrp="1"/>
          </p:cNvSpPr>
          <p:nvPr>
            <p:ph type="title"/>
          </p:nvPr>
        </p:nvSpPr>
        <p:spPr>
          <a:xfrm>
            <a:off x="457200" y="668049"/>
            <a:ext cx="11187316" cy="1325563"/>
          </a:xfrm>
        </p:spPr>
        <p:txBody>
          <a:bodyPr>
            <a:normAutofit/>
          </a:bodyPr>
          <a:lstStyle/>
          <a:p>
            <a:r>
              <a:rPr lang="en-US"/>
              <a:t>Literature Mapping</a:t>
            </a:r>
          </a:p>
        </p:txBody>
      </p:sp>
      <p:graphicFrame>
        <p:nvGraphicFramePr>
          <p:cNvPr id="5" name="Content Placeholder 4">
            <a:extLst>
              <a:ext uri="{FF2B5EF4-FFF2-40B4-BE49-F238E27FC236}">
                <a16:creationId xmlns:a16="http://schemas.microsoft.com/office/drawing/2014/main" id="{4DCD7F48-0DCF-76C9-BF35-A7EE238E8999}"/>
              </a:ext>
            </a:extLst>
          </p:cNvPr>
          <p:cNvGraphicFramePr>
            <a:graphicFrameLocks noGrp="1"/>
          </p:cNvGraphicFramePr>
          <p:nvPr>
            <p:ph idx="1"/>
            <p:extLst>
              <p:ext uri="{D42A27DB-BD31-4B8C-83A1-F6EECF244321}">
                <p14:modId xmlns:p14="http://schemas.microsoft.com/office/powerpoint/2010/main" val="1293378928"/>
              </p:ext>
            </p:extLst>
          </p:nvPr>
        </p:nvGraphicFramePr>
        <p:xfrm>
          <a:off x="457200" y="2313395"/>
          <a:ext cx="11187390" cy="3647263"/>
        </p:xfrm>
        <a:graphic>
          <a:graphicData uri="http://schemas.openxmlformats.org/drawingml/2006/table">
            <a:tbl>
              <a:tblPr bandRow="1">
                <a:tableStyleId>{5C22544A-7EE6-4342-B048-85BDC9FD1C3A}</a:tableStyleId>
              </a:tblPr>
              <a:tblGrid>
                <a:gridCol w="2237478">
                  <a:extLst>
                    <a:ext uri="{9D8B030D-6E8A-4147-A177-3AD203B41FA5}">
                      <a16:colId xmlns:a16="http://schemas.microsoft.com/office/drawing/2014/main" val="2356304740"/>
                    </a:ext>
                  </a:extLst>
                </a:gridCol>
                <a:gridCol w="2237478">
                  <a:extLst>
                    <a:ext uri="{9D8B030D-6E8A-4147-A177-3AD203B41FA5}">
                      <a16:colId xmlns:a16="http://schemas.microsoft.com/office/drawing/2014/main" val="351054630"/>
                    </a:ext>
                  </a:extLst>
                </a:gridCol>
                <a:gridCol w="2237478">
                  <a:extLst>
                    <a:ext uri="{9D8B030D-6E8A-4147-A177-3AD203B41FA5}">
                      <a16:colId xmlns:a16="http://schemas.microsoft.com/office/drawing/2014/main" val="3056028786"/>
                    </a:ext>
                  </a:extLst>
                </a:gridCol>
                <a:gridCol w="2237478">
                  <a:extLst>
                    <a:ext uri="{9D8B030D-6E8A-4147-A177-3AD203B41FA5}">
                      <a16:colId xmlns:a16="http://schemas.microsoft.com/office/drawing/2014/main" val="3683417462"/>
                    </a:ext>
                  </a:extLst>
                </a:gridCol>
                <a:gridCol w="2237478">
                  <a:extLst>
                    <a:ext uri="{9D8B030D-6E8A-4147-A177-3AD203B41FA5}">
                      <a16:colId xmlns:a16="http://schemas.microsoft.com/office/drawing/2014/main" val="2234187951"/>
                    </a:ext>
                  </a:extLst>
                </a:gridCol>
              </a:tblGrid>
              <a:tr h="985027">
                <a:tc>
                  <a:txBody>
                    <a:bodyPr/>
                    <a:lstStyle/>
                    <a:p>
                      <a:pPr>
                        <a:buNone/>
                      </a:pPr>
                      <a:r>
                        <a:rPr lang="en-US" sz="2600">
                          <a:solidFill>
                            <a:schemeClr val="tx1"/>
                          </a:solidFill>
                        </a:rPr>
                        <a:t>Author</a:t>
                      </a: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a:buNone/>
                      </a:pPr>
                      <a:r>
                        <a:rPr lang="en-US" sz="2600">
                          <a:solidFill>
                            <a:schemeClr val="tx1"/>
                          </a:solidFill>
                        </a:rPr>
                        <a:t>Main Finding</a:t>
                      </a: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a:buNone/>
                      </a:pPr>
                      <a:r>
                        <a:rPr lang="en-US" sz="2600">
                          <a:solidFill>
                            <a:schemeClr val="tx1"/>
                          </a:solidFill>
                        </a:rPr>
                        <a:t>Strengths</a:t>
                      </a: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a:buNone/>
                      </a:pPr>
                      <a:r>
                        <a:rPr lang="en-US" sz="2600">
                          <a:solidFill>
                            <a:schemeClr val="tx1"/>
                          </a:solidFill>
                        </a:rPr>
                        <a:t>Limitations</a:t>
                      </a: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a:buNone/>
                      </a:pPr>
                      <a:r>
                        <a:rPr lang="en-US" sz="2600">
                          <a:solidFill>
                            <a:schemeClr val="tx1"/>
                          </a:solidFill>
                        </a:rPr>
                        <a:t>Relevant Theme</a:t>
                      </a: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71608467"/>
                  </a:ext>
                </a:extLst>
              </a:tr>
              <a:tr h="665559">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11048794"/>
                  </a:ext>
                </a:extLst>
              </a:tr>
              <a:tr h="665559">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49510968"/>
                  </a:ext>
                </a:extLst>
              </a:tr>
              <a:tr h="665559">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21592072"/>
                  </a:ext>
                </a:extLst>
              </a:tr>
              <a:tr h="665559">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buNone/>
                      </a:pPr>
                      <a:endParaRPr lang="en-US" sz="2600">
                        <a:solidFill>
                          <a:schemeClr val="tx1"/>
                        </a:solidFill>
                      </a:endParaRPr>
                    </a:p>
                  </a:txBody>
                  <a:tcPr marL="133112" marR="133112" marT="66556" marB="6655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639582792"/>
                  </a:ext>
                </a:extLst>
              </a:tr>
            </a:tbl>
          </a:graphicData>
        </a:graphic>
      </p:graphicFrame>
    </p:spTree>
    <p:extLst>
      <p:ext uri="{BB962C8B-B14F-4D97-AF65-F5344CB8AC3E}">
        <p14:creationId xmlns:p14="http://schemas.microsoft.com/office/powerpoint/2010/main" val="17735046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06CFB-8D7D-7D94-E802-2542E25E2E7C}"/>
              </a:ext>
            </a:extLst>
          </p:cNvPr>
          <p:cNvSpPr>
            <a:spLocks noGrp="1"/>
          </p:cNvSpPr>
          <p:nvPr>
            <p:ph type="title"/>
          </p:nvPr>
        </p:nvSpPr>
        <p:spPr/>
        <p:txBody>
          <a:bodyPr/>
          <a:lstStyle/>
          <a:p>
            <a:r>
              <a:rPr lang="en-US"/>
              <a:t>Assessment 1</a:t>
            </a:r>
          </a:p>
        </p:txBody>
      </p:sp>
      <p:sp>
        <p:nvSpPr>
          <p:cNvPr id="3" name="Content Placeholder 2">
            <a:extLst>
              <a:ext uri="{FF2B5EF4-FFF2-40B4-BE49-F238E27FC236}">
                <a16:creationId xmlns:a16="http://schemas.microsoft.com/office/drawing/2014/main" id="{838CBBE0-6995-BB46-7C7F-3E97282D7EBC}"/>
              </a:ext>
            </a:extLst>
          </p:cNvPr>
          <p:cNvSpPr>
            <a:spLocks noGrp="1"/>
          </p:cNvSpPr>
          <p:nvPr>
            <p:ph idx="1"/>
          </p:nvPr>
        </p:nvSpPr>
        <p:spPr/>
        <p:txBody>
          <a:bodyPr vert="horz" lIns="91440" tIns="45720" rIns="91440" bIns="45720" rtlCol="0" anchor="t">
            <a:normAutofit/>
          </a:bodyPr>
          <a:lstStyle/>
          <a:p>
            <a:r>
              <a:rPr lang="en-US">
                <a:ea typeface="+mn-lt"/>
                <a:cs typeface="+mn-lt"/>
              </a:rPr>
              <a:t>What is the topic?</a:t>
            </a:r>
            <a:endParaRPr lang="en-US"/>
          </a:p>
          <a:p>
            <a:r>
              <a:rPr lang="en-US">
                <a:ea typeface="+mn-lt"/>
                <a:cs typeface="+mn-lt"/>
              </a:rPr>
              <a:t>What evidence supports it?</a:t>
            </a:r>
            <a:endParaRPr lang="en-US"/>
          </a:p>
          <a:p>
            <a:r>
              <a:rPr lang="en-US">
                <a:ea typeface="+mn-lt"/>
                <a:cs typeface="+mn-lt"/>
              </a:rPr>
              <a:t>What gap exists?</a:t>
            </a:r>
            <a:endParaRPr lang="en-US"/>
          </a:p>
          <a:p>
            <a:r>
              <a:rPr lang="en-US">
                <a:ea typeface="+mn-lt"/>
                <a:cs typeface="+mn-lt"/>
              </a:rPr>
              <a:t>Why does it matter?</a:t>
            </a:r>
            <a:endParaRPr lang="en-US"/>
          </a:p>
          <a:p>
            <a:r>
              <a:rPr lang="en-US">
                <a:ea typeface="+mn-lt"/>
                <a:cs typeface="+mn-lt"/>
              </a:rPr>
              <a:t>Who benefits?</a:t>
            </a:r>
            <a:endParaRPr lang="en-US"/>
          </a:p>
          <a:p>
            <a:endParaRPr lang="en-US"/>
          </a:p>
          <a:p>
            <a:r>
              <a:rPr lang="en-US" dirty="0">
                <a:ea typeface="+mn-lt"/>
                <a:cs typeface="+mn-lt"/>
              </a:rPr>
              <a:t>If </a:t>
            </a:r>
            <a:r>
              <a:rPr lang="en-US">
                <a:ea typeface="+mn-lt"/>
                <a:cs typeface="+mn-lt"/>
              </a:rPr>
              <a:t>you can answer those questions, you can largely write the 400-</a:t>
            </a:r>
            <a:r>
              <a:rPr lang="en-US" dirty="0">
                <a:ea typeface="+mn-lt"/>
                <a:cs typeface="+mn-lt"/>
              </a:rPr>
              <a:t>word justification.</a:t>
            </a:r>
            <a:endParaRPr lang="en-US" dirty="0"/>
          </a:p>
        </p:txBody>
      </p:sp>
    </p:spTree>
    <p:extLst>
      <p:ext uri="{BB962C8B-B14F-4D97-AF65-F5344CB8AC3E}">
        <p14:creationId xmlns:p14="http://schemas.microsoft.com/office/powerpoint/2010/main" val="2489552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CD4EC-B544-C8E4-7074-FD90183161FA}"/>
              </a:ext>
            </a:extLst>
          </p:cNvPr>
          <p:cNvSpPr>
            <a:spLocks noGrp="1"/>
          </p:cNvSpPr>
          <p:nvPr>
            <p:ph type="title"/>
          </p:nvPr>
        </p:nvSpPr>
        <p:spPr/>
        <p:txBody>
          <a:bodyPr/>
          <a:lstStyle/>
          <a:p>
            <a:r>
              <a:rPr lang="en-US"/>
              <a:t>Plenary</a:t>
            </a:r>
          </a:p>
        </p:txBody>
      </p:sp>
      <p:sp>
        <p:nvSpPr>
          <p:cNvPr id="3" name="Content Placeholder 2">
            <a:extLst>
              <a:ext uri="{FF2B5EF4-FFF2-40B4-BE49-F238E27FC236}">
                <a16:creationId xmlns:a16="http://schemas.microsoft.com/office/drawing/2014/main" id="{A16CB6F1-DBAD-1007-919C-B63B898ED8FC}"/>
              </a:ext>
            </a:extLst>
          </p:cNvPr>
          <p:cNvSpPr>
            <a:spLocks noGrp="1"/>
          </p:cNvSpPr>
          <p:nvPr>
            <p:ph idx="1"/>
          </p:nvPr>
        </p:nvSpPr>
        <p:spPr/>
        <p:txBody>
          <a:bodyPr vert="horz" lIns="91440" tIns="45720" rIns="91440" bIns="45720" rtlCol="0" anchor="t">
            <a:normAutofit/>
          </a:bodyPr>
          <a:lstStyle/>
          <a:p>
            <a:r>
              <a:rPr lang="en-US">
                <a:ea typeface="+mn-lt"/>
                <a:cs typeface="+mn-lt"/>
              </a:rPr>
              <a:t>A good outcome for today is that you all stop saying:</a:t>
            </a:r>
            <a:endParaRPr lang="en-US"/>
          </a:p>
          <a:p>
            <a:endParaRPr lang="en-US"/>
          </a:p>
          <a:p>
            <a:r>
              <a:rPr lang="en-US">
                <a:ea typeface="+mn-lt"/>
                <a:cs typeface="+mn-lt"/>
              </a:rPr>
              <a:t>"I found ten articles."</a:t>
            </a:r>
            <a:endParaRPr lang="en-US"/>
          </a:p>
          <a:p>
            <a:endParaRPr lang="en-US"/>
          </a:p>
          <a:p>
            <a:r>
              <a:rPr lang="en-US">
                <a:ea typeface="+mn-lt"/>
                <a:cs typeface="+mn-lt"/>
              </a:rPr>
              <a:t>And</a:t>
            </a:r>
            <a:r>
              <a:rPr lang="en-US" dirty="0">
                <a:ea typeface="+mn-lt"/>
                <a:cs typeface="+mn-lt"/>
              </a:rPr>
              <a:t> start saying:</a:t>
            </a:r>
            <a:endParaRPr lang="en-US" dirty="0"/>
          </a:p>
          <a:p>
            <a:endParaRPr lang="en-US"/>
          </a:p>
          <a:p>
            <a:r>
              <a:rPr lang="en-US">
                <a:ea typeface="+mn-lt"/>
                <a:cs typeface="+mn-lt"/>
              </a:rPr>
              <a:t>"The literature suggests three key themes, but there is limited evidence regarding my specific population."</a:t>
            </a:r>
            <a:endParaRPr lang="en-US"/>
          </a:p>
        </p:txBody>
      </p:sp>
    </p:spTree>
    <p:extLst>
      <p:ext uri="{BB962C8B-B14F-4D97-AF65-F5344CB8AC3E}">
        <p14:creationId xmlns:p14="http://schemas.microsoft.com/office/powerpoint/2010/main" val="8695437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B86AF8CF-633E-412E-96E3-67B7B9632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4" name="Oval 13">
              <a:extLst>
                <a:ext uri="{FF2B5EF4-FFF2-40B4-BE49-F238E27FC236}">
                  <a16:creationId xmlns:a16="http://schemas.microsoft.com/office/drawing/2014/main" id="{1D7166A1-C3C1-4FC8-BE48-DE359B61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Graphic 9">
              <a:extLst>
                <a:ext uri="{FF2B5EF4-FFF2-40B4-BE49-F238E27FC236}">
                  <a16:creationId xmlns:a16="http://schemas.microsoft.com/office/drawing/2014/main" id="{3557B6F1-5BA8-43C0-9951-35E8513BF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6" name="Freeform: Shape 15">
              <a:extLst>
                <a:ext uri="{FF2B5EF4-FFF2-40B4-BE49-F238E27FC236}">
                  <a16:creationId xmlns:a16="http://schemas.microsoft.com/office/drawing/2014/main" id="{B5FA9AA9-0E23-474D-97B8-2998484A9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B4CDFD59-E3B8-4EC9-AB9D-EE34EB128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Graphic 9">
              <a:extLst>
                <a:ext uri="{FF2B5EF4-FFF2-40B4-BE49-F238E27FC236}">
                  <a16:creationId xmlns:a16="http://schemas.microsoft.com/office/drawing/2014/main" id="{F1A280C6-1700-4098-9578-CD91F8EFB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Graphic 9">
              <a:extLst>
                <a:ext uri="{FF2B5EF4-FFF2-40B4-BE49-F238E27FC236}">
                  <a16:creationId xmlns:a16="http://schemas.microsoft.com/office/drawing/2014/main" id="{8FAF8CC6-F036-444B-AEB8-DF82B64BA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1"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3492EFD-3C8D-9FAB-B481-AECE7C52A77A}"/>
              </a:ext>
            </a:extLst>
          </p:cNvPr>
          <p:cNvSpPr>
            <a:spLocks noGrp="1"/>
          </p:cNvSpPr>
          <p:nvPr>
            <p:ph type="title"/>
          </p:nvPr>
        </p:nvSpPr>
        <p:spPr>
          <a:xfrm>
            <a:off x="457200" y="668049"/>
            <a:ext cx="9484191" cy="1325563"/>
          </a:xfrm>
        </p:spPr>
        <p:txBody>
          <a:bodyPr>
            <a:normAutofit/>
          </a:bodyPr>
          <a:lstStyle/>
          <a:p>
            <a:r>
              <a:rPr lang="en-US"/>
              <a:t>Independent Work</a:t>
            </a:r>
          </a:p>
        </p:txBody>
      </p:sp>
      <p:graphicFrame>
        <p:nvGraphicFramePr>
          <p:cNvPr id="5" name="Content Placeholder 2">
            <a:extLst>
              <a:ext uri="{FF2B5EF4-FFF2-40B4-BE49-F238E27FC236}">
                <a16:creationId xmlns:a16="http://schemas.microsoft.com/office/drawing/2014/main" id="{D688B8D2-04DC-69D1-CE49-ECEF6F62185E}"/>
              </a:ext>
            </a:extLst>
          </p:cNvPr>
          <p:cNvGraphicFramePr>
            <a:graphicFrameLocks noGrp="1"/>
          </p:cNvGraphicFramePr>
          <p:nvPr>
            <p:ph idx="1"/>
            <p:extLst>
              <p:ext uri="{D42A27DB-BD31-4B8C-83A1-F6EECF244321}">
                <p14:modId xmlns:p14="http://schemas.microsoft.com/office/powerpoint/2010/main" val="899684368"/>
              </p:ext>
            </p:extLst>
          </p:nvPr>
        </p:nvGraphicFramePr>
        <p:xfrm>
          <a:off x="457200" y="2097088"/>
          <a:ext cx="9484254"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2104752"/>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43</Slides>
  <Notes>4</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TropicVTI</vt:lpstr>
      <vt:lpstr>Making the Case for Research</vt:lpstr>
      <vt:lpstr>Aims and Objectives</vt:lpstr>
      <vt:lpstr>Recap</vt:lpstr>
      <vt:lpstr>What is a Literature Review?</vt:lpstr>
      <vt:lpstr>Literature Reviews</vt:lpstr>
      <vt:lpstr>Literature Reviews</vt:lpstr>
      <vt:lpstr>Literature Reviews</vt:lpstr>
      <vt:lpstr>So Why?</vt:lpstr>
      <vt:lpstr>Independent Activity</vt:lpstr>
      <vt:lpstr>Descriptive vs Critical Writing</vt:lpstr>
      <vt:lpstr>Descriptive Writing</vt:lpstr>
      <vt:lpstr>Critical Writing</vt:lpstr>
      <vt:lpstr>Critical writing is…</vt:lpstr>
      <vt:lpstr>Critical Writing</vt:lpstr>
      <vt:lpstr>Critical Writing</vt:lpstr>
      <vt:lpstr>Getting the balance right</vt:lpstr>
      <vt:lpstr>Critically Evaluating Literature</vt:lpstr>
      <vt:lpstr>Summarise &amp; Synthesise</vt:lpstr>
      <vt:lpstr>Critique &amp; Compare</vt:lpstr>
      <vt:lpstr>Putting it all together</vt:lpstr>
      <vt:lpstr>Common Mistakes to avoid</vt:lpstr>
      <vt:lpstr>Activity: Descriptive vs Critical</vt:lpstr>
      <vt:lpstr>Activity: Descriptive vs Critical</vt:lpstr>
      <vt:lpstr>Activity: Descriptive vs Critical</vt:lpstr>
      <vt:lpstr>Activity: Descriptive vs Critical</vt:lpstr>
      <vt:lpstr>Questions to Ask</vt:lpstr>
      <vt:lpstr>Critical Writing Phrases</vt:lpstr>
      <vt:lpstr>Critical Writing Phrases</vt:lpstr>
      <vt:lpstr>Critical Writing Phrases</vt:lpstr>
      <vt:lpstr>Critical Writing Phrases</vt:lpstr>
      <vt:lpstr>Identifying Literature Themes</vt:lpstr>
      <vt:lpstr>Identifying Themes</vt:lpstr>
      <vt:lpstr>Identifying Themes</vt:lpstr>
      <vt:lpstr>Identifying Themes</vt:lpstr>
      <vt:lpstr>Research Gaps</vt:lpstr>
      <vt:lpstr>Research Gaps</vt:lpstr>
      <vt:lpstr>Research Rationales</vt:lpstr>
      <vt:lpstr>Research Rationales</vt:lpstr>
      <vt:lpstr>Literature Mapping</vt:lpstr>
      <vt:lpstr>Literature Mapping</vt:lpstr>
      <vt:lpstr>Assessment 1</vt:lpstr>
      <vt:lpstr>Plenary</vt:lpstr>
      <vt:lpstr>Independent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149</cp:revision>
  <dcterms:created xsi:type="dcterms:W3CDTF">2026-08-07T11:00:49Z</dcterms:created>
  <dcterms:modified xsi:type="dcterms:W3CDTF">2026-08-11T14:18:21Z</dcterms:modified>
</cp:coreProperties>
</file>