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4" r:id="rId1"/>
  </p:sldMasterIdLst>
  <p:sldIdLst>
    <p:sldId id="256" r:id="rId2"/>
    <p:sldId id="257" r:id="rId3"/>
    <p:sldId id="258" r:id="rId4"/>
    <p:sldId id="259" r:id="rId5"/>
    <p:sldId id="260" r:id="rId6"/>
    <p:sldId id="261" r:id="rId7"/>
    <p:sldId id="262" r:id="rId8"/>
    <p:sldId id="263" r:id="rId9"/>
    <p:sldId id="268" r:id="rId10"/>
    <p:sldId id="264" r:id="rId11"/>
    <p:sldId id="269" r:id="rId12"/>
    <p:sldId id="265" r:id="rId13"/>
    <p:sldId id="266" r:id="rId14"/>
    <p:sldId id="267" r:id="rId15"/>
    <p:sldId id="270" r:id="rId16"/>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0C4E2BE-953E-E755-2222-C2098A907431}" v="103" dt="2022-12-06T18:43:47.864"/>
    <p1510:client id="{182E5AFD-BD2E-4527-B31E-5ABB09628528}" v="711" dt="2022-12-05T21:45:58.796"/>
    <p1510:client id="{2066EBAA-1E8F-7B87-3352-F71D0FAE1157}" v="86" dt="2022-12-06T19:31:36.162"/>
    <p1510:client id="{93EEDA5F-7B48-AE0A-A1A6-2C3458B1C909}" v="206" dt="2022-12-07T22:20:17.55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obu Imran Ashraf (2206291)" userId="S::2206291@student.uwtsd.ac.uk::1d2180f2-476c-4bfd-b234-235b7e122e8b" providerId="AD" clId="Web-{93EEDA5F-7B48-AE0A-A1A6-2C3458B1C909}"/>
    <pc:docChg chg="addSld modSld">
      <pc:chgData name="Tobu Imran Ashraf (2206291)" userId="S::2206291@student.uwtsd.ac.uk::1d2180f2-476c-4bfd-b234-235b7e122e8b" providerId="AD" clId="Web-{93EEDA5F-7B48-AE0A-A1A6-2C3458B1C909}" dt="2022-12-07T22:20:17.551" v="185" actId="1076"/>
      <pc:docMkLst>
        <pc:docMk/>
      </pc:docMkLst>
      <pc:sldChg chg="modSp">
        <pc:chgData name="Tobu Imran Ashraf (2206291)" userId="S::2206291@student.uwtsd.ac.uk::1d2180f2-476c-4bfd-b234-235b7e122e8b" providerId="AD" clId="Web-{93EEDA5F-7B48-AE0A-A1A6-2C3458B1C909}" dt="2022-12-07T20:47:24.796" v="2" actId="20577"/>
        <pc:sldMkLst>
          <pc:docMk/>
          <pc:sldMk cId="330359796" sldId="263"/>
        </pc:sldMkLst>
        <pc:graphicFrameChg chg="modGraphic">
          <ac:chgData name="Tobu Imran Ashraf (2206291)" userId="S::2206291@student.uwtsd.ac.uk::1d2180f2-476c-4bfd-b234-235b7e122e8b" providerId="AD" clId="Web-{93EEDA5F-7B48-AE0A-A1A6-2C3458B1C909}" dt="2022-12-07T20:47:24.796" v="2" actId="20577"/>
          <ac:graphicFrameMkLst>
            <pc:docMk/>
            <pc:sldMk cId="330359796" sldId="263"/>
            <ac:graphicFrameMk id="13" creationId="{ABB53406-99E2-75A9-090B-639350537A0B}"/>
          </ac:graphicFrameMkLst>
        </pc:graphicFrameChg>
      </pc:sldChg>
      <pc:sldChg chg="addSp delSp modSp new mod setBg">
        <pc:chgData name="Tobu Imran Ashraf (2206291)" userId="S::2206291@student.uwtsd.ac.uk::1d2180f2-476c-4bfd-b234-235b7e122e8b" providerId="AD" clId="Web-{93EEDA5F-7B48-AE0A-A1A6-2C3458B1C909}" dt="2022-12-07T21:47:49.367" v="143" actId="1076"/>
        <pc:sldMkLst>
          <pc:docMk/>
          <pc:sldMk cId="678110288" sldId="269"/>
        </pc:sldMkLst>
        <pc:spChg chg="mod">
          <ac:chgData name="Tobu Imran Ashraf (2206291)" userId="S::2206291@student.uwtsd.ac.uk::1d2180f2-476c-4bfd-b234-235b7e122e8b" providerId="AD" clId="Web-{93EEDA5F-7B48-AE0A-A1A6-2C3458B1C909}" dt="2022-12-07T21:44:10.513" v="116"/>
          <ac:spMkLst>
            <pc:docMk/>
            <pc:sldMk cId="678110288" sldId="269"/>
            <ac:spMk id="2" creationId="{0EA384CC-E73B-9BD1-0197-B33538F36894}"/>
          </ac:spMkLst>
        </pc:spChg>
        <pc:spChg chg="mod">
          <ac:chgData name="Tobu Imran Ashraf (2206291)" userId="S::2206291@student.uwtsd.ac.uk::1d2180f2-476c-4bfd-b234-235b7e122e8b" providerId="AD" clId="Web-{93EEDA5F-7B48-AE0A-A1A6-2C3458B1C909}" dt="2022-12-07T21:44:10.513" v="116"/>
          <ac:spMkLst>
            <pc:docMk/>
            <pc:sldMk cId="678110288" sldId="269"/>
            <ac:spMk id="3" creationId="{75091784-6A12-FF94-1988-BB8CE73A3727}"/>
          </ac:spMkLst>
        </pc:spChg>
        <pc:spChg chg="mod">
          <ac:chgData name="Tobu Imran Ashraf (2206291)" userId="S::2206291@student.uwtsd.ac.uk::1d2180f2-476c-4bfd-b234-235b7e122e8b" providerId="AD" clId="Web-{93EEDA5F-7B48-AE0A-A1A6-2C3458B1C909}" dt="2022-12-07T21:44:10.513" v="116"/>
          <ac:spMkLst>
            <pc:docMk/>
            <pc:sldMk cId="678110288" sldId="269"/>
            <ac:spMk id="4" creationId="{A25B8D85-21C6-95A2-6D03-16FC8F0F6CF9}"/>
          </ac:spMkLst>
        </pc:spChg>
        <pc:spChg chg="add mod">
          <ac:chgData name="Tobu Imran Ashraf (2206291)" userId="S::2206291@student.uwtsd.ac.uk::1d2180f2-476c-4bfd-b234-235b7e122e8b" providerId="AD" clId="Web-{93EEDA5F-7B48-AE0A-A1A6-2C3458B1C909}" dt="2022-12-07T21:47:49.367" v="143" actId="1076"/>
          <ac:spMkLst>
            <pc:docMk/>
            <pc:sldMk cId="678110288" sldId="269"/>
            <ac:spMk id="5" creationId="{6939153F-CA3C-205C-2A9B-2C3DD4763F9E}"/>
          </ac:spMkLst>
        </pc:spChg>
        <pc:spChg chg="add del">
          <ac:chgData name="Tobu Imran Ashraf (2206291)" userId="S::2206291@student.uwtsd.ac.uk::1d2180f2-476c-4bfd-b234-235b7e122e8b" providerId="AD" clId="Web-{93EEDA5F-7B48-AE0A-A1A6-2C3458B1C909}" dt="2022-12-07T21:43:43.572" v="111"/>
          <ac:spMkLst>
            <pc:docMk/>
            <pc:sldMk cId="678110288" sldId="269"/>
            <ac:spMk id="9" creationId="{907EF6B7-1338-4443-8C46-6A318D952DFD}"/>
          </ac:spMkLst>
        </pc:spChg>
        <pc:spChg chg="add del">
          <ac:chgData name="Tobu Imran Ashraf (2206291)" userId="S::2206291@student.uwtsd.ac.uk::1d2180f2-476c-4bfd-b234-235b7e122e8b" providerId="AD" clId="Web-{93EEDA5F-7B48-AE0A-A1A6-2C3458B1C909}" dt="2022-12-07T21:43:43.572" v="111"/>
          <ac:spMkLst>
            <pc:docMk/>
            <pc:sldMk cId="678110288" sldId="269"/>
            <ac:spMk id="11" creationId="{DAAE4CDD-124C-4DCF-9584-B6033B545DD5}"/>
          </ac:spMkLst>
        </pc:spChg>
        <pc:spChg chg="add del">
          <ac:chgData name="Tobu Imran Ashraf (2206291)" userId="S::2206291@student.uwtsd.ac.uk::1d2180f2-476c-4bfd-b234-235b7e122e8b" providerId="AD" clId="Web-{93EEDA5F-7B48-AE0A-A1A6-2C3458B1C909}" dt="2022-12-07T21:43:43.572" v="111"/>
          <ac:spMkLst>
            <pc:docMk/>
            <pc:sldMk cId="678110288" sldId="269"/>
            <ac:spMk id="13" creationId="{081E4A58-353D-44AE-B2FC-2A74E2E400F7}"/>
          </ac:spMkLst>
        </pc:spChg>
        <pc:spChg chg="add del">
          <ac:chgData name="Tobu Imran Ashraf (2206291)" userId="S::2206291@student.uwtsd.ac.uk::1d2180f2-476c-4bfd-b234-235b7e122e8b" providerId="AD" clId="Web-{93EEDA5F-7B48-AE0A-A1A6-2C3458B1C909}" dt="2022-12-07T21:43:56.198" v="113"/>
          <ac:spMkLst>
            <pc:docMk/>
            <pc:sldMk cId="678110288" sldId="269"/>
            <ac:spMk id="15" creationId="{FA23A907-97FB-4A8F-880A-DD77401C4296}"/>
          </ac:spMkLst>
        </pc:spChg>
        <pc:spChg chg="add del">
          <ac:chgData name="Tobu Imran Ashraf (2206291)" userId="S::2206291@student.uwtsd.ac.uk::1d2180f2-476c-4bfd-b234-235b7e122e8b" providerId="AD" clId="Web-{93EEDA5F-7B48-AE0A-A1A6-2C3458B1C909}" dt="2022-12-07T21:43:56.198" v="113"/>
          <ac:spMkLst>
            <pc:docMk/>
            <pc:sldMk cId="678110288" sldId="269"/>
            <ac:spMk id="16" creationId="{C2554CA6-288E-4202-BC52-2E5A8F0C0AED}"/>
          </ac:spMkLst>
        </pc:spChg>
        <pc:spChg chg="add del">
          <ac:chgData name="Tobu Imran Ashraf (2206291)" userId="S::2206291@student.uwtsd.ac.uk::1d2180f2-476c-4bfd-b234-235b7e122e8b" providerId="AD" clId="Web-{93EEDA5F-7B48-AE0A-A1A6-2C3458B1C909}" dt="2022-12-07T21:43:56.198" v="113"/>
          <ac:spMkLst>
            <pc:docMk/>
            <pc:sldMk cId="678110288" sldId="269"/>
            <ac:spMk id="17" creationId="{B10BB131-AC8E-4A8E-A5D1-36260F720C3B}"/>
          </ac:spMkLst>
        </pc:spChg>
        <pc:spChg chg="add del">
          <ac:chgData name="Tobu Imran Ashraf (2206291)" userId="S::2206291@student.uwtsd.ac.uk::1d2180f2-476c-4bfd-b234-235b7e122e8b" providerId="AD" clId="Web-{93EEDA5F-7B48-AE0A-A1A6-2C3458B1C909}" dt="2022-12-07T21:43:56.198" v="113"/>
          <ac:spMkLst>
            <pc:docMk/>
            <pc:sldMk cId="678110288" sldId="269"/>
            <ac:spMk id="18" creationId="{5B7778FC-632E-4DCA-A7CB-0D7731CCF970}"/>
          </ac:spMkLst>
        </pc:spChg>
        <pc:spChg chg="add">
          <ac:chgData name="Tobu Imran Ashraf (2206291)" userId="S::2206291@student.uwtsd.ac.uk::1d2180f2-476c-4bfd-b234-235b7e122e8b" providerId="AD" clId="Web-{93EEDA5F-7B48-AE0A-A1A6-2C3458B1C909}" dt="2022-12-07T21:44:10.513" v="116"/>
          <ac:spMkLst>
            <pc:docMk/>
            <pc:sldMk cId="678110288" sldId="269"/>
            <ac:spMk id="19" creationId="{7B786209-1B0B-4CA9-9BDD-F7327066A84D}"/>
          </ac:spMkLst>
        </pc:spChg>
        <pc:spChg chg="add del">
          <ac:chgData name="Tobu Imran Ashraf (2206291)" userId="S::2206291@student.uwtsd.ac.uk::1d2180f2-476c-4bfd-b234-235b7e122e8b" providerId="AD" clId="Web-{93EEDA5F-7B48-AE0A-A1A6-2C3458B1C909}" dt="2022-12-07T21:44:10.495" v="115"/>
          <ac:spMkLst>
            <pc:docMk/>
            <pc:sldMk cId="678110288" sldId="269"/>
            <ac:spMk id="20" creationId="{C7FA33FF-088D-4F16-95A2-2C64D353DEA8}"/>
          </ac:spMkLst>
        </pc:spChg>
        <pc:spChg chg="add del">
          <ac:chgData name="Tobu Imran Ashraf (2206291)" userId="S::2206291@student.uwtsd.ac.uk::1d2180f2-476c-4bfd-b234-235b7e122e8b" providerId="AD" clId="Web-{93EEDA5F-7B48-AE0A-A1A6-2C3458B1C909}" dt="2022-12-07T21:44:10.495" v="115"/>
          <ac:spMkLst>
            <pc:docMk/>
            <pc:sldMk cId="678110288" sldId="269"/>
            <ac:spMk id="21" creationId="{A376EFB1-01CF-419F-ABF1-2AF02BBFCBD1}"/>
          </ac:spMkLst>
        </pc:spChg>
        <pc:spChg chg="add del">
          <ac:chgData name="Tobu Imran Ashraf (2206291)" userId="S::2206291@student.uwtsd.ac.uk::1d2180f2-476c-4bfd-b234-235b7e122e8b" providerId="AD" clId="Web-{93EEDA5F-7B48-AE0A-A1A6-2C3458B1C909}" dt="2022-12-07T21:44:10.495" v="115"/>
          <ac:spMkLst>
            <pc:docMk/>
            <pc:sldMk cId="678110288" sldId="269"/>
            <ac:spMk id="22" creationId="{FF9DEA15-78BD-4750-AA18-B9F28A6D5AB8}"/>
          </ac:spMkLst>
        </pc:spChg>
        <pc:spChg chg="add">
          <ac:chgData name="Tobu Imran Ashraf (2206291)" userId="S::2206291@student.uwtsd.ac.uk::1d2180f2-476c-4bfd-b234-235b7e122e8b" providerId="AD" clId="Web-{93EEDA5F-7B48-AE0A-A1A6-2C3458B1C909}" dt="2022-12-07T21:44:10.513" v="116"/>
          <ac:spMkLst>
            <pc:docMk/>
            <pc:sldMk cId="678110288" sldId="269"/>
            <ac:spMk id="23" creationId="{6691AC69-A76E-4DAB-B565-468B6B87ACF3}"/>
          </ac:spMkLst>
        </pc:spChg>
        <pc:spChg chg="add">
          <ac:chgData name="Tobu Imran Ashraf (2206291)" userId="S::2206291@student.uwtsd.ac.uk::1d2180f2-476c-4bfd-b234-235b7e122e8b" providerId="AD" clId="Web-{93EEDA5F-7B48-AE0A-A1A6-2C3458B1C909}" dt="2022-12-07T21:44:10.513" v="116"/>
          <ac:spMkLst>
            <pc:docMk/>
            <pc:sldMk cId="678110288" sldId="269"/>
            <ac:spMk id="24" creationId="{1709F1D5-B0F1-4714-A239-E5B61C161915}"/>
          </ac:spMkLst>
        </pc:spChg>
        <pc:spChg chg="add">
          <ac:chgData name="Tobu Imran Ashraf (2206291)" userId="S::2206291@student.uwtsd.ac.uk::1d2180f2-476c-4bfd-b234-235b7e122e8b" providerId="AD" clId="Web-{93EEDA5F-7B48-AE0A-A1A6-2C3458B1C909}" dt="2022-12-07T21:44:10.513" v="116"/>
          <ac:spMkLst>
            <pc:docMk/>
            <pc:sldMk cId="678110288" sldId="269"/>
            <ac:spMk id="25" creationId="{228FB460-D3FF-4440-A020-05982A09E517}"/>
          </ac:spMkLst>
        </pc:spChg>
        <pc:spChg chg="add">
          <ac:chgData name="Tobu Imran Ashraf (2206291)" userId="S::2206291@student.uwtsd.ac.uk::1d2180f2-476c-4bfd-b234-235b7e122e8b" providerId="AD" clId="Web-{93EEDA5F-7B48-AE0A-A1A6-2C3458B1C909}" dt="2022-12-07T21:44:10.513" v="116"/>
          <ac:spMkLst>
            <pc:docMk/>
            <pc:sldMk cId="678110288" sldId="269"/>
            <ac:spMk id="26" creationId="{14847E93-7DC1-4D4B-8829-B19AA7137C50}"/>
          </ac:spMkLst>
        </pc:spChg>
        <pc:spChg chg="add">
          <ac:chgData name="Tobu Imran Ashraf (2206291)" userId="S::2206291@student.uwtsd.ac.uk::1d2180f2-476c-4bfd-b234-235b7e122e8b" providerId="AD" clId="Web-{93EEDA5F-7B48-AE0A-A1A6-2C3458B1C909}" dt="2022-12-07T21:44:10.513" v="116"/>
          <ac:spMkLst>
            <pc:docMk/>
            <pc:sldMk cId="678110288" sldId="269"/>
            <ac:spMk id="27" creationId="{5566D6E1-03A1-4D73-A4E0-35D74D568A04}"/>
          </ac:spMkLst>
        </pc:spChg>
        <pc:spChg chg="add">
          <ac:chgData name="Tobu Imran Ashraf (2206291)" userId="S::2206291@student.uwtsd.ac.uk::1d2180f2-476c-4bfd-b234-235b7e122e8b" providerId="AD" clId="Web-{93EEDA5F-7B48-AE0A-A1A6-2C3458B1C909}" dt="2022-12-07T21:44:10.513" v="116"/>
          <ac:spMkLst>
            <pc:docMk/>
            <pc:sldMk cId="678110288" sldId="269"/>
            <ac:spMk id="28" creationId="{9F835A99-04AC-494A-A572-AFE8413CC938}"/>
          </ac:spMkLst>
        </pc:spChg>
        <pc:spChg chg="add">
          <ac:chgData name="Tobu Imran Ashraf (2206291)" userId="S::2206291@student.uwtsd.ac.uk::1d2180f2-476c-4bfd-b234-235b7e122e8b" providerId="AD" clId="Web-{93EEDA5F-7B48-AE0A-A1A6-2C3458B1C909}" dt="2022-12-07T21:44:10.513" v="116"/>
          <ac:spMkLst>
            <pc:docMk/>
            <pc:sldMk cId="678110288" sldId="269"/>
            <ac:spMk id="29" creationId="{2D2964BB-484D-45AE-AD66-D407D0629652}"/>
          </ac:spMkLst>
        </pc:spChg>
      </pc:sldChg>
      <pc:sldChg chg="addSp delSp modSp new">
        <pc:chgData name="Tobu Imran Ashraf (2206291)" userId="S::2206291@student.uwtsd.ac.uk::1d2180f2-476c-4bfd-b234-235b7e122e8b" providerId="AD" clId="Web-{93EEDA5F-7B48-AE0A-A1A6-2C3458B1C909}" dt="2022-12-07T22:20:17.551" v="185" actId="1076"/>
        <pc:sldMkLst>
          <pc:docMk/>
          <pc:sldMk cId="1035789323" sldId="270"/>
        </pc:sldMkLst>
        <pc:spChg chg="del">
          <ac:chgData name="Tobu Imran Ashraf (2206291)" userId="S::2206291@student.uwtsd.ac.uk::1d2180f2-476c-4bfd-b234-235b7e122e8b" providerId="AD" clId="Web-{93EEDA5F-7B48-AE0A-A1A6-2C3458B1C909}" dt="2022-12-07T22:16:14.484" v="145"/>
          <ac:spMkLst>
            <pc:docMk/>
            <pc:sldMk cId="1035789323" sldId="270"/>
            <ac:spMk id="2" creationId="{EC4A5AAC-79A4-2C02-20C2-35A1114B6A7B}"/>
          </ac:spMkLst>
        </pc:spChg>
        <pc:spChg chg="del">
          <ac:chgData name="Tobu Imran Ashraf (2206291)" userId="S::2206291@student.uwtsd.ac.uk::1d2180f2-476c-4bfd-b234-235b7e122e8b" providerId="AD" clId="Web-{93EEDA5F-7B48-AE0A-A1A6-2C3458B1C909}" dt="2022-12-07T22:16:17.999" v="146"/>
          <ac:spMkLst>
            <pc:docMk/>
            <pc:sldMk cId="1035789323" sldId="270"/>
            <ac:spMk id="3" creationId="{41EC9F7E-B1DA-4EAF-EE47-AF17102AEE4D}"/>
          </ac:spMkLst>
        </pc:spChg>
        <pc:spChg chg="del">
          <ac:chgData name="Tobu Imran Ashraf (2206291)" userId="S::2206291@student.uwtsd.ac.uk::1d2180f2-476c-4bfd-b234-235b7e122e8b" providerId="AD" clId="Web-{93EEDA5F-7B48-AE0A-A1A6-2C3458B1C909}" dt="2022-12-07T22:16:20.984" v="147"/>
          <ac:spMkLst>
            <pc:docMk/>
            <pc:sldMk cId="1035789323" sldId="270"/>
            <ac:spMk id="4" creationId="{395181FC-9567-8E7A-9F29-12C3089FD464}"/>
          </ac:spMkLst>
        </pc:spChg>
        <pc:spChg chg="del">
          <ac:chgData name="Tobu Imran Ashraf (2206291)" userId="S::2206291@student.uwtsd.ac.uk::1d2180f2-476c-4bfd-b234-235b7e122e8b" providerId="AD" clId="Web-{93EEDA5F-7B48-AE0A-A1A6-2C3458B1C909}" dt="2022-12-07T22:16:24.046" v="148"/>
          <ac:spMkLst>
            <pc:docMk/>
            <pc:sldMk cId="1035789323" sldId="270"/>
            <ac:spMk id="5" creationId="{F3EDC492-2501-C4CB-B91E-75361EFE6113}"/>
          </ac:spMkLst>
        </pc:spChg>
        <pc:spChg chg="del">
          <ac:chgData name="Tobu Imran Ashraf (2206291)" userId="S::2206291@student.uwtsd.ac.uk::1d2180f2-476c-4bfd-b234-235b7e122e8b" providerId="AD" clId="Web-{93EEDA5F-7B48-AE0A-A1A6-2C3458B1C909}" dt="2022-12-07T22:16:27.046" v="149"/>
          <ac:spMkLst>
            <pc:docMk/>
            <pc:sldMk cId="1035789323" sldId="270"/>
            <ac:spMk id="6" creationId="{BBCE0CDF-A63F-29A7-4ED4-9F218B229847}"/>
          </ac:spMkLst>
        </pc:spChg>
        <pc:spChg chg="add mod">
          <ac:chgData name="Tobu Imran Ashraf (2206291)" userId="S::2206291@student.uwtsd.ac.uk::1d2180f2-476c-4bfd-b234-235b7e122e8b" providerId="AD" clId="Web-{93EEDA5F-7B48-AE0A-A1A6-2C3458B1C909}" dt="2022-12-07T22:20:17.551" v="185" actId="1076"/>
          <ac:spMkLst>
            <pc:docMk/>
            <pc:sldMk cId="1035789323" sldId="270"/>
            <ac:spMk id="8" creationId="{19578EA1-A27E-3F46-6220-25C6F99D4718}"/>
          </ac:spMkLst>
        </pc:spChg>
      </pc:sldChg>
    </pc:docChg>
  </pc:docChgLst>
  <pc:docChgLst>
    <pc:chgData name="Tobu Imran Ashraf (2206291)" userId="S::2206291@student.uwtsd.ac.uk::1d2180f2-476c-4bfd-b234-235b7e122e8b" providerId="AD" clId="Web-{182E5AFD-BD2E-4527-B31E-5ABB09628528}"/>
    <pc:docChg chg="addSld modSld addMainMaster delMainMaster">
      <pc:chgData name="Tobu Imran Ashraf (2206291)" userId="S::2206291@student.uwtsd.ac.uk::1d2180f2-476c-4bfd-b234-235b7e122e8b" providerId="AD" clId="Web-{182E5AFD-BD2E-4527-B31E-5ABB09628528}" dt="2022-12-05T21:45:58.796" v="765" actId="1076"/>
      <pc:docMkLst>
        <pc:docMk/>
      </pc:docMkLst>
      <pc:sldChg chg="addSp delSp modSp mod setBg modClrScheme addAnim delAnim delDesignElem chgLayout">
        <pc:chgData name="Tobu Imran Ashraf (2206291)" userId="S::2206291@student.uwtsd.ac.uk::1d2180f2-476c-4bfd-b234-235b7e122e8b" providerId="AD" clId="Web-{182E5AFD-BD2E-4527-B31E-5ABB09628528}" dt="2022-12-05T19:47:55.564" v="62" actId="1076"/>
        <pc:sldMkLst>
          <pc:docMk/>
          <pc:sldMk cId="109857222" sldId="256"/>
        </pc:sldMkLst>
        <pc:spChg chg="mod ord">
          <ac:chgData name="Tobu Imran Ashraf (2206291)" userId="S::2206291@student.uwtsd.ac.uk::1d2180f2-476c-4bfd-b234-235b7e122e8b" providerId="AD" clId="Web-{182E5AFD-BD2E-4527-B31E-5ABB09628528}" dt="2022-12-05T19:47:48.860" v="61" actId="1076"/>
          <ac:spMkLst>
            <pc:docMk/>
            <pc:sldMk cId="109857222" sldId="256"/>
            <ac:spMk id="2" creationId="{00000000-0000-0000-0000-000000000000}"/>
          </ac:spMkLst>
        </pc:spChg>
        <pc:spChg chg="mod ord">
          <ac:chgData name="Tobu Imran Ashraf (2206291)" userId="S::2206291@student.uwtsd.ac.uk::1d2180f2-476c-4bfd-b234-235b7e122e8b" providerId="AD" clId="Web-{182E5AFD-BD2E-4527-B31E-5ABB09628528}" dt="2022-12-05T19:47:55.564" v="62" actId="1076"/>
          <ac:spMkLst>
            <pc:docMk/>
            <pc:sldMk cId="109857222" sldId="256"/>
            <ac:spMk id="3" creationId="{00000000-0000-0000-0000-000000000000}"/>
          </ac:spMkLst>
        </pc:spChg>
        <pc:spChg chg="add del">
          <ac:chgData name="Tobu Imran Ashraf (2206291)" userId="S::2206291@student.uwtsd.ac.uk::1d2180f2-476c-4bfd-b234-235b7e122e8b" providerId="AD" clId="Web-{182E5AFD-BD2E-4527-B31E-5ABB09628528}" dt="2022-12-05T19:43:07.193" v="1"/>
          <ac:spMkLst>
            <pc:docMk/>
            <pc:sldMk cId="109857222" sldId="256"/>
            <ac:spMk id="9" creationId="{19F9BF86-FE94-4517-B97D-026C7515E589}"/>
          </ac:spMkLst>
        </pc:spChg>
        <pc:spChg chg="add del">
          <ac:chgData name="Tobu Imran Ashraf (2206291)" userId="S::2206291@student.uwtsd.ac.uk::1d2180f2-476c-4bfd-b234-235b7e122e8b" providerId="AD" clId="Web-{182E5AFD-BD2E-4527-B31E-5ABB09628528}" dt="2022-12-05T19:43:07.193" v="1"/>
          <ac:spMkLst>
            <pc:docMk/>
            <pc:sldMk cId="109857222" sldId="256"/>
            <ac:spMk id="11" creationId="{D30DD7D3-2712-4491-B2C2-5FC23330C7CB}"/>
          </ac:spMkLst>
        </pc:spChg>
        <pc:spChg chg="add del">
          <ac:chgData name="Tobu Imran Ashraf (2206291)" userId="S::2206291@student.uwtsd.ac.uk::1d2180f2-476c-4bfd-b234-235b7e122e8b" providerId="AD" clId="Web-{182E5AFD-BD2E-4527-B31E-5ABB09628528}" dt="2022-12-05T19:43:15.275" v="3"/>
          <ac:spMkLst>
            <pc:docMk/>
            <pc:sldMk cId="109857222" sldId="256"/>
            <ac:spMk id="22" creationId="{733E0473-C315-42D8-A82A-A2FE49DC67DA}"/>
          </ac:spMkLst>
        </pc:spChg>
        <pc:spChg chg="add del">
          <ac:chgData name="Tobu Imran Ashraf (2206291)" userId="S::2206291@student.uwtsd.ac.uk::1d2180f2-476c-4bfd-b234-235b7e122e8b" providerId="AD" clId="Web-{182E5AFD-BD2E-4527-B31E-5ABB09628528}" dt="2022-12-05T19:43:15.275" v="3"/>
          <ac:spMkLst>
            <pc:docMk/>
            <pc:sldMk cId="109857222" sldId="256"/>
            <ac:spMk id="23" creationId="{AD23A251-68F2-43E5-812B-4BBAE1AF535E}"/>
          </ac:spMkLst>
        </pc:spChg>
        <pc:spChg chg="add del">
          <ac:chgData name="Tobu Imran Ashraf (2206291)" userId="S::2206291@student.uwtsd.ac.uk::1d2180f2-476c-4bfd-b234-235b7e122e8b" providerId="AD" clId="Web-{182E5AFD-BD2E-4527-B31E-5ABB09628528}" dt="2022-12-05T19:45:37.309" v="34"/>
          <ac:spMkLst>
            <pc:docMk/>
            <pc:sldMk cId="109857222" sldId="256"/>
            <ac:spMk id="27" creationId="{7DA3C418-758E-4180-A5D0-8655D6804587}"/>
          </ac:spMkLst>
        </pc:spChg>
        <pc:spChg chg="add del">
          <ac:chgData name="Tobu Imran Ashraf (2206291)" userId="S::2206291@student.uwtsd.ac.uk::1d2180f2-476c-4bfd-b234-235b7e122e8b" providerId="AD" clId="Web-{182E5AFD-BD2E-4527-B31E-5ABB09628528}" dt="2022-12-05T19:45:37.309" v="34"/>
          <ac:spMkLst>
            <pc:docMk/>
            <pc:sldMk cId="109857222" sldId="256"/>
            <ac:spMk id="28" creationId="{28C8EF06-5EC3-4883-AFAF-D74FF46550FB}"/>
          </ac:spMkLst>
        </pc:spChg>
        <pc:spChg chg="add del">
          <ac:chgData name="Tobu Imran Ashraf (2206291)" userId="S::2206291@student.uwtsd.ac.uk::1d2180f2-476c-4bfd-b234-235b7e122e8b" providerId="AD" clId="Web-{182E5AFD-BD2E-4527-B31E-5ABB09628528}" dt="2022-12-05T19:45:37.262" v="33"/>
          <ac:spMkLst>
            <pc:docMk/>
            <pc:sldMk cId="109857222" sldId="256"/>
            <ac:spMk id="34" creationId="{8C37C960-91F5-4F61-B2CD-8A037920720B}"/>
          </ac:spMkLst>
        </pc:spChg>
        <pc:spChg chg="add del">
          <ac:chgData name="Tobu Imran Ashraf (2206291)" userId="S::2206291@student.uwtsd.ac.uk::1d2180f2-476c-4bfd-b234-235b7e122e8b" providerId="AD" clId="Web-{182E5AFD-BD2E-4527-B31E-5ABB09628528}" dt="2022-12-05T19:47:09.656" v="58"/>
          <ac:spMkLst>
            <pc:docMk/>
            <pc:sldMk cId="109857222" sldId="256"/>
            <ac:spMk id="36" creationId="{9B45BA4C-9B54-4496-821F-9E0985CA984D}"/>
          </ac:spMkLst>
        </pc:spChg>
        <pc:grpChg chg="add del">
          <ac:chgData name="Tobu Imran Ashraf (2206291)" userId="S::2206291@student.uwtsd.ac.uk::1d2180f2-476c-4bfd-b234-235b7e122e8b" providerId="AD" clId="Web-{182E5AFD-BD2E-4527-B31E-5ABB09628528}" dt="2022-12-05T19:43:15.275" v="3"/>
          <ac:grpSpMkLst>
            <pc:docMk/>
            <pc:sldMk cId="109857222" sldId="256"/>
            <ac:grpSpMk id="25" creationId="{0350AF23-2606-421F-AB7B-23D9B48F3E9B}"/>
          </ac:grpSpMkLst>
        </pc:grpChg>
        <pc:picChg chg="add del">
          <ac:chgData name="Tobu Imran Ashraf (2206291)" userId="S::2206291@student.uwtsd.ac.uk::1d2180f2-476c-4bfd-b234-235b7e122e8b" providerId="AD" clId="Web-{182E5AFD-BD2E-4527-B31E-5ABB09628528}" dt="2022-12-05T19:43:07.193" v="1"/>
          <ac:picMkLst>
            <pc:docMk/>
            <pc:sldMk cId="109857222" sldId="256"/>
            <ac:picMk id="4" creationId="{56F60E3F-905E-7EF3-B9DF-F1FA4319949B}"/>
          </ac:picMkLst>
        </pc:picChg>
        <pc:picChg chg="add del">
          <ac:chgData name="Tobu Imran Ashraf (2206291)" userId="S::2206291@student.uwtsd.ac.uk::1d2180f2-476c-4bfd-b234-235b7e122e8b" providerId="AD" clId="Web-{182E5AFD-BD2E-4527-B31E-5ABB09628528}" dt="2022-12-05T19:43:15.275" v="3"/>
          <ac:picMkLst>
            <pc:docMk/>
            <pc:sldMk cId="109857222" sldId="256"/>
            <ac:picMk id="24" creationId="{7DEEBE80-BE5F-209C-0DFE-DFB4501748B4}"/>
          </ac:picMkLst>
        </pc:picChg>
        <pc:picChg chg="add mod ord">
          <ac:chgData name="Tobu Imran Ashraf (2206291)" userId="S::2206291@student.uwtsd.ac.uk::1d2180f2-476c-4bfd-b234-235b7e122e8b" providerId="AD" clId="Web-{182E5AFD-BD2E-4527-B31E-5ABB09628528}" dt="2022-12-05T19:45:37.309" v="34"/>
          <ac:picMkLst>
            <pc:docMk/>
            <pc:sldMk cId="109857222" sldId="256"/>
            <ac:picMk id="29" creationId="{A2C74DD9-E649-6985-6EC4-DAACCA0320B2}"/>
          </ac:picMkLst>
        </pc:picChg>
        <pc:cxnChg chg="add del">
          <ac:chgData name="Tobu Imran Ashraf (2206291)" userId="S::2206291@student.uwtsd.ac.uk::1d2180f2-476c-4bfd-b234-235b7e122e8b" providerId="AD" clId="Web-{182E5AFD-BD2E-4527-B31E-5ABB09628528}" dt="2022-12-05T19:43:07.193" v="1"/>
          <ac:cxnSpMkLst>
            <pc:docMk/>
            <pc:sldMk cId="109857222" sldId="256"/>
            <ac:cxnSpMk id="13" creationId="{FFD0734C-004D-4938-8EA0-2C3867A11A66}"/>
          </ac:cxnSpMkLst>
        </pc:cxnChg>
      </pc:sldChg>
      <pc:sldChg chg="addSp delSp modSp new mod setBg modClrScheme delDesignElem chgLayout">
        <pc:chgData name="Tobu Imran Ashraf (2206291)" userId="S::2206291@student.uwtsd.ac.uk::1d2180f2-476c-4bfd-b234-235b7e122e8b" providerId="AD" clId="Web-{182E5AFD-BD2E-4527-B31E-5ABB09628528}" dt="2022-12-05T21:44:08.214" v="750" actId="20577"/>
        <pc:sldMkLst>
          <pc:docMk/>
          <pc:sldMk cId="607205192" sldId="257"/>
        </pc:sldMkLst>
        <pc:spChg chg="mod ord">
          <ac:chgData name="Tobu Imran Ashraf (2206291)" userId="S::2206291@student.uwtsd.ac.uk::1d2180f2-476c-4bfd-b234-235b7e122e8b" providerId="AD" clId="Web-{182E5AFD-BD2E-4527-B31E-5ABB09628528}" dt="2022-12-05T20:40:12.673" v="340"/>
          <ac:spMkLst>
            <pc:docMk/>
            <pc:sldMk cId="607205192" sldId="257"/>
            <ac:spMk id="2" creationId="{AF0210E9-D45C-767A-EE29-EE0E38A7F95F}"/>
          </ac:spMkLst>
        </pc:spChg>
        <pc:spChg chg="add del">
          <ac:chgData name="Tobu Imran Ashraf (2206291)" userId="S::2206291@student.uwtsd.ac.uk::1d2180f2-476c-4bfd-b234-235b7e122e8b" providerId="AD" clId="Web-{182E5AFD-BD2E-4527-B31E-5ABB09628528}" dt="2022-12-05T19:46:52.499" v="57"/>
          <ac:spMkLst>
            <pc:docMk/>
            <pc:sldMk cId="607205192" sldId="257"/>
            <ac:spMk id="3" creationId="{713B00FF-DCEA-9141-CEA6-8BAEE62636F9}"/>
          </ac:spMkLst>
        </pc:spChg>
        <pc:spChg chg="add mod">
          <ac:chgData name="Tobu Imran Ashraf (2206291)" userId="S::2206291@student.uwtsd.ac.uk::1d2180f2-476c-4bfd-b234-235b7e122e8b" providerId="AD" clId="Web-{182E5AFD-BD2E-4527-B31E-5ABB09628528}" dt="2022-12-05T21:44:08.214" v="750" actId="20577"/>
          <ac:spMkLst>
            <pc:docMk/>
            <pc:sldMk cId="607205192" sldId="257"/>
            <ac:spMk id="4" creationId="{607D16AC-FCD2-6496-C5FD-692A6C0F0F20}"/>
          </ac:spMkLst>
        </pc:spChg>
        <pc:spChg chg="add del">
          <ac:chgData name="Tobu Imran Ashraf (2206291)" userId="S::2206291@student.uwtsd.ac.uk::1d2180f2-476c-4bfd-b234-235b7e122e8b" providerId="AD" clId="Web-{182E5AFD-BD2E-4527-B31E-5ABB09628528}" dt="2022-12-05T19:46:52.499" v="56"/>
          <ac:spMkLst>
            <pc:docMk/>
            <pc:sldMk cId="607205192" sldId="257"/>
            <ac:spMk id="8" creationId="{49306479-8C4D-4E4A-A330-DFC80A8A01BE}"/>
          </ac:spMkLst>
        </pc:spChg>
        <pc:spChg chg="add del">
          <ac:chgData name="Tobu Imran Ashraf (2206291)" userId="S::2206291@student.uwtsd.ac.uk::1d2180f2-476c-4bfd-b234-235b7e122e8b" providerId="AD" clId="Web-{182E5AFD-BD2E-4527-B31E-5ABB09628528}" dt="2022-12-05T20:40:12.673" v="340"/>
          <ac:spMkLst>
            <pc:docMk/>
            <pc:sldMk cId="607205192" sldId="257"/>
            <ac:spMk id="9" creationId="{100EDD19-6802-4EC3-95CE-CFFAB042CFD6}"/>
          </ac:spMkLst>
        </pc:spChg>
        <pc:spChg chg="add del">
          <ac:chgData name="Tobu Imran Ashraf (2206291)" userId="S::2206291@student.uwtsd.ac.uk::1d2180f2-476c-4bfd-b234-235b7e122e8b" providerId="AD" clId="Web-{182E5AFD-BD2E-4527-B31E-5ABB09628528}" dt="2022-12-05T19:46:52.499" v="56"/>
          <ac:spMkLst>
            <pc:docMk/>
            <pc:sldMk cId="607205192" sldId="257"/>
            <ac:spMk id="10" creationId="{9B45BA4C-9B54-4496-821F-9E0985CA984D}"/>
          </ac:spMkLst>
        </pc:spChg>
        <pc:spChg chg="add del">
          <ac:chgData name="Tobu Imran Ashraf (2206291)" userId="S::2206291@student.uwtsd.ac.uk::1d2180f2-476c-4bfd-b234-235b7e122e8b" providerId="AD" clId="Web-{182E5AFD-BD2E-4527-B31E-5ABB09628528}" dt="2022-12-05T20:40:12.673" v="340"/>
          <ac:spMkLst>
            <pc:docMk/>
            <pc:sldMk cId="607205192" sldId="257"/>
            <ac:spMk id="11" creationId="{DB17E863-922E-4C26-BD64-E8FD41D28661}"/>
          </ac:spMkLst>
        </pc:spChg>
        <pc:spChg chg="add del">
          <ac:chgData name="Tobu Imran Ashraf (2206291)" userId="S::2206291@student.uwtsd.ac.uk::1d2180f2-476c-4bfd-b234-235b7e122e8b" providerId="AD" clId="Web-{182E5AFD-BD2E-4527-B31E-5ABB09628528}" dt="2022-12-05T19:46:52.499" v="56"/>
          <ac:spMkLst>
            <pc:docMk/>
            <pc:sldMk cId="607205192" sldId="257"/>
            <ac:spMk id="12" creationId="{85E1BB9D-FAFF-4C3E-9E44-13F8FBABCD62}"/>
          </ac:spMkLst>
        </pc:spChg>
        <pc:spChg chg="add">
          <ac:chgData name="Tobu Imran Ashraf (2206291)" userId="S::2206291@student.uwtsd.ac.uk::1d2180f2-476c-4bfd-b234-235b7e122e8b" providerId="AD" clId="Web-{182E5AFD-BD2E-4527-B31E-5ABB09628528}" dt="2022-12-05T20:40:12.673" v="340"/>
          <ac:spMkLst>
            <pc:docMk/>
            <pc:sldMk cId="607205192" sldId="257"/>
            <ac:spMk id="13" creationId="{777A147A-9ED8-46B4-8660-1B3C2AA880B5}"/>
          </ac:spMkLst>
        </pc:spChg>
        <pc:spChg chg="add del">
          <ac:chgData name="Tobu Imran Ashraf (2206291)" userId="S::2206291@student.uwtsd.ac.uk::1d2180f2-476c-4bfd-b234-235b7e122e8b" providerId="AD" clId="Web-{182E5AFD-BD2E-4527-B31E-5ABB09628528}" dt="2022-12-05T19:46:52.499" v="56"/>
          <ac:spMkLst>
            <pc:docMk/>
            <pc:sldMk cId="607205192" sldId="257"/>
            <ac:spMk id="14" creationId="{47C897C6-901F-410E-B2AC-162ED94B010E}"/>
          </ac:spMkLst>
        </pc:spChg>
        <pc:spChg chg="add">
          <ac:chgData name="Tobu Imran Ashraf (2206291)" userId="S::2206291@student.uwtsd.ac.uk::1d2180f2-476c-4bfd-b234-235b7e122e8b" providerId="AD" clId="Web-{182E5AFD-BD2E-4527-B31E-5ABB09628528}" dt="2022-12-05T20:40:12.673" v="340"/>
          <ac:spMkLst>
            <pc:docMk/>
            <pc:sldMk cId="607205192" sldId="257"/>
            <ac:spMk id="15" creationId="{5D6C15A0-C087-4593-8414-2B4EC1CDC3DE}"/>
          </ac:spMkLst>
        </pc:spChg>
        <pc:spChg chg="add del">
          <ac:chgData name="Tobu Imran Ashraf (2206291)" userId="S::2206291@student.uwtsd.ac.uk::1d2180f2-476c-4bfd-b234-235b7e122e8b" providerId="AD" clId="Web-{182E5AFD-BD2E-4527-B31E-5ABB09628528}" dt="2022-12-05T19:47:09.656" v="58"/>
          <ac:spMkLst>
            <pc:docMk/>
            <pc:sldMk cId="607205192" sldId="257"/>
            <ac:spMk id="16" creationId="{49306479-8C4D-4E4A-A330-DFC80A8A01BE}"/>
          </ac:spMkLst>
        </pc:spChg>
        <pc:spChg chg="add del">
          <ac:chgData name="Tobu Imran Ashraf (2206291)" userId="S::2206291@student.uwtsd.ac.uk::1d2180f2-476c-4bfd-b234-235b7e122e8b" providerId="AD" clId="Web-{182E5AFD-BD2E-4527-B31E-5ABB09628528}" dt="2022-12-05T19:47:09.656" v="58"/>
          <ac:spMkLst>
            <pc:docMk/>
            <pc:sldMk cId="607205192" sldId="257"/>
            <ac:spMk id="17" creationId="{9B45BA4C-9B54-4496-821F-9E0985CA984D}"/>
          </ac:spMkLst>
        </pc:spChg>
        <pc:spChg chg="add del">
          <ac:chgData name="Tobu Imran Ashraf (2206291)" userId="S::2206291@student.uwtsd.ac.uk::1d2180f2-476c-4bfd-b234-235b7e122e8b" providerId="AD" clId="Web-{182E5AFD-BD2E-4527-B31E-5ABB09628528}" dt="2022-12-05T19:47:09.656" v="58"/>
          <ac:spMkLst>
            <pc:docMk/>
            <pc:sldMk cId="607205192" sldId="257"/>
            <ac:spMk id="18" creationId="{85E1BB9D-FAFF-4C3E-9E44-13F8FBABCD62}"/>
          </ac:spMkLst>
        </pc:spChg>
        <pc:spChg chg="add del">
          <ac:chgData name="Tobu Imran Ashraf (2206291)" userId="S::2206291@student.uwtsd.ac.uk::1d2180f2-476c-4bfd-b234-235b7e122e8b" providerId="AD" clId="Web-{182E5AFD-BD2E-4527-B31E-5ABB09628528}" dt="2022-12-05T19:47:09.656" v="58"/>
          <ac:spMkLst>
            <pc:docMk/>
            <pc:sldMk cId="607205192" sldId="257"/>
            <ac:spMk id="19" creationId="{47C897C6-901F-410E-B2AC-162ED94B010E}"/>
          </ac:spMkLst>
        </pc:spChg>
      </pc:sldChg>
      <pc:sldChg chg="addSp delSp modSp new mod setBg">
        <pc:chgData name="Tobu Imran Ashraf (2206291)" userId="S::2206291@student.uwtsd.ac.uk::1d2180f2-476c-4bfd-b234-235b7e122e8b" providerId="AD" clId="Web-{182E5AFD-BD2E-4527-B31E-5ABB09628528}" dt="2022-12-05T20:20:40.616" v="272" actId="1076"/>
        <pc:sldMkLst>
          <pc:docMk/>
          <pc:sldMk cId="2889728577" sldId="258"/>
        </pc:sldMkLst>
        <pc:spChg chg="mod">
          <ac:chgData name="Tobu Imran Ashraf (2206291)" userId="S::2206291@student.uwtsd.ac.uk::1d2180f2-476c-4bfd-b234-235b7e122e8b" providerId="AD" clId="Web-{182E5AFD-BD2E-4527-B31E-5ABB09628528}" dt="2022-12-05T20:07:00.150" v="137"/>
          <ac:spMkLst>
            <pc:docMk/>
            <pc:sldMk cId="2889728577" sldId="258"/>
            <ac:spMk id="2" creationId="{253CFE7A-0877-A926-FB5B-EB1E0522DE64}"/>
          </ac:spMkLst>
        </pc:spChg>
        <pc:spChg chg="del mod">
          <ac:chgData name="Tobu Imran Ashraf (2206291)" userId="S::2206291@student.uwtsd.ac.uk::1d2180f2-476c-4bfd-b234-235b7e122e8b" providerId="AD" clId="Web-{182E5AFD-BD2E-4527-B31E-5ABB09628528}" dt="2022-12-05T20:05:38.304" v="123"/>
          <ac:spMkLst>
            <pc:docMk/>
            <pc:sldMk cId="2889728577" sldId="258"/>
            <ac:spMk id="3" creationId="{E9210A9B-2090-99BD-FC4F-5753A0F92BCF}"/>
          </ac:spMkLst>
        </pc:spChg>
        <pc:spChg chg="add del mod">
          <ac:chgData name="Tobu Imran Ashraf (2206291)" userId="S::2206291@student.uwtsd.ac.uk::1d2180f2-476c-4bfd-b234-235b7e122e8b" providerId="AD" clId="Web-{182E5AFD-BD2E-4527-B31E-5ABB09628528}" dt="2022-12-05T20:05:49.960" v="124"/>
          <ac:spMkLst>
            <pc:docMk/>
            <pc:sldMk cId="2889728577" sldId="258"/>
            <ac:spMk id="5" creationId="{D0840AAF-1983-FE69-6F15-0ECC25197F5B}"/>
          </ac:spMkLst>
        </pc:spChg>
        <pc:spChg chg="add del mod">
          <ac:chgData name="Tobu Imran Ashraf (2206291)" userId="S::2206291@student.uwtsd.ac.uk::1d2180f2-476c-4bfd-b234-235b7e122e8b" providerId="AD" clId="Web-{182E5AFD-BD2E-4527-B31E-5ABB09628528}" dt="2022-12-05T20:07:13.010" v="140"/>
          <ac:spMkLst>
            <pc:docMk/>
            <pc:sldMk cId="2889728577" sldId="258"/>
            <ac:spMk id="6" creationId="{33981C80-FC61-C5A2-7207-65944470A546}"/>
          </ac:spMkLst>
        </pc:spChg>
        <pc:spChg chg="add mod">
          <ac:chgData name="Tobu Imran Ashraf (2206291)" userId="S::2206291@student.uwtsd.ac.uk::1d2180f2-476c-4bfd-b234-235b7e122e8b" providerId="AD" clId="Web-{182E5AFD-BD2E-4527-B31E-5ABB09628528}" dt="2022-12-05T20:19:54.037" v="264"/>
          <ac:spMkLst>
            <pc:docMk/>
            <pc:sldMk cId="2889728577" sldId="258"/>
            <ac:spMk id="7" creationId="{C851B771-573E-D6FC-88B6-D1018E308BC9}"/>
          </ac:spMkLst>
        </pc:spChg>
        <pc:spChg chg="add">
          <ac:chgData name="Tobu Imran Ashraf (2206291)" userId="S::2206291@student.uwtsd.ac.uk::1d2180f2-476c-4bfd-b234-235b7e122e8b" providerId="AD" clId="Web-{182E5AFD-BD2E-4527-B31E-5ABB09628528}" dt="2022-12-05T20:07:00.150" v="137"/>
          <ac:spMkLst>
            <pc:docMk/>
            <pc:sldMk cId="2889728577" sldId="258"/>
            <ac:spMk id="11" creationId="{87BF42CA-AD55-48B4-8949-C4DCA60A6AEE}"/>
          </ac:spMkLst>
        </pc:spChg>
        <pc:spChg chg="add">
          <ac:chgData name="Tobu Imran Ashraf (2206291)" userId="S::2206291@student.uwtsd.ac.uk::1d2180f2-476c-4bfd-b234-235b7e122e8b" providerId="AD" clId="Web-{182E5AFD-BD2E-4527-B31E-5ABB09628528}" dt="2022-12-05T20:07:00.150" v="137"/>
          <ac:spMkLst>
            <pc:docMk/>
            <pc:sldMk cId="2889728577" sldId="258"/>
            <ac:spMk id="13" creationId="{66AE1D3D-3106-4CB2-AA7C-0C1642AC0F2E}"/>
          </ac:spMkLst>
        </pc:spChg>
        <pc:spChg chg="add mod">
          <ac:chgData name="Tobu Imran Ashraf (2206291)" userId="S::2206291@student.uwtsd.ac.uk::1d2180f2-476c-4bfd-b234-235b7e122e8b" providerId="AD" clId="Web-{182E5AFD-BD2E-4527-B31E-5ABB09628528}" dt="2022-12-05T20:20:01.802" v="265"/>
          <ac:spMkLst>
            <pc:docMk/>
            <pc:sldMk cId="2889728577" sldId="258"/>
            <ac:spMk id="21" creationId="{CDD136BE-EB3A-4F20-A2CA-69B565C945EB}"/>
          </ac:spMkLst>
        </pc:spChg>
        <pc:spChg chg="add mod">
          <ac:chgData name="Tobu Imran Ashraf (2206291)" userId="S::2206291@student.uwtsd.ac.uk::1d2180f2-476c-4bfd-b234-235b7e122e8b" providerId="AD" clId="Web-{182E5AFD-BD2E-4527-B31E-5ABB09628528}" dt="2022-12-05T20:20:06.271" v="266"/>
          <ac:spMkLst>
            <pc:docMk/>
            <pc:sldMk cId="2889728577" sldId="258"/>
            <ac:spMk id="22" creationId="{58CE5D99-288E-7F85-21D3-D031AAF72FD1}"/>
          </ac:spMkLst>
        </pc:spChg>
        <pc:spChg chg="add mod">
          <ac:chgData name="Tobu Imran Ashraf (2206291)" userId="S::2206291@student.uwtsd.ac.uk::1d2180f2-476c-4bfd-b234-235b7e122e8b" providerId="AD" clId="Web-{182E5AFD-BD2E-4527-B31E-5ABB09628528}" dt="2022-12-05T20:20:40.616" v="272" actId="1076"/>
          <ac:spMkLst>
            <pc:docMk/>
            <pc:sldMk cId="2889728577" sldId="258"/>
            <ac:spMk id="23" creationId="{A4E61AF9-C3D5-E5A9-B37F-539FF3DE758C}"/>
          </ac:spMkLst>
        </pc:spChg>
        <pc:spChg chg="add mod">
          <ac:chgData name="Tobu Imran Ashraf (2206291)" userId="S::2206291@student.uwtsd.ac.uk::1d2180f2-476c-4bfd-b234-235b7e122e8b" providerId="AD" clId="Web-{182E5AFD-BD2E-4527-B31E-5ABB09628528}" dt="2022-12-05T20:20:15.443" v="268"/>
          <ac:spMkLst>
            <pc:docMk/>
            <pc:sldMk cId="2889728577" sldId="258"/>
            <ac:spMk id="24" creationId="{FB9E0CE0-5029-60BE-68C6-41882ACD5D5C}"/>
          </ac:spMkLst>
        </pc:spChg>
        <pc:grpChg chg="add">
          <ac:chgData name="Tobu Imran Ashraf (2206291)" userId="S::2206291@student.uwtsd.ac.uk::1d2180f2-476c-4bfd-b234-235b7e122e8b" providerId="AD" clId="Web-{182E5AFD-BD2E-4527-B31E-5ABB09628528}" dt="2022-12-05T20:07:00.150" v="137"/>
          <ac:grpSpMkLst>
            <pc:docMk/>
            <pc:sldMk cId="2889728577" sldId="258"/>
            <ac:grpSpMk id="15" creationId="{0A31B6AF-B711-4CDB-8C2B-16E963DDC4C5}"/>
          </ac:grpSpMkLst>
        </pc:grpChg>
        <pc:cxnChg chg="add mod">
          <ac:chgData name="Tobu Imran Ashraf (2206291)" userId="S::2206291@student.uwtsd.ac.uk::1d2180f2-476c-4bfd-b234-235b7e122e8b" providerId="AD" clId="Web-{182E5AFD-BD2E-4527-B31E-5ABB09628528}" dt="2022-12-05T20:18:14.783" v="246" actId="14100"/>
          <ac:cxnSpMkLst>
            <pc:docMk/>
            <pc:sldMk cId="2889728577" sldId="258"/>
            <ac:cxnSpMk id="8" creationId="{86F18CB1-FD4B-6A43-02FD-A08FF6F57AD6}"/>
          </ac:cxnSpMkLst>
        </pc:cxnChg>
        <pc:cxnChg chg="add mod">
          <ac:chgData name="Tobu Imran Ashraf (2206291)" userId="S::2206291@student.uwtsd.ac.uk::1d2180f2-476c-4bfd-b234-235b7e122e8b" providerId="AD" clId="Web-{182E5AFD-BD2E-4527-B31E-5ABB09628528}" dt="2022-12-05T20:18:30.799" v="250" actId="14100"/>
          <ac:cxnSpMkLst>
            <pc:docMk/>
            <pc:sldMk cId="2889728577" sldId="258"/>
            <ac:cxnSpMk id="9" creationId="{1433D4FB-11F3-82E0-EE29-098885414DA7}"/>
          </ac:cxnSpMkLst>
        </pc:cxnChg>
        <pc:cxnChg chg="add mod">
          <ac:chgData name="Tobu Imran Ashraf (2206291)" userId="S::2206291@student.uwtsd.ac.uk::1d2180f2-476c-4bfd-b234-235b7e122e8b" providerId="AD" clId="Web-{182E5AFD-BD2E-4527-B31E-5ABB09628528}" dt="2022-12-05T20:20:36.116" v="271" actId="14100"/>
          <ac:cxnSpMkLst>
            <pc:docMk/>
            <pc:sldMk cId="2889728577" sldId="258"/>
            <ac:cxnSpMk id="10" creationId="{F121F823-9017-3B9D-3D26-74C4E8AE105F}"/>
          </ac:cxnSpMkLst>
        </pc:cxnChg>
        <pc:cxnChg chg="add del mod">
          <ac:chgData name="Tobu Imran Ashraf (2206291)" userId="S::2206291@student.uwtsd.ac.uk::1d2180f2-476c-4bfd-b234-235b7e122e8b" providerId="AD" clId="Web-{182E5AFD-BD2E-4527-B31E-5ABB09628528}" dt="2022-12-05T20:16:18.607" v="226"/>
          <ac:cxnSpMkLst>
            <pc:docMk/>
            <pc:sldMk cId="2889728577" sldId="258"/>
            <ac:cxnSpMk id="12" creationId="{67AA2A42-EC5A-2799-1BB1-96DA00EF45EE}"/>
          </ac:cxnSpMkLst>
        </pc:cxnChg>
        <pc:cxnChg chg="add mod">
          <ac:chgData name="Tobu Imran Ashraf (2206291)" userId="S::2206291@student.uwtsd.ac.uk::1d2180f2-476c-4bfd-b234-235b7e122e8b" providerId="AD" clId="Web-{182E5AFD-BD2E-4527-B31E-5ABB09628528}" dt="2022-12-05T20:19:28.317" v="262" actId="14100"/>
          <ac:cxnSpMkLst>
            <pc:docMk/>
            <pc:sldMk cId="2889728577" sldId="258"/>
            <ac:cxnSpMk id="14" creationId="{8B25BF7A-9626-D23A-DB0A-24B97ACDC048}"/>
          </ac:cxnSpMkLst>
        </pc:cxnChg>
      </pc:sldChg>
      <pc:sldChg chg="addSp delSp modSp new mod setBg">
        <pc:chgData name="Tobu Imran Ashraf (2206291)" userId="S::2206291@student.uwtsd.ac.uk::1d2180f2-476c-4bfd-b234-235b7e122e8b" providerId="AD" clId="Web-{182E5AFD-BD2E-4527-B31E-5ABB09628528}" dt="2022-12-05T20:48:57.066" v="372" actId="1076"/>
        <pc:sldMkLst>
          <pc:docMk/>
          <pc:sldMk cId="2508739910" sldId="259"/>
        </pc:sldMkLst>
        <pc:spChg chg="mod">
          <ac:chgData name="Tobu Imran Ashraf (2206291)" userId="S::2206291@student.uwtsd.ac.uk::1d2180f2-476c-4bfd-b234-235b7e122e8b" providerId="AD" clId="Web-{182E5AFD-BD2E-4527-B31E-5ABB09628528}" dt="2022-12-05T20:48:57.066" v="372" actId="1076"/>
          <ac:spMkLst>
            <pc:docMk/>
            <pc:sldMk cId="2508739910" sldId="259"/>
            <ac:spMk id="2" creationId="{225D5DD6-3CC7-1D5B-9E6B-0BB359AD0274}"/>
          </ac:spMkLst>
        </pc:spChg>
        <pc:spChg chg="mod">
          <ac:chgData name="Tobu Imran Ashraf (2206291)" userId="S::2206291@student.uwtsd.ac.uk::1d2180f2-476c-4bfd-b234-235b7e122e8b" providerId="AD" clId="Web-{182E5AFD-BD2E-4527-B31E-5ABB09628528}" dt="2022-12-05T20:48:45.737" v="371"/>
          <ac:spMkLst>
            <pc:docMk/>
            <pc:sldMk cId="2508739910" sldId="259"/>
            <ac:spMk id="3" creationId="{D4DFD16A-4A89-4EC1-0ACC-67E6C6C8133C}"/>
          </ac:spMkLst>
        </pc:spChg>
        <pc:spChg chg="add del">
          <ac:chgData name="Tobu Imran Ashraf (2206291)" userId="S::2206291@student.uwtsd.ac.uk::1d2180f2-476c-4bfd-b234-235b7e122e8b" providerId="AD" clId="Web-{182E5AFD-BD2E-4527-B31E-5ABB09628528}" dt="2022-12-05T20:48:45.737" v="370"/>
          <ac:spMkLst>
            <pc:docMk/>
            <pc:sldMk cId="2508739910" sldId="259"/>
            <ac:spMk id="8" creationId="{18873D23-2DCF-4B31-A009-95721C06E8E1}"/>
          </ac:spMkLst>
        </pc:spChg>
        <pc:spChg chg="add del">
          <ac:chgData name="Tobu Imran Ashraf (2206291)" userId="S::2206291@student.uwtsd.ac.uk::1d2180f2-476c-4bfd-b234-235b7e122e8b" providerId="AD" clId="Web-{182E5AFD-BD2E-4527-B31E-5ABB09628528}" dt="2022-12-05T20:48:45.737" v="370"/>
          <ac:spMkLst>
            <pc:docMk/>
            <pc:sldMk cId="2508739910" sldId="259"/>
            <ac:spMk id="10" creationId="{C13EF075-D4EF-4929-ADBC-91B27DA19955}"/>
          </ac:spMkLst>
        </pc:spChg>
        <pc:spChg chg="add">
          <ac:chgData name="Tobu Imran Ashraf (2206291)" userId="S::2206291@student.uwtsd.ac.uk::1d2180f2-476c-4bfd-b234-235b7e122e8b" providerId="AD" clId="Web-{182E5AFD-BD2E-4527-B31E-5ABB09628528}" dt="2022-12-05T20:48:45.737" v="371"/>
          <ac:spMkLst>
            <pc:docMk/>
            <pc:sldMk cId="2508739910" sldId="259"/>
            <ac:spMk id="14" creationId="{FA23A907-97FB-4A8F-880A-DD77401C4296}"/>
          </ac:spMkLst>
        </pc:spChg>
        <pc:spChg chg="add">
          <ac:chgData name="Tobu Imran Ashraf (2206291)" userId="S::2206291@student.uwtsd.ac.uk::1d2180f2-476c-4bfd-b234-235b7e122e8b" providerId="AD" clId="Web-{182E5AFD-BD2E-4527-B31E-5ABB09628528}" dt="2022-12-05T20:48:45.737" v="371"/>
          <ac:spMkLst>
            <pc:docMk/>
            <pc:sldMk cId="2508739910" sldId="259"/>
            <ac:spMk id="18" creationId="{C2554CA6-288E-4202-BC52-2E5A8F0C0AED}"/>
          </ac:spMkLst>
        </pc:spChg>
        <pc:spChg chg="add">
          <ac:chgData name="Tobu Imran Ashraf (2206291)" userId="S::2206291@student.uwtsd.ac.uk::1d2180f2-476c-4bfd-b234-235b7e122e8b" providerId="AD" clId="Web-{182E5AFD-BD2E-4527-B31E-5ABB09628528}" dt="2022-12-05T20:48:45.737" v="371"/>
          <ac:spMkLst>
            <pc:docMk/>
            <pc:sldMk cId="2508739910" sldId="259"/>
            <ac:spMk id="19" creationId="{B10BB131-AC8E-4A8E-A5D1-36260F720C3B}"/>
          </ac:spMkLst>
        </pc:spChg>
        <pc:spChg chg="add">
          <ac:chgData name="Tobu Imran Ashraf (2206291)" userId="S::2206291@student.uwtsd.ac.uk::1d2180f2-476c-4bfd-b234-235b7e122e8b" providerId="AD" clId="Web-{182E5AFD-BD2E-4527-B31E-5ABB09628528}" dt="2022-12-05T20:48:45.737" v="371"/>
          <ac:spMkLst>
            <pc:docMk/>
            <pc:sldMk cId="2508739910" sldId="259"/>
            <ac:spMk id="20" creationId="{5B7778FC-632E-4DCA-A7CB-0D7731CCF970}"/>
          </ac:spMkLst>
        </pc:spChg>
        <pc:grpChg chg="add del">
          <ac:chgData name="Tobu Imran Ashraf (2206291)" userId="S::2206291@student.uwtsd.ac.uk::1d2180f2-476c-4bfd-b234-235b7e122e8b" providerId="AD" clId="Web-{182E5AFD-BD2E-4527-B31E-5ABB09628528}" dt="2022-12-05T20:48:45.737" v="370"/>
          <ac:grpSpMkLst>
            <pc:docMk/>
            <pc:sldMk cId="2508739910" sldId="259"/>
            <ac:grpSpMk id="12" creationId="{DAA26DFA-AAB2-4973-9C17-16D587C7B198}"/>
          </ac:grpSpMkLst>
        </pc:grpChg>
      </pc:sldChg>
      <pc:sldChg chg="addSp delSp modSp new mod setBg setClrOvrMap">
        <pc:chgData name="Tobu Imran Ashraf (2206291)" userId="S::2206291@student.uwtsd.ac.uk::1d2180f2-476c-4bfd-b234-235b7e122e8b" providerId="AD" clId="Web-{182E5AFD-BD2E-4527-B31E-5ABB09628528}" dt="2022-12-05T20:52:05.744" v="407"/>
        <pc:sldMkLst>
          <pc:docMk/>
          <pc:sldMk cId="4228634239" sldId="260"/>
        </pc:sldMkLst>
        <pc:spChg chg="mod">
          <ac:chgData name="Tobu Imran Ashraf (2206291)" userId="S::2206291@student.uwtsd.ac.uk::1d2180f2-476c-4bfd-b234-235b7e122e8b" providerId="AD" clId="Web-{182E5AFD-BD2E-4527-B31E-5ABB09628528}" dt="2022-12-05T20:52:05.744" v="407"/>
          <ac:spMkLst>
            <pc:docMk/>
            <pc:sldMk cId="4228634239" sldId="260"/>
            <ac:spMk id="2" creationId="{AA0B8180-6A54-858C-3D80-C612C1645FC8}"/>
          </ac:spMkLst>
        </pc:spChg>
        <pc:spChg chg="del mod">
          <ac:chgData name="Tobu Imran Ashraf (2206291)" userId="S::2206291@student.uwtsd.ac.uk::1d2180f2-476c-4bfd-b234-235b7e122e8b" providerId="AD" clId="Web-{182E5AFD-BD2E-4527-B31E-5ABB09628528}" dt="2022-12-05T20:24:06.577" v="290"/>
          <ac:spMkLst>
            <pc:docMk/>
            <pc:sldMk cId="4228634239" sldId="260"/>
            <ac:spMk id="3" creationId="{9C0ED38C-2E76-1730-C4EE-D5FB1242CD0C}"/>
          </ac:spMkLst>
        </pc:spChg>
        <pc:spChg chg="add del">
          <ac:chgData name="Tobu Imran Ashraf (2206291)" userId="S::2206291@student.uwtsd.ac.uk::1d2180f2-476c-4bfd-b234-235b7e122e8b" providerId="AD" clId="Web-{182E5AFD-BD2E-4527-B31E-5ABB09628528}" dt="2022-12-05T20:49:36.911" v="373"/>
          <ac:spMkLst>
            <pc:docMk/>
            <pc:sldMk cId="4228634239" sldId="260"/>
            <ac:spMk id="10" creationId="{9228552E-C8B1-4A80-8448-0787CE0FC704}"/>
          </ac:spMkLst>
        </pc:spChg>
        <pc:spChg chg="add">
          <ac:chgData name="Tobu Imran Ashraf (2206291)" userId="S::2206291@student.uwtsd.ac.uk::1d2180f2-476c-4bfd-b234-235b7e122e8b" providerId="AD" clId="Web-{182E5AFD-BD2E-4527-B31E-5ABB09628528}" dt="2022-12-05T20:49:36.911" v="373"/>
          <ac:spMkLst>
            <pc:docMk/>
            <pc:sldMk cId="4228634239" sldId="260"/>
            <ac:spMk id="15" creationId="{257363FD-7E77-4145-9483-331A807ADF0E}"/>
          </ac:spMkLst>
        </pc:spChg>
        <pc:spChg chg="add mod">
          <ac:chgData name="Tobu Imran Ashraf (2206291)" userId="S::2206291@student.uwtsd.ac.uk::1d2180f2-476c-4bfd-b234-235b7e122e8b" providerId="AD" clId="Web-{182E5AFD-BD2E-4527-B31E-5ABB09628528}" dt="2022-12-05T20:51:02.539" v="400" actId="1076"/>
          <ac:spMkLst>
            <pc:docMk/>
            <pc:sldMk cId="4228634239" sldId="260"/>
            <ac:spMk id="164" creationId="{C88B924C-1146-8D57-1952-C476B70D19C3}"/>
          </ac:spMkLst>
        </pc:spChg>
        <pc:graphicFrameChg chg="add mod modGraphic">
          <ac:chgData name="Tobu Imran Ashraf (2206291)" userId="S::2206291@student.uwtsd.ac.uk::1d2180f2-476c-4bfd-b234-235b7e122e8b" providerId="AD" clId="Web-{182E5AFD-BD2E-4527-B31E-5ABB09628528}" dt="2022-12-05T20:49:36.911" v="373"/>
          <ac:graphicFrameMkLst>
            <pc:docMk/>
            <pc:sldMk cId="4228634239" sldId="260"/>
            <ac:graphicFrameMk id="5" creationId="{B88160A1-79AE-DD17-D812-2C25F3302520}"/>
          </ac:graphicFrameMkLst>
        </pc:graphicFrameChg>
        <pc:picChg chg="add mod">
          <ac:chgData name="Tobu Imran Ashraf (2206291)" userId="S::2206291@student.uwtsd.ac.uk::1d2180f2-476c-4bfd-b234-235b7e122e8b" providerId="AD" clId="Web-{182E5AFD-BD2E-4527-B31E-5ABB09628528}" dt="2022-12-05T20:49:36.911" v="373"/>
          <ac:picMkLst>
            <pc:docMk/>
            <pc:sldMk cId="4228634239" sldId="260"/>
            <ac:picMk id="6" creationId="{1D684FDF-EC1F-8924-50F1-6749B12C80E3}"/>
          </ac:picMkLst>
        </pc:picChg>
      </pc:sldChg>
      <pc:sldChg chg="addSp delSp modSp new mod setBg">
        <pc:chgData name="Tobu Imran Ashraf (2206291)" userId="S::2206291@student.uwtsd.ac.uk::1d2180f2-476c-4bfd-b234-235b7e122e8b" providerId="AD" clId="Web-{182E5AFD-BD2E-4527-B31E-5ABB09628528}" dt="2022-12-05T20:56:11.630" v="467" actId="1076"/>
        <pc:sldMkLst>
          <pc:docMk/>
          <pc:sldMk cId="2708175697" sldId="261"/>
        </pc:sldMkLst>
        <pc:spChg chg="mod">
          <ac:chgData name="Tobu Imran Ashraf (2206291)" userId="S::2206291@student.uwtsd.ac.uk::1d2180f2-476c-4bfd-b234-235b7e122e8b" providerId="AD" clId="Web-{182E5AFD-BD2E-4527-B31E-5ABB09628528}" dt="2022-12-05T20:56:11.630" v="467" actId="1076"/>
          <ac:spMkLst>
            <pc:docMk/>
            <pc:sldMk cId="2708175697" sldId="261"/>
            <ac:spMk id="2" creationId="{1C540A87-0FB4-ED41-CD5D-6869D94282D9}"/>
          </ac:spMkLst>
        </pc:spChg>
        <pc:spChg chg="del mod">
          <ac:chgData name="Tobu Imran Ashraf (2206291)" userId="S::2206291@student.uwtsd.ac.uk::1d2180f2-476c-4bfd-b234-235b7e122e8b" providerId="AD" clId="Web-{182E5AFD-BD2E-4527-B31E-5ABB09628528}" dt="2022-12-05T20:55:37.675" v="459"/>
          <ac:spMkLst>
            <pc:docMk/>
            <pc:sldMk cId="2708175697" sldId="261"/>
            <ac:spMk id="3" creationId="{44F9613E-1075-B1C0-1C02-1B7FAD956433}"/>
          </ac:spMkLst>
        </pc:spChg>
        <pc:spChg chg="add del">
          <ac:chgData name="Tobu Imran Ashraf (2206291)" userId="S::2206291@student.uwtsd.ac.uk::1d2180f2-476c-4bfd-b234-235b7e122e8b" providerId="AD" clId="Web-{182E5AFD-BD2E-4527-B31E-5ABB09628528}" dt="2022-12-05T20:55:37.675" v="459"/>
          <ac:spMkLst>
            <pc:docMk/>
            <pc:sldMk cId="2708175697" sldId="261"/>
            <ac:spMk id="8" creationId="{777A147A-9ED8-46B4-8660-1B3C2AA880B5}"/>
          </ac:spMkLst>
        </pc:spChg>
        <pc:spChg chg="add del">
          <ac:chgData name="Tobu Imran Ashraf (2206291)" userId="S::2206291@student.uwtsd.ac.uk::1d2180f2-476c-4bfd-b234-235b7e122e8b" providerId="AD" clId="Web-{182E5AFD-BD2E-4527-B31E-5ABB09628528}" dt="2022-12-05T20:55:37.675" v="459"/>
          <ac:spMkLst>
            <pc:docMk/>
            <pc:sldMk cId="2708175697" sldId="261"/>
            <ac:spMk id="10" creationId="{5D6C15A0-C087-4593-8414-2B4EC1CDC3DE}"/>
          </ac:spMkLst>
        </pc:spChg>
        <pc:spChg chg="add">
          <ac:chgData name="Tobu Imran Ashraf (2206291)" userId="S::2206291@student.uwtsd.ac.uk::1d2180f2-476c-4bfd-b234-235b7e122e8b" providerId="AD" clId="Web-{182E5AFD-BD2E-4527-B31E-5ABB09628528}" dt="2022-12-05T20:55:37.675" v="459"/>
          <ac:spMkLst>
            <pc:docMk/>
            <pc:sldMk cId="2708175697" sldId="261"/>
            <ac:spMk id="16" creationId="{BACC6370-2D7E-4714-9D71-7542949D7D5D}"/>
          </ac:spMkLst>
        </pc:spChg>
        <pc:spChg chg="add">
          <ac:chgData name="Tobu Imran Ashraf (2206291)" userId="S::2206291@student.uwtsd.ac.uk::1d2180f2-476c-4bfd-b234-235b7e122e8b" providerId="AD" clId="Web-{182E5AFD-BD2E-4527-B31E-5ABB09628528}" dt="2022-12-05T20:55:37.675" v="459"/>
          <ac:spMkLst>
            <pc:docMk/>
            <pc:sldMk cId="2708175697" sldId="261"/>
            <ac:spMk id="18" creationId="{F68B3F68-107C-434F-AA38-110D5EA91B85}"/>
          </ac:spMkLst>
        </pc:spChg>
        <pc:spChg chg="add">
          <ac:chgData name="Tobu Imran Ashraf (2206291)" userId="S::2206291@student.uwtsd.ac.uk::1d2180f2-476c-4bfd-b234-235b7e122e8b" providerId="AD" clId="Web-{182E5AFD-BD2E-4527-B31E-5ABB09628528}" dt="2022-12-05T20:55:37.675" v="459"/>
          <ac:spMkLst>
            <pc:docMk/>
            <pc:sldMk cId="2708175697" sldId="261"/>
            <ac:spMk id="20" creationId="{AAD0DBB9-1A4B-4391-81D4-CB19F9AB918A}"/>
          </ac:spMkLst>
        </pc:spChg>
        <pc:spChg chg="add">
          <ac:chgData name="Tobu Imran Ashraf (2206291)" userId="S::2206291@student.uwtsd.ac.uk::1d2180f2-476c-4bfd-b234-235b7e122e8b" providerId="AD" clId="Web-{182E5AFD-BD2E-4527-B31E-5ABB09628528}" dt="2022-12-05T20:55:37.675" v="459"/>
          <ac:spMkLst>
            <pc:docMk/>
            <pc:sldMk cId="2708175697" sldId="261"/>
            <ac:spMk id="22" creationId="{063BBA22-50EA-4C4D-BE05-F1CE4E63AA56}"/>
          </ac:spMkLst>
        </pc:spChg>
        <pc:graphicFrameChg chg="add">
          <ac:chgData name="Tobu Imran Ashraf (2206291)" userId="S::2206291@student.uwtsd.ac.uk::1d2180f2-476c-4bfd-b234-235b7e122e8b" providerId="AD" clId="Web-{182E5AFD-BD2E-4527-B31E-5ABB09628528}" dt="2022-12-05T20:55:37.675" v="459"/>
          <ac:graphicFrameMkLst>
            <pc:docMk/>
            <pc:sldMk cId="2708175697" sldId="261"/>
            <ac:graphicFrameMk id="12" creationId="{8D7DA369-604F-D07B-BE45-43E5B1326510}"/>
          </ac:graphicFrameMkLst>
        </pc:graphicFrameChg>
      </pc:sldChg>
      <pc:sldChg chg="addSp modSp new mod setBg">
        <pc:chgData name="Tobu Imran Ashraf (2206291)" userId="S::2206291@student.uwtsd.ac.uk::1d2180f2-476c-4bfd-b234-235b7e122e8b" providerId="AD" clId="Web-{182E5AFD-BD2E-4527-B31E-5ABB09628528}" dt="2022-12-05T21:44:35.621" v="753" actId="20577"/>
        <pc:sldMkLst>
          <pc:docMk/>
          <pc:sldMk cId="1219399704" sldId="262"/>
        </pc:sldMkLst>
        <pc:spChg chg="mod">
          <ac:chgData name="Tobu Imran Ashraf (2206291)" userId="S::2206291@student.uwtsd.ac.uk::1d2180f2-476c-4bfd-b234-235b7e122e8b" providerId="AD" clId="Web-{182E5AFD-BD2E-4527-B31E-5ABB09628528}" dt="2022-12-05T20:29:05.462" v="323"/>
          <ac:spMkLst>
            <pc:docMk/>
            <pc:sldMk cId="1219399704" sldId="262"/>
            <ac:spMk id="2" creationId="{E1A73837-36B5-9DD5-66B4-ED7F76006FB6}"/>
          </ac:spMkLst>
        </pc:spChg>
        <pc:spChg chg="mod">
          <ac:chgData name="Tobu Imran Ashraf (2206291)" userId="S::2206291@student.uwtsd.ac.uk::1d2180f2-476c-4bfd-b234-235b7e122e8b" providerId="AD" clId="Web-{182E5AFD-BD2E-4527-B31E-5ABB09628528}" dt="2022-12-05T21:44:35.621" v="753" actId="20577"/>
          <ac:spMkLst>
            <pc:docMk/>
            <pc:sldMk cId="1219399704" sldId="262"/>
            <ac:spMk id="3" creationId="{117723E0-0A79-59B4-DE15-134DCF15DD9B}"/>
          </ac:spMkLst>
        </pc:spChg>
        <pc:spChg chg="add mod">
          <ac:chgData name="Tobu Imran Ashraf (2206291)" userId="S::2206291@student.uwtsd.ac.uk::1d2180f2-476c-4bfd-b234-235b7e122e8b" providerId="AD" clId="Web-{182E5AFD-BD2E-4527-B31E-5ABB09628528}" dt="2022-12-05T21:02:34.346" v="531" actId="1076"/>
          <ac:spMkLst>
            <pc:docMk/>
            <pc:sldMk cId="1219399704" sldId="262"/>
            <ac:spMk id="4" creationId="{6E3BA65A-977E-8BBC-D8E8-25C6B4C48790}"/>
          </ac:spMkLst>
        </pc:spChg>
        <pc:spChg chg="add">
          <ac:chgData name="Tobu Imran Ashraf (2206291)" userId="S::2206291@student.uwtsd.ac.uk::1d2180f2-476c-4bfd-b234-235b7e122e8b" providerId="AD" clId="Web-{182E5AFD-BD2E-4527-B31E-5ABB09628528}" dt="2022-12-05T20:29:05.462" v="323"/>
          <ac:spMkLst>
            <pc:docMk/>
            <pc:sldMk cId="1219399704" sldId="262"/>
            <ac:spMk id="8" creationId="{100EDD19-6802-4EC3-95CE-CFFAB042CFD6}"/>
          </ac:spMkLst>
        </pc:spChg>
        <pc:spChg chg="add">
          <ac:chgData name="Tobu Imran Ashraf (2206291)" userId="S::2206291@student.uwtsd.ac.uk::1d2180f2-476c-4bfd-b234-235b7e122e8b" providerId="AD" clId="Web-{182E5AFD-BD2E-4527-B31E-5ABB09628528}" dt="2022-12-05T20:29:05.462" v="323"/>
          <ac:spMkLst>
            <pc:docMk/>
            <pc:sldMk cId="1219399704" sldId="262"/>
            <ac:spMk id="10" creationId="{DB17E863-922E-4C26-BD64-E8FD41D28661}"/>
          </ac:spMkLst>
        </pc:spChg>
      </pc:sldChg>
      <pc:sldChg chg="addSp delSp modSp new mod setBg">
        <pc:chgData name="Tobu Imran Ashraf (2206291)" userId="S::2206291@student.uwtsd.ac.uk::1d2180f2-476c-4bfd-b234-235b7e122e8b" providerId="AD" clId="Web-{182E5AFD-BD2E-4527-B31E-5ABB09628528}" dt="2022-12-05T21:07:19.856" v="559" actId="20577"/>
        <pc:sldMkLst>
          <pc:docMk/>
          <pc:sldMk cId="330359796" sldId="263"/>
        </pc:sldMkLst>
        <pc:spChg chg="mod">
          <ac:chgData name="Tobu Imran Ashraf (2206291)" userId="S::2206291@student.uwtsd.ac.uk::1d2180f2-476c-4bfd-b234-235b7e122e8b" providerId="AD" clId="Web-{182E5AFD-BD2E-4527-B31E-5ABB09628528}" dt="2022-12-05T21:06:14.026" v="547"/>
          <ac:spMkLst>
            <pc:docMk/>
            <pc:sldMk cId="330359796" sldId="263"/>
            <ac:spMk id="2" creationId="{D32E2A4B-DD37-EA82-F42A-3E45705F864F}"/>
          </ac:spMkLst>
        </pc:spChg>
        <pc:spChg chg="add del mod">
          <ac:chgData name="Tobu Imran Ashraf (2206291)" userId="S::2206291@student.uwtsd.ac.uk::1d2180f2-476c-4bfd-b234-235b7e122e8b" providerId="AD" clId="Web-{182E5AFD-BD2E-4527-B31E-5ABB09628528}" dt="2022-12-05T21:06:14.026" v="547"/>
          <ac:spMkLst>
            <pc:docMk/>
            <pc:sldMk cId="330359796" sldId="263"/>
            <ac:spMk id="3" creationId="{ADF9F76A-3B60-A84D-70CF-D488A3C1EA08}"/>
          </ac:spMkLst>
        </pc:spChg>
        <pc:spChg chg="add del">
          <ac:chgData name="Tobu Imran Ashraf (2206291)" userId="S::2206291@student.uwtsd.ac.uk::1d2180f2-476c-4bfd-b234-235b7e122e8b" providerId="AD" clId="Web-{182E5AFD-BD2E-4527-B31E-5ABB09628528}" dt="2022-12-05T21:05:58.775" v="546"/>
          <ac:spMkLst>
            <pc:docMk/>
            <pc:sldMk cId="330359796" sldId="263"/>
            <ac:spMk id="8" creationId="{F837543A-6020-4505-A233-C9DB4BF74011}"/>
          </ac:spMkLst>
        </pc:spChg>
        <pc:spChg chg="add">
          <ac:chgData name="Tobu Imran Ashraf (2206291)" userId="S::2206291@student.uwtsd.ac.uk::1d2180f2-476c-4bfd-b234-235b7e122e8b" providerId="AD" clId="Web-{182E5AFD-BD2E-4527-B31E-5ABB09628528}" dt="2022-12-05T21:06:14.026" v="547"/>
          <ac:spMkLst>
            <pc:docMk/>
            <pc:sldMk cId="330359796" sldId="263"/>
            <ac:spMk id="9" creationId="{D1D34770-47A8-402C-AF23-2B653F2D88C1}"/>
          </ac:spMkLst>
        </pc:spChg>
        <pc:spChg chg="add del">
          <ac:chgData name="Tobu Imran Ashraf (2206291)" userId="S::2206291@student.uwtsd.ac.uk::1d2180f2-476c-4bfd-b234-235b7e122e8b" providerId="AD" clId="Web-{182E5AFD-BD2E-4527-B31E-5ABB09628528}" dt="2022-12-05T21:04:58.851" v="540"/>
          <ac:spMkLst>
            <pc:docMk/>
            <pc:sldMk cId="330359796" sldId="263"/>
            <ac:spMk id="10" creationId="{D1D34770-47A8-402C-AF23-2B653F2D88C1}"/>
          </ac:spMkLst>
        </pc:spChg>
        <pc:spChg chg="add del">
          <ac:chgData name="Tobu Imran Ashraf (2206291)" userId="S::2206291@student.uwtsd.ac.uk::1d2180f2-476c-4bfd-b234-235b7e122e8b" providerId="AD" clId="Web-{182E5AFD-BD2E-4527-B31E-5ABB09628528}" dt="2022-12-05T21:05:58.775" v="546"/>
          <ac:spMkLst>
            <pc:docMk/>
            <pc:sldMk cId="330359796" sldId="263"/>
            <ac:spMk id="14" creationId="{CABBD4C1-E6F8-46F6-8152-A8A97490BF4D}"/>
          </ac:spMkLst>
        </pc:spChg>
        <pc:spChg chg="add del">
          <ac:chgData name="Tobu Imran Ashraf (2206291)" userId="S::2206291@student.uwtsd.ac.uk::1d2180f2-476c-4bfd-b234-235b7e122e8b" providerId="AD" clId="Web-{182E5AFD-BD2E-4527-B31E-5ABB09628528}" dt="2022-12-05T21:05:02.461" v="542"/>
          <ac:spMkLst>
            <pc:docMk/>
            <pc:sldMk cId="330359796" sldId="263"/>
            <ac:spMk id="16" creationId="{D3F51FEB-38FB-4F6C-9F7B-2F2AFAB65463}"/>
          </ac:spMkLst>
        </pc:spChg>
        <pc:spChg chg="add del">
          <ac:chgData name="Tobu Imran Ashraf (2206291)" userId="S::2206291@student.uwtsd.ac.uk::1d2180f2-476c-4bfd-b234-235b7e122e8b" providerId="AD" clId="Web-{182E5AFD-BD2E-4527-B31E-5ABB09628528}" dt="2022-12-05T21:05:02.461" v="542"/>
          <ac:spMkLst>
            <pc:docMk/>
            <pc:sldMk cId="330359796" sldId="263"/>
            <ac:spMk id="17" creationId="{2B566528-1B12-4246-9431-5C2D7D081168}"/>
          </ac:spMkLst>
        </pc:spChg>
        <pc:spChg chg="add del">
          <ac:chgData name="Tobu Imran Ashraf (2206291)" userId="S::2206291@student.uwtsd.ac.uk::1d2180f2-476c-4bfd-b234-235b7e122e8b" providerId="AD" clId="Web-{182E5AFD-BD2E-4527-B31E-5ABB09628528}" dt="2022-12-05T21:05:02.461" v="542"/>
          <ac:spMkLst>
            <pc:docMk/>
            <pc:sldMk cId="330359796" sldId="263"/>
            <ac:spMk id="18" creationId="{1E547BA6-BAE0-43BB-A7CA-60F69CE252F0}"/>
          </ac:spMkLst>
        </pc:spChg>
        <pc:spChg chg="add del">
          <ac:chgData name="Tobu Imran Ashraf (2206291)" userId="S::2206291@student.uwtsd.ac.uk::1d2180f2-476c-4bfd-b234-235b7e122e8b" providerId="AD" clId="Web-{182E5AFD-BD2E-4527-B31E-5ABB09628528}" dt="2022-12-05T21:05:58.775" v="546"/>
          <ac:spMkLst>
            <pc:docMk/>
            <pc:sldMk cId="330359796" sldId="263"/>
            <ac:spMk id="20" creationId="{88853921-7BC9-4BDE-ACAB-133C683C82D6}"/>
          </ac:spMkLst>
        </pc:spChg>
        <pc:spChg chg="add del">
          <ac:chgData name="Tobu Imran Ashraf (2206291)" userId="S::2206291@student.uwtsd.ac.uk::1d2180f2-476c-4bfd-b234-235b7e122e8b" providerId="AD" clId="Web-{182E5AFD-BD2E-4527-B31E-5ABB09628528}" dt="2022-12-05T21:05:22.164" v="544"/>
          <ac:spMkLst>
            <pc:docMk/>
            <pc:sldMk cId="330359796" sldId="263"/>
            <ac:spMk id="21" creationId="{D1D34770-47A8-402C-AF23-2B653F2D88C1}"/>
          </ac:spMkLst>
        </pc:spChg>
        <pc:spChg chg="add del">
          <ac:chgData name="Tobu Imran Ashraf (2206291)" userId="S::2206291@student.uwtsd.ac.uk::1d2180f2-476c-4bfd-b234-235b7e122e8b" providerId="AD" clId="Web-{182E5AFD-BD2E-4527-B31E-5ABB09628528}" dt="2022-12-05T21:05:58.775" v="546"/>
          <ac:spMkLst>
            <pc:docMk/>
            <pc:sldMk cId="330359796" sldId="263"/>
            <ac:spMk id="24" creationId="{3AB72E55-43E4-4356-BFE8-E2102CB0B505}"/>
          </ac:spMkLst>
        </pc:spChg>
        <pc:spChg chg="add del">
          <ac:chgData name="Tobu Imran Ashraf (2206291)" userId="S::2206291@student.uwtsd.ac.uk::1d2180f2-476c-4bfd-b234-235b7e122e8b" providerId="AD" clId="Web-{182E5AFD-BD2E-4527-B31E-5ABB09628528}" dt="2022-12-05T21:05:58.775" v="546"/>
          <ac:spMkLst>
            <pc:docMk/>
            <pc:sldMk cId="330359796" sldId="263"/>
            <ac:spMk id="25" creationId="{35B16301-FB18-48BA-A6DD-C37CAF6F9A18}"/>
          </ac:spMkLst>
        </pc:spChg>
        <pc:spChg chg="add del">
          <ac:chgData name="Tobu Imran Ashraf (2206291)" userId="S::2206291@student.uwtsd.ac.uk::1d2180f2-476c-4bfd-b234-235b7e122e8b" providerId="AD" clId="Web-{182E5AFD-BD2E-4527-B31E-5ABB09628528}" dt="2022-12-05T21:05:58.775" v="546"/>
          <ac:spMkLst>
            <pc:docMk/>
            <pc:sldMk cId="330359796" sldId="263"/>
            <ac:spMk id="26" creationId="{ADF9F76A-3B60-A84D-70CF-D488A3C1EA08}"/>
          </ac:spMkLst>
        </pc:spChg>
        <pc:spChg chg="add del">
          <ac:chgData name="Tobu Imran Ashraf (2206291)" userId="S::2206291@student.uwtsd.ac.uk::1d2180f2-476c-4bfd-b234-235b7e122e8b" providerId="AD" clId="Web-{182E5AFD-BD2E-4527-B31E-5ABB09628528}" dt="2022-12-05T21:05:58.775" v="546"/>
          <ac:spMkLst>
            <pc:docMk/>
            <pc:sldMk cId="330359796" sldId="263"/>
            <ac:spMk id="27" creationId="{C3C0D90E-074A-4F52-9B11-B52BEF4BCBE5}"/>
          </ac:spMkLst>
        </pc:spChg>
        <pc:spChg chg="add del">
          <ac:chgData name="Tobu Imran Ashraf (2206291)" userId="S::2206291@student.uwtsd.ac.uk::1d2180f2-476c-4bfd-b234-235b7e122e8b" providerId="AD" clId="Web-{182E5AFD-BD2E-4527-B31E-5ABB09628528}" dt="2022-12-05T21:05:58.775" v="546"/>
          <ac:spMkLst>
            <pc:docMk/>
            <pc:sldMk cId="330359796" sldId="263"/>
            <ac:spMk id="28" creationId="{83BA5EF5-1FE9-4BF9-83BB-269BCDDF6156}"/>
          </ac:spMkLst>
        </pc:spChg>
        <pc:spChg chg="add del">
          <ac:chgData name="Tobu Imran Ashraf (2206291)" userId="S::2206291@student.uwtsd.ac.uk::1d2180f2-476c-4bfd-b234-235b7e122e8b" providerId="AD" clId="Web-{182E5AFD-BD2E-4527-B31E-5ABB09628528}" dt="2022-12-05T21:05:58.775" v="546"/>
          <ac:spMkLst>
            <pc:docMk/>
            <pc:sldMk cId="330359796" sldId="263"/>
            <ac:spMk id="30" creationId="{09192968-3AE7-4470-A61C-97294BB92731}"/>
          </ac:spMkLst>
        </pc:spChg>
        <pc:grpChg chg="add del">
          <ac:chgData name="Tobu Imran Ashraf (2206291)" userId="S::2206291@student.uwtsd.ac.uk::1d2180f2-476c-4bfd-b234-235b7e122e8b" providerId="AD" clId="Web-{182E5AFD-BD2E-4527-B31E-5ABB09628528}" dt="2022-12-05T21:05:02.461" v="542"/>
          <ac:grpSpMkLst>
            <pc:docMk/>
            <pc:sldMk cId="330359796" sldId="263"/>
            <ac:grpSpMk id="12" creationId="{07EAA094-9CF6-4695-958A-33D9BCAA9474}"/>
          </ac:grpSpMkLst>
        </pc:grpChg>
        <pc:graphicFrameChg chg="add del">
          <ac:chgData name="Tobu Imran Ashraf (2206291)" userId="S::2206291@student.uwtsd.ac.uk::1d2180f2-476c-4bfd-b234-235b7e122e8b" providerId="AD" clId="Web-{182E5AFD-BD2E-4527-B31E-5ABB09628528}" dt="2022-12-05T21:04:55.086" v="538"/>
          <ac:graphicFrameMkLst>
            <pc:docMk/>
            <pc:sldMk cId="330359796" sldId="263"/>
            <ac:graphicFrameMk id="5" creationId="{4594FC95-144C-8E44-BF10-72B4D48DC63B}"/>
          </ac:graphicFrameMkLst>
        </pc:graphicFrameChg>
        <pc:graphicFrameChg chg="add del">
          <ac:chgData name="Tobu Imran Ashraf (2206291)" userId="S::2206291@student.uwtsd.ac.uk::1d2180f2-476c-4bfd-b234-235b7e122e8b" providerId="AD" clId="Web-{182E5AFD-BD2E-4527-B31E-5ABB09628528}" dt="2022-12-05T21:04:58.851" v="540"/>
          <ac:graphicFrameMkLst>
            <pc:docMk/>
            <pc:sldMk cId="330359796" sldId="263"/>
            <ac:graphicFrameMk id="7" creationId="{ABB53406-99E2-75A9-090B-639350537A0B}"/>
          </ac:graphicFrameMkLst>
        </pc:graphicFrameChg>
        <pc:graphicFrameChg chg="add modGraphic">
          <ac:chgData name="Tobu Imran Ashraf (2206291)" userId="S::2206291@student.uwtsd.ac.uk::1d2180f2-476c-4bfd-b234-235b7e122e8b" providerId="AD" clId="Web-{182E5AFD-BD2E-4527-B31E-5ABB09628528}" dt="2022-12-05T21:07:19.856" v="559" actId="20577"/>
          <ac:graphicFrameMkLst>
            <pc:docMk/>
            <pc:sldMk cId="330359796" sldId="263"/>
            <ac:graphicFrameMk id="13" creationId="{ABB53406-99E2-75A9-090B-639350537A0B}"/>
          </ac:graphicFrameMkLst>
        </pc:graphicFrameChg>
        <pc:graphicFrameChg chg="add del">
          <ac:chgData name="Tobu Imran Ashraf (2206291)" userId="S::2206291@student.uwtsd.ac.uk::1d2180f2-476c-4bfd-b234-235b7e122e8b" providerId="AD" clId="Web-{182E5AFD-BD2E-4527-B31E-5ABB09628528}" dt="2022-12-05T21:05:02.461" v="542"/>
          <ac:graphicFrameMkLst>
            <pc:docMk/>
            <pc:sldMk cId="330359796" sldId="263"/>
            <ac:graphicFrameMk id="19" creationId="{38812393-20AF-532F-5EAE-400301A387C4}"/>
          </ac:graphicFrameMkLst>
        </pc:graphicFrameChg>
        <pc:graphicFrameChg chg="add del">
          <ac:chgData name="Tobu Imran Ashraf (2206291)" userId="S::2206291@student.uwtsd.ac.uk::1d2180f2-476c-4bfd-b234-235b7e122e8b" providerId="AD" clId="Web-{182E5AFD-BD2E-4527-B31E-5ABB09628528}" dt="2022-12-05T21:05:22.164" v="544"/>
          <ac:graphicFrameMkLst>
            <pc:docMk/>
            <pc:sldMk cId="330359796" sldId="263"/>
            <ac:graphicFrameMk id="23" creationId="{ABB53406-99E2-75A9-090B-639350537A0B}"/>
          </ac:graphicFrameMkLst>
        </pc:graphicFrameChg>
        <pc:picChg chg="add del">
          <ac:chgData name="Tobu Imran Ashraf (2206291)" userId="S::2206291@student.uwtsd.ac.uk::1d2180f2-476c-4bfd-b234-235b7e122e8b" providerId="AD" clId="Web-{182E5AFD-BD2E-4527-B31E-5ABB09628528}" dt="2022-12-05T21:04:58.851" v="540"/>
          <ac:picMkLst>
            <pc:docMk/>
            <pc:sldMk cId="330359796" sldId="263"/>
            <ac:picMk id="6" creationId="{26E50AC4-CEBD-9A2D-8286-72646520E3FF}"/>
          </ac:picMkLst>
        </pc:picChg>
        <pc:picChg chg="add">
          <ac:chgData name="Tobu Imran Ashraf (2206291)" userId="S::2206291@student.uwtsd.ac.uk::1d2180f2-476c-4bfd-b234-235b7e122e8b" providerId="AD" clId="Web-{182E5AFD-BD2E-4527-B31E-5ABB09628528}" dt="2022-12-05T21:06:14.026" v="547"/>
          <ac:picMkLst>
            <pc:docMk/>
            <pc:sldMk cId="330359796" sldId="263"/>
            <ac:picMk id="11" creationId="{26E50AC4-CEBD-9A2D-8286-72646520E3FF}"/>
          </ac:picMkLst>
        </pc:picChg>
        <pc:picChg chg="add del">
          <ac:chgData name="Tobu Imran Ashraf (2206291)" userId="S::2206291@student.uwtsd.ac.uk::1d2180f2-476c-4bfd-b234-235b7e122e8b" providerId="AD" clId="Web-{182E5AFD-BD2E-4527-B31E-5ABB09628528}" dt="2022-12-05T21:05:02.461" v="542"/>
          <ac:picMkLst>
            <pc:docMk/>
            <pc:sldMk cId="330359796" sldId="263"/>
            <ac:picMk id="15" creationId="{40F41CDE-8904-369C-D9ED-3FF6F5A81004}"/>
          </ac:picMkLst>
        </pc:picChg>
        <pc:picChg chg="add del">
          <ac:chgData name="Tobu Imran Ashraf (2206291)" userId="S::2206291@student.uwtsd.ac.uk::1d2180f2-476c-4bfd-b234-235b7e122e8b" providerId="AD" clId="Web-{182E5AFD-BD2E-4527-B31E-5ABB09628528}" dt="2022-12-05T21:05:22.164" v="544"/>
          <ac:picMkLst>
            <pc:docMk/>
            <pc:sldMk cId="330359796" sldId="263"/>
            <ac:picMk id="22" creationId="{26E50AC4-CEBD-9A2D-8286-72646520E3FF}"/>
          </ac:picMkLst>
        </pc:picChg>
        <pc:cxnChg chg="add del">
          <ac:chgData name="Tobu Imran Ashraf (2206291)" userId="S::2206291@student.uwtsd.ac.uk::1d2180f2-476c-4bfd-b234-235b7e122e8b" providerId="AD" clId="Web-{182E5AFD-BD2E-4527-B31E-5ABB09628528}" dt="2022-12-05T21:05:58.775" v="546"/>
          <ac:cxnSpMkLst>
            <pc:docMk/>
            <pc:sldMk cId="330359796" sldId="263"/>
            <ac:cxnSpMk id="29" creationId="{4B3BCACB-5880-460B-9606-8C433A9AF99D}"/>
          </ac:cxnSpMkLst>
        </pc:cxnChg>
      </pc:sldChg>
      <pc:sldChg chg="addSp delSp modSp new mod setBg">
        <pc:chgData name="Tobu Imran Ashraf (2206291)" userId="S::2206291@student.uwtsd.ac.uk::1d2180f2-476c-4bfd-b234-235b7e122e8b" providerId="AD" clId="Web-{182E5AFD-BD2E-4527-B31E-5ABB09628528}" dt="2022-12-05T21:45:58.796" v="765" actId="1076"/>
        <pc:sldMkLst>
          <pc:docMk/>
          <pc:sldMk cId="2605815437" sldId="264"/>
        </pc:sldMkLst>
        <pc:spChg chg="mod">
          <ac:chgData name="Tobu Imran Ashraf (2206291)" userId="S::2206291@student.uwtsd.ac.uk::1d2180f2-476c-4bfd-b234-235b7e122e8b" providerId="AD" clId="Web-{182E5AFD-BD2E-4527-B31E-5ABB09628528}" dt="2022-12-05T21:45:19.013" v="758"/>
          <ac:spMkLst>
            <pc:docMk/>
            <pc:sldMk cId="2605815437" sldId="264"/>
            <ac:spMk id="2" creationId="{DB3D2E1A-38E4-0D4C-AF2D-F9E337AD18DB}"/>
          </ac:spMkLst>
        </pc:spChg>
        <pc:spChg chg="mod">
          <ac:chgData name="Tobu Imran Ashraf (2206291)" userId="S::2206291@student.uwtsd.ac.uk::1d2180f2-476c-4bfd-b234-235b7e122e8b" providerId="AD" clId="Web-{182E5AFD-BD2E-4527-B31E-5ABB09628528}" dt="2022-12-05T21:45:58.796" v="765" actId="1076"/>
          <ac:spMkLst>
            <pc:docMk/>
            <pc:sldMk cId="2605815437" sldId="264"/>
            <ac:spMk id="3" creationId="{3CFCAB48-7FF4-F5A3-AF0D-7C7C168CC9EB}"/>
          </ac:spMkLst>
        </pc:spChg>
        <pc:spChg chg="add del">
          <ac:chgData name="Tobu Imran Ashraf (2206291)" userId="S::2206291@student.uwtsd.ac.uk::1d2180f2-476c-4bfd-b234-235b7e122e8b" providerId="AD" clId="Web-{182E5AFD-BD2E-4527-B31E-5ABB09628528}" dt="2022-12-05T21:19:18.803" v="596"/>
          <ac:spMkLst>
            <pc:docMk/>
            <pc:sldMk cId="2605815437" sldId="264"/>
            <ac:spMk id="8" creationId="{C2554CA6-288E-4202-BC52-2E5A8F0C0AED}"/>
          </ac:spMkLst>
        </pc:spChg>
        <pc:spChg chg="add del">
          <ac:chgData name="Tobu Imran Ashraf (2206291)" userId="S::2206291@student.uwtsd.ac.uk::1d2180f2-476c-4bfd-b234-235b7e122e8b" providerId="AD" clId="Web-{182E5AFD-BD2E-4527-B31E-5ABB09628528}" dt="2022-12-05T21:19:18.803" v="596"/>
          <ac:spMkLst>
            <pc:docMk/>
            <pc:sldMk cId="2605815437" sldId="264"/>
            <ac:spMk id="10" creationId="{B10BB131-AC8E-4A8E-A5D1-36260F720C3B}"/>
          </ac:spMkLst>
        </pc:spChg>
        <pc:spChg chg="add del">
          <ac:chgData name="Tobu Imran Ashraf (2206291)" userId="S::2206291@student.uwtsd.ac.uk::1d2180f2-476c-4bfd-b234-235b7e122e8b" providerId="AD" clId="Web-{182E5AFD-BD2E-4527-B31E-5ABB09628528}" dt="2022-12-05T21:19:18.803" v="596"/>
          <ac:spMkLst>
            <pc:docMk/>
            <pc:sldMk cId="2605815437" sldId="264"/>
            <ac:spMk id="12" creationId="{5B7778FC-632E-4DCA-A7CB-0D7731CCF970}"/>
          </ac:spMkLst>
        </pc:spChg>
        <pc:spChg chg="add del">
          <ac:chgData name="Tobu Imran Ashraf (2206291)" userId="S::2206291@student.uwtsd.ac.uk::1d2180f2-476c-4bfd-b234-235b7e122e8b" providerId="AD" clId="Web-{182E5AFD-BD2E-4527-B31E-5ABB09628528}" dt="2022-12-05T21:19:18.803" v="596"/>
          <ac:spMkLst>
            <pc:docMk/>
            <pc:sldMk cId="2605815437" sldId="264"/>
            <ac:spMk id="14" creationId="{FA23A907-97FB-4A8F-880A-DD77401C4296}"/>
          </ac:spMkLst>
        </pc:spChg>
        <pc:spChg chg="add del">
          <ac:chgData name="Tobu Imran Ashraf (2206291)" userId="S::2206291@student.uwtsd.ac.uk::1d2180f2-476c-4bfd-b234-235b7e122e8b" providerId="AD" clId="Web-{182E5AFD-BD2E-4527-B31E-5ABB09628528}" dt="2022-12-05T21:45:19.013" v="758"/>
          <ac:spMkLst>
            <pc:docMk/>
            <pc:sldMk cId="2605815437" sldId="264"/>
            <ac:spMk id="19" creationId="{1709F1D5-B0F1-4714-A239-E5B61C161915}"/>
          </ac:spMkLst>
        </pc:spChg>
        <pc:spChg chg="add del">
          <ac:chgData name="Tobu Imran Ashraf (2206291)" userId="S::2206291@student.uwtsd.ac.uk::1d2180f2-476c-4bfd-b234-235b7e122e8b" providerId="AD" clId="Web-{182E5AFD-BD2E-4527-B31E-5ABB09628528}" dt="2022-12-05T21:45:19.013" v="758"/>
          <ac:spMkLst>
            <pc:docMk/>
            <pc:sldMk cId="2605815437" sldId="264"/>
            <ac:spMk id="21" creationId="{228FB460-D3FF-4440-A020-05982A09E517}"/>
          </ac:spMkLst>
        </pc:spChg>
        <pc:spChg chg="add del">
          <ac:chgData name="Tobu Imran Ashraf (2206291)" userId="S::2206291@student.uwtsd.ac.uk::1d2180f2-476c-4bfd-b234-235b7e122e8b" providerId="AD" clId="Web-{182E5AFD-BD2E-4527-B31E-5ABB09628528}" dt="2022-12-05T21:45:19.013" v="758"/>
          <ac:spMkLst>
            <pc:docMk/>
            <pc:sldMk cId="2605815437" sldId="264"/>
            <ac:spMk id="23" creationId="{14847E93-7DC1-4D4B-8829-B19AA7137C50}"/>
          </ac:spMkLst>
        </pc:spChg>
        <pc:spChg chg="add del">
          <ac:chgData name="Tobu Imran Ashraf (2206291)" userId="S::2206291@student.uwtsd.ac.uk::1d2180f2-476c-4bfd-b234-235b7e122e8b" providerId="AD" clId="Web-{182E5AFD-BD2E-4527-B31E-5ABB09628528}" dt="2022-12-05T21:45:19.013" v="758"/>
          <ac:spMkLst>
            <pc:docMk/>
            <pc:sldMk cId="2605815437" sldId="264"/>
            <ac:spMk id="25" creationId="{5566D6E1-03A1-4D73-A4E0-35D74D568A04}"/>
          </ac:spMkLst>
        </pc:spChg>
        <pc:spChg chg="add del">
          <ac:chgData name="Tobu Imran Ashraf (2206291)" userId="S::2206291@student.uwtsd.ac.uk::1d2180f2-476c-4bfd-b234-235b7e122e8b" providerId="AD" clId="Web-{182E5AFD-BD2E-4527-B31E-5ABB09628528}" dt="2022-12-05T21:45:19.013" v="758"/>
          <ac:spMkLst>
            <pc:docMk/>
            <pc:sldMk cId="2605815437" sldId="264"/>
            <ac:spMk id="27" creationId="{9F835A99-04AC-494A-A572-AFE8413CC938}"/>
          </ac:spMkLst>
        </pc:spChg>
        <pc:spChg chg="add del">
          <ac:chgData name="Tobu Imran Ashraf (2206291)" userId="S::2206291@student.uwtsd.ac.uk::1d2180f2-476c-4bfd-b234-235b7e122e8b" providerId="AD" clId="Web-{182E5AFD-BD2E-4527-B31E-5ABB09628528}" dt="2022-12-05T21:45:19.013" v="758"/>
          <ac:spMkLst>
            <pc:docMk/>
            <pc:sldMk cId="2605815437" sldId="264"/>
            <ac:spMk id="29" creationId="{7B786209-1B0B-4CA9-9BDD-F7327066A84D}"/>
          </ac:spMkLst>
        </pc:spChg>
        <pc:spChg chg="add del">
          <ac:chgData name="Tobu Imran Ashraf (2206291)" userId="S::2206291@student.uwtsd.ac.uk::1d2180f2-476c-4bfd-b234-235b7e122e8b" providerId="AD" clId="Web-{182E5AFD-BD2E-4527-B31E-5ABB09628528}" dt="2022-12-05T21:45:19.013" v="758"/>
          <ac:spMkLst>
            <pc:docMk/>
            <pc:sldMk cId="2605815437" sldId="264"/>
            <ac:spMk id="31" creationId="{2D2964BB-484D-45AE-AD66-D407D0629652}"/>
          </ac:spMkLst>
        </pc:spChg>
        <pc:spChg chg="add del">
          <ac:chgData name="Tobu Imran Ashraf (2206291)" userId="S::2206291@student.uwtsd.ac.uk::1d2180f2-476c-4bfd-b234-235b7e122e8b" providerId="AD" clId="Web-{182E5AFD-BD2E-4527-B31E-5ABB09628528}" dt="2022-12-05T21:45:19.013" v="758"/>
          <ac:spMkLst>
            <pc:docMk/>
            <pc:sldMk cId="2605815437" sldId="264"/>
            <ac:spMk id="33" creationId="{6691AC69-A76E-4DAB-B565-468B6B87ACF3}"/>
          </ac:spMkLst>
        </pc:spChg>
        <pc:spChg chg="add del">
          <ac:chgData name="Tobu Imran Ashraf (2206291)" userId="S::2206291@student.uwtsd.ac.uk::1d2180f2-476c-4bfd-b234-235b7e122e8b" providerId="AD" clId="Web-{182E5AFD-BD2E-4527-B31E-5ABB09628528}" dt="2022-12-05T21:45:05.357" v="755"/>
          <ac:spMkLst>
            <pc:docMk/>
            <pc:sldMk cId="2605815437" sldId="264"/>
            <ac:spMk id="38" creationId="{907EF6B7-1338-4443-8C46-6A318D952DFD}"/>
          </ac:spMkLst>
        </pc:spChg>
        <pc:spChg chg="add del">
          <ac:chgData name="Tobu Imran Ashraf (2206291)" userId="S::2206291@student.uwtsd.ac.uk::1d2180f2-476c-4bfd-b234-235b7e122e8b" providerId="AD" clId="Web-{182E5AFD-BD2E-4527-B31E-5ABB09628528}" dt="2022-12-05T21:45:05.357" v="755"/>
          <ac:spMkLst>
            <pc:docMk/>
            <pc:sldMk cId="2605815437" sldId="264"/>
            <ac:spMk id="40" creationId="{DAAE4CDD-124C-4DCF-9584-B6033B545DD5}"/>
          </ac:spMkLst>
        </pc:spChg>
        <pc:spChg chg="add del">
          <ac:chgData name="Tobu Imran Ashraf (2206291)" userId="S::2206291@student.uwtsd.ac.uk::1d2180f2-476c-4bfd-b234-235b7e122e8b" providerId="AD" clId="Web-{182E5AFD-BD2E-4527-B31E-5ABB09628528}" dt="2022-12-05T21:45:05.357" v="755"/>
          <ac:spMkLst>
            <pc:docMk/>
            <pc:sldMk cId="2605815437" sldId="264"/>
            <ac:spMk id="42" creationId="{081E4A58-353D-44AE-B2FC-2A74E2E400F7}"/>
          </ac:spMkLst>
        </pc:spChg>
        <pc:spChg chg="add del">
          <ac:chgData name="Tobu Imran Ashraf (2206291)" userId="S::2206291@student.uwtsd.ac.uk::1d2180f2-476c-4bfd-b234-235b7e122e8b" providerId="AD" clId="Web-{182E5AFD-BD2E-4527-B31E-5ABB09628528}" dt="2022-12-05T21:45:18.998" v="757"/>
          <ac:spMkLst>
            <pc:docMk/>
            <pc:sldMk cId="2605815437" sldId="264"/>
            <ac:spMk id="44" creationId="{5566D6E1-03A1-4D73-A4E0-35D74D568A04}"/>
          </ac:spMkLst>
        </pc:spChg>
        <pc:spChg chg="add del">
          <ac:chgData name="Tobu Imran Ashraf (2206291)" userId="S::2206291@student.uwtsd.ac.uk::1d2180f2-476c-4bfd-b234-235b7e122e8b" providerId="AD" clId="Web-{182E5AFD-BD2E-4527-B31E-5ABB09628528}" dt="2022-12-05T21:45:18.998" v="757"/>
          <ac:spMkLst>
            <pc:docMk/>
            <pc:sldMk cId="2605815437" sldId="264"/>
            <ac:spMk id="45" creationId="{E92FEB64-6EEA-4759-B4A4-BD2C1E660BA8}"/>
          </ac:spMkLst>
        </pc:spChg>
        <pc:spChg chg="add del">
          <ac:chgData name="Tobu Imran Ashraf (2206291)" userId="S::2206291@student.uwtsd.ac.uk::1d2180f2-476c-4bfd-b234-235b7e122e8b" providerId="AD" clId="Web-{182E5AFD-BD2E-4527-B31E-5ABB09628528}" dt="2022-12-05T21:45:18.998" v="757"/>
          <ac:spMkLst>
            <pc:docMk/>
            <pc:sldMk cId="2605815437" sldId="264"/>
            <ac:spMk id="46" creationId="{9F835A99-04AC-494A-A572-AFE8413CC938}"/>
          </ac:spMkLst>
        </pc:spChg>
        <pc:spChg chg="add del">
          <ac:chgData name="Tobu Imran Ashraf (2206291)" userId="S::2206291@student.uwtsd.ac.uk::1d2180f2-476c-4bfd-b234-235b7e122e8b" providerId="AD" clId="Web-{182E5AFD-BD2E-4527-B31E-5ABB09628528}" dt="2022-12-05T21:45:18.998" v="757"/>
          <ac:spMkLst>
            <pc:docMk/>
            <pc:sldMk cId="2605815437" sldId="264"/>
            <ac:spMk id="47" creationId="{B10BB131-AC8E-4A8E-A5D1-36260F720C3B}"/>
          </ac:spMkLst>
        </pc:spChg>
        <pc:spChg chg="add del">
          <ac:chgData name="Tobu Imran Ashraf (2206291)" userId="S::2206291@student.uwtsd.ac.uk::1d2180f2-476c-4bfd-b234-235b7e122e8b" providerId="AD" clId="Web-{182E5AFD-BD2E-4527-B31E-5ABB09628528}" dt="2022-12-05T21:45:18.998" v="757"/>
          <ac:spMkLst>
            <pc:docMk/>
            <pc:sldMk cId="2605815437" sldId="264"/>
            <ac:spMk id="48" creationId="{7B786209-1B0B-4CA9-9BDD-F7327066A84D}"/>
          </ac:spMkLst>
        </pc:spChg>
        <pc:spChg chg="add del">
          <ac:chgData name="Tobu Imran Ashraf (2206291)" userId="S::2206291@student.uwtsd.ac.uk::1d2180f2-476c-4bfd-b234-235b7e122e8b" providerId="AD" clId="Web-{182E5AFD-BD2E-4527-B31E-5ABB09628528}" dt="2022-12-05T21:45:18.998" v="757"/>
          <ac:spMkLst>
            <pc:docMk/>
            <pc:sldMk cId="2605815437" sldId="264"/>
            <ac:spMk id="49" creationId="{14847E93-7DC1-4D4B-8829-B19AA7137C50}"/>
          </ac:spMkLst>
        </pc:spChg>
        <pc:spChg chg="add del">
          <ac:chgData name="Tobu Imran Ashraf (2206291)" userId="S::2206291@student.uwtsd.ac.uk::1d2180f2-476c-4bfd-b234-235b7e122e8b" providerId="AD" clId="Web-{182E5AFD-BD2E-4527-B31E-5ABB09628528}" dt="2022-12-05T21:45:18.998" v="757"/>
          <ac:spMkLst>
            <pc:docMk/>
            <pc:sldMk cId="2605815437" sldId="264"/>
            <ac:spMk id="50" creationId="{2D2964BB-484D-45AE-AD66-D407D0629652}"/>
          </ac:spMkLst>
        </pc:spChg>
        <pc:spChg chg="add del">
          <ac:chgData name="Tobu Imran Ashraf (2206291)" userId="S::2206291@student.uwtsd.ac.uk::1d2180f2-476c-4bfd-b234-235b7e122e8b" providerId="AD" clId="Web-{182E5AFD-BD2E-4527-B31E-5ABB09628528}" dt="2022-12-05T21:45:18.998" v="757"/>
          <ac:spMkLst>
            <pc:docMk/>
            <pc:sldMk cId="2605815437" sldId="264"/>
            <ac:spMk id="52" creationId="{6691AC69-A76E-4DAB-B565-468B6B87ACF3}"/>
          </ac:spMkLst>
        </pc:spChg>
        <pc:spChg chg="add">
          <ac:chgData name="Tobu Imran Ashraf (2206291)" userId="S::2206291@student.uwtsd.ac.uk::1d2180f2-476c-4bfd-b234-235b7e122e8b" providerId="AD" clId="Web-{182E5AFD-BD2E-4527-B31E-5ABB09628528}" dt="2022-12-05T21:45:19.013" v="758"/>
          <ac:spMkLst>
            <pc:docMk/>
            <pc:sldMk cId="2605815437" sldId="264"/>
            <ac:spMk id="54" creationId="{884769FE-1656-422F-86E1-8C1B16C27BE1}"/>
          </ac:spMkLst>
        </pc:spChg>
        <pc:spChg chg="add">
          <ac:chgData name="Tobu Imran Ashraf (2206291)" userId="S::2206291@student.uwtsd.ac.uk::1d2180f2-476c-4bfd-b234-235b7e122e8b" providerId="AD" clId="Web-{182E5AFD-BD2E-4527-B31E-5ABB09628528}" dt="2022-12-05T21:45:19.013" v="758"/>
          <ac:spMkLst>
            <pc:docMk/>
            <pc:sldMk cId="2605815437" sldId="264"/>
            <ac:spMk id="55" creationId="{CB249F6D-244F-494A-98B9-5CC7413C4FB9}"/>
          </ac:spMkLst>
        </pc:spChg>
        <pc:spChg chg="add">
          <ac:chgData name="Tobu Imran Ashraf (2206291)" userId="S::2206291@student.uwtsd.ac.uk::1d2180f2-476c-4bfd-b234-235b7e122e8b" providerId="AD" clId="Web-{182E5AFD-BD2E-4527-B31E-5ABB09628528}" dt="2022-12-05T21:45:19.013" v="758"/>
          <ac:spMkLst>
            <pc:docMk/>
            <pc:sldMk cId="2605815437" sldId="264"/>
            <ac:spMk id="56" creationId="{506C536E-6ECA-4211-AF8C-A2671C484DA7}"/>
          </ac:spMkLst>
        </pc:spChg>
        <pc:spChg chg="add">
          <ac:chgData name="Tobu Imran Ashraf (2206291)" userId="S::2206291@student.uwtsd.ac.uk::1d2180f2-476c-4bfd-b234-235b7e122e8b" providerId="AD" clId="Web-{182E5AFD-BD2E-4527-B31E-5ABB09628528}" dt="2022-12-05T21:45:19.013" v="758"/>
          <ac:spMkLst>
            <pc:docMk/>
            <pc:sldMk cId="2605815437" sldId="264"/>
            <ac:spMk id="57" creationId="{AEAA70EA-2201-4F5D-AF08-58CFF851CCCD}"/>
          </ac:spMkLst>
        </pc:spChg>
      </pc:sldChg>
      <pc:sldChg chg="addSp delSp modSp new mod setBg">
        <pc:chgData name="Tobu Imran Ashraf (2206291)" userId="S::2206291@student.uwtsd.ac.uk::1d2180f2-476c-4bfd-b234-235b7e122e8b" providerId="AD" clId="Web-{182E5AFD-BD2E-4527-B31E-5ABB09628528}" dt="2022-12-05T21:24:52.674" v="611" actId="14100"/>
        <pc:sldMkLst>
          <pc:docMk/>
          <pc:sldMk cId="243812136" sldId="265"/>
        </pc:sldMkLst>
        <pc:spChg chg="del">
          <ac:chgData name="Tobu Imran Ashraf (2206291)" userId="S::2206291@student.uwtsd.ac.uk::1d2180f2-476c-4bfd-b234-235b7e122e8b" providerId="AD" clId="Web-{182E5AFD-BD2E-4527-B31E-5ABB09628528}" dt="2022-12-05T21:23:31.077" v="598"/>
          <ac:spMkLst>
            <pc:docMk/>
            <pc:sldMk cId="243812136" sldId="265"/>
            <ac:spMk id="2" creationId="{D548CF91-76EF-3407-8507-0A2ED412E939}"/>
          </ac:spMkLst>
        </pc:spChg>
        <pc:spChg chg="mod">
          <ac:chgData name="Tobu Imran Ashraf (2206291)" userId="S::2206291@student.uwtsd.ac.uk::1d2180f2-476c-4bfd-b234-235b7e122e8b" providerId="AD" clId="Web-{182E5AFD-BD2E-4527-B31E-5ABB09628528}" dt="2022-12-05T21:24:52.674" v="611" actId="14100"/>
          <ac:spMkLst>
            <pc:docMk/>
            <pc:sldMk cId="243812136" sldId="265"/>
            <ac:spMk id="3" creationId="{47507A7F-AC50-B522-D7E3-257B861203C9}"/>
          </ac:spMkLst>
        </pc:spChg>
        <pc:spChg chg="add del">
          <ac:chgData name="Tobu Imran Ashraf (2206291)" userId="S::2206291@student.uwtsd.ac.uk::1d2180f2-476c-4bfd-b234-235b7e122e8b" providerId="AD" clId="Web-{182E5AFD-BD2E-4527-B31E-5ABB09628528}" dt="2022-12-05T21:24:25.782" v="603"/>
          <ac:spMkLst>
            <pc:docMk/>
            <pc:sldMk cId="243812136" sldId="265"/>
            <ac:spMk id="8" creationId="{389575E1-3389-451A-A5F7-27854C25C599}"/>
          </ac:spMkLst>
        </pc:spChg>
        <pc:spChg chg="add del">
          <ac:chgData name="Tobu Imran Ashraf (2206291)" userId="S::2206291@student.uwtsd.ac.uk::1d2180f2-476c-4bfd-b234-235b7e122e8b" providerId="AD" clId="Web-{182E5AFD-BD2E-4527-B31E-5ABB09628528}" dt="2022-12-05T21:24:25.782" v="603"/>
          <ac:spMkLst>
            <pc:docMk/>
            <pc:sldMk cId="243812136" sldId="265"/>
            <ac:spMk id="10" creationId="{A53CCC5C-D88E-40FB-B30B-23DCDBD01D37}"/>
          </ac:spMkLst>
        </pc:spChg>
        <pc:spChg chg="add del">
          <ac:chgData name="Tobu Imran Ashraf (2206291)" userId="S::2206291@student.uwtsd.ac.uk::1d2180f2-476c-4bfd-b234-235b7e122e8b" providerId="AD" clId="Web-{182E5AFD-BD2E-4527-B31E-5ABB09628528}" dt="2022-12-05T21:24:25.782" v="603"/>
          <ac:spMkLst>
            <pc:docMk/>
            <pc:sldMk cId="243812136" sldId="265"/>
            <ac:spMk id="12" creationId="{081E4A58-353D-44AE-B2FC-2A74E2E400F7}"/>
          </ac:spMkLst>
        </pc:spChg>
        <pc:spChg chg="add del">
          <ac:chgData name="Tobu Imran Ashraf (2206291)" userId="S::2206291@student.uwtsd.ac.uk::1d2180f2-476c-4bfd-b234-235b7e122e8b" providerId="AD" clId="Web-{182E5AFD-BD2E-4527-B31E-5ABB09628528}" dt="2022-12-05T21:24:30.892" v="605"/>
          <ac:spMkLst>
            <pc:docMk/>
            <pc:sldMk cId="243812136" sldId="265"/>
            <ac:spMk id="14" creationId="{FA23A907-97FB-4A8F-880A-DD77401C4296}"/>
          </ac:spMkLst>
        </pc:spChg>
        <pc:spChg chg="add del">
          <ac:chgData name="Tobu Imran Ashraf (2206291)" userId="S::2206291@student.uwtsd.ac.uk::1d2180f2-476c-4bfd-b234-235b7e122e8b" providerId="AD" clId="Web-{182E5AFD-BD2E-4527-B31E-5ABB09628528}" dt="2022-12-05T21:24:30.892" v="605"/>
          <ac:spMkLst>
            <pc:docMk/>
            <pc:sldMk cId="243812136" sldId="265"/>
            <ac:spMk id="15" creationId="{004A8AE1-9605-41DC-920F-A4B8E8F2391D}"/>
          </ac:spMkLst>
        </pc:spChg>
        <pc:spChg chg="add del">
          <ac:chgData name="Tobu Imran Ashraf (2206291)" userId="S::2206291@student.uwtsd.ac.uk::1d2180f2-476c-4bfd-b234-235b7e122e8b" providerId="AD" clId="Web-{182E5AFD-BD2E-4527-B31E-5ABB09628528}" dt="2022-12-05T21:24:30.892" v="605"/>
          <ac:spMkLst>
            <pc:docMk/>
            <pc:sldMk cId="243812136" sldId="265"/>
            <ac:spMk id="16" creationId="{5B7778FC-632E-4DCA-A7CB-0D7731CCF970}"/>
          </ac:spMkLst>
        </pc:spChg>
        <pc:spChg chg="add del">
          <ac:chgData name="Tobu Imran Ashraf (2206291)" userId="S::2206291@student.uwtsd.ac.uk::1d2180f2-476c-4bfd-b234-235b7e122e8b" providerId="AD" clId="Web-{182E5AFD-BD2E-4527-B31E-5ABB09628528}" dt="2022-12-05T21:24:30.892" v="605"/>
          <ac:spMkLst>
            <pc:docMk/>
            <pc:sldMk cId="243812136" sldId="265"/>
            <ac:spMk id="17" creationId="{B10BB131-AC8E-4A8E-A5D1-36260F720C3B}"/>
          </ac:spMkLst>
        </pc:spChg>
        <pc:spChg chg="add del">
          <ac:chgData name="Tobu Imran Ashraf (2206291)" userId="S::2206291@student.uwtsd.ac.uk::1d2180f2-476c-4bfd-b234-235b7e122e8b" providerId="AD" clId="Web-{182E5AFD-BD2E-4527-B31E-5ABB09628528}" dt="2022-12-05T21:24:36.048" v="607"/>
          <ac:spMkLst>
            <pc:docMk/>
            <pc:sldMk cId="243812136" sldId="265"/>
            <ac:spMk id="19" creationId="{87BF42CA-AD55-48B4-8949-C4DCA60A6AEE}"/>
          </ac:spMkLst>
        </pc:spChg>
        <pc:spChg chg="add del">
          <ac:chgData name="Tobu Imran Ashraf (2206291)" userId="S::2206291@student.uwtsd.ac.uk::1d2180f2-476c-4bfd-b234-235b7e122e8b" providerId="AD" clId="Web-{182E5AFD-BD2E-4527-B31E-5ABB09628528}" dt="2022-12-05T21:24:36.048" v="607"/>
          <ac:spMkLst>
            <pc:docMk/>
            <pc:sldMk cId="243812136" sldId="265"/>
            <ac:spMk id="20" creationId="{66AE1D3D-3106-4CB2-AA7C-0C1642AC0F2E}"/>
          </ac:spMkLst>
        </pc:spChg>
        <pc:spChg chg="add del">
          <ac:chgData name="Tobu Imran Ashraf (2206291)" userId="S::2206291@student.uwtsd.ac.uk::1d2180f2-476c-4bfd-b234-235b7e122e8b" providerId="AD" clId="Web-{182E5AFD-BD2E-4527-B31E-5ABB09628528}" dt="2022-12-05T21:24:43.549" v="609"/>
          <ac:spMkLst>
            <pc:docMk/>
            <pc:sldMk cId="243812136" sldId="265"/>
            <ac:spMk id="27" creationId="{0D7B6173-1D58-48E2-83CF-37350F315F75}"/>
          </ac:spMkLst>
        </pc:spChg>
        <pc:spChg chg="add del">
          <ac:chgData name="Tobu Imran Ashraf (2206291)" userId="S::2206291@student.uwtsd.ac.uk::1d2180f2-476c-4bfd-b234-235b7e122e8b" providerId="AD" clId="Web-{182E5AFD-BD2E-4527-B31E-5ABB09628528}" dt="2022-12-05T21:24:43.549" v="609"/>
          <ac:spMkLst>
            <pc:docMk/>
            <pc:sldMk cId="243812136" sldId="265"/>
            <ac:spMk id="28" creationId="{3E4CBDBB-4FBD-4B9E-BD01-054A81D431CC}"/>
          </ac:spMkLst>
        </pc:spChg>
        <pc:spChg chg="add del">
          <ac:chgData name="Tobu Imran Ashraf (2206291)" userId="S::2206291@student.uwtsd.ac.uk::1d2180f2-476c-4bfd-b234-235b7e122e8b" providerId="AD" clId="Web-{182E5AFD-BD2E-4527-B31E-5ABB09628528}" dt="2022-12-05T21:24:43.549" v="609"/>
          <ac:spMkLst>
            <pc:docMk/>
            <pc:sldMk cId="243812136" sldId="265"/>
            <ac:spMk id="30" creationId="{72C4834C-B602-4125-8264-BD0D55A5885F}"/>
          </ac:spMkLst>
        </pc:spChg>
        <pc:spChg chg="add del">
          <ac:chgData name="Tobu Imran Ashraf (2206291)" userId="S::2206291@student.uwtsd.ac.uk::1d2180f2-476c-4bfd-b234-235b7e122e8b" providerId="AD" clId="Web-{182E5AFD-BD2E-4527-B31E-5ABB09628528}" dt="2022-12-05T21:24:43.549" v="609"/>
          <ac:spMkLst>
            <pc:docMk/>
            <pc:sldMk cId="243812136" sldId="265"/>
            <ac:spMk id="31" creationId="{53172EE5-132F-4DD4-8855-4DBBD9C3465E}"/>
          </ac:spMkLst>
        </pc:spChg>
        <pc:spChg chg="add">
          <ac:chgData name="Tobu Imran Ashraf (2206291)" userId="S::2206291@student.uwtsd.ac.uk::1d2180f2-476c-4bfd-b234-235b7e122e8b" providerId="AD" clId="Web-{182E5AFD-BD2E-4527-B31E-5ABB09628528}" dt="2022-12-05T21:24:43.564" v="610"/>
          <ac:spMkLst>
            <pc:docMk/>
            <pc:sldMk cId="243812136" sldId="265"/>
            <ac:spMk id="33" creationId="{700D0C16-8549-4373-8B7C-3555082CEA0B}"/>
          </ac:spMkLst>
        </pc:spChg>
        <pc:spChg chg="add">
          <ac:chgData name="Tobu Imran Ashraf (2206291)" userId="S::2206291@student.uwtsd.ac.uk::1d2180f2-476c-4bfd-b234-235b7e122e8b" providerId="AD" clId="Web-{182E5AFD-BD2E-4527-B31E-5ABB09628528}" dt="2022-12-05T21:24:43.564" v="610"/>
          <ac:spMkLst>
            <pc:docMk/>
            <pc:sldMk cId="243812136" sldId="265"/>
            <ac:spMk id="34" creationId="{C54A3646-77FE-4862-96CE-45260829B18F}"/>
          </ac:spMkLst>
        </pc:spChg>
        <pc:spChg chg="add">
          <ac:chgData name="Tobu Imran Ashraf (2206291)" userId="S::2206291@student.uwtsd.ac.uk::1d2180f2-476c-4bfd-b234-235b7e122e8b" providerId="AD" clId="Web-{182E5AFD-BD2E-4527-B31E-5ABB09628528}" dt="2022-12-05T21:24:43.564" v="610"/>
          <ac:spMkLst>
            <pc:docMk/>
            <pc:sldMk cId="243812136" sldId="265"/>
            <ac:spMk id="35" creationId="{C7341777-0F86-4E1E-A07F-2076F00D04EC}"/>
          </ac:spMkLst>
        </pc:spChg>
        <pc:grpChg chg="add del">
          <ac:chgData name="Tobu Imran Ashraf (2206291)" userId="S::2206291@student.uwtsd.ac.uk::1d2180f2-476c-4bfd-b234-235b7e122e8b" providerId="AD" clId="Web-{182E5AFD-BD2E-4527-B31E-5ABB09628528}" dt="2022-12-05T21:24:36.048" v="607"/>
          <ac:grpSpMkLst>
            <pc:docMk/>
            <pc:sldMk cId="243812136" sldId="265"/>
            <ac:grpSpMk id="21" creationId="{0A31B6AF-B711-4CDB-8C2B-16E963DDC4C5}"/>
          </ac:grpSpMkLst>
        </pc:grpChg>
        <pc:grpChg chg="add">
          <ac:chgData name="Tobu Imran Ashraf (2206291)" userId="S::2206291@student.uwtsd.ac.uk::1d2180f2-476c-4bfd-b234-235b7e122e8b" providerId="AD" clId="Web-{182E5AFD-BD2E-4527-B31E-5ABB09628528}" dt="2022-12-05T21:24:43.564" v="610"/>
          <ac:grpSpMkLst>
            <pc:docMk/>
            <pc:sldMk cId="243812136" sldId="265"/>
            <ac:grpSpMk id="36" creationId="{3F6FA249-9C10-48B9-9F72-1F333D8A9486}"/>
          </ac:grpSpMkLst>
        </pc:grpChg>
        <pc:picChg chg="add del">
          <ac:chgData name="Tobu Imran Ashraf (2206291)" userId="S::2206291@student.uwtsd.ac.uk::1d2180f2-476c-4bfd-b234-235b7e122e8b" providerId="AD" clId="Web-{182E5AFD-BD2E-4527-B31E-5ABB09628528}" dt="2022-12-05T21:24:43.549" v="609"/>
          <ac:picMkLst>
            <pc:docMk/>
            <pc:sldMk cId="243812136" sldId="265"/>
            <ac:picMk id="29" creationId="{B01A6F03-171F-40B2-8B2C-A061B89241F6}"/>
          </ac:picMkLst>
        </pc:picChg>
      </pc:sldChg>
      <pc:sldChg chg="addSp delSp modSp new mod setBg modClrScheme addAnim delAnim delDesignElem chgLayout">
        <pc:chgData name="Tobu Imran Ashraf (2206291)" userId="S::2206291@student.uwtsd.ac.uk::1d2180f2-476c-4bfd-b234-235b7e122e8b" providerId="AD" clId="Web-{182E5AFD-BD2E-4527-B31E-5ABB09628528}" dt="2022-12-05T21:37:58.092" v="708"/>
        <pc:sldMkLst>
          <pc:docMk/>
          <pc:sldMk cId="3988251033" sldId="266"/>
        </pc:sldMkLst>
        <pc:spChg chg="mod ord">
          <ac:chgData name="Tobu Imran Ashraf (2206291)" userId="S::2206291@student.uwtsd.ac.uk::1d2180f2-476c-4bfd-b234-235b7e122e8b" providerId="AD" clId="Web-{182E5AFD-BD2E-4527-B31E-5ABB09628528}" dt="2022-12-05T21:37:58.092" v="708"/>
          <ac:spMkLst>
            <pc:docMk/>
            <pc:sldMk cId="3988251033" sldId="266"/>
            <ac:spMk id="2" creationId="{27861E99-EB08-F887-3D82-12431A758683}"/>
          </ac:spMkLst>
        </pc:spChg>
        <pc:spChg chg="del">
          <ac:chgData name="Tobu Imran Ashraf (2206291)" userId="S::2206291@student.uwtsd.ac.uk::1d2180f2-476c-4bfd-b234-235b7e122e8b" providerId="AD" clId="Web-{182E5AFD-BD2E-4527-B31E-5ABB09628528}" dt="2022-12-05T21:26:05.723" v="617"/>
          <ac:spMkLst>
            <pc:docMk/>
            <pc:sldMk cId="3988251033" sldId="266"/>
            <ac:spMk id="3" creationId="{E4E3CDF8-710D-D20E-6524-B7E6523A87E4}"/>
          </ac:spMkLst>
        </pc:spChg>
        <pc:spChg chg="add mod ord">
          <ac:chgData name="Tobu Imran Ashraf (2206291)" userId="S::2206291@student.uwtsd.ac.uk::1d2180f2-476c-4bfd-b234-235b7e122e8b" providerId="AD" clId="Web-{182E5AFD-BD2E-4527-B31E-5ABB09628528}" dt="2022-12-05T21:32:42.175" v="676" actId="20577"/>
          <ac:spMkLst>
            <pc:docMk/>
            <pc:sldMk cId="3988251033" sldId="266"/>
            <ac:spMk id="5" creationId="{38319755-BD45-F4A4-A5B0-84256AFC5739}"/>
          </ac:spMkLst>
        </pc:spChg>
        <pc:spChg chg="add mod ord">
          <ac:chgData name="Tobu Imran Ashraf (2206291)" userId="S::2206291@student.uwtsd.ac.uk::1d2180f2-476c-4bfd-b234-235b7e122e8b" providerId="AD" clId="Web-{182E5AFD-BD2E-4527-B31E-5ABB09628528}" dt="2022-12-05T21:33:54.599" v="693" actId="20577"/>
          <ac:spMkLst>
            <pc:docMk/>
            <pc:sldMk cId="3988251033" sldId="266"/>
            <ac:spMk id="6" creationId="{AD68359D-5310-7E3D-07B5-9228EEE177FC}"/>
          </ac:spMkLst>
        </pc:spChg>
        <pc:spChg chg="add del">
          <ac:chgData name="Tobu Imran Ashraf (2206291)" userId="S::2206291@student.uwtsd.ac.uk::1d2180f2-476c-4bfd-b234-235b7e122e8b" providerId="AD" clId="Web-{182E5AFD-BD2E-4527-B31E-5ABB09628528}" dt="2022-12-05T21:26:56.272" v="625"/>
          <ac:spMkLst>
            <pc:docMk/>
            <pc:sldMk cId="3988251033" sldId="266"/>
            <ac:spMk id="7" creationId="{9A3F5928-D955-456A-97B5-AA390B8CE9D5}"/>
          </ac:spMkLst>
        </pc:spChg>
        <pc:spChg chg="add del">
          <ac:chgData name="Tobu Imran Ashraf (2206291)" userId="S::2206291@student.uwtsd.ac.uk::1d2180f2-476c-4bfd-b234-235b7e122e8b" providerId="AD" clId="Web-{182E5AFD-BD2E-4527-B31E-5ABB09628528}" dt="2022-12-05T21:26:19.271" v="621"/>
          <ac:spMkLst>
            <pc:docMk/>
            <pc:sldMk cId="3988251033" sldId="266"/>
            <ac:spMk id="8" creationId="{C1DD1A8A-57D5-4A81-AD04-532B043C5611}"/>
          </ac:spMkLst>
        </pc:spChg>
        <pc:spChg chg="add del">
          <ac:chgData name="Tobu Imran Ashraf (2206291)" userId="S::2206291@student.uwtsd.ac.uk::1d2180f2-476c-4bfd-b234-235b7e122e8b" providerId="AD" clId="Web-{182E5AFD-BD2E-4527-B31E-5ABB09628528}" dt="2022-12-05T21:26:19.271" v="621"/>
          <ac:spMkLst>
            <pc:docMk/>
            <pc:sldMk cId="3988251033" sldId="266"/>
            <ac:spMk id="10" creationId="{007891EC-4501-44ED-A8C8-B11B6DB767AB}"/>
          </ac:spMkLst>
        </pc:spChg>
        <pc:spChg chg="add del">
          <ac:chgData name="Tobu Imran Ashraf (2206291)" userId="S::2206291@student.uwtsd.ac.uk::1d2180f2-476c-4bfd-b234-235b7e122e8b" providerId="AD" clId="Web-{182E5AFD-BD2E-4527-B31E-5ABB09628528}" dt="2022-12-05T21:26:56.272" v="625"/>
          <ac:spMkLst>
            <pc:docMk/>
            <pc:sldMk cId="3988251033" sldId="266"/>
            <ac:spMk id="11" creationId="{C5CB530E-515E-412C-9DF1-5F8FFBD6F383}"/>
          </ac:spMkLst>
        </pc:spChg>
        <pc:spChg chg="add del">
          <ac:chgData name="Tobu Imran Ashraf (2206291)" userId="S::2206291@student.uwtsd.ac.uk::1d2180f2-476c-4bfd-b234-235b7e122e8b" providerId="AD" clId="Web-{182E5AFD-BD2E-4527-B31E-5ABB09628528}" dt="2022-12-05T21:26:35.990" v="623"/>
          <ac:spMkLst>
            <pc:docMk/>
            <pc:sldMk cId="3988251033" sldId="266"/>
            <ac:spMk id="12" creationId="{ECC07320-C2CA-4E29-8481-9D9E143C7788}"/>
          </ac:spMkLst>
        </pc:spChg>
        <pc:spChg chg="add del">
          <ac:chgData name="Tobu Imran Ashraf (2206291)" userId="S::2206291@student.uwtsd.ac.uk::1d2180f2-476c-4bfd-b234-235b7e122e8b" providerId="AD" clId="Web-{182E5AFD-BD2E-4527-B31E-5ABB09628528}" dt="2022-12-05T21:26:35.990" v="623"/>
          <ac:spMkLst>
            <pc:docMk/>
            <pc:sldMk cId="3988251033" sldId="266"/>
            <ac:spMk id="14" creationId="{178FB36B-5BFE-42CA-BC60-1115E0D95EEC}"/>
          </ac:spMkLst>
        </pc:spChg>
        <pc:spChg chg="add del">
          <ac:chgData name="Tobu Imran Ashraf (2206291)" userId="S::2206291@student.uwtsd.ac.uk::1d2180f2-476c-4bfd-b234-235b7e122e8b" providerId="AD" clId="Web-{182E5AFD-BD2E-4527-B31E-5ABB09628528}" dt="2022-12-05T21:26:56.272" v="625"/>
          <ac:spMkLst>
            <pc:docMk/>
            <pc:sldMk cId="3988251033" sldId="266"/>
            <ac:spMk id="15" creationId="{AEA7509D-F04F-40CB-A0B3-EEF16499CC9F}"/>
          </ac:spMkLst>
        </pc:spChg>
        <pc:spChg chg="add del">
          <ac:chgData name="Tobu Imran Ashraf (2206291)" userId="S::2206291@student.uwtsd.ac.uk::1d2180f2-476c-4bfd-b234-235b7e122e8b" providerId="AD" clId="Web-{182E5AFD-BD2E-4527-B31E-5ABB09628528}" dt="2022-12-05T21:26:56.272" v="625"/>
          <ac:spMkLst>
            <pc:docMk/>
            <pc:sldMk cId="3988251033" sldId="266"/>
            <ac:spMk id="16" creationId="{712D4376-A578-4FF1-94FC-245E7A6A489F}"/>
          </ac:spMkLst>
        </pc:spChg>
        <pc:spChg chg="add mod ord">
          <ac:chgData name="Tobu Imran Ashraf (2206291)" userId="S::2206291@student.uwtsd.ac.uk::1d2180f2-476c-4bfd-b234-235b7e122e8b" providerId="AD" clId="Web-{182E5AFD-BD2E-4527-B31E-5ABB09628528}" dt="2022-12-05T21:32:08.564" v="660" actId="20577"/>
          <ac:spMkLst>
            <pc:docMk/>
            <pc:sldMk cId="3988251033" sldId="266"/>
            <ac:spMk id="17" creationId="{92959337-D124-0330-8AA5-CB32F517AA8D}"/>
          </ac:spMkLst>
        </pc:spChg>
        <pc:spChg chg="add del">
          <ac:chgData name="Tobu Imran Ashraf (2206291)" userId="S::2206291@student.uwtsd.ac.uk::1d2180f2-476c-4bfd-b234-235b7e122e8b" providerId="AD" clId="Web-{182E5AFD-BD2E-4527-B31E-5ABB09628528}" dt="2022-12-05T21:27:03.616" v="627"/>
          <ac:spMkLst>
            <pc:docMk/>
            <pc:sldMk cId="3988251033" sldId="266"/>
            <ac:spMk id="18" creationId="{934F1179-B481-4F9E-BCA3-AFB972070F83}"/>
          </ac:spMkLst>
        </pc:spChg>
        <pc:spChg chg="add del">
          <ac:chgData name="Tobu Imran Ashraf (2206291)" userId="S::2206291@student.uwtsd.ac.uk::1d2180f2-476c-4bfd-b234-235b7e122e8b" providerId="AD" clId="Web-{182E5AFD-BD2E-4527-B31E-5ABB09628528}" dt="2022-12-05T21:27:03.616" v="627"/>
          <ac:spMkLst>
            <pc:docMk/>
            <pc:sldMk cId="3988251033" sldId="266"/>
            <ac:spMk id="19" creationId="{827DC2C4-B485-428A-BF4A-472D2967F47F}"/>
          </ac:spMkLst>
        </pc:spChg>
        <pc:spChg chg="add del">
          <ac:chgData name="Tobu Imran Ashraf (2206291)" userId="S::2206291@student.uwtsd.ac.uk::1d2180f2-476c-4bfd-b234-235b7e122e8b" providerId="AD" clId="Web-{182E5AFD-BD2E-4527-B31E-5ABB09628528}" dt="2022-12-05T21:27:03.616" v="627"/>
          <ac:spMkLst>
            <pc:docMk/>
            <pc:sldMk cId="3988251033" sldId="266"/>
            <ac:spMk id="20" creationId="{EE04B5EB-F158-4507-90DD-BD23620C7CC9}"/>
          </ac:spMkLst>
        </pc:spChg>
        <pc:spChg chg="add mod ord">
          <ac:chgData name="Tobu Imran Ashraf (2206291)" userId="S::2206291@student.uwtsd.ac.uk::1d2180f2-476c-4bfd-b234-235b7e122e8b" providerId="AD" clId="Web-{182E5AFD-BD2E-4527-B31E-5ABB09628528}" dt="2022-12-05T21:35:34.524" v="700" actId="20577"/>
          <ac:spMkLst>
            <pc:docMk/>
            <pc:sldMk cId="3988251033" sldId="266"/>
            <ac:spMk id="21" creationId="{93255932-40BB-F8FE-64DF-2A5015D25411}"/>
          </ac:spMkLst>
        </pc:spChg>
        <pc:spChg chg="add del">
          <ac:chgData name="Tobu Imran Ashraf (2206291)" userId="S::2206291@student.uwtsd.ac.uk::1d2180f2-476c-4bfd-b234-235b7e122e8b" providerId="AD" clId="Web-{182E5AFD-BD2E-4527-B31E-5ABB09628528}" dt="2022-12-05T21:27:17.288" v="629"/>
          <ac:spMkLst>
            <pc:docMk/>
            <pc:sldMk cId="3988251033" sldId="266"/>
            <ac:spMk id="22" creationId="{A7895A40-19A4-42D6-9D30-DBC1E8002635}"/>
          </ac:spMkLst>
        </pc:spChg>
        <pc:spChg chg="add del">
          <ac:chgData name="Tobu Imran Ashraf (2206291)" userId="S::2206291@student.uwtsd.ac.uk::1d2180f2-476c-4bfd-b234-235b7e122e8b" providerId="AD" clId="Web-{182E5AFD-BD2E-4527-B31E-5ABB09628528}" dt="2022-12-05T21:27:17.288" v="629"/>
          <ac:spMkLst>
            <pc:docMk/>
            <pc:sldMk cId="3988251033" sldId="266"/>
            <ac:spMk id="23" creationId="{02F429C4-ABC9-46FC-818A-B5429CDE4A96}"/>
          </ac:spMkLst>
        </pc:spChg>
        <pc:spChg chg="add del">
          <ac:chgData name="Tobu Imran Ashraf (2206291)" userId="S::2206291@student.uwtsd.ac.uk::1d2180f2-476c-4bfd-b234-235b7e122e8b" providerId="AD" clId="Web-{182E5AFD-BD2E-4527-B31E-5ABB09628528}" dt="2022-12-05T21:27:17.288" v="629"/>
          <ac:spMkLst>
            <pc:docMk/>
            <pc:sldMk cId="3988251033" sldId="266"/>
            <ac:spMk id="24" creationId="{2CEF98E4-3709-4952-8F42-2305CCE34FA3}"/>
          </ac:spMkLst>
        </pc:spChg>
        <pc:spChg chg="add del">
          <ac:chgData name="Tobu Imran Ashraf (2206291)" userId="S::2206291@student.uwtsd.ac.uk::1d2180f2-476c-4bfd-b234-235b7e122e8b" providerId="AD" clId="Web-{182E5AFD-BD2E-4527-B31E-5ABB09628528}" dt="2022-12-05T21:27:17.288" v="629"/>
          <ac:spMkLst>
            <pc:docMk/>
            <pc:sldMk cId="3988251033" sldId="266"/>
            <ac:spMk id="25" creationId="{F10BCCF5-D685-47FF-B675-647EAEB72C8E}"/>
          </ac:spMkLst>
        </pc:spChg>
        <pc:spChg chg="add del">
          <ac:chgData name="Tobu Imran Ashraf (2206291)" userId="S::2206291@student.uwtsd.ac.uk::1d2180f2-476c-4bfd-b234-235b7e122e8b" providerId="AD" clId="Web-{182E5AFD-BD2E-4527-B31E-5ABB09628528}" dt="2022-12-05T21:27:17.288" v="629"/>
          <ac:spMkLst>
            <pc:docMk/>
            <pc:sldMk cId="3988251033" sldId="266"/>
            <ac:spMk id="26" creationId="{B0EE8A42-107A-4D4C-8D56-BBAE95C7FC0D}"/>
          </ac:spMkLst>
        </pc:spChg>
        <pc:spChg chg="add del">
          <ac:chgData name="Tobu Imran Ashraf (2206291)" userId="S::2206291@student.uwtsd.ac.uk::1d2180f2-476c-4bfd-b234-235b7e122e8b" providerId="AD" clId="Web-{182E5AFD-BD2E-4527-B31E-5ABB09628528}" dt="2022-12-05T21:30:24.029" v="640"/>
          <ac:spMkLst>
            <pc:docMk/>
            <pc:sldMk cId="3988251033" sldId="266"/>
            <ac:spMk id="28" creationId="{1ACA2EA0-FFD3-42EC-9406-B595015ED96E}"/>
          </ac:spMkLst>
        </pc:spChg>
        <pc:spChg chg="add del">
          <ac:chgData name="Tobu Imran Ashraf (2206291)" userId="S::2206291@student.uwtsd.ac.uk::1d2180f2-476c-4bfd-b234-235b7e122e8b" providerId="AD" clId="Web-{182E5AFD-BD2E-4527-B31E-5ABB09628528}" dt="2022-12-05T21:30:24.029" v="640"/>
          <ac:spMkLst>
            <pc:docMk/>
            <pc:sldMk cId="3988251033" sldId="266"/>
            <ac:spMk id="29" creationId="{D5288BCE-665C-472A-8C43-664BCFA31E43}"/>
          </ac:spMkLst>
        </pc:spChg>
        <pc:spChg chg="add del">
          <ac:chgData name="Tobu Imran Ashraf (2206291)" userId="S::2206291@student.uwtsd.ac.uk::1d2180f2-476c-4bfd-b234-235b7e122e8b" providerId="AD" clId="Web-{182E5AFD-BD2E-4527-B31E-5ABB09628528}" dt="2022-12-05T21:30:24.029" v="640"/>
          <ac:spMkLst>
            <pc:docMk/>
            <pc:sldMk cId="3988251033" sldId="266"/>
            <ac:spMk id="30" creationId="{46C57131-53A7-4C1A-BEA8-25F06A06AD29}"/>
          </ac:spMkLst>
        </pc:spChg>
        <pc:picChg chg="add del">
          <ac:chgData name="Tobu Imran Ashraf (2206291)" userId="S::2206291@student.uwtsd.ac.uk::1d2180f2-476c-4bfd-b234-235b7e122e8b" providerId="AD" clId="Web-{182E5AFD-BD2E-4527-B31E-5ABB09628528}" dt="2022-12-05T21:26:19.271" v="621"/>
          <ac:picMkLst>
            <pc:docMk/>
            <pc:sldMk cId="3988251033" sldId="266"/>
            <ac:picMk id="4" creationId="{669118AB-21E5-3E4C-816D-028B34B35B44}"/>
          </ac:picMkLst>
        </pc:picChg>
        <pc:picChg chg="add del">
          <ac:chgData name="Tobu Imran Ashraf (2206291)" userId="S::2206291@student.uwtsd.ac.uk::1d2180f2-476c-4bfd-b234-235b7e122e8b" providerId="AD" clId="Web-{182E5AFD-BD2E-4527-B31E-5ABB09628528}" dt="2022-12-05T21:26:35.990" v="623"/>
          <ac:picMkLst>
            <pc:docMk/>
            <pc:sldMk cId="3988251033" sldId="266"/>
            <ac:picMk id="13" creationId="{92745EE0-9173-77D8-B9FE-FFF721249422}"/>
          </ac:picMkLst>
        </pc:picChg>
        <pc:cxnChg chg="add del">
          <ac:chgData name="Tobu Imran Ashraf (2206291)" userId="S::2206291@student.uwtsd.ac.uk::1d2180f2-476c-4bfd-b234-235b7e122e8b" providerId="AD" clId="Web-{182E5AFD-BD2E-4527-B31E-5ABB09628528}" dt="2022-12-05T21:26:56.272" v="625"/>
          <ac:cxnSpMkLst>
            <pc:docMk/>
            <pc:sldMk cId="3988251033" sldId="266"/>
            <ac:cxnSpMk id="9" creationId="{56020367-4FD5-4596-8E10-C5F095CD8DBF}"/>
          </ac:cxnSpMkLst>
        </pc:cxnChg>
      </pc:sldChg>
      <pc:sldChg chg="addSp delSp modSp new">
        <pc:chgData name="Tobu Imran Ashraf (2206291)" userId="S::2206291@student.uwtsd.ac.uk::1d2180f2-476c-4bfd-b234-235b7e122e8b" providerId="AD" clId="Web-{182E5AFD-BD2E-4527-B31E-5ABB09628528}" dt="2022-12-05T21:40:10.050" v="743"/>
        <pc:sldMkLst>
          <pc:docMk/>
          <pc:sldMk cId="3798640197" sldId="267"/>
        </pc:sldMkLst>
        <pc:spChg chg="del">
          <ac:chgData name="Tobu Imran Ashraf (2206291)" userId="S::2206291@student.uwtsd.ac.uk::1d2180f2-476c-4bfd-b234-235b7e122e8b" providerId="AD" clId="Web-{182E5AFD-BD2E-4527-B31E-5ABB09628528}" dt="2022-12-05T21:36:16.416" v="702"/>
          <ac:spMkLst>
            <pc:docMk/>
            <pc:sldMk cId="3798640197" sldId="267"/>
            <ac:spMk id="2" creationId="{C78ABA94-DE57-34E4-03BE-97CB33D9843B}"/>
          </ac:spMkLst>
        </pc:spChg>
        <pc:spChg chg="del">
          <ac:chgData name="Tobu Imran Ashraf (2206291)" userId="S::2206291@student.uwtsd.ac.uk::1d2180f2-476c-4bfd-b234-235b7e122e8b" providerId="AD" clId="Web-{182E5AFD-BD2E-4527-B31E-5ABB09628528}" dt="2022-12-05T21:36:21.635" v="703"/>
          <ac:spMkLst>
            <pc:docMk/>
            <pc:sldMk cId="3798640197" sldId="267"/>
            <ac:spMk id="3" creationId="{45586BE9-BBF8-FE14-0FC0-2D6EDB1C9B1F}"/>
          </ac:spMkLst>
        </pc:spChg>
        <pc:spChg chg="del">
          <ac:chgData name="Tobu Imran Ashraf (2206291)" userId="S::2206291@student.uwtsd.ac.uk::1d2180f2-476c-4bfd-b234-235b7e122e8b" providerId="AD" clId="Web-{182E5AFD-BD2E-4527-B31E-5ABB09628528}" dt="2022-12-05T21:36:24.448" v="704"/>
          <ac:spMkLst>
            <pc:docMk/>
            <pc:sldMk cId="3798640197" sldId="267"/>
            <ac:spMk id="4" creationId="{A28B798D-0215-A436-28C9-5AC4D67DB862}"/>
          </ac:spMkLst>
        </pc:spChg>
        <pc:spChg chg="del">
          <ac:chgData name="Tobu Imran Ashraf (2206291)" userId="S::2206291@student.uwtsd.ac.uk::1d2180f2-476c-4bfd-b234-235b7e122e8b" providerId="AD" clId="Web-{182E5AFD-BD2E-4527-B31E-5ABB09628528}" dt="2022-12-05T21:36:28.104" v="705"/>
          <ac:spMkLst>
            <pc:docMk/>
            <pc:sldMk cId="3798640197" sldId="267"/>
            <ac:spMk id="5" creationId="{5B1ACBD0-3386-E535-CA50-5A64E2FD4A16}"/>
          </ac:spMkLst>
        </pc:spChg>
        <pc:spChg chg="del">
          <ac:chgData name="Tobu Imran Ashraf (2206291)" userId="S::2206291@student.uwtsd.ac.uk::1d2180f2-476c-4bfd-b234-235b7e122e8b" providerId="AD" clId="Web-{182E5AFD-BD2E-4527-B31E-5ABB09628528}" dt="2022-12-05T21:36:31.073" v="706"/>
          <ac:spMkLst>
            <pc:docMk/>
            <pc:sldMk cId="3798640197" sldId="267"/>
            <ac:spMk id="6" creationId="{186E387E-9BF8-BAC4-7EB5-84FE91B8021C}"/>
          </ac:spMkLst>
        </pc:spChg>
        <pc:spChg chg="add mod">
          <ac:chgData name="Tobu Imran Ashraf (2206291)" userId="S::2206291@student.uwtsd.ac.uk::1d2180f2-476c-4bfd-b234-235b7e122e8b" providerId="AD" clId="Web-{182E5AFD-BD2E-4527-B31E-5ABB09628528}" dt="2022-12-05T21:40:10.050" v="743"/>
          <ac:spMkLst>
            <pc:docMk/>
            <pc:sldMk cId="3798640197" sldId="267"/>
            <ac:spMk id="7" creationId="{BBCEED2A-F213-2121-85BB-5FBE6ECDA276}"/>
          </ac:spMkLst>
        </pc:spChg>
      </pc:sldChg>
      <pc:sldMasterChg chg="add del addSldLayout delSldLayout">
        <pc:chgData name="Tobu Imran Ashraf (2206291)" userId="S::2206291@student.uwtsd.ac.uk::1d2180f2-476c-4bfd-b234-235b7e122e8b" providerId="AD" clId="Web-{182E5AFD-BD2E-4527-B31E-5ABB09628528}" dt="2022-12-05T19:43:15.350" v="4"/>
        <pc:sldMasterMkLst>
          <pc:docMk/>
          <pc:sldMasterMk cId="2460954070" sldId="2147483660"/>
        </pc:sldMasterMkLst>
        <pc:sldLayoutChg chg="add del">
          <pc:chgData name="Tobu Imran Ashraf (2206291)" userId="S::2206291@student.uwtsd.ac.uk::1d2180f2-476c-4bfd-b234-235b7e122e8b" providerId="AD" clId="Web-{182E5AFD-BD2E-4527-B31E-5ABB09628528}" dt="2022-12-05T19:43:15.350" v="4"/>
          <pc:sldLayoutMkLst>
            <pc:docMk/>
            <pc:sldMasterMk cId="2460954070" sldId="2147483660"/>
            <pc:sldLayoutMk cId="2385387890" sldId="2147483661"/>
          </pc:sldLayoutMkLst>
        </pc:sldLayoutChg>
        <pc:sldLayoutChg chg="add del">
          <pc:chgData name="Tobu Imran Ashraf (2206291)" userId="S::2206291@student.uwtsd.ac.uk::1d2180f2-476c-4bfd-b234-235b7e122e8b" providerId="AD" clId="Web-{182E5AFD-BD2E-4527-B31E-5ABB09628528}" dt="2022-12-05T19:43:15.350" v="4"/>
          <pc:sldLayoutMkLst>
            <pc:docMk/>
            <pc:sldMasterMk cId="2460954070" sldId="2147483660"/>
            <pc:sldLayoutMk cId="949138452" sldId="2147483662"/>
          </pc:sldLayoutMkLst>
        </pc:sldLayoutChg>
        <pc:sldLayoutChg chg="add del">
          <pc:chgData name="Tobu Imran Ashraf (2206291)" userId="S::2206291@student.uwtsd.ac.uk::1d2180f2-476c-4bfd-b234-235b7e122e8b" providerId="AD" clId="Web-{182E5AFD-BD2E-4527-B31E-5ABB09628528}" dt="2022-12-05T19:43:15.350" v="4"/>
          <pc:sldLayoutMkLst>
            <pc:docMk/>
            <pc:sldMasterMk cId="2460954070" sldId="2147483660"/>
            <pc:sldLayoutMk cId="2591524520" sldId="2147483663"/>
          </pc:sldLayoutMkLst>
        </pc:sldLayoutChg>
        <pc:sldLayoutChg chg="add del">
          <pc:chgData name="Tobu Imran Ashraf (2206291)" userId="S::2206291@student.uwtsd.ac.uk::1d2180f2-476c-4bfd-b234-235b7e122e8b" providerId="AD" clId="Web-{182E5AFD-BD2E-4527-B31E-5ABB09628528}" dt="2022-12-05T19:43:15.350" v="4"/>
          <pc:sldLayoutMkLst>
            <pc:docMk/>
            <pc:sldMasterMk cId="2460954070" sldId="2147483660"/>
            <pc:sldLayoutMk cId="1203092039" sldId="2147483664"/>
          </pc:sldLayoutMkLst>
        </pc:sldLayoutChg>
        <pc:sldLayoutChg chg="add del">
          <pc:chgData name="Tobu Imran Ashraf (2206291)" userId="S::2206291@student.uwtsd.ac.uk::1d2180f2-476c-4bfd-b234-235b7e122e8b" providerId="AD" clId="Web-{182E5AFD-BD2E-4527-B31E-5ABB09628528}" dt="2022-12-05T19:43:15.350" v="4"/>
          <pc:sldLayoutMkLst>
            <pc:docMk/>
            <pc:sldMasterMk cId="2460954070" sldId="2147483660"/>
            <pc:sldLayoutMk cId="3733172339" sldId="2147483665"/>
          </pc:sldLayoutMkLst>
        </pc:sldLayoutChg>
        <pc:sldLayoutChg chg="add del">
          <pc:chgData name="Tobu Imran Ashraf (2206291)" userId="S::2206291@student.uwtsd.ac.uk::1d2180f2-476c-4bfd-b234-235b7e122e8b" providerId="AD" clId="Web-{182E5AFD-BD2E-4527-B31E-5ABB09628528}" dt="2022-12-05T19:43:15.350" v="4"/>
          <pc:sldLayoutMkLst>
            <pc:docMk/>
            <pc:sldMasterMk cId="2460954070" sldId="2147483660"/>
            <pc:sldLayoutMk cId="3210312558" sldId="2147483666"/>
          </pc:sldLayoutMkLst>
        </pc:sldLayoutChg>
        <pc:sldLayoutChg chg="add del">
          <pc:chgData name="Tobu Imran Ashraf (2206291)" userId="S::2206291@student.uwtsd.ac.uk::1d2180f2-476c-4bfd-b234-235b7e122e8b" providerId="AD" clId="Web-{182E5AFD-BD2E-4527-B31E-5ABB09628528}" dt="2022-12-05T19:43:15.350" v="4"/>
          <pc:sldLayoutMkLst>
            <pc:docMk/>
            <pc:sldMasterMk cId="2460954070" sldId="2147483660"/>
            <pc:sldLayoutMk cId="3146388984" sldId="2147483667"/>
          </pc:sldLayoutMkLst>
        </pc:sldLayoutChg>
        <pc:sldLayoutChg chg="add del">
          <pc:chgData name="Tobu Imran Ashraf (2206291)" userId="S::2206291@student.uwtsd.ac.uk::1d2180f2-476c-4bfd-b234-235b7e122e8b" providerId="AD" clId="Web-{182E5AFD-BD2E-4527-B31E-5ABB09628528}" dt="2022-12-05T19:43:15.350" v="4"/>
          <pc:sldLayoutMkLst>
            <pc:docMk/>
            <pc:sldMasterMk cId="2460954070" sldId="2147483660"/>
            <pc:sldLayoutMk cId="3171841454" sldId="2147483668"/>
          </pc:sldLayoutMkLst>
        </pc:sldLayoutChg>
        <pc:sldLayoutChg chg="add del">
          <pc:chgData name="Tobu Imran Ashraf (2206291)" userId="S::2206291@student.uwtsd.ac.uk::1d2180f2-476c-4bfd-b234-235b7e122e8b" providerId="AD" clId="Web-{182E5AFD-BD2E-4527-B31E-5ABB09628528}" dt="2022-12-05T19:43:15.350" v="4"/>
          <pc:sldLayoutMkLst>
            <pc:docMk/>
            <pc:sldMasterMk cId="2460954070" sldId="2147483660"/>
            <pc:sldLayoutMk cId="1718958274" sldId="2147483669"/>
          </pc:sldLayoutMkLst>
        </pc:sldLayoutChg>
        <pc:sldLayoutChg chg="add del">
          <pc:chgData name="Tobu Imran Ashraf (2206291)" userId="S::2206291@student.uwtsd.ac.uk::1d2180f2-476c-4bfd-b234-235b7e122e8b" providerId="AD" clId="Web-{182E5AFD-BD2E-4527-B31E-5ABB09628528}" dt="2022-12-05T19:43:15.350" v="4"/>
          <pc:sldLayoutMkLst>
            <pc:docMk/>
            <pc:sldMasterMk cId="2460954070" sldId="2147483660"/>
            <pc:sldLayoutMk cId="2202905451" sldId="2147483670"/>
          </pc:sldLayoutMkLst>
        </pc:sldLayoutChg>
        <pc:sldLayoutChg chg="add del">
          <pc:chgData name="Tobu Imran Ashraf (2206291)" userId="S::2206291@student.uwtsd.ac.uk::1d2180f2-476c-4bfd-b234-235b7e122e8b" providerId="AD" clId="Web-{182E5AFD-BD2E-4527-B31E-5ABB09628528}" dt="2022-12-05T19:43:15.350" v="4"/>
          <pc:sldLayoutMkLst>
            <pc:docMk/>
            <pc:sldMasterMk cId="2460954070" sldId="2147483660"/>
            <pc:sldLayoutMk cId="3479445657" sldId="2147483671"/>
          </pc:sldLayoutMkLst>
        </pc:sldLayoutChg>
      </pc:sldMasterChg>
      <pc:sldMasterChg chg="add del replId addSldLayout delSldLayout">
        <pc:chgData name="Tobu Imran Ashraf (2206291)" userId="S::2206291@student.uwtsd.ac.uk::1d2180f2-476c-4bfd-b234-235b7e122e8b" providerId="AD" clId="Web-{182E5AFD-BD2E-4527-B31E-5ABB09628528}" dt="2022-12-05T19:45:37.309" v="34"/>
        <pc:sldMasterMkLst>
          <pc:docMk/>
          <pc:sldMasterMk cId="2745880562" sldId="2147483672"/>
        </pc:sldMasterMkLst>
        <pc:sldLayoutChg chg="add del">
          <pc:chgData name="Tobu Imran Ashraf (2206291)" userId="S::2206291@student.uwtsd.ac.uk::1d2180f2-476c-4bfd-b234-235b7e122e8b" providerId="AD" clId="Web-{182E5AFD-BD2E-4527-B31E-5ABB09628528}" dt="2022-12-05T19:45:37.309" v="34"/>
          <pc:sldLayoutMkLst>
            <pc:docMk/>
            <pc:sldMasterMk cId="2745880562" sldId="2147483672"/>
            <pc:sldLayoutMk cId="1063498933" sldId="2147483673"/>
          </pc:sldLayoutMkLst>
        </pc:sldLayoutChg>
        <pc:sldLayoutChg chg="add del replId">
          <pc:chgData name="Tobu Imran Ashraf (2206291)" userId="S::2206291@student.uwtsd.ac.uk::1d2180f2-476c-4bfd-b234-235b7e122e8b" providerId="AD" clId="Web-{182E5AFD-BD2E-4527-B31E-5ABB09628528}" dt="2022-12-05T19:45:37.309" v="34"/>
          <pc:sldLayoutMkLst>
            <pc:docMk/>
            <pc:sldMasterMk cId="2745880562" sldId="2147483672"/>
            <pc:sldLayoutMk cId="3799728106" sldId="2147483674"/>
          </pc:sldLayoutMkLst>
        </pc:sldLayoutChg>
        <pc:sldLayoutChg chg="add del replId">
          <pc:chgData name="Tobu Imran Ashraf (2206291)" userId="S::2206291@student.uwtsd.ac.uk::1d2180f2-476c-4bfd-b234-235b7e122e8b" providerId="AD" clId="Web-{182E5AFD-BD2E-4527-B31E-5ABB09628528}" dt="2022-12-05T19:45:37.309" v="34"/>
          <pc:sldLayoutMkLst>
            <pc:docMk/>
            <pc:sldMasterMk cId="2745880562" sldId="2147483672"/>
            <pc:sldLayoutMk cId="942601048" sldId="2147483675"/>
          </pc:sldLayoutMkLst>
        </pc:sldLayoutChg>
        <pc:sldLayoutChg chg="add del replId">
          <pc:chgData name="Tobu Imran Ashraf (2206291)" userId="S::2206291@student.uwtsd.ac.uk::1d2180f2-476c-4bfd-b234-235b7e122e8b" providerId="AD" clId="Web-{182E5AFD-BD2E-4527-B31E-5ABB09628528}" dt="2022-12-05T19:45:37.309" v="34"/>
          <pc:sldLayoutMkLst>
            <pc:docMk/>
            <pc:sldMasterMk cId="2745880562" sldId="2147483672"/>
            <pc:sldLayoutMk cId="4272336832" sldId="2147483676"/>
          </pc:sldLayoutMkLst>
        </pc:sldLayoutChg>
        <pc:sldLayoutChg chg="add del replId">
          <pc:chgData name="Tobu Imran Ashraf (2206291)" userId="S::2206291@student.uwtsd.ac.uk::1d2180f2-476c-4bfd-b234-235b7e122e8b" providerId="AD" clId="Web-{182E5AFD-BD2E-4527-B31E-5ABB09628528}" dt="2022-12-05T19:45:37.309" v="34"/>
          <pc:sldLayoutMkLst>
            <pc:docMk/>
            <pc:sldMasterMk cId="2745880562" sldId="2147483672"/>
            <pc:sldLayoutMk cId="3900190953" sldId="2147483677"/>
          </pc:sldLayoutMkLst>
        </pc:sldLayoutChg>
        <pc:sldLayoutChg chg="add del replId">
          <pc:chgData name="Tobu Imran Ashraf (2206291)" userId="S::2206291@student.uwtsd.ac.uk::1d2180f2-476c-4bfd-b234-235b7e122e8b" providerId="AD" clId="Web-{182E5AFD-BD2E-4527-B31E-5ABB09628528}" dt="2022-12-05T19:45:37.309" v="34"/>
          <pc:sldLayoutMkLst>
            <pc:docMk/>
            <pc:sldMasterMk cId="2745880562" sldId="2147483672"/>
            <pc:sldLayoutMk cId="3337108209" sldId="2147483678"/>
          </pc:sldLayoutMkLst>
        </pc:sldLayoutChg>
        <pc:sldLayoutChg chg="add del replId">
          <pc:chgData name="Tobu Imran Ashraf (2206291)" userId="S::2206291@student.uwtsd.ac.uk::1d2180f2-476c-4bfd-b234-235b7e122e8b" providerId="AD" clId="Web-{182E5AFD-BD2E-4527-B31E-5ABB09628528}" dt="2022-12-05T19:45:37.309" v="34"/>
          <pc:sldLayoutMkLst>
            <pc:docMk/>
            <pc:sldMasterMk cId="2745880562" sldId="2147483672"/>
            <pc:sldLayoutMk cId="1667632648" sldId="2147483679"/>
          </pc:sldLayoutMkLst>
        </pc:sldLayoutChg>
        <pc:sldLayoutChg chg="add del replId">
          <pc:chgData name="Tobu Imran Ashraf (2206291)" userId="S::2206291@student.uwtsd.ac.uk::1d2180f2-476c-4bfd-b234-235b7e122e8b" providerId="AD" clId="Web-{182E5AFD-BD2E-4527-B31E-5ABB09628528}" dt="2022-12-05T19:45:37.309" v="34"/>
          <pc:sldLayoutMkLst>
            <pc:docMk/>
            <pc:sldMasterMk cId="2745880562" sldId="2147483672"/>
            <pc:sldLayoutMk cId="2012270086" sldId="2147483680"/>
          </pc:sldLayoutMkLst>
        </pc:sldLayoutChg>
        <pc:sldLayoutChg chg="add del replId">
          <pc:chgData name="Tobu Imran Ashraf (2206291)" userId="S::2206291@student.uwtsd.ac.uk::1d2180f2-476c-4bfd-b234-235b7e122e8b" providerId="AD" clId="Web-{182E5AFD-BD2E-4527-B31E-5ABB09628528}" dt="2022-12-05T19:45:37.309" v="34"/>
          <pc:sldLayoutMkLst>
            <pc:docMk/>
            <pc:sldMasterMk cId="2745880562" sldId="2147483672"/>
            <pc:sldLayoutMk cId="3889376305" sldId="2147483681"/>
          </pc:sldLayoutMkLst>
        </pc:sldLayoutChg>
        <pc:sldLayoutChg chg="add del replId">
          <pc:chgData name="Tobu Imran Ashraf (2206291)" userId="S::2206291@student.uwtsd.ac.uk::1d2180f2-476c-4bfd-b234-235b7e122e8b" providerId="AD" clId="Web-{182E5AFD-BD2E-4527-B31E-5ABB09628528}" dt="2022-12-05T19:45:37.309" v="34"/>
          <pc:sldLayoutMkLst>
            <pc:docMk/>
            <pc:sldMasterMk cId="2745880562" sldId="2147483672"/>
            <pc:sldLayoutMk cId="1124651308" sldId="2147483682"/>
          </pc:sldLayoutMkLst>
        </pc:sldLayoutChg>
        <pc:sldLayoutChg chg="add del replId">
          <pc:chgData name="Tobu Imran Ashraf (2206291)" userId="S::2206291@student.uwtsd.ac.uk::1d2180f2-476c-4bfd-b234-235b7e122e8b" providerId="AD" clId="Web-{182E5AFD-BD2E-4527-B31E-5ABB09628528}" dt="2022-12-05T19:45:37.309" v="34"/>
          <pc:sldLayoutMkLst>
            <pc:docMk/>
            <pc:sldMasterMk cId="2745880562" sldId="2147483672"/>
            <pc:sldLayoutMk cId="822563574" sldId="2147483683"/>
          </pc:sldLayoutMkLst>
        </pc:sldLayoutChg>
      </pc:sldMasterChg>
      <pc:sldMasterChg chg="add del addSldLayout delSldLayout">
        <pc:chgData name="Tobu Imran Ashraf (2206291)" userId="S::2206291@student.uwtsd.ac.uk::1d2180f2-476c-4bfd-b234-235b7e122e8b" providerId="AD" clId="Web-{182E5AFD-BD2E-4527-B31E-5ABB09628528}" dt="2022-12-05T19:45:37.262" v="33"/>
        <pc:sldMasterMkLst>
          <pc:docMk/>
          <pc:sldMasterMk cId="3232702082" sldId="2147483684"/>
        </pc:sldMasterMkLst>
        <pc:sldLayoutChg chg="add del">
          <pc:chgData name="Tobu Imran Ashraf (2206291)" userId="S::2206291@student.uwtsd.ac.uk::1d2180f2-476c-4bfd-b234-235b7e122e8b" providerId="AD" clId="Web-{182E5AFD-BD2E-4527-B31E-5ABB09628528}" dt="2022-12-05T19:45:37.262" v="33"/>
          <pc:sldLayoutMkLst>
            <pc:docMk/>
            <pc:sldMasterMk cId="3232702082" sldId="2147483684"/>
            <pc:sldLayoutMk cId="2287916528" sldId="2147483685"/>
          </pc:sldLayoutMkLst>
        </pc:sldLayoutChg>
        <pc:sldLayoutChg chg="add del">
          <pc:chgData name="Tobu Imran Ashraf (2206291)" userId="S::2206291@student.uwtsd.ac.uk::1d2180f2-476c-4bfd-b234-235b7e122e8b" providerId="AD" clId="Web-{182E5AFD-BD2E-4527-B31E-5ABB09628528}" dt="2022-12-05T19:45:37.262" v="33"/>
          <pc:sldLayoutMkLst>
            <pc:docMk/>
            <pc:sldMasterMk cId="3232702082" sldId="2147483684"/>
            <pc:sldLayoutMk cId="94227267" sldId="2147483686"/>
          </pc:sldLayoutMkLst>
        </pc:sldLayoutChg>
        <pc:sldLayoutChg chg="add del">
          <pc:chgData name="Tobu Imran Ashraf (2206291)" userId="S::2206291@student.uwtsd.ac.uk::1d2180f2-476c-4bfd-b234-235b7e122e8b" providerId="AD" clId="Web-{182E5AFD-BD2E-4527-B31E-5ABB09628528}" dt="2022-12-05T19:45:37.262" v="33"/>
          <pc:sldLayoutMkLst>
            <pc:docMk/>
            <pc:sldMasterMk cId="3232702082" sldId="2147483684"/>
            <pc:sldLayoutMk cId="3215442166" sldId="2147483687"/>
          </pc:sldLayoutMkLst>
        </pc:sldLayoutChg>
        <pc:sldLayoutChg chg="add del">
          <pc:chgData name="Tobu Imran Ashraf (2206291)" userId="S::2206291@student.uwtsd.ac.uk::1d2180f2-476c-4bfd-b234-235b7e122e8b" providerId="AD" clId="Web-{182E5AFD-BD2E-4527-B31E-5ABB09628528}" dt="2022-12-05T19:45:37.262" v="33"/>
          <pc:sldLayoutMkLst>
            <pc:docMk/>
            <pc:sldMasterMk cId="3232702082" sldId="2147483684"/>
            <pc:sldLayoutMk cId="1004525117" sldId="2147483688"/>
          </pc:sldLayoutMkLst>
        </pc:sldLayoutChg>
        <pc:sldLayoutChg chg="add del">
          <pc:chgData name="Tobu Imran Ashraf (2206291)" userId="S::2206291@student.uwtsd.ac.uk::1d2180f2-476c-4bfd-b234-235b7e122e8b" providerId="AD" clId="Web-{182E5AFD-BD2E-4527-B31E-5ABB09628528}" dt="2022-12-05T19:45:37.262" v="33"/>
          <pc:sldLayoutMkLst>
            <pc:docMk/>
            <pc:sldMasterMk cId="3232702082" sldId="2147483684"/>
            <pc:sldLayoutMk cId="3261161517" sldId="2147483689"/>
          </pc:sldLayoutMkLst>
        </pc:sldLayoutChg>
        <pc:sldLayoutChg chg="add del">
          <pc:chgData name="Tobu Imran Ashraf (2206291)" userId="S::2206291@student.uwtsd.ac.uk::1d2180f2-476c-4bfd-b234-235b7e122e8b" providerId="AD" clId="Web-{182E5AFD-BD2E-4527-B31E-5ABB09628528}" dt="2022-12-05T19:45:37.262" v="33"/>
          <pc:sldLayoutMkLst>
            <pc:docMk/>
            <pc:sldMasterMk cId="3232702082" sldId="2147483684"/>
            <pc:sldLayoutMk cId="185044866" sldId="2147483690"/>
          </pc:sldLayoutMkLst>
        </pc:sldLayoutChg>
        <pc:sldLayoutChg chg="add del">
          <pc:chgData name="Tobu Imran Ashraf (2206291)" userId="S::2206291@student.uwtsd.ac.uk::1d2180f2-476c-4bfd-b234-235b7e122e8b" providerId="AD" clId="Web-{182E5AFD-BD2E-4527-B31E-5ABB09628528}" dt="2022-12-05T19:45:37.262" v="33"/>
          <pc:sldLayoutMkLst>
            <pc:docMk/>
            <pc:sldMasterMk cId="3232702082" sldId="2147483684"/>
            <pc:sldLayoutMk cId="3403775124" sldId="2147483691"/>
          </pc:sldLayoutMkLst>
        </pc:sldLayoutChg>
        <pc:sldLayoutChg chg="add del">
          <pc:chgData name="Tobu Imran Ashraf (2206291)" userId="S::2206291@student.uwtsd.ac.uk::1d2180f2-476c-4bfd-b234-235b7e122e8b" providerId="AD" clId="Web-{182E5AFD-BD2E-4527-B31E-5ABB09628528}" dt="2022-12-05T19:45:37.262" v="33"/>
          <pc:sldLayoutMkLst>
            <pc:docMk/>
            <pc:sldMasterMk cId="3232702082" sldId="2147483684"/>
            <pc:sldLayoutMk cId="920943924" sldId="2147483692"/>
          </pc:sldLayoutMkLst>
        </pc:sldLayoutChg>
        <pc:sldLayoutChg chg="add del">
          <pc:chgData name="Tobu Imran Ashraf (2206291)" userId="S::2206291@student.uwtsd.ac.uk::1d2180f2-476c-4bfd-b234-235b7e122e8b" providerId="AD" clId="Web-{182E5AFD-BD2E-4527-B31E-5ABB09628528}" dt="2022-12-05T19:45:37.262" v="33"/>
          <pc:sldLayoutMkLst>
            <pc:docMk/>
            <pc:sldMasterMk cId="3232702082" sldId="2147483684"/>
            <pc:sldLayoutMk cId="3289584182" sldId="2147483693"/>
          </pc:sldLayoutMkLst>
        </pc:sldLayoutChg>
        <pc:sldLayoutChg chg="add del">
          <pc:chgData name="Tobu Imran Ashraf (2206291)" userId="S::2206291@student.uwtsd.ac.uk::1d2180f2-476c-4bfd-b234-235b7e122e8b" providerId="AD" clId="Web-{182E5AFD-BD2E-4527-B31E-5ABB09628528}" dt="2022-12-05T19:45:37.262" v="33"/>
          <pc:sldLayoutMkLst>
            <pc:docMk/>
            <pc:sldMasterMk cId="3232702082" sldId="2147483684"/>
            <pc:sldLayoutMk cId="1102034677" sldId="2147483694"/>
          </pc:sldLayoutMkLst>
        </pc:sldLayoutChg>
        <pc:sldLayoutChg chg="add del">
          <pc:chgData name="Tobu Imran Ashraf (2206291)" userId="S::2206291@student.uwtsd.ac.uk::1d2180f2-476c-4bfd-b234-235b7e122e8b" providerId="AD" clId="Web-{182E5AFD-BD2E-4527-B31E-5ABB09628528}" dt="2022-12-05T19:45:37.262" v="33"/>
          <pc:sldLayoutMkLst>
            <pc:docMk/>
            <pc:sldMasterMk cId="3232702082" sldId="2147483684"/>
            <pc:sldLayoutMk cId="3868152793" sldId="2147483695"/>
          </pc:sldLayoutMkLst>
        </pc:sldLayoutChg>
      </pc:sldMasterChg>
      <pc:sldMasterChg chg="add del addSldLayout delSldLayout">
        <pc:chgData name="Tobu Imran Ashraf (2206291)" userId="S::2206291@student.uwtsd.ac.uk::1d2180f2-476c-4bfd-b234-235b7e122e8b" providerId="AD" clId="Web-{182E5AFD-BD2E-4527-B31E-5ABB09628528}" dt="2022-12-05T19:43:15.275" v="3"/>
        <pc:sldMasterMkLst>
          <pc:docMk/>
          <pc:sldMasterMk cId="875455604" sldId="2147483685"/>
        </pc:sldMasterMkLst>
        <pc:sldLayoutChg chg="add del">
          <pc:chgData name="Tobu Imran Ashraf (2206291)" userId="S::2206291@student.uwtsd.ac.uk::1d2180f2-476c-4bfd-b234-235b7e122e8b" providerId="AD" clId="Web-{182E5AFD-BD2E-4527-B31E-5ABB09628528}" dt="2022-12-05T19:43:15.275" v="3"/>
          <pc:sldLayoutMkLst>
            <pc:docMk/>
            <pc:sldMasterMk cId="875455604" sldId="2147483685"/>
            <pc:sldLayoutMk cId="1241973427" sldId="2147483674"/>
          </pc:sldLayoutMkLst>
        </pc:sldLayoutChg>
        <pc:sldLayoutChg chg="add del">
          <pc:chgData name="Tobu Imran Ashraf (2206291)" userId="S::2206291@student.uwtsd.ac.uk::1d2180f2-476c-4bfd-b234-235b7e122e8b" providerId="AD" clId="Web-{182E5AFD-BD2E-4527-B31E-5ABB09628528}" dt="2022-12-05T19:43:15.275" v="3"/>
          <pc:sldLayoutMkLst>
            <pc:docMk/>
            <pc:sldMasterMk cId="875455604" sldId="2147483685"/>
            <pc:sldLayoutMk cId="3265163462" sldId="2147483675"/>
          </pc:sldLayoutMkLst>
        </pc:sldLayoutChg>
        <pc:sldLayoutChg chg="add del">
          <pc:chgData name="Tobu Imran Ashraf (2206291)" userId="S::2206291@student.uwtsd.ac.uk::1d2180f2-476c-4bfd-b234-235b7e122e8b" providerId="AD" clId="Web-{182E5AFD-BD2E-4527-B31E-5ABB09628528}" dt="2022-12-05T19:43:15.275" v="3"/>
          <pc:sldLayoutMkLst>
            <pc:docMk/>
            <pc:sldMasterMk cId="875455604" sldId="2147483685"/>
            <pc:sldLayoutMk cId="314929614" sldId="2147483676"/>
          </pc:sldLayoutMkLst>
        </pc:sldLayoutChg>
        <pc:sldLayoutChg chg="add del">
          <pc:chgData name="Tobu Imran Ashraf (2206291)" userId="S::2206291@student.uwtsd.ac.uk::1d2180f2-476c-4bfd-b234-235b7e122e8b" providerId="AD" clId="Web-{182E5AFD-BD2E-4527-B31E-5ABB09628528}" dt="2022-12-05T19:43:15.275" v="3"/>
          <pc:sldLayoutMkLst>
            <pc:docMk/>
            <pc:sldMasterMk cId="875455604" sldId="2147483685"/>
            <pc:sldLayoutMk cId="2096047765" sldId="2147483677"/>
          </pc:sldLayoutMkLst>
        </pc:sldLayoutChg>
        <pc:sldLayoutChg chg="add del">
          <pc:chgData name="Tobu Imran Ashraf (2206291)" userId="S::2206291@student.uwtsd.ac.uk::1d2180f2-476c-4bfd-b234-235b7e122e8b" providerId="AD" clId="Web-{182E5AFD-BD2E-4527-B31E-5ABB09628528}" dt="2022-12-05T19:43:15.275" v="3"/>
          <pc:sldLayoutMkLst>
            <pc:docMk/>
            <pc:sldMasterMk cId="875455604" sldId="2147483685"/>
            <pc:sldLayoutMk cId="53187375" sldId="2147483678"/>
          </pc:sldLayoutMkLst>
        </pc:sldLayoutChg>
        <pc:sldLayoutChg chg="add del">
          <pc:chgData name="Tobu Imran Ashraf (2206291)" userId="S::2206291@student.uwtsd.ac.uk::1d2180f2-476c-4bfd-b234-235b7e122e8b" providerId="AD" clId="Web-{182E5AFD-BD2E-4527-B31E-5ABB09628528}" dt="2022-12-05T19:43:15.275" v="3"/>
          <pc:sldLayoutMkLst>
            <pc:docMk/>
            <pc:sldMasterMk cId="875455604" sldId="2147483685"/>
            <pc:sldLayoutMk cId="3870416739" sldId="2147483679"/>
          </pc:sldLayoutMkLst>
        </pc:sldLayoutChg>
        <pc:sldLayoutChg chg="add del">
          <pc:chgData name="Tobu Imran Ashraf (2206291)" userId="S::2206291@student.uwtsd.ac.uk::1d2180f2-476c-4bfd-b234-235b7e122e8b" providerId="AD" clId="Web-{182E5AFD-BD2E-4527-B31E-5ABB09628528}" dt="2022-12-05T19:43:15.275" v="3"/>
          <pc:sldLayoutMkLst>
            <pc:docMk/>
            <pc:sldMasterMk cId="875455604" sldId="2147483685"/>
            <pc:sldLayoutMk cId="4228667173" sldId="2147483680"/>
          </pc:sldLayoutMkLst>
        </pc:sldLayoutChg>
        <pc:sldLayoutChg chg="add del">
          <pc:chgData name="Tobu Imran Ashraf (2206291)" userId="S::2206291@student.uwtsd.ac.uk::1d2180f2-476c-4bfd-b234-235b7e122e8b" providerId="AD" clId="Web-{182E5AFD-BD2E-4527-B31E-5ABB09628528}" dt="2022-12-05T19:43:15.275" v="3"/>
          <pc:sldLayoutMkLst>
            <pc:docMk/>
            <pc:sldMasterMk cId="875455604" sldId="2147483685"/>
            <pc:sldLayoutMk cId="3942411798" sldId="2147483681"/>
          </pc:sldLayoutMkLst>
        </pc:sldLayoutChg>
        <pc:sldLayoutChg chg="add del">
          <pc:chgData name="Tobu Imran Ashraf (2206291)" userId="S::2206291@student.uwtsd.ac.uk::1d2180f2-476c-4bfd-b234-235b7e122e8b" providerId="AD" clId="Web-{182E5AFD-BD2E-4527-B31E-5ABB09628528}" dt="2022-12-05T19:43:15.275" v="3"/>
          <pc:sldLayoutMkLst>
            <pc:docMk/>
            <pc:sldMasterMk cId="875455604" sldId="2147483685"/>
            <pc:sldLayoutMk cId="192580077" sldId="2147483682"/>
          </pc:sldLayoutMkLst>
        </pc:sldLayoutChg>
        <pc:sldLayoutChg chg="add del">
          <pc:chgData name="Tobu Imran Ashraf (2206291)" userId="S::2206291@student.uwtsd.ac.uk::1d2180f2-476c-4bfd-b234-235b7e122e8b" providerId="AD" clId="Web-{182E5AFD-BD2E-4527-B31E-5ABB09628528}" dt="2022-12-05T19:43:15.275" v="3"/>
          <pc:sldLayoutMkLst>
            <pc:docMk/>
            <pc:sldMasterMk cId="875455604" sldId="2147483685"/>
            <pc:sldLayoutMk cId="3099432166" sldId="2147483683"/>
          </pc:sldLayoutMkLst>
        </pc:sldLayoutChg>
        <pc:sldLayoutChg chg="add del">
          <pc:chgData name="Tobu Imran Ashraf (2206291)" userId="S::2206291@student.uwtsd.ac.uk::1d2180f2-476c-4bfd-b234-235b7e122e8b" providerId="AD" clId="Web-{182E5AFD-BD2E-4527-B31E-5ABB09628528}" dt="2022-12-05T19:43:15.275" v="3"/>
          <pc:sldLayoutMkLst>
            <pc:docMk/>
            <pc:sldMasterMk cId="875455604" sldId="2147483685"/>
            <pc:sldLayoutMk cId="2315771074" sldId="2147483684"/>
          </pc:sldLayoutMkLst>
        </pc:sldLayoutChg>
      </pc:sldMasterChg>
      <pc:sldMasterChg chg="add del addSldLayout delSldLayout">
        <pc:chgData name="Tobu Imran Ashraf (2206291)" userId="S::2206291@student.uwtsd.ac.uk::1d2180f2-476c-4bfd-b234-235b7e122e8b" providerId="AD" clId="Web-{182E5AFD-BD2E-4527-B31E-5ABB09628528}" dt="2022-12-05T19:43:07.193" v="1"/>
        <pc:sldMasterMkLst>
          <pc:docMk/>
          <pc:sldMasterMk cId="4194131876" sldId="2147483698"/>
        </pc:sldMasterMkLst>
        <pc:sldLayoutChg chg="add del">
          <pc:chgData name="Tobu Imran Ashraf (2206291)" userId="S::2206291@student.uwtsd.ac.uk::1d2180f2-476c-4bfd-b234-235b7e122e8b" providerId="AD" clId="Web-{182E5AFD-BD2E-4527-B31E-5ABB09628528}" dt="2022-12-05T19:43:07.193" v="1"/>
          <pc:sldLayoutMkLst>
            <pc:docMk/>
            <pc:sldMasterMk cId="4194131876" sldId="2147483698"/>
            <pc:sldLayoutMk cId="3051137511" sldId="2147483687"/>
          </pc:sldLayoutMkLst>
        </pc:sldLayoutChg>
        <pc:sldLayoutChg chg="add del">
          <pc:chgData name="Tobu Imran Ashraf (2206291)" userId="S::2206291@student.uwtsd.ac.uk::1d2180f2-476c-4bfd-b234-235b7e122e8b" providerId="AD" clId="Web-{182E5AFD-BD2E-4527-B31E-5ABB09628528}" dt="2022-12-05T19:43:07.193" v="1"/>
          <pc:sldLayoutMkLst>
            <pc:docMk/>
            <pc:sldMasterMk cId="4194131876" sldId="2147483698"/>
            <pc:sldLayoutMk cId="2573744325" sldId="2147483688"/>
          </pc:sldLayoutMkLst>
        </pc:sldLayoutChg>
        <pc:sldLayoutChg chg="add del">
          <pc:chgData name="Tobu Imran Ashraf (2206291)" userId="S::2206291@student.uwtsd.ac.uk::1d2180f2-476c-4bfd-b234-235b7e122e8b" providerId="AD" clId="Web-{182E5AFD-BD2E-4527-B31E-5ABB09628528}" dt="2022-12-05T19:43:07.193" v="1"/>
          <pc:sldLayoutMkLst>
            <pc:docMk/>
            <pc:sldMasterMk cId="4194131876" sldId="2147483698"/>
            <pc:sldLayoutMk cId="1758736975" sldId="2147483689"/>
          </pc:sldLayoutMkLst>
        </pc:sldLayoutChg>
        <pc:sldLayoutChg chg="add del">
          <pc:chgData name="Tobu Imran Ashraf (2206291)" userId="S::2206291@student.uwtsd.ac.uk::1d2180f2-476c-4bfd-b234-235b7e122e8b" providerId="AD" clId="Web-{182E5AFD-BD2E-4527-B31E-5ABB09628528}" dt="2022-12-05T19:43:07.193" v="1"/>
          <pc:sldLayoutMkLst>
            <pc:docMk/>
            <pc:sldMasterMk cId="4194131876" sldId="2147483698"/>
            <pc:sldLayoutMk cId="3096207374" sldId="2147483690"/>
          </pc:sldLayoutMkLst>
        </pc:sldLayoutChg>
        <pc:sldLayoutChg chg="add del">
          <pc:chgData name="Tobu Imran Ashraf (2206291)" userId="S::2206291@student.uwtsd.ac.uk::1d2180f2-476c-4bfd-b234-235b7e122e8b" providerId="AD" clId="Web-{182E5AFD-BD2E-4527-B31E-5ABB09628528}" dt="2022-12-05T19:43:07.193" v="1"/>
          <pc:sldLayoutMkLst>
            <pc:docMk/>
            <pc:sldMasterMk cId="4194131876" sldId="2147483698"/>
            <pc:sldLayoutMk cId="2854357937" sldId="2147483691"/>
          </pc:sldLayoutMkLst>
        </pc:sldLayoutChg>
        <pc:sldLayoutChg chg="add del">
          <pc:chgData name="Tobu Imran Ashraf (2206291)" userId="S::2206291@student.uwtsd.ac.uk::1d2180f2-476c-4bfd-b234-235b7e122e8b" providerId="AD" clId="Web-{182E5AFD-BD2E-4527-B31E-5ABB09628528}" dt="2022-12-05T19:43:07.193" v="1"/>
          <pc:sldLayoutMkLst>
            <pc:docMk/>
            <pc:sldMasterMk cId="4194131876" sldId="2147483698"/>
            <pc:sldLayoutMk cId="2602048038" sldId="2147483692"/>
          </pc:sldLayoutMkLst>
        </pc:sldLayoutChg>
        <pc:sldLayoutChg chg="add del">
          <pc:chgData name="Tobu Imran Ashraf (2206291)" userId="S::2206291@student.uwtsd.ac.uk::1d2180f2-476c-4bfd-b234-235b7e122e8b" providerId="AD" clId="Web-{182E5AFD-BD2E-4527-B31E-5ABB09628528}" dt="2022-12-05T19:43:07.193" v="1"/>
          <pc:sldLayoutMkLst>
            <pc:docMk/>
            <pc:sldMasterMk cId="4194131876" sldId="2147483698"/>
            <pc:sldLayoutMk cId="694032735" sldId="2147483693"/>
          </pc:sldLayoutMkLst>
        </pc:sldLayoutChg>
        <pc:sldLayoutChg chg="add del">
          <pc:chgData name="Tobu Imran Ashraf (2206291)" userId="S::2206291@student.uwtsd.ac.uk::1d2180f2-476c-4bfd-b234-235b7e122e8b" providerId="AD" clId="Web-{182E5AFD-BD2E-4527-B31E-5ABB09628528}" dt="2022-12-05T19:43:07.193" v="1"/>
          <pc:sldLayoutMkLst>
            <pc:docMk/>
            <pc:sldMasterMk cId="4194131876" sldId="2147483698"/>
            <pc:sldLayoutMk cId="157707698" sldId="2147483694"/>
          </pc:sldLayoutMkLst>
        </pc:sldLayoutChg>
        <pc:sldLayoutChg chg="add del">
          <pc:chgData name="Tobu Imran Ashraf (2206291)" userId="S::2206291@student.uwtsd.ac.uk::1d2180f2-476c-4bfd-b234-235b7e122e8b" providerId="AD" clId="Web-{182E5AFD-BD2E-4527-B31E-5ABB09628528}" dt="2022-12-05T19:43:07.193" v="1"/>
          <pc:sldLayoutMkLst>
            <pc:docMk/>
            <pc:sldMasterMk cId="4194131876" sldId="2147483698"/>
            <pc:sldLayoutMk cId="810393101" sldId="2147483695"/>
          </pc:sldLayoutMkLst>
        </pc:sldLayoutChg>
        <pc:sldLayoutChg chg="add del">
          <pc:chgData name="Tobu Imran Ashraf (2206291)" userId="S::2206291@student.uwtsd.ac.uk::1d2180f2-476c-4bfd-b234-235b7e122e8b" providerId="AD" clId="Web-{182E5AFD-BD2E-4527-B31E-5ABB09628528}" dt="2022-12-05T19:43:07.193" v="1"/>
          <pc:sldLayoutMkLst>
            <pc:docMk/>
            <pc:sldMasterMk cId="4194131876" sldId="2147483698"/>
            <pc:sldLayoutMk cId="2384941886" sldId="2147483696"/>
          </pc:sldLayoutMkLst>
        </pc:sldLayoutChg>
        <pc:sldLayoutChg chg="add del">
          <pc:chgData name="Tobu Imran Ashraf (2206291)" userId="S::2206291@student.uwtsd.ac.uk::1d2180f2-476c-4bfd-b234-235b7e122e8b" providerId="AD" clId="Web-{182E5AFD-BD2E-4527-B31E-5ABB09628528}" dt="2022-12-05T19:43:07.193" v="1"/>
          <pc:sldLayoutMkLst>
            <pc:docMk/>
            <pc:sldMasterMk cId="4194131876" sldId="2147483698"/>
            <pc:sldLayoutMk cId="415619669" sldId="2147483697"/>
          </pc:sldLayoutMkLst>
        </pc:sldLayoutChg>
      </pc:sldMasterChg>
      <pc:sldMasterChg chg="add del addSldLayout delSldLayout">
        <pc:chgData name="Tobu Imran Ashraf (2206291)" userId="S::2206291@student.uwtsd.ac.uk::1d2180f2-476c-4bfd-b234-235b7e122e8b" providerId="AD" clId="Web-{182E5AFD-BD2E-4527-B31E-5ABB09628528}" dt="2022-12-05T19:47:09.656" v="58"/>
        <pc:sldMasterMkLst>
          <pc:docMk/>
          <pc:sldMasterMk cId="3714610897" sldId="2147483733"/>
        </pc:sldMasterMkLst>
        <pc:sldLayoutChg chg="add del">
          <pc:chgData name="Tobu Imran Ashraf (2206291)" userId="S::2206291@student.uwtsd.ac.uk::1d2180f2-476c-4bfd-b234-235b7e122e8b" providerId="AD" clId="Web-{182E5AFD-BD2E-4527-B31E-5ABB09628528}" dt="2022-12-05T19:47:09.656" v="58"/>
          <pc:sldLayoutMkLst>
            <pc:docMk/>
            <pc:sldMasterMk cId="3714610897" sldId="2147483733"/>
            <pc:sldLayoutMk cId="4030049988" sldId="2147483722"/>
          </pc:sldLayoutMkLst>
        </pc:sldLayoutChg>
        <pc:sldLayoutChg chg="add del">
          <pc:chgData name="Tobu Imran Ashraf (2206291)" userId="S::2206291@student.uwtsd.ac.uk::1d2180f2-476c-4bfd-b234-235b7e122e8b" providerId="AD" clId="Web-{182E5AFD-BD2E-4527-B31E-5ABB09628528}" dt="2022-12-05T19:47:09.656" v="58"/>
          <pc:sldLayoutMkLst>
            <pc:docMk/>
            <pc:sldMasterMk cId="3714610897" sldId="2147483733"/>
            <pc:sldLayoutMk cId="3289306864" sldId="2147483723"/>
          </pc:sldLayoutMkLst>
        </pc:sldLayoutChg>
        <pc:sldLayoutChg chg="add del">
          <pc:chgData name="Tobu Imran Ashraf (2206291)" userId="S::2206291@student.uwtsd.ac.uk::1d2180f2-476c-4bfd-b234-235b7e122e8b" providerId="AD" clId="Web-{182E5AFD-BD2E-4527-B31E-5ABB09628528}" dt="2022-12-05T19:47:09.656" v="58"/>
          <pc:sldLayoutMkLst>
            <pc:docMk/>
            <pc:sldMasterMk cId="3714610897" sldId="2147483733"/>
            <pc:sldLayoutMk cId="35925784" sldId="2147483724"/>
          </pc:sldLayoutMkLst>
        </pc:sldLayoutChg>
        <pc:sldLayoutChg chg="add del">
          <pc:chgData name="Tobu Imran Ashraf (2206291)" userId="S::2206291@student.uwtsd.ac.uk::1d2180f2-476c-4bfd-b234-235b7e122e8b" providerId="AD" clId="Web-{182E5AFD-BD2E-4527-B31E-5ABB09628528}" dt="2022-12-05T19:47:09.656" v="58"/>
          <pc:sldLayoutMkLst>
            <pc:docMk/>
            <pc:sldMasterMk cId="3714610897" sldId="2147483733"/>
            <pc:sldLayoutMk cId="2005486622" sldId="2147483725"/>
          </pc:sldLayoutMkLst>
        </pc:sldLayoutChg>
        <pc:sldLayoutChg chg="add del">
          <pc:chgData name="Tobu Imran Ashraf (2206291)" userId="S::2206291@student.uwtsd.ac.uk::1d2180f2-476c-4bfd-b234-235b7e122e8b" providerId="AD" clId="Web-{182E5AFD-BD2E-4527-B31E-5ABB09628528}" dt="2022-12-05T19:47:09.656" v="58"/>
          <pc:sldLayoutMkLst>
            <pc:docMk/>
            <pc:sldMasterMk cId="3714610897" sldId="2147483733"/>
            <pc:sldLayoutMk cId="796004735" sldId="2147483726"/>
          </pc:sldLayoutMkLst>
        </pc:sldLayoutChg>
        <pc:sldLayoutChg chg="add del">
          <pc:chgData name="Tobu Imran Ashraf (2206291)" userId="S::2206291@student.uwtsd.ac.uk::1d2180f2-476c-4bfd-b234-235b7e122e8b" providerId="AD" clId="Web-{182E5AFD-BD2E-4527-B31E-5ABB09628528}" dt="2022-12-05T19:47:09.656" v="58"/>
          <pc:sldLayoutMkLst>
            <pc:docMk/>
            <pc:sldMasterMk cId="3714610897" sldId="2147483733"/>
            <pc:sldLayoutMk cId="3610890077" sldId="2147483727"/>
          </pc:sldLayoutMkLst>
        </pc:sldLayoutChg>
        <pc:sldLayoutChg chg="add del">
          <pc:chgData name="Tobu Imran Ashraf (2206291)" userId="S::2206291@student.uwtsd.ac.uk::1d2180f2-476c-4bfd-b234-235b7e122e8b" providerId="AD" clId="Web-{182E5AFD-BD2E-4527-B31E-5ABB09628528}" dt="2022-12-05T19:47:09.656" v="58"/>
          <pc:sldLayoutMkLst>
            <pc:docMk/>
            <pc:sldMasterMk cId="3714610897" sldId="2147483733"/>
            <pc:sldLayoutMk cId="3638193159" sldId="2147483728"/>
          </pc:sldLayoutMkLst>
        </pc:sldLayoutChg>
        <pc:sldLayoutChg chg="add del">
          <pc:chgData name="Tobu Imran Ashraf (2206291)" userId="S::2206291@student.uwtsd.ac.uk::1d2180f2-476c-4bfd-b234-235b7e122e8b" providerId="AD" clId="Web-{182E5AFD-BD2E-4527-B31E-5ABB09628528}" dt="2022-12-05T19:47:09.656" v="58"/>
          <pc:sldLayoutMkLst>
            <pc:docMk/>
            <pc:sldMasterMk cId="3714610897" sldId="2147483733"/>
            <pc:sldLayoutMk cId="3100532040" sldId="2147483729"/>
          </pc:sldLayoutMkLst>
        </pc:sldLayoutChg>
        <pc:sldLayoutChg chg="add del">
          <pc:chgData name="Tobu Imran Ashraf (2206291)" userId="S::2206291@student.uwtsd.ac.uk::1d2180f2-476c-4bfd-b234-235b7e122e8b" providerId="AD" clId="Web-{182E5AFD-BD2E-4527-B31E-5ABB09628528}" dt="2022-12-05T19:47:09.656" v="58"/>
          <pc:sldLayoutMkLst>
            <pc:docMk/>
            <pc:sldMasterMk cId="3714610897" sldId="2147483733"/>
            <pc:sldLayoutMk cId="1187131251" sldId="2147483730"/>
          </pc:sldLayoutMkLst>
        </pc:sldLayoutChg>
        <pc:sldLayoutChg chg="add del">
          <pc:chgData name="Tobu Imran Ashraf (2206291)" userId="S::2206291@student.uwtsd.ac.uk::1d2180f2-476c-4bfd-b234-235b7e122e8b" providerId="AD" clId="Web-{182E5AFD-BD2E-4527-B31E-5ABB09628528}" dt="2022-12-05T19:47:09.656" v="58"/>
          <pc:sldLayoutMkLst>
            <pc:docMk/>
            <pc:sldMasterMk cId="3714610897" sldId="2147483733"/>
            <pc:sldLayoutMk cId="2304965261" sldId="2147483731"/>
          </pc:sldLayoutMkLst>
        </pc:sldLayoutChg>
        <pc:sldLayoutChg chg="add del">
          <pc:chgData name="Tobu Imran Ashraf (2206291)" userId="S::2206291@student.uwtsd.ac.uk::1d2180f2-476c-4bfd-b234-235b7e122e8b" providerId="AD" clId="Web-{182E5AFD-BD2E-4527-B31E-5ABB09628528}" dt="2022-12-05T19:47:09.656" v="58"/>
          <pc:sldLayoutMkLst>
            <pc:docMk/>
            <pc:sldMasterMk cId="3714610897" sldId="2147483733"/>
            <pc:sldLayoutMk cId="804962835" sldId="2147483732"/>
          </pc:sldLayoutMkLst>
        </pc:sldLayoutChg>
      </pc:sldMasterChg>
      <pc:sldMasterChg chg="add addSldLayout modSldLayout">
        <pc:chgData name="Tobu Imran Ashraf (2206291)" userId="S::2206291@student.uwtsd.ac.uk::1d2180f2-476c-4bfd-b234-235b7e122e8b" providerId="AD" clId="Web-{182E5AFD-BD2E-4527-B31E-5ABB09628528}" dt="2022-12-05T19:47:09.656" v="58"/>
        <pc:sldMasterMkLst>
          <pc:docMk/>
          <pc:sldMasterMk cId="950991288" sldId="2147483734"/>
        </pc:sldMasterMkLst>
        <pc:sldLayoutChg chg="add mod replId">
          <pc:chgData name="Tobu Imran Ashraf (2206291)" userId="S::2206291@student.uwtsd.ac.uk::1d2180f2-476c-4bfd-b234-235b7e122e8b" providerId="AD" clId="Web-{182E5AFD-BD2E-4527-B31E-5ABB09628528}" dt="2022-12-05T19:47:09.656" v="58"/>
          <pc:sldLayoutMkLst>
            <pc:docMk/>
            <pc:sldMasterMk cId="950991288" sldId="2147483734"/>
            <pc:sldLayoutMk cId="2316565319" sldId="2147483735"/>
          </pc:sldLayoutMkLst>
        </pc:sldLayoutChg>
        <pc:sldLayoutChg chg="add mod replId">
          <pc:chgData name="Tobu Imran Ashraf (2206291)" userId="S::2206291@student.uwtsd.ac.uk::1d2180f2-476c-4bfd-b234-235b7e122e8b" providerId="AD" clId="Web-{182E5AFD-BD2E-4527-B31E-5ABB09628528}" dt="2022-12-05T19:47:09.656" v="58"/>
          <pc:sldLayoutMkLst>
            <pc:docMk/>
            <pc:sldMasterMk cId="950991288" sldId="2147483734"/>
            <pc:sldLayoutMk cId="4293348046" sldId="2147483736"/>
          </pc:sldLayoutMkLst>
        </pc:sldLayoutChg>
        <pc:sldLayoutChg chg="add mod replId">
          <pc:chgData name="Tobu Imran Ashraf (2206291)" userId="S::2206291@student.uwtsd.ac.uk::1d2180f2-476c-4bfd-b234-235b7e122e8b" providerId="AD" clId="Web-{182E5AFD-BD2E-4527-B31E-5ABB09628528}" dt="2022-12-05T19:47:09.656" v="58"/>
          <pc:sldLayoutMkLst>
            <pc:docMk/>
            <pc:sldMasterMk cId="950991288" sldId="2147483734"/>
            <pc:sldLayoutMk cId="973214128" sldId="2147483737"/>
          </pc:sldLayoutMkLst>
        </pc:sldLayoutChg>
        <pc:sldLayoutChg chg="add mod replId">
          <pc:chgData name="Tobu Imran Ashraf (2206291)" userId="S::2206291@student.uwtsd.ac.uk::1d2180f2-476c-4bfd-b234-235b7e122e8b" providerId="AD" clId="Web-{182E5AFD-BD2E-4527-B31E-5ABB09628528}" dt="2022-12-05T19:47:09.656" v="58"/>
          <pc:sldLayoutMkLst>
            <pc:docMk/>
            <pc:sldMasterMk cId="950991288" sldId="2147483734"/>
            <pc:sldLayoutMk cId="3346025487" sldId="2147483738"/>
          </pc:sldLayoutMkLst>
        </pc:sldLayoutChg>
        <pc:sldLayoutChg chg="add mod replId">
          <pc:chgData name="Tobu Imran Ashraf (2206291)" userId="S::2206291@student.uwtsd.ac.uk::1d2180f2-476c-4bfd-b234-235b7e122e8b" providerId="AD" clId="Web-{182E5AFD-BD2E-4527-B31E-5ABB09628528}" dt="2022-12-05T19:47:09.656" v="58"/>
          <pc:sldLayoutMkLst>
            <pc:docMk/>
            <pc:sldMasterMk cId="950991288" sldId="2147483734"/>
            <pc:sldLayoutMk cId="1804069754" sldId="2147483739"/>
          </pc:sldLayoutMkLst>
        </pc:sldLayoutChg>
        <pc:sldLayoutChg chg="add mod replId">
          <pc:chgData name="Tobu Imran Ashraf (2206291)" userId="S::2206291@student.uwtsd.ac.uk::1d2180f2-476c-4bfd-b234-235b7e122e8b" providerId="AD" clId="Web-{182E5AFD-BD2E-4527-B31E-5ABB09628528}" dt="2022-12-05T19:47:09.656" v="58"/>
          <pc:sldLayoutMkLst>
            <pc:docMk/>
            <pc:sldMasterMk cId="950991288" sldId="2147483734"/>
            <pc:sldLayoutMk cId="3275679761" sldId="2147483740"/>
          </pc:sldLayoutMkLst>
        </pc:sldLayoutChg>
        <pc:sldLayoutChg chg="add mod replId">
          <pc:chgData name="Tobu Imran Ashraf (2206291)" userId="S::2206291@student.uwtsd.ac.uk::1d2180f2-476c-4bfd-b234-235b7e122e8b" providerId="AD" clId="Web-{182E5AFD-BD2E-4527-B31E-5ABB09628528}" dt="2022-12-05T19:47:09.656" v="58"/>
          <pc:sldLayoutMkLst>
            <pc:docMk/>
            <pc:sldMasterMk cId="950991288" sldId="2147483734"/>
            <pc:sldLayoutMk cId="1101260732" sldId="2147483741"/>
          </pc:sldLayoutMkLst>
        </pc:sldLayoutChg>
        <pc:sldLayoutChg chg="add mod replId">
          <pc:chgData name="Tobu Imran Ashraf (2206291)" userId="S::2206291@student.uwtsd.ac.uk::1d2180f2-476c-4bfd-b234-235b7e122e8b" providerId="AD" clId="Web-{182E5AFD-BD2E-4527-B31E-5ABB09628528}" dt="2022-12-05T19:47:09.656" v="58"/>
          <pc:sldLayoutMkLst>
            <pc:docMk/>
            <pc:sldMasterMk cId="950991288" sldId="2147483734"/>
            <pc:sldLayoutMk cId="4049990983" sldId="2147483742"/>
          </pc:sldLayoutMkLst>
        </pc:sldLayoutChg>
        <pc:sldLayoutChg chg="add mod replId">
          <pc:chgData name="Tobu Imran Ashraf (2206291)" userId="S::2206291@student.uwtsd.ac.uk::1d2180f2-476c-4bfd-b234-235b7e122e8b" providerId="AD" clId="Web-{182E5AFD-BD2E-4527-B31E-5ABB09628528}" dt="2022-12-05T19:47:09.656" v="58"/>
          <pc:sldLayoutMkLst>
            <pc:docMk/>
            <pc:sldMasterMk cId="950991288" sldId="2147483734"/>
            <pc:sldLayoutMk cId="1993662037" sldId="2147483743"/>
          </pc:sldLayoutMkLst>
        </pc:sldLayoutChg>
        <pc:sldLayoutChg chg="add mod replId">
          <pc:chgData name="Tobu Imran Ashraf (2206291)" userId="S::2206291@student.uwtsd.ac.uk::1d2180f2-476c-4bfd-b234-235b7e122e8b" providerId="AD" clId="Web-{182E5AFD-BD2E-4527-B31E-5ABB09628528}" dt="2022-12-05T19:47:09.656" v="58"/>
          <pc:sldLayoutMkLst>
            <pc:docMk/>
            <pc:sldMasterMk cId="950991288" sldId="2147483734"/>
            <pc:sldLayoutMk cId="643361614" sldId="2147483744"/>
          </pc:sldLayoutMkLst>
        </pc:sldLayoutChg>
        <pc:sldLayoutChg chg="add mod replId">
          <pc:chgData name="Tobu Imran Ashraf (2206291)" userId="S::2206291@student.uwtsd.ac.uk::1d2180f2-476c-4bfd-b234-235b7e122e8b" providerId="AD" clId="Web-{182E5AFD-BD2E-4527-B31E-5ABB09628528}" dt="2022-12-05T19:47:09.656" v="58"/>
          <pc:sldLayoutMkLst>
            <pc:docMk/>
            <pc:sldMasterMk cId="950991288" sldId="2147483734"/>
            <pc:sldLayoutMk cId="2765272336" sldId="2147483745"/>
          </pc:sldLayoutMkLst>
        </pc:sldLayoutChg>
      </pc:sldMasterChg>
    </pc:docChg>
  </pc:docChgLst>
  <pc:docChgLst>
    <pc:chgData name="Tobu Imran Ashraf (2206291)" userId="S::2206291@student.uwtsd.ac.uk::1d2180f2-476c-4bfd-b234-235b7e122e8b" providerId="AD" clId="Web-{10C4E2BE-953E-E755-2222-C2098A907431}"/>
    <pc:docChg chg="addSld modSld sldOrd modMainMaster">
      <pc:chgData name="Tobu Imran Ashraf (2206291)" userId="S::2206291@student.uwtsd.ac.uk::1d2180f2-476c-4bfd-b234-235b7e122e8b" providerId="AD" clId="Web-{10C4E2BE-953E-E755-2222-C2098A907431}" dt="2022-12-06T18:43:47.864" v="134"/>
      <pc:docMkLst>
        <pc:docMk/>
      </pc:docMkLst>
      <pc:sldChg chg="addSp delSp modSp modTransition">
        <pc:chgData name="Tobu Imran Ashraf (2206291)" userId="S::2206291@student.uwtsd.ac.uk::1d2180f2-476c-4bfd-b234-235b7e122e8b" providerId="AD" clId="Web-{10C4E2BE-953E-E755-2222-C2098A907431}" dt="2022-12-06T18:42:01.997" v="122"/>
        <pc:sldMkLst>
          <pc:docMk/>
          <pc:sldMk cId="109857222" sldId="256"/>
        </pc:sldMkLst>
        <pc:spChg chg="mod">
          <ac:chgData name="Tobu Imran Ashraf (2206291)" userId="S::2206291@student.uwtsd.ac.uk::1d2180f2-476c-4bfd-b234-235b7e122e8b" providerId="AD" clId="Web-{10C4E2BE-953E-E755-2222-C2098A907431}" dt="2022-12-06T18:08:15.133" v="0" actId="1076"/>
          <ac:spMkLst>
            <pc:docMk/>
            <pc:sldMk cId="109857222" sldId="256"/>
            <ac:spMk id="3" creationId="{00000000-0000-0000-0000-000000000000}"/>
          </ac:spMkLst>
        </pc:spChg>
        <pc:spChg chg="add del mod">
          <ac:chgData name="Tobu Imran Ashraf (2206291)" userId="S::2206291@student.uwtsd.ac.uk::1d2180f2-476c-4bfd-b234-235b7e122e8b" providerId="AD" clId="Web-{10C4E2BE-953E-E755-2222-C2098A907431}" dt="2022-12-06T18:40:43.991" v="118"/>
          <ac:spMkLst>
            <pc:docMk/>
            <pc:sldMk cId="109857222" sldId="256"/>
            <ac:spMk id="4" creationId="{171E26AA-91B5-FAC4-6464-0D93384E21BE}"/>
          </ac:spMkLst>
        </pc:spChg>
      </pc:sldChg>
      <pc:sldChg chg="addSp modSp modTransition">
        <pc:chgData name="Tobu Imran Ashraf (2206291)" userId="S::2206291@student.uwtsd.ac.uk::1d2180f2-476c-4bfd-b234-235b7e122e8b" providerId="AD" clId="Web-{10C4E2BE-953E-E755-2222-C2098A907431}" dt="2022-12-06T18:42:00.247" v="121"/>
        <pc:sldMkLst>
          <pc:docMk/>
          <pc:sldMk cId="607205192" sldId="257"/>
        </pc:sldMkLst>
        <pc:spChg chg="add mod">
          <ac:chgData name="Tobu Imran Ashraf (2206291)" userId="S::2206291@student.uwtsd.ac.uk::1d2180f2-476c-4bfd-b234-235b7e122e8b" providerId="AD" clId="Web-{10C4E2BE-953E-E755-2222-C2098A907431}" dt="2022-12-06T18:38:49.967" v="111"/>
          <ac:spMkLst>
            <pc:docMk/>
            <pc:sldMk cId="607205192" sldId="257"/>
            <ac:spMk id="3" creationId="{1D29C232-8426-2311-F602-B01A3AE99F4B}"/>
          </ac:spMkLst>
        </pc:spChg>
      </pc:sldChg>
      <pc:sldChg chg="addSp modSp modTransition">
        <pc:chgData name="Tobu Imran Ashraf (2206291)" userId="S::2206291@student.uwtsd.ac.uk::1d2180f2-476c-4bfd-b234-235b7e122e8b" providerId="AD" clId="Web-{10C4E2BE-953E-E755-2222-C2098A907431}" dt="2022-12-06T18:42:05.497" v="123"/>
        <pc:sldMkLst>
          <pc:docMk/>
          <pc:sldMk cId="2889728577" sldId="258"/>
        </pc:sldMkLst>
        <pc:spChg chg="add mod">
          <ac:chgData name="Tobu Imran Ashraf (2206291)" userId="S::2206291@student.uwtsd.ac.uk::1d2180f2-476c-4bfd-b234-235b7e122e8b" providerId="AD" clId="Web-{10C4E2BE-953E-E755-2222-C2098A907431}" dt="2022-12-06T18:40:21.114" v="117"/>
          <ac:spMkLst>
            <pc:docMk/>
            <pc:sldMk cId="2889728577" sldId="258"/>
            <ac:spMk id="3" creationId="{F95DB33E-6AA4-FFFA-2153-0D9EC4B391AA}"/>
          </ac:spMkLst>
        </pc:spChg>
      </pc:sldChg>
      <pc:sldChg chg="addSp modSp modTransition">
        <pc:chgData name="Tobu Imran Ashraf (2206291)" userId="S::2206291@student.uwtsd.ac.uk::1d2180f2-476c-4bfd-b234-235b7e122e8b" providerId="AD" clId="Web-{10C4E2BE-953E-E755-2222-C2098A907431}" dt="2022-12-06T18:42:11.950" v="124"/>
        <pc:sldMkLst>
          <pc:docMk/>
          <pc:sldMk cId="2508739910" sldId="259"/>
        </pc:sldMkLst>
        <pc:spChg chg="mod">
          <ac:chgData name="Tobu Imran Ashraf (2206291)" userId="S::2206291@student.uwtsd.ac.uk::1d2180f2-476c-4bfd-b234-235b7e122e8b" providerId="AD" clId="Web-{10C4E2BE-953E-E755-2222-C2098A907431}" dt="2022-12-06T18:38:05.542" v="107" actId="20577"/>
          <ac:spMkLst>
            <pc:docMk/>
            <pc:sldMk cId="2508739910" sldId="259"/>
            <ac:spMk id="2" creationId="{225D5DD6-3CC7-1D5B-9E6B-0BB359AD0274}"/>
          </ac:spMkLst>
        </pc:spChg>
        <pc:spChg chg="mod">
          <ac:chgData name="Tobu Imran Ashraf (2206291)" userId="S::2206291@student.uwtsd.ac.uk::1d2180f2-476c-4bfd-b234-235b7e122e8b" providerId="AD" clId="Web-{10C4E2BE-953E-E755-2222-C2098A907431}" dt="2022-12-06T18:38:21.700" v="109" actId="1076"/>
          <ac:spMkLst>
            <pc:docMk/>
            <pc:sldMk cId="2508739910" sldId="259"/>
            <ac:spMk id="3" creationId="{D4DFD16A-4A89-4EC1-0ACC-67E6C6C8133C}"/>
          </ac:spMkLst>
        </pc:spChg>
        <pc:spChg chg="add mod">
          <ac:chgData name="Tobu Imran Ashraf (2206291)" userId="S::2206291@student.uwtsd.ac.uk::1d2180f2-476c-4bfd-b234-235b7e122e8b" providerId="AD" clId="Web-{10C4E2BE-953E-E755-2222-C2098A907431}" dt="2022-12-06T18:38:36.435" v="110"/>
          <ac:spMkLst>
            <pc:docMk/>
            <pc:sldMk cId="2508739910" sldId="259"/>
            <ac:spMk id="4" creationId="{8088F3B8-DA2A-B147-E61C-E5DAA4CBB0CB}"/>
          </ac:spMkLst>
        </pc:spChg>
      </pc:sldChg>
      <pc:sldChg chg="addSp modSp modTransition">
        <pc:chgData name="Tobu Imran Ashraf (2206291)" userId="S::2206291@student.uwtsd.ac.uk::1d2180f2-476c-4bfd-b234-235b7e122e8b" providerId="AD" clId="Web-{10C4E2BE-953E-E755-2222-C2098A907431}" dt="2022-12-06T18:42:15.669" v="125"/>
        <pc:sldMkLst>
          <pc:docMk/>
          <pc:sldMk cId="4228634239" sldId="260"/>
        </pc:sldMkLst>
        <pc:spChg chg="add mod">
          <ac:chgData name="Tobu Imran Ashraf (2206291)" userId="S::2206291@student.uwtsd.ac.uk::1d2180f2-476c-4bfd-b234-235b7e122e8b" providerId="AD" clId="Web-{10C4E2BE-953E-E755-2222-C2098A907431}" dt="2022-12-06T18:39:40.330" v="113"/>
          <ac:spMkLst>
            <pc:docMk/>
            <pc:sldMk cId="4228634239" sldId="260"/>
            <ac:spMk id="58" creationId="{D412F20D-7DB2-CC5D-3EE4-53A191B04980}"/>
          </ac:spMkLst>
        </pc:spChg>
      </pc:sldChg>
      <pc:sldChg chg="addSp modSp modTransition">
        <pc:chgData name="Tobu Imran Ashraf (2206291)" userId="S::2206291@student.uwtsd.ac.uk::1d2180f2-476c-4bfd-b234-235b7e122e8b" providerId="AD" clId="Web-{10C4E2BE-953E-E755-2222-C2098A907431}" dt="2022-12-06T18:42:28.217" v="126"/>
        <pc:sldMkLst>
          <pc:docMk/>
          <pc:sldMk cId="2708175697" sldId="261"/>
        </pc:sldMkLst>
        <pc:spChg chg="add mod">
          <ac:chgData name="Tobu Imran Ashraf (2206291)" userId="S::2206291@student.uwtsd.ac.uk::1d2180f2-476c-4bfd-b234-235b7e122e8b" providerId="AD" clId="Web-{10C4E2BE-953E-E755-2222-C2098A907431}" dt="2022-12-06T18:40:00.207" v="114"/>
          <ac:spMkLst>
            <pc:docMk/>
            <pc:sldMk cId="2708175697" sldId="261"/>
            <ac:spMk id="17" creationId="{506C76E8-1674-3C94-68F1-02C09B63E684}"/>
          </ac:spMkLst>
        </pc:spChg>
      </pc:sldChg>
      <pc:sldChg chg="addSp modSp modTransition">
        <pc:chgData name="Tobu Imran Ashraf (2206291)" userId="S::2206291@student.uwtsd.ac.uk::1d2180f2-476c-4bfd-b234-235b7e122e8b" providerId="AD" clId="Web-{10C4E2BE-953E-E755-2222-C2098A907431}" dt="2022-12-06T18:42:32.749" v="127"/>
        <pc:sldMkLst>
          <pc:docMk/>
          <pc:sldMk cId="1219399704" sldId="262"/>
        </pc:sldMkLst>
        <pc:spChg chg="add mod">
          <ac:chgData name="Tobu Imran Ashraf (2206291)" userId="S::2206291@student.uwtsd.ac.uk::1d2180f2-476c-4bfd-b234-235b7e122e8b" providerId="AD" clId="Web-{10C4E2BE-953E-E755-2222-C2098A907431}" dt="2022-12-06T18:40:08.254" v="115"/>
          <ac:spMkLst>
            <pc:docMk/>
            <pc:sldMk cId="1219399704" sldId="262"/>
            <ac:spMk id="5" creationId="{96708F6D-5648-FCB3-6B5C-F4B2D7288195}"/>
          </ac:spMkLst>
        </pc:spChg>
      </pc:sldChg>
      <pc:sldChg chg="addSp modSp modTransition">
        <pc:chgData name="Tobu Imran Ashraf (2206291)" userId="S::2206291@student.uwtsd.ac.uk::1d2180f2-476c-4bfd-b234-235b7e122e8b" providerId="AD" clId="Web-{10C4E2BE-953E-E755-2222-C2098A907431}" dt="2022-12-06T18:42:49.578" v="128"/>
        <pc:sldMkLst>
          <pc:docMk/>
          <pc:sldMk cId="330359796" sldId="263"/>
        </pc:sldMkLst>
        <pc:spChg chg="add mod">
          <ac:chgData name="Tobu Imran Ashraf (2206291)" userId="S::2206291@student.uwtsd.ac.uk::1d2180f2-476c-4bfd-b234-235b7e122e8b" providerId="AD" clId="Web-{10C4E2BE-953E-E755-2222-C2098A907431}" dt="2022-12-06T18:40:14.583" v="116"/>
          <ac:spMkLst>
            <pc:docMk/>
            <pc:sldMk cId="330359796" sldId="263"/>
            <ac:spMk id="18" creationId="{98A250B5-B6B3-60CE-B8A4-9325B7F20CF3}"/>
          </ac:spMkLst>
        </pc:spChg>
      </pc:sldChg>
      <pc:sldChg chg="addSp modSp modTransition">
        <pc:chgData name="Tobu Imran Ashraf (2206291)" userId="S::2206291@student.uwtsd.ac.uk::1d2180f2-476c-4bfd-b234-235b7e122e8b" providerId="AD" clId="Web-{10C4E2BE-953E-E755-2222-C2098A907431}" dt="2022-12-06T18:42:58.923" v="130"/>
        <pc:sldMkLst>
          <pc:docMk/>
          <pc:sldMk cId="2605815437" sldId="264"/>
        </pc:sldMkLst>
        <pc:spChg chg="add mod">
          <ac:chgData name="Tobu Imran Ashraf (2206291)" userId="S::2206291@student.uwtsd.ac.uk::1d2180f2-476c-4bfd-b234-235b7e122e8b" providerId="AD" clId="Web-{10C4E2BE-953E-E755-2222-C2098A907431}" dt="2022-12-06T18:40:21.114" v="117"/>
          <ac:spMkLst>
            <pc:docMk/>
            <pc:sldMk cId="2605815437" sldId="264"/>
            <ac:spMk id="4" creationId="{DA9CCADC-2D26-CA80-F87F-971813798128}"/>
          </ac:spMkLst>
        </pc:spChg>
      </pc:sldChg>
      <pc:sldChg chg="addSp modSp modTransition">
        <pc:chgData name="Tobu Imran Ashraf (2206291)" userId="S::2206291@student.uwtsd.ac.uk::1d2180f2-476c-4bfd-b234-235b7e122e8b" providerId="AD" clId="Web-{10C4E2BE-953E-E755-2222-C2098A907431}" dt="2022-12-06T18:43:02.392" v="131"/>
        <pc:sldMkLst>
          <pc:docMk/>
          <pc:sldMk cId="243812136" sldId="265"/>
        </pc:sldMkLst>
        <pc:spChg chg="add mod">
          <ac:chgData name="Tobu Imran Ashraf (2206291)" userId="S::2206291@student.uwtsd.ac.uk::1d2180f2-476c-4bfd-b234-235b7e122e8b" providerId="AD" clId="Web-{10C4E2BE-953E-E755-2222-C2098A907431}" dt="2022-12-06T18:40:21.114" v="117"/>
          <ac:spMkLst>
            <pc:docMk/>
            <pc:sldMk cId="243812136" sldId="265"/>
            <ac:spMk id="2" creationId="{C2E036A7-F73C-92EA-F7C9-7F82AEB8291D}"/>
          </ac:spMkLst>
        </pc:spChg>
      </pc:sldChg>
      <pc:sldChg chg="addSp modSp modTransition">
        <pc:chgData name="Tobu Imran Ashraf (2206291)" userId="S::2206291@student.uwtsd.ac.uk::1d2180f2-476c-4bfd-b234-235b7e122e8b" providerId="AD" clId="Web-{10C4E2BE-953E-E755-2222-C2098A907431}" dt="2022-12-06T18:43:17.049" v="133"/>
        <pc:sldMkLst>
          <pc:docMk/>
          <pc:sldMk cId="3988251033" sldId="266"/>
        </pc:sldMkLst>
        <pc:spChg chg="add mod">
          <ac:chgData name="Tobu Imran Ashraf (2206291)" userId="S::2206291@student.uwtsd.ac.uk::1d2180f2-476c-4bfd-b234-235b7e122e8b" providerId="AD" clId="Web-{10C4E2BE-953E-E755-2222-C2098A907431}" dt="2022-12-06T18:40:21.114" v="117"/>
          <ac:spMkLst>
            <pc:docMk/>
            <pc:sldMk cId="3988251033" sldId="266"/>
            <ac:spMk id="3" creationId="{3709F800-7414-F37B-6E05-324C92A6F0DA}"/>
          </ac:spMkLst>
        </pc:spChg>
      </pc:sldChg>
      <pc:sldChg chg="addSp modSp ord modTransition">
        <pc:chgData name="Tobu Imran Ashraf (2206291)" userId="S::2206291@student.uwtsd.ac.uk::1d2180f2-476c-4bfd-b234-235b7e122e8b" providerId="AD" clId="Web-{10C4E2BE-953E-E755-2222-C2098A907431}" dt="2022-12-06T18:43:47.864" v="134"/>
        <pc:sldMkLst>
          <pc:docMk/>
          <pc:sldMk cId="3798640197" sldId="267"/>
        </pc:sldMkLst>
        <pc:spChg chg="add mod">
          <ac:chgData name="Tobu Imran Ashraf (2206291)" userId="S::2206291@student.uwtsd.ac.uk::1d2180f2-476c-4bfd-b234-235b7e122e8b" providerId="AD" clId="Web-{10C4E2BE-953E-E755-2222-C2098A907431}" dt="2022-12-06T18:35:58.455" v="101" actId="1076"/>
          <ac:spMkLst>
            <pc:docMk/>
            <pc:sldMk cId="3798640197" sldId="267"/>
            <ac:spMk id="2" creationId="{1F2F5425-3319-FD9B-A7D3-F82A2D84156D}"/>
          </ac:spMkLst>
        </pc:spChg>
        <pc:spChg chg="add mod">
          <ac:chgData name="Tobu Imran Ashraf (2206291)" userId="S::2206291@student.uwtsd.ac.uk::1d2180f2-476c-4bfd-b234-235b7e122e8b" providerId="AD" clId="Web-{10C4E2BE-953E-E755-2222-C2098A907431}" dt="2022-12-06T18:39:26.798" v="112"/>
          <ac:spMkLst>
            <pc:docMk/>
            <pc:sldMk cId="3798640197" sldId="267"/>
            <ac:spMk id="3" creationId="{83A0CBF6-DE87-ABDB-03E5-BB83E0D23B5D}"/>
          </ac:spMkLst>
        </pc:spChg>
      </pc:sldChg>
      <pc:sldChg chg="addSp delSp modSp new mod modTransition setBg">
        <pc:chgData name="Tobu Imran Ashraf (2206291)" userId="S::2206291@student.uwtsd.ac.uk::1d2180f2-476c-4bfd-b234-235b7e122e8b" providerId="AD" clId="Web-{10C4E2BE-953E-E755-2222-C2098A907431}" dt="2022-12-06T18:42:55.672" v="129"/>
        <pc:sldMkLst>
          <pc:docMk/>
          <pc:sldMk cId="3787865486" sldId="268"/>
        </pc:sldMkLst>
        <pc:spChg chg="mod">
          <ac:chgData name="Tobu Imran Ashraf (2206291)" userId="S::2206291@student.uwtsd.ac.uk::1d2180f2-476c-4bfd-b234-235b7e122e8b" providerId="AD" clId="Web-{10C4E2BE-953E-E755-2222-C2098A907431}" dt="2022-12-06T18:33:19.194" v="81" actId="1076"/>
          <ac:spMkLst>
            <pc:docMk/>
            <pc:sldMk cId="3787865486" sldId="268"/>
            <ac:spMk id="2" creationId="{C5E42BF9-0F25-1688-F534-63D6A59D8624}"/>
          </ac:spMkLst>
        </pc:spChg>
        <pc:spChg chg="add del mod">
          <ac:chgData name="Tobu Imran Ashraf (2206291)" userId="S::2206291@student.uwtsd.ac.uk::1d2180f2-476c-4bfd-b234-235b7e122e8b" providerId="AD" clId="Web-{10C4E2BE-953E-E755-2222-C2098A907431}" dt="2022-12-06T18:31:39.296" v="67"/>
          <ac:spMkLst>
            <pc:docMk/>
            <pc:sldMk cId="3787865486" sldId="268"/>
            <ac:spMk id="3" creationId="{A9F473E5-2421-FA77-B4A4-E5F44F08128F}"/>
          </ac:spMkLst>
        </pc:spChg>
        <pc:spChg chg="add del">
          <ac:chgData name="Tobu Imran Ashraf (2206291)" userId="S::2206291@student.uwtsd.ac.uk::1d2180f2-476c-4bfd-b234-235b7e122e8b" providerId="AD" clId="Web-{10C4E2BE-953E-E755-2222-C2098A907431}" dt="2022-12-06T18:28:00.671" v="35"/>
          <ac:spMkLst>
            <pc:docMk/>
            <pc:sldMk cId="3787865486" sldId="268"/>
            <ac:spMk id="8" creationId="{081EA652-8C6A-4E69-BEB9-170809474553}"/>
          </ac:spMkLst>
        </pc:spChg>
        <pc:spChg chg="add del">
          <ac:chgData name="Tobu Imran Ashraf (2206291)" userId="S::2206291@student.uwtsd.ac.uk::1d2180f2-476c-4bfd-b234-235b7e122e8b" providerId="AD" clId="Web-{10C4E2BE-953E-E755-2222-C2098A907431}" dt="2022-12-06T18:28:00.671" v="35"/>
          <ac:spMkLst>
            <pc:docMk/>
            <pc:sldMk cId="3787865486" sldId="268"/>
            <ac:spMk id="10" creationId="{A4026A73-1F7F-49F2-B319-8CA3B3D53269}"/>
          </ac:spMkLst>
        </pc:spChg>
        <pc:spChg chg="add del">
          <ac:chgData name="Tobu Imran Ashraf (2206291)" userId="S::2206291@student.uwtsd.ac.uk::1d2180f2-476c-4bfd-b234-235b7e122e8b" providerId="AD" clId="Web-{10C4E2BE-953E-E755-2222-C2098A907431}" dt="2022-12-06T18:28:00.671" v="35"/>
          <ac:spMkLst>
            <pc:docMk/>
            <pc:sldMk cId="3787865486" sldId="268"/>
            <ac:spMk id="12" creationId="{5298780A-33B9-4EA2-8F67-DE68AD62841B}"/>
          </ac:spMkLst>
        </pc:spChg>
        <pc:spChg chg="add del">
          <ac:chgData name="Tobu Imran Ashraf (2206291)" userId="S::2206291@student.uwtsd.ac.uk::1d2180f2-476c-4bfd-b234-235b7e122e8b" providerId="AD" clId="Web-{10C4E2BE-953E-E755-2222-C2098A907431}" dt="2022-12-06T18:28:00.671" v="35"/>
          <ac:spMkLst>
            <pc:docMk/>
            <pc:sldMk cId="3787865486" sldId="268"/>
            <ac:spMk id="14" creationId="{7F488E8B-4E1E-4402-8935-D4E6C02615C7}"/>
          </ac:spMkLst>
        </pc:spChg>
        <pc:spChg chg="add del">
          <ac:chgData name="Tobu Imran Ashraf (2206291)" userId="S::2206291@student.uwtsd.ac.uk::1d2180f2-476c-4bfd-b234-235b7e122e8b" providerId="AD" clId="Web-{10C4E2BE-953E-E755-2222-C2098A907431}" dt="2022-12-06T18:28:00.671" v="34"/>
          <ac:spMkLst>
            <pc:docMk/>
            <pc:sldMk cId="3787865486" sldId="268"/>
            <ac:spMk id="21" creationId="{907EF6B7-1338-4443-8C46-6A318D952DFD}"/>
          </ac:spMkLst>
        </pc:spChg>
        <pc:spChg chg="add del">
          <ac:chgData name="Tobu Imran Ashraf (2206291)" userId="S::2206291@student.uwtsd.ac.uk::1d2180f2-476c-4bfd-b234-235b7e122e8b" providerId="AD" clId="Web-{10C4E2BE-953E-E755-2222-C2098A907431}" dt="2022-12-06T18:28:00.671" v="34"/>
          <ac:spMkLst>
            <pc:docMk/>
            <pc:sldMk cId="3787865486" sldId="268"/>
            <ac:spMk id="23" creationId="{DAAE4CDD-124C-4DCF-9584-B6033B545DD5}"/>
          </ac:spMkLst>
        </pc:spChg>
        <pc:spChg chg="add del">
          <ac:chgData name="Tobu Imran Ashraf (2206291)" userId="S::2206291@student.uwtsd.ac.uk::1d2180f2-476c-4bfd-b234-235b7e122e8b" providerId="AD" clId="Web-{10C4E2BE-953E-E755-2222-C2098A907431}" dt="2022-12-06T18:28:00.671" v="34"/>
          <ac:spMkLst>
            <pc:docMk/>
            <pc:sldMk cId="3787865486" sldId="268"/>
            <ac:spMk id="25" creationId="{081E4A58-353D-44AE-B2FC-2A74E2E400F7}"/>
          </ac:spMkLst>
        </pc:spChg>
        <pc:spChg chg="add del">
          <ac:chgData name="Tobu Imran Ashraf (2206291)" userId="S::2206291@student.uwtsd.ac.uk::1d2180f2-476c-4bfd-b234-235b7e122e8b" providerId="AD" clId="Web-{10C4E2BE-953E-E755-2222-C2098A907431}" dt="2022-12-06T18:30:10.102" v="59"/>
          <ac:spMkLst>
            <pc:docMk/>
            <pc:sldMk cId="3787865486" sldId="268"/>
            <ac:spMk id="28" creationId="{081EA652-8C6A-4E69-BEB9-170809474553}"/>
          </ac:spMkLst>
        </pc:spChg>
        <pc:spChg chg="add del">
          <ac:chgData name="Tobu Imran Ashraf (2206291)" userId="S::2206291@student.uwtsd.ac.uk::1d2180f2-476c-4bfd-b234-235b7e122e8b" providerId="AD" clId="Web-{10C4E2BE-953E-E755-2222-C2098A907431}" dt="2022-12-06T18:30:10.102" v="59"/>
          <ac:spMkLst>
            <pc:docMk/>
            <pc:sldMk cId="3787865486" sldId="268"/>
            <ac:spMk id="29" creationId="{5298780A-33B9-4EA2-8F67-DE68AD62841B}"/>
          </ac:spMkLst>
        </pc:spChg>
        <pc:spChg chg="add del">
          <ac:chgData name="Tobu Imran Ashraf (2206291)" userId="S::2206291@student.uwtsd.ac.uk::1d2180f2-476c-4bfd-b234-235b7e122e8b" providerId="AD" clId="Web-{10C4E2BE-953E-E755-2222-C2098A907431}" dt="2022-12-06T18:30:10.102" v="59"/>
          <ac:spMkLst>
            <pc:docMk/>
            <pc:sldMk cId="3787865486" sldId="268"/>
            <ac:spMk id="30" creationId="{7F488E8B-4E1E-4402-8935-D4E6C02615C7}"/>
          </ac:spMkLst>
        </pc:spChg>
        <pc:spChg chg="add del">
          <ac:chgData name="Tobu Imran Ashraf (2206291)" userId="S::2206291@student.uwtsd.ac.uk::1d2180f2-476c-4bfd-b234-235b7e122e8b" providerId="AD" clId="Web-{10C4E2BE-953E-E755-2222-C2098A907431}" dt="2022-12-06T18:31:39.296" v="67"/>
          <ac:spMkLst>
            <pc:docMk/>
            <pc:sldMk cId="3787865486" sldId="268"/>
            <ac:spMk id="35" creationId="{081EA652-8C6A-4E69-BEB9-170809474553}"/>
          </ac:spMkLst>
        </pc:spChg>
        <pc:spChg chg="add del">
          <ac:chgData name="Tobu Imran Ashraf (2206291)" userId="S::2206291@student.uwtsd.ac.uk::1d2180f2-476c-4bfd-b234-235b7e122e8b" providerId="AD" clId="Web-{10C4E2BE-953E-E755-2222-C2098A907431}" dt="2022-12-06T18:31:39.296" v="67"/>
          <ac:spMkLst>
            <pc:docMk/>
            <pc:sldMk cId="3787865486" sldId="268"/>
            <ac:spMk id="37" creationId="{A4026A73-1F7F-49F2-B319-8CA3B3D53269}"/>
          </ac:spMkLst>
        </pc:spChg>
        <pc:spChg chg="add del">
          <ac:chgData name="Tobu Imran Ashraf (2206291)" userId="S::2206291@student.uwtsd.ac.uk::1d2180f2-476c-4bfd-b234-235b7e122e8b" providerId="AD" clId="Web-{10C4E2BE-953E-E755-2222-C2098A907431}" dt="2022-12-06T18:31:39.296" v="67"/>
          <ac:spMkLst>
            <pc:docMk/>
            <pc:sldMk cId="3787865486" sldId="268"/>
            <ac:spMk id="39" creationId="{5298780A-33B9-4EA2-8F67-DE68AD62841B}"/>
          </ac:spMkLst>
        </pc:spChg>
        <pc:spChg chg="add del">
          <ac:chgData name="Tobu Imran Ashraf (2206291)" userId="S::2206291@student.uwtsd.ac.uk::1d2180f2-476c-4bfd-b234-235b7e122e8b" providerId="AD" clId="Web-{10C4E2BE-953E-E755-2222-C2098A907431}" dt="2022-12-06T18:31:39.296" v="67"/>
          <ac:spMkLst>
            <pc:docMk/>
            <pc:sldMk cId="3787865486" sldId="268"/>
            <ac:spMk id="41" creationId="{7F488E8B-4E1E-4402-8935-D4E6C02615C7}"/>
          </ac:spMkLst>
        </pc:spChg>
        <pc:spChg chg="add del">
          <ac:chgData name="Tobu Imran Ashraf (2206291)" userId="S::2206291@student.uwtsd.ac.uk::1d2180f2-476c-4bfd-b234-235b7e122e8b" providerId="AD" clId="Web-{10C4E2BE-953E-E755-2222-C2098A907431}" dt="2022-12-06T18:31:39.265" v="66"/>
          <ac:spMkLst>
            <pc:docMk/>
            <pc:sldMk cId="3787865486" sldId="268"/>
            <ac:spMk id="49" creationId="{8E761768-3858-4B55-A983-E0B7B1409F0F}"/>
          </ac:spMkLst>
        </pc:spChg>
        <pc:spChg chg="add">
          <ac:chgData name="Tobu Imran Ashraf (2206291)" userId="S::2206291@student.uwtsd.ac.uk::1d2180f2-476c-4bfd-b234-235b7e122e8b" providerId="AD" clId="Web-{10C4E2BE-953E-E755-2222-C2098A907431}" dt="2022-12-06T18:31:39.296" v="67"/>
          <ac:spMkLst>
            <pc:docMk/>
            <pc:sldMk cId="3787865486" sldId="268"/>
            <ac:spMk id="50" creationId="{4F7EBAE4-9945-4473-9E34-B2C66EA0F03D}"/>
          </ac:spMkLst>
        </pc:spChg>
        <pc:spChg chg="add del">
          <ac:chgData name="Tobu Imran Ashraf (2206291)" userId="S::2206291@student.uwtsd.ac.uk::1d2180f2-476c-4bfd-b234-235b7e122e8b" providerId="AD" clId="Web-{10C4E2BE-953E-E755-2222-C2098A907431}" dt="2022-12-06T18:31:39.265" v="66"/>
          <ac:spMkLst>
            <pc:docMk/>
            <pc:sldMk cId="3787865486" sldId="268"/>
            <ac:spMk id="51" creationId="{E3E51905-F374-4E1A-97CF-B741584B74D5}"/>
          </ac:spMkLst>
        </pc:spChg>
        <pc:spChg chg="add">
          <ac:chgData name="Tobu Imran Ashraf (2206291)" userId="S::2206291@student.uwtsd.ac.uk::1d2180f2-476c-4bfd-b234-235b7e122e8b" providerId="AD" clId="Web-{10C4E2BE-953E-E755-2222-C2098A907431}" dt="2022-12-06T18:31:39.296" v="67"/>
          <ac:spMkLst>
            <pc:docMk/>
            <pc:sldMk cId="3787865486" sldId="268"/>
            <ac:spMk id="52" creationId="{70BEB1E7-2F88-40BC-B73D-42E5B6F80BFC}"/>
          </ac:spMkLst>
        </pc:spChg>
        <pc:spChg chg="add del">
          <ac:chgData name="Tobu Imran Ashraf (2206291)" userId="S::2206291@student.uwtsd.ac.uk::1d2180f2-476c-4bfd-b234-235b7e122e8b" providerId="AD" clId="Web-{10C4E2BE-953E-E755-2222-C2098A907431}" dt="2022-12-06T18:31:39.265" v="66"/>
          <ac:spMkLst>
            <pc:docMk/>
            <pc:sldMk cId="3787865486" sldId="268"/>
            <ac:spMk id="53" creationId="{A210685A-6235-45A7-850D-A6F555466EF7}"/>
          </ac:spMkLst>
        </pc:spChg>
        <pc:spChg chg="add">
          <ac:chgData name="Tobu Imran Ashraf (2206291)" userId="S::2206291@student.uwtsd.ac.uk::1d2180f2-476c-4bfd-b234-235b7e122e8b" providerId="AD" clId="Web-{10C4E2BE-953E-E755-2222-C2098A907431}" dt="2022-12-06T18:31:39.296" v="67"/>
          <ac:spMkLst>
            <pc:docMk/>
            <pc:sldMk cId="3787865486" sldId="268"/>
            <ac:spMk id="54" creationId="{A7B99495-F43F-4D80-A44F-2CB4764EB90B}"/>
          </ac:spMkLst>
        </pc:spChg>
        <pc:spChg chg="add mod">
          <ac:chgData name="Tobu Imran Ashraf (2206291)" userId="S::2206291@student.uwtsd.ac.uk::1d2180f2-476c-4bfd-b234-235b7e122e8b" providerId="AD" clId="Web-{10C4E2BE-953E-E755-2222-C2098A907431}" dt="2022-12-06T18:40:21.114" v="117"/>
          <ac:spMkLst>
            <pc:docMk/>
            <pc:sldMk cId="3787865486" sldId="268"/>
            <ac:spMk id="190" creationId="{3B838226-0C83-AED4-D488-4B3457418A36}"/>
          </ac:spMkLst>
        </pc:spChg>
        <pc:grpChg chg="add del">
          <ac:chgData name="Tobu Imran Ashraf (2206291)" userId="S::2206291@student.uwtsd.ac.uk::1d2180f2-476c-4bfd-b234-235b7e122e8b" providerId="AD" clId="Web-{10C4E2BE-953E-E755-2222-C2098A907431}" dt="2022-12-06T18:31:39.265" v="66"/>
          <ac:grpSpMkLst>
            <pc:docMk/>
            <pc:sldMk cId="3787865486" sldId="268"/>
            <ac:grpSpMk id="55" creationId="{AB70F8CE-E82E-416C-9783-C495D90B9EAC}"/>
          </ac:grpSpMkLst>
        </pc:grpChg>
        <pc:graphicFrameChg chg="add del">
          <ac:chgData name="Tobu Imran Ashraf (2206291)" userId="S::2206291@student.uwtsd.ac.uk::1d2180f2-476c-4bfd-b234-235b7e122e8b" providerId="AD" clId="Web-{10C4E2BE-953E-E755-2222-C2098A907431}" dt="2022-12-06T18:31:29.639" v="64"/>
          <ac:graphicFrameMkLst>
            <pc:docMk/>
            <pc:sldMk cId="3787865486" sldId="268"/>
            <ac:graphicFrameMk id="45" creationId="{5CB87614-63CD-E370-57AB-53B1C1175321}"/>
          </ac:graphicFrameMkLst>
        </pc:graphicFrameChg>
        <pc:graphicFrameChg chg="add del">
          <ac:chgData name="Tobu Imran Ashraf (2206291)" userId="S::2206291@student.uwtsd.ac.uk::1d2180f2-476c-4bfd-b234-235b7e122e8b" providerId="AD" clId="Web-{10C4E2BE-953E-E755-2222-C2098A907431}" dt="2022-12-06T18:31:39.265" v="66"/>
          <ac:graphicFrameMkLst>
            <pc:docMk/>
            <pc:sldMk cId="3787865486" sldId="268"/>
            <ac:graphicFrameMk id="47" creationId="{438E0731-8BFA-BEB2-7EE7-84229B0E2725}"/>
          </ac:graphicFrameMkLst>
        </pc:graphicFrameChg>
        <pc:graphicFrameChg chg="add mod modGraphic">
          <ac:chgData name="Tobu Imran Ashraf (2206291)" userId="S::2206291@student.uwtsd.ac.uk::1d2180f2-476c-4bfd-b234-235b7e122e8b" providerId="AD" clId="Web-{10C4E2BE-953E-E755-2222-C2098A907431}" dt="2022-12-06T18:34:34.824" v="95" actId="20577"/>
          <ac:graphicFrameMkLst>
            <pc:docMk/>
            <pc:sldMk cId="3787865486" sldId="268"/>
            <ac:graphicFrameMk id="82" creationId="{FD568B83-CE66-21A2-929C-FEFC96A16252}"/>
          </ac:graphicFrameMkLst>
        </pc:graphicFrameChg>
        <pc:picChg chg="add mod ord">
          <ac:chgData name="Tobu Imran Ashraf (2206291)" userId="S::2206291@student.uwtsd.ac.uk::1d2180f2-476c-4bfd-b234-235b7e122e8b" providerId="AD" clId="Web-{10C4E2BE-953E-E755-2222-C2098A907431}" dt="2022-12-06T18:32:39.331" v="72" actId="14100"/>
          <ac:picMkLst>
            <pc:docMk/>
            <pc:sldMk cId="3787865486" sldId="268"/>
            <ac:picMk id="46" creationId="{F31F997D-968C-A2AE-AE66-606CC5B8624A}"/>
          </ac:picMkLst>
        </pc:picChg>
        <pc:cxnChg chg="add del">
          <ac:chgData name="Tobu Imran Ashraf (2206291)" userId="S::2206291@student.uwtsd.ac.uk::1d2180f2-476c-4bfd-b234-235b7e122e8b" providerId="AD" clId="Web-{10C4E2BE-953E-E755-2222-C2098A907431}" dt="2022-12-06T18:28:00.671" v="35"/>
          <ac:cxnSpMkLst>
            <pc:docMk/>
            <pc:sldMk cId="3787865486" sldId="268"/>
            <ac:cxnSpMk id="16" creationId="{23AAC9B5-8015-485C-ACF9-A750390E9A56}"/>
          </ac:cxnSpMkLst>
        </pc:cxnChg>
        <pc:cxnChg chg="add del">
          <ac:chgData name="Tobu Imran Ashraf (2206291)" userId="S::2206291@student.uwtsd.ac.uk::1d2180f2-476c-4bfd-b234-235b7e122e8b" providerId="AD" clId="Web-{10C4E2BE-953E-E755-2222-C2098A907431}" dt="2022-12-06T18:30:10.102" v="59"/>
          <ac:cxnSpMkLst>
            <pc:docMk/>
            <pc:sldMk cId="3787865486" sldId="268"/>
            <ac:cxnSpMk id="27" creationId="{23AAC9B5-8015-485C-ACF9-A750390E9A56}"/>
          </ac:cxnSpMkLst>
        </pc:cxnChg>
        <pc:cxnChg chg="add del">
          <ac:chgData name="Tobu Imran Ashraf (2206291)" userId="S::2206291@student.uwtsd.ac.uk::1d2180f2-476c-4bfd-b234-235b7e122e8b" providerId="AD" clId="Web-{10C4E2BE-953E-E755-2222-C2098A907431}" dt="2022-12-06T18:31:39.296" v="67"/>
          <ac:cxnSpMkLst>
            <pc:docMk/>
            <pc:sldMk cId="3787865486" sldId="268"/>
            <ac:cxnSpMk id="43" creationId="{23AAC9B5-8015-485C-ACF9-A750390E9A56}"/>
          </ac:cxnSpMkLst>
        </pc:cxnChg>
      </pc:sldChg>
      <pc:sldMasterChg chg="mod modSldLayout">
        <pc:chgData name="Tobu Imran Ashraf (2206291)" userId="S::2206291@student.uwtsd.ac.uk::1d2180f2-476c-4bfd-b234-235b7e122e8b" providerId="AD" clId="Web-{10C4E2BE-953E-E755-2222-C2098A907431}" dt="2022-12-06T18:40:21.114" v="117"/>
        <pc:sldMasterMkLst>
          <pc:docMk/>
          <pc:sldMasterMk cId="950991288" sldId="2147483734"/>
        </pc:sldMasterMkLst>
        <pc:sldLayoutChg chg="mod">
          <pc:chgData name="Tobu Imran Ashraf (2206291)" userId="S::2206291@student.uwtsd.ac.uk::1d2180f2-476c-4bfd-b234-235b7e122e8b" providerId="AD" clId="Web-{10C4E2BE-953E-E755-2222-C2098A907431}" dt="2022-12-06T18:40:21.114" v="117"/>
          <pc:sldLayoutMkLst>
            <pc:docMk/>
            <pc:sldMasterMk cId="950991288" sldId="2147483734"/>
            <pc:sldLayoutMk cId="2316565319" sldId="2147483735"/>
          </pc:sldLayoutMkLst>
        </pc:sldLayoutChg>
        <pc:sldLayoutChg chg="mod">
          <pc:chgData name="Tobu Imran Ashraf (2206291)" userId="S::2206291@student.uwtsd.ac.uk::1d2180f2-476c-4bfd-b234-235b7e122e8b" providerId="AD" clId="Web-{10C4E2BE-953E-E755-2222-C2098A907431}" dt="2022-12-06T18:40:21.114" v="117"/>
          <pc:sldLayoutMkLst>
            <pc:docMk/>
            <pc:sldMasterMk cId="950991288" sldId="2147483734"/>
            <pc:sldLayoutMk cId="4293348046" sldId="2147483736"/>
          </pc:sldLayoutMkLst>
        </pc:sldLayoutChg>
        <pc:sldLayoutChg chg="mod">
          <pc:chgData name="Tobu Imran Ashraf (2206291)" userId="S::2206291@student.uwtsd.ac.uk::1d2180f2-476c-4bfd-b234-235b7e122e8b" providerId="AD" clId="Web-{10C4E2BE-953E-E755-2222-C2098A907431}" dt="2022-12-06T18:40:21.114" v="117"/>
          <pc:sldLayoutMkLst>
            <pc:docMk/>
            <pc:sldMasterMk cId="950991288" sldId="2147483734"/>
            <pc:sldLayoutMk cId="973214128" sldId="2147483737"/>
          </pc:sldLayoutMkLst>
        </pc:sldLayoutChg>
        <pc:sldLayoutChg chg="mod">
          <pc:chgData name="Tobu Imran Ashraf (2206291)" userId="S::2206291@student.uwtsd.ac.uk::1d2180f2-476c-4bfd-b234-235b7e122e8b" providerId="AD" clId="Web-{10C4E2BE-953E-E755-2222-C2098A907431}" dt="2022-12-06T18:40:21.114" v="117"/>
          <pc:sldLayoutMkLst>
            <pc:docMk/>
            <pc:sldMasterMk cId="950991288" sldId="2147483734"/>
            <pc:sldLayoutMk cId="3346025487" sldId="2147483738"/>
          </pc:sldLayoutMkLst>
        </pc:sldLayoutChg>
        <pc:sldLayoutChg chg="mod">
          <pc:chgData name="Tobu Imran Ashraf (2206291)" userId="S::2206291@student.uwtsd.ac.uk::1d2180f2-476c-4bfd-b234-235b7e122e8b" providerId="AD" clId="Web-{10C4E2BE-953E-E755-2222-C2098A907431}" dt="2022-12-06T18:40:21.114" v="117"/>
          <pc:sldLayoutMkLst>
            <pc:docMk/>
            <pc:sldMasterMk cId="950991288" sldId="2147483734"/>
            <pc:sldLayoutMk cId="1804069754" sldId="2147483739"/>
          </pc:sldLayoutMkLst>
        </pc:sldLayoutChg>
        <pc:sldLayoutChg chg="mod">
          <pc:chgData name="Tobu Imran Ashraf (2206291)" userId="S::2206291@student.uwtsd.ac.uk::1d2180f2-476c-4bfd-b234-235b7e122e8b" providerId="AD" clId="Web-{10C4E2BE-953E-E755-2222-C2098A907431}" dt="2022-12-06T18:40:21.114" v="117"/>
          <pc:sldLayoutMkLst>
            <pc:docMk/>
            <pc:sldMasterMk cId="950991288" sldId="2147483734"/>
            <pc:sldLayoutMk cId="3275679761" sldId="2147483740"/>
          </pc:sldLayoutMkLst>
        </pc:sldLayoutChg>
        <pc:sldLayoutChg chg="mod">
          <pc:chgData name="Tobu Imran Ashraf (2206291)" userId="S::2206291@student.uwtsd.ac.uk::1d2180f2-476c-4bfd-b234-235b7e122e8b" providerId="AD" clId="Web-{10C4E2BE-953E-E755-2222-C2098A907431}" dt="2022-12-06T18:40:21.114" v="117"/>
          <pc:sldLayoutMkLst>
            <pc:docMk/>
            <pc:sldMasterMk cId="950991288" sldId="2147483734"/>
            <pc:sldLayoutMk cId="1101260732" sldId="2147483741"/>
          </pc:sldLayoutMkLst>
        </pc:sldLayoutChg>
        <pc:sldLayoutChg chg="mod">
          <pc:chgData name="Tobu Imran Ashraf (2206291)" userId="S::2206291@student.uwtsd.ac.uk::1d2180f2-476c-4bfd-b234-235b7e122e8b" providerId="AD" clId="Web-{10C4E2BE-953E-E755-2222-C2098A907431}" dt="2022-12-06T18:40:21.114" v="117"/>
          <pc:sldLayoutMkLst>
            <pc:docMk/>
            <pc:sldMasterMk cId="950991288" sldId="2147483734"/>
            <pc:sldLayoutMk cId="4049990983" sldId="2147483742"/>
          </pc:sldLayoutMkLst>
        </pc:sldLayoutChg>
        <pc:sldLayoutChg chg="mod">
          <pc:chgData name="Tobu Imran Ashraf (2206291)" userId="S::2206291@student.uwtsd.ac.uk::1d2180f2-476c-4bfd-b234-235b7e122e8b" providerId="AD" clId="Web-{10C4E2BE-953E-E755-2222-C2098A907431}" dt="2022-12-06T18:40:21.114" v="117"/>
          <pc:sldLayoutMkLst>
            <pc:docMk/>
            <pc:sldMasterMk cId="950991288" sldId="2147483734"/>
            <pc:sldLayoutMk cId="1993662037" sldId="2147483743"/>
          </pc:sldLayoutMkLst>
        </pc:sldLayoutChg>
        <pc:sldLayoutChg chg="mod">
          <pc:chgData name="Tobu Imran Ashraf (2206291)" userId="S::2206291@student.uwtsd.ac.uk::1d2180f2-476c-4bfd-b234-235b7e122e8b" providerId="AD" clId="Web-{10C4E2BE-953E-E755-2222-C2098A907431}" dt="2022-12-06T18:40:21.114" v="117"/>
          <pc:sldLayoutMkLst>
            <pc:docMk/>
            <pc:sldMasterMk cId="950991288" sldId="2147483734"/>
            <pc:sldLayoutMk cId="643361614" sldId="2147483744"/>
          </pc:sldLayoutMkLst>
        </pc:sldLayoutChg>
        <pc:sldLayoutChg chg="mod">
          <pc:chgData name="Tobu Imran Ashraf (2206291)" userId="S::2206291@student.uwtsd.ac.uk::1d2180f2-476c-4bfd-b234-235b7e122e8b" providerId="AD" clId="Web-{10C4E2BE-953E-E755-2222-C2098A907431}" dt="2022-12-06T18:40:21.114" v="117"/>
          <pc:sldLayoutMkLst>
            <pc:docMk/>
            <pc:sldMasterMk cId="950991288" sldId="2147483734"/>
            <pc:sldLayoutMk cId="2765272336" sldId="2147483745"/>
          </pc:sldLayoutMkLst>
        </pc:sldLayoutChg>
      </pc:sldMasterChg>
    </pc:docChg>
  </pc:docChgLst>
  <pc:docChgLst>
    <pc:chgData name="Tobu Imran Ashraf (2206291)" userId="S::2206291@student.uwtsd.ac.uk::1d2180f2-476c-4bfd-b234-235b7e122e8b" providerId="AD" clId="Web-{2066EBAA-1E8F-7B87-3352-F71D0FAE1157}"/>
    <pc:docChg chg="modSld">
      <pc:chgData name="Tobu Imran Ashraf (2206291)" userId="S::2206291@student.uwtsd.ac.uk::1d2180f2-476c-4bfd-b234-235b7e122e8b" providerId="AD" clId="Web-{2066EBAA-1E8F-7B87-3352-F71D0FAE1157}" dt="2022-12-06T19:31:34.693" v="49" actId="20577"/>
      <pc:docMkLst>
        <pc:docMk/>
      </pc:docMkLst>
      <pc:sldChg chg="addSp modSp">
        <pc:chgData name="Tobu Imran Ashraf (2206291)" userId="S::2206291@student.uwtsd.ac.uk::1d2180f2-476c-4bfd-b234-235b7e122e8b" providerId="AD" clId="Web-{2066EBAA-1E8F-7B87-3352-F71D0FAE1157}" dt="2022-12-06T19:31:34.693" v="49" actId="20577"/>
        <pc:sldMkLst>
          <pc:docMk/>
          <pc:sldMk cId="3988251033" sldId="266"/>
        </pc:sldMkLst>
        <pc:spChg chg="add mod">
          <ac:chgData name="Tobu Imran Ashraf (2206291)" userId="S::2206291@student.uwtsd.ac.uk::1d2180f2-476c-4bfd-b234-235b7e122e8b" providerId="AD" clId="Web-{2066EBAA-1E8F-7B87-3352-F71D0FAE1157}" dt="2022-12-06T19:31:34.693" v="49" actId="20577"/>
          <ac:spMkLst>
            <pc:docMk/>
            <pc:sldMk cId="3988251033" sldId="266"/>
            <ac:spMk id="4" creationId="{B78D88BD-61D1-081C-0809-C1B5D782F014}"/>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FD3EEBA-2397-498E-960B-1B145BC78E06}" type="doc">
      <dgm:prSet loTypeId="urn:microsoft.com/office/officeart/2005/8/layout/default" loCatId="list" qsTypeId="urn:microsoft.com/office/officeart/2005/8/quickstyle/simple2" qsCatId="simple" csTypeId="urn:microsoft.com/office/officeart/2005/8/colors/colorful1" csCatId="colorful"/>
      <dgm:spPr/>
      <dgm:t>
        <a:bodyPr/>
        <a:lstStyle/>
        <a:p>
          <a:endParaRPr lang="en-US"/>
        </a:p>
      </dgm:t>
    </dgm:pt>
    <dgm:pt modelId="{934F1E90-DB26-455C-A167-2EBEEB0CAD74}">
      <dgm:prSet/>
      <dgm:spPr/>
      <dgm:t>
        <a:bodyPr/>
        <a:lstStyle/>
        <a:p>
          <a:r>
            <a:rPr lang="en-GB" dirty="0"/>
            <a:t>Anger</a:t>
          </a:r>
          <a:endParaRPr lang="en-US" dirty="0"/>
        </a:p>
      </dgm:t>
    </dgm:pt>
    <dgm:pt modelId="{95C36FD1-5003-4854-BE7F-982DF2F2F54B}" type="parTrans" cxnId="{B6FBFCD1-A769-487E-B7AF-97E35E67B422}">
      <dgm:prSet/>
      <dgm:spPr/>
      <dgm:t>
        <a:bodyPr/>
        <a:lstStyle/>
        <a:p>
          <a:endParaRPr lang="en-US"/>
        </a:p>
      </dgm:t>
    </dgm:pt>
    <dgm:pt modelId="{50348172-FFB5-486C-8CD1-60C6CA991B64}" type="sibTrans" cxnId="{B6FBFCD1-A769-487E-B7AF-97E35E67B422}">
      <dgm:prSet/>
      <dgm:spPr/>
      <dgm:t>
        <a:bodyPr/>
        <a:lstStyle/>
        <a:p>
          <a:endParaRPr lang="en-US"/>
        </a:p>
      </dgm:t>
    </dgm:pt>
    <dgm:pt modelId="{B25F8AE5-6A67-4A2D-A18A-26C8381F9705}">
      <dgm:prSet/>
      <dgm:spPr/>
      <dgm:t>
        <a:bodyPr/>
        <a:lstStyle/>
        <a:p>
          <a:r>
            <a:rPr lang="en-GB" dirty="0"/>
            <a:t>Anxiety, stress and panic attacks</a:t>
          </a:r>
          <a:endParaRPr lang="en-US" dirty="0"/>
        </a:p>
      </dgm:t>
    </dgm:pt>
    <dgm:pt modelId="{6483D616-65F2-4E50-9C99-33ED254F14B5}" type="parTrans" cxnId="{AB9F4EF3-44DF-42C6-B8CF-9A202037E734}">
      <dgm:prSet/>
      <dgm:spPr/>
      <dgm:t>
        <a:bodyPr/>
        <a:lstStyle/>
        <a:p>
          <a:endParaRPr lang="en-US"/>
        </a:p>
      </dgm:t>
    </dgm:pt>
    <dgm:pt modelId="{7BFC3FE1-D9CE-4D45-9446-E911E91DF201}" type="sibTrans" cxnId="{AB9F4EF3-44DF-42C6-B8CF-9A202037E734}">
      <dgm:prSet/>
      <dgm:spPr/>
      <dgm:t>
        <a:bodyPr/>
        <a:lstStyle/>
        <a:p>
          <a:endParaRPr lang="en-US"/>
        </a:p>
      </dgm:t>
    </dgm:pt>
    <dgm:pt modelId="{5E13AD8F-B407-4FDA-BB94-3E1DADBCD0BB}">
      <dgm:prSet/>
      <dgm:spPr/>
      <dgm:t>
        <a:bodyPr/>
        <a:lstStyle/>
        <a:p>
          <a:r>
            <a:rPr lang="en-GB" dirty="0"/>
            <a:t>Bipolar disorder</a:t>
          </a:r>
          <a:endParaRPr lang="en-US" dirty="0"/>
        </a:p>
      </dgm:t>
    </dgm:pt>
    <dgm:pt modelId="{D6A3CDD0-529D-4374-BD3E-99F057DD7989}" type="parTrans" cxnId="{397851D9-6963-4D5D-BCEF-3F3EC4CA82D2}">
      <dgm:prSet/>
      <dgm:spPr/>
      <dgm:t>
        <a:bodyPr/>
        <a:lstStyle/>
        <a:p>
          <a:endParaRPr lang="en-US"/>
        </a:p>
      </dgm:t>
    </dgm:pt>
    <dgm:pt modelId="{E708EDA7-64AF-4809-BAD4-19504A81323F}" type="sibTrans" cxnId="{397851D9-6963-4D5D-BCEF-3F3EC4CA82D2}">
      <dgm:prSet/>
      <dgm:spPr/>
      <dgm:t>
        <a:bodyPr/>
        <a:lstStyle/>
        <a:p>
          <a:endParaRPr lang="en-US"/>
        </a:p>
      </dgm:t>
    </dgm:pt>
    <dgm:pt modelId="{E8882964-620E-4AFB-89B7-08853B792666}">
      <dgm:prSet/>
      <dgm:spPr/>
      <dgm:t>
        <a:bodyPr/>
        <a:lstStyle/>
        <a:p>
          <a:r>
            <a:rPr lang="en-GB" dirty="0"/>
            <a:t>Borderline personality disorder (BPD)</a:t>
          </a:r>
          <a:endParaRPr lang="en-US" dirty="0"/>
        </a:p>
      </dgm:t>
    </dgm:pt>
    <dgm:pt modelId="{F56C0586-2574-4EE3-86C2-AB13CB90E67E}" type="parTrans" cxnId="{183C3ADD-B8B7-4BD6-9981-9A5C3201193E}">
      <dgm:prSet/>
      <dgm:spPr/>
      <dgm:t>
        <a:bodyPr/>
        <a:lstStyle/>
        <a:p>
          <a:endParaRPr lang="en-US"/>
        </a:p>
      </dgm:t>
    </dgm:pt>
    <dgm:pt modelId="{5897FDD3-DE54-4A55-83D3-3A2FB1DCDC54}" type="sibTrans" cxnId="{183C3ADD-B8B7-4BD6-9981-9A5C3201193E}">
      <dgm:prSet/>
      <dgm:spPr/>
      <dgm:t>
        <a:bodyPr/>
        <a:lstStyle/>
        <a:p>
          <a:endParaRPr lang="en-US"/>
        </a:p>
      </dgm:t>
    </dgm:pt>
    <dgm:pt modelId="{BC10FFB8-1AE1-4196-9723-025E1521D928}">
      <dgm:prSet/>
      <dgm:spPr/>
      <dgm:t>
        <a:bodyPr/>
        <a:lstStyle/>
        <a:p>
          <a:r>
            <a:rPr lang="en-GB" dirty="0"/>
            <a:t>Depression</a:t>
          </a:r>
          <a:endParaRPr lang="en-US" dirty="0"/>
        </a:p>
      </dgm:t>
    </dgm:pt>
    <dgm:pt modelId="{E08F0E7D-FE15-48BD-BEEB-FCD5354E1F0E}" type="parTrans" cxnId="{3D906E17-9450-4B33-A688-21F3A9FBD871}">
      <dgm:prSet/>
      <dgm:spPr/>
      <dgm:t>
        <a:bodyPr/>
        <a:lstStyle/>
        <a:p>
          <a:endParaRPr lang="en-US"/>
        </a:p>
      </dgm:t>
    </dgm:pt>
    <dgm:pt modelId="{D0E9DDAC-DFE1-43D0-A3D7-56FA2D547FE0}" type="sibTrans" cxnId="{3D906E17-9450-4B33-A688-21F3A9FBD871}">
      <dgm:prSet/>
      <dgm:spPr/>
      <dgm:t>
        <a:bodyPr/>
        <a:lstStyle/>
        <a:p>
          <a:endParaRPr lang="en-US"/>
        </a:p>
      </dgm:t>
    </dgm:pt>
    <dgm:pt modelId="{93B7BCA0-89C4-482C-B946-895FCD47E339}">
      <dgm:prSet/>
      <dgm:spPr/>
      <dgm:t>
        <a:bodyPr/>
        <a:lstStyle/>
        <a:p>
          <a:r>
            <a:rPr lang="en-GB" dirty="0"/>
            <a:t>Eating problems</a:t>
          </a:r>
          <a:endParaRPr lang="en-US" dirty="0"/>
        </a:p>
      </dgm:t>
    </dgm:pt>
    <dgm:pt modelId="{10781970-D1C0-4F80-9DA1-65723DD691F7}" type="parTrans" cxnId="{F18BEC1C-F4EA-49BE-90B5-7642E0143EBC}">
      <dgm:prSet/>
      <dgm:spPr/>
      <dgm:t>
        <a:bodyPr/>
        <a:lstStyle/>
        <a:p>
          <a:endParaRPr lang="en-US"/>
        </a:p>
      </dgm:t>
    </dgm:pt>
    <dgm:pt modelId="{9537A053-355B-4932-AE7F-D16B467A1F16}" type="sibTrans" cxnId="{F18BEC1C-F4EA-49BE-90B5-7642E0143EBC}">
      <dgm:prSet/>
      <dgm:spPr/>
      <dgm:t>
        <a:bodyPr/>
        <a:lstStyle/>
        <a:p>
          <a:endParaRPr lang="en-US"/>
        </a:p>
      </dgm:t>
    </dgm:pt>
    <dgm:pt modelId="{0E5AACCF-839E-4D9A-9DE7-6C4A47D9EDA7}">
      <dgm:prSet/>
      <dgm:spPr/>
      <dgm:t>
        <a:bodyPr/>
        <a:lstStyle/>
        <a:p>
          <a:r>
            <a:rPr lang="en-GB" dirty="0"/>
            <a:t>Hearing voices</a:t>
          </a:r>
          <a:endParaRPr lang="en-US" dirty="0"/>
        </a:p>
      </dgm:t>
    </dgm:pt>
    <dgm:pt modelId="{CBB4B5C4-93E7-4B35-9E67-6D058C56B396}" type="parTrans" cxnId="{3057281B-749E-4380-8811-39554CEFEE05}">
      <dgm:prSet/>
      <dgm:spPr/>
      <dgm:t>
        <a:bodyPr/>
        <a:lstStyle/>
        <a:p>
          <a:endParaRPr lang="en-US"/>
        </a:p>
      </dgm:t>
    </dgm:pt>
    <dgm:pt modelId="{88B4EDC2-3AC5-4721-BD18-4EB38C70CB2F}" type="sibTrans" cxnId="{3057281B-749E-4380-8811-39554CEFEE05}">
      <dgm:prSet/>
      <dgm:spPr/>
      <dgm:t>
        <a:bodyPr/>
        <a:lstStyle/>
        <a:p>
          <a:endParaRPr lang="en-US"/>
        </a:p>
      </dgm:t>
    </dgm:pt>
    <dgm:pt modelId="{2F559921-A03C-4D29-AF91-7ACFBD625E24}">
      <dgm:prSet/>
      <dgm:spPr/>
      <dgm:t>
        <a:bodyPr/>
        <a:lstStyle/>
        <a:p>
          <a:r>
            <a:rPr lang="en-GB" dirty="0"/>
            <a:t>Hypomania and mania</a:t>
          </a:r>
          <a:endParaRPr lang="en-US" dirty="0"/>
        </a:p>
      </dgm:t>
    </dgm:pt>
    <dgm:pt modelId="{37BEB558-5689-4308-A43E-A11C162A3CCE}" type="parTrans" cxnId="{B86F807E-57C1-49E6-B580-E1D8703A7117}">
      <dgm:prSet/>
      <dgm:spPr/>
      <dgm:t>
        <a:bodyPr/>
        <a:lstStyle/>
        <a:p>
          <a:endParaRPr lang="en-US"/>
        </a:p>
      </dgm:t>
    </dgm:pt>
    <dgm:pt modelId="{7505CDE2-EDFA-4906-B020-A6CF5FB9C0C9}" type="sibTrans" cxnId="{B86F807E-57C1-49E6-B580-E1D8703A7117}">
      <dgm:prSet/>
      <dgm:spPr/>
      <dgm:t>
        <a:bodyPr/>
        <a:lstStyle/>
        <a:p>
          <a:endParaRPr lang="en-US"/>
        </a:p>
      </dgm:t>
    </dgm:pt>
    <dgm:pt modelId="{3B223768-63B9-4FF8-86B6-3FEC41E87E64}">
      <dgm:prSet/>
      <dgm:spPr/>
      <dgm:t>
        <a:bodyPr/>
        <a:lstStyle/>
        <a:p>
          <a:r>
            <a:rPr lang="en-GB" dirty="0"/>
            <a:t>Loneliness</a:t>
          </a:r>
          <a:endParaRPr lang="en-US" dirty="0"/>
        </a:p>
      </dgm:t>
    </dgm:pt>
    <dgm:pt modelId="{3D245776-45AA-42A5-BC0A-3262FE43FC97}" type="parTrans" cxnId="{D60F37CB-52BC-4D42-9E70-9C8AFC7ABDD2}">
      <dgm:prSet/>
      <dgm:spPr/>
      <dgm:t>
        <a:bodyPr/>
        <a:lstStyle/>
        <a:p>
          <a:endParaRPr lang="en-US"/>
        </a:p>
      </dgm:t>
    </dgm:pt>
    <dgm:pt modelId="{5A3FF1C0-8D6C-4756-9E2B-E6248E83C6B1}" type="sibTrans" cxnId="{D60F37CB-52BC-4D42-9E70-9C8AFC7ABDD2}">
      <dgm:prSet/>
      <dgm:spPr/>
      <dgm:t>
        <a:bodyPr/>
        <a:lstStyle/>
        <a:p>
          <a:endParaRPr lang="en-US"/>
        </a:p>
      </dgm:t>
    </dgm:pt>
    <dgm:pt modelId="{1082A9F6-F88D-434C-9439-B4EA6DA5515F}">
      <dgm:prSet/>
      <dgm:spPr/>
      <dgm:t>
        <a:bodyPr/>
        <a:lstStyle/>
        <a:p>
          <a:r>
            <a:rPr lang="en-GB" dirty="0"/>
            <a:t>Obsessive-compulsive disorder (OCD)</a:t>
          </a:r>
          <a:endParaRPr lang="en-US" dirty="0"/>
        </a:p>
      </dgm:t>
    </dgm:pt>
    <dgm:pt modelId="{E3BBE50B-B464-41C5-879C-62EB9B299DD4}" type="parTrans" cxnId="{87821B2D-E30D-42F4-B2A7-5302BEAC512C}">
      <dgm:prSet/>
      <dgm:spPr/>
      <dgm:t>
        <a:bodyPr/>
        <a:lstStyle/>
        <a:p>
          <a:endParaRPr lang="en-US"/>
        </a:p>
      </dgm:t>
    </dgm:pt>
    <dgm:pt modelId="{954C8139-39C1-4E19-A8FB-202E737D41D9}" type="sibTrans" cxnId="{87821B2D-E30D-42F4-B2A7-5302BEAC512C}">
      <dgm:prSet/>
      <dgm:spPr/>
      <dgm:t>
        <a:bodyPr/>
        <a:lstStyle/>
        <a:p>
          <a:endParaRPr lang="en-US"/>
        </a:p>
      </dgm:t>
    </dgm:pt>
    <dgm:pt modelId="{CB9257E5-E4B5-4DFE-B322-FB2E28041BFE}">
      <dgm:prSet/>
      <dgm:spPr/>
      <dgm:t>
        <a:bodyPr/>
        <a:lstStyle/>
        <a:p>
          <a:r>
            <a:rPr lang="en-GB" dirty="0"/>
            <a:t>Paranoia</a:t>
          </a:r>
          <a:endParaRPr lang="en-US" dirty="0"/>
        </a:p>
      </dgm:t>
    </dgm:pt>
    <dgm:pt modelId="{C2B7DCE8-F9FF-44A0-8A8E-5190FFCFCB53}" type="parTrans" cxnId="{7A91F27D-21DF-4ECD-A4B5-FAFB0BB76359}">
      <dgm:prSet/>
      <dgm:spPr/>
      <dgm:t>
        <a:bodyPr/>
        <a:lstStyle/>
        <a:p>
          <a:endParaRPr lang="en-US"/>
        </a:p>
      </dgm:t>
    </dgm:pt>
    <dgm:pt modelId="{FC3DB5E8-50C3-4BE3-A942-A295BE622812}" type="sibTrans" cxnId="{7A91F27D-21DF-4ECD-A4B5-FAFB0BB76359}">
      <dgm:prSet/>
      <dgm:spPr/>
      <dgm:t>
        <a:bodyPr/>
        <a:lstStyle/>
        <a:p>
          <a:endParaRPr lang="en-US"/>
        </a:p>
      </dgm:t>
    </dgm:pt>
    <dgm:pt modelId="{A1F1BFB9-BC81-478A-9CB4-71F8C8699B2C}">
      <dgm:prSet/>
      <dgm:spPr/>
      <dgm:t>
        <a:bodyPr/>
        <a:lstStyle/>
        <a:p>
          <a:r>
            <a:rPr lang="en-GB" dirty="0"/>
            <a:t>Personality disorders</a:t>
          </a:r>
          <a:endParaRPr lang="en-US" dirty="0"/>
        </a:p>
      </dgm:t>
    </dgm:pt>
    <dgm:pt modelId="{74DEC91F-1623-4B5A-869C-D5BEEE285C74}" type="parTrans" cxnId="{345DEA7A-556A-49CA-9053-0E6684667F24}">
      <dgm:prSet/>
      <dgm:spPr/>
      <dgm:t>
        <a:bodyPr/>
        <a:lstStyle/>
        <a:p>
          <a:endParaRPr lang="en-US"/>
        </a:p>
      </dgm:t>
    </dgm:pt>
    <dgm:pt modelId="{1BA0DE61-2F59-4486-8D9C-5808D2616EAA}" type="sibTrans" cxnId="{345DEA7A-556A-49CA-9053-0E6684667F24}">
      <dgm:prSet/>
      <dgm:spPr/>
      <dgm:t>
        <a:bodyPr/>
        <a:lstStyle/>
        <a:p>
          <a:endParaRPr lang="en-US"/>
        </a:p>
      </dgm:t>
    </dgm:pt>
    <dgm:pt modelId="{F3D5E4E1-5DCB-4B37-B67D-AB553748E0A8}">
      <dgm:prSet/>
      <dgm:spPr/>
      <dgm:t>
        <a:bodyPr/>
        <a:lstStyle/>
        <a:p>
          <a:r>
            <a:rPr lang="en-GB" dirty="0"/>
            <a:t>Phobias</a:t>
          </a:r>
          <a:endParaRPr lang="en-US" dirty="0"/>
        </a:p>
      </dgm:t>
    </dgm:pt>
    <dgm:pt modelId="{30C206C8-365F-44CC-B307-BEBA5D261E0C}" type="parTrans" cxnId="{9D12AE5A-AD72-4D23-B19B-9551E6E95284}">
      <dgm:prSet/>
      <dgm:spPr/>
      <dgm:t>
        <a:bodyPr/>
        <a:lstStyle/>
        <a:p>
          <a:endParaRPr lang="en-US"/>
        </a:p>
      </dgm:t>
    </dgm:pt>
    <dgm:pt modelId="{5FAD6397-429A-4083-9F48-3945A8C52B6E}" type="sibTrans" cxnId="{9D12AE5A-AD72-4D23-B19B-9551E6E95284}">
      <dgm:prSet/>
      <dgm:spPr/>
      <dgm:t>
        <a:bodyPr/>
        <a:lstStyle/>
        <a:p>
          <a:endParaRPr lang="en-US"/>
        </a:p>
      </dgm:t>
    </dgm:pt>
    <dgm:pt modelId="{FB105342-5AE3-49C5-A5E2-FE04B6A89DA4}">
      <dgm:prSet/>
      <dgm:spPr/>
      <dgm:t>
        <a:bodyPr/>
        <a:lstStyle/>
        <a:p>
          <a:r>
            <a:rPr lang="en-GB" dirty="0"/>
            <a:t>Postnatal depression &amp; perinatal mental health</a:t>
          </a:r>
          <a:endParaRPr lang="en-US" dirty="0"/>
        </a:p>
      </dgm:t>
    </dgm:pt>
    <dgm:pt modelId="{B65B1983-6FBD-47D7-8F04-F298AFEB61F8}" type="parTrans" cxnId="{F24B1794-CEFB-4F9E-BF54-D20F228D4F46}">
      <dgm:prSet/>
      <dgm:spPr/>
      <dgm:t>
        <a:bodyPr/>
        <a:lstStyle/>
        <a:p>
          <a:endParaRPr lang="en-US"/>
        </a:p>
      </dgm:t>
    </dgm:pt>
    <dgm:pt modelId="{97721ED7-96A4-4679-A8C4-2E4F0FA903A6}" type="sibTrans" cxnId="{F24B1794-CEFB-4F9E-BF54-D20F228D4F46}">
      <dgm:prSet/>
      <dgm:spPr/>
      <dgm:t>
        <a:bodyPr/>
        <a:lstStyle/>
        <a:p>
          <a:endParaRPr lang="en-US"/>
        </a:p>
      </dgm:t>
    </dgm:pt>
    <dgm:pt modelId="{DA69EF24-6E0A-4C08-8AD4-AC306B5B9324}">
      <dgm:prSet/>
      <dgm:spPr/>
      <dgm:t>
        <a:bodyPr/>
        <a:lstStyle/>
        <a:p>
          <a:r>
            <a:rPr lang="en-GB" dirty="0"/>
            <a:t>Post-traumatic stress disorder (PTSD)</a:t>
          </a:r>
          <a:endParaRPr lang="en-US" dirty="0"/>
        </a:p>
      </dgm:t>
    </dgm:pt>
    <dgm:pt modelId="{3AE7F623-9B48-4202-BC65-1853CA269E54}" type="parTrans" cxnId="{10E6EE91-3D50-4741-A186-480A4C34A6E8}">
      <dgm:prSet/>
      <dgm:spPr/>
      <dgm:t>
        <a:bodyPr/>
        <a:lstStyle/>
        <a:p>
          <a:endParaRPr lang="en-US"/>
        </a:p>
      </dgm:t>
    </dgm:pt>
    <dgm:pt modelId="{43B2B61D-CA12-4012-B16A-22D2929D0ABD}" type="sibTrans" cxnId="{10E6EE91-3D50-4741-A186-480A4C34A6E8}">
      <dgm:prSet/>
      <dgm:spPr/>
      <dgm:t>
        <a:bodyPr/>
        <a:lstStyle/>
        <a:p>
          <a:endParaRPr lang="en-US"/>
        </a:p>
      </dgm:t>
    </dgm:pt>
    <dgm:pt modelId="{66B34DBD-B74C-4356-BADD-CCEB974E08AB}">
      <dgm:prSet/>
      <dgm:spPr/>
      <dgm:t>
        <a:bodyPr/>
        <a:lstStyle/>
        <a:p>
          <a:r>
            <a:rPr lang="en-GB" dirty="0"/>
            <a:t>Premenstrual dysphoric disorder (PMDD)</a:t>
          </a:r>
          <a:endParaRPr lang="en-US" dirty="0"/>
        </a:p>
      </dgm:t>
    </dgm:pt>
    <dgm:pt modelId="{7664C17B-CA55-4952-8038-4B4D18027489}" type="parTrans" cxnId="{046DAEEE-2C58-4CC8-9DD3-55F432845394}">
      <dgm:prSet/>
      <dgm:spPr/>
      <dgm:t>
        <a:bodyPr/>
        <a:lstStyle/>
        <a:p>
          <a:endParaRPr lang="en-US"/>
        </a:p>
      </dgm:t>
    </dgm:pt>
    <dgm:pt modelId="{54120E8B-5D05-47D9-A406-0B41FB0C8342}" type="sibTrans" cxnId="{046DAEEE-2C58-4CC8-9DD3-55F432845394}">
      <dgm:prSet/>
      <dgm:spPr/>
      <dgm:t>
        <a:bodyPr/>
        <a:lstStyle/>
        <a:p>
          <a:endParaRPr lang="en-US"/>
        </a:p>
      </dgm:t>
    </dgm:pt>
    <dgm:pt modelId="{B85CF4E4-472E-476F-BBB3-C5071EB1B006}">
      <dgm:prSet/>
      <dgm:spPr/>
      <dgm:t>
        <a:bodyPr/>
        <a:lstStyle/>
        <a:p>
          <a:r>
            <a:rPr lang="en-GB" dirty="0"/>
            <a:t>Psychosis</a:t>
          </a:r>
          <a:endParaRPr lang="en-US" dirty="0"/>
        </a:p>
      </dgm:t>
    </dgm:pt>
    <dgm:pt modelId="{E554D829-DCDA-4630-A8F6-5D7CD801BFF6}" type="parTrans" cxnId="{374297C0-0C39-48C3-9027-E527905BE4FE}">
      <dgm:prSet/>
      <dgm:spPr/>
      <dgm:t>
        <a:bodyPr/>
        <a:lstStyle/>
        <a:p>
          <a:endParaRPr lang="en-US"/>
        </a:p>
      </dgm:t>
    </dgm:pt>
    <dgm:pt modelId="{003AA768-131A-4585-805E-C7523A8D0992}" type="sibTrans" cxnId="{374297C0-0C39-48C3-9027-E527905BE4FE}">
      <dgm:prSet/>
      <dgm:spPr/>
      <dgm:t>
        <a:bodyPr/>
        <a:lstStyle/>
        <a:p>
          <a:endParaRPr lang="en-US"/>
        </a:p>
      </dgm:t>
    </dgm:pt>
    <dgm:pt modelId="{1D16D40F-FA81-42A4-975F-04EFC12157FA}">
      <dgm:prSet/>
      <dgm:spPr/>
      <dgm:t>
        <a:bodyPr/>
        <a:lstStyle/>
        <a:p>
          <a:r>
            <a:rPr lang="en-GB" dirty="0"/>
            <a:t>Drugs, alcohol and addiction</a:t>
          </a:r>
          <a:endParaRPr lang="en-US" dirty="0"/>
        </a:p>
      </dgm:t>
    </dgm:pt>
    <dgm:pt modelId="{27F098E3-5B87-4787-9999-215AC089C046}" type="parTrans" cxnId="{CF48FF5F-0659-4D4D-BC49-33F05C413423}">
      <dgm:prSet/>
      <dgm:spPr/>
      <dgm:t>
        <a:bodyPr/>
        <a:lstStyle/>
        <a:p>
          <a:endParaRPr lang="en-US"/>
        </a:p>
      </dgm:t>
    </dgm:pt>
    <dgm:pt modelId="{EC1715F3-26B5-4F84-A130-24CC8EA1D088}" type="sibTrans" cxnId="{CF48FF5F-0659-4D4D-BC49-33F05C413423}">
      <dgm:prSet/>
      <dgm:spPr/>
      <dgm:t>
        <a:bodyPr/>
        <a:lstStyle/>
        <a:p>
          <a:endParaRPr lang="en-US"/>
        </a:p>
      </dgm:t>
    </dgm:pt>
    <dgm:pt modelId="{83B1CCDA-CE14-4022-ADE1-216081C7957C}">
      <dgm:prSet/>
      <dgm:spPr/>
      <dgm:t>
        <a:bodyPr/>
        <a:lstStyle/>
        <a:p>
          <a:r>
            <a:rPr lang="en-GB" dirty="0"/>
            <a:t>Schizophrenia</a:t>
          </a:r>
          <a:endParaRPr lang="en-US" dirty="0"/>
        </a:p>
      </dgm:t>
    </dgm:pt>
    <dgm:pt modelId="{471D5166-1735-4171-84F3-56440B43B97C}" type="parTrans" cxnId="{1C37910A-F003-4C8D-91D3-F2E6E738126D}">
      <dgm:prSet/>
      <dgm:spPr/>
      <dgm:t>
        <a:bodyPr/>
        <a:lstStyle/>
        <a:p>
          <a:endParaRPr lang="en-US"/>
        </a:p>
      </dgm:t>
    </dgm:pt>
    <dgm:pt modelId="{A13F83AA-C4B9-4BCA-BB92-B20563986CB1}" type="sibTrans" cxnId="{1C37910A-F003-4C8D-91D3-F2E6E738126D}">
      <dgm:prSet/>
      <dgm:spPr/>
      <dgm:t>
        <a:bodyPr/>
        <a:lstStyle/>
        <a:p>
          <a:endParaRPr lang="en-US"/>
        </a:p>
      </dgm:t>
    </dgm:pt>
    <dgm:pt modelId="{75FCC4E3-52CE-4079-9F0D-13908F0088D5}">
      <dgm:prSet/>
      <dgm:spPr/>
      <dgm:t>
        <a:bodyPr/>
        <a:lstStyle/>
        <a:p>
          <a:r>
            <a:rPr lang="en-GB" dirty="0"/>
            <a:t>Seasonal affective disorder (SAD)</a:t>
          </a:r>
          <a:endParaRPr lang="en-US" dirty="0"/>
        </a:p>
      </dgm:t>
    </dgm:pt>
    <dgm:pt modelId="{D7B42D68-CDEE-4131-8470-FFBBD38040B8}" type="parTrans" cxnId="{645868B2-803E-4C5B-A96F-5977FF9FBAE2}">
      <dgm:prSet/>
      <dgm:spPr/>
      <dgm:t>
        <a:bodyPr/>
        <a:lstStyle/>
        <a:p>
          <a:endParaRPr lang="en-US"/>
        </a:p>
      </dgm:t>
    </dgm:pt>
    <dgm:pt modelId="{B0AC5174-9B57-448A-BDC7-106DD9DA8AB2}" type="sibTrans" cxnId="{645868B2-803E-4C5B-A96F-5977FF9FBAE2}">
      <dgm:prSet/>
      <dgm:spPr/>
      <dgm:t>
        <a:bodyPr/>
        <a:lstStyle/>
        <a:p>
          <a:endParaRPr lang="en-US"/>
        </a:p>
      </dgm:t>
    </dgm:pt>
    <dgm:pt modelId="{5974C1BF-5A10-48E9-8294-B1234ACF937D}">
      <dgm:prSet/>
      <dgm:spPr/>
      <dgm:t>
        <a:bodyPr/>
        <a:lstStyle/>
        <a:p>
          <a:r>
            <a:rPr lang="en-GB" dirty="0"/>
            <a:t>Self esteem</a:t>
          </a:r>
          <a:endParaRPr lang="en-US" dirty="0"/>
        </a:p>
      </dgm:t>
    </dgm:pt>
    <dgm:pt modelId="{2A1C32DC-78D4-40E1-BEF2-03F271BE020D}" type="parTrans" cxnId="{68A262A8-FAD2-4F4E-A9C0-4B16F62A6E48}">
      <dgm:prSet/>
      <dgm:spPr/>
      <dgm:t>
        <a:bodyPr/>
        <a:lstStyle/>
        <a:p>
          <a:endParaRPr lang="en-US"/>
        </a:p>
      </dgm:t>
    </dgm:pt>
    <dgm:pt modelId="{CE0593B4-2F68-46AA-B855-0C1B176D40AC}" type="sibTrans" cxnId="{68A262A8-FAD2-4F4E-A9C0-4B16F62A6E48}">
      <dgm:prSet/>
      <dgm:spPr/>
      <dgm:t>
        <a:bodyPr/>
        <a:lstStyle/>
        <a:p>
          <a:endParaRPr lang="en-US"/>
        </a:p>
      </dgm:t>
    </dgm:pt>
    <dgm:pt modelId="{153C86CF-A136-4115-BFCF-3533A3E6B912}">
      <dgm:prSet/>
      <dgm:spPr/>
      <dgm:t>
        <a:bodyPr/>
        <a:lstStyle/>
        <a:p>
          <a:r>
            <a:rPr lang="en-GB" dirty="0"/>
            <a:t>Self-harm</a:t>
          </a:r>
          <a:endParaRPr lang="en-US" dirty="0"/>
        </a:p>
      </dgm:t>
    </dgm:pt>
    <dgm:pt modelId="{925195A1-6DC5-46DC-8469-C4DC2B93DFE3}" type="parTrans" cxnId="{36FF2BF4-78B1-49F8-B4A6-E4C39A316D3F}">
      <dgm:prSet/>
      <dgm:spPr/>
      <dgm:t>
        <a:bodyPr/>
        <a:lstStyle/>
        <a:p>
          <a:endParaRPr lang="en-US"/>
        </a:p>
      </dgm:t>
    </dgm:pt>
    <dgm:pt modelId="{3DD2FFC6-7ED8-4A84-98CE-182CAED7610F}" type="sibTrans" cxnId="{36FF2BF4-78B1-49F8-B4A6-E4C39A316D3F}">
      <dgm:prSet/>
      <dgm:spPr/>
      <dgm:t>
        <a:bodyPr/>
        <a:lstStyle/>
        <a:p>
          <a:endParaRPr lang="en-US"/>
        </a:p>
      </dgm:t>
    </dgm:pt>
    <dgm:pt modelId="{6407EE12-F464-4DDC-BA6B-C8D0C64F4EF5}">
      <dgm:prSet/>
      <dgm:spPr/>
      <dgm:t>
        <a:bodyPr/>
        <a:lstStyle/>
        <a:p>
          <a:r>
            <a:rPr lang="en-GB" dirty="0"/>
            <a:t>Sleep problems</a:t>
          </a:r>
          <a:endParaRPr lang="en-US" dirty="0"/>
        </a:p>
      </dgm:t>
    </dgm:pt>
    <dgm:pt modelId="{5605E8EE-9861-4613-814A-6D946924A482}" type="parTrans" cxnId="{80D46220-6DCE-423E-BFA2-312B5F10DEAE}">
      <dgm:prSet/>
      <dgm:spPr/>
      <dgm:t>
        <a:bodyPr/>
        <a:lstStyle/>
        <a:p>
          <a:endParaRPr lang="en-US"/>
        </a:p>
      </dgm:t>
    </dgm:pt>
    <dgm:pt modelId="{587763D1-AA02-46BA-95EE-22699DDC7F29}" type="sibTrans" cxnId="{80D46220-6DCE-423E-BFA2-312B5F10DEAE}">
      <dgm:prSet/>
      <dgm:spPr/>
      <dgm:t>
        <a:bodyPr/>
        <a:lstStyle/>
        <a:p>
          <a:endParaRPr lang="en-US"/>
        </a:p>
      </dgm:t>
    </dgm:pt>
    <dgm:pt modelId="{B2B96902-C900-497F-BDAC-D7F764C8BE03}">
      <dgm:prSet/>
      <dgm:spPr/>
      <dgm:t>
        <a:bodyPr/>
        <a:lstStyle/>
        <a:p>
          <a:r>
            <a:rPr lang="en-GB" dirty="0"/>
            <a:t>Suicidal feelings</a:t>
          </a:r>
          <a:endParaRPr lang="en-US" dirty="0"/>
        </a:p>
      </dgm:t>
    </dgm:pt>
    <dgm:pt modelId="{5CF40164-913E-462C-912A-9D2DA44CC0EF}" type="parTrans" cxnId="{57268582-BBBD-4022-81AD-FFADEB62A22A}">
      <dgm:prSet/>
      <dgm:spPr/>
      <dgm:t>
        <a:bodyPr/>
        <a:lstStyle/>
        <a:p>
          <a:endParaRPr lang="en-US"/>
        </a:p>
      </dgm:t>
    </dgm:pt>
    <dgm:pt modelId="{B7CC8581-BE9A-4835-AA6E-F76ACD487937}" type="sibTrans" cxnId="{57268582-BBBD-4022-81AD-FFADEB62A22A}">
      <dgm:prSet/>
      <dgm:spPr/>
      <dgm:t>
        <a:bodyPr/>
        <a:lstStyle/>
        <a:p>
          <a:endParaRPr lang="en-US"/>
        </a:p>
      </dgm:t>
    </dgm:pt>
    <dgm:pt modelId="{21CAFFEA-AE63-4122-B630-57074E977380}">
      <dgm:prSet/>
      <dgm:spPr/>
      <dgm:t>
        <a:bodyPr/>
        <a:lstStyle/>
        <a:p>
          <a:r>
            <a:rPr lang="en-GB" dirty="0"/>
            <a:t>Trauma  </a:t>
          </a:r>
          <a:endParaRPr lang="en-US" dirty="0"/>
        </a:p>
      </dgm:t>
    </dgm:pt>
    <dgm:pt modelId="{6F7D8BF5-CBFF-4183-B090-6DCB1B2F212A}" type="parTrans" cxnId="{5C1BD8C8-DF2D-49B6-ABD0-22F06BB90B83}">
      <dgm:prSet/>
      <dgm:spPr/>
      <dgm:t>
        <a:bodyPr/>
        <a:lstStyle/>
        <a:p>
          <a:endParaRPr lang="en-US"/>
        </a:p>
      </dgm:t>
    </dgm:pt>
    <dgm:pt modelId="{0343126C-AE87-44B6-BAE8-7D9D461FE1A2}" type="sibTrans" cxnId="{5C1BD8C8-DF2D-49B6-ABD0-22F06BB90B83}">
      <dgm:prSet/>
      <dgm:spPr/>
      <dgm:t>
        <a:bodyPr/>
        <a:lstStyle/>
        <a:p>
          <a:endParaRPr lang="en-US"/>
        </a:p>
      </dgm:t>
    </dgm:pt>
    <dgm:pt modelId="{8D0200E6-DAFF-4316-A1A9-39E1B8D088FD}" type="pres">
      <dgm:prSet presAssocID="{2FD3EEBA-2397-498E-960B-1B145BC78E06}" presName="diagram" presStyleCnt="0">
        <dgm:presLayoutVars>
          <dgm:dir/>
          <dgm:resizeHandles val="exact"/>
        </dgm:presLayoutVars>
      </dgm:prSet>
      <dgm:spPr/>
    </dgm:pt>
    <dgm:pt modelId="{F6E64DB7-9B20-4DF6-A311-0556E39849F8}" type="pres">
      <dgm:prSet presAssocID="{934F1E90-DB26-455C-A167-2EBEEB0CAD74}" presName="node" presStyleLbl="node1" presStyleIdx="0" presStyleCnt="25">
        <dgm:presLayoutVars>
          <dgm:bulletEnabled val="1"/>
        </dgm:presLayoutVars>
      </dgm:prSet>
      <dgm:spPr/>
    </dgm:pt>
    <dgm:pt modelId="{6E1C04AE-39EB-48D7-807A-3BAC863ADEA2}" type="pres">
      <dgm:prSet presAssocID="{50348172-FFB5-486C-8CD1-60C6CA991B64}" presName="sibTrans" presStyleCnt="0"/>
      <dgm:spPr/>
    </dgm:pt>
    <dgm:pt modelId="{644E62BF-CDF0-4672-8CD4-642E0ACEABA6}" type="pres">
      <dgm:prSet presAssocID="{B25F8AE5-6A67-4A2D-A18A-26C8381F9705}" presName="node" presStyleLbl="node1" presStyleIdx="1" presStyleCnt="25">
        <dgm:presLayoutVars>
          <dgm:bulletEnabled val="1"/>
        </dgm:presLayoutVars>
      </dgm:prSet>
      <dgm:spPr/>
    </dgm:pt>
    <dgm:pt modelId="{08587B5E-73D5-4197-9648-70F9EA6FE74F}" type="pres">
      <dgm:prSet presAssocID="{7BFC3FE1-D9CE-4D45-9446-E911E91DF201}" presName="sibTrans" presStyleCnt="0"/>
      <dgm:spPr/>
    </dgm:pt>
    <dgm:pt modelId="{E8FAC25D-9754-441F-B137-77E409BE4BFC}" type="pres">
      <dgm:prSet presAssocID="{5E13AD8F-B407-4FDA-BB94-3E1DADBCD0BB}" presName="node" presStyleLbl="node1" presStyleIdx="2" presStyleCnt="25">
        <dgm:presLayoutVars>
          <dgm:bulletEnabled val="1"/>
        </dgm:presLayoutVars>
      </dgm:prSet>
      <dgm:spPr/>
    </dgm:pt>
    <dgm:pt modelId="{3B856955-5087-4B84-9D12-D76BEA110D4E}" type="pres">
      <dgm:prSet presAssocID="{E708EDA7-64AF-4809-BAD4-19504A81323F}" presName="sibTrans" presStyleCnt="0"/>
      <dgm:spPr/>
    </dgm:pt>
    <dgm:pt modelId="{F7764CA6-D825-478E-884F-478A9228CD13}" type="pres">
      <dgm:prSet presAssocID="{E8882964-620E-4AFB-89B7-08853B792666}" presName="node" presStyleLbl="node1" presStyleIdx="3" presStyleCnt="25">
        <dgm:presLayoutVars>
          <dgm:bulletEnabled val="1"/>
        </dgm:presLayoutVars>
      </dgm:prSet>
      <dgm:spPr/>
    </dgm:pt>
    <dgm:pt modelId="{176D4BD2-F468-46B4-BEC1-95AB11AEDA27}" type="pres">
      <dgm:prSet presAssocID="{5897FDD3-DE54-4A55-83D3-3A2FB1DCDC54}" presName="sibTrans" presStyleCnt="0"/>
      <dgm:spPr/>
    </dgm:pt>
    <dgm:pt modelId="{6614D43A-34AC-4DEF-A443-530541728AA3}" type="pres">
      <dgm:prSet presAssocID="{BC10FFB8-1AE1-4196-9723-025E1521D928}" presName="node" presStyleLbl="node1" presStyleIdx="4" presStyleCnt="25">
        <dgm:presLayoutVars>
          <dgm:bulletEnabled val="1"/>
        </dgm:presLayoutVars>
      </dgm:prSet>
      <dgm:spPr/>
    </dgm:pt>
    <dgm:pt modelId="{AFF20F99-1568-496C-8D32-607704182D7D}" type="pres">
      <dgm:prSet presAssocID="{D0E9DDAC-DFE1-43D0-A3D7-56FA2D547FE0}" presName="sibTrans" presStyleCnt="0"/>
      <dgm:spPr/>
    </dgm:pt>
    <dgm:pt modelId="{705D8E1B-B254-412A-B90E-3966D4A224C6}" type="pres">
      <dgm:prSet presAssocID="{93B7BCA0-89C4-482C-B946-895FCD47E339}" presName="node" presStyleLbl="node1" presStyleIdx="5" presStyleCnt="25">
        <dgm:presLayoutVars>
          <dgm:bulletEnabled val="1"/>
        </dgm:presLayoutVars>
      </dgm:prSet>
      <dgm:spPr/>
    </dgm:pt>
    <dgm:pt modelId="{3FD3CC89-0004-4D29-95A1-85C575D0888D}" type="pres">
      <dgm:prSet presAssocID="{9537A053-355B-4932-AE7F-D16B467A1F16}" presName="sibTrans" presStyleCnt="0"/>
      <dgm:spPr/>
    </dgm:pt>
    <dgm:pt modelId="{648D8420-8ED6-49A0-9BE1-3CA622EAB7CE}" type="pres">
      <dgm:prSet presAssocID="{0E5AACCF-839E-4D9A-9DE7-6C4A47D9EDA7}" presName="node" presStyleLbl="node1" presStyleIdx="6" presStyleCnt="25">
        <dgm:presLayoutVars>
          <dgm:bulletEnabled val="1"/>
        </dgm:presLayoutVars>
      </dgm:prSet>
      <dgm:spPr/>
    </dgm:pt>
    <dgm:pt modelId="{B7496B57-73AA-48E9-97F0-D78FDF0A95DB}" type="pres">
      <dgm:prSet presAssocID="{88B4EDC2-3AC5-4721-BD18-4EB38C70CB2F}" presName="sibTrans" presStyleCnt="0"/>
      <dgm:spPr/>
    </dgm:pt>
    <dgm:pt modelId="{E2E4D651-D918-482A-AB08-385C5C89E19A}" type="pres">
      <dgm:prSet presAssocID="{2F559921-A03C-4D29-AF91-7ACFBD625E24}" presName="node" presStyleLbl="node1" presStyleIdx="7" presStyleCnt="25">
        <dgm:presLayoutVars>
          <dgm:bulletEnabled val="1"/>
        </dgm:presLayoutVars>
      </dgm:prSet>
      <dgm:spPr/>
    </dgm:pt>
    <dgm:pt modelId="{8EA86A40-EDF6-42FD-A180-642927D17092}" type="pres">
      <dgm:prSet presAssocID="{7505CDE2-EDFA-4906-B020-A6CF5FB9C0C9}" presName="sibTrans" presStyleCnt="0"/>
      <dgm:spPr/>
    </dgm:pt>
    <dgm:pt modelId="{7B53B50D-E9CF-4E89-8B78-F5C5766C38AD}" type="pres">
      <dgm:prSet presAssocID="{3B223768-63B9-4FF8-86B6-3FEC41E87E64}" presName="node" presStyleLbl="node1" presStyleIdx="8" presStyleCnt="25">
        <dgm:presLayoutVars>
          <dgm:bulletEnabled val="1"/>
        </dgm:presLayoutVars>
      </dgm:prSet>
      <dgm:spPr/>
    </dgm:pt>
    <dgm:pt modelId="{C89F13AD-1514-4752-98E4-46D25C440431}" type="pres">
      <dgm:prSet presAssocID="{5A3FF1C0-8D6C-4756-9E2B-E6248E83C6B1}" presName="sibTrans" presStyleCnt="0"/>
      <dgm:spPr/>
    </dgm:pt>
    <dgm:pt modelId="{DF039374-4C21-4C77-B583-EFDEF09DA0D4}" type="pres">
      <dgm:prSet presAssocID="{1082A9F6-F88D-434C-9439-B4EA6DA5515F}" presName="node" presStyleLbl="node1" presStyleIdx="9" presStyleCnt="25">
        <dgm:presLayoutVars>
          <dgm:bulletEnabled val="1"/>
        </dgm:presLayoutVars>
      </dgm:prSet>
      <dgm:spPr/>
    </dgm:pt>
    <dgm:pt modelId="{3CD29AD4-E37E-4672-9D33-FAEFD0F7E796}" type="pres">
      <dgm:prSet presAssocID="{954C8139-39C1-4E19-A8FB-202E737D41D9}" presName="sibTrans" presStyleCnt="0"/>
      <dgm:spPr/>
    </dgm:pt>
    <dgm:pt modelId="{9B37F436-2E41-4B37-8866-52B4F61A5EB0}" type="pres">
      <dgm:prSet presAssocID="{CB9257E5-E4B5-4DFE-B322-FB2E28041BFE}" presName="node" presStyleLbl="node1" presStyleIdx="10" presStyleCnt="25">
        <dgm:presLayoutVars>
          <dgm:bulletEnabled val="1"/>
        </dgm:presLayoutVars>
      </dgm:prSet>
      <dgm:spPr/>
    </dgm:pt>
    <dgm:pt modelId="{5893AEDB-19F3-441E-B67C-0629B149F934}" type="pres">
      <dgm:prSet presAssocID="{FC3DB5E8-50C3-4BE3-A942-A295BE622812}" presName="sibTrans" presStyleCnt="0"/>
      <dgm:spPr/>
    </dgm:pt>
    <dgm:pt modelId="{A04A96C0-A214-4351-8B4A-80D5AE1DE69B}" type="pres">
      <dgm:prSet presAssocID="{A1F1BFB9-BC81-478A-9CB4-71F8C8699B2C}" presName="node" presStyleLbl="node1" presStyleIdx="11" presStyleCnt="25">
        <dgm:presLayoutVars>
          <dgm:bulletEnabled val="1"/>
        </dgm:presLayoutVars>
      </dgm:prSet>
      <dgm:spPr/>
    </dgm:pt>
    <dgm:pt modelId="{8A804162-4A1A-4C7B-96E3-40DFC27A1A90}" type="pres">
      <dgm:prSet presAssocID="{1BA0DE61-2F59-4486-8D9C-5808D2616EAA}" presName="sibTrans" presStyleCnt="0"/>
      <dgm:spPr/>
    </dgm:pt>
    <dgm:pt modelId="{C3F54649-7A01-48BD-B64C-FAB6AE78EA97}" type="pres">
      <dgm:prSet presAssocID="{F3D5E4E1-5DCB-4B37-B67D-AB553748E0A8}" presName="node" presStyleLbl="node1" presStyleIdx="12" presStyleCnt="25">
        <dgm:presLayoutVars>
          <dgm:bulletEnabled val="1"/>
        </dgm:presLayoutVars>
      </dgm:prSet>
      <dgm:spPr/>
    </dgm:pt>
    <dgm:pt modelId="{F58E973D-8122-498F-B022-6C3C4F6C910C}" type="pres">
      <dgm:prSet presAssocID="{5FAD6397-429A-4083-9F48-3945A8C52B6E}" presName="sibTrans" presStyleCnt="0"/>
      <dgm:spPr/>
    </dgm:pt>
    <dgm:pt modelId="{A92B6B35-EF94-499F-B24B-2645257C2C6D}" type="pres">
      <dgm:prSet presAssocID="{FB105342-5AE3-49C5-A5E2-FE04B6A89DA4}" presName="node" presStyleLbl="node1" presStyleIdx="13" presStyleCnt="25">
        <dgm:presLayoutVars>
          <dgm:bulletEnabled val="1"/>
        </dgm:presLayoutVars>
      </dgm:prSet>
      <dgm:spPr/>
    </dgm:pt>
    <dgm:pt modelId="{AA5EF4B6-34B7-41C7-9955-0A750F6F4129}" type="pres">
      <dgm:prSet presAssocID="{97721ED7-96A4-4679-A8C4-2E4F0FA903A6}" presName="sibTrans" presStyleCnt="0"/>
      <dgm:spPr/>
    </dgm:pt>
    <dgm:pt modelId="{38283A2B-3607-477A-ACA5-AF83F7A24D58}" type="pres">
      <dgm:prSet presAssocID="{DA69EF24-6E0A-4C08-8AD4-AC306B5B9324}" presName="node" presStyleLbl="node1" presStyleIdx="14" presStyleCnt="25">
        <dgm:presLayoutVars>
          <dgm:bulletEnabled val="1"/>
        </dgm:presLayoutVars>
      </dgm:prSet>
      <dgm:spPr/>
    </dgm:pt>
    <dgm:pt modelId="{CB305CB9-02E3-481A-BF4F-8DE2D7A51372}" type="pres">
      <dgm:prSet presAssocID="{43B2B61D-CA12-4012-B16A-22D2929D0ABD}" presName="sibTrans" presStyleCnt="0"/>
      <dgm:spPr/>
    </dgm:pt>
    <dgm:pt modelId="{102F15FD-5051-4E44-B587-27D8F1350D15}" type="pres">
      <dgm:prSet presAssocID="{66B34DBD-B74C-4356-BADD-CCEB974E08AB}" presName="node" presStyleLbl="node1" presStyleIdx="15" presStyleCnt="25">
        <dgm:presLayoutVars>
          <dgm:bulletEnabled val="1"/>
        </dgm:presLayoutVars>
      </dgm:prSet>
      <dgm:spPr/>
    </dgm:pt>
    <dgm:pt modelId="{8536D83D-5BDA-4907-BD05-C627BAFF3AE3}" type="pres">
      <dgm:prSet presAssocID="{54120E8B-5D05-47D9-A406-0B41FB0C8342}" presName="sibTrans" presStyleCnt="0"/>
      <dgm:spPr/>
    </dgm:pt>
    <dgm:pt modelId="{4AEE9720-0571-42BD-8228-99D74F154FCD}" type="pres">
      <dgm:prSet presAssocID="{B85CF4E4-472E-476F-BBB3-C5071EB1B006}" presName="node" presStyleLbl="node1" presStyleIdx="16" presStyleCnt="25">
        <dgm:presLayoutVars>
          <dgm:bulletEnabled val="1"/>
        </dgm:presLayoutVars>
      </dgm:prSet>
      <dgm:spPr/>
    </dgm:pt>
    <dgm:pt modelId="{6728D4DB-A799-4910-B5DF-C279BEB27CFE}" type="pres">
      <dgm:prSet presAssocID="{003AA768-131A-4585-805E-C7523A8D0992}" presName="sibTrans" presStyleCnt="0"/>
      <dgm:spPr/>
    </dgm:pt>
    <dgm:pt modelId="{2FFF9001-B9B7-4C26-BF86-06E49513E237}" type="pres">
      <dgm:prSet presAssocID="{1D16D40F-FA81-42A4-975F-04EFC12157FA}" presName="node" presStyleLbl="node1" presStyleIdx="17" presStyleCnt="25">
        <dgm:presLayoutVars>
          <dgm:bulletEnabled val="1"/>
        </dgm:presLayoutVars>
      </dgm:prSet>
      <dgm:spPr/>
    </dgm:pt>
    <dgm:pt modelId="{6D8C567D-D87A-4865-954F-7DDB6974F85B}" type="pres">
      <dgm:prSet presAssocID="{EC1715F3-26B5-4F84-A130-24CC8EA1D088}" presName="sibTrans" presStyleCnt="0"/>
      <dgm:spPr/>
    </dgm:pt>
    <dgm:pt modelId="{BCE6B60D-C4CB-48B9-A258-3EB9E6E22F11}" type="pres">
      <dgm:prSet presAssocID="{83B1CCDA-CE14-4022-ADE1-216081C7957C}" presName="node" presStyleLbl="node1" presStyleIdx="18" presStyleCnt="25">
        <dgm:presLayoutVars>
          <dgm:bulletEnabled val="1"/>
        </dgm:presLayoutVars>
      </dgm:prSet>
      <dgm:spPr/>
    </dgm:pt>
    <dgm:pt modelId="{406BB75D-9E7B-4986-A77F-77916D914E97}" type="pres">
      <dgm:prSet presAssocID="{A13F83AA-C4B9-4BCA-BB92-B20563986CB1}" presName="sibTrans" presStyleCnt="0"/>
      <dgm:spPr/>
    </dgm:pt>
    <dgm:pt modelId="{026C7599-86A4-4C7F-9282-04C7F3FD9233}" type="pres">
      <dgm:prSet presAssocID="{75FCC4E3-52CE-4079-9F0D-13908F0088D5}" presName="node" presStyleLbl="node1" presStyleIdx="19" presStyleCnt="25">
        <dgm:presLayoutVars>
          <dgm:bulletEnabled val="1"/>
        </dgm:presLayoutVars>
      </dgm:prSet>
      <dgm:spPr/>
    </dgm:pt>
    <dgm:pt modelId="{27814F57-172D-42C4-ADFD-F1F96465317A}" type="pres">
      <dgm:prSet presAssocID="{B0AC5174-9B57-448A-BDC7-106DD9DA8AB2}" presName="sibTrans" presStyleCnt="0"/>
      <dgm:spPr/>
    </dgm:pt>
    <dgm:pt modelId="{7A2C4E46-E3A6-46FA-914F-519FC983C28D}" type="pres">
      <dgm:prSet presAssocID="{5974C1BF-5A10-48E9-8294-B1234ACF937D}" presName="node" presStyleLbl="node1" presStyleIdx="20" presStyleCnt="25">
        <dgm:presLayoutVars>
          <dgm:bulletEnabled val="1"/>
        </dgm:presLayoutVars>
      </dgm:prSet>
      <dgm:spPr/>
    </dgm:pt>
    <dgm:pt modelId="{9C5094A1-448C-4380-81E7-0F993E139623}" type="pres">
      <dgm:prSet presAssocID="{CE0593B4-2F68-46AA-B855-0C1B176D40AC}" presName="sibTrans" presStyleCnt="0"/>
      <dgm:spPr/>
    </dgm:pt>
    <dgm:pt modelId="{1ABE8CB4-B0BA-43F8-8AEC-F95CA5C03956}" type="pres">
      <dgm:prSet presAssocID="{153C86CF-A136-4115-BFCF-3533A3E6B912}" presName="node" presStyleLbl="node1" presStyleIdx="21" presStyleCnt="25">
        <dgm:presLayoutVars>
          <dgm:bulletEnabled val="1"/>
        </dgm:presLayoutVars>
      </dgm:prSet>
      <dgm:spPr/>
    </dgm:pt>
    <dgm:pt modelId="{09C28608-2BF7-4F66-B41C-97336E4B73B0}" type="pres">
      <dgm:prSet presAssocID="{3DD2FFC6-7ED8-4A84-98CE-182CAED7610F}" presName="sibTrans" presStyleCnt="0"/>
      <dgm:spPr/>
    </dgm:pt>
    <dgm:pt modelId="{8CBB27ED-9EAA-4272-BD1B-0AB25A879DAD}" type="pres">
      <dgm:prSet presAssocID="{6407EE12-F464-4DDC-BA6B-C8D0C64F4EF5}" presName="node" presStyleLbl="node1" presStyleIdx="22" presStyleCnt="25">
        <dgm:presLayoutVars>
          <dgm:bulletEnabled val="1"/>
        </dgm:presLayoutVars>
      </dgm:prSet>
      <dgm:spPr/>
    </dgm:pt>
    <dgm:pt modelId="{19F60011-BFF9-4678-AA7E-0430293B7934}" type="pres">
      <dgm:prSet presAssocID="{587763D1-AA02-46BA-95EE-22699DDC7F29}" presName="sibTrans" presStyleCnt="0"/>
      <dgm:spPr/>
    </dgm:pt>
    <dgm:pt modelId="{8297FA44-A34D-4FAD-9314-A500932BDED5}" type="pres">
      <dgm:prSet presAssocID="{B2B96902-C900-497F-BDAC-D7F764C8BE03}" presName="node" presStyleLbl="node1" presStyleIdx="23" presStyleCnt="25">
        <dgm:presLayoutVars>
          <dgm:bulletEnabled val="1"/>
        </dgm:presLayoutVars>
      </dgm:prSet>
      <dgm:spPr/>
    </dgm:pt>
    <dgm:pt modelId="{6F5C694F-28BD-4A2C-9948-9F168FBB1D87}" type="pres">
      <dgm:prSet presAssocID="{B7CC8581-BE9A-4835-AA6E-F76ACD487937}" presName="sibTrans" presStyleCnt="0"/>
      <dgm:spPr/>
    </dgm:pt>
    <dgm:pt modelId="{6249CAF1-5579-4A79-AB15-378184057159}" type="pres">
      <dgm:prSet presAssocID="{21CAFFEA-AE63-4122-B630-57074E977380}" presName="node" presStyleLbl="node1" presStyleIdx="24" presStyleCnt="25">
        <dgm:presLayoutVars>
          <dgm:bulletEnabled val="1"/>
        </dgm:presLayoutVars>
      </dgm:prSet>
      <dgm:spPr/>
    </dgm:pt>
  </dgm:ptLst>
  <dgm:cxnLst>
    <dgm:cxn modelId="{1C37910A-F003-4C8D-91D3-F2E6E738126D}" srcId="{2FD3EEBA-2397-498E-960B-1B145BC78E06}" destId="{83B1CCDA-CE14-4022-ADE1-216081C7957C}" srcOrd="18" destOrd="0" parTransId="{471D5166-1735-4171-84F3-56440B43B97C}" sibTransId="{A13F83AA-C4B9-4BCA-BB92-B20563986CB1}"/>
    <dgm:cxn modelId="{3D906E17-9450-4B33-A688-21F3A9FBD871}" srcId="{2FD3EEBA-2397-498E-960B-1B145BC78E06}" destId="{BC10FFB8-1AE1-4196-9723-025E1521D928}" srcOrd="4" destOrd="0" parTransId="{E08F0E7D-FE15-48BD-BEEB-FCD5354E1F0E}" sibTransId="{D0E9DDAC-DFE1-43D0-A3D7-56FA2D547FE0}"/>
    <dgm:cxn modelId="{3057281B-749E-4380-8811-39554CEFEE05}" srcId="{2FD3EEBA-2397-498E-960B-1B145BC78E06}" destId="{0E5AACCF-839E-4D9A-9DE7-6C4A47D9EDA7}" srcOrd="6" destOrd="0" parTransId="{CBB4B5C4-93E7-4B35-9E67-6D058C56B396}" sibTransId="{88B4EDC2-3AC5-4721-BD18-4EB38C70CB2F}"/>
    <dgm:cxn modelId="{F18BEC1C-F4EA-49BE-90B5-7642E0143EBC}" srcId="{2FD3EEBA-2397-498E-960B-1B145BC78E06}" destId="{93B7BCA0-89C4-482C-B946-895FCD47E339}" srcOrd="5" destOrd="0" parTransId="{10781970-D1C0-4F80-9DA1-65723DD691F7}" sibTransId="{9537A053-355B-4932-AE7F-D16B467A1F16}"/>
    <dgm:cxn modelId="{11B1081D-5F83-42C9-82F6-F2FB9F896095}" type="presOf" srcId="{1D16D40F-FA81-42A4-975F-04EFC12157FA}" destId="{2FFF9001-B9B7-4C26-BF86-06E49513E237}" srcOrd="0" destOrd="0" presId="urn:microsoft.com/office/officeart/2005/8/layout/default"/>
    <dgm:cxn modelId="{80D46220-6DCE-423E-BFA2-312B5F10DEAE}" srcId="{2FD3EEBA-2397-498E-960B-1B145BC78E06}" destId="{6407EE12-F464-4DDC-BA6B-C8D0C64F4EF5}" srcOrd="22" destOrd="0" parTransId="{5605E8EE-9861-4613-814A-6D946924A482}" sibTransId="{587763D1-AA02-46BA-95EE-22699DDC7F29}"/>
    <dgm:cxn modelId="{4B302F21-A518-48CE-BA99-2C149B8965DF}" type="presOf" srcId="{3B223768-63B9-4FF8-86B6-3FEC41E87E64}" destId="{7B53B50D-E9CF-4E89-8B78-F5C5766C38AD}" srcOrd="0" destOrd="0" presId="urn:microsoft.com/office/officeart/2005/8/layout/default"/>
    <dgm:cxn modelId="{FD4A7428-B8CA-4206-A5C4-17983B7A08B5}" type="presOf" srcId="{A1F1BFB9-BC81-478A-9CB4-71F8C8699B2C}" destId="{A04A96C0-A214-4351-8B4A-80D5AE1DE69B}" srcOrd="0" destOrd="0" presId="urn:microsoft.com/office/officeart/2005/8/layout/default"/>
    <dgm:cxn modelId="{08DDE428-D03C-40BA-976F-CEEE7C436321}" type="presOf" srcId="{B25F8AE5-6A67-4A2D-A18A-26C8381F9705}" destId="{644E62BF-CDF0-4672-8CD4-642E0ACEABA6}" srcOrd="0" destOrd="0" presId="urn:microsoft.com/office/officeart/2005/8/layout/default"/>
    <dgm:cxn modelId="{87821B2D-E30D-42F4-B2A7-5302BEAC512C}" srcId="{2FD3EEBA-2397-498E-960B-1B145BC78E06}" destId="{1082A9F6-F88D-434C-9439-B4EA6DA5515F}" srcOrd="9" destOrd="0" parTransId="{E3BBE50B-B464-41C5-879C-62EB9B299DD4}" sibTransId="{954C8139-39C1-4E19-A8FB-202E737D41D9}"/>
    <dgm:cxn modelId="{ED885431-EADF-4817-A3C2-293C66285962}" type="presOf" srcId="{B85CF4E4-472E-476F-BBB3-C5071EB1B006}" destId="{4AEE9720-0571-42BD-8228-99D74F154FCD}" srcOrd="0" destOrd="0" presId="urn:microsoft.com/office/officeart/2005/8/layout/default"/>
    <dgm:cxn modelId="{99500A37-C85A-4FAA-9929-F5EEAB61CF61}" type="presOf" srcId="{E8882964-620E-4AFB-89B7-08853B792666}" destId="{F7764CA6-D825-478E-884F-478A9228CD13}" srcOrd="0" destOrd="0" presId="urn:microsoft.com/office/officeart/2005/8/layout/default"/>
    <dgm:cxn modelId="{233BE43B-6CA8-4CA1-82E4-20BD8F40DE4A}" type="presOf" srcId="{CB9257E5-E4B5-4DFE-B322-FB2E28041BFE}" destId="{9B37F436-2E41-4B37-8866-52B4F61A5EB0}" srcOrd="0" destOrd="0" presId="urn:microsoft.com/office/officeart/2005/8/layout/default"/>
    <dgm:cxn modelId="{CF48FF5F-0659-4D4D-BC49-33F05C413423}" srcId="{2FD3EEBA-2397-498E-960B-1B145BC78E06}" destId="{1D16D40F-FA81-42A4-975F-04EFC12157FA}" srcOrd="17" destOrd="0" parTransId="{27F098E3-5B87-4787-9999-215AC089C046}" sibTransId="{EC1715F3-26B5-4F84-A130-24CC8EA1D088}"/>
    <dgm:cxn modelId="{54058662-6EC3-4C06-B315-07DC98877534}" type="presOf" srcId="{5E13AD8F-B407-4FDA-BB94-3E1DADBCD0BB}" destId="{E8FAC25D-9754-441F-B137-77E409BE4BFC}" srcOrd="0" destOrd="0" presId="urn:microsoft.com/office/officeart/2005/8/layout/default"/>
    <dgm:cxn modelId="{C5FDAF42-8796-44C7-9864-ADC08273B693}" type="presOf" srcId="{83B1CCDA-CE14-4022-ADE1-216081C7957C}" destId="{BCE6B60D-C4CB-48B9-A258-3EB9E6E22F11}" srcOrd="0" destOrd="0" presId="urn:microsoft.com/office/officeart/2005/8/layout/default"/>
    <dgm:cxn modelId="{9C06C069-ADFA-4BB1-BA3E-F9CE9F27FB8C}" type="presOf" srcId="{2FD3EEBA-2397-498E-960B-1B145BC78E06}" destId="{8D0200E6-DAFF-4316-A1A9-39E1B8D088FD}" srcOrd="0" destOrd="0" presId="urn:microsoft.com/office/officeart/2005/8/layout/default"/>
    <dgm:cxn modelId="{E552DC49-05D1-4409-9986-011F7E75B082}" type="presOf" srcId="{153C86CF-A136-4115-BFCF-3533A3E6B912}" destId="{1ABE8CB4-B0BA-43F8-8AEC-F95CA5C03956}" srcOrd="0" destOrd="0" presId="urn:microsoft.com/office/officeart/2005/8/layout/default"/>
    <dgm:cxn modelId="{0B42E16C-5714-4609-A01A-3EC66389828A}" type="presOf" srcId="{0E5AACCF-839E-4D9A-9DE7-6C4A47D9EDA7}" destId="{648D8420-8ED6-49A0-9BE1-3CA622EAB7CE}" srcOrd="0" destOrd="0" presId="urn:microsoft.com/office/officeart/2005/8/layout/default"/>
    <dgm:cxn modelId="{F326FE6E-F1A1-41F8-8704-CFC9D6CA1DEE}" type="presOf" srcId="{FB105342-5AE3-49C5-A5E2-FE04B6A89DA4}" destId="{A92B6B35-EF94-499F-B24B-2645257C2C6D}" srcOrd="0" destOrd="0" presId="urn:microsoft.com/office/officeart/2005/8/layout/default"/>
    <dgm:cxn modelId="{30528D77-261B-4097-AA9C-8FD90E0157EA}" type="presOf" srcId="{66B34DBD-B74C-4356-BADD-CCEB974E08AB}" destId="{102F15FD-5051-4E44-B587-27D8F1350D15}" srcOrd="0" destOrd="0" presId="urn:microsoft.com/office/officeart/2005/8/layout/default"/>
    <dgm:cxn modelId="{AEC2755A-5C2A-4E2C-B3CB-01EC8718B789}" type="presOf" srcId="{6407EE12-F464-4DDC-BA6B-C8D0C64F4EF5}" destId="{8CBB27ED-9EAA-4272-BD1B-0AB25A879DAD}" srcOrd="0" destOrd="0" presId="urn:microsoft.com/office/officeart/2005/8/layout/default"/>
    <dgm:cxn modelId="{9D12AE5A-AD72-4D23-B19B-9551E6E95284}" srcId="{2FD3EEBA-2397-498E-960B-1B145BC78E06}" destId="{F3D5E4E1-5DCB-4B37-B67D-AB553748E0A8}" srcOrd="12" destOrd="0" parTransId="{30C206C8-365F-44CC-B307-BEBA5D261E0C}" sibTransId="{5FAD6397-429A-4083-9F48-3945A8C52B6E}"/>
    <dgm:cxn modelId="{345DEA7A-556A-49CA-9053-0E6684667F24}" srcId="{2FD3EEBA-2397-498E-960B-1B145BC78E06}" destId="{A1F1BFB9-BC81-478A-9CB4-71F8C8699B2C}" srcOrd="11" destOrd="0" parTransId="{74DEC91F-1623-4B5A-869C-D5BEEE285C74}" sibTransId="{1BA0DE61-2F59-4486-8D9C-5808D2616EAA}"/>
    <dgm:cxn modelId="{7A91F27D-21DF-4ECD-A4B5-FAFB0BB76359}" srcId="{2FD3EEBA-2397-498E-960B-1B145BC78E06}" destId="{CB9257E5-E4B5-4DFE-B322-FB2E28041BFE}" srcOrd="10" destOrd="0" parTransId="{C2B7DCE8-F9FF-44A0-8A8E-5190FFCFCB53}" sibTransId="{FC3DB5E8-50C3-4BE3-A942-A295BE622812}"/>
    <dgm:cxn modelId="{B86F807E-57C1-49E6-B580-E1D8703A7117}" srcId="{2FD3EEBA-2397-498E-960B-1B145BC78E06}" destId="{2F559921-A03C-4D29-AF91-7ACFBD625E24}" srcOrd="7" destOrd="0" parTransId="{37BEB558-5689-4308-A43E-A11C162A3CCE}" sibTransId="{7505CDE2-EDFA-4906-B020-A6CF5FB9C0C9}"/>
    <dgm:cxn modelId="{57268582-BBBD-4022-81AD-FFADEB62A22A}" srcId="{2FD3EEBA-2397-498E-960B-1B145BC78E06}" destId="{B2B96902-C900-497F-BDAC-D7F764C8BE03}" srcOrd="23" destOrd="0" parTransId="{5CF40164-913E-462C-912A-9D2DA44CC0EF}" sibTransId="{B7CC8581-BE9A-4835-AA6E-F76ACD487937}"/>
    <dgm:cxn modelId="{9FA8C090-8A65-4234-9A7A-243CFDF4FC48}" type="presOf" srcId="{21CAFFEA-AE63-4122-B630-57074E977380}" destId="{6249CAF1-5579-4A79-AB15-378184057159}" srcOrd="0" destOrd="0" presId="urn:microsoft.com/office/officeart/2005/8/layout/default"/>
    <dgm:cxn modelId="{10E6EE91-3D50-4741-A186-480A4C34A6E8}" srcId="{2FD3EEBA-2397-498E-960B-1B145BC78E06}" destId="{DA69EF24-6E0A-4C08-8AD4-AC306B5B9324}" srcOrd="14" destOrd="0" parTransId="{3AE7F623-9B48-4202-BC65-1853CA269E54}" sibTransId="{43B2B61D-CA12-4012-B16A-22D2929D0ABD}"/>
    <dgm:cxn modelId="{0E0F0994-150E-41A9-8388-2E60A63B25E5}" type="presOf" srcId="{B2B96902-C900-497F-BDAC-D7F764C8BE03}" destId="{8297FA44-A34D-4FAD-9314-A500932BDED5}" srcOrd="0" destOrd="0" presId="urn:microsoft.com/office/officeart/2005/8/layout/default"/>
    <dgm:cxn modelId="{F24B1794-CEFB-4F9E-BF54-D20F228D4F46}" srcId="{2FD3EEBA-2397-498E-960B-1B145BC78E06}" destId="{FB105342-5AE3-49C5-A5E2-FE04B6A89DA4}" srcOrd="13" destOrd="0" parTransId="{B65B1983-6FBD-47D7-8F04-F298AFEB61F8}" sibTransId="{97721ED7-96A4-4679-A8C4-2E4F0FA903A6}"/>
    <dgm:cxn modelId="{7311A69F-DBDC-4E0B-824C-91BB38E5DAA9}" type="presOf" srcId="{75FCC4E3-52CE-4079-9F0D-13908F0088D5}" destId="{026C7599-86A4-4C7F-9282-04C7F3FD9233}" srcOrd="0" destOrd="0" presId="urn:microsoft.com/office/officeart/2005/8/layout/default"/>
    <dgm:cxn modelId="{097611A5-AF07-447E-B685-9E92B579C394}" type="presOf" srcId="{2F559921-A03C-4D29-AF91-7ACFBD625E24}" destId="{E2E4D651-D918-482A-AB08-385C5C89E19A}" srcOrd="0" destOrd="0" presId="urn:microsoft.com/office/officeart/2005/8/layout/default"/>
    <dgm:cxn modelId="{68A262A8-FAD2-4F4E-A9C0-4B16F62A6E48}" srcId="{2FD3EEBA-2397-498E-960B-1B145BC78E06}" destId="{5974C1BF-5A10-48E9-8294-B1234ACF937D}" srcOrd="20" destOrd="0" parTransId="{2A1C32DC-78D4-40E1-BEF2-03F271BE020D}" sibTransId="{CE0593B4-2F68-46AA-B855-0C1B176D40AC}"/>
    <dgm:cxn modelId="{645868B2-803E-4C5B-A96F-5977FF9FBAE2}" srcId="{2FD3EEBA-2397-498E-960B-1B145BC78E06}" destId="{75FCC4E3-52CE-4079-9F0D-13908F0088D5}" srcOrd="19" destOrd="0" parTransId="{D7B42D68-CDEE-4131-8470-FFBBD38040B8}" sibTransId="{B0AC5174-9B57-448A-BDC7-106DD9DA8AB2}"/>
    <dgm:cxn modelId="{374297C0-0C39-48C3-9027-E527905BE4FE}" srcId="{2FD3EEBA-2397-498E-960B-1B145BC78E06}" destId="{B85CF4E4-472E-476F-BBB3-C5071EB1B006}" srcOrd="16" destOrd="0" parTransId="{E554D829-DCDA-4630-A8F6-5D7CD801BFF6}" sibTransId="{003AA768-131A-4585-805E-C7523A8D0992}"/>
    <dgm:cxn modelId="{95F511C3-BA79-4FFC-8903-EA3DE720C97D}" type="presOf" srcId="{5974C1BF-5A10-48E9-8294-B1234ACF937D}" destId="{7A2C4E46-E3A6-46FA-914F-519FC983C28D}" srcOrd="0" destOrd="0" presId="urn:microsoft.com/office/officeart/2005/8/layout/default"/>
    <dgm:cxn modelId="{05EEA7C5-88AC-4DA1-A89E-4B2EF00FBDA3}" type="presOf" srcId="{DA69EF24-6E0A-4C08-8AD4-AC306B5B9324}" destId="{38283A2B-3607-477A-ACA5-AF83F7A24D58}" srcOrd="0" destOrd="0" presId="urn:microsoft.com/office/officeart/2005/8/layout/default"/>
    <dgm:cxn modelId="{E0DF9CC8-CF9C-457C-BB45-7A2DE4F7E08A}" type="presOf" srcId="{F3D5E4E1-5DCB-4B37-B67D-AB553748E0A8}" destId="{C3F54649-7A01-48BD-B64C-FAB6AE78EA97}" srcOrd="0" destOrd="0" presId="urn:microsoft.com/office/officeart/2005/8/layout/default"/>
    <dgm:cxn modelId="{5C1BD8C8-DF2D-49B6-ABD0-22F06BB90B83}" srcId="{2FD3EEBA-2397-498E-960B-1B145BC78E06}" destId="{21CAFFEA-AE63-4122-B630-57074E977380}" srcOrd="24" destOrd="0" parTransId="{6F7D8BF5-CBFF-4183-B090-6DCB1B2F212A}" sibTransId="{0343126C-AE87-44B6-BAE8-7D9D461FE1A2}"/>
    <dgm:cxn modelId="{D60F37CB-52BC-4D42-9E70-9C8AFC7ABDD2}" srcId="{2FD3EEBA-2397-498E-960B-1B145BC78E06}" destId="{3B223768-63B9-4FF8-86B6-3FEC41E87E64}" srcOrd="8" destOrd="0" parTransId="{3D245776-45AA-42A5-BC0A-3262FE43FC97}" sibTransId="{5A3FF1C0-8D6C-4756-9E2B-E6248E83C6B1}"/>
    <dgm:cxn modelId="{B6FBFCD1-A769-487E-B7AF-97E35E67B422}" srcId="{2FD3EEBA-2397-498E-960B-1B145BC78E06}" destId="{934F1E90-DB26-455C-A167-2EBEEB0CAD74}" srcOrd="0" destOrd="0" parTransId="{95C36FD1-5003-4854-BE7F-982DF2F2F54B}" sibTransId="{50348172-FFB5-486C-8CD1-60C6CA991B64}"/>
    <dgm:cxn modelId="{320216D9-9448-458E-B485-73D82624C778}" type="presOf" srcId="{1082A9F6-F88D-434C-9439-B4EA6DA5515F}" destId="{DF039374-4C21-4C77-B583-EFDEF09DA0D4}" srcOrd="0" destOrd="0" presId="urn:microsoft.com/office/officeart/2005/8/layout/default"/>
    <dgm:cxn modelId="{397851D9-6963-4D5D-BCEF-3F3EC4CA82D2}" srcId="{2FD3EEBA-2397-498E-960B-1B145BC78E06}" destId="{5E13AD8F-B407-4FDA-BB94-3E1DADBCD0BB}" srcOrd="2" destOrd="0" parTransId="{D6A3CDD0-529D-4374-BD3E-99F057DD7989}" sibTransId="{E708EDA7-64AF-4809-BAD4-19504A81323F}"/>
    <dgm:cxn modelId="{183C3ADD-B8B7-4BD6-9981-9A5C3201193E}" srcId="{2FD3EEBA-2397-498E-960B-1B145BC78E06}" destId="{E8882964-620E-4AFB-89B7-08853B792666}" srcOrd="3" destOrd="0" parTransId="{F56C0586-2574-4EE3-86C2-AB13CB90E67E}" sibTransId="{5897FDD3-DE54-4A55-83D3-3A2FB1DCDC54}"/>
    <dgm:cxn modelId="{CA8D03EE-F7D4-4A7C-81BF-CF3E108F5C48}" type="presOf" srcId="{BC10FFB8-1AE1-4196-9723-025E1521D928}" destId="{6614D43A-34AC-4DEF-A443-530541728AA3}" srcOrd="0" destOrd="0" presId="urn:microsoft.com/office/officeart/2005/8/layout/default"/>
    <dgm:cxn modelId="{046DAEEE-2C58-4CC8-9DD3-55F432845394}" srcId="{2FD3EEBA-2397-498E-960B-1B145BC78E06}" destId="{66B34DBD-B74C-4356-BADD-CCEB974E08AB}" srcOrd="15" destOrd="0" parTransId="{7664C17B-CA55-4952-8038-4B4D18027489}" sibTransId="{54120E8B-5D05-47D9-A406-0B41FB0C8342}"/>
    <dgm:cxn modelId="{AB9F4EF3-44DF-42C6-B8CF-9A202037E734}" srcId="{2FD3EEBA-2397-498E-960B-1B145BC78E06}" destId="{B25F8AE5-6A67-4A2D-A18A-26C8381F9705}" srcOrd="1" destOrd="0" parTransId="{6483D616-65F2-4E50-9C99-33ED254F14B5}" sibTransId="{7BFC3FE1-D9CE-4D45-9446-E911E91DF201}"/>
    <dgm:cxn modelId="{36FF2BF4-78B1-49F8-B4A6-E4C39A316D3F}" srcId="{2FD3EEBA-2397-498E-960B-1B145BC78E06}" destId="{153C86CF-A136-4115-BFCF-3533A3E6B912}" srcOrd="21" destOrd="0" parTransId="{925195A1-6DC5-46DC-8469-C4DC2B93DFE3}" sibTransId="{3DD2FFC6-7ED8-4A84-98CE-182CAED7610F}"/>
    <dgm:cxn modelId="{7DFF2FF5-B541-4163-BE80-5AEF4E268B0D}" type="presOf" srcId="{934F1E90-DB26-455C-A167-2EBEEB0CAD74}" destId="{F6E64DB7-9B20-4DF6-A311-0556E39849F8}" srcOrd="0" destOrd="0" presId="urn:microsoft.com/office/officeart/2005/8/layout/default"/>
    <dgm:cxn modelId="{0B0D39FA-FFFE-4EF8-A1D9-1ACFE4C06037}" type="presOf" srcId="{93B7BCA0-89C4-482C-B946-895FCD47E339}" destId="{705D8E1B-B254-412A-B90E-3966D4A224C6}" srcOrd="0" destOrd="0" presId="urn:microsoft.com/office/officeart/2005/8/layout/default"/>
    <dgm:cxn modelId="{BFBB7C3C-3CA3-4AC2-955C-761607730418}" type="presParOf" srcId="{8D0200E6-DAFF-4316-A1A9-39E1B8D088FD}" destId="{F6E64DB7-9B20-4DF6-A311-0556E39849F8}" srcOrd="0" destOrd="0" presId="urn:microsoft.com/office/officeart/2005/8/layout/default"/>
    <dgm:cxn modelId="{52D60EBD-F27C-41F0-9D3B-8569C99ED283}" type="presParOf" srcId="{8D0200E6-DAFF-4316-A1A9-39E1B8D088FD}" destId="{6E1C04AE-39EB-48D7-807A-3BAC863ADEA2}" srcOrd="1" destOrd="0" presId="urn:microsoft.com/office/officeart/2005/8/layout/default"/>
    <dgm:cxn modelId="{F0C488E3-1486-40A9-BBF8-9FBFEF20DEFD}" type="presParOf" srcId="{8D0200E6-DAFF-4316-A1A9-39E1B8D088FD}" destId="{644E62BF-CDF0-4672-8CD4-642E0ACEABA6}" srcOrd="2" destOrd="0" presId="urn:microsoft.com/office/officeart/2005/8/layout/default"/>
    <dgm:cxn modelId="{D5A8D536-7021-4AF6-AEAB-3A774F4C9100}" type="presParOf" srcId="{8D0200E6-DAFF-4316-A1A9-39E1B8D088FD}" destId="{08587B5E-73D5-4197-9648-70F9EA6FE74F}" srcOrd="3" destOrd="0" presId="urn:microsoft.com/office/officeart/2005/8/layout/default"/>
    <dgm:cxn modelId="{A8A6D30E-6CF4-4A2F-98C5-79066D9A8DD6}" type="presParOf" srcId="{8D0200E6-DAFF-4316-A1A9-39E1B8D088FD}" destId="{E8FAC25D-9754-441F-B137-77E409BE4BFC}" srcOrd="4" destOrd="0" presId="urn:microsoft.com/office/officeart/2005/8/layout/default"/>
    <dgm:cxn modelId="{9D885D78-C297-4BBC-8A0E-8675A7005539}" type="presParOf" srcId="{8D0200E6-DAFF-4316-A1A9-39E1B8D088FD}" destId="{3B856955-5087-4B84-9D12-D76BEA110D4E}" srcOrd="5" destOrd="0" presId="urn:microsoft.com/office/officeart/2005/8/layout/default"/>
    <dgm:cxn modelId="{E33BFAAB-BF81-46C3-B74C-07E287BDA281}" type="presParOf" srcId="{8D0200E6-DAFF-4316-A1A9-39E1B8D088FD}" destId="{F7764CA6-D825-478E-884F-478A9228CD13}" srcOrd="6" destOrd="0" presId="urn:microsoft.com/office/officeart/2005/8/layout/default"/>
    <dgm:cxn modelId="{CB88DC02-AA59-4FC9-9E43-2D6ED36D31F0}" type="presParOf" srcId="{8D0200E6-DAFF-4316-A1A9-39E1B8D088FD}" destId="{176D4BD2-F468-46B4-BEC1-95AB11AEDA27}" srcOrd="7" destOrd="0" presId="urn:microsoft.com/office/officeart/2005/8/layout/default"/>
    <dgm:cxn modelId="{910DB205-2548-4321-A7A5-CFE4E173790C}" type="presParOf" srcId="{8D0200E6-DAFF-4316-A1A9-39E1B8D088FD}" destId="{6614D43A-34AC-4DEF-A443-530541728AA3}" srcOrd="8" destOrd="0" presId="urn:microsoft.com/office/officeart/2005/8/layout/default"/>
    <dgm:cxn modelId="{31D8ECD7-C139-4EF7-8CE9-6AFAEFAD19C6}" type="presParOf" srcId="{8D0200E6-DAFF-4316-A1A9-39E1B8D088FD}" destId="{AFF20F99-1568-496C-8D32-607704182D7D}" srcOrd="9" destOrd="0" presId="urn:microsoft.com/office/officeart/2005/8/layout/default"/>
    <dgm:cxn modelId="{63F89494-852E-41B9-8DEA-E18D24775B2F}" type="presParOf" srcId="{8D0200E6-DAFF-4316-A1A9-39E1B8D088FD}" destId="{705D8E1B-B254-412A-B90E-3966D4A224C6}" srcOrd="10" destOrd="0" presId="urn:microsoft.com/office/officeart/2005/8/layout/default"/>
    <dgm:cxn modelId="{815E858B-4FCD-4B12-AFA4-62BDBA3B2CC1}" type="presParOf" srcId="{8D0200E6-DAFF-4316-A1A9-39E1B8D088FD}" destId="{3FD3CC89-0004-4D29-95A1-85C575D0888D}" srcOrd="11" destOrd="0" presId="urn:microsoft.com/office/officeart/2005/8/layout/default"/>
    <dgm:cxn modelId="{DDBEA290-05D9-46B4-B83B-8CEFE11CEE55}" type="presParOf" srcId="{8D0200E6-DAFF-4316-A1A9-39E1B8D088FD}" destId="{648D8420-8ED6-49A0-9BE1-3CA622EAB7CE}" srcOrd="12" destOrd="0" presId="urn:microsoft.com/office/officeart/2005/8/layout/default"/>
    <dgm:cxn modelId="{8BA45764-D1D5-4256-8C4B-5517429A6569}" type="presParOf" srcId="{8D0200E6-DAFF-4316-A1A9-39E1B8D088FD}" destId="{B7496B57-73AA-48E9-97F0-D78FDF0A95DB}" srcOrd="13" destOrd="0" presId="urn:microsoft.com/office/officeart/2005/8/layout/default"/>
    <dgm:cxn modelId="{905B0DA6-1897-4FC3-AA6C-76DF0C7F1A4B}" type="presParOf" srcId="{8D0200E6-DAFF-4316-A1A9-39E1B8D088FD}" destId="{E2E4D651-D918-482A-AB08-385C5C89E19A}" srcOrd="14" destOrd="0" presId="urn:microsoft.com/office/officeart/2005/8/layout/default"/>
    <dgm:cxn modelId="{2A86E467-AAD9-4489-8E75-694CCB4F4C42}" type="presParOf" srcId="{8D0200E6-DAFF-4316-A1A9-39E1B8D088FD}" destId="{8EA86A40-EDF6-42FD-A180-642927D17092}" srcOrd="15" destOrd="0" presId="urn:microsoft.com/office/officeart/2005/8/layout/default"/>
    <dgm:cxn modelId="{99274C99-0152-4A6A-8020-2B25B74D5154}" type="presParOf" srcId="{8D0200E6-DAFF-4316-A1A9-39E1B8D088FD}" destId="{7B53B50D-E9CF-4E89-8B78-F5C5766C38AD}" srcOrd="16" destOrd="0" presId="urn:microsoft.com/office/officeart/2005/8/layout/default"/>
    <dgm:cxn modelId="{5796DE83-6B94-4699-87D6-B2DC9386D2FA}" type="presParOf" srcId="{8D0200E6-DAFF-4316-A1A9-39E1B8D088FD}" destId="{C89F13AD-1514-4752-98E4-46D25C440431}" srcOrd="17" destOrd="0" presId="urn:microsoft.com/office/officeart/2005/8/layout/default"/>
    <dgm:cxn modelId="{3EB4CBCD-EF11-4613-A812-5D9B44F25995}" type="presParOf" srcId="{8D0200E6-DAFF-4316-A1A9-39E1B8D088FD}" destId="{DF039374-4C21-4C77-B583-EFDEF09DA0D4}" srcOrd="18" destOrd="0" presId="urn:microsoft.com/office/officeart/2005/8/layout/default"/>
    <dgm:cxn modelId="{748DC8F8-EED0-4B4D-9124-A0B364E2CA16}" type="presParOf" srcId="{8D0200E6-DAFF-4316-A1A9-39E1B8D088FD}" destId="{3CD29AD4-E37E-4672-9D33-FAEFD0F7E796}" srcOrd="19" destOrd="0" presId="urn:microsoft.com/office/officeart/2005/8/layout/default"/>
    <dgm:cxn modelId="{0458BFFA-CDD5-4E51-A559-7F2898602F54}" type="presParOf" srcId="{8D0200E6-DAFF-4316-A1A9-39E1B8D088FD}" destId="{9B37F436-2E41-4B37-8866-52B4F61A5EB0}" srcOrd="20" destOrd="0" presId="urn:microsoft.com/office/officeart/2005/8/layout/default"/>
    <dgm:cxn modelId="{8E4AD20E-213D-4621-BC34-F8899D77CF75}" type="presParOf" srcId="{8D0200E6-DAFF-4316-A1A9-39E1B8D088FD}" destId="{5893AEDB-19F3-441E-B67C-0629B149F934}" srcOrd="21" destOrd="0" presId="urn:microsoft.com/office/officeart/2005/8/layout/default"/>
    <dgm:cxn modelId="{63FA32D8-EA80-49DC-AFDB-8450A8A19146}" type="presParOf" srcId="{8D0200E6-DAFF-4316-A1A9-39E1B8D088FD}" destId="{A04A96C0-A214-4351-8B4A-80D5AE1DE69B}" srcOrd="22" destOrd="0" presId="urn:microsoft.com/office/officeart/2005/8/layout/default"/>
    <dgm:cxn modelId="{F6427561-C440-4485-B171-A6A29ED2AAB3}" type="presParOf" srcId="{8D0200E6-DAFF-4316-A1A9-39E1B8D088FD}" destId="{8A804162-4A1A-4C7B-96E3-40DFC27A1A90}" srcOrd="23" destOrd="0" presId="urn:microsoft.com/office/officeart/2005/8/layout/default"/>
    <dgm:cxn modelId="{A786C341-85C2-40B0-BF85-5603B46F9FB9}" type="presParOf" srcId="{8D0200E6-DAFF-4316-A1A9-39E1B8D088FD}" destId="{C3F54649-7A01-48BD-B64C-FAB6AE78EA97}" srcOrd="24" destOrd="0" presId="urn:microsoft.com/office/officeart/2005/8/layout/default"/>
    <dgm:cxn modelId="{26268F03-D2C7-4C57-A20A-2B27166EC86D}" type="presParOf" srcId="{8D0200E6-DAFF-4316-A1A9-39E1B8D088FD}" destId="{F58E973D-8122-498F-B022-6C3C4F6C910C}" srcOrd="25" destOrd="0" presId="urn:microsoft.com/office/officeart/2005/8/layout/default"/>
    <dgm:cxn modelId="{3B197619-6E09-4719-B041-747FE2C5482A}" type="presParOf" srcId="{8D0200E6-DAFF-4316-A1A9-39E1B8D088FD}" destId="{A92B6B35-EF94-499F-B24B-2645257C2C6D}" srcOrd="26" destOrd="0" presId="urn:microsoft.com/office/officeart/2005/8/layout/default"/>
    <dgm:cxn modelId="{3C984F32-5D54-4B4F-AAB8-0F088B2196BB}" type="presParOf" srcId="{8D0200E6-DAFF-4316-A1A9-39E1B8D088FD}" destId="{AA5EF4B6-34B7-41C7-9955-0A750F6F4129}" srcOrd="27" destOrd="0" presId="urn:microsoft.com/office/officeart/2005/8/layout/default"/>
    <dgm:cxn modelId="{BFA04ECB-0E61-4FB2-BF10-477A2A4ECB96}" type="presParOf" srcId="{8D0200E6-DAFF-4316-A1A9-39E1B8D088FD}" destId="{38283A2B-3607-477A-ACA5-AF83F7A24D58}" srcOrd="28" destOrd="0" presId="urn:microsoft.com/office/officeart/2005/8/layout/default"/>
    <dgm:cxn modelId="{33F2A3E7-E6FD-45D8-BD42-D0297024CC74}" type="presParOf" srcId="{8D0200E6-DAFF-4316-A1A9-39E1B8D088FD}" destId="{CB305CB9-02E3-481A-BF4F-8DE2D7A51372}" srcOrd="29" destOrd="0" presId="urn:microsoft.com/office/officeart/2005/8/layout/default"/>
    <dgm:cxn modelId="{54CEE482-ECA5-4212-89CD-09FBE12C751F}" type="presParOf" srcId="{8D0200E6-DAFF-4316-A1A9-39E1B8D088FD}" destId="{102F15FD-5051-4E44-B587-27D8F1350D15}" srcOrd="30" destOrd="0" presId="urn:microsoft.com/office/officeart/2005/8/layout/default"/>
    <dgm:cxn modelId="{056DCB58-FC56-422C-B781-B06C839872B7}" type="presParOf" srcId="{8D0200E6-DAFF-4316-A1A9-39E1B8D088FD}" destId="{8536D83D-5BDA-4907-BD05-C627BAFF3AE3}" srcOrd="31" destOrd="0" presId="urn:microsoft.com/office/officeart/2005/8/layout/default"/>
    <dgm:cxn modelId="{C20BD9FD-7FD5-4C7A-8A0A-066359695BFB}" type="presParOf" srcId="{8D0200E6-DAFF-4316-A1A9-39E1B8D088FD}" destId="{4AEE9720-0571-42BD-8228-99D74F154FCD}" srcOrd="32" destOrd="0" presId="urn:microsoft.com/office/officeart/2005/8/layout/default"/>
    <dgm:cxn modelId="{717C05FF-1E5A-4303-8F85-7D6D2E61B33F}" type="presParOf" srcId="{8D0200E6-DAFF-4316-A1A9-39E1B8D088FD}" destId="{6728D4DB-A799-4910-B5DF-C279BEB27CFE}" srcOrd="33" destOrd="0" presId="urn:microsoft.com/office/officeart/2005/8/layout/default"/>
    <dgm:cxn modelId="{C7AB1133-AD9F-48B0-86C8-A068D6F79C9E}" type="presParOf" srcId="{8D0200E6-DAFF-4316-A1A9-39E1B8D088FD}" destId="{2FFF9001-B9B7-4C26-BF86-06E49513E237}" srcOrd="34" destOrd="0" presId="urn:microsoft.com/office/officeart/2005/8/layout/default"/>
    <dgm:cxn modelId="{BE3FBBC6-4900-472D-8F15-0BF0E7307113}" type="presParOf" srcId="{8D0200E6-DAFF-4316-A1A9-39E1B8D088FD}" destId="{6D8C567D-D87A-4865-954F-7DDB6974F85B}" srcOrd="35" destOrd="0" presId="urn:microsoft.com/office/officeart/2005/8/layout/default"/>
    <dgm:cxn modelId="{B38EDC54-45AF-4310-B086-47B72C1C321A}" type="presParOf" srcId="{8D0200E6-DAFF-4316-A1A9-39E1B8D088FD}" destId="{BCE6B60D-C4CB-48B9-A258-3EB9E6E22F11}" srcOrd="36" destOrd="0" presId="urn:microsoft.com/office/officeart/2005/8/layout/default"/>
    <dgm:cxn modelId="{C48B7301-C877-46C3-A10C-E93016AB462A}" type="presParOf" srcId="{8D0200E6-DAFF-4316-A1A9-39E1B8D088FD}" destId="{406BB75D-9E7B-4986-A77F-77916D914E97}" srcOrd="37" destOrd="0" presId="urn:microsoft.com/office/officeart/2005/8/layout/default"/>
    <dgm:cxn modelId="{6C5169BC-2801-4159-B4B0-669A3BEA9D07}" type="presParOf" srcId="{8D0200E6-DAFF-4316-A1A9-39E1B8D088FD}" destId="{026C7599-86A4-4C7F-9282-04C7F3FD9233}" srcOrd="38" destOrd="0" presId="urn:microsoft.com/office/officeart/2005/8/layout/default"/>
    <dgm:cxn modelId="{E40D1FD8-98F9-434B-BC46-32A6B27E2734}" type="presParOf" srcId="{8D0200E6-DAFF-4316-A1A9-39E1B8D088FD}" destId="{27814F57-172D-42C4-ADFD-F1F96465317A}" srcOrd="39" destOrd="0" presId="urn:microsoft.com/office/officeart/2005/8/layout/default"/>
    <dgm:cxn modelId="{6CAE5FCB-6072-47C7-A57E-55A7246EB5D0}" type="presParOf" srcId="{8D0200E6-DAFF-4316-A1A9-39E1B8D088FD}" destId="{7A2C4E46-E3A6-46FA-914F-519FC983C28D}" srcOrd="40" destOrd="0" presId="urn:microsoft.com/office/officeart/2005/8/layout/default"/>
    <dgm:cxn modelId="{5C78791E-3346-4C70-BE75-9F66EC35925F}" type="presParOf" srcId="{8D0200E6-DAFF-4316-A1A9-39E1B8D088FD}" destId="{9C5094A1-448C-4380-81E7-0F993E139623}" srcOrd="41" destOrd="0" presId="urn:microsoft.com/office/officeart/2005/8/layout/default"/>
    <dgm:cxn modelId="{4AB13CE9-8088-4A92-A06F-7E916C44E114}" type="presParOf" srcId="{8D0200E6-DAFF-4316-A1A9-39E1B8D088FD}" destId="{1ABE8CB4-B0BA-43F8-8AEC-F95CA5C03956}" srcOrd="42" destOrd="0" presId="urn:microsoft.com/office/officeart/2005/8/layout/default"/>
    <dgm:cxn modelId="{086E1C4A-A200-4A85-81EC-9A9B896D8B52}" type="presParOf" srcId="{8D0200E6-DAFF-4316-A1A9-39E1B8D088FD}" destId="{09C28608-2BF7-4F66-B41C-97336E4B73B0}" srcOrd="43" destOrd="0" presId="urn:microsoft.com/office/officeart/2005/8/layout/default"/>
    <dgm:cxn modelId="{817D66B6-1D05-42AD-978A-13BA31FE1DB3}" type="presParOf" srcId="{8D0200E6-DAFF-4316-A1A9-39E1B8D088FD}" destId="{8CBB27ED-9EAA-4272-BD1B-0AB25A879DAD}" srcOrd="44" destOrd="0" presId="urn:microsoft.com/office/officeart/2005/8/layout/default"/>
    <dgm:cxn modelId="{E360AC21-4CDC-4DE1-A351-4600C93B52E8}" type="presParOf" srcId="{8D0200E6-DAFF-4316-A1A9-39E1B8D088FD}" destId="{19F60011-BFF9-4678-AA7E-0430293B7934}" srcOrd="45" destOrd="0" presId="urn:microsoft.com/office/officeart/2005/8/layout/default"/>
    <dgm:cxn modelId="{73224BED-3139-4A4C-A306-49A858C944FE}" type="presParOf" srcId="{8D0200E6-DAFF-4316-A1A9-39E1B8D088FD}" destId="{8297FA44-A34D-4FAD-9314-A500932BDED5}" srcOrd="46" destOrd="0" presId="urn:microsoft.com/office/officeart/2005/8/layout/default"/>
    <dgm:cxn modelId="{9FBA3AB6-A094-4B65-9980-74ED5DE4DBBF}" type="presParOf" srcId="{8D0200E6-DAFF-4316-A1A9-39E1B8D088FD}" destId="{6F5C694F-28BD-4A2C-9948-9F168FBB1D87}" srcOrd="47" destOrd="0" presId="urn:microsoft.com/office/officeart/2005/8/layout/default"/>
    <dgm:cxn modelId="{F1EBEDED-3202-4F72-A37A-20CC7813C711}" type="presParOf" srcId="{8D0200E6-DAFF-4316-A1A9-39E1B8D088FD}" destId="{6249CAF1-5579-4A79-AB15-378184057159}" srcOrd="4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5C9F6A3-EE72-4C13-A7DA-484A522DBCCF}" type="doc">
      <dgm:prSet loTypeId="urn:microsoft.com/office/officeart/2005/8/layout/vProcess5" loCatId="process" qsTypeId="urn:microsoft.com/office/officeart/2005/8/quickstyle/simple1" qsCatId="simple" csTypeId="urn:microsoft.com/office/officeart/2005/8/colors/colorful1" csCatId="colorful"/>
      <dgm:spPr/>
      <dgm:t>
        <a:bodyPr/>
        <a:lstStyle/>
        <a:p>
          <a:endParaRPr lang="en-US"/>
        </a:p>
      </dgm:t>
    </dgm:pt>
    <dgm:pt modelId="{F348E364-6019-43F6-8FAE-8AF83F2FA61C}">
      <dgm:prSet/>
      <dgm:spPr/>
      <dgm:t>
        <a:bodyPr/>
        <a:lstStyle/>
        <a:p>
          <a:r>
            <a:rPr lang="en-GB"/>
            <a:t>Several Mental Health Condition</a:t>
          </a:r>
          <a:endParaRPr lang="en-US"/>
        </a:p>
      </dgm:t>
    </dgm:pt>
    <dgm:pt modelId="{B5BADB62-59A2-495B-90D3-A9025F495E68}" type="parTrans" cxnId="{62D39838-BE9B-42F9-8CF3-CCBE4AA83119}">
      <dgm:prSet/>
      <dgm:spPr/>
      <dgm:t>
        <a:bodyPr/>
        <a:lstStyle/>
        <a:p>
          <a:endParaRPr lang="en-US"/>
        </a:p>
      </dgm:t>
    </dgm:pt>
    <dgm:pt modelId="{813D9A2B-7851-4D54-97CF-4B2DD0FD0E42}" type="sibTrans" cxnId="{62D39838-BE9B-42F9-8CF3-CCBE4AA83119}">
      <dgm:prSet/>
      <dgm:spPr/>
      <dgm:t>
        <a:bodyPr/>
        <a:lstStyle/>
        <a:p>
          <a:endParaRPr lang="en-US"/>
        </a:p>
      </dgm:t>
    </dgm:pt>
    <dgm:pt modelId="{4D04F534-93E0-4FE5-A016-6B5457BC1515}">
      <dgm:prSet/>
      <dgm:spPr/>
      <dgm:t>
        <a:bodyPr/>
        <a:lstStyle/>
        <a:p>
          <a:r>
            <a:rPr lang="en-GB"/>
            <a:t>Chosen: Anxiety &amp; Self-Harm</a:t>
          </a:r>
          <a:endParaRPr lang="en-US"/>
        </a:p>
      </dgm:t>
    </dgm:pt>
    <dgm:pt modelId="{A201CEDB-63E1-4CCC-BE4A-25CAFC7903A5}" type="parTrans" cxnId="{13826375-9E98-47D5-B27C-FB997A036C77}">
      <dgm:prSet/>
      <dgm:spPr/>
      <dgm:t>
        <a:bodyPr/>
        <a:lstStyle/>
        <a:p>
          <a:endParaRPr lang="en-US"/>
        </a:p>
      </dgm:t>
    </dgm:pt>
    <dgm:pt modelId="{77FDEDCF-5F00-40ED-8BA9-76CDC6F12E34}" type="sibTrans" cxnId="{13826375-9E98-47D5-B27C-FB997A036C77}">
      <dgm:prSet/>
      <dgm:spPr/>
      <dgm:t>
        <a:bodyPr/>
        <a:lstStyle/>
        <a:p>
          <a:endParaRPr lang="en-US"/>
        </a:p>
      </dgm:t>
    </dgm:pt>
    <dgm:pt modelId="{CCAFAED3-BDD3-4C50-A1BB-3D67C4A68283}">
      <dgm:prSet/>
      <dgm:spPr/>
      <dgm:t>
        <a:bodyPr/>
        <a:lstStyle/>
        <a:p>
          <a:r>
            <a:rPr lang="en-GB"/>
            <a:t>Time Shortage</a:t>
          </a:r>
          <a:endParaRPr lang="en-US"/>
        </a:p>
      </dgm:t>
    </dgm:pt>
    <dgm:pt modelId="{E826D1D2-7046-4B59-AA96-5AABF817756D}" type="parTrans" cxnId="{C1F1B608-4239-4378-9414-9C5EE546AC3F}">
      <dgm:prSet/>
      <dgm:spPr/>
      <dgm:t>
        <a:bodyPr/>
        <a:lstStyle/>
        <a:p>
          <a:endParaRPr lang="en-US"/>
        </a:p>
      </dgm:t>
    </dgm:pt>
    <dgm:pt modelId="{D5DE0E36-36E1-4C0C-AE91-9F6B47D7E96D}" type="sibTrans" cxnId="{C1F1B608-4239-4378-9414-9C5EE546AC3F}">
      <dgm:prSet/>
      <dgm:spPr/>
      <dgm:t>
        <a:bodyPr/>
        <a:lstStyle/>
        <a:p>
          <a:endParaRPr lang="en-US"/>
        </a:p>
      </dgm:t>
    </dgm:pt>
    <dgm:pt modelId="{8D9CE112-ED4B-466B-A5AA-AC696D8DED94}" type="pres">
      <dgm:prSet presAssocID="{55C9F6A3-EE72-4C13-A7DA-484A522DBCCF}" presName="outerComposite" presStyleCnt="0">
        <dgm:presLayoutVars>
          <dgm:chMax val="5"/>
          <dgm:dir/>
          <dgm:resizeHandles val="exact"/>
        </dgm:presLayoutVars>
      </dgm:prSet>
      <dgm:spPr/>
    </dgm:pt>
    <dgm:pt modelId="{564072B3-93F8-4054-AD2B-F5E56A74B91A}" type="pres">
      <dgm:prSet presAssocID="{55C9F6A3-EE72-4C13-A7DA-484A522DBCCF}" presName="dummyMaxCanvas" presStyleCnt="0">
        <dgm:presLayoutVars/>
      </dgm:prSet>
      <dgm:spPr/>
    </dgm:pt>
    <dgm:pt modelId="{7E32A8F4-C47E-4C98-9BCF-B28B273AF55F}" type="pres">
      <dgm:prSet presAssocID="{55C9F6A3-EE72-4C13-A7DA-484A522DBCCF}" presName="ThreeNodes_1" presStyleLbl="node1" presStyleIdx="0" presStyleCnt="3">
        <dgm:presLayoutVars>
          <dgm:bulletEnabled val="1"/>
        </dgm:presLayoutVars>
      </dgm:prSet>
      <dgm:spPr/>
    </dgm:pt>
    <dgm:pt modelId="{1DD5A9A9-9236-4B36-9E32-12E97397C893}" type="pres">
      <dgm:prSet presAssocID="{55C9F6A3-EE72-4C13-A7DA-484A522DBCCF}" presName="ThreeNodes_2" presStyleLbl="node1" presStyleIdx="1" presStyleCnt="3">
        <dgm:presLayoutVars>
          <dgm:bulletEnabled val="1"/>
        </dgm:presLayoutVars>
      </dgm:prSet>
      <dgm:spPr/>
    </dgm:pt>
    <dgm:pt modelId="{B3A7A65E-E86F-48EE-8E49-90BE1669E17A}" type="pres">
      <dgm:prSet presAssocID="{55C9F6A3-EE72-4C13-A7DA-484A522DBCCF}" presName="ThreeNodes_3" presStyleLbl="node1" presStyleIdx="2" presStyleCnt="3">
        <dgm:presLayoutVars>
          <dgm:bulletEnabled val="1"/>
        </dgm:presLayoutVars>
      </dgm:prSet>
      <dgm:spPr/>
    </dgm:pt>
    <dgm:pt modelId="{529C6656-02D8-4836-B14B-F83F61F5F597}" type="pres">
      <dgm:prSet presAssocID="{55C9F6A3-EE72-4C13-A7DA-484A522DBCCF}" presName="ThreeConn_1-2" presStyleLbl="fgAccFollowNode1" presStyleIdx="0" presStyleCnt="2">
        <dgm:presLayoutVars>
          <dgm:bulletEnabled val="1"/>
        </dgm:presLayoutVars>
      </dgm:prSet>
      <dgm:spPr/>
    </dgm:pt>
    <dgm:pt modelId="{1D6F6D10-D892-4314-876C-79816E213745}" type="pres">
      <dgm:prSet presAssocID="{55C9F6A3-EE72-4C13-A7DA-484A522DBCCF}" presName="ThreeConn_2-3" presStyleLbl="fgAccFollowNode1" presStyleIdx="1" presStyleCnt="2">
        <dgm:presLayoutVars>
          <dgm:bulletEnabled val="1"/>
        </dgm:presLayoutVars>
      </dgm:prSet>
      <dgm:spPr/>
    </dgm:pt>
    <dgm:pt modelId="{9DB3150E-0750-451E-BEA1-0949D702EFC4}" type="pres">
      <dgm:prSet presAssocID="{55C9F6A3-EE72-4C13-A7DA-484A522DBCCF}" presName="ThreeNodes_1_text" presStyleLbl="node1" presStyleIdx="2" presStyleCnt="3">
        <dgm:presLayoutVars>
          <dgm:bulletEnabled val="1"/>
        </dgm:presLayoutVars>
      </dgm:prSet>
      <dgm:spPr/>
    </dgm:pt>
    <dgm:pt modelId="{694C3D45-B97C-4D05-AA11-0F8BA1005F46}" type="pres">
      <dgm:prSet presAssocID="{55C9F6A3-EE72-4C13-A7DA-484A522DBCCF}" presName="ThreeNodes_2_text" presStyleLbl="node1" presStyleIdx="2" presStyleCnt="3">
        <dgm:presLayoutVars>
          <dgm:bulletEnabled val="1"/>
        </dgm:presLayoutVars>
      </dgm:prSet>
      <dgm:spPr/>
    </dgm:pt>
    <dgm:pt modelId="{455BD1A6-9320-416B-A3AC-A80EDCAF4AE3}" type="pres">
      <dgm:prSet presAssocID="{55C9F6A3-EE72-4C13-A7DA-484A522DBCCF}" presName="ThreeNodes_3_text" presStyleLbl="node1" presStyleIdx="2" presStyleCnt="3">
        <dgm:presLayoutVars>
          <dgm:bulletEnabled val="1"/>
        </dgm:presLayoutVars>
      </dgm:prSet>
      <dgm:spPr/>
    </dgm:pt>
  </dgm:ptLst>
  <dgm:cxnLst>
    <dgm:cxn modelId="{3138D700-0600-4404-AF88-89D2CE767B0D}" type="presOf" srcId="{4D04F534-93E0-4FE5-A016-6B5457BC1515}" destId="{1DD5A9A9-9236-4B36-9E32-12E97397C893}" srcOrd="0" destOrd="0" presId="urn:microsoft.com/office/officeart/2005/8/layout/vProcess5"/>
    <dgm:cxn modelId="{C1F1B608-4239-4378-9414-9C5EE546AC3F}" srcId="{55C9F6A3-EE72-4C13-A7DA-484A522DBCCF}" destId="{CCAFAED3-BDD3-4C50-A1BB-3D67C4A68283}" srcOrd="2" destOrd="0" parTransId="{E826D1D2-7046-4B59-AA96-5AABF817756D}" sibTransId="{D5DE0E36-36E1-4C0C-AE91-9F6B47D7E96D}"/>
    <dgm:cxn modelId="{702D610B-ACFC-4F34-8BC4-368A2134DC8A}" type="presOf" srcId="{813D9A2B-7851-4D54-97CF-4B2DD0FD0E42}" destId="{529C6656-02D8-4836-B14B-F83F61F5F597}" srcOrd="0" destOrd="0" presId="urn:microsoft.com/office/officeart/2005/8/layout/vProcess5"/>
    <dgm:cxn modelId="{4936D10C-FA01-4A2E-BF1A-865F7CEB2DD4}" type="presOf" srcId="{F348E364-6019-43F6-8FAE-8AF83F2FA61C}" destId="{9DB3150E-0750-451E-BEA1-0949D702EFC4}" srcOrd="1" destOrd="0" presId="urn:microsoft.com/office/officeart/2005/8/layout/vProcess5"/>
    <dgm:cxn modelId="{62D39838-BE9B-42F9-8CF3-CCBE4AA83119}" srcId="{55C9F6A3-EE72-4C13-A7DA-484A522DBCCF}" destId="{F348E364-6019-43F6-8FAE-8AF83F2FA61C}" srcOrd="0" destOrd="0" parTransId="{B5BADB62-59A2-495B-90D3-A9025F495E68}" sibTransId="{813D9A2B-7851-4D54-97CF-4B2DD0FD0E42}"/>
    <dgm:cxn modelId="{907CDE6D-2DBF-406B-BB6C-2404ED6FA84E}" type="presOf" srcId="{4D04F534-93E0-4FE5-A016-6B5457BC1515}" destId="{694C3D45-B97C-4D05-AA11-0F8BA1005F46}" srcOrd="1" destOrd="0" presId="urn:microsoft.com/office/officeart/2005/8/layout/vProcess5"/>
    <dgm:cxn modelId="{E96AE14E-9E5F-47C8-A334-A399B2F806EF}" type="presOf" srcId="{CCAFAED3-BDD3-4C50-A1BB-3D67C4A68283}" destId="{B3A7A65E-E86F-48EE-8E49-90BE1669E17A}" srcOrd="0" destOrd="0" presId="urn:microsoft.com/office/officeart/2005/8/layout/vProcess5"/>
    <dgm:cxn modelId="{13826375-9E98-47D5-B27C-FB997A036C77}" srcId="{55C9F6A3-EE72-4C13-A7DA-484A522DBCCF}" destId="{4D04F534-93E0-4FE5-A016-6B5457BC1515}" srcOrd="1" destOrd="0" parTransId="{A201CEDB-63E1-4CCC-BE4A-25CAFC7903A5}" sibTransId="{77FDEDCF-5F00-40ED-8BA9-76CDC6F12E34}"/>
    <dgm:cxn modelId="{AA0B3F59-0200-492C-B147-0A40100BC8CE}" type="presOf" srcId="{CCAFAED3-BDD3-4C50-A1BB-3D67C4A68283}" destId="{455BD1A6-9320-416B-A3AC-A80EDCAF4AE3}" srcOrd="1" destOrd="0" presId="urn:microsoft.com/office/officeart/2005/8/layout/vProcess5"/>
    <dgm:cxn modelId="{E50331B3-F7E0-4BAB-A4B1-8E56B60590A8}" type="presOf" srcId="{F348E364-6019-43F6-8FAE-8AF83F2FA61C}" destId="{7E32A8F4-C47E-4C98-9BCF-B28B273AF55F}" srcOrd="0" destOrd="0" presId="urn:microsoft.com/office/officeart/2005/8/layout/vProcess5"/>
    <dgm:cxn modelId="{E36338E8-1727-4488-8FE7-E8EF37020E94}" type="presOf" srcId="{55C9F6A3-EE72-4C13-A7DA-484A522DBCCF}" destId="{8D9CE112-ED4B-466B-A5AA-AC696D8DED94}" srcOrd="0" destOrd="0" presId="urn:microsoft.com/office/officeart/2005/8/layout/vProcess5"/>
    <dgm:cxn modelId="{AF7E7FEF-3256-4B77-ABF8-DD66D7576BB9}" type="presOf" srcId="{77FDEDCF-5F00-40ED-8BA9-76CDC6F12E34}" destId="{1D6F6D10-D892-4314-876C-79816E213745}" srcOrd="0" destOrd="0" presId="urn:microsoft.com/office/officeart/2005/8/layout/vProcess5"/>
    <dgm:cxn modelId="{DAA5E374-F406-44EB-8A13-837DF06E382C}" type="presParOf" srcId="{8D9CE112-ED4B-466B-A5AA-AC696D8DED94}" destId="{564072B3-93F8-4054-AD2B-F5E56A74B91A}" srcOrd="0" destOrd="0" presId="urn:microsoft.com/office/officeart/2005/8/layout/vProcess5"/>
    <dgm:cxn modelId="{F8F2227F-DBE9-4EF5-9455-0ED0C959C7AC}" type="presParOf" srcId="{8D9CE112-ED4B-466B-A5AA-AC696D8DED94}" destId="{7E32A8F4-C47E-4C98-9BCF-B28B273AF55F}" srcOrd="1" destOrd="0" presId="urn:microsoft.com/office/officeart/2005/8/layout/vProcess5"/>
    <dgm:cxn modelId="{D1B80FBB-DAD8-44AA-A375-4E525CCCBC36}" type="presParOf" srcId="{8D9CE112-ED4B-466B-A5AA-AC696D8DED94}" destId="{1DD5A9A9-9236-4B36-9E32-12E97397C893}" srcOrd="2" destOrd="0" presId="urn:microsoft.com/office/officeart/2005/8/layout/vProcess5"/>
    <dgm:cxn modelId="{B8383BA8-4819-49B3-8197-40A08637C1A5}" type="presParOf" srcId="{8D9CE112-ED4B-466B-A5AA-AC696D8DED94}" destId="{B3A7A65E-E86F-48EE-8E49-90BE1669E17A}" srcOrd="3" destOrd="0" presId="urn:microsoft.com/office/officeart/2005/8/layout/vProcess5"/>
    <dgm:cxn modelId="{2F23D184-3741-4AEE-B8C3-0632DA86AA80}" type="presParOf" srcId="{8D9CE112-ED4B-466B-A5AA-AC696D8DED94}" destId="{529C6656-02D8-4836-B14B-F83F61F5F597}" srcOrd="4" destOrd="0" presId="urn:microsoft.com/office/officeart/2005/8/layout/vProcess5"/>
    <dgm:cxn modelId="{AE111296-928F-415E-96B3-B3856BE6A994}" type="presParOf" srcId="{8D9CE112-ED4B-466B-A5AA-AC696D8DED94}" destId="{1D6F6D10-D892-4314-876C-79816E213745}" srcOrd="5" destOrd="0" presId="urn:microsoft.com/office/officeart/2005/8/layout/vProcess5"/>
    <dgm:cxn modelId="{AAB4B502-FE87-4EF8-B7B0-07DDC540621F}" type="presParOf" srcId="{8D9CE112-ED4B-466B-A5AA-AC696D8DED94}" destId="{9DB3150E-0750-451E-BEA1-0949D702EFC4}" srcOrd="6" destOrd="0" presId="urn:microsoft.com/office/officeart/2005/8/layout/vProcess5"/>
    <dgm:cxn modelId="{DE863EAF-1D98-4BCF-92DD-75CE7DBD75E0}" type="presParOf" srcId="{8D9CE112-ED4B-466B-A5AA-AC696D8DED94}" destId="{694C3D45-B97C-4D05-AA11-0F8BA1005F46}" srcOrd="7" destOrd="0" presId="urn:microsoft.com/office/officeart/2005/8/layout/vProcess5"/>
    <dgm:cxn modelId="{465F93E3-BA32-4404-A829-9386C0B2689D}" type="presParOf" srcId="{8D9CE112-ED4B-466B-A5AA-AC696D8DED94}" destId="{455BD1A6-9320-416B-A3AC-A80EDCAF4AE3}"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B81E69A-6C6A-444A-94F2-3B6DC5D4D2D1}"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50A00DE1-E2C6-4D98-9077-0A6D12089674}">
      <dgm:prSet/>
      <dgm:spPr/>
      <dgm:t>
        <a:bodyPr/>
        <a:lstStyle/>
        <a:p>
          <a:pPr rtl="0"/>
          <a:r>
            <a:rPr lang="en-GB" dirty="0"/>
            <a:t>Anxiety is the main sign of several health problems:</a:t>
          </a:r>
          <a:endParaRPr lang="en-US" dirty="0"/>
        </a:p>
      </dgm:t>
    </dgm:pt>
    <dgm:pt modelId="{A9BE8CA7-E267-4F83-A829-E8C2AB8F0570}" type="parTrans" cxnId="{966DB6C3-B902-4BEF-A9A7-8FDF0D66A014}">
      <dgm:prSet/>
      <dgm:spPr/>
      <dgm:t>
        <a:bodyPr/>
        <a:lstStyle/>
        <a:p>
          <a:endParaRPr lang="en-US"/>
        </a:p>
      </dgm:t>
    </dgm:pt>
    <dgm:pt modelId="{97FF798B-4114-4A30-8AE7-E122D5D42B62}" type="sibTrans" cxnId="{966DB6C3-B902-4BEF-A9A7-8FDF0D66A014}">
      <dgm:prSet/>
      <dgm:spPr/>
      <dgm:t>
        <a:bodyPr/>
        <a:lstStyle/>
        <a:p>
          <a:endParaRPr lang="en-US"/>
        </a:p>
      </dgm:t>
    </dgm:pt>
    <dgm:pt modelId="{D4B4A3AB-F100-4ED5-B309-3CAD88608C23}">
      <dgm:prSet/>
      <dgm:spPr/>
      <dgm:t>
        <a:bodyPr/>
        <a:lstStyle/>
        <a:p>
          <a:pPr rtl="0"/>
          <a:r>
            <a:rPr lang="en-GB" dirty="0">
              <a:latin typeface="Calibri Light" panose="020F0302020204030204"/>
            </a:rPr>
            <a:t> - </a:t>
          </a:r>
          <a:r>
            <a:rPr lang="en-GB" dirty="0"/>
            <a:t>Panic disorder</a:t>
          </a:r>
          <a:endParaRPr lang="en-US" dirty="0"/>
        </a:p>
      </dgm:t>
    </dgm:pt>
    <dgm:pt modelId="{0581037F-7924-4457-85A1-60D6DE68C0AC}" type="parTrans" cxnId="{0273A73B-C1A7-4307-8418-2EC40E60543B}">
      <dgm:prSet/>
      <dgm:spPr/>
      <dgm:t>
        <a:bodyPr/>
        <a:lstStyle/>
        <a:p>
          <a:endParaRPr lang="en-US"/>
        </a:p>
      </dgm:t>
    </dgm:pt>
    <dgm:pt modelId="{EAC5B3EA-8BD2-46C0-8E57-E571CA0D478D}" type="sibTrans" cxnId="{0273A73B-C1A7-4307-8418-2EC40E60543B}">
      <dgm:prSet/>
      <dgm:spPr/>
      <dgm:t>
        <a:bodyPr/>
        <a:lstStyle/>
        <a:p>
          <a:endParaRPr lang="en-US"/>
        </a:p>
      </dgm:t>
    </dgm:pt>
    <dgm:pt modelId="{22AFB70E-CB43-4869-9C6A-7578F2AC34F2}">
      <dgm:prSet/>
      <dgm:spPr/>
      <dgm:t>
        <a:bodyPr/>
        <a:lstStyle/>
        <a:p>
          <a:pPr rtl="0"/>
          <a:r>
            <a:rPr lang="en-GB" dirty="0">
              <a:latin typeface="Calibri Light" panose="020F0302020204030204"/>
            </a:rPr>
            <a:t>- </a:t>
          </a:r>
          <a:r>
            <a:rPr lang="en-GB" dirty="0"/>
            <a:t>Phobias, such as agoraphobia or claustrophobia</a:t>
          </a:r>
          <a:endParaRPr lang="en-US" dirty="0"/>
        </a:p>
      </dgm:t>
    </dgm:pt>
    <dgm:pt modelId="{79F1F103-2244-4FBF-BAA7-BAF420CBBFD7}" type="parTrans" cxnId="{55534415-D82A-4118-9DD5-45E18B488AB5}">
      <dgm:prSet/>
      <dgm:spPr/>
      <dgm:t>
        <a:bodyPr/>
        <a:lstStyle/>
        <a:p>
          <a:endParaRPr lang="en-US"/>
        </a:p>
      </dgm:t>
    </dgm:pt>
    <dgm:pt modelId="{C0C2665B-3DB3-476A-96B1-FEDFFCE06D77}" type="sibTrans" cxnId="{55534415-D82A-4118-9DD5-45E18B488AB5}">
      <dgm:prSet/>
      <dgm:spPr/>
      <dgm:t>
        <a:bodyPr/>
        <a:lstStyle/>
        <a:p>
          <a:endParaRPr lang="en-US"/>
        </a:p>
      </dgm:t>
    </dgm:pt>
    <dgm:pt modelId="{284A9904-AC2F-43A3-9D68-B0C647BD812D}">
      <dgm:prSet/>
      <dgm:spPr/>
      <dgm:t>
        <a:bodyPr/>
        <a:lstStyle/>
        <a:p>
          <a:pPr rtl="0"/>
          <a:r>
            <a:rPr lang="en-GB" dirty="0">
              <a:latin typeface="Calibri Light" panose="020F0302020204030204"/>
            </a:rPr>
            <a:t>- </a:t>
          </a:r>
          <a:r>
            <a:rPr lang="en-GB" dirty="0"/>
            <a:t>Post-traumatic stress disorder (PTSD)</a:t>
          </a:r>
          <a:endParaRPr lang="en-US" dirty="0"/>
        </a:p>
      </dgm:t>
    </dgm:pt>
    <dgm:pt modelId="{EE7AD171-B3CA-45BF-92DC-44A3399C5C5E}" type="parTrans" cxnId="{0BB3EDD8-98D4-429C-A01D-AD11E87F52A2}">
      <dgm:prSet/>
      <dgm:spPr/>
      <dgm:t>
        <a:bodyPr/>
        <a:lstStyle/>
        <a:p>
          <a:endParaRPr lang="en-US"/>
        </a:p>
      </dgm:t>
    </dgm:pt>
    <dgm:pt modelId="{A4CF3C0F-4CF3-447B-8CB9-95EE8D69762A}" type="sibTrans" cxnId="{0BB3EDD8-98D4-429C-A01D-AD11E87F52A2}">
      <dgm:prSet/>
      <dgm:spPr/>
      <dgm:t>
        <a:bodyPr/>
        <a:lstStyle/>
        <a:p>
          <a:endParaRPr lang="en-US"/>
        </a:p>
      </dgm:t>
    </dgm:pt>
    <dgm:pt modelId="{3CA304AE-C0A2-455F-8723-A2F9AF6180B6}">
      <dgm:prSet/>
      <dgm:spPr/>
      <dgm:t>
        <a:bodyPr/>
        <a:lstStyle/>
        <a:p>
          <a:pPr rtl="0"/>
          <a:r>
            <a:rPr lang="en-GB" dirty="0">
              <a:latin typeface="Calibri Light" panose="020F0302020204030204"/>
            </a:rPr>
            <a:t>- </a:t>
          </a:r>
          <a:r>
            <a:rPr lang="en-GB" dirty="0"/>
            <a:t>Social anxiety disorder (social phobia)</a:t>
          </a:r>
          <a:endParaRPr lang="en-US" dirty="0"/>
        </a:p>
      </dgm:t>
    </dgm:pt>
    <dgm:pt modelId="{EDEEDC15-0038-41F7-86F4-2F1868162BB7}" type="parTrans" cxnId="{BDA8C038-EE01-434D-BD6C-A6AF300CF700}">
      <dgm:prSet/>
      <dgm:spPr/>
      <dgm:t>
        <a:bodyPr/>
        <a:lstStyle/>
        <a:p>
          <a:endParaRPr lang="en-US"/>
        </a:p>
      </dgm:t>
    </dgm:pt>
    <dgm:pt modelId="{5E643BF2-A027-4333-B566-761A39A4D94A}" type="sibTrans" cxnId="{BDA8C038-EE01-434D-BD6C-A6AF300CF700}">
      <dgm:prSet/>
      <dgm:spPr/>
      <dgm:t>
        <a:bodyPr/>
        <a:lstStyle/>
        <a:p>
          <a:endParaRPr lang="en-US"/>
        </a:p>
      </dgm:t>
    </dgm:pt>
    <dgm:pt modelId="{103E9091-6044-4BC9-97A7-32CE949EC3D3}" type="pres">
      <dgm:prSet presAssocID="{FB81E69A-6C6A-444A-94F2-3B6DC5D4D2D1}" presName="linear" presStyleCnt="0">
        <dgm:presLayoutVars>
          <dgm:animLvl val="lvl"/>
          <dgm:resizeHandles val="exact"/>
        </dgm:presLayoutVars>
      </dgm:prSet>
      <dgm:spPr/>
    </dgm:pt>
    <dgm:pt modelId="{370F536B-8A50-4E2C-9C61-C49062FD0B7A}" type="pres">
      <dgm:prSet presAssocID="{50A00DE1-E2C6-4D98-9077-0A6D12089674}" presName="parentText" presStyleLbl="node1" presStyleIdx="0" presStyleCnt="5">
        <dgm:presLayoutVars>
          <dgm:chMax val="0"/>
          <dgm:bulletEnabled val="1"/>
        </dgm:presLayoutVars>
      </dgm:prSet>
      <dgm:spPr/>
    </dgm:pt>
    <dgm:pt modelId="{2E163F3E-3309-4260-A1A4-096C33B66180}" type="pres">
      <dgm:prSet presAssocID="{97FF798B-4114-4A30-8AE7-E122D5D42B62}" presName="spacer" presStyleCnt="0"/>
      <dgm:spPr/>
    </dgm:pt>
    <dgm:pt modelId="{523712F2-D1F7-47E5-AB98-A9D6B54F49AF}" type="pres">
      <dgm:prSet presAssocID="{D4B4A3AB-F100-4ED5-B309-3CAD88608C23}" presName="parentText" presStyleLbl="node1" presStyleIdx="1" presStyleCnt="5">
        <dgm:presLayoutVars>
          <dgm:chMax val="0"/>
          <dgm:bulletEnabled val="1"/>
        </dgm:presLayoutVars>
      </dgm:prSet>
      <dgm:spPr/>
    </dgm:pt>
    <dgm:pt modelId="{63615135-99C5-4BD2-AE89-1EC74DF11E3E}" type="pres">
      <dgm:prSet presAssocID="{EAC5B3EA-8BD2-46C0-8E57-E571CA0D478D}" presName="spacer" presStyleCnt="0"/>
      <dgm:spPr/>
    </dgm:pt>
    <dgm:pt modelId="{8B06E640-12D6-46F0-B624-DCA771A72A9D}" type="pres">
      <dgm:prSet presAssocID="{22AFB70E-CB43-4869-9C6A-7578F2AC34F2}" presName="parentText" presStyleLbl="node1" presStyleIdx="2" presStyleCnt="5">
        <dgm:presLayoutVars>
          <dgm:chMax val="0"/>
          <dgm:bulletEnabled val="1"/>
        </dgm:presLayoutVars>
      </dgm:prSet>
      <dgm:spPr/>
    </dgm:pt>
    <dgm:pt modelId="{48633946-4F21-4F83-B459-9D7F230F9ACC}" type="pres">
      <dgm:prSet presAssocID="{C0C2665B-3DB3-476A-96B1-FEDFFCE06D77}" presName="spacer" presStyleCnt="0"/>
      <dgm:spPr/>
    </dgm:pt>
    <dgm:pt modelId="{4DD65D1C-9697-444E-AD02-E6E8B3D3C1EA}" type="pres">
      <dgm:prSet presAssocID="{284A9904-AC2F-43A3-9D68-B0C647BD812D}" presName="parentText" presStyleLbl="node1" presStyleIdx="3" presStyleCnt="5">
        <dgm:presLayoutVars>
          <dgm:chMax val="0"/>
          <dgm:bulletEnabled val="1"/>
        </dgm:presLayoutVars>
      </dgm:prSet>
      <dgm:spPr/>
    </dgm:pt>
    <dgm:pt modelId="{4B64A60F-15EF-4BB1-974B-7991185F48FD}" type="pres">
      <dgm:prSet presAssocID="{A4CF3C0F-4CF3-447B-8CB9-95EE8D69762A}" presName="spacer" presStyleCnt="0"/>
      <dgm:spPr/>
    </dgm:pt>
    <dgm:pt modelId="{9538A893-A8D5-4505-ADC6-4AC868D824CC}" type="pres">
      <dgm:prSet presAssocID="{3CA304AE-C0A2-455F-8723-A2F9AF6180B6}" presName="parentText" presStyleLbl="node1" presStyleIdx="4" presStyleCnt="5">
        <dgm:presLayoutVars>
          <dgm:chMax val="0"/>
          <dgm:bulletEnabled val="1"/>
        </dgm:presLayoutVars>
      </dgm:prSet>
      <dgm:spPr/>
    </dgm:pt>
  </dgm:ptLst>
  <dgm:cxnLst>
    <dgm:cxn modelId="{55534415-D82A-4118-9DD5-45E18B488AB5}" srcId="{FB81E69A-6C6A-444A-94F2-3B6DC5D4D2D1}" destId="{22AFB70E-CB43-4869-9C6A-7578F2AC34F2}" srcOrd="2" destOrd="0" parTransId="{79F1F103-2244-4FBF-BAA7-BAF420CBBFD7}" sibTransId="{C0C2665B-3DB3-476A-96B1-FEDFFCE06D77}"/>
    <dgm:cxn modelId="{BDA8C038-EE01-434D-BD6C-A6AF300CF700}" srcId="{FB81E69A-6C6A-444A-94F2-3B6DC5D4D2D1}" destId="{3CA304AE-C0A2-455F-8723-A2F9AF6180B6}" srcOrd="4" destOrd="0" parTransId="{EDEEDC15-0038-41F7-86F4-2F1868162BB7}" sibTransId="{5E643BF2-A027-4333-B566-761A39A4D94A}"/>
    <dgm:cxn modelId="{0273A73B-C1A7-4307-8418-2EC40E60543B}" srcId="{FB81E69A-6C6A-444A-94F2-3B6DC5D4D2D1}" destId="{D4B4A3AB-F100-4ED5-B309-3CAD88608C23}" srcOrd="1" destOrd="0" parTransId="{0581037F-7924-4457-85A1-60D6DE68C0AC}" sibTransId="{EAC5B3EA-8BD2-46C0-8E57-E571CA0D478D}"/>
    <dgm:cxn modelId="{70CDAD58-CB50-4678-8B88-A5A6313CEE18}" type="presOf" srcId="{3CA304AE-C0A2-455F-8723-A2F9AF6180B6}" destId="{9538A893-A8D5-4505-ADC6-4AC868D824CC}" srcOrd="0" destOrd="0" presId="urn:microsoft.com/office/officeart/2005/8/layout/vList2"/>
    <dgm:cxn modelId="{48B3AA85-8862-4A81-954F-B55F79621BFC}" type="presOf" srcId="{50A00DE1-E2C6-4D98-9077-0A6D12089674}" destId="{370F536B-8A50-4E2C-9C61-C49062FD0B7A}" srcOrd="0" destOrd="0" presId="urn:microsoft.com/office/officeart/2005/8/layout/vList2"/>
    <dgm:cxn modelId="{79B21DB5-6ECE-4CFC-A82F-961ADA1A866B}" type="presOf" srcId="{22AFB70E-CB43-4869-9C6A-7578F2AC34F2}" destId="{8B06E640-12D6-46F0-B624-DCA771A72A9D}" srcOrd="0" destOrd="0" presId="urn:microsoft.com/office/officeart/2005/8/layout/vList2"/>
    <dgm:cxn modelId="{4EE09BBA-4F57-4CA7-AEC3-E5D68DB14CB2}" type="presOf" srcId="{284A9904-AC2F-43A3-9D68-B0C647BD812D}" destId="{4DD65D1C-9697-444E-AD02-E6E8B3D3C1EA}" srcOrd="0" destOrd="0" presId="urn:microsoft.com/office/officeart/2005/8/layout/vList2"/>
    <dgm:cxn modelId="{966DB6C3-B902-4BEF-A9A7-8FDF0D66A014}" srcId="{FB81E69A-6C6A-444A-94F2-3B6DC5D4D2D1}" destId="{50A00DE1-E2C6-4D98-9077-0A6D12089674}" srcOrd="0" destOrd="0" parTransId="{A9BE8CA7-E267-4F83-A829-E8C2AB8F0570}" sibTransId="{97FF798B-4114-4A30-8AE7-E122D5D42B62}"/>
    <dgm:cxn modelId="{0BB3EDD8-98D4-429C-A01D-AD11E87F52A2}" srcId="{FB81E69A-6C6A-444A-94F2-3B6DC5D4D2D1}" destId="{284A9904-AC2F-43A3-9D68-B0C647BD812D}" srcOrd="3" destOrd="0" parTransId="{EE7AD171-B3CA-45BF-92DC-44A3399C5C5E}" sibTransId="{A4CF3C0F-4CF3-447B-8CB9-95EE8D69762A}"/>
    <dgm:cxn modelId="{CD4AE3E1-877F-48D5-AD8C-E52051A77B9C}" type="presOf" srcId="{FB81E69A-6C6A-444A-94F2-3B6DC5D4D2D1}" destId="{103E9091-6044-4BC9-97A7-32CE949EC3D3}" srcOrd="0" destOrd="0" presId="urn:microsoft.com/office/officeart/2005/8/layout/vList2"/>
    <dgm:cxn modelId="{1AD785F4-39E9-446C-B217-3690C582A52F}" type="presOf" srcId="{D4B4A3AB-F100-4ED5-B309-3CAD88608C23}" destId="{523712F2-D1F7-47E5-AB98-A9D6B54F49AF}" srcOrd="0" destOrd="0" presId="urn:microsoft.com/office/officeart/2005/8/layout/vList2"/>
    <dgm:cxn modelId="{9EF623C4-48EB-4DC4-B4AE-B4DDF8EF5B34}" type="presParOf" srcId="{103E9091-6044-4BC9-97A7-32CE949EC3D3}" destId="{370F536B-8A50-4E2C-9C61-C49062FD0B7A}" srcOrd="0" destOrd="0" presId="urn:microsoft.com/office/officeart/2005/8/layout/vList2"/>
    <dgm:cxn modelId="{CE84B4EE-1976-4671-9965-E5E2093A1901}" type="presParOf" srcId="{103E9091-6044-4BC9-97A7-32CE949EC3D3}" destId="{2E163F3E-3309-4260-A1A4-096C33B66180}" srcOrd="1" destOrd="0" presId="urn:microsoft.com/office/officeart/2005/8/layout/vList2"/>
    <dgm:cxn modelId="{B1124CB9-2A7B-491E-A1F1-1BC19E183F94}" type="presParOf" srcId="{103E9091-6044-4BC9-97A7-32CE949EC3D3}" destId="{523712F2-D1F7-47E5-AB98-A9D6B54F49AF}" srcOrd="2" destOrd="0" presId="urn:microsoft.com/office/officeart/2005/8/layout/vList2"/>
    <dgm:cxn modelId="{7A834FE9-7D1D-4418-8EF1-267A4C5042BA}" type="presParOf" srcId="{103E9091-6044-4BC9-97A7-32CE949EC3D3}" destId="{63615135-99C5-4BD2-AE89-1EC74DF11E3E}" srcOrd="3" destOrd="0" presId="urn:microsoft.com/office/officeart/2005/8/layout/vList2"/>
    <dgm:cxn modelId="{565AA628-4D33-493B-8672-0EBA4FA04CD0}" type="presParOf" srcId="{103E9091-6044-4BC9-97A7-32CE949EC3D3}" destId="{8B06E640-12D6-46F0-B624-DCA771A72A9D}" srcOrd="4" destOrd="0" presId="urn:microsoft.com/office/officeart/2005/8/layout/vList2"/>
    <dgm:cxn modelId="{A93D53B4-BC76-4D53-915C-CAC66338D622}" type="presParOf" srcId="{103E9091-6044-4BC9-97A7-32CE949EC3D3}" destId="{48633946-4F21-4F83-B459-9D7F230F9ACC}" srcOrd="5" destOrd="0" presId="urn:microsoft.com/office/officeart/2005/8/layout/vList2"/>
    <dgm:cxn modelId="{721E5D5C-2337-456B-8D6D-E3D3C55183F2}" type="presParOf" srcId="{103E9091-6044-4BC9-97A7-32CE949EC3D3}" destId="{4DD65D1C-9697-444E-AD02-E6E8B3D3C1EA}" srcOrd="6" destOrd="0" presId="urn:microsoft.com/office/officeart/2005/8/layout/vList2"/>
    <dgm:cxn modelId="{CEF9A699-91ED-481F-9558-D5C94E081806}" type="presParOf" srcId="{103E9091-6044-4BC9-97A7-32CE949EC3D3}" destId="{4B64A60F-15EF-4BB1-974B-7991185F48FD}" srcOrd="7" destOrd="0" presId="urn:microsoft.com/office/officeart/2005/8/layout/vList2"/>
    <dgm:cxn modelId="{B549E4B7-B998-46EA-B8AD-0BDBBEFC1BC7}" type="presParOf" srcId="{103E9091-6044-4BC9-97A7-32CE949EC3D3}" destId="{9538A893-A8D5-4505-ADC6-4AC868D824CC}"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6DDA9F5-1DD5-425F-A180-94CA5D9FA763}" type="doc">
      <dgm:prSet loTypeId="urn:microsoft.com/office/officeart/2005/8/layout/default" loCatId="list" qsTypeId="urn:microsoft.com/office/officeart/2005/8/quickstyle/simple1" qsCatId="simple" csTypeId="urn:microsoft.com/office/officeart/2005/8/colors/accent0_3" csCatId="mainScheme"/>
      <dgm:spPr/>
      <dgm:t>
        <a:bodyPr/>
        <a:lstStyle/>
        <a:p>
          <a:endParaRPr lang="en-US"/>
        </a:p>
      </dgm:t>
    </dgm:pt>
    <dgm:pt modelId="{E57BD9D2-1206-4209-A338-1C79F241C524}">
      <dgm:prSet/>
      <dgm:spPr/>
      <dgm:t>
        <a:bodyPr/>
        <a:lstStyle/>
        <a:p>
          <a:pPr rtl="0"/>
          <a:r>
            <a:rPr lang="en-GB" dirty="0">
              <a:latin typeface="Calibri Light" panose="020F0302020204030204"/>
            </a:rPr>
            <a:t>- </a:t>
          </a:r>
          <a:r>
            <a:rPr lang="en-GB" dirty="0"/>
            <a:t>34% of people reported high anxiety; this was higher in women (37%) and younger adults (16–29) (42%)</a:t>
          </a:r>
          <a:endParaRPr lang="en-US" dirty="0"/>
        </a:p>
      </dgm:t>
    </dgm:pt>
    <dgm:pt modelId="{53CDB83E-D420-4CDE-9570-49E90041FC36}" type="parTrans" cxnId="{2EA68321-7531-4851-82E8-F47A2DD97D33}">
      <dgm:prSet/>
      <dgm:spPr/>
      <dgm:t>
        <a:bodyPr/>
        <a:lstStyle/>
        <a:p>
          <a:endParaRPr lang="en-US"/>
        </a:p>
      </dgm:t>
    </dgm:pt>
    <dgm:pt modelId="{1A4C93BF-46FF-494D-8377-C1CC2269F77E}" type="sibTrans" cxnId="{2EA68321-7531-4851-82E8-F47A2DD97D33}">
      <dgm:prSet/>
      <dgm:spPr/>
      <dgm:t>
        <a:bodyPr/>
        <a:lstStyle/>
        <a:p>
          <a:endParaRPr lang="en-US"/>
        </a:p>
      </dgm:t>
    </dgm:pt>
    <dgm:pt modelId="{FF204C6C-3E18-42B5-8F61-BC3413CF7429}">
      <dgm:prSet/>
      <dgm:spPr/>
      <dgm:t>
        <a:bodyPr/>
        <a:lstStyle/>
        <a:p>
          <a:pPr rtl="0"/>
          <a:r>
            <a:rPr lang="en-GB" dirty="0">
              <a:latin typeface="Calibri Light" panose="020F0302020204030204"/>
            </a:rPr>
            <a:t>- </a:t>
          </a:r>
          <a:r>
            <a:rPr lang="en-GB" dirty="0"/>
            <a:t>9 in 10 (88%) people said their cost of living increased in the past month</a:t>
          </a:r>
          <a:endParaRPr lang="en-US" dirty="0"/>
        </a:p>
      </dgm:t>
    </dgm:pt>
    <dgm:pt modelId="{11AD90C1-FD26-48B7-B3ED-682244A7F9CD}" type="parTrans" cxnId="{38EA5C99-4D26-4F5A-8537-3F98005B229E}">
      <dgm:prSet/>
      <dgm:spPr/>
      <dgm:t>
        <a:bodyPr/>
        <a:lstStyle/>
        <a:p>
          <a:endParaRPr lang="en-US"/>
        </a:p>
      </dgm:t>
    </dgm:pt>
    <dgm:pt modelId="{F4A6E1A3-E177-4B8B-92FD-B9FE4510EB81}" type="sibTrans" cxnId="{38EA5C99-4D26-4F5A-8537-3F98005B229E}">
      <dgm:prSet/>
      <dgm:spPr/>
      <dgm:t>
        <a:bodyPr/>
        <a:lstStyle/>
        <a:p>
          <a:endParaRPr lang="en-US"/>
        </a:p>
      </dgm:t>
    </dgm:pt>
    <dgm:pt modelId="{60976A4F-27A9-4CA1-ACBD-D4674AD57924}">
      <dgm:prSet/>
      <dgm:spPr/>
      <dgm:t>
        <a:bodyPr/>
        <a:lstStyle/>
        <a:p>
          <a:pPr rtl="0"/>
          <a:r>
            <a:rPr lang="en-GB" dirty="0">
              <a:latin typeface="Calibri Light" panose="020F0302020204030204"/>
            </a:rPr>
            <a:t>- </a:t>
          </a:r>
          <a:r>
            <a:rPr lang="en-GB" dirty="0"/>
            <a:t>Adults whose cost of living rose in the past year cited an increase in food shopping (92%), gas or electricity bills (85%) and petrol (79%)</a:t>
          </a:r>
          <a:endParaRPr lang="en-US" dirty="0"/>
        </a:p>
      </dgm:t>
    </dgm:pt>
    <dgm:pt modelId="{9C3EC5CB-2CD6-423E-8701-3BFCE556E238}" type="parTrans" cxnId="{2B29D1F9-6AA4-4C1A-AD43-0C3EB7E10795}">
      <dgm:prSet/>
      <dgm:spPr/>
      <dgm:t>
        <a:bodyPr/>
        <a:lstStyle/>
        <a:p>
          <a:endParaRPr lang="en-US"/>
        </a:p>
      </dgm:t>
    </dgm:pt>
    <dgm:pt modelId="{D9B70FF9-CA2A-4317-BD14-5A5355B5547D}" type="sibTrans" cxnId="{2B29D1F9-6AA4-4C1A-AD43-0C3EB7E10795}">
      <dgm:prSet/>
      <dgm:spPr/>
      <dgm:t>
        <a:bodyPr/>
        <a:lstStyle/>
        <a:p>
          <a:endParaRPr lang="en-US"/>
        </a:p>
      </dgm:t>
    </dgm:pt>
    <dgm:pt modelId="{91FCB46F-D29D-4B3F-8477-7E7EDC548CC4}">
      <dgm:prSet/>
      <dgm:spPr/>
      <dgm:t>
        <a:bodyPr/>
        <a:lstStyle/>
        <a:p>
          <a:pPr rtl="0"/>
          <a:r>
            <a:rPr lang="en-GB" dirty="0">
              <a:latin typeface="Calibri Light" panose="020F0302020204030204"/>
            </a:rPr>
            <a:t>- </a:t>
          </a:r>
          <a:r>
            <a:rPr lang="en-GB" dirty="0"/>
            <a:t>6 in 10 (58%) people said they were most concerned about rising gas and electricity prices among these causes</a:t>
          </a:r>
          <a:endParaRPr lang="en-US" dirty="0"/>
        </a:p>
      </dgm:t>
    </dgm:pt>
    <dgm:pt modelId="{0B442243-1CAA-45AD-B606-DCC79D24ED60}" type="parTrans" cxnId="{E47A5015-CCAC-42D6-B3AC-931EAF06854D}">
      <dgm:prSet/>
      <dgm:spPr/>
      <dgm:t>
        <a:bodyPr/>
        <a:lstStyle/>
        <a:p>
          <a:endParaRPr lang="en-US"/>
        </a:p>
      </dgm:t>
    </dgm:pt>
    <dgm:pt modelId="{26D7B902-8653-400E-BC33-4E9A2A71D5FF}" type="sibTrans" cxnId="{E47A5015-CCAC-42D6-B3AC-931EAF06854D}">
      <dgm:prSet/>
      <dgm:spPr/>
      <dgm:t>
        <a:bodyPr/>
        <a:lstStyle/>
        <a:p>
          <a:endParaRPr lang="en-US"/>
        </a:p>
      </dgm:t>
    </dgm:pt>
    <dgm:pt modelId="{0111DE8F-B1F9-4089-B398-72F4A60EE07A}">
      <dgm:prSet/>
      <dgm:spPr/>
      <dgm:t>
        <a:bodyPr/>
        <a:lstStyle/>
        <a:p>
          <a:pPr rtl="0"/>
          <a:r>
            <a:rPr lang="en-GB" dirty="0">
              <a:latin typeface="Calibri Light" panose="020F0302020204030204"/>
            </a:rPr>
            <a:t>- </a:t>
          </a:r>
          <a:r>
            <a:rPr lang="en-GB" dirty="0"/>
            <a:t>41% of respondents said they bought fewer groceries in the past two weeks (39% in the prior period), and 38% said they spent more money than usual (44% in the prior period) to buy what they usually buy</a:t>
          </a:r>
          <a:endParaRPr lang="en-US" dirty="0"/>
        </a:p>
      </dgm:t>
    </dgm:pt>
    <dgm:pt modelId="{17DBA33C-47E1-45DD-82B2-339E1530106F}" type="parTrans" cxnId="{AB2519FC-7ABF-4F63-8A17-996CE676412B}">
      <dgm:prSet/>
      <dgm:spPr/>
      <dgm:t>
        <a:bodyPr/>
        <a:lstStyle/>
        <a:p>
          <a:endParaRPr lang="en-US"/>
        </a:p>
      </dgm:t>
    </dgm:pt>
    <dgm:pt modelId="{552F831D-DAD9-492C-9771-BFE2133B5997}" type="sibTrans" cxnId="{AB2519FC-7ABF-4F63-8A17-996CE676412B}">
      <dgm:prSet/>
      <dgm:spPr/>
      <dgm:t>
        <a:bodyPr/>
        <a:lstStyle/>
        <a:p>
          <a:endParaRPr lang="en-US"/>
        </a:p>
      </dgm:t>
    </dgm:pt>
    <dgm:pt modelId="{BFE6D224-75CD-412F-9397-956FCB724453}">
      <dgm:prSet/>
      <dgm:spPr/>
      <dgm:t>
        <a:bodyPr/>
        <a:lstStyle/>
        <a:p>
          <a:pPr rtl="0"/>
          <a:r>
            <a:rPr lang="en-GB" dirty="0">
              <a:latin typeface="Calibri Light" panose="020F0302020204030204"/>
            </a:rPr>
            <a:t>- </a:t>
          </a:r>
          <a:r>
            <a:rPr lang="en-GB" dirty="0"/>
            <a:t>43% of respondents were very or somewhat concerned about the coronavirus (COVID-19) pandemic's impact on their life</a:t>
          </a:r>
          <a:endParaRPr lang="en-US" dirty="0"/>
        </a:p>
      </dgm:t>
    </dgm:pt>
    <dgm:pt modelId="{99A56910-EC12-4737-AD06-40AE4843850B}" type="parTrans" cxnId="{9A306888-D931-4E7F-8F45-DFDEE78673A5}">
      <dgm:prSet/>
      <dgm:spPr/>
      <dgm:t>
        <a:bodyPr/>
        <a:lstStyle/>
        <a:p>
          <a:endParaRPr lang="en-US"/>
        </a:p>
      </dgm:t>
    </dgm:pt>
    <dgm:pt modelId="{C09B460A-4856-48CC-8AE9-8BFEFC817749}" type="sibTrans" cxnId="{9A306888-D931-4E7F-8F45-DFDEE78673A5}">
      <dgm:prSet/>
      <dgm:spPr/>
      <dgm:t>
        <a:bodyPr/>
        <a:lstStyle/>
        <a:p>
          <a:endParaRPr lang="en-US"/>
        </a:p>
      </dgm:t>
    </dgm:pt>
    <dgm:pt modelId="{1F6967C1-41A0-45A2-8EE5-E17793416706}" type="pres">
      <dgm:prSet presAssocID="{56DDA9F5-1DD5-425F-A180-94CA5D9FA763}" presName="diagram" presStyleCnt="0">
        <dgm:presLayoutVars>
          <dgm:dir/>
          <dgm:resizeHandles val="exact"/>
        </dgm:presLayoutVars>
      </dgm:prSet>
      <dgm:spPr/>
    </dgm:pt>
    <dgm:pt modelId="{99A13B8A-4341-421C-9D48-6923BD83616A}" type="pres">
      <dgm:prSet presAssocID="{E57BD9D2-1206-4209-A338-1C79F241C524}" presName="node" presStyleLbl="node1" presStyleIdx="0" presStyleCnt="6">
        <dgm:presLayoutVars>
          <dgm:bulletEnabled val="1"/>
        </dgm:presLayoutVars>
      </dgm:prSet>
      <dgm:spPr/>
    </dgm:pt>
    <dgm:pt modelId="{11C31AA1-1077-42EF-81FD-A4D72C1E12DB}" type="pres">
      <dgm:prSet presAssocID="{1A4C93BF-46FF-494D-8377-C1CC2269F77E}" presName="sibTrans" presStyleCnt="0"/>
      <dgm:spPr/>
    </dgm:pt>
    <dgm:pt modelId="{EFC727F9-AC6D-4A5F-942B-01651F5292DE}" type="pres">
      <dgm:prSet presAssocID="{FF204C6C-3E18-42B5-8F61-BC3413CF7429}" presName="node" presStyleLbl="node1" presStyleIdx="1" presStyleCnt="6">
        <dgm:presLayoutVars>
          <dgm:bulletEnabled val="1"/>
        </dgm:presLayoutVars>
      </dgm:prSet>
      <dgm:spPr/>
    </dgm:pt>
    <dgm:pt modelId="{F480827C-070E-4A73-A16E-43483F5BBD15}" type="pres">
      <dgm:prSet presAssocID="{F4A6E1A3-E177-4B8B-92FD-B9FE4510EB81}" presName="sibTrans" presStyleCnt="0"/>
      <dgm:spPr/>
    </dgm:pt>
    <dgm:pt modelId="{AFA9A2F5-83F1-4DCF-AEBB-06D8331BEA4C}" type="pres">
      <dgm:prSet presAssocID="{60976A4F-27A9-4CA1-ACBD-D4674AD57924}" presName="node" presStyleLbl="node1" presStyleIdx="2" presStyleCnt="6">
        <dgm:presLayoutVars>
          <dgm:bulletEnabled val="1"/>
        </dgm:presLayoutVars>
      </dgm:prSet>
      <dgm:spPr/>
    </dgm:pt>
    <dgm:pt modelId="{352C2FD5-664A-4A38-A679-3BA582628062}" type="pres">
      <dgm:prSet presAssocID="{D9B70FF9-CA2A-4317-BD14-5A5355B5547D}" presName="sibTrans" presStyleCnt="0"/>
      <dgm:spPr/>
    </dgm:pt>
    <dgm:pt modelId="{C5107B47-BB91-42CE-83D7-0ACB714F6B15}" type="pres">
      <dgm:prSet presAssocID="{91FCB46F-D29D-4B3F-8477-7E7EDC548CC4}" presName="node" presStyleLbl="node1" presStyleIdx="3" presStyleCnt="6">
        <dgm:presLayoutVars>
          <dgm:bulletEnabled val="1"/>
        </dgm:presLayoutVars>
      </dgm:prSet>
      <dgm:spPr/>
    </dgm:pt>
    <dgm:pt modelId="{B3565275-D69F-4513-8987-5701A67A7654}" type="pres">
      <dgm:prSet presAssocID="{26D7B902-8653-400E-BC33-4E9A2A71D5FF}" presName="sibTrans" presStyleCnt="0"/>
      <dgm:spPr/>
    </dgm:pt>
    <dgm:pt modelId="{B73A7F44-D5BA-4FA5-81F5-0084C82B6168}" type="pres">
      <dgm:prSet presAssocID="{0111DE8F-B1F9-4089-B398-72F4A60EE07A}" presName="node" presStyleLbl="node1" presStyleIdx="4" presStyleCnt="6">
        <dgm:presLayoutVars>
          <dgm:bulletEnabled val="1"/>
        </dgm:presLayoutVars>
      </dgm:prSet>
      <dgm:spPr/>
    </dgm:pt>
    <dgm:pt modelId="{72357D0A-4483-47DF-AD5E-17F4DD571DD1}" type="pres">
      <dgm:prSet presAssocID="{552F831D-DAD9-492C-9771-BFE2133B5997}" presName="sibTrans" presStyleCnt="0"/>
      <dgm:spPr/>
    </dgm:pt>
    <dgm:pt modelId="{CF2AA0E6-56DE-4248-BD29-F7C497975CC2}" type="pres">
      <dgm:prSet presAssocID="{BFE6D224-75CD-412F-9397-956FCB724453}" presName="node" presStyleLbl="node1" presStyleIdx="5" presStyleCnt="6">
        <dgm:presLayoutVars>
          <dgm:bulletEnabled val="1"/>
        </dgm:presLayoutVars>
      </dgm:prSet>
      <dgm:spPr/>
    </dgm:pt>
  </dgm:ptLst>
  <dgm:cxnLst>
    <dgm:cxn modelId="{E47A5015-CCAC-42D6-B3AC-931EAF06854D}" srcId="{56DDA9F5-1DD5-425F-A180-94CA5D9FA763}" destId="{91FCB46F-D29D-4B3F-8477-7E7EDC548CC4}" srcOrd="3" destOrd="0" parTransId="{0B442243-1CAA-45AD-B606-DCC79D24ED60}" sibTransId="{26D7B902-8653-400E-BC33-4E9A2A71D5FF}"/>
    <dgm:cxn modelId="{2EA68321-7531-4851-82E8-F47A2DD97D33}" srcId="{56DDA9F5-1DD5-425F-A180-94CA5D9FA763}" destId="{E57BD9D2-1206-4209-A338-1C79F241C524}" srcOrd="0" destOrd="0" parTransId="{53CDB83E-D420-4CDE-9570-49E90041FC36}" sibTransId="{1A4C93BF-46FF-494D-8377-C1CC2269F77E}"/>
    <dgm:cxn modelId="{077C826D-17CC-43FA-8EB7-AC2DA12BB3C8}" type="presOf" srcId="{FF204C6C-3E18-42B5-8F61-BC3413CF7429}" destId="{EFC727F9-AC6D-4A5F-942B-01651F5292DE}" srcOrd="0" destOrd="0" presId="urn:microsoft.com/office/officeart/2005/8/layout/default"/>
    <dgm:cxn modelId="{813D0674-65A9-4659-AC3E-62C6FED4194B}" type="presOf" srcId="{91FCB46F-D29D-4B3F-8477-7E7EDC548CC4}" destId="{C5107B47-BB91-42CE-83D7-0ACB714F6B15}" srcOrd="0" destOrd="0" presId="urn:microsoft.com/office/officeart/2005/8/layout/default"/>
    <dgm:cxn modelId="{9A306888-D931-4E7F-8F45-DFDEE78673A5}" srcId="{56DDA9F5-1DD5-425F-A180-94CA5D9FA763}" destId="{BFE6D224-75CD-412F-9397-956FCB724453}" srcOrd="5" destOrd="0" parTransId="{99A56910-EC12-4737-AD06-40AE4843850B}" sibTransId="{C09B460A-4856-48CC-8AE9-8BFEFC817749}"/>
    <dgm:cxn modelId="{3CE1D591-4686-4CA6-9241-BCD3EE91B443}" type="presOf" srcId="{56DDA9F5-1DD5-425F-A180-94CA5D9FA763}" destId="{1F6967C1-41A0-45A2-8EE5-E17793416706}" srcOrd="0" destOrd="0" presId="urn:microsoft.com/office/officeart/2005/8/layout/default"/>
    <dgm:cxn modelId="{38EA5C99-4D26-4F5A-8537-3F98005B229E}" srcId="{56DDA9F5-1DD5-425F-A180-94CA5D9FA763}" destId="{FF204C6C-3E18-42B5-8F61-BC3413CF7429}" srcOrd="1" destOrd="0" parTransId="{11AD90C1-FD26-48B7-B3ED-682244A7F9CD}" sibTransId="{F4A6E1A3-E177-4B8B-92FD-B9FE4510EB81}"/>
    <dgm:cxn modelId="{95EAE3A7-4474-4419-86FD-5C26419A888B}" type="presOf" srcId="{BFE6D224-75CD-412F-9397-956FCB724453}" destId="{CF2AA0E6-56DE-4248-BD29-F7C497975CC2}" srcOrd="0" destOrd="0" presId="urn:microsoft.com/office/officeart/2005/8/layout/default"/>
    <dgm:cxn modelId="{34CBFEAC-0BA0-4DC9-84F9-AB757C3F313A}" type="presOf" srcId="{60976A4F-27A9-4CA1-ACBD-D4674AD57924}" destId="{AFA9A2F5-83F1-4DCF-AEBB-06D8331BEA4C}" srcOrd="0" destOrd="0" presId="urn:microsoft.com/office/officeart/2005/8/layout/default"/>
    <dgm:cxn modelId="{7D6F5EF1-0BBC-4DF3-8206-B90199854EC2}" type="presOf" srcId="{0111DE8F-B1F9-4089-B398-72F4A60EE07A}" destId="{B73A7F44-D5BA-4FA5-81F5-0084C82B6168}" srcOrd="0" destOrd="0" presId="urn:microsoft.com/office/officeart/2005/8/layout/default"/>
    <dgm:cxn modelId="{2B29D1F9-6AA4-4C1A-AD43-0C3EB7E10795}" srcId="{56DDA9F5-1DD5-425F-A180-94CA5D9FA763}" destId="{60976A4F-27A9-4CA1-ACBD-D4674AD57924}" srcOrd="2" destOrd="0" parTransId="{9C3EC5CB-2CD6-423E-8701-3BFCE556E238}" sibTransId="{D9B70FF9-CA2A-4317-BD14-5A5355B5547D}"/>
    <dgm:cxn modelId="{AB2519FC-7ABF-4F63-8A17-996CE676412B}" srcId="{56DDA9F5-1DD5-425F-A180-94CA5D9FA763}" destId="{0111DE8F-B1F9-4089-B398-72F4A60EE07A}" srcOrd="4" destOrd="0" parTransId="{17DBA33C-47E1-45DD-82B2-339E1530106F}" sibTransId="{552F831D-DAD9-492C-9771-BFE2133B5997}"/>
    <dgm:cxn modelId="{A32253FC-8274-4113-9656-441F2121F038}" type="presOf" srcId="{E57BD9D2-1206-4209-A338-1C79F241C524}" destId="{99A13B8A-4341-421C-9D48-6923BD83616A}" srcOrd="0" destOrd="0" presId="urn:microsoft.com/office/officeart/2005/8/layout/default"/>
    <dgm:cxn modelId="{3A17CD10-24EC-4D08-98C5-ED17312BEEF3}" type="presParOf" srcId="{1F6967C1-41A0-45A2-8EE5-E17793416706}" destId="{99A13B8A-4341-421C-9D48-6923BD83616A}" srcOrd="0" destOrd="0" presId="urn:microsoft.com/office/officeart/2005/8/layout/default"/>
    <dgm:cxn modelId="{C2544C55-BAF2-4A0D-BC09-3393B0181AC2}" type="presParOf" srcId="{1F6967C1-41A0-45A2-8EE5-E17793416706}" destId="{11C31AA1-1077-42EF-81FD-A4D72C1E12DB}" srcOrd="1" destOrd="0" presId="urn:microsoft.com/office/officeart/2005/8/layout/default"/>
    <dgm:cxn modelId="{C96AF5F5-3259-49A6-A9A4-44A0A7087711}" type="presParOf" srcId="{1F6967C1-41A0-45A2-8EE5-E17793416706}" destId="{EFC727F9-AC6D-4A5F-942B-01651F5292DE}" srcOrd="2" destOrd="0" presId="urn:microsoft.com/office/officeart/2005/8/layout/default"/>
    <dgm:cxn modelId="{65428C41-DE0C-40F7-A7FF-F6EE5802E17F}" type="presParOf" srcId="{1F6967C1-41A0-45A2-8EE5-E17793416706}" destId="{F480827C-070E-4A73-A16E-43483F5BBD15}" srcOrd="3" destOrd="0" presId="urn:microsoft.com/office/officeart/2005/8/layout/default"/>
    <dgm:cxn modelId="{5ECA4246-DB46-436C-8DA3-BB39BF2AEAE3}" type="presParOf" srcId="{1F6967C1-41A0-45A2-8EE5-E17793416706}" destId="{AFA9A2F5-83F1-4DCF-AEBB-06D8331BEA4C}" srcOrd="4" destOrd="0" presId="urn:microsoft.com/office/officeart/2005/8/layout/default"/>
    <dgm:cxn modelId="{AAB9D36A-FB22-46C2-8369-A57487F0A872}" type="presParOf" srcId="{1F6967C1-41A0-45A2-8EE5-E17793416706}" destId="{352C2FD5-664A-4A38-A679-3BA582628062}" srcOrd="5" destOrd="0" presId="urn:microsoft.com/office/officeart/2005/8/layout/default"/>
    <dgm:cxn modelId="{9138D393-B588-4EC9-8C3C-8FA4A2EA6336}" type="presParOf" srcId="{1F6967C1-41A0-45A2-8EE5-E17793416706}" destId="{C5107B47-BB91-42CE-83D7-0ACB714F6B15}" srcOrd="6" destOrd="0" presId="urn:microsoft.com/office/officeart/2005/8/layout/default"/>
    <dgm:cxn modelId="{6B31A471-A1C5-4464-A55B-0C02F679959C}" type="presParOf" srcId="{1F6967C1-41A0-45A2-8EE5-E17793416706}" destId="{B3565275-D69F-4513-8987-5701A67A7654}" srcOrd="7" destOrd="0" presId="urn:microsoft.com/office/officeart/2005/8/layout/default"/>
    <dgm:cxn modelId="{B41A9D00-D944-4C33-9840-CC8E9FA41706}" type="presParOf" srcId="{1F6967C1-41A0-45A2-8EE5-E17793416706}" destId="{B73A7F44-D5BA-4FA5-81F5-0084C82B6168}" srcOrd="8" destOrd="0" presId="urn:microsoft.com/office/officeart/2005/8/layout/default"/>
    <dgm:cxn modelId="{9576F9B7-A7D8-4AF2-8A13-E2B59835A989}" type="presParOf" srcId="{1F6967C1-41A0-45A2-8EE5-E17793416706}" destId="{72357D0A-4483-47DF-AD5E-17F4DD571DD1}" srcOrd="9" destOrd="0" presId="urn:microsoft.com/office/officeart/2005/8/layout/default"/>
    <dgm:cxn modelId="{6EF29E91-6916-42AC-B547-C694B33D63EB}" type="presParOf" srcId="{1F6967C1-41A0-45A2-8EE5-E17793416706}" destId="{CF2AA0E6-56DE-4248-BD29-F7C497975CC2}"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E64DB7-9B20-4DF6-A311-0556E39849F8}">
      <dsp:nvSpPr>
        <dsp:cNvPr id="0" name=""/>
        <dsp:cNvSpPr/>
      </dsp:nvSpPr>
      <dsp:spPr>
        <a:xfrm>
          <a:off x="9242" y="311049"/>
          <a:ext cx="1381199" cy="828719"/>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t>Anger</a:t>
          </a:r>
          <a:endParaRPr lang="en-US" sz="1300" kern="1200" dirty="0"/>
        </a:p>
      </dsp:txBody>
      <dsp:txXfrm>
        <a:off x="9242" y="311049"/>
        <a:ext cx="1381199" cy="828719"/>
      </dsp:txXfrm>
    </dsp:sp>
    <dsp:sp modelId="{644E62BF-CDF0-4672-8CD4-642E0ACEABA6}">
      <dsp:nvSpPr>
        <dsp:cNvPr id="0" name=""/>
        <dsp:cNvSpPr/>
      </dsp:nvSpPr>
      <dsp:spPr>
        <a:xfrm>
          <a:off x="1528561" y="311049"/>
          <a:ext cx="1381199" cy="828719"/>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t>Anxiety, stress and panic attacks</a:t>
          </a:r>
          <a:endParaRPr lang="en-US" sz="1300" kern="1200" dirty="0"/>
        </a:p>
      </dsp:txBody>
      <dsp:txXfrm>
        <a:off x="1528561" y="311049"/>
        <a:ext cx="1381199" cy="828719"/>
      </dsp:txXfrm>
    </dsp:sp>
    <dsp:sp modelId="{E8FAC25D-9754-441F-B137-77E409BE4BFC}">
      <dsp:nvSpPr>
        <dsp:cNvPr id="0" name=""/>
        <dsp:cNvSpPr/>
      </dsp:nvSpPr>
      <dsp:spPr>
        <a:xfrm>
          <a:off x="3047880" y="311049"/>
          <a:ext cx="1381199" cy="828719"/>
        </a:xfrm>
        <a:prstGeom prst="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t>Bipolar disorder</a:t>
          </a:r>
          <a:endParaRPr lang="en-US" sz="1300" kern="1200" dirty="0"/>
        </a:p>
      </dsp:txBody>
      <dsp:txXfrm>
        <a:off x="3047880" y="311049"/>
        <a:ext cx="1381199" cy="828719"/>
      </dsp:txXfrm>
    </dsp:sp>
    <dsp:sp modelId="{F7764CA6-D825-478E-884F-478A9228CD13}">
      <dsp:nvSpPr>
        <dsp:cNvPr id="0" name=""/>
        <dsp:cNvSpPr/>
      </dsp:nvSpPr>
      <dsp:spPr>
        <a:xfrm>
          <a:off x="4567200" y="311049"/>
          <a:ext cx="1381199" cy="828719"/>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t>Borderline personality disorder (BPD)</a:t>
          </a:r>
          <a:endParaRPr lang="en-US" sz="1300" kern="1200" dirty="0"/>
        </a:p>
      </dsp:txBody>
      <dsp:txXfrm>
        <a:off x="4567200" y="311049"/>
        <a:ext cx="1381199" cy="828719"/>
      </dsp:txXfrm>
    </dsp:sp>
    <dsp:sp modelId="{6614D43A-34AC-4DEF-A443-530541728AA3}">
      <dsp:nvSpPr>
        <dsp:cNvPr id="0" name=""/>
        <dsp:cNvSpPr/>
      </dsp:nvSpPr>
      <dsp:spPr>
        <a:xfrm>
          <a:off x="6086519" y="311049"/>
          <a:ext cx="1381199" cy="828719"/>
        </a:xfrm>
        <a:prstGeom prst="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t>Depression</a:t>
          </a:r>
          <a:endParaRPr lang="en-US" sz="1300" kern="1200" dirty="0"/>
        </a:p>
      </dsp:txBody>
      <dsp:txXfrm>
        <a:off x="6086519" y="311049"/>
        <a:ext cx="1381199" cy="828719"/>
      </dsp:txXfrm>
    </dsp:sp>
    <dsp:sp modelId="{705D8E1B-B254-412A-B90E-3966D4A224C6}">
      <dsp:nvSpPr>
        <dsp:cNvPr id="0" name=""/>
        <dsp:cNvSpPr/>
      </dsp:nvSpPr>
      <dsp:spPr>
        <a:xfrm>
          <a:off x="7605839" y="311049"/>
          <a:ext cx="1381199" cy="828719"/>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t>Eating problems</a:t>
          </a:r>
          <a:endParaRPr lang="en-US" sz="1300" kern="1200" dirty="0"/>
        </a:p>
      </dsp:txBody>
      <dsp:txXfrm>
        <a:off x="7605839" y="311049"/>
        <a:ext cx="1381199" cy="828719"/>
      </dsp:txXfrm>
    </dsp:sp>
    <dsp:sp modelId="{648D8420-8ED6-49A0-9BE1-3CA622EAB7CE}">
      <dsp:nvSpPr>
        <dsp:cNvPr id="0" name=""/>
        <dsp:cNvSpPr/>
      </dsp:nvSpPr>
      <dsp:spPr>
        <a:xfrm>
          <a:off x="9125158" y="311049"/>
          <a:ext cx="1381199" cy="828719"/>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t>Hearing voices</a:t>
          </a:r>
          <a:endParaRPr lang="en-US" sz="1300" kern="1200" dirty="0"/>
        </a:p>
      </dsp:txBody>
      <dsp:txXfrm>
        <a:off x="9125158" y="311049"/>
        <a:ext cx="1381199" cy="828719"/>
      </dsp:txXfrm>
    </dsp:sp>
    <dsp:sp modelId="{E2E4D651-D918-482A-AB08-385C5C89E19A}">
      <dsp:nvSpPr>
        <dsp:cNvPr id="0" name=""/>
        <dsp:cNvSpPr/>
      </dsp:nvSpPr>
      <dsp:spPr>
        <a:xfrm>
          <a:off x="9242" y="1277889"/>
          <a:ext cx="1381199" cy="828719"/>
        </a:xfrm>
        <a:prstGeom prst="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t>Hypomania and mania</a:t>
          </a:r>
          <a:endParaRPr lang="en-US" sz="1300" kern="1200" dirty="0"/>
        </a:p>
      </dsp:txBody>
      <dsp:txXfrm>
        <a:off x="9242" y="1277889"/>
        <a:ext cx="1381199" cy="828719"/>
      </dsp:txXfrm>
    </dsp:sp>
    <dsp:sp modelId="{7B53B50D-E9CF-4E89-8B78-F5C5766C38AD}">
      <dsp:nvSpPr>
        <dsp:cNvPr id="0" name=""/>
        <dsp:cNvSpPr/>
      </dsp:nvSpPr>
      <dsp:spPr>
        <a:xfrm>
          <a:off x="1528561" y="1277889"/>
          <a:ext cx="1381199" cy="828719"/>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t>Loneliness</a:t>
          </a:r>
          <a:endParaRPr lang="en-US" sz="1300" kern="1200" dirty="0"/>
        </a:p>
      </dsp:txBody>
      <dsp:txXfrm>
        <a:off x="1528561" y="1277889"/>
        <a:ext cx="1381199" cy="828719"/>
      </dsp:txXfrm>
    </dsp:sp>
    <dsp:sp modelId="{DF039374-4C21-4C77-B583-EFDEF09DA0D4}">
      <dsp:nvSpPr>
        <dsp:cNvPr id="0" name=""/>
        <dsp:cNvSpPr/>
      </dsp:nvSpPr>
      <dsp:spPr>
        <a:xfrm>
          <a:off x="3047880" y="1277889"/>
          <a:ext cx="1381199" cy="828719"/>
        </a:xfrm>
        <a:prstGeom prst="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t>Obsessive-compulsive disorder (OCD)</a:t>
          </a:r>
          <a:endParaRPr lang="en-US" sz="1300" kern="1200" dirty="0"/>
        </a:p>
      </dsp:txBody>
      <dsp:txXfrm>
        <a:off x="3047880" y="1277889"/>
        <a:ext cx="1381199" cy="828719"/>
      </dsp:txXfrm>
    </dsp:sp>
    <dsp:sp modelId="{9B37F436-2E41-4B37-8866-52B4F61A5EB0}">
      <dsp:nvSpPr>
        <dsp:cNvPr id="0" name=""/>
        <dsp:cNvSpPr/>
      </dsp:nvSpPr>
      <dsp:spPr>
        <a:xfrm>
          <a:off x="4567200" y="1277889"/>
          <a:ext cx="1381199" cy="828719"/>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t>Paranoia</a:t>
          </a:r>
          <a:endParaRPr lang="en-US" sz="1300" kern="1200" dirty="0"/>
        </a:p>
      </dsp:txBody>
      <dsp:txXfrm>
        <a:off x="4567200" y="1277889"/>
        <a:ext cx="1381199" cy="828719"/>
      </dsp:txXfrm>
    </dsp:sp>
    <dsp:sp modelId="{A04A96C0-A214-4351-8B4A-80D5AE1DE69B}">
      <dsp:nvSpPr>
        <dsp:cNvPr id="0" name=""/>
        <dsp:cNvSpPr/>
      </dsp:nvSpPr>
      <dsp:spPr>
        <a:xfrm>
          <a:off x="6086519" y="1277889"/>
          <a:ext cx="1381199" cy="828719"/>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t>Personality disorders</a:t>
          </a:r>
          <a:endParaRPr lang="en-US" sz="1300" kern="1200" dirty="0"/>
        </a:p>
      </dsp:txBody>
      <dsp:txXfrm>
        <a:off x="6086519" y="1277889"/>
        <a:ext cx="1381199" cy="828719"/>
      </dsp:txXfrm>
    </dsp:sp>
    <dsp:sp modelId="{C3F54649-7A01-48BD-B64C-FAB6AE78EA97}">
      <dsp:nvSpPr>
        <dsp:cNvPr id="0" name=""/>
        <dsp:cNvSpPr/>
      </dsp:nvSpPr>
      <dsp:spPr>
        <a:xfrm>
          <a:off x="7605839" y="1277889"/>
          <a:ext cx="1381199" cy="828719"/>
        </a:xfrm>
        <a:prstGeom prst="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t>Phobias</a:t>
          </a:r>
          <a:endParaRPr lang="en-US" sz="1300" kern="1200" dirty="0"/>
        </a:p>
      </dsp:txBody>
      <dsp:txXfrm>
        <a:off x="7605839" y="1277889"/>
        <a:ext cx="1381199" cy="828719"/>
      </dsp:txXfrm>
    </dsp:sp>
    <dsp:sp modelId="{A92B6B35-EF94-499F-B24B-2645257C2C6D}">
      <dsp:nvSpPr>
        <dsp:cNvPr id="0" name=""/>
        <dsp:cNvSpPr/>
      </dsp:nvSpPr>
      <dsp:spPr>
        <a:xfrm>
          <a:off x="9125158" y="1277889"/>
          <a:ext cx="1381199" cy="828719"/>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t>Postnatal depression &amp; perinatal mental health</a:t>
          </a:r>
          <a:endParaRPr lang="en-US" sz="1300" kern="1200" dirty="0"/>
        </a:p>
      </dsp:txBody>
      <dsp:txXfrm>
        <a:off x="9125158" y="1277889"/>
        <a:ext cx="1381199" cy="828719"/>
      </dsp:txXfrm>
    </dsp:sp>
    <dsp:sp modelId="{38283A2B-3607-477A-ACA5-AF83F7A24D58}">
      <dsp:nvSpPr>
        <dsp:cNvPr id="0" name=""/>
        <dsp:cNvSpPr/>
      </dsp:nvSpPr>
      <dsp:spPr>
        <a:xfrm>
          <a:off x="9242" y="2244728"/>
          <a:ext cx="1381199" cy="828719"/>
        </a:xfrm>
        <a:prstGeom prst="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t>Post-traumatic stress disorder (PTSD)</a:t>
          </a:r>
          <a:endParaRPr lang="en-US" sz="1300" kern="1200" dirty="0"/>
        </a:p>
      </dsp:txBody>
      <dsp:txXfrm>
        <a:off x="9242" y="2244728"/>
        <a:ext cx="1381199" cy="828719"/>
      </dsp:txXfrm>
    </dsp:sp>
    <dsp:sp modelId="{102F15FD-5051-4E44-B587-27D8F1350D15}">
      <dsp:nvSpPr>
        <dsp:cNvPr id="0" name=""/>
        <dsp:cNvSpPr/>
      </dsp:nvSpPr>
      <dsp:spPr>
        <a:xfrm>
          <a:off x="1528561" y="2244728"/>
          <a:ext cx="1381199" cy="828719"/>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t>Premenstrual dysphoric disorder (PMDD)</a:t>
          </a:r>
          <a:endParaRPr lang="en-US" sz="1300" kern="1200" dirty="0"/>
        </a:p>
      </dsp:txBody>
      <dsp:txXfrm>
        <a:off x="1528561" y="2244728"/>
        <a:ext cx="1381199" cy="828719"/>
      </dsp:txXfrm>
    </dsp:sp>
    <dsp:sp modelId="{4AEE9720-0571-42BD-8228-99D74F154FCD}">
      <dsp:nvSpPr>
        <dsp:cNvPr id="0" name=""/>
        <dsp:cNvSpPr/>
      </dsp:nvSpPr>
      <dsp:spPr>
        <a:xfrm>
          <a:off x="3047880" y="2244728"/>
          <a:ext cx="1381199" cy="828719"/>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t>Psychosis</a:t>
          </a:r>
          <a:endParaRPr lang="en-US" sz="1300" kern="1200" dirty="0"/>
        </a:p>
      </dsp:txBody>
      <dsp:txXfrm>
        <a:off x="3047880" y="2244728"/>
        <a:ext cx="1381199" cy="828719"/>
      </dsp:txXfrm>
    </dsp:sp>
    <dsp:sp modelId="{2FFF9001-B9B7-4C26-BF86-06E49513E237}">
      <dsp:nvSpPr>
        <dsp:cNvPr id="0" name=""/>
        <dsp:cNvSpPr/>
      </dsp:nvSpPr>
      <dsp:spPr>
        <a:xfrm>
          <a:off x="4567200" y="2244728"/>
          <a:ext cx="1381199" cy="828719"/>
        </a:xfrm>
        <a:prstGeom prst="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t>Drugs, alcohol and addiction</a:t>
          </a:r>
          <a:endParaRPr lang="en-US" sz="1300" kern="1200" dirty="0"/>
        </a:p>
      </dsp:txBody>
      <dsp:txXfrm>
        <a:off x="4567200" y="2244728"/>
        <a:ext cx="1381199" cy="828719"/>
      </dsp:txXfrm>
    </dsp:sp>
    <dsp:sp modelId="{BCE6B60D-C4CB-48B9-A258-3EB9E6E22F11}">
      <dsp:nvSpPr>
        <dsp:cNvPr id="0" name=""/>
        <dsp:cNvSpPr/>
      </dsp:nvSpPr>
      <dsp:spPr>
        <a:xfrm>
          <a:off x="6086519" y="2244728"/>
          <a:ext cx="1381199" cy="828719"/>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t>Schizophrenia</a:t>
          </a:r>
          <a:endParaRPr lang="en-US" sz="1300" kern="1200" dirty="0"/>
        </a:p>
      </dsp:txBody>
      <dsp:txXfrm>
        <a:off x="6086519" y="2244728"/>
        <a:ext cx="1381199" cy="828719"/>
      </dsp:txXfrm>
    </dsp:sp>
    <dsp:sp modelId="{026C7599-86A4-4C7F-9282-04C7F3FD9233}">
      <dsp:nvSpPr>
        <dsp:cNvPr id="0" name=""/>
        <dsp:cNvSpPr/>
      </dsp:nvSpPr>
      <dsp:spPr>
        <a:xfrm>
          <a:off x="7605839" y="2244728"/>
          <a:ext cx="1381199" cy="828719"/>
        </a:xfrm>
        <a:prstGeom prst="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t>Seasonal affective disorder (SAD)</a:t>
          </a:r>
          <a:endParaRPr lang="en-US" sz="1300" kern="1200" dirty="0"/>
        </a:p>
      </dsp:txBody>
      <dsp:txXfrm>
        <a:off x="7605839" y="2244728"/>
        <a:ext cx="1381199" cy="828719"/>
      </dsp:txXfrm>
    </dsp:sp>
    <dsp:sp modelId="{7A2C4E46-E3A6-46FA-914F-519FC983C28D}">
      <dsp:nvSpPr>
        <dsp:cNvPr id="0" name=""/>
        <dsp:cNvSpPr/>
      </dsp:nvSpPr>
      <dsp:spPr>
        <a:xfrm>
          <a:off x="9125158" y="2244728"/>
          <a:ext cx="1381199" cy="828719"/>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t>Self esteem</a:t>
          </a:r>
          <a:endParaRPr lang="en-US" sz="1300" kern="1200" dirty="0"/>
        </a:p>
      </dsp:txBody>
      <dsp:txXfrm>
        <a:off x="9125158" y="2244728"/>
        <a:ext cx="1381199" cy="828719"/>
      </dsp:txXfrm>
    </dsp:sp>
    <dsp:sp modelId="{1ABE8CB4-B0BA-43F8-8AEC-F95CA5C03956}">
      <dsp:nvSpPr>
        <dsp:cNvPr id="0" name=""/>
        <dsp:cNvSpPr/>
      </dsp:nvSpPr>
      <dsp:spPr>
        <a:xfrm>
          <a:off x="2288221" y="3211568"/>
          <a:ext cx="1381199" cy="828719"/>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t>Self-harm</a:t>
          </a:r>
          <a:endParaRPr lang="en-US" sz="1300" kern="1200" dirty="0"/>
        </a:p>
      </dsp:txBody>
      <dsp:txXfrm>
        <a:off x="2288221" y="3211568"/>
        <a:ext cx="1381199" cy="828719"/>
      </dsp:txXfrm>
    </dsp:sp>
    <dsp:sp modelId="{8CBB27ED-9EAA-4272-BD1B-0AB25A879DAD}">
      <dsp:nvSpPr>
        <dsp:cNvPr id="0" name=""/>
        <dsp:cNvSpPr/>
      </dsp:nvSpPr>
      <dsp:spPr>
        <a:xfrm>
          <a:off x="3807540" y="3211568"/>
          <a:ext cx="1381199" cy="828719"/>
        </a:xfrm>
        <a:prstGeom prst="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t>Sleep problems</a:t>
          </a:r>
          <a:endParaRPr lang="en-US" sz="1300" kern="1200" dirty="0"/>
        </a:p>
      </dsp:txBody>
      <dsp:txXfrm>
        <a:off x="3807540" y="3211568"/>
        <a:ext cx="1381199" cy="828719"/>
      </dsp:txXfrm>
    </dsp:sp>
    <dsp:sp modelId="{8297FA44-A34D-4FAD-9314-A500932BDED5}">
      <dsp:nvSpPr>
        <dsp:cNvPr id="0" name=""/>
        <dsp:cNvSpPr/>
      </dsp:nvSpPr>
      <dsp:spPr>
        <a:xfrm>
          <a:off x="5326859" y="3211568"/>
          <a:ext cx="1381199" cy="828719"/>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t>Suicidal feelings</a:t>
          </a:r>
          <a:endParaRPr lang="en-US" sz="1300" kern="1200" dirty="0"/>
        </a:p>
      </dsp:txBody>
      <dsp:txXfrm>
        <a:off x="5326859" y="3211568"/>
        <a:ext cx="1381199" cy="828719"/>
      </dsp:txXfrm>
    </dsp:sp>
    <dsp:sp modelId="{6249CAF1-5579-4A79-AB15-378184057159}">
      <dsp:nvSpPr>
        <dsp:cNvPr id="0" name=""/>
        <dsp:cNvSpPr/>
      </dsp:nvSpPr>
      <dsp:spPr>
        <a:xfrm>
          <a:off x="6846179" y="3211568"/>
          <a:ext cx="1381199" cy="828719"/>
        </a:xfrm>
        <a:prstGeom prst="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t>Trauma  </a:t>
          </a:r>
          <a:endParaRPr lang="en-US" sz="1300" kern="1200" dirty="0"/>
        </a:p>
      </dsp:txBody>
      <dsp:txXfrm>
        <a:off x="6846179" y="3211568"/>
        <a:ext cx="1381199" cy="82871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32A8F4-C47E-4C98-9BCF-B28B273AF55F}">
      <dsp:nvSpPr>
        <dsp:cNvPr id="0" name=""/>
        <dsp:cNvSpPr/>
      </dsp:nvSpPr>
      <dsp:spPr>
        <a:xfrm>
          <a:off x="0" y="0"/>
          <a:ext cx="9288654" cy="1257841"/>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0" algn="l" defTabSz="2000250">
            <a:lnSpc>
              <a:spcPct val="90000"/>
            </a:lnSpc>
            <a:spcBef>
              <a:spcPct val="0"/>
            </a:spcBef>
            <a:spcAft>
              <a:spcPct val="35000"/>
            </a:spcAft>
            <a:buNone/>
          </a:pPr>
          <a:r>
            <a:rPr lang="en-GB" sz="4500" kern="1200"/>
            <a:t>Several Mental Health Condition</a:t>
          </a:r>
          <a:endParaRPr lang="en-US" sz="4500" kern="1200"/>
        </a:p>
      </dsp:txBody>
      <dsp:txXfrm>
        <a:off x="36841" y="36841"/>
        <a:ext cx="7931345" cy="1184159"/>
      </dsp:txXfrm>
    </dsp:sp>
    <dsp:sp modelId="{1DD5A9A9-9236-4B36-9E32-12E97397C893}">
      <dsp:nvSpPr>
        <dsp:cNvPr id="0" name=""/>
        <dsp:cNvSpPr/>
      </dsp:nvSpPr>
      <dsp:spPr>
        <a:xfrm>
          <a:off x="819587" y="1467481"/>
          <a:ext cx="9288654" cy="1257841"/>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0" algn="l" defTabSz="2000250">
            <a:lnSpc>
              <a:spcPct val="90000"/>
            </a:lnSpc>
            <a:spcBef>
              <a:spcPct val="0"/>
            </a:spcBef>
            <a:spcAft>
              <a:spcPct val="35000"/>
            </a:spcAft>
            <a:buNone/>
          </a:pPr>
          <a:r>
            <a:rPr lang="en-GB" sz="4500" kern="1200"/>
            <a:t>Chosen: Anxiety &amp; Self-Harm</a:t>
          </a:r>
          <a:endParaRPr lang="en-US" sz="4500" kern="1200"/>
        </a:p>
      </dsp:txBody>
      <dsp:txXfrm>
        <a:off x="856428" y="1504322"/>
        <a:ext cx="7577788" cy="1184159"/>
      </dsp:txXfrm>
    </dsp:sp>
    <dsp:sp modelId="{B3A7A65E-E86F-48EE-8E49-90BE1669E17A}">
      <dsp:nvSpPr>
        <dsp:cNvPr id="0" name=""/>
        <dsp:cNvSpPr/>
      </dsp:nvSpPr>
      <dsp:spPr>
        <a:xfrm>
          <a:off x="1639174" y="2934963"/>
          <a:ext cx="9288654" cy="1257841"/>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0" algn="l" defTabSz="2000250">
            <a:lnSpc>
              <a:spcPct val="90000"/>
            </a:lnSpc>
            <a:spcBef>
              <a:spcPct val="0"/>
            </a:spcBef>
            <a:spcAft>
              <a:spcPct val="35000"/>
            </a:spcAft>
            <a:buNone/>
          </a:pPr>
          <a:r>
            <a:rPr lang="en-GB" sz="4500" kern="1200"/>
            <a:t>Time Shortage</a:t>
          </a:r>
          <a:endParaRPr lang="en-US" sz="4500" kern="1200"/>
        </a:p>
      </dsp:txBody>
      <dsp:txXfrm>
        <a:off x="1676015" y="2971804"/>
        <a:ext cx="7577788" cy="1184159"/>
      </dsp:txXfrm>
    </dsp:sp>
    <dsp:sp modelId="{529C6656-02D8-4836-B14B-F83F61F5F597}">
      <dsp:nvSpPr>
        <dsp:cNvPr id="0" name=""/>
        <dsp:cNvSpPr/>
      </dsp:nvSpPr>
      <dsp:spPr>
        <a:xfrm>
          <a:off x="8471057" y="953863"/>
          <a:ext cx="817596" cy="817596"/>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8655016" y="953863"/>
        <a:ext cx="449678" cy="615241"/>
      </dsp:txXfrm>
    </dsp:sp>
    <dsp:sp modelId="{1D6F6D10-D892-4314-876C-79816E213745}">
      <dsp:nvSpPr>
        <dsp:cNvPr id="0" name=""/>
        <dsp:cNvSpPr/>
      </dsp:nvSpPr>
      <dsp:spPr>
        <a:xfrm>
          <a:off x="9290644" y="2412959"/>
          <a:ext cx="817596" cy="817596"/>
        </a:xfrm>
        <a:prstGeom prst="downArrow">
          <a:avLst>
            <a:gd name="adj1" fmla="val 55000"/>
            <a:gd name="adj2" fmla="val 45000"/>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9474603" y="2412959"/>
        <a:ext cx="449678" cy="61524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0F536B-8A50-4E2C-9C61-C49062FD0B7A}">
      <dsp:nvSpPr>
        <dsp:cNvPr id="0" name=""/>
        <dsp:cNvSpPr/>
      </dsp:nvSpPr>
      <dsp:spPr>
        <a:xfrm>
          <a:off x="0" y="484344"/>
          <a:ext cx="6002110" cy="503685"/>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rtl="0">
            <a:lnSpc>
              <a:spcPct val="90000"/>
            </a:lnSpc>
            <a:spcBef>
              <a:spcPct val="0"/>
            </a:spcBef>
            <a:spcAft>
              <a:spcPct val="35000"/>
            </a:spcAft>
            <a:buNone/>
          </a:pPr>
          <a:r>
            <a:rPr lang="en-GB" sz="2100" kern="1200" dirty="0"/>
            <a:t>Anxiety is the main sign of several health problems:</a:t>
          </a:r>
          <a:endParaRPr lang="en-US" sz="2100" kern="1200" dirty="0"/>
        </a:p>
      </dsp:txBody>
      <dsp:txXfrm>
        <a:off x="24588" y="508932"/>
        <a:ext cx="5952934" cy="454509"/>
      </dsp:txXfrm>
    </dsp:sp>
    <dsp:sp modelId="{523712F2-D1F7-47E5-AB98-A9D6B54F49AF}">
      <dsp:nvSpPr>
        <dsp:cNvPr id="0" name=""/>
        <dsp:cNvSpPr/>
      </dsp:nvSpPr>
      <dsp:spPr>
        <a:xfrm>
          <a:off x="0" y="1048509"/>
          <a:ext cx="6002110" cy="503685"/>
        </a:xfrm>
        <a:prstGeom prst="roundRect">
          <a:avLst/>
        </a:prstGeom>
        <a:solidFill>
          <a:schemeClr val="accent5">
            <a:hueOff val="-1689636"/>
            <a:satOff val="-4355"/>
            <a:lumOff val="-2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rtl="0">
            <a:lnSpc>
              <a:spcPct val="90000"/>
            </a:lnSpc>
            <a:spcBef>
              <a:spcPct val="0"/>
            </a:spcBef>
            <a:spcAft>
              <a:spcPct val="35000"/>
            </a:spcAft>
            <a:buNone/>
          </a:pPr>
          <a:r>
            <a:rPr lang="en-GB" sz="2100" kern="1200" dirty="0">
              <a:latin typeface="Calibri Light" panose="020F0302020204030204"/>
            </a:rPr>
            <a:t> - </a:t>
          </a:r>
          <a:r>
            <a:rPr lang="en-GB" sz="2100" kern="1200" dirty="0"/>
            <a:t>Panic disorder</a:t>
          </a:r>
          <a:endParaRPr lang="en-US" sz="2100" kern="1200" dirty="0"/>
        </a:p>
      </dsp:txBody>
      <dsp:txXfrm>
        <a:off x="24588" y="1073097"/>
        <a:ext cx="5952934" cy="454509"/>
      </dsp:txXfrm>
    </dsp:sp>
    <dsp:sp modelId="{8B06E640-12D6-46F0-B624-DCA771A72A9D}">
      <dsp:nvSpPr>
        <dsp:cNvPr id="0" name=""/>
        <dsp:cNvSpPr/>
      </dsp:nvSpPr>
      <dsp:spPr>
        <a:xfrm>
          <a:off x="0" y="1612674"/>
          <a:ext cx="6002110" cy="503685"/>
        </a:xfrm>
        <a:prstGeom prst="round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rtl="0">
            <a:lnSpc>
              <a:spcPct val="90000"/>
            </a:lnSpc>
            <a:spcBef>
              <a:spcPct val="0"/>
            </a:spcBef>
            <a:spcAft>
              <a:spcPct val="35000"/>
            </a:spcAft>
            <a:buNone/>
          </a:pPr>
          <a:r>
            <a:rPr lang="en-GB" sz="2100" kern="1200" dirty="0">
              <a:latin typeface="Calibri Light" panose="020F0302020204030204"/>
            </a:rPr>
            <a:t>- </a:t>
          </a:r>
          <a:r>
            <a:rPr lang="en-GB" sz="2100" kern="1200" dirty="0"/>
            <a:t>Phobias, such as agoraphobia or claustrophobia</a:t>
          </a:r>
          <a:endParaRPr lang="en-US" sz="2100" kern="1200" dirty="0"/>
        </a:p>
      </dsp:txBody>
      <dsp:txXfrm>
        <a:off x="24588" y="1637262"/>
        <a:ext cx="5952934" cy="454509"/>
      </dsp:txXfrm>
    </dsp:sp>
    <dsp:sp modelId="{4DD65D1C-9697-444E-AD02-E6E8B3D3C1EA}">
      <dsp:nvSpPr>
        <dsp:cNvPr id="0" name=""/>
        <dsp:cNvSpPr/>
      </dsp:nvSpPr>
      <dsp:spPr>
        <a:xfrm>
          <a:off x="0" y="2176839"/>
          <a:ext cx="6002110" cy="503685"/>
        </a:xfrm>
        <a:prstGeom prst="roundRect">
          <a:avLst/>
        </a:prstGeom>
        <a:solidFill>
          <a:schemeClr val="accent5">
            <a:hueOff val="-5068907"/>
            <a:satOff val="-13064"/>
            <a:lumOff val="-88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rtl="0">
            <a:lnSpc>
              <a:spcPct val="90000"/>
            </a:lnSpc>
            <a:spcBef>
              <a:spcPct val="0"/>
            </a:spcBef>
            <a:spcAft>
              <a:spcPct val="35000"/>
            </a:spcAft>
            <a:buNone/>
          </a:pPr>
          <a:r>
            <a:rPr lang="en-GB" sz="2100" kern="1200" dirty="0">
              <a:latin typeface="Calibri Light" panose="020F0302020204030204"/>
            </a:rPr>
            <a:t>- </a:t>
          </a:r>
          <a:r>
            <a:rPr lang="en-GB" sz="2100" kern="1200" dirty="0"/>
            <a:t>Post-traumatic stress disorder (PTSD)</a:t>
          </a:r>
          <a:endParaRPr lang="en-US" sz="2100" kern="1200" dirty="0"/>
        </a:p>
      </dsp:txBody>
      <dsp:txXfrm>
        <a:off x="24588" y="2201427"/>
        <a:ext cx="5952934" cy="454509"/>
      </dsp:txXfrm>
    </dsp:sp>
    <dsp:sp modelId="{9538A893-A8D5-4505-ADC6-4AC868D824CC}">
      <dsp:nvSpPr>
        <dsp:cNvPr id="0" name=""/>
        <dsp:cNvSpPr/>
      </dsp:nvSpPr>
      <dsp:spPr>
        <a:xfrm>
          <a:off x="0" y="2741004"/>
          <a:ext cx="6002110" cy="503685"/>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rtl="0">
            <a:lnSpc>
              <a:spcPct val="90000"/>
            </a:lnSpc>
            <a:spcBef>
              <a:spcPct val="0"/>
            </a:spcBef>
            <a:spcAft>
              <a:spcPct val="35000"/>
            </a:spcAft>
            <a:buNone/>
          </a:pPr>
          <a:r>
            <a:rPr lang="en-GB" sz="2100" kern="1200" dirty="0">
              <a:latin typeface="Calibri Light" panose="020F0302020204030204"/>
            </a:rPr>
            <a:t>- </a:t>
          </a:r>
          <a:r>
            <a:rPr lang="en-GB" sz="2100" kern="1200" dirty="0"/>
            <a:t>Social anxiety disorder (social phobia)</a:t>
          </a:r>
          <a:endParaRPr lang="en-US" sz="2100" kern="1200" dirty="0"/>
        </a:p>
      </dsp:txBody>
      <dsp:txXfrm>
        <a:off x="24588" y="2765592"/>
        <a:ext cx="5952934" cy="45450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A13B8A-4341-421C-9D48-6923BD83616A}">
      <dsp:nvSpPr>
        <dsp:cNvPr id="0" name=""/>
        <dsp:cNvSpPr/>
      </dsp:nvSpPr>
      <dsp:spPr>
        <a:xfrm>
          <a:off x="335884" y="2357"/>
          <a:ext cx="2701948" cy="1621169"/>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rtl="0">
            <a:lnSpc>
              <a:spcPct val="90000"/>
            </a:lnSpc>
            <a:spcBef>
              <a:spcPct val="0"/>
            </a:spcBef>
            <a:spcAft>
              <a:spcPct val="35000"/>
            </a:spcAft>
            <a:buNone/>
          </a:pPr>
          <a:r>
            <a:rPr lang="en-GB" sz="1500" kern="1200" dirty="0">
              <a:latin typeface="Calibri Light" panose="020F0302020204030204"/>
            </a:rPr>
            <a:t>- </a:t>
          </a:r>
          <a:r>
            <a:rPr lang="en-GB" sz="1500" kern="1200" dirty="0"/>
            <a:t>34% of people reported high anxiety; this was higher in women (37%) and younger adults (16–29) (42%)</a:t>
          </a:r>
          <a:endParaRPr lang="en-US" sz="1500" kern="1200" dirty="0"/>
        </a:p>
      </dsp:txBody>
      <dsp:txXfrm>
        <a:off x="335884" y="2357"/>
        <a:ext cx="2701948" cy="1621169"/>
      </dsp:txXfrm>
    </dsp:sp>
    <dsp:sp modelId="{EFC727F9-AC6D-4A5F-942B-01651F5292DE}">
      <dsp:nvSpPr>
        <dsp:cNvPr id="0" name=""/>
        <dsp:cNvSpPr/>
      </dsp:nvSpPr>
      <dsp:spPr>
        <a:xfrm>
          <a:off x="3308027" y="2357"/>
          <a:ext cx="2701948" cy="1621169"/>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rtl="0">
            <a:lnSpc>
              <a:spcPct val="90000"/>
            </a:lnSpc>
            <a:spcBef>
              <a:spcPct val="0"/>
            </a:spcBef>
            <a:spcAft>
              <a:spcPct val="35000"/>
            </a:spcAft>
            <a:buNone/>
          </a:pPr>
          <a:r>
            <a:rPr lang="en-GB" sz="1500" kern="1200" dirty="0">
              <a:latin typeface="Calibri Light" panose="020F0302020204030204"/>
            </a:rPr>
            <a:t>- </a:t>
          </a:r>
          <a:r>
            <a:rPr lang="en-GB" sz="1500" kern="1200" dirty="0"/>
            <a:t>9 in 10 (88%) people said their cost of living increased in the past month</a:t>
          </a:r>
          <a:endParaRPr lang="en-US" sz="1500" kern="1200" dirty="0"/>
        </a:p>
      </dsp:txBody>
      <dsp:txXfrm>
        <a:off x="3308027" y="2357"/>
        <a:ext cx="2701948" cy="1621169"/>
      </dsp:txXfrm>
    </dsp:sp>
    <dsp:sp modelId="{AFA9A2F5-83F1-4DCF-AEBB-06D8331BEA4C}">
      <dsp:nvSpPr>
        <dsp:cNvPr id="0" name=""/>
        <dsp:cNvSpPr/>
      </dsp:nvSpPr>
      <dsp:spPr>
        <a:xfrm>
          <a:off x="335884" y="1893721"/>
          <a:ext cx="2701948" cy="1621169"/>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rtl="0">
            <a:lnSpc>
              <a:spcPct val="90000"/>
            </a:lnSpc>
            <a:spcBef>
              <a:spcPct val="0"/>
            </a:spcBef>
            <a:spcAft>
              <a:spcPct val="35000"/>
            </a:spcAft>
            <a:buNone/>
          </a:pPr>
          <a:r>
            <a:rPr lang="en-GB" sz="1500" kern="1200" dirty="0">
              <a:latin typeface="Calibri Light" panose="020F0302020204030204"/>
            </a:rPr>
            <a:t>- </a:t>
          </a:r>
          <a:r>
            <a:rPr lang="en-GB" sz="1500" kern="1200" dirty="0"/>
            <a:t>Adults whose cost of living rose in the past year cited an increase in food shopping (92%), gas or electricity bills (85%) and petrol (79%)</a:t>
          </a:r>
          <a:endParaRPr lang="en-US" sz="1500" kern="1200" dirty="0"/>
        </a:p>
      </dsp:txBody>
      <dsp:txXfrm>
        <a:off x="335884" y="1893721"/>
        <a:ext cx="2701948" cy="1621169"/>
      </dsp:txXfrm>
    </dsp:sp>
    <dsp:sp modelId="{C5107B47-BB91-42CE-83D7-0ACB714F6B15}">
      <dsp:nvSpPr>
        <dsp:cNvPr id="0" name=""/>
        <dsp:cNvSpPr/>
      </dsp:nvSpPr>
      <dsp:spPr>
        <a:xfrm>
          <a:off x="3308027" y="1893721"/>
          <a:ext cx="2701948" cy="1621169"/>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rtl="0">
            <a:lnSpc>
              <a:spcPct val="90000"/>
            </a:lnSpc>
            <a:spcBef>
              <a:spcPct val="0"/>
            </a:spcBef>
            <a:spcAft>
              <a:spcPct val="35000"/>
            </a:spcAft>
            <a:buNone/>
          </a:pPr>
          <a:r>
            <a:rPr lang="en-GB" sz="1500" kern="1200" dirty="0">
              <a:latin typeface="Calibri Light" panose="020F0302020204030204"/>
            </a:rPr>
            <a:t>- </a:t>
          </a:r>
          <a:r>
            <a:rPr lang="en-GB" sz="1500" kern="1200" dirty="0"/>
            <a:t>6 in 10 (58%) people said they were most concerned about rising gas and electricity prices among these causes</a:t>
          </a:r>
          <a:endParaRPr lang="en-US" sz="1500" kern="1200" dirty="0"/>
        </a:p>
      </dsp:txBody>
      <dsp:txXfrm>
        <a:off x="3308027" y="1893721"/>
        <a:ext cx="2701948" cy="1621169"/>
      </dsp:txXfrm>
    </dsp:sp>
    <dsp:sp modelId="{B73A7F44-D5BA-4FA5-81F5-0084C82B6168}">
      <dsp:nvSpPr>
        <dsp:cNvPr id="0" name=""/>
        <dsp:cNvSpPr/>
      </dsp:nvSpPr>
      <dsp:spPr>
        <a:xfrm>
          <a:off x="335884" y="3785085"/>
          <a:ext cx="2701948" cy="1621169"/>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rtl="0">
            <a:lnSpc>
              <a:spcPct val="90000"/>
            </a:lnSpc>
            <a:spcBef>
              <a:spcPct val="0"/>
            </a:spcBef>
            <a:spcAft>
              <a:spcPct val="35000"/>
            </a:spcAft>
            <a:buNone/>
          </a:pPr>
          <a:r>
            <a:rPr lang="en-GB" sz="1500" kern="1200" dirty="0">
              <a:latin typeface="Calibri Light" panose="020F0302020204030204"/>
            </a:rPr>
            <a:t>- </a:t>
          </a:r>
          <a:r>
            <a:rPr lang="en-GB" sz="1500" kern="1200" dirty="0"/>
            <a:t>41% of respondents said they bought fewer groceries in the past two weeks (39% in the prior period), and 38% said they spent more money than usual (44% in the prior period) to buy what they usually buy</a:t>
          </a:r>
          <a:endParaRPr lang="en-US" sz="1500" kern="1200" dirty="0"/>
        </a:p>
      </dsp:txBody>
      <dsp:txXfrm>
        <a:off x="335884" y="3785085"/>
        <a:ext cx="2701948" cy="1621169"/>
      </dsp:txXfrm>
    </dsp:sp>
    <dsp:sp modelId="{CF2AA0E6-56DE-4248-BD29-F7C497975CC2}">
      <dsp:nvSpPr>
        <dsp:cNvPr id="0" name=""/>
        <dsp:cNvSpPr/>
      </dsp:nvSpPr>
      <dsp:spPr>
        <a:xfrm>
          <a:off x="3308027" y="3785085"/>
          <a:ext cx="2701948" cy="1621169"/>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rtl="0">
            <a:lnSpc>
              <a:spcPct val="90000"/>
            </a:lnSpc>
            <a:spcBef>
              <a:spcPct val="0"/>
            </a:spcBef>
            <a:spcAft>
              <a:spcPct val="35000"/>
            </a:spcAft>
            <a:buNone/>
          </a:pPr>
          <a:r>
            <a:rPr lang="en-GB" sz="1500" kern="1200" dirty="0">
              <a:latin typeface="Calibri Light" panose="020F0302020204030204"/>
            </a:rPr>
            <a:t>- </a:t>
          </a:r>
          <a:r>
            <a:rPr lang="en-GB" sz="1500" kern="1200" dirty="0"/>
            <a:t>43% of respondents were very or somewhat concerned about the coronavirus (COVID-19) pandemic's impact on their life</a:t>
          </a:r>
          <a:endParaRPr lang="en-US" sz="1500" kern="1200" dirty="0"/>
        </a:p>
      </dsp:txBody>
      <dsp:txXfrm>
        <a:off x="3308027" y="3785085"/>
        <a:ext cx="2701948" cy="1621169"/>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12/7/2022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316565319"/>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12/7/2022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293348046"/>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dirty="0"/>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12/7/2022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973214128"/>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C764DE79-268F-4C1A-8933-263129D2AF90}" type="datetimeFigureOut">
              <a:rPr lang="en-US" dirty="0"/>
              <a:t>12/7/2022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346025487"/>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dirty="0"/>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C764DE79-268F-4C1A-8933-263129D2AF90}" type="datetimeFigureOut">
              <a:rPr lang="en-US" dirty="0"/>
              <a:t>12/7/2022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804069754"/>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12/7/2022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275679761"/>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12/7/2022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101260732"/>
      </p:ext>
    </p:extLst>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12/7/2022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049990983"/>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12/7/2022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993662037"/>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12/7/2022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643361614"/>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12/7/2022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765272336"/>
      </p:ext>
    </p:extLst>
  </p:cSld>
  <p:clrMapOvr>
    <a:masterClrMapping/>
  </p:clrMapOvr>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12/7/2022</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950991288"/>
      </p:ext>
    </p:extLst>
  </p:cSld>
  <p:clrMap bg1="lt1" tx1="dk1" bg2="lt2" tx2="dk2" accent1="accent1" accent2="accent2" accent3="accent3" accent4="accent4" accent5="accent5" accent6="accent6" hlink="hlink" folHlink="folHlink"/>
  <p:sldLayoutIdLst>
    <p:sldLayoutId id="2147483735" r:id="rId1"/>
    <p:sldLayoutId id="2147483736" r:id="rId2"/>
    <p:sldLayoutId id="2147483737" r:id="rId3"/>
    <p:sldLayoutId id="2147483738" r:id="rId4"/>
    <p:sldLayoutId id="2147483739" r:id="rId5"/>
    <p:sldLayoutId id="2147483740" r:id="rId6"/>
    <p:sldLayoutId id="2147483741" r:id="rId7"/>
    <p:sldLayoutId id="2147483742" r:id="rId8"/>
    <p:sldLayoutId id="2147483743" r:id="rId9"/>
    <p:sldLayoutId id="2147483744" r:id="rId10"/>
    <p:sldLayoutId id="2147483745"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8" Type="http://schemas.openxmlformats.org/officeDocument/2006/relationships/hyperlink" Target="https://www.nice.org.uk/news/article/self-harm-is-everyone-s-business-nice-says-in-new-draft-guideline" TargetMode="External"/><Relationship Id="rId3" Type="http://schemas.openxmlformats.org/officeDocument/2006/relationships/hyperlink" Target="https://www.healthcareconferencesuk.co.uk/news/2022-5-24/record-high-number-of-children-treated-for-mental-health-problems-in-uk" TargetMode="External"/><Relationship Id="rId7" Type="http://schemas.openxmlformats.org/officeDocument/2006/relationships/hyperlink" Target="https://www.mentalhealth.org.uk/sites/default/files/2022-07/MHF-The-truth-about-self-harm-guide.pdf" TargetMode="External"/><Relationship Id="rId2" Type="http://schemas.openxmlformats.org/officeDocument/2006/relationships/hyperlink" Target="https://doi.org/10.1111/wvn.12397" TargetMode="External"/><Relationship Id="rId1" Type="http://schemas.openxmlformats.org/officeDocument/2006/relationships/slideLayout" Target="../slideLayouts/slideLayout5.xml"/><Relationship Id="rId6" Type="http://schemas.openxmlformats.org/officeDocument/2006/relationships/hyperlink" Target="https://www.mayoclinic.org/diseases-conditions/mental-illness/symptoms-causes/syc-203749688" TargetMode="External"/><Relationship Id="rId5" Type="http://schemas.openxmlformats.org/officeDocument/2006/relationships/hyperlink" Target="https://doi.org/10.1002/wps.20692" TargetMode="External"/><Relationship Id="rId10" Type="http://schemas.openxmlformats.org/officeDocument/2006/relationships/hyperlink" Target="https://www.ons.gov.uk/peoplepopulationandcommunity/wellbeing/bulletins/publicopinionsandsocialtrendsgreatbritain/27aprilto8may2022" TargetMode="External"/><Relationship Id="rId4" Type="http://schemas.openxmlformats.org/officeDocument/2006/relationships/hyperlink" Target="https://doi.org/10.1111/nuf.12780" TargetMode="External"/><Relationship Id="rId9" Type="http://schemas.openxmlformats.org/officeDocument/2006/relationships/hyperlink" Target="https://nursingonline.nsuok.edu/degrees/rn-to-bsn/why-nurses-need-research/" TargetMode="External"/></Relationships>
</file>

<file path=ppt/slides/_rels/slide15.xml.rels><?xml version="1.0" encoding="UTF-8" standalone="yes"?>
<Relationships xmlns="http://schemas.openxmlformats.org/package/2006/relationships"><Relationship Id="rId2" Type="http://schemas.openxmlformats.org/officeDocument/2006/relationships/hyperlink" Target="https://uowtsd-my.sharepoint.com/:v:/r/personal/2206291_student_uwtsd_ac_uk/Documents/Recordings/Meeting%20with%20Tobu%20Imran%20Ashraf%20(2206291)-20221207_215152-Meeting%20Recording.mp4?csf=1&amp;web=1&amp;e=8OqQPA"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752705" y="716081"/>
            <a:ext cx="6144446" cy="3506879"/>
          </a:xfrm>
        </p:spPr>
        <p:txBody>
          <a:bodyPr anchor="ctr">
            <a:normAutofit/>
          </a:bodyPr>
          <a:lstStyle/>
          <a:p>
            <a:pPr algn="l"/>
            <a:r>
              <a:rPr lang="en-GB" sz="4700" dirty="0">
                <a:latin typeface="Aharoni"/>
                <a:ea typeface="Batang"/>
                <a:cs typeface="Aharoni"/>
              </a:rPr>
              <a:t>Research Findings and Health Promotion Strategies</a:t>
            </a:r>
            <a:endParaRPr lang="en-GB" sz="4700" dirty="0">
              <a:latin typeface="Aharoni"/>
              <a:cs typeface="Aharoni"/>
            </a:endParaRPr>
          </a:p>
        </p:txBody>
      </p:sp>
      <p:sp>
        <p:nvSpPr>
          <p:cNvPr id="3" name="Subtitle 2"/>
          <p:cNvSpPr>
            <a:spLocks noGrp="1"/>
          </p:cNvSpPr>
          <p:nvPr>
            <p:ph type="subTitle" idx="1"/>
          </p:nvPr>
        </p:nvSpPr>
        <p:spPr>
          <a:xfrm>
            <a:off x="5857480" y="4596314"/>
            <a:ext cx="5068121" cy="1136029"/>
          </a:xfrm>
        </p:spPr>
        <p:txBody>
          <a:bodyPr vert="horz" lIns="91440" tIns="45720" rIns="91440" bIns="45720" rtlCol="0" anchor="t">
            <a:normAutofit/>
          </a:bodyPr>
          <a:lstStyle/>
          <a:p>
            <a:pPr algn="l"/>
            <a:r>
              <a:rPr lang="en-GB" dirty="0"/>
              <a:t>Tobu Imran Ashraf (2206291)</a:t>
            </a:r>
          </a:p>
        </p:txBody>
      </p:sp>
      <p:pic>
        <p:nvPicPr>
          <p:cNvPr id="29" name="Picture 3" descr="A blue abstract watercolor pattern on a white background">
            <a:extLst>
              <a:ext uri="{FF2B5EF4-FFF2-40B4-BE49-F238E27FC236}">
                <a16:creationId xmlns:a16="http://schemas.microsoft.com/office/drawing/2014/main" id="{A2C74DD9-E649-6985-6EC4-DAACCA0320B2}"/>
              </a:ext>
            </a:extLst>
          </p:cNvPr>
          <p:cNvPicPr>
            <a:picLocks noChangeAspect="1"/>
          </p:cNvPicPr>
          <p:nvPr/>
        </p:nvPicPr>
        <p:blipFill rotWithShape="1">
          <a:blip r:embed="rId2"/>
          <a:srcRect l="18966" r="28431" b="-1"/>
          <a:stretch/>
        </p:blipFill>
        <p:spPr>
          <a:xfrm>
            <a:off x="20" y="10"/>
            <a:ext cx="5404493" cy="6857990"/>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5">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F0210E9-D45C-767A-EE29-EE0E38A7F95F}"/>
              </a:ext>
            </a:extLst>
          </p:cNvPr>
          <p:cNvSpPr>
            <a:spLocks noGrp="1"/>
          </p:cNvSpPr>
          <p:nvPr>
            <p:ph type="title"/>
          </p:nvPr>
        </p:nvSpPr>
        <p:spPr>
          <a:xfrm>
            <a:off x="841248" y="548640"/>
            <a:ext cx="3600860" cy="5431536"/>
          </a:xfrm>
        </p:spPr>
        <p:txBody>
          <a:bodyPr vert="horz" lIns="91440" tIns="45720" rIns="91440" bIns="45720" rtlCol="0" anchor="ctr">
            <a:normAutofit/>
          </a:bodyPr>
          <a:lstStyle/>
          <a:p>
            <a:r>
              <a:rPr lang="en-US" sz="5400" kern="1200">
                <a:solidFill>
                  <a:schemeClr val="tx1"/>
                </a:solidFill>
                <a:latin typeface="+mj-lt"/>
                <a:ea typeface="+mj-ea"/>
                <a:cs typeface="+mj-cs"/>
              </a:rPr>
              <a:t>Introduction</a:t>
            </a:r>
          </a:p>
        </p:txBody>
      </p:sp>
      <p:sp>
        <p:nvSpPr>
          <p:cNvPr id="15"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607D16AC-FCD2-6496-C5FD-692A6C0F0F20}"/>
              </a:ext>
            </a:extLst>
          </p:cNvPr>
          <p:cNvSpPr txBox="1"/>
          <p:nvPr/>
        </p:nvSpPr>
        <p:spPr>
          <a:xfrm>
            <a:off x="5126418" y="552091"/>
            <a:ext cx="6224335" cy="5431536"/>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nSpc>
                <a:spcPct val="90000"/>
              </a:lnSpc>
              <a:spcAft>
                <a:spcPts val="600"/>
              </a:spcAft>
            </a:pPr>
            <a:r>
              <a:rPr lang="en-US" sz="1900" b="1" dirty="0"/>
              <a:t>The Current Context of Research in Nursing</a:t>
            </a:r>
            <a:endParaRPr lang="en-US" dirty="0"/>
          </a:p>
          <a:p>
            <a:pPr marL="114300" indent="-342900">
              <a:lnSpc>
                <a:spcPct val="90000"/>
              </a:lnSpc>
              <a:spcAft>
                <a:spcPts val="600"/>
              </a:spcAft>
              <a:buFont typeface="Arial" panose="020B0604020202020204" pitchFamily="34" charset="0"/>
              <a:buChar char="•"/>
            </a:pPr>
            <a:endParaRPr lang="en-US" sz="1900" b="1">
              <a:cs typeface="Calibri" panose="020F0502020204030204"/>
            </a:endParaRPr>
          </a:p>
          <a:p>
            <a:pPr marL="342900" indent="-342900">
              <a:lnSpc>
                <a:spcPct val="90000"/>
              </a:lnSpc>
              <a:spcAft>
                <a:spcPts val="600"/>
              </a:spcAft>
              <a:buFont typeface="Arial"/>
              <a:buChar char="•"/>
            </a:pPr>
            <a:r>
              <a:rPr lang="en-US" sz="1900" dirty="0"/>
              <a:t>Research helps nurses advance their careers, stay current, and improve patient care. Information-literate nurses can form opinions more efficiently (NUS, 2017).</a:t>
            </a:r>
            <a:endParaRPr lang="en-US" sz="1900" dirty="0">
              <a:cs typeface="Calibri"/>
            </a:endParaRPr>
          </a:p>
          <a:p>
            <a:pPr marL="114300" indent="-342900">
              <a:lnSpc>
                <a:spcPct val="90000"/>
              </a:lnSpc>
              <a:spcAft>
                <a:spcPts val="600"/>
              </a:spcAft>
              <a:buFont typeface="Arial" panose="020B0604020202020204" pitchFamily="34" charset="0"/>
              <a:buChar char="•"/>
            </a:pPr>
            <a:endParaRPr lang="en-US" sz="1900">
              <a:cs typeface="Calibri" panose="020F0502020204030204"/>
            </a:endParaRPr>
          </a:p>
          <a:p>
            <a:pPr marL="342900" indent="-342900">
              <a:lnSpc>
                <a:spcPct val="90000"/>
              </a:lnSpc>
              <a:spcAft>
                <a:spcPts val="600"/>
              </a:spcAft>
              <a:buFont typeface="Arial"/>
              <a:buChar char="•"/>
            </a:pPr>
            <a:r>
              <a:rPr lang="en-US" sz="1900" dirty="0"/>
              <a:t>Evidence-based practice (EBP) is a systematic problem-solving approach to health care that improves quality and population health outcomes, reduces costs and empowers clinicians (Gallagher‐Ford, </a:t>
            </a:r>
            <a:r>
              <a:rPr lang="en-US" sz="1900" i="1" dirty="0"/>
              <a:t>et al., </a:t>
            </a:r>
            <a:r>
              <a:rPr lang="en-US" sz="1900" dirty="0"/>
              <a:t>2020).</a:t>
            </a:r>
            <a:endParaRPr lang="en-US" sz="1900" dirty="0">
              <a:cs typeface="Calibri"/>
            </a:endParaRPr>
          </a:p>
          <a:p>
            <a:pPr marL="114300" indent="-342900">
              <a:lnSpc>
                <a:spcPct val="90000"/>
              </a:lnSpc>
              <a:spcAft>
                <a:spcPts val="600"/>
              </a:spcAft>
              <a:buFont typeface="Arial" panose="020B0604020202020204" pitchFamily="34" charset="0"/>
              <a:buChar char="•"/>
            </a:pPr>
            <a:endParaRPr lang="en-US" sz="1900">
              <a:cs typeface="Calibri" panose="020F0502020204030204"/>
            </a:endParaRPr>
          </a:p>
          <a:p>
            <a:pPr marL="342900" indent="-342900">
              <a:lnSpc>
                <a:spcPct val="90000"/>
              </a:lnSpc>
              <a:spcAft>
                <a:spcPts val="600"/>
              </a:spcAft>
              <a:buFont typeface="Arial"/>
              <a:buChar char="•"/>
            </a:pPr>
            <a:r>
              <a:rPr lang="en-US" sz="1900" dirty="0"/>
              <a:t>Nurses must be able to interpret and use research. Understanding scientific research literature requires language skills. Research literature has its own syntax, vocabulary, and jargon. Scientific research language includes natural and specific language, visual data, traditional discourse qualities, and distinctive symbolism (Hines, Ramsbotham and Coyer, 2022). </a:t>
            </a:r>
            <a:endParaRPr lang="en-US" sz="1900" dirty="0">
              <a:cs typeface="Calibri"/>
            </a:endParaRPr>
          </a:p>
        </p:txBody>
      </p:sp>
      <p:sp>
        <p:nvSpPr>
          <p:cNvPr id="3" name="Slide Number Placeholder 2">
            <a:extLst>
              <a:ext uri="{FF2B5EF4-FFF2-40B4-BE49-F238E27FC236}">
                <a16:creationId xmlns:a16="http://schemas.microsoft.com/office/drawing/2014/main" id="{1D29C232-8426-2311-F602-B01A3AE99F4B}"/>
              </a:ext>
            </a:extLst>
          </p:cNvPr>
          <p:cNvSpPr>
            <a:spLocks noGrp="1"/>
          </p:cNvSpPr>
          <p:nvPr>
            <p:ph type="sldNum" sz="quarter" idx="12"/>
          </p:nvPr>
        </p:nvSpPr>
        <p:spPr/>
        <p:txBody>
          <a:bodyPr/>
          <a:lstStyle/>
          <a:p>
            <a:fld id="{48F63A3B-78C7-47BE-AE5E-E10140E04643}" type="slidenum">
              <a:rPr lang="en-US" dirty="0"/>
              <a:t>2</a:t>
            </a:fld>
            <a:endParaRPr lang="en-GB"/>
          </a:p>
        </p:txBody>
      </p:sp>
    </p:spTree>
    <p:extLst>
      <p:ext uri="{BB962C8B-B14F-4D97-AF65-F5344CB8AC3E}">
        <p14:creationId xmlns:p14="http://schemas.microsoft.com/office/powerpoint/2010/main" val="60720519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87BF42CA-AD55-48B4-8949-C4DCA60A6A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66AE1D3D-3106-4CB2-AA7C-0C1642AC0F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5" name="Group 14">
            <a:extLst>
              <a:ext uri="{FF2B5EF4-FFF2-40B4-BE49-F238E27FC236}">
                <a16:creationId xmlns:a16="http://schemas.microsoft.com/office/drawing/2014/main" id="{0A31B6AF-B711-4CDB-8C2B-16E963DDC4C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137" y="0"/>
            <a:ext cx="5646974" cy="6483075"/>
            <a:chOff x="-19221" y="0"/>
            <a:chExt cx="5646974" cy="6483075"/>
          </a:xfrm>
        </p:grpSpPr>
        <p:sp>
          <p:nvSpPr>
            <p:cNvPr id="16" name="Freeform: Shape 15">
              <a:extLst>
                <a:ext uri="{FF2B5EF4-FFF2-40B4-BE49-F238E27FC236}">
                  <a16:creationId xmlns:a16="http://schemas.microsoft.com/office/drawing/2014/main" id="{CA818331-E13C-49C6-B98D-A60AD0E85A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116610"/>
              <a:ext cx="5535001" cy="6250127"/>
            </a:xfrm>
            <a:custGeom>
              <a:avLst/>
              <a:gdLst>
                <a:gd name="connsiteX0" fmla="*/ 2510242 w 5535001"/>
                <a:gd name="connsiteY0" fmla="*/ 174 h 6250127"/>
                <a:gd name="connsiteX1" fmla="*/ 2550551 w 5535001"/>
                <a:gd name="connsiteY1" fmla="*/ 510 h 6250127"/>
                <a:gd name="connsiteX2" fmla="*/ 2629490 w 5535001"/>
                <a:gd name="connsiteY2" fmla="*/ 3757 h 6250127"/>
                <a:gd name="connsiteX3" fmla="*/ 2708317 w 5535001"/>
                <a:gd name="connsiteY3" fmla="*/ 7229 h 6250127"/>
                <a:gd name="connsiteX4" fmla="*/ 2787256 w 5535001"/>
                <a:gd name="connsiteY4" fmla="*/ 14619 h 6250127"/>
                <a:gd name="connsiteX5" fmla="*/ 3408467 w 5535001"/>
                <a:gd name="connsiteY5" fmla="*/ 145064 h 6250127"/>
                <a:gd name="connsiteX6" fmla="*/ 3557723 w 5535001"/>
                <a:gd name="connsiteY6" fmla="*/ 199593 h 6250127"/>
                <a:gd name="connsiteX7" fmla="*/ 3594337 w 5535001"/>
                <a:gd name="connsiteY7" fmla="*/ 214597 h 6250127"/>
                <a:gd name="connsiteX8" fmla="*/ 3630616 w 5535001"/>
                <a:gd name="connsiteY8" fmla="*/ 230385 h 6250127"/>
                <a:gd name="connsiteX9" fmla="*/ 3703172 w 5535001"/>
                <a:gd name="connsiteY9" fmla="*/ 262073 h 6250127"/>
                <a:gd name="connsiteX10" fmla="*/ 3739003 w 5535001"/>
                <a:gd name="connsiteY10" fmla="*/ 278756 h 6250127"/>
                <a:gd name="connsiteX11" fmla="*/ 3756806 w 5535001"/>
                <a:gd name="connsiteY11" fmla="*/ 287266 h 6250127"/>
                <a:gd name="connsiteX12" fmla="*/ 3773714 w 5535001"/>
                <a:gd name="connsiteY12" fmla="*/ 297567 h 6250127"/>
                <a:gd name="connsiteX13" fmla="*/ 3840784 w 5535001"/>
                <a:gd name="connsiteY13" fmla="*/ 339332 h 6250127"/>
                <a:gd name="connsiteX14" fmla="*/ 3873927 w 5535001"/>
                <a:gd name="connsiteY14" fmla="*/ 360495 h 6250127"/>
                <a:gd name="connsiteX15" fmla="*/ 3906062 w 5535001"/>
                <a:gd name="connsiteY15" fmla="*/ 383001 h 6250127"/>
                <a:gd name="connsiteX16" fmla="*/ 3969662 w 5535001"/>
                <a:gd name="connsiteY16" fmla="*/ 428572 h 6250127"/>
                <a:gd name="connsiteX17" fmla="*/ 4423029 w 5535001"/>
                <a:gd name="connsiteY17" fmla="*/ 837600 h 6250127"/>
                <a:gd name="connsiteX18" fmla="*/ 4474647 w 5535001"/>
                <a:gd name="connsiteY18" fmla="*/ 891569 h 6250127"/>
                <a:gd name="connsiteX19" fmla="*/ 4524250 w 5535001"/>
                <a:gd name="connsiteY19" fmla="*/ 946883 h 6250127"/>
                <a:gd name="connsiteX20" fmla="*/ 4573965 w 5535001"/>
                <a:gd name="connsiteY20" fmla="*/ 1001748 h 6250127"/>
                <a:gd name="connsiteX21" fmla="*/ 4622224 w 5535001"/>
                <a:gd name="connsiteY21" fmla="*/ 1057509 h 6250127"/>
                <a:gd name="connsiteX22" fmla="*/ 4717510 w 5535001"/>
                <a:gd name="connsiteY22" fmla="*/ 1169143 h 6250127"/>
                <a:gd name="connsiteX23" fmla="*/ 4764986 w 5535001"/>
                <a:gd name="connsiteY23" fmla="*/ 1224681 h 6250127"/>
                <a:gd name="connsiteX24" fmla="*/ 4813021 w 5535001"/>
                <a:gd name="connsiteY24" fmla="*/ 1279994 h 6250127"/>
                <a:gd name="connsiteX25" fmla="*/ 5001915 w 5535001"/>
                <a:gd name="connsiteY25" fmla="*/ 1506846 h 6250127"/>
                <a:gd name="connsiteX26" fmla="*/ 5170542 w 5535001"/>
                <a:gd name="connsiteY26" fmla="*/ 1751165 h 6250127"/>
                <a:gd name="connsiteX27" fmla="*/ 5428969 w 5535001"/>
                <a:gd name="connsiteY27" fmla="*/ 2293660 h 6250127"/>
                <a:gd name="connsiteX28" fmla="*/ 5534893 w 5535001"/>
                <a:gd name="connsiteY28" fmla="*/ 2899307 h 6250127"/>
                <a:gd name="connsiteX29" fmla="*/ 5508804 w 5535001"/>
                <a:gd name="connsiteY29" fmla="*/ 3211144 h 6250127"/>
                <a:gd name="connsiteX30" fmla="*/ 5426282 w 5535001"/>
                <a:gd name="connsiteY30" fmla="*/ 3513352 h 6250127"/>
                <a:gd name="connsiteX31" fmla="*/ 5248250 w 5535001"/>
                <a:gd name="connsiteY31" fmla="*/ 4030542 h 6250127"/>
                <a:gd name="connsiteX32" fmla="*/ 5208612 w 5535001"/>
                <a:gd name="connsiteY32" fmla="*/ 4161771 h 6250127"/>
                <a:gd name="connsiteX33" fmla="*/ 5170318 w 5535001"/>
                <a:gd name="connsiteY33" fmla="*/ 4294680 h 6250127"/>
                <a:gd name="connsiteX34" fmla="*/ 5132248 w 5535001"/>
                <a:gd name="connsiteY34" fmla="*/ 4430164 h 6250127"/>
                <a:gd name="connsiteX35" fmla="*/ 5112765 w 5535001"/>
                <a:gd name="connsiteY35" fmla="*/ 4498914 h 6250127"/>
                <a:gd name="connsiteX36" fmla="*/ 5091715 w 5535001"/>
                <a:gd name="connsiteY36" fmla="*/ 4569119 h 6250127"/>
                <a:gd name="connsiteX37" fmla="*/ 5068985 w 5535001"/>
                <a:gd name="connsiteY37" fmla="*/ 4640220 h 6250127"/>
                <a:gd name="connsiteX38" fmla="*/ 5043904 w 5535001"/>
                <a:gd name="connsiteY38" fmla="*/ 4712105 h 6250127"/>
                <a:gd name="connsiteX39" fmla="*/ 5015799 w 5535001"/>
                <a:gd name="connsiteY39" fmla="*/ 4784438 h 6250127"/>
                <a:gd name="connsiteX40" fmla="*/ 4982880 w 5535001"/>
                <a:gd name="connsiteY40" fmla="*/ 4856435 h 6250127"/>
                <a:gd name="connsiteX41" fmla="*/ 4817276 w 5535001"/>
                <a:gd name="connsiteY41" fmla="*/ 5125275 h 6250127"/>
                <a:gd name="connsiteX42" fmla="*/ 4618753 w 5535001"/>
                <a:gd name="connsiteY42" fmla="*/ 5355374 h 6250127"/>
                <a:gd name="connsiteX43" fmla="*/ 4566575 w 5535001"/>
                <a:gd name="connsiteY43" fmla="*/ 5408560 h 6250127"/>
                <a:gd name="connsiteX44" fmla="*/ 4513837 w 5535001"/>
                <a:gd name="connsiteY44" fmla="*/ 5461186 h 6250127"/>
                <a:gd name="connsiteX45" fmla="*/ 4459531 w 5535001"/>
                <a:gd name="connsiteY45" fmla="*/ 5512580 h 6250127"/>
                <a:gd name="connsiteX46" fmla="*/ 4404554 w 5535001"/>
                <a:gd name="connsiteY46" fmla="*/ 5563526 h 6250127"/>
                <a:gd name="connsiteX47" fmla="*/ 4348009 w 5535001"/>
                <a:gd name="connsiteY47" fmla="*/ 5613017 h 6250127"/>
                <a:gd name="connsiteX48" fmla="*/ 4290568 w 5535001"/>
                <a:gd name="connsiteY48" fmla="*/ 5661948 h 6250127"/>
                <a:gd name="connsiteX49" fmla="*/ 4276124 w 5535001"/>
                <a:gd name="connsiteY49" fmla="*/ 5674153 h 6250127"/>
                <a:gd name="connsiteX50" fmla="*/ 4261120 w 5535001"/>
                <a:gd name="connsiteY50" fmla="*/ 5685798 h 6250127"/>
                <a:gd name="connsiteX51" fmla="*/ 4231112 w 5535001"/>
                <a:gd name="connsiteY51" fmla="*/ 5708976 h 6250127"/>
                <a:gd name="connsiteX52" fmla="*/ 4170984 w 5535001"/>
                <a:gd name="connsiteY52" fmla="*/ 5755443 h 6250127"/>
                <a:gd name="connsiteX53" fmla="*/ 4046025 w 5535001"/>
                <a:gd name="connsiteY53" fmla="*/ 5843228 h 6250127"/>
                <a:gd name="connsiteX54" fmla="*/ 3915356 w 5535001"/>
                <a:gd name="connsiteY54" fmla="*/ 5923735 h 6250127"/>
                <a:gd name="connsiteX55" fmla="*/ 3346323 w 5535001"/>
                <a:gd name="connsiteY55" fmla="*/ 6158872 h 6250127"/>
                <a:gd name="connsiteX56" fmla="*/ 2743476 w 5535001"/>
                <a:gd name="connsiteY56" fmla="*/ 6247328 h 6250127"/>
                <a:gd name="connsiteX57" fmla="*/ 2668120 w 5535001"/>
                <a:gd name="connsiteY57" fmla="*/ 6249344 h 6250127"/>
                <a:gd name="connsiteX58" fmla="*/ 2630498 w 5535001"/>
                <a:gd name="connsiteY58" fmla="*/ 6250127 h 6250127"/>
                <a:gd name="connsiteX59" fmla="*/ 2592988 w 5535001"/>
                <a:gd name="connsiteY59" fmla="*/ 6249568 h 6250127"/>
                <a:gd name="connsiteX60" fmla="*/ 2518080 w 5535001"/>
                <a:gd name="connsiteY60" fmla="*/ 6247777 h 6250127"/>
                <a:gd name="connsiteX61" fmla="*/ 2442948 w 5535001"/>
                <a:gd name="connsiteY61" fmla="*/ 6244529 h 6250127"/>
                <a:gd name="connsiteX62" fmla="*/ 2291676 w 5535001"/>
                <a:gd name="connsiteY62" fmla="*/ 6232213 h 6250127"/>
                <a:gd name="connsiteX63" fmla="*/ 2141412 w 5535001"/>
                <a:gd name="connsiteY63" fmla="*/ 6212394 h 6250127"/>
                <a:gd name="connsiteX64" fmla="*/ 1992715 w 5535001"/>
                <a:gd name="connsiteY64" fmla="*/ 6184961 h 6250127"/>
                <a:gd name="connsiteX65" fmla="*/ 1845811 w 5535001"/>
                <a:gd name="connsiteY65" fmla="*/ 6151034 h 6250127"/>
                <a:gd name="connsiteX66" fmla="*/ 1701033 w 5535001"/>
                <a:gd name="connsiteY66" fmla="*/ 6110724 h 6250127"/>
                <a:gd name="connsiteX67" fmla="*/ 1629484 w 5535001"/>
                <a:gd name="connsiteY67" fmla="*/ 6088219 h 6250127"/>
                <a:gd name="connsiteX68" fmla="*/ 1558383 w 5535001"/>
                <a:gd name="connsiteY68" fmla="*/ 6064929 h 6250127"/>
                <a:gd name="connsiteX69" fmla="*/ 1011968 w 5535001"/>
                <a:gd name="connsiteY69" fmla="*/ 5828896 h 6250127"/>
                <a:gd name="connsiteX70" fmla="*/ 511237 w 5535001"/>
                <a:gd name="connsiteY70" fmla="*/ 5512356 h 6250127"/>
                <a:gd name="connsiteX71" fmla="*/ 395572 w 5535001"/>
                <a:gd name="connsiteY71" fmla="*/ 5419757 h 6250127"/>
                <a:gd name="connsiteX72" fmla="*/ 284722 w 5535001"/>
                <a:gd name="connsiteY72" fmla="*/ 5321559 h 6250127"/>
                <a:gd name="connsiteX73" fmla="*/ 257513 w 5535001"/>
                <a:gd name="connsiteY73" fmla="*/ 5296477 h 6250127"/>
                <a:gd name="connsiteX74" fmla="*/ 243853 w 5535001"/>
                <a:gd name="connsiteY74" fmla="*/ 5283937 h 6250127"/>
                <a:gd name="connsiteX75" fmla="*/ 230752 w 5535001"/>
                <a:gd name="connsiteY75" fmla="*/ 5270836 h 6250127"/>
                <a:gd name="connsiteX76" fmla="*/ 178574 w 5535001"/>
                <a:gd name="connsiteY76" fmla="*/ 5218322 h 6250127"/>
                <a:gd name="connsiteX77" fmla="*/ 126508 w 5535001"/>
                <a:gd name="connsiteY77" fmla="*/ 5165584 h 6250127"/>
                <a:gd name="connsiteX78" fmla="*/ 76345 w 5535001"/>
                <a:gd name="connsiteY78" fmla="*/ 5111167 h 6250127"/>
                <a:gd name="connsiteX79" fmla="*/ 26407 w 5535001"/>
                <a:gd name="connsiteY79" fmla="*/ 5056413 h 6250127"/>
                <a:gd name="connsiteX80" fmla="*/ 0 w 5535001"/>
                <a:gd name="connsiteY80" fmla="*/ 5024776 h 6250127"/>
                <a:gd name="connsiteX81" fmla="*/ 0 w 5535001"/>
                <a:gd name="connsiteY81" fmla="*/ 4492798 h 6250127"/>
                <a:gd name="connsiteX82" fmla="*/ 28534 w 5535001"/>
                <a:gd name="connsiteY82" fmla="*/ 4537879 h 6250127"/>
                <a:gd name="connsiteX83" fmla="*/ 66604 w 5535001"/>
                <a:gd name="connsiteY83" fmla="*/ 4592745 h 6250127"/>
                <a:gd name="connsiteX84" fmla="*/ 104114 w 5535001"/>
                <a:gd name="connsiteY84" fmla="*/ 4647834 h 6250127"/>
                <a:gd name="connsiteX85" fmla="*/ 143751 w 5535001"/>
                <a:gd name="connsiteY85" fmla="*/ 4701580 h 6250127"/>
                <a:gd name="connsiteX86" fmla="*/ 182717 w 5535001"/>
                <a:gd name="connsiteY86" fmla="*/ 4755773 h 6250127"/>
                <a:gd name="connsiteX87" fmla="*/ 223810 w 5535001"/>
                <a:gd name="connsiteY87" fmla="*/ 4808399 h 6250127"/>
                <a:gd name="connsiteX88" fmla="*/ 264679 w 5535001"/>
                <a:gd name="connsiteY88" fmla="*/ 4861249 h 6250127"/>
                <a:gd name="connsiteX89" fmla="*/ 307788 w 5535001"/>
                <a:gd name="connsiteY89" fmla="*/ 4912420 h 6250127"/>
                <a:gd name="connsiteX90" fmla="*/ 351232 w 5535001"/>
                <a:gd name="connsiteY90" fmla="*/ 4963254 h 6250127"/>
                <a:gd name="connsiteX91" fmla="*/ 397028 w 5535001"/>
                <a:gd name="connsiteY91" fmla="*/ 5012185 h 6250127"/>
                <a:gd name="connsiteX92" fmla="*/ 443496 w 5535001"/>
                <a:gd name="connsiteY92" fmla="*/ 5060444 h 6250127"/>
                <a:gd name="connsiteX93" fmla="*/ 455140 w 5535001"/>
                <a:gd name="connsiteY93" fmla="*/ 5072537 h 6250127"/>
                <a:gd name="connsiteX94" fmla="*/ 467345 w 5535001"/>
                <a:gd name="connsiteY94" fmla="*/ 5083958 h 6250127"/>
                <a:gd name="connsiteX95" fmla="*/ 491755 w 5535001"/>
                <a:gd name="connsiteY95" fmla="*/ 5106912 h 6250127"/>
                <a:gd name="connsiteX96" fmla="*/ 540686 w 5535001"/>
                <a:gd name="connsiteY96" fmla="*/ 5152819 h 6250127"/>
                <a:gd name="connsiteX97" fmla="*/ 552890 w 5535001"/>
                <a:gd name="connsiteY97" fmla="*/ 5164353 h 6250127"/>
                <a:gd name="connsiteX98" fmla="*/ 565655 w 5535001"/>
                <a:gd name="connsiteY98" fmla="*/ 5175214 h 6250127"/>
                <a:gd name="connsiteX99" fmla="*/ 591072 w 5535001"/>
                <a:gd name="connsiteY99" fmla="*/ 5197048 h 6250127"/>
                <a:gd name="connsiteX100" fmla="*/ 694197 w 5535001"/>
                <a:gd name="connsiteY100" fmla="*/ 5283041 h 6250127"/>
                <a:gd name="connsiteX101" fmla="*/ 1146221 w 5535001"/>
                <a:gd name="connsiteY101" fmla="*/ 5573716 h 6250127"/>
                <a:gd name="connsiteX102" fmla="*/ 1650982 w 5535001"/>
                <a:gd name="connsiteY102" fmla="*/ 5758130 h 6250127"/>
                <a:gd name="connsiteX103" fmla="*/ 1716485 w 5535001"/>
                <a:gd name="connsiteY103" fmla="*/ 5772798 h 6250127"/>
                <a:gd name="connsiteX104" fmla="*/ 1782211 w 5535001"/>
                <a:gd name="connsiteY104" fmla="*/ 5786235 h 6250127"/>
                <a:gd name="connsiteX105" fmla="*/ 1848386 w 5535001"/>
                <a:gd name="connsiteY105" fmla="*/ 5796984 h 6250127"/>
                <a:gd name="connsiteX106" fmla="*/ 1881417 w 5535001"/>
                <a:gd name="connsiteY106" fmla="*/ 5802359 h 6250127"/>
                <a:gd name="connsiteX107" fmla="*/ 1914560 w 5535001"/>
                <a:gd name="connsiteY107" fmla="*/ 5807061 h 6250127"/>
                <a:gd name="connsiteX108" fmla="*/ 2047469 w 5535001"/>
                <a:gd name="connsiteY108" fmla="*/ 5821282 h 6250127"/>
                <a:gd name="connsiteX109" fmla="*/ 2180601 w 5535001"/>
                <a:gd name="connsiteY109" fmla="*/ 5828896 h 6250127"/>
                <a:gd name="connsiteX110" fmla="*/ 2313622 w 5535001"/>
                <a:gd name="connsiteY110" fmla="*/ 5830463 h 6250127"/>
                <a:gd name="connsiteX111" fmla="*/ 2380021 w 5535001"/>
                <a:gd name="connsiteY111" fmla="*/ 5828448 h 6250127"/>
                <a:gd name="connsiteX112" fmla="*/ 2446195 w 5535001"/>
                <a:gd name="connsiteY112" fmla="*/ 5826433 h 6250127"/>
                <a:gd name="connsiteX113" fmla="*/ 2513041 w 5535001"/>
                <a:gd name="connsiteY113" fmla="*/ 5822737 h 6250127"/>
                <a:gd name="connsiteX114" fmla="*/ 2580111 w 5535001"/>
                <a:gd name="connsiteY114" fmla="*/ 5818258 h 6250127"/>
                <a:gd name="connsiteX115" fmla="*/ 2613590 w 5535001"/>
                <a:gd name="connsiteY115" fmla="*/ 5816355 h 6250127"/>
                <a:gd name="connsiteX116" fmla="*/ 2646845 w 5535001"/>
                <a:gd name="connsiteY116" fmla="*/ 5813108 h 6250127"/>
                <a:gd name="connsiteX117" fmla="*/ 2713244 w 5535001"/>
                <a:gd name="connsiteY117" fmla="*/ 5806838 h 6250127"/>
                <a:gd name="connsiteX118" fmla="*/ 3230882 w 5535001"/>
                <a:gd name="connsiteY118" fmla="*/ 5721292 h 6250127"/>
                <a:gd name="connsiteX119" fmla="*/ 3720416 w 5535001"/>
                <a:gd name="connsiteY119" fmla="*/ 5556472 h 6250127"/>
                <a:gd name="connsiteX120" fmla="*/ 3837425 w 5535001"/>
                <a:gd name="connsiteY120" fmla="*/ 5499927 h 6250127"/>
                <a:gd name="connsiteX121" fmla="*/ 3951634 w 5535001"/>
                <a:gd name="connsiteY121" fmla="*/ 5436552 h 6250127"/>
                <a:gd name="connsiteX122" fmla="*/ 4007284 w 5535001"/>
                <a:gd name="connsiteY122" fmla="*/ 5401841 h 6250127"/>
                <a:gd name="connsiteX123" fmla="*/ 4035164 w 5535001"/>
                <a:gd name="connsiteY123" fmla="*/ 5384374 h 6250127"/>
                <a:gd name="connsiteX124" fmla="*/ 4049049 w 5535001"/>
                <a:gd name="connsiteY124" fmla="*/ 5375640 h 6250127"/>
                <a:gd name="connsiteX125" fmla="*/ 4062485 w 5535001"/>
                <a:gd name="connsiteY125" fmla="*/ 5366123 h 6250127"/>
                <a:gd name="connsiteX126" fmla="*/ 4116567 w 5535001"/>
                <a:gd name="connsiteY126" fmla="*/ 5328277 h 6250127"/>
                <a:gd name="connsiteX127" fmla="*/ 4169976 w 5535001"/>
                <a:gd name="connsiteY127" fmla="*/ 5289199 h 6250127"/>
                <a:gd name="connsiteX128" fmla="*/ 4222042 w 5535001"/>
                <a:gd name="connsiteY128" fmla="*/ 5247994 h 6250127"/>
                <a:gd name="connsiteX129" fmla="*/ 4273213 w 5535001"/>
                <a:gd name="connsiteY129" fmla="*/ 5205558 h 6250127"/>
                <a:gd name="connsiteX130" fmla="*/ 4323151 w 5535001"/>
                <a:gd name="connsiteY130" fmla="*/ 5161329 h 6250127"/>
                <a:gd name="connsiteX131" fmla="*/ 4371971 w 5535001"/>
                <a:gd name="connsiteY131" fmla="*/ 5116093 h 6250127"/>
                <a:gd name="connsiteX132" fmla="*/ 4546868 w 5535001"/>
                <a:gd name="connsiteY132" fmla="*/ 4924400 h 6250127"/>
                <a:gd name="connsiteX133" fmla="*/ 4675634 w 5535001"/>
                <a:gd name="connsiteY133" fmla="*/ 4715352 h 6250127"/>
                <a:gd name="connsiteX134" fmla="*/ 4700155 w 5535001"/>
                <a:gd name="connsiteY134" fmla="*/ 4659255 h 6250127"/>
                <a:gd name="connsiteX135" fmla="*/ 4721206 w 5535001"/>
                <a:gd name="connsiteY135" fmla="*/ 4600135 h 6250127"/>
                <a:gd name="connsiteX136" fmla="*/ 4740465 w 5535001"/>
                <a:gd name="connsiteY136" fmla="*/ 4538887 h 6250127"/>
                <a:gd name="connsiteX137" fmla="*/ 4758492 w 5535001"/>
                <a:gd name="connsiteY137" fmla="*/ 4475848 h 6250127"/>
                <a:gd name="connsiteX138" fmla="*/ 4891288 w 5535001"/>
                <a:gd name="connsiteY138" fmla="*/ 3930329 h 6250127"/>
                <a:gd name="connsiteX139" fmla="*/ 5066298 w 5535001"/>
                <a:gd name="connsiteY139" fmla="*/ 3382235 h 6250127"/>
                <a:gd name="connsiteX140" fmla="*/ 5156994 w 5535001"/>
                <a:gd name="connsiteY140" fmla="*/ 2898635 h 6250127"/>
                <a:gd name="connsiteX141" fmla="*/ 5083317 w 5535001"/>
                <a:gd name="connsiteY141" fmla="*/ 2402047 h 6250127"/>
                <a:gd name="connsiteX142" fmla="*/ 4871022 w 5535001"/>
                <a:gd name="connsiteY142" fmla="*/ 1926958 h 6250127"/>
                <a:gd name="connsiteX143" fmla="*/ 4727028 w 5535001"/>
                <a:gd name="connsiteY143" fmla="*/ 1703577 h 6250127"/>
                <a:gd name="connsiteX144" fmla="*/ 4563776 w 5535001"/>
                <a:gd name="connsiteY144" fmla="*/ 1490834 h 6250127"/>
                <a:gd name="connsiteX145" fmla="*/ 4370291 w 5535001"/>
                <a:gd name="connsiteY145" fmla="*/ 1300596 h 6250127"/>
                <a:gd name="connsiteX146" fmla="*/ 4266046 w 5535001"/>
                <a:gd name="connsiteY146" fmla="*/ 1214491 h 6250127"/>
                <a:gd name="connsiteX147" fmla="*/ 4212973 w 5535001"/>
                <a:gd name="connsiteY147" fmla="*/ 1173062 h 6250127"/>
                <a:gd name="connsiteX148" fmla="*/ 4157995 w 5535001"/>
                <a:gd name="connsiteY148" fmla="*/ 1134545 h 6250127"/>
                <a:gd name="connsiteX149" fmla="*/ 3697126 w 5535001"/>
                <a:gd name="connsiteY149" fmla="*/ 881044 h 6250127"/>
                <a:gd name="connsiteX150" fmla="*/ 3637670 w 5535001"/>
                <a:gd name="connsiteY150" fmla="*/ 856747 h 6250127"/>
                <a:gd name="connsiteX151" fmla="*/ 3608222 w 5535001"/>
                <a:gd name="connsiteY151" fmla="*/ 844318 h 6250127"/>
                <a:gd name="connsiteX152" fmla="*/ 3578214 w 5535001"/>
                <a:gd name="connsiteY152" fmla="*/ 833457 h 6250127"/>
                <a:gd name="connsiteX153" fmla="*/ 3518309 w 5535001"/>
                <a:gd name="connsiteY153" fmla="*/ 812294 h 6250127"/>
                <a:gd name="connsiteX154" fmla="*/ 3503417 w 5535001"/>
                <a:gd name="connsiteY154" fmla="*/ 806920 h 6250127"/>
                <a:gd name="connsiteX155" fmla="*/ 3489533 w 5535001"/>
                <a:gd name="connsiteY155" fmla="*/ 799642 h 6250127"/>
                <a:gd name="connsiteX156" fmla="*/ 3460869 w 5535001"/>
                <a:gd name="connsiteY156" fmla="*/ 787101 h 6250127"/>
                <a:gd name="connsiteX157" fmla="*/ 3402980 w 5535001"/>
                <a:gd name="connsiteY157" fmla="*/ 763475 h 6250127"/>
                <a:gd name="connsiteX158" fmla="*/ 3374092 w 5535001"/>
                <a:gd name="connsiteY158" fmla="*/ 751606 h 6250127"/>
                <a:gd name="connsiteX159" fmla="*/ 3344980 w 5535001"/>
                <a:gd name="connsiteY159" fmla="*/ 740409 h 6250127"/>
                <a:gd name="connsiteX160" fmla="*/ 3226627 w 5535001"/>
                <a:gd name="connsiteY160" fmla="*/ 700772 h 6250127"/>
                <a:gd name="connsiteX161" fmla="*/ 2735750 w 5535001"/>
                <a:gd name="connsiteY161" fmla="*/ 614667 h 6250127"/>
                <a:gd name="connsiteX162" fmla="*/ 2673158 w 5535001"/>
                <a:gd name="connsiteY162" fmla="*/ 610412 h 6250127"/>
                <a:gd name="connsiteX163" fmla="*/ 2610119 w 5535001"/>
                <a:gd name="connsiteY163" fmla="*/ 609628 h 6250127"/>
                <a:gd name="connsiteX164" fmla="*/ 2547080 w 5535001"/>
                <a:gd name="connsiteY164" fmla="*/ 608620 h 6250127"/>
                <a:gd name="connsiteX165" fmla="*/ 2516400 w 5535001"/>
                <a:gd name="connsiteY165" fmla="*/ 608844 h 6250127"/>
                <a:gd name="connsiteX166" fmla="*/ 2486280 w 5535001"/>
                <a:gd name="connsiteY166" fmla="*/ 609740 h 6250127"/>
                <a:gd name="connsiteX167" fmla="*/ 2426376 w 5535001"/>
                <a:gd name="connsiteY167" fmla="*/ 613099 h 6250127"/>
                <a:gd name="connsiteX168" fmla="*/ 2366920 w 5535001"/>
                <a:gd name="connsiteY168" fmla="*/ 618474 h 6250127"/>
                <a:gd name="connsiteX169" fmla="*/ 2337248 w 5535001"/>
                <a:gd name="connsiteY169" fmla="*/ 621497 h 6250127"/>
                <a:gd name="connsiteX170" fmla="*/ 2307800 w 5535001"/>
                <a:gd name="connsiteY170" fmla="*/ 625528 h 6250127"/>
                <a:gd name="connsiteX171" fmla="*/ 2278351 w 5535001"/>
                <a:gd name="connsiteY171" fmla="*/ 629559 h 6250127"/>
                <a:gd name="connsiteX172" fmla="*/ 2249127 w 5535001"/>
                <a:gd name="connsiteY172" fmla="*/ 634710 h 6250127"/>
                <a:gd name="connsiteX173" fmla="*/ 1796096 w 5535001"/>
                <a:gd name="connsiteY173" fmla="*/ 781726 h 6250127"/>
                <a:gd name="connsiteX174" fmla="*/ 1370833 w 5535001"/>
                <a:gd name="connsiteY174" fmla="*/ 1048663 h 6250127"/>
                <a:gd name="connsiteX175" fmla="*/ 959790 w 5535001"/>
                <a:gd name="connsiteY175" fmla="*/ 1390844 h 6250127"/>
                <a:gd name="connsiteX176" fmla="*/ 749062 w 5535001"/>
                <a:gd name="connsiteY176" fmla="*/ 1577611 h 6250127"/>
                <a:gd name="connsiteX177" fmla="*/ 524786 w 5535001"/>
                <a:gd name="connsiteY177" fmla="*/ 1763145 h 6250127"/>
                <a:gd name="connsiteX178" fmla="*/ 84071 w 5535001"/>
                <a:gd name="connsiteY178" fmla="*/ 2098496 h 6250127"/>
                <a:gd name="connsiteX179" fmla="*/ 0 w 5535001"/>
                <a:gd name="connsiteY179" fmla="*/ 2168094 h 6250127"/>
                <a:gd name="connsiteX180" fmla="*/ 0 w 5535001"/>
                <a:gd name="connsiteY180" fmla="*/ 1576676 h 6250127"/>
                <a:gd name="connsiteX181" fmla="*/ 174655 w 5535001"/>
                <a:gd name="connsiteY181" fmla="*/ 1387597 h 6250127"/>
                <a:gd name="connsiteX182" fmla="*/ 363661 w 5535001"/>
                <a:gd name="connsiteY182" fmla="*/ 1188626 h 6250127"/>
                <a:gd name="connsiteX183" fmla="*/ 458052 w 5535001"/>
                <a:gd name="connsiteY183" fmla="*/ 1086397 h 6250127"/>
                <a:gd name="connsiteX184" fmla="*/ 557257 w 5535001"/>
                <a:gd name="connsiteY184" fmla="*/ 981593 h 6250127"/>
                <a:gd name="connsiteX185" fmla="*/ 994165 w 5535001"/>
                <a:gd name="connsiteY185" fmla="*/ 578389 h 6250127"/>
                <a:gd name="connsiteX186" fmla="*/ 1520873 w 5535001"/>
                <a:gd name="connsiteY186" fmla="*/ 237215 h 6250127"/>
                <a:gd name="connsiteX187" fmla="*/ 2141748 w 5535001"/>
                <a:gd name="connsiteY187" fmla="*/ 31190 h 6250127"/>
                <a:gd name="connsiteX188" fmla="*/ 2182505 w 5535001"/>
                <a:gd name="connsiteY188" fmla="*/ 24360 h 6250127"/>
                <a:gd name="connsiteX189" fmla="*/ 2223374 w 5535001"/>
                <a:gd name="connsiteY189" fmla="*/ 18873 h 6250127"/>
                <a:gd name="connsiteX190" fmla="*/ 2264355 w 5535001"/>
                <a:gd name="connsiteY190" fmla="*/ 13611 h 6250127"/>
                <a:gd name="connsiteX191" fmla="*/ 2305336 w 5535001"/>
                <a:gd name="connsiteY191" fmla="*/ 9580 h 6250127"/>
                <a:gd name="connsiteX192" fmla="*/ 2387410 w 5535001"/>
                <a:gd name="connsiteY192" fmla="*/ 3645 h 6250127"/>
                <a:gd name="connsiteX193" fmla="*/ 2469373 w 5535001"/>
                <a:gd name="connsiteY193" fmla="*/ 622 h 6250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5535001" h="6250127">
                  <a:moveTo>
                    <a:pt x="2510242" y="174"/>
                  </a:moveTo>
                  <a:cubicBezTo>
                    <a:pt x="2523902" y="-50"/>
                    <a:pt x="2537562" y="-162"/>
                    <a:pt x="2550551" y="510"/>
                  </a:cubicBezTo>
                  <a:lnTo>
                    <a:pt x="2629490" y="3757"/>
                  </a:lnTo>
                  <a:lnTo>
                    <a:pt x="2708317" y="7229"/>
                  </a:lnTo>
                  <a:cubicBezTo>
                    <a:pt x="2734630" y="8572"/>
                    <a:pt x="2760943" y="12155"/>
                    <a:pt x="2787256" y="14619"/>
                  </a:cubicBezTo>
                  <a:cubicBezTo>
                    <a:pt x="2997536" y="34885"/>
                    <a:pt x="3207144" y="77994"/>
                    <a:pt x="3408467" y="145064"/>
                  </a:cubicBezTo>
                  <a:lnTo>
                    <a:pt x="3557723" y="199593"/>
                  </a:lnTo>
                  <a:cubicBezTo>
                    <a:pt x="3570264" y="203848"/>
                    <a:pt x="3582245" y="209447"/>
                    <a:pt x="3594337" y="214597"/>
                  </a:cubicBezTo>
                  <a:lnTo>
                    <a:pt x="3630616" y="230385"/>
                  </a:lnTo>
                  <a:lnTo>
                    <a:pt x="3703172" y="262073"/>
                  </a:lnTo>
                  <a:cubicBezTo>
                    <a:pt x="3715265" y="267335"/>
                    <a:pt x="3727358" y="272598"/>
                    <a:pt x="3739003" y="278756"/>
                  </a:cubicBezTo>
                  <a:cubicBezTo>
                    <a:pt x="3744937" y="281667"/>
                    <a:pt x="3750984" y="284131"/>
                    <a:pt x="3756806" y="287266"/>
                  </a:cubicBezTo>
                  <a:cubicBezTo>
                    <a:pt x="3762517" y="290513"/>
                    <a:pt x="3768115" y="294208"/>
                    <a:pt x="3773714" y="297567"/>
                  </a:cubicBezTo>
                  <a:lnTo>
                    <a:pt x="3840784" y="339332"/>
                  </a:lnTo>
                  <a:cubicBezTo>
                    <a:pt x="3851869" y="346386"/>
                    <a:pt x="3863290" y="352881"/>
                    <a:pt x="3873927" y="360495"/>
                  </a:cubicBezTo>
                  <a:lnTo>
                    <a:pt x="3906062" y="383001"/>
                  </a:lnTo>
                  <a:lnTo>
                    <a:pt x="3969662" y="428572"/>
                  </a:lnTo>
                  <a:cubicBezTo>
                    <a:pt x="4137281" y="552188"/>
                    <a:pt x="4285417" y="693270"/>
                    <a:pt x="4423029" y="837600"/>
                  </a:cubicBezTo>
                  <a:cubicBezTo>
                    <a:pt x="4440160" y="855739"/>
                    <a:pt x="4457404" y="873766"/>
                    <a:pt x="4474647" y="891569"/>
                  </a:cubicBezTo>
                  <a:lnTo>
                    <a:pt x="4524250" y="946883"/>
                  </a:lnTo>
                  <a:lnTo>
                    <a:pt x="4573965" y="1001748"/>
                  </a:lnTo>
                  <a:cubicBezTo>
                    <a:pt x="4590760" y="1019887"/>
                    <a:pt x="4605988" y="1039146"/>
                    <a:pt x="4622224" y="1057509"/>
                  </a:cubicBezTo>
                  <a:cubicBezTo>
                    <a:pt x="4653911" y="1094907"/>
                    <a:pt x="4686831" y="1131409"/>
                    <a:pt x="4717510" y="1169143"/>
                  </a:cubicBezTo>
                  <a:cubicBezTo>
                    <a:pt x="4733186" y="1187730"/>
                    <a:pt x="4748862" y="1206430"/>
                    <a:pt x="4764986" y="1224681"/>
                  </a:cubicBezTo>
                  <a:cubicBezTo>
                    <a:pt x="4780886" y="1243044"/>
                    <a:pt x="4797233" y="1261071"/>
                    <a:pt x="4813021" y="1279994"/>
                  </a:cubicBezTo>
                  <a:cubicBezTo>
                    <a:pt x="4877292" y="1354230"/>
                    <a:pt x="4941339" y="1428914"/>
                    <a:pt x="5001915" y="1506846"/>
                  </a:cubicBezTo>
                  <a:cubicBezTo>
                    <a:pt x="5062603" y="1584665"/>
                    <a:pt x="5118252" y="1666739"/>
                    <a:pt x="5170542" y="1751165"/>
                  </a:cubicBezTo>
                  <a:cubicBezTo>
                    <a:pt x="5274898" y="1920240"/>
                    <a:pt x="5363579" y="2101295"/>
                    <a:pt x="5428969" y="2293660"/>
                  </a:cubicBezTo>
                  <a:cubicBezTo>
                    <a:pt x="5494136" y="2485801"/>
                    <a:pt x="5533102" y="2690819"/>
                    <a:pt x="5534893" y="2899307"/>
                  </a:cubicBezTo>
                  <a:cubicBezTo>
                    <a:pt x="5536124" y="3003439"/>
                    <a:pt x="5526831" y="3108132"/>
                    <a:pt x="5508804" y="3211144"/>
                  </a:cubicBezTo>
                  <a:cubicBezTo>
                    <a:pt x="5490441" y="3314157"/>
                    <a:pt x="5462336" y="3415490"/>
                    <a:pt x="5426282" y="3513352"/>
                  </a:cubicBezTo>
                  <a:cubicBezTo>
                    <a:pt x="5363355" y="3684890"/>
                    <a:pt x="5302219" y="3856428"/>
                    <a:pt x="5248250" y="4030542"/>
                  </a:cubicBezTo>
                  <a:lnTo>
                    <a:pt x="5208612" y="4161771"/>
                  </a:lnTo>
                  <a:lnTo>
                    <a:pt x="5170318" y="4294680"/>
                  </a:lnTo>
                  <a:lnTo>
                    <a:pt x="5132248" y="4430164"/>
                  </a:lnTo>
                  <a:lnTo>
                    <a:pt x="5112765" y="4498914"/>
                  </a:lnTo>
                  <a:lnTo>
                    <a:pt x="5091715" y="4569119"/>
                  </a:lnTo>
                  <a:cubicBezTo>
                    <a:pt x="5085221" y="4592297"/>
                    <a:pt x="5076823" y="4616482"/>
                    <a:pt x="5068985" y="4640220"/>
                  </a:cubicBezTo>
                  <a:cubicBezTo>
                    <a:pt x="5060699" y="4664182"/>
                    <a:pt x="5053981" y="4687807"/>
                    <a:pt x="5043904" y="4712105"/>
                  </a:cubicBezTo>
                  <a:lnTo>
                    <a:pt x="5015799" y="4784438"/>
                  </a:lnTo>
                  <a:cubicBezTo>
                    <a:pt x="5005274" y="4808511"/>
                    <a:pt x="4993965" y="4832473"/>
                    <a:pt x="4982880" y="4856435"/>
                  </a:cubicBezTo>
                  <a:cubicBezTo>
                    <a:pt x="4936524" y="4951273"/>
                    <a:pt x="4881099" y="5044096"/>
                    <a:pt x="4817276" y="5125275"/>
                  </a:cubicBezTo>
                  <a:cubicBezTo>
                    <a:pt x="4755244" y="5208805"/>
                    <a:pt x="4686943" y="5282817"/>
                    <a:pt x="4618753" y="5355374"/>
                  </a:cubicBezTo>
                  <a:cubicBezTo>
                    <a:pt x="4602069" y="5374073"/>
                    <a:pt x="4584154" y="5391092"/>
                    <a:pt x="4566575" y="5408560"/>
                  </a:cubicBezTo>
                  <a:lnTo>
                    <a:pt x="4513837" y="5461186"/>
                  </a:lnTo>
                  <a:cubicBezTo>
                    <a:pt x="4496593" y="5479101"/>
                    <a:pt x="4477894" y="5495560"/>
                    <a:pt x="4459531" y="5512580"/>
                  </a:cubicBezTo>
                  <a:lnTo>
                    <a:pt x="4404554" y="5563526"/>
                  </a:lnTo>
                  <a:cubicBezTo>
                    <a:pt x="4386527" y="5580770"/>
                    <a:pt x="4366932" y="5596670"/>
                    <a:pt x="4348009" y="5613017"/>
                  </a:cubicBezTo>
                  <a:lnTo>
                    <a:pt x="4290568" y="5661948"/>
                  </a:lnTo>
                  <a:lnTo>
                    <a:pt x="4276124" y="5674153"/>
                  </a:lnTo>
                  <a:lnTo>
                    <a:pt x="4261120" y="5685798"/>
                  </a:lnTo>
                  <a:lnTo>
                    <a:pt x="4231112" y="5708976"/>
                  </a:lnTo>
                  <a:lnTo>
                    <a:pt x="4170984" y="5755443"/>
                  </a:lnTo>
                  <a:cubicBezTo>
                    <a:pt x="4130227" y="5785563"/>
                    <a:pt x="4087790" y="5813892"/>
                    <a:pt x="4046025" y="5843228"/>
                  </a:cubicBezTo>
                  <a:cubicBezTo>
                    <a:pt x="4002917" y="5870437"/>
                    <a:pt x="3959248" y="5897309"/>
                    <a:pt x="3915356" y="5923735"/>
                  </a:cubicBezTo>
                  <a:cubicBezTo>
                    <a:pt x="3737659" y="6026299"/>
                    <a:pt x="3544847" y="6106022"/>
                    <a:pt x="3346323" y="6158872"/>
                  </a:cubicBezTo>
                  <a:cubicBezTo>
                    <a:pt x="3147800" y="6211946"/>
                    <a:pt x="2944462" y="6239714"/>
                    <a:pt x="2743476" y="6247328"/>
                  </a:cubicBezTo>
                  <a:lnTo>
                    <a:pt x="2668120" y="6249344"/>
                  </a:lnTo>
                  <a:lnTo>
                    <a:pt x="2630498" y="6250127"/>
                  </a:lnTo>
                  <a:lnTo>
                    <a:pt x="2592988" y="6249568"/>
                  </a:lnTo>
                  <a:lnTo>
                    <a:pt x="2518080" y="6247777"/>
                  </a:lnTo>
                  <a:cubicBezTo>
                    <a:pt x="2493110" y="6247105"/>
                    <a:pt x="2468365" y="6246881"/>
                    <a:pt x="2442948" y="6244529"/>
                  </a:cubicBezTo>
                  <a:cubicBezTo>
                    <a:pt x="2392337" y="6240722"/>
                    <a:pt x="2341950" y="6237699"/>
                    <a:pt x="2291676" y="6232213"/>
                  </a:cubicBezTo>
                  <a:lnTo>
                    <a:pt x="2141412" y="6212394"/>
                  </a:lnTo>
                  <a:lnTo>
                    <a:pt x="1992715" y="6184961"/>
                  </a:lnTo>
                  <a:cubicBezTo>
                    <a:pt x="1943561" y="6173988"/>
                    <a:pt x="1894630" y="6162231"/>
                    <a:pt x="1845811" y="6151034"/>
                  </a:cubicBezTo>
                  <a:cubicBezTo>
                    <a:pt x="1797215" y="6138829"/>
                    <a:pt x="1749180" y="6123938"/>
                    <a:pt x="1701033" y="6110724"/>
                  </a:cubicBezTo>
                  <a:cubicBezTo>
                    <a:pt x="1676847" y="6104566"/>
                    <a:pt x="1653334" y="6095833"/>
                    <a:pt x="1629484" y="6088219"/>
                  </a:cubicBezTo>
                  <a:lnTo>
                    <a:pt x="1558383" y="6064929"/>
                  </a:lnTo>
                  <a:cubicBezTo>
                    <a:pt x="1369713" y="6000210"/>
                    <a:pt x="1186978" y="5921271"/>
                    <a:pt x="1011968" y="5828896"/>
                  </a:cubicBezTo>
                  <a:cubicBezTo>
                    <a:pt x="837071" y="5736408"/>
                    <a:pt x="668556" y="5631940"/>
                    <a:pt x="511237" y="5512356"/>
                  </a:cubicBezTo>
                  <a:cubicBezTo>
                    <a:pt x="471152" y="5483468"/>
                    <a:pt x="433642" y="5451220"/>
                    <a:pt x="395572" y="5419757"/>
                  </a:cubicBezTo>
                  <a:cubicBezTo>
                    <a:pt x="356831" y="5388965"/>
                    <a:pt x="321112" y="5354926"/>
                    <a:pt x="284722" y="5321559"/>
                  </a:cubicBezTo>
                  <a:lnTo>
                    <a:pt x="257513" y="5296477"/>
                  </a:lnTo>
                  <a:lnTo>
                    <a:pt x="243853" y="5283937"/>
                  </a:lnTo>
                  <a:lnTo>
                    <a:pt x="230752" y="5270836"/>
                  </a:lnTo>
                  <a:lnTo>
                    <a:pt x="178574" y="5218322"/>
                  </a:lnTo>
                  <a:cubicBezTo>
                    <a:pt x="161331" y="5200631"/>
                    <a:pt x="143191" y="5183948"/>
                    <a:pt x="126508" y="5165584"/>
                  </a:cubicBezTo>
                  <a:lnTo>
                    <a:pt x="76345" y="5111167"/>
                  </a:lnTo>
                  <a:cubicBezTo>
                    <a:pt x="59774" y="5092916"/>
                    <a:pt x="42530" y="5075112"/>
                    <a:pt x="26407" y="5056413"/>
                  </a:cubicBezTo>
                  <a:lnTo>
                    <a:pt x="0" y="5024776"/>
                  </a:lnTo>
                  <a:lnTo>
                    <a:pt x="0" y="4492798"/>
                  </a:lnTo>
                  <a:lnTo>
                    <a:pt x="28534" y="4537879"/>
                  </a:lnTo>
                  <a:cubicBezTo>
                    <a:pt x="41299" y="4556130"/>
                    <a:pt x="54175" y="4574382"/>
                    <a:pt x="66604" y="4592745"/>
                  </a:cubicBezTo>
                  <a:lnTo>
                    <a:pt x="104114" y="4647834"/>
                  </a:lnTo>
                  <a:lnTo>
                    <a:pt x="143751" y="4701580"/>
                  </a:lnTo>
                  <a:cubicBezTo>
                    <a:pt x="156964" y="4719495"/>
                    <a:pt x="169728" y="4737746"/>
                    <a:pt x="182717" y="4755773"/>
                  </a:cubicBezTo>
                  <a:lnTo>
                    <a:pt x="223810" y="4808399"/>
                  </a:lnTo>
                  <a:lnTo>
                    <a:pt x="264679" y="4861249"/>
                  </a:lnTo>
                  <a:cubicBezTo>
                    <a:pt x="278563" y="4878717"/>
                    <a:pt x="293455" y="4895288"/>
                    <a:pt x="307788" y="4912420"/>
                  </a:cubicBezTo>
                  <a:lnTo>
                    <a:pt x="351232" y="4963254"/>
                  </a:lnTo>
                  <a:cubicBezTo>
                    <a:pt x="365788" y="4980162"/>
                    <a:pt x="381688" y="4995837"/>
                    <a:pt x="397028" y="5012185"/>
                  </a:cubicBezTo>
                  <a:lnTo>
                    <a:pt x="443496" y="5060444"/>
                  </a:lnTo>
                  <a:lnTo>
                    <a:pt x="455140" y="5072537"/>
                  </a:lnTo>
                  <a:lnTo>
                    <a:pt x="467345" y="5083958"/>
                  </a:lnTo>
                  <a:lnTo>
                    <a:pt x="491755" y="5106912"/>
                  </a:lnTo>
                  <a:lnTo>
                    <a:pt x="540686" y="5152819"/>
                  </a:lnTo>
                  <a:lnTo>
                    <a:pt x="552890" y="5164353"/>
                  </a:lnTo>
                  <a:lnTo>
                    <a:pt x="565655" y="5175214"/>
                  </a:lnTo>
                  <a:lnTo>
                    <a:pt x="591072" y="5197048"/>
                  </a:lnTo>
                  <a:cubicBezTo>
                    <a:pt x="624999" y="5226160"/>
                    <a:pt x="658366" y="5256056"/>
                    <a:pt x="694197" y="5283041"/>
                  </a:cubicBezTo>
                  <a:cubicBezTo>
                    <a:pt x="834272" y="5394675"/>
                    <a:pt x="985207" y="5493881"/>
                    <a:pt x="1146221" y="5573716"/>
                  </a:cubicBezTo>
                  <a:cubicBezTo>
                    <a:pt x="1307122" y="5653774"/>
                    <a:pt x="1476869" y="5715918"/>
                    <a:pt x="1650982" y="5758130"/>
                  </a:cubicBezTo>
                  <a:lnTo>
                    <a:pt x="1716485" y="5772798"/>
                  </a:lnTo>
                  <a:cubicBezTo>
                    <a:pt x="1738431" y="5777390"/>
                    <a:pt x="1759929" y="5783100"/>
                    <a:pt x="1782211" y="5786235"/>
                  </a:cubicBezTo>
                  <a:lnTo>
                    <a:pt x="1848386" y="5796984"/>
                  </a:lnTo>
                  <a:lnTo>
                    <a:pt x="1881417" y="5802359"/>
                  </a:lnTo>
                  <a:cubicBezTo>
                    <a:pt x="1892390" y="5804151"/>
                    <a:pt x="1903363" y="5806054"/>
                    <a:pt x="1914560" y="5807061"/>
                  </a:cubicBezTo>
                  <a:cubicBezTo>
                    <a:pt x="1959012" y="5811765"/>
                    <a:pt x="2003241" y="5817251"/>
                    <a:pt x="2047469" y="5821282"/>
                  </a:cubicBezTo>
                  <a:lnTo>
                    <a:pt x="2180601" y="5828896"/>
                  </a:lnTo>
                  <a:lnTo>
                    <a:pt x="2313622" y="5830463"/>
                  </a:lnTo>
                  <a:cubicBezTo>
                    <a:pt x="2335680" y="5830799"/>
                    <a:pt x="2357962" y="5829008"/>
                    <a:pt x="2380021" y="5828448"/>
                  </a:cubicBezTo>
                  <a:lnTo>
                    <a:pt x="2446195" y="5826433"/>
                  </a:lnTo>
                  <a:cubicBezTo>
                    <a:pt x="2468029" y="5826208"/>
                    <a:pt x="2490647" y="5824193"/>
                    <a:pt x="2513041" y="5822737"/>
                  </a:cubicBezTo>
                  <a:lnTo>
                    <a:pt x="2580111" y="5818258"/>
                  </a:lnTo>
                  <a:lnTo>
                    <a:pt x="2613590" y="5816355"/>
                  </a:lnTo>
                  <a:lnTo>
                    <a:pt x="2646845" y="5813108"/>
                  </a:lnTo>
                  <a:cubicBezTo>
                    <a:pt x="2669016" y="5810869"/>
                    <a:pt x="2691074" y="5808741"/>
                    <a:pt x="2713244" y="5806838"/>
                  </a:cubicBezTo>
                  <a:cubicBezTo>
                    <a:pt x="2889933" y="5789371"/>
                    <a:pt x="3062815" y="5762050"/>
                    <a:pt x="3230882" y="5721292"/>
                  </a:cubicBezTo>
                  <a:cubicBezTo>
                    <a:pt x="3398837" y="5680423"/>
                    <a:pt x="3562426" y="5626902"/>
                    <a:pt x="3720416" y="5556472"/>
                  </a:cubicBezTo>
                  <a:cubicBezTo>
                    <a:pt x="3759381" y="5537997"/>
                    <a:pt x="3798347" y="5518962"/>
                    <a:pt x="3837425" y="5499927"/>
                  </a:cubicBezTo>
                  <a:cubicBezTo>
                    <a:pt x="3875271" y="5478765"/>
                    <a:pt x="3913900" y="5458610"/>
                    <a:pt x="3951634" y="5436552"/>
                  </a:cubicBezTo>
                  <a:lnTo>
                    <a:pt x="4007284" y="5401841"/>
                  </a:lnTo>
                  <a:lnTo>
                    <a:pt x="4035164" y="5384374"/>
                  </a:lnTo>
                  <a:lnTo>
                    <a:pt x="4049049" y="5375640"/>
                  </a:lnTo>
                  <a:lnTo>
                    <a:pt x="4062485" y="5366123"/>
                  </a:lnTo>
                  <a:lnTo>
                    <a:pt x="4116567" y="5328277"/>
                  </a:lnTo>
                  <a:cubicBezTo>
                    <a:pt x="4134594" y="5315624"/>
                    <a:pt x="4152957" y="5303420"/>
                    <a:pt x="4169976" y="5289199"/>
                  </a:cubicBezTo>
                  <a:lnTo>
                    <a:pt x="4222042" y="5247994"/>
                  </a:lnTo>
                  <a:cubicBezTo>
                    <a:pt x="4239398" y="5234222"/>
                    <a:pt x="4256865" y="5220562"/>
                    <a:pt x="4273213" y="5205558"/>
                  </a:cubicBezTo>
                  <a:lnTo>
                    <a:pt x="4323151" y="5161329"/>
                  </a:lnTo>
                  <a:cubicBezTo>
                    <a:pt x="4339611" y="5146437"/>
                    <a:pt x="4356631" y="5131881"/>
                    <a:pt x="4371971" y="5116093"/>
                  </a:cubicBezTo>
                  <a:cubicBezTo>
                    <a:pt x="4435457" y="5054398"/>
                    <a:pt x="4496258" y="4991135"/>
                    <a:pt x="4546868" y="4924400"/>
                  </a:cubicBezTo>
                  <a:cubicBezTo>
                    <a:pt x="4600054" y="4858450"/>
                    <a:pt x="4640699" y="4788916"/>
                    <a:pt x="4675634" y="4715352"/>
                  </a:cubicBezTo>
                  <a:lnTo>
                    <a:pt x="4700155" y="4659255"/>
                  </a:lnTo>
                  <a:lnTo>
                    <a:pt x="4721206" y="4600135"/>
                  </a:lnTo>
                  <a:cubicBezTo>
                    <a:pt x="4728707" y="4580988"/>
                    <a:pt x="4733970" y="4559266"/>
                    <a:pt x="4740465" y="4538887"/>
                  </a:cubicBezTo>
                  <a:cubicBezTo>
                    <a:pt x="4746623" y="4518061"/>
                    <a:pt x="4753005" y="4497906"/>
                    <a:pt x="4758492" y="4475848"/>
                  </a:cubicBezTo>
                  <a:cubicBezTo>
                    <a:pt x="4803168" y="4303637"/>
                    <a:pt x="4840902" y="4115080"/>
                    <a:pt x="4891288" y="3930329"/>
                  </a:cubicBezTo>
                  <a:cubicBezTo>
                    <a:pt x="4940891" y="3744906"/>
                    <a:pt x="5000235" y="3562059"/>
                    <a:pt x="5066298" y="3382235"/>
                  </a:cubicBezTo>
                  <a:cubicBezTo>
                    <a:pt x="5124186" y="3226932"/>
                    <a:pt x="5154530" y="3064015"/>
                    <a:pt x="5156994" y="2898635"/>
                  </a:cubicBezTo>
                  <a:cubicBezTo>
                    <a:pt x="5159681" y="2733255"/>
                    <a:pt x="5132920" y="2565636"/>
                    <a:pt x="5083317" y="2402047"/>
                  </a:cubicBezTo>
                  <a:cubicBezTo>
                    <a:pt x="5033938" y="2238123"/>
                    <a:pt x="4960150" y="2079013"/>
                    <a:pt x="4871022" y="1926958"/>
                  </a:cubicBezTo>
                  <a:cubicBezTo>
                    <a:pt x="4826570" y="1850818"/>
                    <a:pt x="4777415" y="1776918"/>
                    <a:pt x="4727028" y="1703577"/>
                  </a:cubicBezTo>
                  <a:cubicBezTo>
                    <a:pt x="4676418" y="1630349"/>
                    <a:pt x="4622784" y="1558464"/>
                    <a:pt x="4563776" y="1490834"/>
                  </a:cubicBezTo>
                  <a:cubicBezTo>
                    <a:pt x="4503647" y="1423764"/>
                    <a:pt x="4439041" y="1359157"/>
                    <a:pt x="4370291" y="1300596"/>
                  </a:cubicBezTo>
                  <a:cubicBezTo>
                    <a:pt x="4336812" y="1270141"/>
                    <a:pt x="4301541" y="1242148"/>
                    <a:pt x="4266046" y="1214491"/>
                  </a:cubicBezTo>
                  <a:cubicBezTo>
                    <a:pt x="4248355" y="1200607"/>
                    <a:pt x="4230776" y="1186611"/>
                    <a:pt x="4212973" y="1173062"/>
                  </a:cubicBezTo>
                  <a:cubicBezTo>
                    <a:pt x="4194722" y="1160074"/>
                    <a:pt x="4176359" y="1147197"/>
                    <a:pt x="4157995" y="1134545"/>
                  </a:cubicBezTo>
                  <a:cubicBezTo>
                    <a:pt x="4011426" y="1031980"/>
                    <a:pt x="3855004" y="948562"/>
                    <a:pt x="3697126" y="881044"/>
                  </a:cubicBezTo>
                  <a:lnTo>
                    <a:pt x="3637670" y="856747"/>
                  </a:lnTo>
                  <a:lnTo>
                    <a:pt x="3608222" y="844318"/>
                  </a:lnTo>
                  <a:cubicBezTo>
                    <a:pt x="3598480" y="840063"/>
                    <a:pt x="3588179" y="837040"/>
                    <a:pt x="3578214" y="833457"/>
                  </a:cubicBezTo>
                  <a:lnTo>
                    <a:pt x="3518309" y="812294"/>
                  </a:lnTo>
                  <a:cubicBezTo>
                    <a:pt x="3513383" y="810503"/>
                    <a:pt x="3508344" y="808823"/>
                    <a:pt x="3503417" y="806920"/>
                  </a:cubicBezTo>
                  <a:cubicBezTo>
                    <a:pt x="3498603" y="804792"/>
                    <a:pt x="3494236" y="801993"/>
                    <a:pt x="3489533" y="799642"/>
                  </a:cubicBezTo>
                  <a:cubicBezTo>
                    <a:pt x="3480240" y="794827"/>
                    <a:pt x="3470498" y="791020"/>
                    <a:pt x="3460869" y="787101"/>
                  </a:cubicBezTo>
                  <a:lnTo>
                    <a:pt x="3402980" y="763475"/>
                  </a:lnTo>
                  <a:lnTo>
                    <a:pt x="3374092" y="751606"/>
                  </a:lnTo>
                  <a:cubicBezTo>
                    <a:pt x="3364462" y="747688"/>
                    <a:pt x="3354945" y="743433"/>
                    <a:pt x="3344980" y="740409"/>
                  </a:cubicBezTo>
                  <a:lnTo>
                    <a:pt x="3226627" y="700772"/>
                  </a:lnTo>
                  <a:cubicBezTo>
                    <a:pt x="3067405" y="652849"/>
                    <a:pt x="2902697" y="625192"/>
                    <a:pt x="2735750" y="614667"/>
                  </a:cubicBezTo>
                  <a:cubicBezTo>
                    <a:pt x="2714811" y="613435"/>
                    <a:pt x="2694209" y="610860"/>
                    <a:pt x="2673158" y="610412"/>
                  </a:cubicBezTo>
                  <a:lnTo>
                    <a:pt x="2610119" y="609628"/>
                  </a:lnTo>
                  <a:lnTo>
                    <a:pt x="2547080" y="608620"/>
                  </a:lnTo>
                  <a:cubicBezTo>
                    <a:pt x="2536443" y="608173"/>
                    <a:pt x="2526365" y="608397"/>
                    <a:pt x="2516400" y="608844"/>
                  </a:cubicBezTo>
                  <a:lnTo>
                    <a:pt x="2486280" y="609740"/>
                  </a:lnTo>
                  <a:cubicBezTo>
                    <a:pt x="2466125" y="609852"/>
                    <a:pt x="2446307" y="611868"/>
                    <a:pt x="2426376" y="613099"/>
                  </a:cubicBezTo>
                  <a:cubicBezTo>
                    <a:pt x="2406333" y="613995"/>
                    <a:pt x="2386627" y="616458"/>
                    <a:pt x="2366920" y="618474"/>
                  </a:cubicBezTo>
                  <a:cubicBezTo>
                    <a:pt x="2357066" y="619482"/>
                    <a:pt x="2347101" y="620153"/>
                    <a:pt x="2337248" y="621497"/>
                  </a:cubicBezTo>
                  <a:lnTo>
                    <a:pt x="2307800" y="625528"/>
                  </a:lnTo>
                  <a:lnTo>
                    <a:pt x="2278351" y="629559"/>
                  </a:lnTo>
                  <a:lnTo>
                    <a:pt x="2249127" y="634710"/>
                  </a:lnTo>
                  <a:cubicBezTo>
                    <a:pt x="2093377" y="661918"/>
                    <a:pt x="1942329" y="710849"/>
                    <a:pt x="1796096" y="781726"/>
                  </a:cubicBezTo>
                  <a:cubicBezTo>
                    <a:pt x="1649751" y="852268"/>
                    <a:pt x="1508892" y="944307"/>
                    <a:pt x="1370833" y="1048663"/>
                  </a:cubicBezTo>
                  <a:cubicBezTo>
                    <a:pt x="1232774" y="1153244"/>
                    <a:pt x="1097290" y="1269917"/>
                    <a:pt x="959790" y="1390844"/>
                  </a:cubicBezTo>
                  <a:lnTo>
                    <a:pt x="749062" y="1577611"/>
                  </a:lnTo>
                  <a:cubicBezTo>
                    <a:pt x="674602" y="1642329"/>
                    <a:pt x="599806" y="1704137"/>
                    <a:pt x="524786" y="1763145"/>
                  </a:cubicBezTo>
                  <a:cubicBezTo>
                    <a:pt x="374858" y="1881498"/>
                    <a:pt x="223810" y="1987422"/>
                    <a:pt x="84071" y="2098496"/>
                  </a:cubicBezTo>
                  <a:lnTo>
                    <a:pt x="0" y="2168094"/>
                  </a:lnTo>
                  <a:lnTo>
                    <a:pt x="0" y="1576676"/>
                  </a:lnTo>
                  <a:lnTo>
                    <a:pt x="174655" y="1387597"/>
                  </a:lnTo>
                  <a:cubicBezTo>
                    <a:pt x="238926" y="1320079"/>
                    <a:pt x="302749" y="1254577"/>
                    <a:pt x="363661" y="1188626"/>
                  </a:cubicBezTo>
                  <a:lnTo>
                    <a:pt x="458052" y="1086397"/>
                  </a:lnTo>
                  <a:cubicBezTo>
                    <a:pt x="490635" y="1051351"/>
                    <a:pt x="523666" y="1016416"/>
                    <a:pt x="557257" y="981593"/>
                  </a:cubicBezTo>
                  <a:cubicBezTo>
                    <a:pt x="691510" y="842414"/>
                    <a:pt x="835055" y="705699"/>
                    <a:pt x="994165" y="578389"/>
                  </a:cubicBezTo>
                  <a:cubicBezTo>
                    <a:pt x="1152939" y="451190"/>
                    <a:pt x="1328060" y="333398"/>
                    <a:pt x="1520873" y="237215"/>
                  </a:cubicBezTo>
                  <a:cubicBezTo>
                    <a:pt x="1713238" y="141033"/>
                    <a:pt x="1924302" y="68028"/>
                    <a:pt x="2141748" y="31190"/>
                  </a:cubicBezTo>
                  <a:lnTo>
                    <a:pt x="2182505" y="24360"/>
                  </a:lnTo>
                  <a:cubicBezTo>
                    <a:pt x="2196165" y="22344"/>
                    <a:pt x="2209826" y="20665"/>
                    <a:pt x="2223374" y="18873"/>
                  </a:cubicBezTo>
                  <a:lnTo>
                    <a:pt x="2264355" y="13611"/>
                  </a:lnTo>
                  <a:cubicBezTo>
                    <a:pt x="2278015" y="11931"/>
                    <a:pt x="2291676" y="10924"/>
                    <a:pt x="2305336" y="9580"/>
                  </a:cubicBezTo>
                  <a:cubicBezTo>
                    <a:pt x="2332657" y="7229"/>
                    <a:pt x="2360090" y="4653"/>
                    <a:pt x="2387410" y="3645"/>
                  </a:cubicBezTo>
                  <a:cubicBezTo>
                    <a:pt x="2414731" y="2414"/>
                    <a:pt x="2442164" y="510"/>
                    <a:pt x="2469373" y="622"/>
                  </a:cubicBezTo>
                  <a:close/>
                </a:path>
              </a:pathLst>
            </a:custGeom>
            <a:gradFill>
              <a:gsLst>
                <a:gs pos="37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6">
              <a:extLst>
                <a:ext uri="{FF2B5EF4-FFF2-40B4-BE49-F238E27FC236}">
                  <a16:creationId xmlns:a16="http://schemas.microsoft.com/office/drawing/2014/main" id="{67C4629D-4AB7-48D4-A61B-1AE1837A78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176241"/>
              <a:ext cx="5646908" cy="6130481"/>
            </a:xfrm>
            <a:custGeom>
              <a:avLst/>
              <a:gdLst>
                <a:gd name="connsiteX0" fmla="*/ 2616837 w 5646908"/>
                <a:gd name="connsiteY0" fmla="*/ 0 h 6130481"/>
                <a:gd name="connsiteX1" fmla="*/ 4918721 w 5646908"/>
                <a:gd name="connsiteY1" fmla="*/ 1134258 h 6130481"/>
                <a:gd name="connsiteX2" fmla="*/ 5539036 w 5646908"/>
                <a:gd name="connsiteY2" fmla="*/ 3362353 h 6130481"/>
                <a:gd name="connsiteX3" fmla="*/ 4712024 w 5646908"/>
                <a:gd name="connsiteY3" fmla="*/ 5293280 h 6130481"/>
                <a:gd name="connsiteX4" fmla="*/ 2547864 w 5646908"/>
                <a:gd name="connsiteY4" fmla="*/ 6130481 h 6130481"/>
                <a:gd name="connsiteX5" fmla="*/ 263223 w 5646908"/>
                <a:gd name="connsiteY5" fmla="*/ 5212325 h 6130481"/>
                <a:gd name="connsiteX6" fmla="*/ 49974 w 5646908"/>
                <a:gd name="connsiteY6" fmla="*/ 4985345 h 6130481"/>
                <a:gd name="connsiteX7" fmla="*/ 0 w 5646908"/>
                <a:gd name="connsiteY7" fmla="*/ 4920618 h 6130481"/>
                <a:gd name="connsiteX8" fmla="*/ 0 w 5646908"/>
                <a:gd name="connsiteY8" fmla="*/ 3760303 h 6130481"/>
                <a:gd name="connsiteX9" fmla="*/ 80488 w 5646908"/>
                <a:gd name="connsiteY9" fmla="*/ 3974159 h 6130481"/>
                <a:gd name="connsiteX10" fmla="*/ 664748 w 5646908"/>
                <a:gd name="connsiteY10" fmla="*/ 4813600 h 6130481"/>
                <a:gd name="connsiteX11" fmla="*/ 2548087 w 5646908"/>
                <a:gd name="connsiteY11" fmla="*/ 5570406 h 6130481"/>
                <a:gd name="connsiteX12" fmla="*/ 3536561 w 5646908"/>
                <a:gd name="connsiteY12" fmla="*/ 5407153 h 6130481"/>
                <a:gd name="connsiteX13" fmla="*/ 4308035 w 5646908"/>
                <a:gd name="connsiteY13" fmla="*/ 4897241 h 6130481"/>
                <a:gd name="connsiteX14" fmla="*/ 4569038 w 5646908"/>
                <a:gd name="connsiteY14" fmla="*/ 4564802 h 6130481"/>
                <a:gd name="connsiteX15" fmla="*/ 4699147 w 5646908"/>
                <a:gd name="connsiteY15" fmla="*/ 4149952 h 6130481"/>
                <a:gd name="connsiteX16" fmla="*/ 5003034 w 5646908"/>
                <a:gd name="connsiteY16" fmla="*/ 3168421 h 6130481"/>
                <a:gd name="connsiteX17" fmla="*/ 4994189 w 5646908"/>
                <a:gd name="connsiteY17" fmla="*/ 2321590 h 6130481"/>
                <a:gd name="connsiteX18" fmla="*/ 4487860 w 5646908"/>
                <a:gd name="connsiteY18" fmla="*/ 1501856 h 6130481"/>
                <a:gd name="connsiteX19" fmla="*/ 3640469 w 5646908"/>
                <a:gd name="connsiteY19" fmla="*/ 808425 h 6130481"/>
                <a:gd name="connsiteX20" fmla="*/ 2616837 w 5646908"/>
                <a:gd name="connsiteY20" fmla="*/ 559851 h 6130481"/>
                <a:gd name="connsiteX21" fmla="*/ 1762952 w 5646908"/>
                <a:gd name="connsiteY21" fmla="*/ 812008 h 6130481"/>
                <a:gd name="connsiteX22" fmla="*/ 939635 w 5646908"/>
                <a:gd name="connsiteY22" fmla="*/ 1502976 h 6130481"/>
                <a:gd name="connsiteX23" fmla="*/ 585250 w 5646908"/>
                <a:gd name="connsiteY23" fmla="*/ 1831049 h 6130481"/>
                <a:gd name="connsiteX24" fmla="*/ 40403 w 5646908"/>
                <a:gd name="connsiteY24" fmla="*/ 2389556 h 6130481"/>
                <a:gd name="connsiteX25" fmla="*/ 0 w 5646908"/>
                <a:gd name="connsiteY25" fmla="*/ 2456747 h 6130481"/>
                <a:gd name="connsiteX26" fmla="*/ 0 w 5646908"/>
                <a:gd name="connsiteY26" fmla="*/ 1601114 h 6130481"/>
                <a:gd name="connsiteX27" fmla="*/ 93200 w 5646908"/>
                <a:gd name="connsiteY27" fmla="*/ 1513741 h 6130481"/>
                <a:gd name="connsiteX28" fmla="*/ 535423 w 5646908"/>
                <a:gd name="connsiteY28" fmla="*/ 1107273 h 6130481"/>
                <a:gd name="connsiteX29" fmla="*/ 2616837 w 5646908"/>
                <a:gd name="connsiteY29" fmla="*/ 0 h 6130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646908" h="6130481">
                  <a:moveTo>
                    <a:pt x="2616837" y="0"/>
                  </a:moveTo>
                  <a:cubicBezTo>
                    <a:pt x="3596241" y="0"/>
                    <a:pt x="4322479" y="463445"/>
                    <a:pt x="4918721" y="1134258"/>
                  </a:cubicBezTo>
                  <a:cubicBezTo>
                    <a:pt x="5416317" y="1694109"/>
                    <a:pt x="5857703" y="2516643"/>
                    <a:pt x="5539036" y="3362353"/>
                  </a:cubicBezTo>
                  <a:cubicBezTo>
                    <a:pt x="5111758" y="4496612"/>
                    <a:pt x="5300763" y="4716633"/>
                    <a:pt x="4712024" y="5293280"/>
                  </a:cubicBezTo>
                  <a:cubicBezTo>
                    <a:pt x="4123284" y="5869926"/>
                    <a:pt x="3446201" y="6130481"/>
                    <a:pt x="2547864" y="6130481"/>
                  </a:cubicBezTo>
                  <a:cubicBezTo>
                    <a:pt x="1657476" y="6130481"/>
                    <a:pt x="850619" y="5780127"/>
                    <a:pt x="263223" y="5212325"/>
                  </a:cubicBezTo>
                  <a:cubicBezTo>
                    <a:pt x="188497" y="5140091"/>
                    <a:pt x="117321" y="5064339"/>
                    <a:pt x="49974" y="4985345"/>
                  </a:cubicBezTo>
                  <a:lnTo>
                    <a:pt x="0" y="4920618"/>
                  </a:lnTo>
                  <a:lnTo>
                    <a:pt x="0" y="3760303"/>
                  </a:lnTo>
                  <a:lnTo>
                    <a:pt x="80488" y="3974159"/>
                  </a:lnTo>
                  <a:cubicBezTo>
                    <a:pt x="217875" y="4289243"/>
                    <a:pt x="414383" y="4571632"/>
                    <a:pt x="664748" y="4813600"/>
                  </a:cubicBezTo>
                  <a:cubicBezTo>
                    <a:pt x="1169734" y="5301566"/>
                    <a:pt x="1838644" y="5570406"/>
                    <a:pt x="2548087" y="5570406"/>
                  </a:cubicBezTo>
                  <a:cubicBezTo>
                    <a:pt x="2928786" y="5570406"/>
                    <a:pt x="3252156" y="5516996"/>
                    <a:pt x="3536561" y="5407153"/>
                  </a:cubicBezTo>
                  <a:cubicBezTo>
                    <a:pt x="3815366" y="5299438"/>
                    <a:pt x="4067747" y="5132603"/>
                    <a:pt x="4308035" y="4897241"/>
                  </a:cubicBezTo>
                  <a:cubicBezTo>
                    <a:pt x="4475095" y="4733653"/>
                    <a:pt x="4533767" y="4637358"/>
                    <a:pt x="4569038" y="4564802"/>
                  </a:cubicBezTo>
                  <a:cubicBezTo>
                    <a:pt x="4619313" y="4461453"/>
                    <a:pt x="4652792" y="4330784"/>
                    <a:pt x="4699147" y="4149952"/>
                  </a:cubicBezTo>
                  <a:cubicBezTo>
                    <a:pt x="4758491" y="3918846"/>
                    <a:pt x="4839558" y="3602194"/>
                    <a:pt x="5003034" y="3168421"/>
                  </a:cubicBezTo>
                  <a:cubicBezTo>
                    <a:pt x="5103024" y="2902940"/>
                    <a:pt x="5100112" y="2626037"/>
                    <a:pt x="4994189" y="2321590"/>
                  </a:cubicBezTo>
                  <a:cubicBezTo>
                    <a:pt x="4900470" y="2052526"/>
                    <a:pt x="4725460" y="1769129"/>
                    <a:pt x="4487860" y="1501856"/>
                  </a:cubicBezTo>
                  <a:cubicBezTo>
                    <a:pt x="4210285" y="1189683"/>
                    <a:pt x="3933047" y="962832"/>
                    <a:pt x="3640469" y="808425"/>
                  </a:cubicBezTo>
                  <a:cubicBezTo>
                    <a:pt x="3323369" y="641141"/>
                    <a:pt x="2988578" y="559851"/>
                    <a:pt x="2616837" y="559851"/>
                  </a:cubicBezTo>
                  <a:cubicBezTo>
                    <a:pt x="2315413" y="559851"/>
                    <a:pt x="2044110" y="640134"/>
                    <a:pt x="1762952" y="812008"/>
                  </a:cubicBezTo>
                  <a:cubicBezTo>
                    <a:pt x="1472838" y="989593"/>
                    <a:pt x="1197167" y="1250707"/>
                    <a:pt x="939635" y="1502976"/>
                  </a:cubicBezTo>
                  <a:cubicBezTo>
                    <a:pt x="819379" y="1620769"/>
                    <a:pt x="700355" y="1727700"/>
                    <a:pt x="585250" y="1831049"/>
                  </a:cubicBezTo>
                  <a:cubicBezTo>
                    <a:pt x="362317" y="2031140"/>
                    <a:pt x="169840" y="2204022"/>
                    <a:pt x="40403" y="2389556"/>
                  </a:cubicBezTo>
                  <a:lnTo>
                    <a:pt x="0" y="2456747"/>
                  </a:lnTo>
                  <a:lnTo>
                    <a:pt x="0" y="1601114"/>
                  </a:lnTo>
                  <a:lnTo>
                    <a:pt x="93200" y="1513741"/>
                  </a:lnTo>
                  <a:cubicBezTo>
                    <a:pt x="237107" y="1383294"/>
                    <a:pt x="388238" y="1251435"/>
                    <a:pt x="535423" y="1107273"/>
                  </a:cubicBezTo>
                  <a:cubicBezTo>
                    <a:pt x="1124050" y="530627"/>
                    <a:pt x="1718500" y="0"/>
                    <a:pt x="2616837" y="0"/>
                  </a:cubicBezTo>
                  <a:close/>
                </a:path>
              </a:pathLst>
            </a:custGeom>
            <a:gradFill>
              <a:gsLst>
                <a:gs pos="2000">
                  <a:schemeClr val="bg1">
                    <a:alpha val="10000"/>
                  </a:schemeClr>
                </a:gs>
                <a:gs pos="54000">
                  <a:schemeClr val="accent6">
                    <a:alpha val="10000"/>
                  </a:schemeClr>
                </a:gs>
                <a:gs pos="100000">
                  <a:schemeClr val="bg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D1E30050-9FC4-4CC7-8C0B-BF5EFD1064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176241"/>
              <a:ext cx="5517522" cy="6130481"/>
            </a:xfrm>
            <a:custGeom>
              <a:avLst/>
              <a:gdLst>
                <a:gd name="connsiteX0" fmla="*/ 2549095 w 5517522"/>
                <a:gd name="connsiteY0" fmla="*/ 0 h 6130481"/>
                <a:gd name="connsiteX1" fmla="*/ 4804175 w 5517522"/>
                <a:gd name="connsiteY1" fmla="*/ 1134258 h 6130481"/>
                <a:gd name="connsiteX2" fmla="*/ 5411838 w 5517522"/>
                <a:gd name="connsiteY2" fmla="*/ 3362353 h 6130481"/>
                <a:gd name="connsiteX3" fmla="*/ 4601621 w 5517522"/>
                <a:gd name="connsiteY3" fmla="*/ 5293280 h 6130481"/>
                <a:gd name="connsiteX4" fmla="*/ 2481577 w 5517522"/>
                <a:gd name="connsiteY4" fmla="*/ 6130481 h 6130481"/>
                <a:gd name="connsiteX5" fmla="*/ 243517 w 5517522"/>
                <a:gd name="connsiteY5" fmla="*/ 5212325 h 6130481"/>
                <a:gd name="connsiteX6" fmla="*/ 34587 w 5517522"/>
                <a:gd name="connsiteY6" fmla="*/ 4985345 h 6130481"/>
                <a:gd name="connsiteX7" fmla="*/ 0 w 5517522"/>
                <a:gd name="connsiteY7" fmla="*/ 4939620 h 6130481"/>
                <a:gd name="connsiteX8" fmla="*/ 0 w 5517522"/>
                <a:gd name="connsiteY8" fmla="*/ 3335329 h 6130481"/>
                <a:gd name="connsiteX9" fmla="*/ 17141 w 5517522"/>
                <a:gd name="connsiteY9" fmla="*/ 3448738 h 6130481"/>
                <a:gd name="connsiteX10" fmla="*/ 167489 w 5517522"/>
                <a:gd name="connsiteY10" fmla="*/ 3930490 h 6130481"/>
                <a:gd name="connsiteX11" fmla="*/ 715471 w 5517522"/>
                <a:gd name="connsiteY11" fmla="*/ 4734212 h 6130481"/>
                <a:gd name="connsiteX12" fmla="*/ 2481689 w 5517522"/>
                <a:gd name="connsiteY12" fmla="*/ 5458772 h 6130481"/>
                <a:gd name="connsiteX13" fmla="*/ 4126644 w 5517522"/>
                <a:gd name="connsiteY13" fmla="*/ 4818302 h 6130481"/>
                <a:gd name="connsiteX14" fmla="*/ 4360437 w 5517522"/>
                <a:gd name="connsiteY14" fmla="*/ 4516766 h 6130481"/>
                <a:gd name="connsiteX15" fmla="*/ 4480357 w 5517522"/>
                <a:gd name="connsiteY15" fmla="*/ 4122855 h 6130481"/>
                <a:gd name="connsiteX16" fmla="*/ 4781557 w 5517522"/>
                <a:gd name="connsiteY16" fmla="*/ 3129791 h 6130481"/>
                <a:gd name="connsiteX17" fmla="*/ 4771928 w 5517522"/>
                <a:gd name="connsiteY17" fmla="*/ 2357869 h 6130481"/>
                <a:gd name="connsiteX18" fmla="*/ 4297510 w 5517522"/>
                <a:gd name="connsiteY18" fmla="*/ 1575533 h 6130481"/>
                <a:gd name="connsiteX19" fmla="*/ 3498715 w 5517522"/>
                <a:gd name="connsiteY19" fmla="*/ 907071 h 6130481"/>
                <a:gd name="connsiteX20" fmla="*/ 2549095 w 5517522"/>
                <a:gd name="connsiteY20" fmla="*/ 671821 h 6130481"/>
                <a:gd name="connsiteX21" fmla="*/ 985319 w 5517522"/>
                <a:gd name="connsiteY21" fmla="*/ 1582475 h 6130481"/>
                <a:gd name="connsiteX22" fmla="*/ 634628 w 5517522"/>
                <a:gd name="connsiteY22" fmla="*/ 1913907 h 6130481"/>
                <a:gd name="connsiteX23" fmla="*/ 117662 w 5517522"/>
                <a:gd name="connsiteY23" fmla="*/ 2453044 h 6130481"/>
                <a:gd name="connsiteX24" fmla="*/ 2515 w 5517522"/>
                <a:gd name="connsiteY24" fmla="*/ 2685494 h 6130481"/>
                <a:gd name="connsiteX25" fmla="*/ 0 w 5517522"/>
                <a:gd name="connsiteY25" fmla="*/ 2696965 h 6130481"/>
                <a:gd name="connsiteX26" fmla="*/ 0 w 5517522"/>
                <a:gd name="connsiteY26" fmla="*/ 1587383 h 6130481"/>
                <a:gd name="connsiteX27" fmla="*/ 76951 w 5517522"/>
                <a:gd name="connsiteY27" fmla="*/ 1513741 h 6130481"/>
                <a:gd name="connsiteX28" fmla="*/ 510118 w 5517522"/>
                <a:gd name="connsiteY28" fmla="*/ 1107273 h 6130481"/>
                <a:gd name="connsiteX29" fmla="*/ 2549095 w 5517522"/>
                <a:gd name="connsiteY29" fmla="*/ 0 h 6130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517522" h="6130481">
                  <a:moveTo>
                    <a:pt x="2549095" y="0"/>
                  </a:moveTo>
                  <a:cubicBezTo>
                    <a:pt x="3508568" y="0"/>
                    <a:pt x="4219915" y="463445"/>
                    <a:pt x="4804175" y="1134258"/>
                  </a:cubicBezTo>
                  <a:cubicBezTo>
                    <a:pt x="5291694" y="1694109"/>
                    <a:pt x="5724011" y="2516643"/>
                    <a:pt x="5411838" y="3362353"/>
                  </a:cubicBezTo>
                  <a:cubicBezTo>
                    <a:pt x="4993181" y="4496612"/>
                    <a:pt x="5178268" y="4716633"/>
                    <a:pt x="4601621" y="5293280"/>
                  </a:cubicBezTo>
                  <a:cubicBezTo>
                    <a:pt x="4024863" y="5869926"/>
                    <a:pt x="3361551" y="6130481"/>
                    <a:pt x="2481577" y="6130481"/>
                  </a:cubicBezTo>
                  <a:cubicBezTo>
                    <a:pt x="1609329" y="6130481"/>
                    <a:pt x="818932" y="5780127"/>
                    <a:pt x="243517" y="5212325"/>
                  </a:cubicBezTo>
                  <a:cubicBezTo>
                    <a:pt x="170302" y="5140091"/>
                    <a:pt x="100568" y="5064339"/>
                    <a:pt x="34587" y="4985345"/>
                  </a:cubicBezTo>
                  <a:lnTo>
                    <a:pt x="0" y="4939620"/>
                  </a:lnTo>
                  <a:lnTo>
                    <a:pt x="0" y="3335329"/>
                  </a:lnTo>
                  <a:lnTo>
                    <a:pt x="17141" y="3448738"/>
                  </a:lnTo>
                  <a:cubicBezTo>
                    <a:pt x="50676" y="3613558"/>
                    <a:pt x="100867" y="3774516"/>
                    <a:pt x="167489" y="3930490"/>
                  </a:cubicBezTo>
                  <a:cubicBezTo>
                    <a:pt x="296255" y="4232138"/>
                    <a:pt x="480670" y="4502546"/>
                    <a:pt x="715471" y="4734212"/>
                  </a:cubicBezTo>
                  <a:cubicBezTo>
                    <a:pt x="1188993" y="5201464"/>
                    <a:pt x="1816250" y="5458772"/>
                    <a:pt x="2481689" y="5458772"/>
                  </a:cubicBezTo>
                  <a:cubicBezTo>
                    <a:pt x="3185758" y="5458772"/>
                    <a:pt x="3677755" y="5267191"/>
                    <a:pt x="4126644" y="4818302"/>
                  </a:cubicBezTo>
                  <a:cubicBezTo>
                    <a:pt x="4278363" y="4666583"/>
                    <a:pt x="4329982" y="4580701"/>
                    <a:pt x="4360437" y="4516766"/>
                  </a:cubicBezTo>
                  <a:cubicBezTo>
                    <a:pt x="4404890" y="4423495"/>
                    <a:pt x="4436577" y="4297417"/>
                    <a:pt x="4480357" y="4122855"/>
                  </a:cubicBezTo>
                  <a:cubicBezTo>
                    <a:pt x="4539030" y="3889285"/>
                    <a:pt x="4619425" y="3569275"/>
                    <a:pt x="4781557" y="3129791"/>
                  </a:cubicBezTo>
                  <a:cubicBezTo>
                    <a:pt x="4870238" y="2889503"/>
                    <a:pt x="4867103" y="2637010"/>
                    <a:pt x="4771928" y="2357869"/>
                  </a:cubicBezTo>
                  <a:cubicBezTo>
                    <a:pt x="4684815" y="2102465"/>
                    <a:pt x="4520779" y="1831945"/>
                    <a:pt x="4297510" y="1575533"/>
                  </a:cubicBezTo>
                  <a:cubicBezTo>
                    <a:pt x="4034492" y="1273549"/>
                    <a:pt x="3773266" y="1054983"/>
                    <a:pt x="3498715" y="907071"/>
                  </a:cubicBezTo>
                  <a:cubicBezTo>
                    <a:pt x="3204905" y="748745"/>
                    <a:pt x="2894187" y="671821"/>
                    <a:pt x="2549095" y="671821"/>
                  </a:cubicBezTo>
                  <a:cubicBezTo>
                    <a:pt x="1942553" y="671821"/>
                    <a:pt x="1518298" y="1049273"/>
                    <a:pt x="985319" y="1582475"/>
                  </a:cubicBezTo>
                  <a:cubicBezTo>
                    <a:pt x="865735" y="1702059"/>
                    <a:pt x="748278" y="1809774"/>
                    <a:pt x="634628" y="1913907"/>
                  </a:cubicBezTo>
                  <a:cubicBezTo>
                    <a:pt x="421325" y="2109407"/>
                    <a:pt x="237134" y="2278146"/>
                    <a:pt x="117662" y="2453044"/>
                  </a:cubicBezTo>
                  <a:cubicBezTo>
                    <a:pt x="64756" y="2530415"/>
                    <a:pt x="27022" y="2605799"/>
                    <a:pt x="2515" y="2685494"/>
                  </a:cubicBezTo>
                  <a:lnTo>
                    <a:pt x="0" y="2696965"/>
                  </a:lnTo>
                  <a:lnTo>
                    <a:pt x="0" y="1587383"/>
                  </a:lnTo>
                  <a:lnTo>
                    <a:pt x="76951" y="1513741"/>
                  </a:lnTo>
                  <a:cubicBezTo>
                    <a:pt x="217918" y="1383294"/>
                    <a:pt x="365956" y="1251435"/>
                    <a:pt x="510118" y="1107273"/>
                  </a:cubicBezTo>
                  <a:cubicBezTo>
                    <a:pt x="1086764" y="530627"/>
                    <a:pt x="1669121" y="0"/>
                    <a:pt x="25490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Freeform: Shape 18">
              <a:extLst>
                <a:ext uri="{FF2B5EF4-FFF2-40B4-BE49-F238E27FC236}">
                  <a16:creationId xmlns:a16="http://schemas.microsoft.com/office/drawing/2014/main" id="{E7E03733-50FD-49A6-B226-40F6A0AD45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176241"/>
              <a:ext cx="5517475" cy="6130481"/>
            </a:xfrm>
            <a:custGeom>
              <a:avLst/>
              <a:gdLst>
                <a:gd name="connsiteX0" fmla="*/ 2549095 w 5517475"/>
                <a:gd name="connsiteY0" fmla="*/ 0 h 6130481"/>
                <a:gd name="connsiteX1" fmla="*/ 4804175 w 5517475"/>
                <a:gd name="connsiteY1" fmla="*/ 1134258 h 6130481"/>
                <a:gd name="connsiteX2" fmla="*/ 5411838 w 5517475"/>
                <a:gd name="connsiteY2" fmla="*/ 3362353 h 6130481"/>
                <a:gd name="connsiteX3" fmla="*/ 4601621 w 5517475"/>
                <a:gd name="connsiteY3" fmla="*/ 5293280 h 6130481"/>
                <a:gd name="connsiteX4" fmla="*/ 2481577 w 5517475"/>
                <a:gd name="connsiteY4" fmla="*/ 6130481 h 6130481"/>
                <a:gd name="connsiteX5" fmla="*/ 243517 w 5517475"/>
                <a:gd name="connsiteY5" fmla="*/ 5212325 h 6130481"/>
                <a:gd name="connsiteX6" fmla="*/ 34587 w 5517475"/>
                <a:gd name="connsiteY6" fmla="*/ 4985345 h 6130481"/>
                <a:gd name="connsiteX7" fmla="*/ 0 w 5517475"/>
                <a:gd name="connsiteY7" fmla="*/ 4939620 h 6130481"/>
                <a:gd name="connsiteX8" fmla="*/ 0 w 5517475"/>
                <a:gd name="connsiteY8" fmla="*/ 3799573 h 6130481"/>
                <a:gd name="connsiteX9" fmla="*/ 64364 w 5517475"/>
                <a:gd name="connsiteY9" fmla="*/ 3974159 h 6130481"/>
                <a:gd name="connsiteX10" fmla="*/ 636644 w 5517475"/>
                <a:gd name="connsiteY10" fmla="*/ 4813600 h 6130481"/>
                <a:gd name="connsiteX11" fmla="*/ 2481577 w 5517475"/>
                <a:gd name="connsiteY11" fmla="*/ 5570406 h 6130481"/>
                <a:gd name="connsiteX12" fmla="*/ 3449896 w 5517475"/>
                <a:gd name="connsiteY12" fmla="*/ 5407153 h 6130481"/>
                <a:gd name="connsiteX13" fmla="*/ 4205695 w 5517475"/>
                <a:gd name="connsiteY13" fmla="*/ 4897241 h 6130481"/>
                <a:gd name="connsiteX14" fmla="*/ 4461434 w 5517475"/>
                <a:gd name="connsiteY14" fmla="*/ 4564802 h 6130481"/>
                <a:gd name="connsiteX15" fmla="*/ 4588969 w 5517475"/>
                <a:gd name="connsiteY15" fmla="*/ 4149952 h 6130481"/>
                <a:gd name="connsiteX16" fmla="*/ 4886585 w 5517475"/>
                <a:gd name="connsiteY16" fmla="*/ 3168421 h 6130481"/>
                <a:gd name="connsiteX17" fmla="*/ 4877964 w 5517475"/>
                <a:gd name="connsiteY17" fmla="*/ 2321590 h 6130481"/>
                <a:gd name="connsiteX18" fmla="*/ 4382048 w 5517475"/>
                <a:gd name="connsiteY18" fmla="*/ 1501856 h 6130481"/>
                <a:gd name="connsiteX19" fmla="*/ 3551900 w 5517475"/>
                <a:gd name="connsiteY19" fmla="*/ 808425 h 6130481"/>
                <a:gd name="connsiteX20" fmla="*/ 2549095 w 5517475"/>
                <a:gd name="connsiteY20" fmla="*/ 559851 h 6130481"/>
                <a:gd name="connsiteX21" fmla="*/ 1712566 w 5517475"/>
                <a:gd name="connsiteY21" fmla="*/ 812008 h 6130481"/>
                <a:gd name="connsiteX22" fmla="*/ 906044 w 5517475"/>
                <a:gd name="connsiteY22" fmla="*/ 1502976 h 6130481"/>
                <a:gd name="connsiteX23" fmla="*/ 558825 w 5517475"/>
                <a:gd name="connsiteY23" fmla="*/ 1831049 h 6130481"/>
                <a:gd name="connsiteX24" fmla="*/ 25063 w 5517475"/>
                <a:gd name="connsiteY24" fmla="*/ 2389556 h 6130481"/>
                <a:gd name="connsiteX25" fmla="*/ 0 w 5517475"/>
                <a:gd name="connsiteY25" fmla="*/ 2432109 h 6130481"/>
                <a:gd name="connsiteX26" fmla="*/ 0 w 5517475"/>
                <a:gd name="connsiteY26" fmla="*/ 1587383 h 6130481"/>
                <a:gd name="connsiteX27" fmla="*/ 76951 w 5517475"/>
                <a:gd name="connsiteY27" fmla="*/ 1513741 h 6130481"/>
                <a:gd name="connsiteX28" fmla="*/ 510118 w 5517475"/>
                <a:gd name="connsiteY28" fmla="*/ 1107273 h 6130481"/>
                <a:gd name="connsiteX29" fmla="*/ 2549095 w 5517475"/>
                <a:gd name="connsiteY29" fmla="*/ 0 h 6130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517475" h="6130481">
                  <a:moveTo>
                    <a:pt x="2549095" y="0"/>
                  </a:moveTo>
                  <a:cubicBezTo>
                    <a:pt x="3508568" y="0"/>
                    <a:pt x="4219915" y="463445"/>
                    <a:pt x="4804175" y="1134258"/>
                  </a:cubicBezTo>
                  <a:cubicBezTo>
                    <a:pt x="5291694" y="1694109"/>
                    <a:pt x="5723899" y="2516643"/>
                    <a:pt x="5411838" y="3362353"/>
                  </a:cubicBezTo>
                  <a:cubicBezTo>
                    <a:pt x="4993181" y="4496612"/>
                    <a:pt x="5178268" y="4716633"/>
                    <a:pt x="4601621" y="5293280"/>
                  </a:cubicBezTo>
                  <a:cubicBezTo>
                    <a:pt x="4024863" y="5869926"/>
                    <a:pt x="3361551" y="6130481"/>
                    <a:pt x="2481577" y="6130481"/>
                  </a:cubicBezTo>
                  <a:cubicBezTo>
                    <a:pt x="1609329" y="6130481"/>
                    <a:pt x="818932" y="5780127"/>
                    <a:pt x="243517" y="5212325"/>
                  </a:cubicBezTo>
                  <a:cubicBezTo>
                    <a:pt x="170302" y="5140091"/>
                    <a:pt x="100568" y="5064339"/>
                    <a:pt x="34587" y="4985345"/>
                  </a:cubicBezTo>
                  <a:lnTo>
                    <a:pt x="0" y="4939620"/>
                  </a:lnTo>
                  <a:lnTo>
                    <a:pt x="0" y="3799573"/>
                  </a:lnTo>
                  <a:lnTo>
                    <a:pt x="64364" y="3974159"/>
                  </a:lnTo>
                  <a:cubicBezTo>
                    <a:pt x="198841" y="4289243"/>
                    <a:pt x="391429" y="4571632"/>
                    <a:pt x="636644" y="4813600"/>
                  </a:cubicBezTo>
                  <a:cubicBezTo>
                    <a:pt x="1131328" y="5301566"/>
                    <a:pt x="1786578" y="5570406"/>
                    <a:pt x="2481577" y="5570406"/>
                  </a:cubicBezTo>
                  <a:cubicBezTo>
                    <a:pt x="2854550" y="5570406"/>
                    <a:pt x="3171314" y="5516996"/>
                    <a:pt x="3449896" y="5407153"/>
                  </a:cubicBezTo>
                  <a:cubicBezTo>
                    <a:pt x="3723103" y="5299438"/>
                    <a:pt x="3970333" y="5132603"/>
                    <a:pt x="4205695" y="4897241"/>
                  </a:cubicBezTo>
                  <a:cubicBezTo>
                    <a:pt x="4369395" y="4733653"/>
                    <a:pt x="4426836" y="4637358"/>
                    <a:pt x="4461434" y="4564802"/>
                  </a:cubicBezTo>
                  <a:cubicBezTo>
                    <a:pt x="4510701" y="4461453"/>
                    <a:pt x="4543509" y="4330784"/>
                    <a:pt x="4588969" y="4149952"/>
                  </a:cubicBezTo>
                  <a:cubicBezTo>
                    <a:pt x="4646969" y="3918846"/>
                    <a:pt x="4726468" y="3602194"/>
                    <a:pt x="4886585" y="3168421"/>
                  </a:cubicBezTo>
                  <a:cubicBezTo>
                    <a:pt x="4984560" y="2902940"/>
                    <a:pt x="4981760" y="2626037"/>
                    <a:pt x="4877964" y="2321590"/>
                  </a:cubicBezTo>
                  <a:cubicBezTo>
                    <a:pt x="4786260" y="2052526"/>
                    <a:pt x="4614834" y="1769129"/>
                    <a:pt x="4382048" y="1501856"/>
                  </a:cubicBezTo>
                  <a:cubicBezTo>
                    <a:pt x="4110072" y="1189683"/>
                    <a:pt x="3838544" y="962832"/>
                    <a:pt x="3551900" y="808425"/>
                  </a:cubicBezTo>
                  <a:cubicBezTo>
                    <a:pt x="3241183" y="641141"/>
                    <a:pt x="2913222" y="559851"/>
                    <a:pt x="2549095" y="559851"/>
                  </a:cubicBezTo>
                  <a:cubicBezTo>
                    <a:pt x="2253830" y="559851"/>
                    <a:pt x="1988013" y="640134"/>
                    <a:pt x="1712566" y="812008"/>
                  </a:cubicBezTo>
                  <a:cubicBezTo>
                    <a:pt x="1428385" y="989593"/>
                    <a:pt x="1158313" y="1250707"/>
                    <a:pt x="906044" y="1502976"/>
                  </a:cubicBezTo>
                  <a:cubicBezTo>
                    <a:pt x="788140" y="1620769"/>
                    <a:pt x="671579" y="1727700"/>
                    <a:pt x="558825" y="1831049"/>
                  </a:cubicBezTo>
                  <a:cubicBezTo>
                    <a:pt x="340371" y="2031140"/>
                    <a:pt x="151813" y="2204022"/>
                    <a:pt x="25063" y="2389556"/>
                  </a:cubicBezTo>
                  <a:lnTo>
                    <a:pt x="0" y="2432109"/>
                  </a:lnTo>
                  <a:lnTo>
                    <a:pt x="0" y="1587383"/>
                  </a:lnTo>
                  <a:lnTo>
                    <a:pt x="76951" y="1513741"/>
                  </a:lnTo>
                  <a:cubicBezTo>
                    <a:pt x="217918" y="1383294"/>
                    <a:pt x="365956" y="1251435"/>
                    <a:pt x="510118" y="1107273"/>
                  </a:cubicBezTo>
                  <a:cubicBezTo>
                    <a:pt x="1086764" y="530627"/>
                    <a:pt x="1669121" y="0"/>
                    <a:pt x="25490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Freeform: Shape 19">
              <a:extLst>
                <a:ext uri="{FF2B5EF4-FFF2-40B4-BE49-F238E27FC236}">
                  <a16:creationId xmlns:a16="http://schemas.microsoft.com/office/drawing/2014/main" id="{8A614510-A9F4-41B6-B78E-F49E390C7E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0"/>
              <a:ext cx="5646974" cy="6483075"/>
            </a:xfrm>
            <a:custGeom>
              <a:avLst/>
              <a:gdLst>
                <a:gd name="connsiteX0" fmla="*/ 2405773 w 5646974"/>
                <a:gd name="connsiteY0" fmla="*/ 0 h 6483075"/>
                <a:gd name="connsiteX1" fmla="*/ 5646974 w 5646974"/>
                <a:gd name="connsiteY1" fmla="*/ 3241538 h 6483075"/>
                <a:gd name="connsiteX2" fmla="*/ 2405773 w 5646974"/>
                <a:gd name="connsiteY2" fmla="*/ 6483075 h 6483075"/>
                <a:gd name="connsiteX3" fmla="*/ 113897 w 5646974"/>
                <a:gd name="connsiteY3" fmla="*/ 5533666 h 6483075"/>
                <a:gd name="connsiteX4" fmla="*/ 0 w 5646974"/>
                <a:gd name="connsiteY4" fmla="*/ 5408336 h 6483075"/>
                <a:gd name="connsiteX5" fmla="*/ 0 w 5646974"/>
                <a:gd name="connsiteY5" fmla="*/ 4983659 h 6483075"/>
                <a:gd name="connsiteX6" fmla="*/ 155731 w 5646974"/>
                <a:gd name="connsiteY6" fmla="*/ 5176047 h 6483075"/>
                <a:gd name="connsiteX7" fmla="*/ 1093706 w 5646974"/>
                <a:gd name="connsiteY7" fmla="*/ 5866903 h 6483075"/>
                <a:gd name="connsiteX8" fmla="*/ 1639673 w 5646974"/>
                <a:gd name="connsiteY8" fmla="*/ 6059940 h 6483075"/>
                <a:gd name="connsiteX9" fmla="*/ 1709990 w 5646974"/>
                <a:gd name="connsiteY9" fmla="*/ 6076287 h 6483075"/>
                <a:gd name="connsiteX10" fmla="*/ 1780307 w 5646974"/>
                <a:gd name="connsiteY10" fmla="*/ 6091963 h 6483075"/>
                <a:gd name="connsiteX11" fmla="*/ 1851072 w 5646974"/>
                <a:gd name="connsiteY11" fmla="*/ 6105176 h 6483075"/>
                <a:gd name="connsiteX12" fmla="*/ 1886455 w 5646974"/>
                <a:gd name="connsiteY12" fmla="*/ 6111782 h 6483075"/>
                <a:gd name="connsiteX13" fmla="*/ 1921949 w 5646974"/>
                <a:gd name="connsiteY13" fmla="*/ 6117716 h 6483075"/>
                <a:gd name="connsiteX14" fmla="*/ 2064152 w 5646974"/>
                <a:gd name="connsiteY14" fmla="*/ 6137647 h 6483075"/>
                <a:gd name="connsiteX15" fmla="*/ 2206914 w 5646974"/>
                <a:gd name="connsiteY15" fmla="*/ 6151195 h 6483075"/>
                <a:gd name="connsiteX16" fmla="*/ 2350011 w 5646974"/>
                <a:gd name="connsiteY16" fmla="*/ 6158250 h 6483075"/>
                <a:gd name="connsiteX17" fmla="*/ 2493109 w 5646974"/>
                <a:gd name="connsiteY17" fmla="*/ 6159705 h 6483075"/>
                <a:gd name="connsiteX18" fmla="*/ 2781321 w 5646974"/>
                <a:gd name="connsiteY18" fmla="*/ 6147277 h 6483075"/>
                <a:gd name="connsiteX19" fmla="*/ 3345091 w 5646974"/>
                <a:gd name="connsiteY19" fmla="*/ 6060276 h 6483075"/>
                <a:gd name="connsiteX20" fmla="*/ 3878853 w 5646974"/>
                <a:gd name="connsiteY20" fmla="*/ 5871718 h 6483075"/>
                <a:gd name="connsiteX21" fmla="*/ 4367267 w 5646974"/>
                <a:gd name="connsiteY21" fmla="*/ 5573093 h 6483075"/>
                <a:gd name="connsiteX22" fmla="*/ 4424484 w 5646974"/>
                <a:gd name="connsiteY22" fmla="*/ 5528529 h 6483075"/>
                <a:gd name="connsiteX23" fmla="*/ 4481252 w 5646974"/>
                <a:gd name="connsiteY23" fmla="*/ 5483069 h 6483075"/>
                <a:gd name="connsiteX24" fmla="*/ 4536790 w 5646974"/>
                <a:gd name="connsiteY24" fmla="*/ 5435818 h 6483075"/>
                <a:gd name="connsiteX25" fmla="*/ 4591543 w 5646974"/>
                <a:gd name="connsiteY25" fmla="*/ 5387671 h 6483075"/>
                <a:gd name="connsiteX26" fmla="*/ 4794209 w 5646974"/>
                <a:gd name="connsiteY26" fmla="*/ 5181198 h 6483075"/>
                <a:gd name="connsiteX27" fmla="*/ 4956678 w 5646974"/>
                <a:gd name="connsiteY27" fmla="*/ 4945836 h 6483075"/>
                <a:gd name="connsiteX28" fmla="*/ 4989262 w 5646974"/>
                <a:gd name="connsiteY28" fmla="*/ 4881453 h 6483075"/>
                <a:gd name="connsiteX29" fmla="*/ 5017814 w 5646974"/>
                <a:gd name="connsiteY29" fmla="*/ 4814607 h 6483075"/>
                <a:gd name="connsiteX30" fmla="*/ 5044127 w 5646974"/>
                <a:gd name="connsiteY30" fmla="*/ 4746193 h 6483075"/>
                <a:gd name="connsiteX31" fmla="*/ 5068425 w 5646974"/>
                <a:gd name="connsiteY31" fmla="*/ 4676436 h 6483075"/>
                <a:gd name="connsiteX32" fmla="*/ 5154641 w 5646974"/>
                <a:gd name="connsiteY32" fmla="*/ 4390352 h 6483075"/>
                <a:gd name="connsiteX33" fmla="*/ 5196854 w 5646974"/>
                <a:gd name="connsiteY33" fmla="*/ 4246134 h 6483075"/>
                <a:gd name="connsiteX34" fmla="*/ 5240299 w 5646974"/>
                <a:gd name="connsiteY34" fmla="*/ 4102140 h 6483075"/>
                <a:gd name="connsiteX35" fmla="*/ 5432440 w 5646974"/>
                <a:gd name="connsiteY35" fmla="*/ 3532884 h 6483075"/>
                <a:gd name="connsiteX36" fmla="*/ 5528846 w 5646974"/>
                <a:gd name="connsiteY36" fmla="*/ 2951647 h 6483075"/>
                <a:gd name="connsiteX37" fmla="*/ 5495927 w 5646974"/>
                <a:gd name="connsiteY37" fmla="*/ 2658733 h 6483075"/>
                <a:gd name="connsiteX38" fmla="*/ 5480027 w 5646974"/>
                <a:gd name="connsiteY38" fmla="*/ 2586848 h 6483075"/>
                <a:gd name="connsiteX39" fmla="*/ 5461328 w 5646974"/>
                <a:gd name="connsiteY39" fmla="*/ 2515635 h 6483075"/>
                <a:gd name="connsiteX40" fmla="*/ 5439605 w 5646974"/>
                <a:gd name="connsiteY40" fmla="*/ 2445317 h 6483075"/>
                <a:gd name="connsiteX41" fmla="*/ 5415532 w 5646974"/>
                <a:gd name="connsiteY41" fmla="*/ 2375896 h 6483075"/>
                <a:gd name="connsiteX42" fmla="*/ 5144564 w 5646974"/>
                <a:gd name="connsiteY42" fmla="*/ 1857138 h 6483075"/>
                <a:gd name="connsiteX43" fmla="*/ 4774838 w 5646974"/>
                <a:gd name="connsiteY43" fmla="*/ 1405450 h 6483075"/>
                <a:gd name="connsiteX44" fmla="*/ 4345769 w 5646974"/>
                <a:gd name="connsiteY44" fmla="*/ 1012323 h 6483075"/>
                <a:gd name="connsiteX45" fmla="*/ 4115334 w 5646974"/>
                <a:gd name="connsiteY45" fmla="*/ 841344 h 6483075"/>
                <a:gd name="connsiteX46" fmla="*/ 3874038 w 5646974"/>
                <a:gd name="connsiteY46" fmla="*/ 691528 h 6483075"/>
                <a:gd name="connsiteX47" fmla="*/ 3359535 w 5646974"/>
                <a:gd name="connsiteY47" fmla="*/ 468819 h 6483075"/>
                <a:gd name="connsiteX48" fmla="*/ 2811105 w 5646974"/>
                <a:gd name="connsiteY48" fmla="*/ 366031 h 6483075"/>
                <a:gd name="connsiteX49" fmla="*/ 2741124 w 5646974"/>
                <a:gd name="connsiteY49" fmla="*/ 361440 h 6483075"/>
                <a:gd name="connsiteX50" fmla="*/ 2671030 w 5646974"/>
                <a:gd name="connsiteY50" fmla="*/ 358417 h 6483075"/>
                <a:gd name="connsiteX51" fmla="*/ 2600713 w 5646974"/>
                <a:gd name="connsiteY51" fmla="*/ 357521 h 6483075"/>
                <a:gd name="connsiteX52" fmla="*/ 2531739 w 5646974"/>
                <a:gd name="connsiteY52" fmla="*/ 358529 h 6483075"/>
                <a:gd name="connsiteX53" fmla="*/ 2259988 w 5646974"/>
                <a:gd name="connsiteY53" fmla="*/ 385289 h 6483075"/>
                <a:gd name="connsiteX54" fmla="*/ 1740670 w 5646974"/>
                <a:gd name="connsiteY54" fmla="*/ 553917 h 6483075"/>
                <a:gd name="connsiteX55" fmla="*/ 1264124 w 5646974"/>
                <a:gd name="connsiteY55" fmla="*/ 853549 h 6483075"/>
                <a:gd name="connsiteX56" fmla="*/ 823074 w 5646974"/>
                <a:gd name="connsiteY56" fmla="*/ 1234136 h 6483075"/>
                <a:gd name="connsiteX57" fmla="*/ 715694 w 5646974"/>
                <a:gd name="connsiteY57" fmla="*/ 1336252 h 6483075"/>
                <a:gd name="connsiteX58" fmla="*/ 606859 w 5646974"/>
                <a:gd name="connsiteY58" fmla="*/ 1440945 h 6483075"/>
                <a:gd name="connsiteX59" fmla="*/ 382023 w 5646974"/>
                <a:gd name="connsiteY59" fmla="*/ 1646074 h 6483075"/>
                <a:gd name="connsiteX60" fmla="*/ 158531 w 5646974"/>
                <a:gd name="connsiteY60" fmla="*/ 1843813 h 6483075"/>
                <a:gd name="connsiteX61" fmla="*/ 0 w 5646974"/>
                <a:gd name="connsiteY61" fmla="*/ 1991775 h 6483075"/>
                <a:gd name="connsiteX62" fmla="*/ 0 w 5646974"/>
                <a:gd name="connsiteY62" fmla="*/ 1074740 h 6483075"/>
                <a:gd name="connsiteX63" fmla="*/ 113897 w 5646974"/>
                <a:gd name="connsiteY63" fmla="*/ 949410 h 6483075"/>
                <a:gd name="connsiteX64" fmla="*/ 2405773 w 5646974"/>
                <a:gd name="connsiteY64" fmla="*/ 0 h 6483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5646974" h="6483075">
                  <a:moveTo>
                    <a:pt x="2405773" y="0"/>
                  </a:moveTo>
                  <a:cubicBezTo>
                    <a:pt x="4195841" y="0"/>
                    <a:pt x="5646974" y="1451246"/>
                    <a:pt x="5646974" y="3241538"/>
                  </a:cubicBezTo>
                  <a:cubicBezTo>
                    <a:pt x="5646974" y="5031830"/>
                    <a:pt x="4195841" y="6483075"/>
                    <a:pt x="2405773" y="6483075"/>
                  </a:cubicBezTo>
                  <a:cubicBezTo>
                    <a:pt x="1510739" y="6483075"/>
                    <a:pt x="700439" y="6120264"/>
                    <a:pt x="113897" y="5533666"/>
                  </a:cubicBezTo>
                  <a:lnTo>
                    <a:pt x="0" y="5408336"/>
                  </a:lnTo>
                  <a:lnTo>
                    <a:pt x="0" y="4983659"/>
                  </a:lnTo>
                  <a:lnTo>
                    <a:pt x="155731" y="5176047"/>
                  </a:lnTo>
                  <a:cubicBezTo>
                    <a:pt x="417742" y="5469073"/>
                    <a:pt x="741224" y="5704211"/>
                    <a:pt x="1093706" y="5866903"/>
                  </a:cubicBezTo>
                  <a:cubicBezTo>
                    <a:pt x="1269947" y="5948418"/>
                    <a:pt x="1453018" y="6013137"/>
                    <a:pt x="1639673" y="6059940"/>
                  </a:cubicBezTo>
                  <a:lnTo>
                    <a:pt x="1709990" y="6076287"/>
                  </a:lnTo>
                  <a:cubicBezTo>
                    <a:pt x="1733504" y="6081550"/>
                    <a:pt x="1756570" y="6088156"/>
                    <a:pt x="1780307" y="6091963"/>
                  </a:cubicBezTo>
                  <a:lnTo>
                    <a:pt x="1851072" y="6105176"/>
                  </a:lnTo>
                  <a:lnTo>
                    <a:pt x="1886455" y="6111782"/>
                  </a:lnTo>
                  <a:cubicBezTo>
                    <a:pt x="1898212" y="6114021"/>
                    <a:pt x="1909969" y="6116373"/>
                    <a:pt x="1921949" y="6117716"/>
                  </a:cubicBezTo>
                  <a:cubicBezTo>
                    <a:pt x="1969425" y="6124323"/>
                    <a:pt x="2016676" y="6131489"/>
                    <a:pt x="2064152" y="6137647"/>
                  </a:cubicBezTo>
                  <a:cubicBezTo>
                    <a:pt x="2111851" y="6141790"/>
                    <a:pt x="2159438" y="6146381"/>
                    <a:pt x="2206914" y="6151195"/>
                  </a:cubicBezTo>
                  <a:lnTo>
                    <a:pt x="2350011" y="6158250"/>
                  </a:lnTo>
                  <a:cubicBezTo>
                    <a:pt x="2397711" y="6159593"/>
                    <a:pt x="2445410" y="6159146"/>
                    <a:pt x="2493109" y="6159705"/>
                  </a:cubicBezTo>
                  <a:cubicBezTo>
                    <a:pt x="2589068" y="6158137"/>
                    <a:pt x="2685922" y="6154666"/>
                    <a:pt x="2781321" y="6147277"/>
                  </a:cubicBezTo>
                  <a:cubicBezTo>
                    <a:pt x="2972566" y="6132944"/>
                    <a:pt x="3161348" y="6105288"/>
                    <a:pt x="3345091" y="6060276"/>
                  </a:cubicBezTo>
                  <a:cubicBezTo>
                    <a:pt x="3528834" y="6015375"/>
                    <a:pt x="3707539" y="5952785"/>
                    <a:pt x="3878853" y="5871718"/>
                  </a:cubicBezTo>
                  <a:cubicBezTo>
                    <a:pt x="4050167" y="5790428"/>
                    <a:pt x="4213084" y="5689318"/>
                    <a:pt x="4367267" y="5573093"/>
                  </a:cubicBezTo>
                  <a:lnTo>
                    <a:pt x="4424484" y="5528529"/>
                  </a:lnTo>
                  <a:cubicBezTo>
                    <a:pt x="4443631" y="5513637"/>
                    <a:pt x="4463113" y="5499193"/>
                    <a:pt x="4481252" y="5483069"/>
                  </a:cubicBezTo>
                  <a:lnTo>
                    <a:pt x="4536790" y="5435818"/>
                  </a:lnTo>
                  <a:cubicBezTo>
                    <a:pt x="4555265" y="5419918"/>
                    <a:pt x="4574188" y="5404466"/>
                    <a:pt x="4591543" y="5387671"/>
                  </a:cubicBezTo>
                  <a:cubicBezTo>
                    <a:pt x="4662980" y="5321944"/>
                    <a:pt x="4733074" y="5254650"/>
                    <a:pt x="4794209" y="5181198"/>
                  </a:cubicBezTo>
                  <a:cubicBezTo>
                    <a:pt x="4857808" y="5109089"/>
                    <a:pt x="4910434" y="5029926"/>
                    <a:pt x="4956678" y="4945836"/>
                  </a:cubicBezTo>
                  <a:cubicBezTo>
                    <a:pt x="4967651" y="4924450"/>
                    <a:pt x="4978624" y="4903064"/>
                    <a:pt x="4989262" y="4881453"/>
                  </a:cubicBezTo>
                  <a:lnTo>
                    <a:pt x="5017814" y="4814607"/>
                  </a:lnTo>
                  <a:cubicBezTo>
                    <a:pt x="5027891" y="4792549"/>
                    <a:pt x="5035393" y="4769035"/>
                    <a:pt x="5044127" y="4746193"/>
                  </a:cubicBezTo>
                  <a:cubicBezTo>
                    <a:pt x="5052636" y="4723128"/>
                    <a:pt x="5061146" y="4700174"/>
                    <a:pt x="5068425" y="4676436"/>
                  </a:cubicBezTo>
                  <a:cubicBezTo>
                    <a:pt x="5099552" y="4582717"/>
                    <a:pt x="5126985" y="4486422"/>
                    <a:pt x="5154641" y="4390352"/>
                  </a:cubicBezTo>
                  <a:lnTo>
                    <a:pt x="5196854" y="4246134"/>
                  </a:lnTo>
                  <a:lnTo>
                    <a:pt x="5240299" y="4102140"/>
                  </a:lnTo>
                  <a:cubicBezTo>
                    <a:pt x="5299195" y="3910560"/>
                    <a:pt x="5364697" y="3721330"/>
                    <a:pt x="5432440" y="3532884"/>
                  </a:cubicBezTo>
                  <a:cubicBezTo>
                    <a:pt x="5500294" y="3346902"/>
                    <a:pt x="5533549" y="3148714"/>
                    <a:pt x="5528846" y="2951647"/>
                  </a:cubicBezTo>
                  <a:cubicBezTo>
                    <a:pt x="5526831" y="2853113"/>
                    <a:pt x="5515409" y="2755027"/>
                    <a:pt x="5495927" y="2658733"/>
                  </a:cubicBezTo>
                  <a:cubicBezTo>
                    <a:pt x="5491112" y="2634659"/>
                    <a:pt x="5486297" y="2610585"/>
                    <a:pt x="5480027" y="2586848"/>
                  </a:cubicBezTo>
                  <a:cubicBezTo>
                    <a:pt x="5474205" y="2562998"/>
                    <a:pt x="5468718" y="2539036"/>
                    <a:pt x="5461328" y="2515635"/>
                  </a:cubicBezTo>
                  <a:cubicBezTo>
                    <a:pt x="5454386" y="2492009"/>
                    <a:pt x="5447668" y="2468495"/>
                    <a:pt x="5439605" y="2445317"/>
                  </a:cubicBezTo>
                  <a:cubicBezTo>
                    <a:pt x="5431879" y="2422028"/>
                    <a:pt x="5424378" y="2398738"/>
                    <a:pt x="5415532" y="2375896"/>
                  </a:cubicBezTo>
                  <a:cubicBezTo>
                    <a:pt x="5347790" y="2191817"/>
                    <a:pt x="5254071" y="2018599"/>
                    <a:pt x="5144564" y="1857138"/>
                  </a:cubicBezTo>
                  <a:cubicBezTo>
                    <a:pt x="5034946" y="1695565"/>
                    <a:pt x="4909762" y="1545301"/>
                    <a:pt x="4774838" y="1405450"/>
                  </a:cubicBezTo>
                  <a:cubicBezTo>
                    <a:pt x="4638907" y="1265040"/>
                    <a:pt x="4496145" y="1132131"/>
                    <a:pt x="4345769" y="1012323"/>
                  </a:cubicBezTo>
                  <a:cubicBezTo>
                    <a:pt x="4270749" y="952195"/>
                    <a:pt x="4194273" y="894642"/>
                    <a:pt x="4115334" y="841344"/>
                  </a:cubicBezTo>
                  <a:cubicBezTo>
                    <a:pt x="4037067" y="787263"/>
                    <a:pt x="3956336" y="737548"/>
                    <a:pt x="3874038" y="691528"/>
                  </a:cubicBezTo>
                  <a:cubicBezTo>
                    <a:pt x="3709554" y="599712"/>
                    <a:pt x="3537792" y="523349"/>
                    <a:pt x="3359535" y="468819"/>
                  </a:cubicBezTo>
                  <a:cubicBezTo>
                    <a:pt x="3181278" y="414514"/>
                    <a:pt x="2997311" y="380699"/>
                    <a:pt x="2811105" y="366031"/>
                  </a:cubicBezTo>
                  <a:cubicBezTo>
                    <a:pt x="2787703" y="364575"/>
                    <a:pt x="2764525" y="362448"/>
                    <a:pt x="2741124" y="361440"/>
                  </a:cubicBezTo>
                  <a:lnTo>
                    <a:pt x="2671030" y="358417"/>
                  </a:lnTo>
                  <a:lnTo>
                    <a:pt x="2600713" y="357521"/>
                  </a:lnTo>
                  <a:cubicBezTo>
                    <a:pt x="2577087" y="356961"/>
                    <a:pt x="2554805" y="358305"/>
                    <a:pt x="2531739" y="358529"/>
                  </a:cubicBezTo>
                  <a:cubicBezTo>
                    <a:pt x="2440259" y="360992"/>
                    <a:pt x="2349564" y="370285"/>
                    <a:pt x="2259988" y="385289"/>
                  </a:cubicBezTo>
                  <a:cubicBezTo>
                    <a:pt x="2080723" y="415521"/>
                    <a:pt x="1906945" y="473634"/>
                    <a:pt x="1740670" y="553917"/>
                  </a:cubicBezTo>
                  <a:cubicBezTo>
                    <a:pt x="1574506" y="634647"/>
                    <a:pt x="1415844" y="737100"/>
                    <a:pt x="1264124" y="853549"/>
                  </a:cubicBezTo>
                  <a:cubicBezTo>
                    <a:pt x="1112181" y="969886"/>
                    <a:pt x="966508" y="1099212"/>
                    <a:pt x="823074" y="1234136"/>
                  </a:cubicBezTo>
                  <a:cubicBezTo>
                    <a:pt x="787131" y="1267951"/>
                    <a:pt x="751413" y="1301990"/>
                    <a:pt x="715694" y="1336252"/>
                  </a:cubicBezTo>
                  <a:lnTo>
                    <a:pt x="606859" y="1440945"/>
                  </a:lnTo>
                  <a:cubicBezTo>
                    <a:pt x="532623" y="1511374"/>
                    <a:pt x="457267" y="1579452"/>
                    <a:pt x="382023" y="1646074"/>
                  </a:cubicBezTo>
                  <a:lnTo>
                    <a:pt x="158531" y="1843813"/>
                  </a:lnTo>
                  <a:lnTo>
                    <a:pt x="0" y="1991775"/>
                  </a:lnTo>
                  <a:lnTo>
                    <a:pt x="0" y="1074740"/>
                  </a:lnTo>
                  <a:lnTo>
                    <a:pt x="113897" y="949410"/>
                  </a:lnTo>
                  <a:cubicBezTo>
                    <a:pt x="700439" y="362812"/>
                    <a:pt x="1510739" y="0"/>
                    <a:pt x="2405773" y="0"/>
                  </a:cubicBezTo>
                  <a:close/>
                </a:path>
              </a:pathLst>
            </a:custGeom>
            <a:gradFill>
              <a:gsLst>
                <a:gs pos="2000">
                  <a:schemeClr val="bg1">
                    <a:alpha val="10000"/>
                  </a:schemeClr>
                </a:gs>
                <a:gs pos="16000">
                  <a:schemeClr val="accent6">
                    <a:alpha val="10000"/>
                  </a:schemeClr>
                </a:gs>
                <a:gs pos="100000">
                  <a:schemeClr val="bg1">
                    <a:alpha val="10000"/>
                  </a:schemeClr>
                </a:gs>
                <a:gs pos="74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253CFE7A-0877-A926-FB5B-EB1E0522DE64}"/>
              </a:ext>
            </a:extLst>
          </p:cNvPr>
          <p:cNvSpPr>
            <a:spLocks noGrp="1"/>
          </p:cNvSpPr>
          <p:nvPr>
            <p:ph type="title"/>
          </p:nvPr>
        </p:nvSpPr>
        <p:spPr>
          <a:xfrm>
            <a:off x="804672" y="2053641"/>
            <a:ext cx="3669161" cy="2760098"/>
          </a:xfrm>
        </p:spPr>
        <p:txBody>
          <a:bodyPr vert="horz" lIns="91440" tIns="45720" rIns="91440" bIns="45720" rtlCol="0" anchor="ctr">
            <a:normAutofit/>
          </a:bodyPr>
          <a:lstStyle/>
          <a:p>
            <a:r>
              <a:rPr lang="en-US" sz="4000" kern="1200">
                <a:solidFill>
                  <a:schemeClr val="tx2"/>
                </a:solidFill>
                <a:latin typeface="+mj-lt"/>
                <a:ea typeface="+mj-ea"/>
                <a:cs typeface="+mj-cs"/>
              </a:rPr>
              <a:t>Chosen Topic: Mental Health</a:t>
            </a:r>
          </a:p>
        </p:txBody>
      </p:sp>
      <p:sp>
        <p:nvSpPr>
          <p:cNvPr id="7" name="Rectangle: Rounded Corners 6">
            <a:extLst>
              <a:ext uri="{FF2B5EF4-FFF2-40B4-BE49-F238E27FC236}">
                <a16:creationId xmlns:a16="http://schemas.microsoft.com/office/drawing/2014/main" id="{C851B771-573E-D6FC-88B6-D1018E308BC9}"/>
              </a:ext>
            </a:extLst>
          </p:cNvPr>
          <p:cNvSpPr/>
          <p:nvPr/>
        </p:nvSpPr>
        <p:spPr>
          <a:xfrm>
            <a:off x="7724774" y="828674"/>
            <a:ext cx="2619375" cy="923925"/>
          </a:xfrm>
          <a:prstGeom prst="roundRect">
            <a:avLst/>
          </a:prstGeom>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Aharoni"/>
                <a:cs typeface="Calibri"/>
              </a:rPr>
              <a:t>Research</a:t>
            </a:r>
            <a:endParaRPr lang="en-GB" dirty="0">
              <a:latin typeface="Aharoni"/>
            </a:endParaRPr>
          </a:p>
        </p:txBody>
      </p:sp>
      <p:cxnSp>
        <p:nvCxnSpPr>
          <p:cNvPr id="8" name="Straight Arrow Connector 7">
            <a:extLst>
              <a:ext uri="{FF2B5EF4-FFF2-40B4-BE49-F238E27FC236}">
                <a16:creationId xmlns:a16="http://schemas.microsoft.com/office/drawing/2014/main" id="{86F18CB1-FD4B-6A43-02FD-A08FF6F57AD6}"/>
              </a:ext>
            </a:extLst>
          </p:cNvPr>
          <p:cNvCxnSpPr/>
          <p:nvPr/>
        </p:nvCxnSpPr>
        <p:spPr>
          <a:xfrm flipH="1">
            <a:off x="6572250" y="1733550"/>
            <a:ext cx="1228725" cy="1095375"/>
          </a:xfrm>
          <a:prstGeom prst="straightConnector1">
            <a:avLst/>
          </a:prstGeom>
          <a:ln w="57150">
            <a:tailEnd type="triangle"/>
          </a:ln>
        </p:spPr>
        <p:style>
          <a:lnRef idx="3">
            <a:schemeClr val="accent1"/>
          </a:lnRef>
          <a:fillRef idx="0">
            <a:schemeClr val="accent1"/>
          </a:fillRef>
          <a:effectRef idx="2">
            <a:schemeClr val="accent1"/>
          </a:effectRef>
          <a:fontRef idx="minor">
            <a:schemeClr val="tx1"/>
          </a:fontRef>
        </p:style>
      </p:cxnSp>
      <p:cxnSp>
        <p:nvCxnSpPr>
          <p:cNvPr id="9" name="Straight Arrow Connector 8">
            <a:extLst>
              <a:ext uri="{FF2B5EF4-FFF2-40B4-BE49-F238E27FC236}">
                <a16:creationId xmlns:a16="http://schemas.microsoft.com/office/drawing/2014/main" id="{1433D4FB-11F3-82E0-EE29-098885414DA7}"/>
              </a:ext>
            </a:extLst>
          </p:cNvPr>
          <p:cNvCxnSpPr>
            <a:cxnSpLocks/>
          </p:cNvCxnSpPr>
          <p:nvPr/>
        </p:nvCxnSpPr>
        <p:spPr>
          <a:xfrm flipH="1">
            <a:off x="8001000" y="1743074"/>
            <a:ext cx="495300" cy="1857375"/>
          </a:xfrm>
          <a:prstGeom prst="straightConnector1">
            <a:avLst/>
          </a:prstGeom>
          <a:ln w="57150">
            <a:tailEnd type="triangle"/>
          </a:ln>
        </p:spPr>
        <p:style>
          <a:lnRef idx="3">
            <a:schemeClr val="accent1"/>
          </a:lnRef>
          <a:fillRef idx="0">
            <a:schemeClr val="accent1"/>
          </a:fillRef>
          <a:effectRef idx="2">
            <a:schemeClr val="accent1"/>
          </a:effectRef>
          <a:fontRef idx="minor">
            <a:schemeClr val="tx1"/>
          </a:fontRef>
        </p:style>
      </p:cxnSp>
      <p:cxnSp>
        <p:nvCxnSpPr>
          <p:cNvPr id="10" name="Straight Arrow Connector 9">
            <a:extLst>
              <a:ext uri="{FF2B5EF4-FFF2-40B4-BE49-F238E27FC236}">
                <a16:creationId xmlns:a16="http://schemas.microsoft.com/office/drawing/2014/main" id="{F121F823-9017-3B9D-3D26-74C4E8AE105F}"/>
              </a:ext>
            </a:extLst>
          </p:cNvPr>
          <p:cNvCxnSpPr>
            <a:cxnSpLocks/>
          </p:cNvCxnSpPr>
          <p:nvPr/>
        </p:nvCxnSpPr>
        <p:spPr>
          <a:xfrm>
            <a:off x="9591675" y="1724024"/>
            <a:ext cx="295275" cy="1971675"/>
          </a:xfrm>
          <a:prstGeom prst="straightConnector1">
            <a:avLst/>
          </a:prstGeom>
          <a:ln w="57150">
            <a:tailEnd type="triangle"/>
          </a:ln>
        </p:spPr>
        <p:style>
          <a:lnRef idx="3">
            <a:schemeClr val="accent1"/>
          </a:lnRef>
          <a:fillRef idx="0">
            <a:schemeClr val="accent1"/>
          </a:fillRef>
          <a:effectRef idx="2">
            <a:schemeClr val="accent1"/>
          </a:effectRef>
          <a:fontRef idx="minor">
            <a:schemeClr val="tx1"/>
          </a:fontRef>
        </p:style>
      </p:cxnSp>
      <p:cxnSp>
        <p:nvCxnSpPr>
          <p:cNvPr id="14" name="Straight Arrow Connector 13">
            <a:extLst>
              <a:ext uri="{FF2B5EF4-FFF2-40B4-BE49-F238E27FC236}">
                <a16:creationId xmlns:a16="http://schemas.microsoft.com/office/drawing/2014/main" id="{8B25BF7A-9626-D23A-DB0A-24B97ACDC048}"/>
              </a:ext>
            </a:extLst>
          </p:cNvPr>
          <p:cNvCxnSpPr>
            <a:cxnSpLocks/>
          </p:cNvCxnSpPr>
          <p:nvPr/>
        </p:nvCxnSpPr>
        <p:spPr>
          <a:xfrm>
            <a:off x="10287000" y="1724024"/>
            <a:ext cx="971550" cy="1200150"/>
          </a:xfrm>
          <a:prstGeom prst="straightConnector1">
            <a:avLst/>
          </a:prstGeom>
          <a:ln w="57150">
            <a:tailEnd type="triangle"/>
          </a:ln>
        </p:spPr>
        <p:style>
          <a:lnRef idx="3">
            <a:schemeClr val="accent1"/>
          </a:lnRef>
          <a:fillRef idx="0">
            <a:schemeClr val="accent1"/>
          </a:fillRef>
          <a:effectRef idx="2">
            <a:schemeClr val="accent1"/>
          </a:effectRef>
          <a:fontRef idx="minor">
            <a:schemeClr val="tx1"/>
          </a:fontRef>
        </p:style>
      </p:cxnSp>
      <p:sp>
        <p:nvSpPr>
          <p:cNvPr id="21" name="Oval 20">
            <a:extLst>
              <a:ext uri="{FF2B5EF4-FFF2-40B4-BE49-F238E27FC236}">
                <a16:creationId xmlns:a16="http://schemas.microsoft.com/office/drawing/2014/main" id="{CDD136BE-EB3A-4F20-A2CA-69B565C945EB}"/>
              </a:ext>
            </a:extLst>
          </p:cNvPr>
          <p:cNvSpPr/>
          <p:nvPr/>
        </p:nvSpPr>
        <p:spPr>
          <a:xfrm>
            <a:off x="5772150" y="2800349"/>
            <a:ext cx="1590675" cy="990600"/>
          </a:xfrm>
          <a:prstGeom prst="ellipse">
            <a:avLst/>
          </a:prstGeom>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Aharoni"/>
                <a:cs typeface="Calibri"/>
              </a:rPr>
              <a:t>Online</a:t>
            </a:r>
            <a:endParaRPr lang="en-GB">
              <a:latin typeface="Aharoni"/>
              <a:cs typeface="Aharoni"/>
            </a:endParaRPr>
          </a:p>
        </p:txBody>
      </p:sp>
      <p:sp>
        <p:nvSpPr>
          <p:cNvPr id="22" name="Oval 21">
            <a:extLst>
              <a:ext uri="{FF2B5EF4-FFF2-40B4-BE49-F238E27FC236}">
                <a16:creationId xmlns:a16="http://schemas.microsoft.com/office/drawing/2014/main" id="{58CE5D99-288E-7F85-21D3-D031AAF72FD1}"/>
              </a:ext>
            </a:extLst>
          </p:cNvPr>
          <p:cNvSpPr/>
          <p:nvPr/>
        </p:nvSpPr>
        <p:spPr>
          <a:xfrm>
            <a:off x="7219950" y="3581399"/>
            <a:ext cx="1590675" cy="1047750"/>
          </a:xfrm>
          <a:prstGeom prst="ellipse">
            <a:avLst/>
          </a:prstGeom>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dirty="0">
                <a:latin typeface="Aharoni"/>
                <a:cs typeface="Calibri"/>
              </a:rPr>
              <a:t>Library</a:t>
            </a:r>
            <a:endParaRPr lang="en-GB">
              <a:latin typeface="Aharoni"/>
              <a:cs typeface="Aharoni"/>
            </a:endParaRPr>
          </a:p>
        </p:txBody>
      </p:sp>
      <p:sp>
        <p:nvSpPr>
          <p:cNvPr id="23" name="Oval 22">
            <a:extLst>
              <a:ext uri="{FF2B5EF4-FFF2-40B4-BE49-F238E27FC236}">
                <a16:creationId xmlns:a16="http://schemas.microsoft.com/office/drawing/2014/main" id="{A4E61AF9-C3D5-E5A9-B37F-539FF3DE758C}"/>
              </a:ext>
            </a:extLst>
          </p:cNvPr>
          <p:cNvSpPr/>
          <p:nvPr/>
        </p:nvSpPr>
        <p:spPr>
          <a:xfrm>
            <a:off x="9067800" y="3705224"/>
            <a:ext cx="1590675" cy="990600"/>
          </a:xfrm>
          <a:prstGeom prst="ellipse">
            <a:avLst/>
          </a:prstGeom>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dirty="0">
                <a:latin typeface="Aharoni"/>
                <a:cs typeface="Calibri"/>
              </a:rPr>
              <a:t>Journals</a:t>
            </a:r>
            <a:endParaRPr lang="en-GB">
              <a:latin typeface="Aharoni"/>
              <a:cs typeface="Aharoni"/>
            </a:endParaRPr>
          </a:p>
        </p:txBody>
      </p:sp>
      <p:sp>
        <p:nvSpPr>
          <p:cNvPr id="24" name="Oval 23">
            <a:extLst>
              <a:ext uri="{FF2B5EF4-FFF2-40B4-BE49-F238E27FC236}">
                <a16:creationId xmlns:a16="http://schemas.microsoft.com/office/drawing/2014/main" id="{FB9E0CE0-5029-60BE-68C6-41882ACD5D5C}"/>
              </a:ext>
            </a:extLst>
          </p:cNvPr>
          <p:cNvSpPr/>
          <p:nvPr/>
        </p:nvSpPr>
        <p:spPr>
          <a:xfrm>
            <a:off x="10534650" y="2895599"/>
            <a:ext cx="1590675" cy="1038225"/>
          </a:xfrm>
          <a:prstGeom prst="ellipse">
            <a:avLst/>
          </a:prstGeom>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dirty="0">
                <a:latin typeface="Aharoni"/>
                <a:cs typeface="Calibri"/>
              </a:rPr>
              <a:t>Books</a:t>
            </a:r>
            <a:endParaRPr lang="en-GB">
              <a:latin typeface="Aharoni"/>
              <a:cs typeface="Aharoni"/>
            </a:endParaRPr>
          </a:p>
        </p:txBody>
      </p:sp>
      <p:sp>
        <p:nvSpPr>
          <p:cNvPr id="3" name="Slide Number Placeholder 2">
            <a:extLst>
              <a:ext uri="{FF2B5EF4-FFF2-40B4-BE49-F238E27FC236}">
                <a16:creationId xmlns:a16="http://schemas.microsoft.com/office/drawing/2014/main" id="{F95DB33E-6AA4-FFFA-2153-0D9EC4B391AA}"/>
              </a:ext>
            </a:extLst>
          </p:cNvPr>
          <p:cNvSpPr>
            <a:spLocks noGrp="1"/>
          </p:cNvSpPr>
          <p:nvPr>
            <p:ph type="sldNum" sz="quarter" idx="12"/>
          </p:nvPr>
        </p:nvSpPr>
        <p:spPr/>
        <p:txBody>
          <a:bodyPr/>
          <a:lstStyle/>
          <a:p>
            <a:fld id="{48F63A3B-78C7-47BE-AE5E-E10140E04643}" type="slidenum">
              <a:rPr lang="en-US" dirty="0"/>
              <a:t>3</a:t>
            </a:fld>
            <a:endParaRPr lang="en-GB"/>
          </a:p>
        </p:txBody>
      </p:sp>
    </p:spTree>
    <p:extLst>
      <p:ext uri="{BB962C8B-B14F-4D97-AF65-F5344CB8AC3E}">
        <p14:creationId xmlns:p14="http://schemas.microsoft.com/office/powerpoint/2010/main" val="28897285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25D5DD6-3CC7-1D5B-9E6B-0BB359AD0274}"/>
              </a:ext>
            </a:extLst>
          </p:cNvPr>
          <p:cNvSpPr>
            <a:spLocks noGrp="1"/>
          </p:cNvSpPr>
          <p:nvPr>
            <p:ph type="title"/>
          </p:nvPr>
        </p:nvSpPr>
        <p:spPr>
          <a:xfrm>
            <a:off x="1456824" y="1396686"/>
            <a:ext cx="3240506" cy="4064628"/>
          </a:xfrm>
        </p:spPr>
        <p:txBody>
          <a:bodyPr>
            <a:normAutofit fontScale="90000"/>
          </a:bodyPr>
          <a:lstStyle/>
          <a:p>
            <a:r>
              <a:rPr lang="en-GB" b="1" dirty="0">
                <a:solidFill>
                  <a:srgbClr val="FFFFFF"/>
                </a:solidFill>
                <a:latin typeface="Cambria"/>
                <a:ea typeface="+mj-lt"/>
                <a:cs typeface="+mj-lt"/>
              </a:rPr>
              <a:t>Chronic conditions and integrated working: Background</a:t>
            </a:r>
            <a:endParaRPr lang="en-US" dirty="0">
              <a:solidFill>
                <a:srgbClr val="FFFFFF"/>
              </a:solidFill>
              <a:latin typeface="Cambria"/>
            </a:endParaRPr>
          </a:p>
        </p:txBody>
      </p:sp>
      <p:sp>
        <p:nvSpPr>
          <p:cNvPr id="20"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D4DFD16A-4A89-4EC1-0ACC-67E6C6C8133C}"/>
              </a:ext>
            </a:extLst>
          </p:cNvPr>
          <p:cNvSpPr>
            <a:spLocks noGrp="1"/>
          </p:cNvSpPr>
          <p:nvPr>
            <p:ph idx="1"/>
          </p:nvPr>
        </p:nvSpPr>
        <p:spPr>
          <a:xfrm>
            <a:off x="5332053" y="1583183"/>
            <a:ext cx="6069797" cy="3925756"/>
          </a:xfrm>
        </p:spPr>
        <p:txBody>
          <a:bodyPr vert="horz" lIns="91440" tIns="45720" rIns="91440" bIns="45720" rtlCol="0" anchor="t">
            <a:normAutofit/>
          </a:bodyPr>
          <a:lstStyle/>
          <a:p>
            <a:r>
              <a:rPr lang="en-GB" sz="1500" dirty="0">
                <a:latin typeface="Cambria"/>
                <a:ea typeface="+mn-lt"/>
                <a:cs typeface="+mn-lt"/>
              </a:rPr>
              <a:t>In January 2022, Digital NHS discovered that 1.54 million individuals had used mental health services. More than 400,000 kids a month seek mental health help, indicating a crisis in youth wellness (HC-UK Conferences, 2022). </a:t>
            </a:r>
          </a:p>
          <a:p>
            <a:r>
              <a:rPr lang="en-GB" sz="1500" dirty="0">
                <a:latin typeface="Cambria"/>
                <a:ea typeface="+mn-lt"/>
                <a:cs typeface="+mn-lt"/>
              </a:rPr>
              <a:t>Money problems, the death of a loved one, or a divorce can cause mental illness. Long-lasting illness, like diabetes. A hard blow to the head can cause traumatic brain injury. Being in the military or being attacked is traumatic (Mayo Clinic, 2019).</a:t>
            </a:r>
          </a:p>
          <a:p>
            <a:r>
              <a:rPr lang="en-GB" sz="1500" dirty="0">
                <a:latin typeface="Cambria"/>
                <a:ea typeface="+mn-lt"/>
                <a:cs typeface="+mn-lt"/>
              </a:rPr>
              <a:t>Knapp and Wong (2020) link economics and mental health. Governments and other budget-holders are focusing more on economic statistics to support their decisions, despite mounting evidence of the economic implications of mental illness and the effects economic conditions may have on mental health.</a:t>
            </a:r>
          </a:p>
          <a:p>
            <a:r>
              <a:rPr lang="en-GB" sz="1500" dirty="0">
                <a:latin typeface="Cambria"/>
                <a:ea typeface="+mn-lt"/>
                <a:cs typeface="+mn-lt"/>
              </a:rPr>
              <a:t>Grover, et al. (2020) noted that corona virus caused mental health issues (Covid-19) which started in 2020.</a:t>
            </a:r>
            <a:endParaRPr lang="en-GB" sz="1500">
              <a:latin typeface="Cambria"/>
              <a:ea typeface="Cambria"/>
            </a:endParaRPr>
          </a:p>
          <a:p>
            <a:pPr marL="0" indent="0">
              <a:buNone/>
            </a:pPr>
            <a:endParaRPr lang="en-GB" sz="1500" dirty="0">
              <a:latin typeface="Cambria"/>
              <a:ea typeface="Cambria"/>
              <a:cs typeface="Calibri" panose="020F0502020204030204"/>
            </a:endParaRPr>
          </a:p>
        </p:txBody>
      </p:sp>
      <p:sp>
        <p:nvSpPr>
          <p:cNvPr id="4" name="Slide Number Placeholder 3">
            <a:extLst>
              <a:ext uri="{FF2B5EF4-FFF2-40B4-BE49-F238E27FC236}">
                <a16:creationId xmlns:a16="http://schemas.microsoft.com/office/drawing/2014/main" id="{8088F3B8-DA2A-B147-E61C-E5DAA4CBB0CB}"/>
              </a:ext>
            </a:extLst>
          </p:cNvPr>
          <p:cNvSpPr>
            <a:spLocks noGrp="1"/>
          </p:cNvSpPr>
          <p:nvPr>
            <p:ph type="sldNum" sz="quarter" idx="12"/>
          </p:nvPr>
        </p:nvSpPr>
        <p:spPr/>
        <p:txBody>
          <a:bodyPr/>
          <a:lstStyle/>
          <a:p>
            <a:fld id="{48F63A3B-78C7-47BE-AE5E-E10140E04643}" type="slidenum">
              <a:rPr lang="en-US" dirty="0"/>
              <a:t>4</a:t>
            </a:fld>
            <a:endParaRPr lang="en-GB"/>
          </a:p>
        </p:txBody>
      </p:sp>
    </p:spTree>
    <p:extLst>
      <p:ext uri="{BB962C8B-B14F-4D97-AF65-F5344CB8AC3E}">
        <p14:creationId xmlns:p14="http://schemas.microsoft.com/office/powerpoint/2010/main" val="2508739910"/>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D684FDF-EC1F-8924-50F1-6749B12C80E3}"/>
              </a:ext>
            </a:extLst>
          </p:cNvPr>
          <p:cNvPicPr>
            <a:picLocks noChangeAspect="1"/>
          </p:cNvPicPr>
          <p:nvPr/>
        </p:nvPicPr>
        <p:blipFill rotWithShape="1">
          <a:blip r:embed="rId2"/>
          <a:srcRect r="9091" b="31818"/>
          <a:stretch/>
        </p:blipFill>
        <p:spPr>
          <a:xfrm>
            <a:off x="20" y="10"/>
            <a:ext cx="12191980" cy="6857990"/>
          </a:xfrm>
          <a:prstGeom prst="rect">
            <a:avLst/>
          </a:prstGeom>
        </p:spPr>
      </p:pic>
      <p:sp>
        <p:nvSpPr>
          <p:cNvPr id="15" name="Rectangle 14">
            <a:extLst>
              <a:ext uri="{FF2B5EF4-FFF2-40B4-BE49-F238E27FC236}">
                <a16:creationId xmlns:a16="http://schemas.microsoft.com/office/drawing/2014/main" id="{257363FD-7E77-4145-9483-331A807A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6802" cy="6858000"/>
          </a:xfrm>
          <a:prstGeom prst="rect">
            <a:avLst/>
          </a:prstGeom>
          <a:gradFill flip="none" rotWithShape="1">
            <a:gsLst>
              <a:gs pos="28000">
                <a:schemeClr val="bg2">
                  <a:alpha val="84000"/>
                </a:schemeClr>
              </a:gs>
              <a:gs pos="74000">
                <a:schemeClr val="bg1"/>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A0B8180-6A54-858C-3D80-C612C1645FC8}"/>
              </a:ext>
            </a:extLst>
          </p:cNvPr>
          <p:cNvSpPr>
            <a:spLocks noGrp="1"/>
          </p:cNvSpPr>
          <p:nvPr>
            <p:ph type="title"/>
          </p:nvPr>
        </p:nvSpPr>
        <p:spPr>
          <a:xfrm>
            <a:off x="685800" y="498475"/>
            <a:ext cx="10515600" cy="811213"/>
          </a:xfrm>
        </p:spPr>
        <p:txBody>
          <a:bodyPr>
            <a:normAutofit fontScale="90000"/>
          </a:bodyPr>
          <a:lstStyle/>
          <a:p>
            <a:pPr>
              <a:spcBef>
                <a:spcPts val="0"/>
              </a:spcBef>
            </a:pPr>
            <a:r>
              <a:rPr lang="en-GB" b="1" dirty="0">
                <a:ea typeface="+mj-lt"/>
                <a:cs typeface="+mj-lt"/>
              </a:rPr>
              <a:t>There are several sorts of mental health issues:</a:t>
            </a:r>
            <a:endParaRPr lang="en-US" b="1" dirty="0">
              <a:ea typeface="+mj-lt"/>
              <a:cs typeface="+mj-lt"/>
            </a:endParaRPr>
          </a:p>
          <a:p>
            <a:endParaRPr lang="en-GB" b="1">
              <a:cs typeface="Calibri Light"/>
            </a:endParaRPr>
          </a:p>
        </p:txBody>
      </p:sp>
      <p:graphicFrame>
        <p:nvGraphicFramePr>
          <p:cNvPr id="5" name="Content Placeholder 2">
            <a:extLst>
              <a:ext uri="{FF2B5EF4-FFF2-40B4-BE49-F238E27FC236}">
                <a16:creationId xmlns:a16="http://schemas.microsoft.com/office/drawing/2014/main" id="{B88160A1-79AE-DD17-D812-2C25F3302520}"/>
              </a:ext>
            </a:extLst>
          </p:cNvPr>
          <p:cNvGraphicFramePr>
            <a:graphicFrameLocks noGrp="1"/>
          </p:cNvGraphicFramePr>
          <p:nvPr>
            <p:ph idx="1"/>
            <p:extLst>
              <p:ext uri="{D42A27DB-BD31-4B8C-83A1-F6EECF244321}">
                <p14:modId xmlns:p14="http://schemas.microsoft.com/office/powerpoint/2010/main" val="28313113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64" name="TextBox 163">
            <a:extLst>
              <a:ext uri="{FF2B5EF4-FFF2-40B4-BE49-F238E27FC236}">
                <a16:creationId xmlns:a16="http://schemas.microsoft.com/office/drawing/2014/main" id="{C88B924C-1146-8D57-1952-C476B70D19C3}"/>
              </a:ext>
            </a:extLst>
          </p:cNvPr>
          <p:cNvSpPr txBox="1"/>
          <p:nvPr/>
        </p:nvSpPr>
        <p:spPr>
          <a:xfrm>
            <a:off x="10029825" y="5953125"/>
            <a:ext cx="138112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Calibri Light"/>
              </a:rPr>
              <a:t>(Mind, 2022)</a:t>
            </a:r>
            <a:endParaRPr lang="en-GB" dirty="0"/>
          </a:p>
        </p:txBody>
      </p:sp>
      <p:sp>
        <p:nvSpPr>
          <p:cNvPr id="58" name="Slide Number Placeholder 57">
            <a:extLst>
              <a:ext uri="{FF2B5EF4-FFF2-40B4-BE49-F238E27FC236}">
                <a16:creationId xmlns:a16="http://schemas.microsoft.com/office/drawing/2014/main" id="{D412F20D-7DB2-CC5D-3EE4-53A191B04980}"/>
              </a:ext>
            </a:extLst>
          </p:cNvPr>
          <p:cNvSpPr>
            <a:spLocks noGrp="1"/>
          </p:cNvSpPr>
          <p:nvPr>
            <p:ph type="sldNum" sz="quarter" idx="12"/>
          </p:nvPr>
        </p:nvSpPr>
        <p:spPr/>
        <p:txBody>
          <a:bodyPr/>
          <a:lstStyle/>
          <a:p>
            <a:fld id="{48F63A3B-78C7-47BE-AE5E-E10140E04643}" type="slidenum">
              <a:rPr lang="en-US" dirty="0"/>
              <a:t>5</a:t>
            </a:fld>
            <a:endParaRPr lang="en-GB"/>
          </a:p>
        </p:txBody>
      </p:sp>
    </p:spTree>
    <p:extLst>
      <p:ext uri="{BB962C8B-B14F-4D97-AF65-F5344CB8AC3E}">
        <p14:creationId xmlns:p14="http://schemas.microsoft.com/office/powerpoint/2010/main" val="4228634239"/>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C540A87-0FB4-ED41-CD5D-6869D94282D9}"/>
              </a:ext>
            </a:extLst>
          </p:cNvPr>
          <p:cNvSpPr>
            <a:spLocks noGrp="1"/>
          </p:cNvSpPr>
          <p:nvPr>
            <p:ph type="title"/>
          </p:nvPr>
        </p:nvSpPr>
        <p:spPr>
          <a:xfrm>
            <a:off x="647697" y="348865"/>
            <a:ext cx="10044023" cy="877729"/>
          </a:xfrm>
        </p:spPr>
        <p:txBody>
          <a:bodyPr anchor="ctr">
            <a:normAutofit fontScale="90000"/>
          </a:bodyPr>
          <a:lstStyle/>
          <a:p>
            <a:r>
              <a:rPr lang="en-GB" sz="6000" dirty="0">
                <a:solidFill>
                  <a:srgbClr val="FFFFFF"/>
                </a:solidFill>
                <a:latin typeface="Aharoni"/>
                <a:cs typeface="Calibri Light"/>
              </a:rPr>
              <a:t>Limitation</a:t>
            </a:r>
            <a:endParaRPr lang="en-GB" dirty="0">
              <a:solidFill>
                <a:srgbClr val="FFFFFF"/>
              </a:solidFill>
              <a:latin typeface="Aharoni"/>
              <a:cs typeface="Aharoni"/>
            </a:endParaRPr>
          </a:p>
        </p:txBody>
      </p:sp>
      <p:graphicFrame>
        <p:nvGraphicFramePr>
          <p:cNvPr id="12" name="Content Placeholder 2">
            <a:extLst>
              <a:ext uri="{FF2B5EF4-FFF2-40B4-BE49-F238E27FC236}">
                <a16:creationId xmlns:a16="http://schemas.microsoft.com/office/drawing/2014/main" id="{8D7DA369-604F-D07B-BE45-43E5B1326510}"/>
              </a:ext>
            </a:extLst>
          </p:cNvPr>
          <p:cNvGraphicFramePr>
            <a:graphicFrameLocks noGrp="1"/>
          </p:cNvGraphicFramePr>
          <p:nvPr>
            <p:ph idx="1"/>
            <p:extLst>
              <p:ext uri="{D42A27DB-BD31-4B8C-83A1-F6EECF244321}">
                <p14:modId xmlns:p14="http://schemas.microsoft.com/office/powerpoint/2010/main" val="3815857578"/>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7" name="Slide Number Placeholder 16">
            <a:extLst>
              <a:ext uri="{FF2B5EF4-FFF2-40B4-BE49-F238E27FC236}">
                <a16:creationId xmlns:a16="http://schemas.microsoft.com/office/drawing/2014/main" id="{506C76E8-1674-3C94-68F1-02C09B63E684}"/>
              </a:ext>
            </a:extLst>
          </p:cNvPr>
          <p:cNvSpPr>
            <a:spLocks noGrp="1"/>
          </p:cNvSpPr>
          <p:nvPr>
            <p:ph type="sldNum" sz="quarter" idx="12"/>
          </p:nvPr>
        </p:nvSpPr>
        <p:spPr/>
        <p:txBody>
          <a:bodyPr/>
          <a:lstStyle/>
          <a:p>
            <a:fld id="{48F63A3B-78C7-47BE-AE5E-E10140E04643}" type="slidenum">
              <a:rPr lang="en-US" dirty="0"/>
              <a:t>6</a:t>
            </a:fld>
            <a:endParaRPr lang="en-GB"/>
          </a:p>
        </p:txBody>
      </p:sp>
    </p:spTree>
    <p:extLst>
      <p:ext uri="{BB962C8B-B14F-4D97-AF65-F5344CB8AC3E}">
        <p14:creationId xmlns:p14="http://schemas.microsoft.com/office/powerpoint/2010/main" val="270817569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1A73837-36B5-9DD5-66B4-ED7F76006FB6}"/>
              </a:ext>
            </a:extLst>
          </p:cNvPr>
          <p:cNvSpPr>
            <a:spLocks noGrp="1"/>
          </p:cNvSpPr>
          <p:nvPr>
            <p:ph type="title"/>
          </p:nvPr>
        </p:nvSpPr>
        <p:spPr>
          <a:xfrm>
            <a:off x="838200" y="365125"/>
            <a:ext cx="10515600" cy="1325563"/>
          </a:xfrm>
        </p:spPr>
        <p:txBody>
          <a:bodyPr>
            <a:normAutofit/>
          </a:bodyPr>
          <a:lstStyle/>
          <a:p>
            <a:r>
              <a:rPr lang="en-GB" sz="5400">
                <a:cs typeface="Calibri Light"/>
              </a:rPr>
              <a:t>Mental Health Nurses</a:t>
            </a:r>
            <a:endParaRPr lang="en-GB" sz="540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17723E0-0A79-59B4-DE15-134DCF15DD9B}"/>
              </a:ext>
            </a:extLst>
          </p:cNvPr>
          <p:cNvSpPr>
            <a:spLocks noGrp="1"/>
          </p:cNvSpPr>
          <p:nvPr>
            <p:ph idx="1"/>
          </p:nvPr>
        </p:nvSpPr>
        <p:spPr>
          <a:xfrm>
            <a:off x="1847850" y="2310384"/>
            <a:ext cx="7991475" cy="4251960"/>
          </a:xfrm>
        </p:spPr>
        <p:txBody>
          <a:bodyPr vert="horz" lIns="91440" tIns="45720" rIns="91440" bIns="45720" rtlCol="0" anchor="t">
            <a:normAutofit/>
          </a:bodyPr>
          <a:lstStyle/>
          <a:p>
            <a:pPr>
              <a:buFont typeface="Wingdings" panose="020B0604020202020204" pitchFamily="34" charset="0"/>
              <a:buChar char="Ø"/>
            </a:pPr>
            <a:r>
              <a:rPr lang="en-GB" sz="2200" dirty="0">
                <a:ea typeface="+mn-lt"/>
                <a:cs typeface="+mn-lt"/>
              </a:rPr>
              <a:t>Must evaluate personal ideals and values against the need to safeguard people and the public.</a:t>
            </a:r>
          </a:p>
          <a:p>
            <a:pPr>
              <a:buFont typeface="Wingdings" panose="020B0604020202020204" pitchFamily="34" charset="0"/>
              <a:buChar char="Ø"/>
            </a:pPr>
            <a:endParaRPr lang="en-GB" sz="2200" dirty="0">
              <a:ea typeface="+mn-lt"/>
              <a:cs typeface="+mn-lt"/>
            </a:endParaRPr>
          </a:p>
          <a:p>
            <a:pPr>
              <a:buFont typeface="Wingdings" panose="020B0604020202020204" pitchFamily="34" charset="0"/>
              <a:buChar char="Ø"/>
            </a:pPr>
            <a:r>
              <a:rPr lang="en-GB" sz="2200" dirty="0">
                <a:ea typeface="+mn-lt"/>
                <a:cs typeface="+mn-lt"/>
              </a:rPr>
              <a:t>Must adhere to their professional commitments to patient and public.</a:t>
            </a:r>
          </a:p>
          <a:p>
            <a:pPr>
              <a:buFont typeface="Wingdings" panose="020B0604020202020204" pitchFamily="34" charset="0"/>
              <a:buChar char="Ø"/>
            </a:pPr>
            <a:endParaRPr lang="en-GB" sz="2200" dirty="0">
              <a:ea typeface="+mn-lt"/>
              <a:cs typeface="+mn-lt"/>
            </a:endParaRPr>
          </a:p>
          <a:p>
            <a:pPr>
              <a:buFont typeface="Wingdings" panose="020B0604020202020204" pitchFamily="34" charset="0"/>
              <a:buChar char="Ø"/>
            </a:pPr>
            <a:r>
              <a:rPr lang="en-GB" sz="2200" dirty="0">
                <a:ea typeface="+mn-lt"/>
                <a:cs typeface="+mn-lt"/>
              </a:rPr>
              <a:t>Mental health nurses advocate personally, societally, and politically.</a:t>
            </a:r>
          </a:p>
          <a:p>
            <a:pPr>
              <a:buFont typeface="Wingdings" panose="020B0604020202020204" pitchFamily="34" charset="0"/>
              <a:buChar char="Ø"/>
            </a:pPr>
            <a:endParaRPr lang="en-GB" sz="2200" dirty="0">
              <a:ea typeface="+mn-lt"/>
              <a:cs typeface="+mn-lt"/>
            </a:endParaRPr>
          </a:p>
          <a:p>
            <a:pPr marL="0" indent="0" algn="r">
              <a:buNone/>
            </a:pPr>
            <a:endParaRPr lang="en-GB" sz="2200" dirty="0">
              <a:cs typeface="Calibri"/>
            </a:endParaRPr>
          </a:p>
        </p:txBody>
      </p:sp>
      <p:sp>
        <p:nvSpPr>
          <p:cNvPr id="4" name="TextBox 3">
            <a:extLst>
              <a:ext uri="{FF2B5EF4-FFF2-40B4-BE49-F238E27FC236}">
                <a16:creationId xmlns:a16="http://schemas.microsoft.com/office/drawing/2014/main" id="{6E3BA65A-977E-8BBC-D8E8-25C6B4C48790}"/>
              </a:ext>
            </a:extLst>
          </p:cNvPr>
          <p:cNvSpPr txBox="1"/>
          <p:nvPr/>
        </p:nvSpPr>
        <p:spPr>
          <a:xfrm>
            <a:off x="7505700" y="57150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 (</a:t>
            </a:r>
            <a:r>
              <a:rPr lang="en-GB" dirty="0" err="1"/>
              <a:t>Pachkowski</a:t>
            </a:r>
            <a:r>
              <a:rPr lang="en-GB" dirty="0"/>
              <a:t>, 2017)</a:t>
            </a:r>
          </a:p>
        </p:txBody>
      </p:sp>
      <p:sp>
        <p:nvSpPr>
          <p:cNvPr id="5" name="Slide Number Placeholder 4">
            <a:extLst>
              <a:ext uri="{FF2B5EF4-FFF2-40B4-BE49-F238E27FC236}">
                <a16:creationId xmlns:a16="http://schemas.microsoft.com/office/drawing/2014/main" id="{96708F6D-5648-FCB3-6B5C-F4B2D7288195}"/>
              </a:ext>
            </a:extLst>
          </p:cNvPr>
          <p:cNvSpPr>
            <a:spLocks noGrp="1"/>
          </p:cNvSpPr>
          <p:nvPr>
            <p:ph type="sldNum" sz="quarter" idx="12"/>
          </p:nvPr>
        </p:nvSpPr>
        <p:spPr/>
        <p:txBody>
          <a:bodyPr/>
          <a:lstStyle/>
          <a:p>
            <a:fld id="{48F63A3B-78C7-47BE-AE5E-E10140E04643}" type="slidenum">
              <a:rPr lang="en-US" dirty="0"/>
              <a:t>7</a:t>
            </a:fld>
            <a:endParaRPr lang="en-GB"/>
          </a:p>
        </p:txBody>
      </p:sp>
    </p:spTree>
    <p:extLst>
      <p:ext uri="{BB962C8B-B14F-4D97-AF65-F5344CB8AC3E}">
        <p14:creationId xmlns:p14="http://schemas.microsoft.com/office/powerpoint/2010/main" val="121939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9">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32E2A4B-DD37-EA82-F42A-3E45705F864F}"/>
              </a:ext>
            </a:extLst>
          </p:cNvPr>
          <p:cNvSpPr>
            <a:spLocks noGrp="1"/>
          </p:cNvSpPr>
          <p:nvPr>
            <p:ph type="title"/>
          </p:nvPr>
        </p:nvSpPr>
        <p:spPr>
          <a:xfrm>
            <a:off x="836679" y="723898"/>
            <a:ext cx="6002110" cy="1495425"/>
          </a:xfrm>
        </p:spPr>
        <p:txBody>
          <a:bodyPr>
            <a:normAutofit/>
          </a:bodyPr>
          <a:lstStyle/>
          <a:p>
            <a:r>
              <a:rPr lang="en-GB" sz="4000" b="1" dirty="0">
                <a:ea typeface="+mj-lt"/>
                <a:cs typeface="+mj-lt"/>
              </a:rPr>
              <a:t>Mental Health Condition: Anxiety</a:t>
            </a:r>
            <a:endParaRPr lang="en-GB" sz="4000" dirty="0">
              <a:ea typeface="+mj-lt"/>
              <a:cs typeface="+mj-lt"/>
            </a:endParaRPr>
          </a:p>
        </p:txBody>
      </p:sp>
      <p:pic>
        <p:nvPicPr>
          <p:cNvPr id="11" name="Picture 5">
            <a:extLst>
              <a:ext uri="{FF2B5EF4-FFF2-40B4-BE49-F238E27FC236}">
                <a16:creationId xmlns:a16="http://schemas.microsoft.com/office/drawing/2014/main" id="{26E50AC4-CEBD-9A2D-8286-72646520E3FF}"/>
              </a:ext>
            </a:extLst>
          </p:cNvPr>
          <p:cNvPicPr>
            <a:picLocks noChangeAspect="1"/>
          </p:cNvPicPr>
          <p:nvPr/>
        </p:nvPicPr>
        <p:blipFill rotWithShape="1">
          <a:blip r:embed="rId2"/>
          <a:srcRect l="28824" r="21557" b="8"/>
          <a:stretch/>
        </p:blipFill>
        <p:spPr>
          <a:xfrm>
            <a:off x="7199440" y="10"/>
            <a:ext cx="4992560" cy="6857990"/>
          </a:xfrm>
          <a:prstGeom prst="rect">
            <a:avLst/>
          </a:prstGeom>
          <a:effectLst/>
        </p:spPr>
      </p:pic>
      <p:graphicFrame>
        <p:nvGraphicFramePr>
          <p:cNvPr id="13" name="Content Placeholder 2">
            <a:extLst>
              <a:ext uri="{FF2B5EF4-FFF2-40B4-BE49-F238E27FC236}">
                <a16:creationId xmlns:a16="http://schemas.microsoft.com/office/drawing/2014/main" id="{ABB53406-99E2-75A9-090B-639350537A0B}"/>
              </a:ext>
            </a:extLst>
          </p:cNvPr>
          <p:cNvGraphicFramePr>
            <a:graphicFrameLocks noGrp="1"/>
          </p:cNvGraphicFramePr>
          <p:nvPr>
            <p:ph idx="1"/>
            <p:extLst>
              <p:ext uri="{D42A27DB-BD31-4B8C-83A1-F6EECF244321}">
                <p14:modId xmlns:p14="http://schemas.microsoft.com/office/powerpoint/2010/main" val="2462032134"/>
              </p:ext>
            </p:extLst>
          </p:nvPr>
        </p:nvGraphicFramePr>
        <p:xfrm>
          <a:off x="836680" y="2405067"/>
          <a:ext cx="6002110" cy="37290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8" name="Slide Number Placeholder 17">
            <a:extLst>
              <a:ext uri="{FF2B5EF4-FFF2-40B4-BE49-F238E27FC236}">
                <a16:creationId xmlns:a16="http://schemas.microsoft.com/office/drawing/2014/main" id="{98A250B5-B6B3-60CE-B8A4-9325B7F20CF3}"/>
              </a:ext>
            </a:extLst>
          </p:cNvPr>
          <p:cNvSpPr>
            <a:spLocks noGrp="1"/>
          </p:cNvSpPr>
          <p:nvPr>
            <p:ph type="sldNum" sz="quarter" idx="12"/>
          </p:nvPr>
        </p:nvSpPr>
        <p:spPr/>
        <p:txBody>
          <a:bodyPr/>
          <a:lstStyle/>
          <a:p>
            <a:fld id="{48F63A3B-78C7-47BE-AE5E-E10140E04643}" type="slidenum">
              <a:rPr lang="en-US" dirty="0"/>
              <a:t>8</a:t>
            </a:fld>
            <a:endParaRPr lang="en-GB"/>
          </a:p>
        </p:txBody>
      </p:sp>
    </p:spTree>
    <p:extLst>
      <p:ext uri="{BB962C8B-B14F-4D97-AF65-F5344CB8AC3E}">
        <p14:creationId xmlns:p14="http://schemas.microsoft.com/office/powerpoint/2010/main" val="33035979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0" name="Rectangle 49">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6" name="Picture 45">
            <a:extLst>
              <a:ext uri="{FF2B5EF4-FFF2-40B4-BE49-F238E27FC236}">
                <a16:creationId xmlns:a16="http://schemas.microsoft.com/office/drawing/2014/main" id="{F31F997D-968C-A2AE-AE66-606CC5B8624A}"/>
              </a:ext>
            </a:extLst>
          </p:cNvPr>
          <p:cNvPicPr>
            <a:picLocks noChangeAspect="1"/>
          </p:cNvPicPr>
          <p:nvPr/>
        </p:nvPicPr>
        <p:blipFill rotWithShape="1">
          <a:blip r:embed="rId2"/>
          <a:srcRect l="6608" r="7058" b="-7"/>
          <a:stretch/>
        </p:blipFill>
        <p:spPr>
          <a:xfrm>
            <a:off x="6232045" y="720414"/>
            <a:ext cx="5265113"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2" name="Title 1">
            <a:extLst>
              <a:ext uri="{FF2B5EF4-FFF2-40B4-BE49-F238E27FC236}">
                <a16:creationId xmlns:a16="http://schemas.microsoft.com/office/drawing/2014/main" id="{C5E42BF9-0F25-1688-F534-63D6A59D8624}"/>
              </a:ext>
            </a:extLst>
          </p:cNvPr>
          <p:cNvSpPr>
            <a:spLocks noGrp="1"/>
          </p:cNvSpPr>
          <p:nvPr>
            <p:ph type="title"/>
          </p:nvPr>
        </p:nvSpPr>
        <p:spPr>
          <a:xfrm>
            <a:off x="7143750" y="1822450"/>
            <a:ext cx="3936036" cy="2659063"/>
          </a:xfrm>
        </p:spPr>
        <p:txBody>
          <a:bodyPr>
            <a:normAutofit/>
          </a:bodyPr>
          <a:lstStyle/>
          <a:p>
            <a:r>
              <a:rPr lang="en-GB" sz="3200" b="1" dirty="0">
                <a:latin typeface="Cambria"/>
                <a:ea typeface="+mj-lt"/>
                <a:cs typeface="+mj-lt"/>
              </a:rPr>
              <a:t>ONS (2022) found, based on UK adults between April 27 and May 8, 2022</a:t>
            </a:r>
            <a:endParaRPr lang="en-US" sz="3200" b="1" dirty="0">
              <a:latin typeface="Cambria"/>
              <a:ea typeface="+mj-lt"/>
              <a:cs typeface="+mj-lt"/>
            </a:endParaRPr>
          </a:p>
        </p:txBody>
      </p:sp>
      <p:sp>
        <p:nvSpPr>
          <p:cNvPr id="52"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4"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aphicFrame>
        <p:nvGraphicFramePr>
          <p:cNvPr id="82" name="Content Placeholder 2">
            <a:extLst>
              <a:ext uri="{FF2B5EF4-FFF2-40B4-BE49-F238E27FC236}">
                <a16:creationId xmlns:a16="http://schemas.microsoft.com/office/drawing/2014/main" id="{FD568B83-CE66-21A2-929C-FEFC96A16252}"/>
              </a:ext>
            </a:extLst>
          </p:cNvPr>
          <p:cNvGraphicFramePr>
            <a:graphicFrameLocks noGrp="1"/>
          </p:cNvGraphicFramePr>
          <p:nvPr>
            <p:ph idx="1"/>
            <p:extLst>
              <p:ext uri="{D42A27DB-BD31-4B8C-83A1-F6EECF244321}">
                <p14:modId xmlns:p14="http://schemas.microsoft.com/office/powerpoint/2010/main" val="2437615284"/>
              </p:ext>
            </p:extLst>
          </p:nvPr>
        </p:nvGraphicFramePr>
        <p:xfrm>
          <a:off x="-114300" y="768350"/>
          <a:ext cx="6345861" cy="540861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90" name="Slide Number Placeholder 189">
            <a:extLst>
              <a:ext uri="{FF2B5EF4-FFF2-40B4-BE49-F238E27FC236}">
                <a16:creationId xmlns:a16="http://schemas.microsoft.com/office/drawing/2014/main" id="{3B838226-0C83-AED4-D488-4B3457418A36}"/>
              </a:ext>
            </a:extLst>
          </p:cNvPr>
          <p:cNvSpPr>
            <a:spLocks noGrp="1"/>
          </p:cNvSpPr>
          <p:nvPr>
            <p:ph type="sldNum" sz="quarter" idx="12"/>
          </p:nvPr>
        </p:nvSpPr>
        <p:spPr/>
        <p:txBody>
          <a:bodyPr/>
          <a:lstStyle/>
          <a:p>
            <a:fld id="{48F63A3B-78C7-47BE-AE5E-E10140E04643}" type="slidenum">
              <a:rPr lang="en-US" dirty="0"/>
              <a:t>9</a:t>
            </a:fld>
            <a:endParaRPr lang="en-GB"/>
          </a:p>
        </p:txBody>
      </p:sp>
    </p:spTree>
    <p:extLst>
      <p:ext uri="{BB962C8B-B14F-4D97-AF65-F5344CB8AC3E}">
        <p14:creationId xmlns:p14="http://schemas.microsoft.com/office/powerpoint/2010/main" val="3787865486"/>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4" name="Rectangle 37">
            <a:extLst>
              <a:ext uri="{FF2B5EF4-FFF2-40B4-BE49-F238E27FC236}">
                <a16:creationId xmlns:a16="http://schemas.microsoft.com/office/drawing/2014/main" id="{884769FE-1656-422F-86E1-8C1B16C27B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Freeform: Shape 39">
            <a:extLst>
              <a:ext uri="{FF2B5EF4-FFF2-40B4-BE49-F238E27FC236}">
                <a16:creationId xmlns:a16="http://schemas.microsoft.com/office/drawing/2014/main" id="{CB249F6D-244F-494A-98B9-5CC7413C4F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15760" y="682754"/>
            <a:ext cx="5492493" cy="5492493"/>
          </a:xfrm>
          <a:custGeom>
            <a:avLst/>
            <a:gdLst>
              <a:gd name="connsiteX0" fmla="*/ 2746247 w 5492493"/>
              <a:gd name="connsiteY0" fmla="*/ 0 h 5492493"/>
              <a:gd name="connsiteX1" fmla="*/ 5492493 w 5492493"/>
              <a:gd name="connsiteY1" fmla="*/ 2746247 h 5492493"/>
              <a:gd name="connsiteX2" fmla="*/ 2746247 w 5492493"/>
              <a:gd name="connsiteY2" fmla="*/ 5492493 h 5492493"/>
              <a:gd name="connsiteX3" fmla="*/ 0 w 5492493"/>
              <a:gd name="connsiteY3" fmla="*/ 2746247 h 5492493"/>
              <a:gd name="connsiteX4" fmla="*/ 2746247 w 5492493"/>
              <a:gd name="connsiteY4" fmla="*/ 0 h 54924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92493" h="5492493">
                <a:moveTo>
                  <a:pt x="2746247" y="0"/>
                </a:moveTo>
                <a:cubicBezTo>
                  <a:pt x="4262957" y="0"/>
                  <a:pt x="5492493" y="1229536"/>
                  <a:pt x="5492493" y="2746247"/>
                </a:cubicBezTo>
                <a:cubicBezTo>
                  <a:pt x="5492493" y="4262957"/>
                  <a:pt x="4262957" y="5492493"/>
                  <a:pt x="2746247" y="5492493"/>
                </a:cubicBezTo>
                <a:cubicBezTo>
                  <a:pt x="1229536" y="5492493"/>
                  <a:pt x="0" y="4262957"/>
                  <a:pt x="0" y="2746247"/>
                </a:cubicBezTo>
                <a:cubicBezTo>
                  <a:pt x="0" y="1229536"/>
                  <a:pt x="1229536" y="0"/>
                  <a:pt x="2746247" y="0"/>
                </a:cubicBezTo>
                <a:close/>
              </a:path>
            </a:pathLst>
          </a:cu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6" name="Oval 41">
            <a:extLst>
              <a:ext uri="{FF2B5EF4-FFF2-40B4-BE49-F238E27FC236}">
                <a16:creationId xmlns:a16="http://schemas.microsoft.com/office/drawing/2014/main" id="{506C536E-6ECA-4211-AF8C-A2671C484D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34260" y="5435945"/>
            <a:ext cx="435428" cy="435428"/>
          </a:xfrm>
          <a:prstGeom prst="ellipse">
            <a:avLst/>
          </a:prstGeom>
          <a:solidFill>
            <a:schemeClr val="tx1">
              <a:lumMod val="65000"/>
              <a:lumOff val="3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Freeform: Shape 43">
            <a:extLst>
              <a:ext uri="{FF2B5EF4-FFF2-40B4-BE49-F238E27FC236}">
                <a16:creationId xmlns:a16="http://schemas.microsoft.com/office/drawing/2014/main" id="{AEAA70EA-2201-4F5D-AF08-58CFF851CC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011593" y="3567390"/>
            <a:ext cx="2311806" cy="2303982"/>
          </a:xfrm>
          <a:custGeom>
            <a:avLst/>
            <a:gdLst>
              <a:gd name="connsiteX0" fmla="*/ 0 w 3108399"/>
              <a:gd name="connsiteY0" fmla="*/ 0 h 3097879"/>
              <a:gd name="connsiteX1" fmla="*/ 159985 w 3108399"/>
              <a:gd name="connsiteY1" fmla="*/ 4045 h 3097879"/>
              <a:gd name="connsiteX2" fmla="*/ 3092907 w 3108399"/>
              <a:gd name="connsiteY2" fmla="*/ 2791087 h 3097879"/>
              <a:gd name="connsiteX3" fmla="*/ 3108399 w 3108399"/>
              <a:gd name="connsiteY3" fmla="*/ 3097879 h 3097879"/>
              <a:gd name="connsiteX4" fmla="*/ 2470733 w 3108399"/>
              <a:gd name="connsiteY4" fmla="*/ 3097879 h 3097879"/>
              <a:gd name="connsiteX5" fmla="*/ 2458534 w 3108399"/>
              <a:gd name="connsiteY5" fmla="*/ 2856285 h 3097879"/>
              <a:gd name="connsiteX6" fmla="*/ 252674 w 3108399"/>
              <a:gd name="connsiteY6" fmla="*/ 650424 h 3097879"/>
              <a:gd name="connsiteX7" fmla="*/ 0 w 3108399"/>
              <a:gd name="connsiteY7" fmla="*/ 637665 h 3097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108399" h="3097879">
                <a:moveTo>
                  <a:pt x="0" y="0"/>
                </a:moveTo>
                <a:lnTo>
                  <a:pt x="159985" y="4045"/>
                </a:lnTo>
                <a:cubicBezTo>
                  <a:pt x="1696687" y="81941"/>
                  <a:pt x="2939004" y="1275632"/>
                  <a:pt x="3092907" y="2791087"/>
                </a:cubicBezTo>
                <a:lnTo>
                  <a:pt x="3108399" y="3097879"/>
                </a:lnTo>
                <a:lnTo>
                  <a:pt x="2470733" y="3097879"/>
                </a:lnTo>
                <a:lnTo>
                  <a:pt x="2458534" y="2856285"/>
                </a:lnTo>
                <a:cubicBezTo>
                  <a:pt x="2340416" y="1693197"/>
                  <a:pt x="1415762" y="768542"/>
                  <a:pt x="252674" y="650424"/>
                </a:cubicBezTo>
                <a:lnTo>
                  <a:pt x="0" y="637665"/>
                </a:lnTo>
                <a:close/>
              </a:path>
            </a:pathLst>
          </a:custGeom>
          <a:solidFill>
            <a:schemeClr val="accent6">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B3D2E1A-38E4-0D4C-AF2D-F9E337AD18DB}"/>
              </a:ext>
            </a:extLst>
          </p:cNvPr>
          <p:cNvSpPr>
            <a:spLocks noGrp="1"/>
          </p:cNvSpPr>
          <p:nvPr>
            <p:ph type="title"/>
          </p:nvPr>
        </p:nvSpPr>
        <p:spPr>
          <a:xfrm>
            <a:off x="6978316" y="1431042"/>
            <a:ext cx="4055899" cy="3995916"/>
          </a:xfrm>
        </p:spPr>
        <p:txBody>
          <a:bodyPr anchor="ctr">
            <a:normAutofit/>
          </a:bodyPr>
          <a:lstStyle/>
          <a:p>
            <a:r>
              <a:rPr lang="en-GB" b="1">
                <a:solidFill>
                  <a:schemeClr val="tx1">
                    <a:lumMod val="95000"/>
                    <a:lumOff val="5000"/>
                  </a:schemeClr>
                </a:solidFill>
                <a:ea typeface="+mj-lt"/>
                <a:cs typeface="+mj-lt"/>
              </a:rPr>
              <a:t>Mental Health Condition: Self-Harm</a:t>
            </a:r>
            <a:endParaRPr lang="en-GB">
              <a:solidFill>
                <a:schemeClr val="tx1">
                  <a:lumMod val="95000"/>
                  <a:lumOff val="5000"/>
                </a:schemeClr>
              </a:solidFill>
              <a:ea typeface="+mj-lt"/>
              <a:cs typeface="+mj-lt"/>
            </a:endParaRPr>
          </a:p>
        </p:txBody>
      </p:sp>
      <p:sp>
        <p:nvSpPr>
          <p:cNvPr id="3" name="Content Placeholder 2">
            <a:extLst>
              <a:ext uri="{FF2B5EF4-FFF2-40B4-BE49-F238E27FC236}">
                <a16:creationId xmlns:a16="http://schemas.microsoft.com/office/drawing/2014/main" id="{3CFCAB48-7FF4-F5A3-AF0D-7C7C168CC9EB}"/>
              </a:ext>
            </a:extLst>
          </p:cNvPr>
          <p:cNvSpPr>
            <a:spLocks noGrp="1"/>
          </p:cNvSpPr>
          <p:nvPr>
            <p:ph idx="1"/>
          </p:nvPr>
        </p:nvSpPr>
        <p:spPr>
          <a:xfrm>
            <a:off x="320040" y="716667"/>
            <a:ext cx="5499451" cy="5186541"/>
          </a:xfrm>
        </p:spPr>
        <p:txBody>
          <a:bodyPr vert="horz" lIns="91440" tIns="45720" rIns="91440" bIns="45720" rtlCol="0" anchor="ctr">
            <a:normAutofit/>
          </a:bodyPr>
          <a:lstStyle/>
          <a:p>
            <a:pPr>
              <a:buFont typeface="Wingdings" panose="020B0604020202020204" pitchFamily="34" charset="0"/>
              <a:buChar char="Ø"/>
            </a:pPr>
            <a:r>
              <a:rPr lang="en-GB" sz="1800" dirty="0">
                <a:solidFill>
                  <a:schemeClr val="tx1">
                    <a:lumMod val="85000"/>
                    <a:lumOff val="15000"/>
                  </a:schemeClr>
                </a:solidFill>
                <a:ea typeface="+mn-lt"/>
                <a:cs typeface="+mn-lt"/>
              </a:rPr>
              <a:t>Self-harming behaviour is significantly more than many people realise. </a:t>
            </a:r>
          </a:p>
          <a:p>
            <a:pPr>
              <a:buFont typeface="Wingdings" panose="020B0604020202020204" pitchFamily="34" charset="0"/>
              <a:buChar char="Ø"/>
            </a:pPr>
            <a:r>
              <a:rPr lang="en-GB" sz="1800" dirty="0">
                <a:solidFill>
                  <a:schemeClr val="tx1">
                    <a:lumMod val="85000"/>
                    <a:lumOff val="15000"/>
                  </a:schemeClr>
                </a:solidFill>
                <a:ea typeface="+mn-lt"/>
                <a:cs typeface="+mn-lt"/>
              </a:rPr>
              <a:t>10% of youths indulge in self-harm. </a:t>
            </a:r>
          </a:p>
          <a:p>
            <a:pPr>
              <a:buFont typeface="Wingdings" panose="020B0604020202020204" pitchFamily="34" charset="0"/>
              <a:buChar char="Ø"/>
            </a:pPr>
            <a:r>
              <a:rPr lang="en-GB" sz="1800" dirty="0">
                <a:solidFill>
                  <a:schemeClr val="tx1">
                    <a:lumMod val="85000"/>
                    <a:lumOff val="15000"/>
                  </a:schemeClr>
                </a:solidFill>
                <a:ea typeface="+mn-lt"/>
                <a:cs typeface="+mn-lt"/>
              </a:rPr>
              <a:t>Estimated that two out of every four kids in every secondary school classroom participated in self-harm at some point. </a:t>
            </a:r>
          </a:p>
          <a:p>
            <a:pPr>
              <a:buFont typeface="Wingdings" panose="020B0604020202020204" pitchFamily="34" charset="0"/>
              <a:buChar char="Ø"/>
            </a:pPr>
            <a:r>
              <a:rPr lang="en-GB" sz="1800" dirty="0">
                <a:solidFill>
                  <a:schemeClr val="tx1">
                    <a:lumMod val="85000"/>
                    <a:lumOff val="15000"/>
                  </a:schemeClr>
                </a:solidFill>
                <a:ea typeface="+mn-lt"/>
                <a:cs typeface="+mn-lt"/>
              </a:rPr>
              <a:t>Everyone has different worries and pressures. When people bottle up their emotions and refuse to face their concerns, they can become stressed.</a:t>
            </a:r>
          </a:p>
          <a:p>
            <a:pPr>
              <a:buFont typeface="Wingdings" panose="020B0604020202020204" pitchFamily="34" charset="0"/>
              <a:buChar char="Ø"/>
            </a:pPr>
            <a:r>
              <a:rPr lang="en-GB" sz="1800" dirty="0">
                <a:solidFill>
                  <a:schemeClr val="tx1">
                    <a:lumMod val="85000"/>
                    <a:lumOff val="15000"/>
                  </a:schemeClr>
                </a:solidFill>
                <a:ea typeface="+mn-lt"/>
                <a:cs typeface="+mn-lt"/>
              </a:rPr>
              <a:t>Some internalise this and express emotions physically. When stressed, many people act recklessly.</a:t>
            </a:r>
          </a:p>
          <a:p>
            <a:pPr>
              <a:buFont typeface="Wingdings" panose="020B0604020202020204" pitchFamily="34" charset="0"/>
              <a:buChar char="Ø"/>
            </a:pPr>
            <a:r>
              <a:rPr lang="en-GB" sz="1800" dirty="0">
                <a:solidFill>
                  <a:schemeClr val="tx1">
                    <a:lumMod val="85000"/>
                    <a:lumOff val="15000"/>
                  </a:schemeClr>
                </a:solidFill>
                <a:ea typeface="+mn-lt"/>
                <a:cs typeface="+mn-lt"/>
              </a:rPr>
              <a:t>Negative emotions like rage, grief, concern, and sadness may increase their urge to self-harm (Mental Health Foundation, 2022).</a:t>
            </a:r>
            <a:endParaRPr lang="en-GB" sz="1800" dirty="0">
              <a:solidFill>
                <a:schemeClr val="tx1">
                  <a:lumMod val="85000"/>
                  <a:lumOff val="15000"/>
                </a:schemeClr>
              </a:solidFill>
              <a:cs typeface="Calibri" panose="020F0502020204030204"/>
            </a:endParaRPr>
          </a:p>
        </p:txBody>
      </p:sp>
      <p:sp>
        <p:nvSpPr>
          <p:cNvPr id="4" name="Slide Number Placeholder 3">
            <a:extLst>
              <a:ext uri="{FF2B5EF4-FFF2-40B4-BE49-F238E27FC236}">
                <a16:creationId xmlns:a16="http://schemas.microsoft.com/office/drawing/2014/main" id="{DA9CCADC-2D26-CA80-F87F-971813798128}"/>
              </a:ext>
            </a:extLst>
          </p:cNvPr>
          <p:cNvSpPr>
            <a:spLocks noGrp="1"/>
          </p:cNvSpPr>
          <p:nvPr>
            <p:ph type="sldNum" sz="quarter" idx="12"/>
          </p:nvPr>
        </p:nvSpPr>
        <p:spPr/>
        <p:txBody>
          <a:bodyPr/>
          <a:lstStyle/>
          <a:p>
            <a:fld id="{48F63A3B-78C7-47BE-AE5E-E10140E04643}" type="slidenum">
              <a:rPr lang="en-US" dirty="0"/>
              <a:t>10</a:t>
            </a:fld>
            <a:endParaRPr lang="en-GB"/>
          </a:p>
        </p:txBody>
      </p:sp>
    </p:spTree>
    <p:extLst>
      <p:ext uri="{BB962C8B-B14F-4D97-AF65-F5344CB8AC3E}">
        <p14:creationId xmlns:p14="http://schemas.microsoft.com/office/powerpoint/2010/main" val="26058154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8">
            <a:extLst>
              <a:ext uri="{FF2B5EF4-FFF2-40B4-BE49-F238E27FC236}">
                <a16:creationId xmlns:a16="http://schemas.microsoft.com/office/drawing/2014/main" id="{1709F1D5-B0F1-4714-A239-E5B61C1619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10">
            <a:extLst>
              <a:ext uri="{FF2B5EF4-FFF2-40B4-BE49-F238E27FC236}">
                <a16:creationId xmlns:a16="http://schemas.microsoft.com/office/drawing/2014/main" id="{228FB460-D3FF-4440-A020-05982A09E5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0546" y="1011045"/>
            <a:ext cx="4369859" cy="4369859"/>
          </a:xfrm>
          <a:prstGeom prst="roundRect">
            <a:avLst>
              <a:gd name="adj" fmla="val 275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EA384CC-E73B-9BD1-0197-B33538F36894}"/>
              </a:ext>
            </a:extLst>
          </p:cNvPr>
          <p:cNvSpPr>
            <a:spLocks noGrp="1"/>
          </p:cNvSpPr>
          <p:nvPr>
            <p:ph type="title"/>
          </p:nvPr>
        </p:nvSpPr>
        <p:spPr>
          <a:xfrm>
            <a:off x="956826" y="1112969"/>
            <a:ext cx="3937298" cy="4166010"/>
          </a:xfrm>
        </p:spPr>
        <p:txBody>
          <a:bodyPr>
            <a:normAutofit/>
          </a:bodyPr>
          <a:lstStyle/>
          <a:p>
            <a:r>
              <a:rPr lang="en-GB" b="1">
                <a:solidFill>
                  <a:srgbClr val="FFFFFF"/>
                </a:solidFill>
                <a:cs typeface="Calibri Light"/>
              </a:rPr>
              <a:t>Reasons why an individual engages in Self-Harm</a:t>
            </a:r>
            <a:endParaRPr lang="en-GB" b="1">
              <a:solidFill>
                <a:srgbClr val="FFFFFF"/>
              </a:solidFill>
            </a:endParaRPr>
          </a:p>
        </p:txBody>
      </p:sp>
      <p:sp>
        <p:nvSpPr>
          <p:cNvPr id="26" name="Freeform: Shape 12">
            <a:extLst>
              <a:ext uri="{FF2B5EF4-FFF2-40B4-BE49-F238E27FC236}">
                <a16:creationId xmlns:a16="http://schemas.microsoft.com/office/drawing/2014/main" id="{14847E93-7DC1-4D4B-8829-B19AA7137C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0529" y="0"/>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7" name="Freeform: Shape 14">
            <a:extLst>
              <a:ext uri="{FF2B5EF4-FFF2-40B4-BE49-F238E27FC236}">
                <a16:creationId xmlns:a16="http://schemas.microsoft.com/office/drawing/2014/main" id="{5566D6E1-03A1-4D73-A4E0-35D74D568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961511" y="-1"/>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28" name="Freeform: Shape 16">
            <a:extLst>
              <a:ext uri="{FF2B5EF4-FFF2-40B4-BE49-F238E27FC236}">
                <a16:creationId xmlns:a16="http://schemas.microsoft.com/office/drawing/2014/main" id="{9F835A99-04AC-494A-A572-AFE8413CC9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36831"/>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75091784-6A12-FF94-1988-BB8CE73A3727}"/>
              </a:ext>
            </a:extLst>
          </p:cNvPr>
          <p:cNvSpPr>
            <a:spLocks noGrp="1"/>
          </p:cNvSpPr>
          <p:nvPr>
            <p:ph idx="1"/>
          </p:nvPr>
        </p:nvSpPr>
        <p:spPr>
          <a:xfrm>
            <a:off x="6096000" y="820880"/>
            <a:ext cx="5257799" cy="4889350"/>
          </a:xfrm>
        </p:spPr>
        <p:txBody>
          <a:bodyPr vert="horz" lIns="91440" tIns="45720" rIns="91440" bIns="45720" rtlCol="0" anchor="t">
            <a:normAutofit/>
          </a:bodyPr>
          <a:lstStyle/>
          <a:p>
            <a:r>
              <a:rPr lang="en-GB" sz="2600">
                <a:cs typeface="Calibri"/>
              </a:rPr>
              <a:t>Challenges at home</a:t>
            </a:r>
          </a:p>
          <a:p>
            <a:r>
              <a:rPr lang="en-GB" sz="2600">
                <a:cs typeface="Calibri"/>
              </a:rPr>
              <a:t>Dispute or difficulties with friends</a:t>
            </a:r>
          </a:p>
          <a:p>
            <a:r>
              <a:rPr lang="en-GB" sz="2600">
                <a:cs typeface="Calibri"/>
              </a:rPr>
              <a:t>Academic pressures</a:t>
            </a:r>
          </a:p>
          <a:p>
            <a:r>
              <a:rPr lang="en-GB" sz="2600">
                <a:cs typeface="Calibri"/>
              </a:rPr>
              <a:t>Bullying</a:t>
            </a:r>
          </a:p>
          <a:p>
            <a:r>
              <a:rPr lang="en-GB" sz="2600">
                <a:cs typeface="Calibri"/>
              </a:rPr>
              <a:t>Depression</a:t>
            </a:r>
          </a:p>
          <a:p>
            <a:r>
              <a:rPr lang="en-GB" sz="2600">
                <a:cs typeface="Calibri"/>
              </a:rPr>
              <a:t>Anxiety</a:t>
            </a:r>
          </a:p>
          <a:p>
            <a:r>
              <a:rPr lang="en-GB" sz="2600">
                <a:cs typeface="Calibri"/>
              </a:rPr>
              <a:t>Poor self-esteem</a:t>
            </a:r>
          </a:p>
          <a:p>
            <a:r>
              <a:rPr lang="en-GB" sz="2600">
                <a:cs typeface="Calibri"/>
              </a:rPr>
              <a:t>Changes and transitions, such as switching schools</a:t>
            </a:r>
          </a:p>
          <a:p>
            <a:r>
              <a:rPr lang="en-GB" sz="2600">
                <a:cs typeface="Calibri"/>
              </a:rPr>
              <a:t>Use of alcohol and drugs</a:t>
            </a:r>
          </a:p>
        </p:txBody>
      </p:sp>
      <p:sp>
        <p:nvSpPr>
          <p:cNvPr id="19" name="Freeform: Shape 18">
            <a:extLst>
              <a:ext uri="{FF2B5EF4-FFF2-40B4-BE49-F238E27FC236}">
                <a16:creationId xmlns:a16="http://schemas.microsoft.com/office/drawing/2014/main" id="{7B786209-1B0B-4CA9-9BDD-F7327066A8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9" name="Freeform: Shape 20">
            <a:extLst>
              <a:ext uri="{FF2B5EF4-FFF2-40B4-BE49-F238E27FC236}">
                <a16:creationId xmlns:a16="http://schemas.microsoft.com/office/drawing/2014/main" id="{2D2964BB-484D-45AE-AD66-D407D062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418308"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sp>
        <p:nvSpPr>
          <p:cNvPr id="23" name="Freeform: Shape 22">
            <a:extLst>
              <a:ext uri="{FF2B5EF4-FFF2-40B4-BE49-F238E27FC236}">
                <a16:creationId xmlns:a16="http://schemas.microsoft.com/office/drawing/2014/main" id="{6691AC69-A76E-4DAB-B565-468B6B87AC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132972" y="6258755"/>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 name="Slide Number Placeholder 3">
            <a:extLst>
              <a:ext uri="{FF2B5EF4-FFF2-40B4-BE49-F238E27FC236}">
                <a16:creationId xmlns:a16="http://schemas.microsoft.com/office/drawing/2014/main" id="{A25B8D85-21C6-95A2-6D03-16FC8F0F6CF9}"/>
              </a:ext>
            </a:extLst>
          </p:cNvPr>
          <p:cNvSpPr>
            <a:spLocks noGrp="1"/>
          </p:cNvSpPr>
          <p:nvPr>
            <p:ph type="sldNum" sz="quarter" idx="12"/>
          </p:nvPr>
        </p:nvSpPr>
        <p:spPr>
          <a:xfrm>
            <a:off x="10506330" y="6356350"/>
            <a:ext cx="847470" cy="365125"/>
          </a:xfrm>
        </p:spPr>
        <p:txBody>
          <a:bodyPr>
            <a:normAutofit/>
          </a:bodyPr>
          <a:lstStyle/>
          <a:p>
            <a:pPr>
              <a:spcAft>
                <a:spcPts val="600"/>
              </a:spcAft>
            </a:pPr>
            <a:fld id="{48F63A3B-78C7-47BE-AE5E-E10140E04643}" type="slidenum">
              <a:rPr lang="en-US" dirty="0"/>
              <a:pPr>
                <a:spcAft>
                  <a:spcPts val="600"/>
                </a:spcAft>
              </a:pPr>
              <a:t>11</a:t>
            </a:fld>
            <a:endParaRPr lang="en-US"/>
          </a:p>
        </p:txBody>
      </p:sp>
      <p:sp>
        <p:nvSpPr>
          <p:cNvPr id="5" name="TextBox 4">
            <a:extLst>
              <a:ext uri="{FF2B5EF4-FFF2-40B4-BE49-F238E27FC236}">
                <a16:creationId xmlns:a16="http://schemas.microsoft.com/office/drawing/2014/main" id="{6939153F-CA3C-205C-2A9B-2C3DD4763F9E}"/>
              </a:ext>
            </a:extLst>
          </p:cNvPr>
          <p:cNvSpPr txBox="1"/>
          <p:nvPr/>
        </p:nvSpPr>
        <p:spPr>
          <a:xfrm>
            <a:off x="8572499" y="5572124"/>
            <a:ext cx="3495675"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dirty="0">
                <a:latin typeface="Calibri Light"/>
                <a:ea typeface="Cambria"/>
                <a:cs typeface="Calibri"/>
              </a:rPr>
              <a:t>(Mental Health Foundation, 2020)</a:t>
            </a:r>
            <a:endParaRPr lang="en-GB" sz="1600" dirty="0">
              <a:latin typeface="Calibri Light"/>
              <a:ea typeface="Cambria"/>
            </a:endParaRPr>
          </a:p>
        </p:txBody>
      </p:sp>
    </p:spTree>
    <p:extLst>
      <p:ext uri="{BB962C8B-B14F-4D97-AF65-F5344CB8AC3E}">
        <p14:creationId xmlns:p14="http://schemas.microsoft.com/office/powerpoint/2010/main" val="6781102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 name="Rectangle 7">
            <a:extLst>
              <a:ext uri="{FF2B5EF4-FFF2-40B4-BE49-F238E27FC236}">
                <a16:creationId xmlns:a16="http://schemas.microsoft.com/office/drawing/2014/main" id="{C54A3646-77FE-4862-96CE-45260829B1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6" name="Group 9">
            <a:extLst>
              <a:ext uri="{FF2B5EF4-FFF2-40B4-BE49-F238E27FC236}">
                <a16:creationId xmlns:a16="http://schemas.microsoft.com/office/drawing/2014/main" id="{3F6FA249-9C10-48B9-9F72-1F333D8A948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1" name="Freeform 5">
              <a:extLst>
                <a:ext uri="{FF2B5EF4-FFF2-40B4-BE49-F238E27FC236}">
                  <a16:creationId xmlns:a16="http://schemas.microsoft.com/office/drawing/2014/main" id="{036894FA-6F9A-4863-AEC5-B734F4226C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7" name="Freeform 6">
              <a:extLst>
                <a:ext uri="{FF2B5EF4-FFF2-40B4-BE49-F238E27FC236}">
                  <a16:creationId xmlns:a16="http://schemas.microsoft.com/office/drawing/2014/main" id="{6B103C0B-E1BF-4BF0-9605-7426160F9E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7">
              <a:extLst>
                <a:ext uri="{FF2B5EF4-FFF2-40B4-BE49-F238E27FC236}">
                  <a16:creationId xmlns:a16="http://schemas.microsoft.com/office/drawing/2014/main" id="{B796B9AB-146B-42B0-B1F4-7EF69C521A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8" name="Freeform 8">
              <a:extLst>
                <a:ext uri="{FF2B5EF4-FFF2-40B4-BE49-F238E27FC236}">
                  <a16:creationId xmlns:a16="http://schemas.microsoft.com/office/drawing/2014/main" id="{0B8CEE20-F67A-4CFC-88F1-4C942EB624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39" name="Freeform 9">
              <a:extLst>
                <a:ext uri="{FF2B5EF4-FFF2-40B4-BE49-F238E27FC236}">
                  <a16:creationId xmlns:a16="http://schemas.microsoft.com/office/drawing/2014/main" id="{6B823E68-E880-4A79-82AD-6088E1DEAD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0" name="Freeform 10">
              <a:extLst>
                <a:ext uri="{FF2B5EF4-FFF2-40B4-BE49-F238E27FC236}">
                  <a16:creationId xmlns:a16="http://schemas.microsoft.com/office/drawing/2014/main" id="{C90FFE78-151B-4C6F-893F-6832706022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1" name="Freeform 11">
              <a:extLst>
                <a:ext uri="{FF2B5EF4-FFF2-40B4-BE49-F238E27FC236}">
                  <a16:creationId xmlns:a16="http://schemas.microsoft.com/office/drawing/2014/main" id="{3A2B9B53-0432-42A0-ACC1-23CCDB1183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2">
              <a:extLst>
                <a:ext uri="{FF2B5EF4-FFF2-40B4-BE49-F238E27FC236}">
                  <a16:creationId xmlns:a16="http://schemas.microsoft.com/office/drawing/2014/main" id="{142954D5-E17A-4C4B-B575-9D2BE72C64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13">
              <a:extLst>
                <a:ext uri="{FF2B5EF4-FFF2-40B4-BE49-F238E27FC236}">
                  <a16:creationId xmlns:a16="http://schemas.microsoft.com/office/drawing/2014/main" id="{2317E4B1-5573-4066-895C-2FB759804A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14">
              <a:extLst>
                <a:ext uri="{FF2B5EF4-FFF2-40B4-BE49-F238E27FC236}">
                  <a16:creationId xmlns:a16="http://schemas.microsoft.com/office/drawing/2014/main" id="{EBA723B4-613D-41FA-93E8-94173C930F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4" name="Freeform 15">
              <a:extLst>
                <a:ext uri="{FF2B5EF4-FFF2-40B4-BE49-F238E27FC236}">
                  <a16:creationId xmlns:a16="http://schemas.microsoft.com/office/drawing/2014/main" id="{D2693AEC-A60D-40B1-87B3-1EF30A56D4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6">
              <a:extLst>
                <a:ext uri="{FF2B5EF4-FFF2-40B4-BE49-F238E27FC236}">
                  <a16:creationId xmlns:a16="http://schemas.microsoft.com/office/drawing/2014/main" id="{0EFB57B1-129C-4CA5-9513-29226043BF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7">
              <a:extLst>
                <a:ext uri="{FF2B5EF4-FFF2-40B4-BE49-F238E27FC236}">
                  <a16:creationId xmlns:a16="http://schemas.microsoft.com/office/drawing/2014/main" id="{AC89A1FD-35E1-4574-A439-61C20F457D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8">
              <a:extLst>
                <a:ext uri="{FF2B5EF4-FFF2-40B4-BE49-F238E27FC236}">
                  <a16:creationId xmlns:a16="http://schemas.microsoft.com/office/drawing/2014/main" id="{4D55D1DF-59D8-4B47-87C4-FB3A82689A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19">
              <a:extLst>
                <a:ext uri="{FF2B5EF4-FFF2-40B4-BE49-F238E27FC236}">
                  <a16:creationId xmlns:a16="http://schemas.microsoft.com/office/drawing/2014/main" id="{F99FF32E-3548-4B4D-894E-B3A06C12A7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20">
              <a:extLst>
                <a:ext uri="{FF2B5EF4-FFF2-40B4-BE49-F238E27FC236}">
                  <a16:creationId xmlns:a16="http://schemas.microsoft.com/office/drawing/2014/main" id="{5005D0D4-EFA9-4355-BA9B-A7B46F9412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bg1">
                  <a:alpha val="3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45" name="Freeform 21">
              <a:extLst>
                <a:ext uri="{FF2B5EF4-FFF2-40B4-BE49-F238E27FC236}">
                  <a16:creationId xmlns:a16="http://schemas.microsoft.com/office/drawing/2014/main" id="{6350B02F-5937-44B9-83F4-9C970BE963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bg1">
                  <a:alpha val="35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46" name="Freeform 22">
              <a:extLst>
                <a:ext uri="{FF2B5EF4-FFF2-40B4-BE49-F238E27FC236}">
                  <a16:creationId xmlns:a16="http://schemas.microsoft.com/office/drawing/2014/main" id="{F21A245F-C10F-495E-BD0E-CE576C7F0D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23">
              <a:extLst>
                <a:ext uri="{FF2B5EF4-FFF2-40B4-BE49-F238E27FC236}">
                  <a16:creationId xmlns:a16="http://schemas.microsoft.com/office/drawing/2014/main" id="{6F524856-7B56-403B-B504-044710FD54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24">
              <a:extLst>
                <a:ext uri="{FF2B5EF4-FFF2-40B4-BE49-F238E27FC236}">
                  <a16:creationId xmlns:a16="http://schemas.microsoft.com/office/drawing/2014/main" id="{4E6D29BC-894B-4228-9F3F-92037EA396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25">
              <a:extLst>
                <a:ext uri="{FF2B5EF4-FFF2-40B4-BE49-F238E27FC236}">
                  <a16:creationId xmlns:a16="http://schemas.microsoft.com/office/drawing/2014/main" id="{E03B2DC6-DF02-45CB-AC7C-6EBBD359C3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useBgFill="1">
        <p:nvSpPr>
          <p:cNvPr id="33" name="Rectangle 32">
            <a:extLst>
              <a:ext uri="{FF2B5EF4-FFF2-40B4-BE49-F238E27FC236}">
                <a16:creationId xmlns:a16="http://schemas.microsoft.com/office/drawing/2014/main" id="{700D0C16-8549-4373-8B7C-3555082CEA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23664" y="0"/>
            <a:ext cx="10268336" cy="686920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Isosceles Triangle 34">
            <a:extLst>
              <a:ext uri="{FF2B5EF4-FFF2-40B4-BE49-F238E27FC236}">
                <a16:creationId xmlns:a16="http://schemas.microsoft.com/office/drawing/2014/main" id="{C7341777-0F86-4E1E-A07F-2076F00D04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797903" y="954813"/>
            <a:ext cx="300774" cy="259288"/>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3" name="Content Placeholder 2">
            <a:extLst>
              <a:ext uri="{FF2B5EF4-FFF2-40B4-BE49-F238E27FC236}">
                <a16:creationId xmlns:a16="http://schemas.microsoft.com/office/drawing/2014/main" id="{47507A7F-AC50-B522-D7E3-257B861203C9}"/>
              </a:ext>
            </a:extLst>
          </p:cNvPr>
          <p:cNvSpPr>
            <a:spLocks noGrp="1"/>
          </p:cNvSpPr>
          <p:nvPr>
            <p:ph idx="1"/>
          </p:nvPr>
        </p:nvSpPr>
        <p:spPr>
          <a:xfrm>
            <a:off x="2880360" y="2249424"/>
            <a:ext cx="8494014" cy="3803904"/>
          </a:xfrm>
        </p:spPr>
        <p:txBody>
          <a:bodyPr vert="horz" lIns="91440" tIns="45720" rIns="91440" bIns="45720" rtlCol="0">
            <a:normAutofit/>
          </a:bodyPr>
          <a:lstStyle/>
          <a:p>
            <a:pPr marL="0" indent="0">
              <a:buNone/>
            </a:pPr>
            <a:r>
              <a:rPr lang="en-GB" sz="2200">
                <a:ea typeface="+mn-lt"/>
                <a:cs typeface="+mn-lt"/>
              </a:rPr>
              <a:t>Professor Nav Kapur stated that </a:t>
            </a:r>
            <a:r>
              <a:rPr lang="en-GB" sz="2200" i="1">
                <a:ea typeface="+mn-lt"/>
                <a:cs typeface="+mn-lt"/>
              </a:rPr>
              <a:t>“Self-harm can occur at any age and present to any setting</a:t>
            </a:r>
            <a:r>
              <a:rPr lang="en-GB" sz="2200">
                <a:ea typeface="+mn-lt"/>
                <a:cs typeface="+mn-lt"/>
              </a:rPr>
              <a:t>.” Additionally, Dr Paul Chrisp the director of the centre for guidelines at NICE, mentioned: </a:t>
            </a:r>
            <a:r>
              <a:rPr lang="en-GB" sz="2200" i="1">
                <a:ea typeface="+mn-lt"/>
                <a:cs typeface="+mn-lt"/>
              </a:rPr>
              <a:t>“Self-harm is a growing problem and should be everyone’s business to tackle – not just those working in the mental health sector” </a:t>
            </a:r>
            <a:r>
              <a:rPr lang="en-GB" sz="2200">
                <a:ea typeface="+mn-lt"/>
                <a:cs typeface="+mn-lt"/>
              </a:rPr>
              <a:t>(NICE, 2022)</a:t>
            </a:r>
            <a:r>
              <a:rPr lang="en-GB" sz="2200" i="1">
                <a:ea typeface="+mn-lt"/>
                <a:cs typeface="+mn-lt"/>
              </a:rPr>
              <a:t>.</a:t>
            </a:r>
            <a:endParaRPr lang="en-GB" sz="2200">
              <a:ea typeface="+mn-lt"/>
              <a:cs typeface="+mn-lt"/>
            </a:endParaRPr>
          </a:p>
        </p:txBody>
      </p:sp>
      <p:sp>
        <p:nvSpPr>
          <p:cNvPr id="2" name="Slide Number Placeholder 1">
            <a:extLst>
              <a:ext uri="{FF2B5EF4-FFF2-40B4-BE49-F238E27FC236}">
                <a16:creationId xmlns:a16="http://schemas.microsoft.com/office/drawing/2014/main" id="{C2E036A7-F73C-92EA-F7C9-7F82AEB8291D}"/>
              </a:ext>
            </a:extLst>
          </p:cNvPr>
          <p:cNvSpPr>
            <a:spLocks noGrp="1"/>
          </p:cNvSpPr>
          <p:nvPr>
            <p:ph type="sldNum" sz="quarter" idx="12"/>
          </p:nvPr>
        </p:nvSpPr>
        <p:spPr/>
        <p:txBody>
          <a:bodyPr/>
          <a:lstStyle/>
          <a:p>
            <a:fld id="{48F63A3B-78C7-47BE-AE5E-E10140E04643}" type="slidenum">
              <a:rPr lang="en-US" dirty="0"/>
              <a:t>12</a:t>
            </a:fld>
            <a:endParaRPr lang="en-GB"/>
          </a:p>
        </p:txBody>
      </p:sp>
    </p:spTree>
    <p:extLst>
      <p:ext uri="{BB962C8B-B14F-4D97-AF65-F5344CB8AC3E}">
        <p14:creationId xmlns:p14="http://schemas.microsoft.com/office/powerpoint/2010/main" val="243812136"/>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861E99-EB08-F887-3D82-12431A758683}"/>
              </a:ext>
            </a:extLst>
          </p:cNvPr>
          <p:cNvSpPr>
            <a:spLocks noGrp="1"/>
          </p:cNvSpPr>
          <p:nvPr>
            <p:ph type="title"/>
          </p:nvPr>
        </p:nvSpPr>
        <p:spPr>
          <a:ln>
            <a:solidFill>
              <a:schemeClr val="accent2"/>
            </a:solidFill>
          </a:ln>
        </p:spPr>
        <p:txBody>
          <a:bodyPr vert="horz" lIns="91440" tIns="45720" rIns="91440" bIns="45720" rtlCol="0" anchor="ctr">
            <a:noAutofit/>
          </a:bodyPr>
          <a:lstStyle/>
          <a:p>
            <a:pPr algn="ctr"/>
            <a:r>
              <a:rPr lang="en-US" sz="5400" kern="1200" dirty="0">
                <a:latin typeface="+mj-lt"/>
                <a:ea typeface="+mj-ea"/>
                <a:cs typeface="+mj-cs"/>
              </a:rPr>
              <a:t>Conclusion</a:t>
            </a:r>
            <a:r>
              <a:rPr lang="en-US" sz="5400" dirty="0"/>
              <a:t> and Recommendations</a:t>
            </a:r>
            <a:endParaRPr lang="en-US" sz="5400" kern="1200" dirty="0">
              <a:latin typeface="+mj-lt"/>
              <a:ea typeface="+mj-ea"/>
              <a:cs typeface="+mj-cs"/>
            </a:endParaRPr>
          </a:p>
        </p:txBody>
      </p:sp>
      <p:sp>
        <p:nvSpPr>
          <p:cNvPr id="5" name="Text Placeholder 4">
            <a:extLst>
              <a:ext uri="{FF2B5EF4-FFF2-40B4-BE49-F238E27FC236}">
                <a16:creationId xmlns:a16="http://schemas.microsoft.com/office/drawing/2014/main" id="{38319755-BD45-F4A4-A5B0-84256AFC5739}"/>
              </a:ext>
            </a:extLst>
          </p:cNvPr>
          <p:cNvSpPr>
            <a:spLocks noGrp="1"/>
          </p:cNvSpPr>
          <p:nvPr>
            <p:ph type="body" idx="1"/>
          </p:nvPr>
        </p:nvSpPr>
        <p:spPr/>
        <p:txBody>
          <a:bodyPr>
            <a:normAutofit/>
          </a:bodyPr>
          <a:lstStyle/>
          <a:p>
            <a:r>
              <a:rPr lang="en-GB" dirty="0">
                <a:ea typeface="+mn-lt"/>
                <a:cs typeface="+mn-lt"/>
              </a:rPr>
              <a:t>For Anxiety:</a:t>
            </a:r>
            <a:endParaRPr lang="en-GB" b="0" i="1" dirty="0">
              <a:ea typeface="+mn-lt"/>
              <a:cs typeface="+mn-lt"/>
            </a:endParaRPr>
          </a:p>
        </p:txBody>
      </p:sp>
      <p:sp>
        <p:nvSpPr>
          <p:cNvPr id="6" name="Content Placeholder 5">
            <a:extLst>
              <a:ext uri="{FF2B5EF4-FFF2-40B4-BE49-F238E27FC236}">
                <a16:creationId xmlns:a16="http://schemas.microsoft.com/office/drawing/2014/main" id="{AD68359D-5310-7E3D-07B5-9228EEE177FC}"/>
              </a:ext>
            </a:extLst>
          </p:cNvPr>
          <p:cNvSpPr>
            <a:spLocks noGrp="1"/>
          </p:cNvSpPr>
          <p:nvPr>
            <p:ph sz="half" idx="2"/>
          </p:nvPr>
        </p:nvSpPr>
        <p:spPr/>
        <p:txBody>
          <a:bodyPr vert="horz" lIns="91440" tIns="45720" rIns="91440" bIns="45720" rtlCol="0" anchor="t">
            <a:normAutofit/>
          </a:bodyPr>
          <a:lstStyle/>
          <a:p>
            <a:pPr lvl="1"/>
            <a:r>
              <a:rPr lang="en-GB" dirty="0">
                <a:ea typeface="+mn-lt"/>
                <a:cs typeface="+mn-lt"/>
              </a:rPr>
              <a:t>There should be clear information distributed everywhere. </a:t>
            </a:r>
            <a:endParaRPr lang="en-US" dirty="0"/>
          </a:p>
          <a:p>
            <a:pPr lvl="1"/>
            <a:r>
              <a:rPr lang="en-GB" dirty="0">
                <a:ea typeface="+mn-lt"/>
                <a:cs typeface="+mn-lt"/>
              </a:rPr>
              <a:t>Could join courses to understand how to control or calm themselves.</a:t>
            </a:r>
            <a:endParaRPr lang="en-GB"/>
          </a:p>
          <a:p>
            <a:pPr lvl="1"/>
            <a:r>
              <a:rPr lang="en-GB" dirty="0">
                <a:ea typeface="+mn-lt"/>
                <a:cs typeface="+mn-lt"/>
              </a:rPr>
              <a:t>Workplace, schools, etc should have policy in place for people who is suffering with mental health to have time off.</a:t>
            </a:r>
          </a:p>
          <a:p>
            <a:pPr lvl="1"/>
            <a:endParaRPr lang="en-GB" dirty="0">
              <a:ea typeface="+mn-lt"/>
              <a:cs typeface="+mn-lt"/>
            </a:endParaRPr>
          </a:p>
          <a:p>
            <a:endParaRPr lang="en-GB" dirty="0">
              <a:cs typeface="Calibri"/>
            </a:endParaRPr>
          </a:p>
        </p:txBody>
      </p:sp>
      <p:sp>
        <p:nvSpPr>
          <p:cNvPr id="17" name="Text Placeholder 16">
            <a:extLst>
              <a:ext uri="{FF2B5EF4-FFF2-40B4-BE49-F238E27FC236}">
                <a16:creationId xmlns:a16="http://schemas.microsoft.com/office/drawing/2014/main" id="{92959337-D124-0330-8AA5-CB32F517AA8D}"/>
              </a:ext>
            </a:extLst>
          </p:cNvPr>
          <p:cNvSpPr>
            <a:spLocks noGrp="1"/>
          </p:cNvSpPr>
          <p:nvPr>
            <p:ph type="body" sz="quarter" idx="3"/>
          </p:nvPr>
        </p:nvSpPr>
        <p:spPr/>
        <p:txBody>
          <a:bodyPr>
            <a:normAutofit/>
          </a:bodyPr>
          <a:lstStyle/>
          <a:p>
            <a:r>
              <a:rPr lang="en-GB" dirty="0">
                <a:cs typeface="Calibri"/>
              </a:rPr>
              <a:t>For Self-Harm:</a:t>
            </a:r>
          </a:p>
        </p:txBody>
      </p:sp>
      <p:sp>
        <p:nvSpPr>
          <p:cNvPr id="21" name="Content Placeholder 20">
            <a:extLst>
              <a:ext uri="{FF2B5EF4-FFF2-40B4-BE49-F238E27FC236}">
                <a16:creationId xmlns:a16="http://schemas.microsoft.com/office/drawing/2014/main" id="{93255932-40BB-F8FE-64DF-2A5015D25411}"/>
              </a:ext>
            </a:extLst>
          </p:cNvPr>
          <p:cNvSpPr>
            <a:spLocks noGrp="1"/>
          </p:cNvSpPr>
          <p:nvPr>
            <p:ph sz="quarter" idx="4"/>
          </p:nvPr>
        </p:nvSpPr>
        <p:spPr/>
        <p:txBody>
          <a:bodyPr vert="horz" lIns="91440" tIns="45720" rIns="91440" bIns="45720" rtlCol="0" anchor="t">
            <a:normAutofit/>
          </a:bodyPr>
          <a:lstStyle/>
          <a:p>
            <a:r>
              <a:rPr lang="en-GB" sz="2400" dirty="0">
                <a:cs typeface="Calibri"/>
              </a:rPr>
              <a:t>Every business and schools should have individuals who can spot some symptoms for self-harm. Such as having courses or any education which can be taught regarding self-harm and the symptoms.</a:t>
            </a:r>
          </a:p>
          <a:p>
            <a:endParaRPr lang="en-GB" dirty="0">
              <a:cs typeface="Calibri"/>
            </a:endParaRPr>
          </a:p>
        </p:txBody>
      </p:sp>
      <p:sp>
        <p:nvSpPr>
          <p:cNvPr id="3" name="Slide Number Placeholder 2">
            <a:extLst>
              <a:ext uri="{FF2B5EF4-FFF2-40B4-BE49-F238E27FC236}">
                <a16:creationId xmlns:a16="http://schemas.microsoft.com/office/drawing/2014/main" id="{3709F800-7414-F37B-6E05-324C92A6F0DA}"/>
              </a:ext>
            </a:extLst>
          </p:cNvPr>
          <p:cNvSpPr>
            <a:spLocks noGrp="1"/>
          </p:cNvSpPr>
          <p:nvPr>
            <p:ph type="sldNum" sz="quarter" idx="12"/>
          </p:nvPr>
        </p:nvSpPr>
        <p:spPr/>
        <p:txBody>
          <a:bodyPr/>
          <a:lstStyle/>
          <a:p>
            <a:fld id="{48F63A3B-78C7-47BE-AE5E-E10140E04643}" type="slidenum">
              <a:rPr lang="en-US" dirty="0"/>
              <a:t>13</a:t>
            </a:fld>
            <a:endParaRPr lang="en-GB"/>
          </a:p>
        </p:txBody>
      </p:sp>
      <p:sp>
        <p:nvSpPr>
          <p:cNvPr id="4" name="TextBox 3">
            <a:extLst>
              <a:ext uri="{FF2B5EF4-FFF2-40B4-BE49-F238E27FC236}">
                <a16:creationId xmlns:a16="http://schemas.microsoft.com/office/drawing/2014/main" id="{B78D88BD-61D1-081C-0809-C1B5D782F014}"/>
              </a:ext>
            </a:extLst>
          </p:cNvPr>
          <p:cNvSpPr txBox="1"/>
          <p:nvPr/>
        </p:nvSpPr>
        <p:spPr>
          <a:xfrm>
            <a:off x="6553199" y="5133975"/>
            <a:ext cx="4752975" cy="1200329"/>
          </a:xfrm>
          <a:prstGeom prst="rect">
            <a:avLst/>
          </a:prstGeom>
          <a:no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400" b="1" dirty="0">
                <a:solidFill>
                  <a:srgbClr val="C00000"/>
                </a:solidFill>
                <a:latin typeface="Aharoni"/>
                <a:cs typeface="Calibri"/>
              </a:rPr>
              <a:t>By doing this it will reduce pressure for the nurses and the health care</a:t>
            </a:r>
            <a:r>
              <a:rPr lang="en-GB" sz="2400" b="1" dirty="0">
                <a:solidFill>
                  <a:srgbClr val="C00000"/>
                </a:solidFill>
                <a:cs typeface="Calibri"/>
              </a:rPr>
              <a:t>.</a:t>
            </a:r>
            <a:endParaRPr lang="en-US"/>
          </a:p>
        </p:txBody>
      </p:sp>
    </p:spTree>
    <p:extLst>
      <p:ext uri="{BB962C8B-B14F-4D97-AF65-F5344CB8AC3E}">
        <p14:creationId xmlns:p14="http://schemas.microsoft.com/office/powerpoint/2010/main" val="398825103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BBCEED2A-F213-2121-85BB-5FBE6ECDA276}"/>
              </a:ext>
            </a:extLst>
          </p:cNvPr>
          <p:cNvSpPr txBox="1"/>
          <p:nvPr/>
        </p:nvSpPr>
        <p:spPr>
          <a:xfrm>
            <a:off x="647699" y="314325"/>
            <a:ext cx="6276975" cy="707886"/>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4000" dirty="0">
                <a:latin typeface="Aharoni"/>
                <a:cs typeface="Calibri"/>
              </a:rPr>
              <a:t>References</a:t>
            </a:r>
          </a:p>
        </p:txBody>
      </p:sp>
      <p:sp>
        <p:nvSpPr>
          <p:cNvPr id="2" name="TextBox 1">
            <a:extLst>
              <a:ext uri="{FF2B5EF4-FFF2-40B4-BE49-F238E27FC236}">
                <a16:creationId xmlns:a16="http://schemas.microsoft.com/office/drawing/2014/main" id="{1F2F5425-3319-FD9B-A7D3-F82A2D84156D}"/>
              </a:ext>
            </a:extLst>
          </p:cNvPr>
          <p:cNvSpPr txBox="1"/>
          <p:nvPr/>
        </p:nvSpPr>
        <p:spPr>
          <a:xfrm>
            <a:off x="485775" y="1076325"/>
            <a:ext cx="10934700" cy="507831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171450" indent="-171450">
              <a:buFont typeface="Arial" panose="020B0604020202020204" pitchFamily="34" charset="0"/>
              <a:buChar char="•"/>
            </a:pPr>
            <a:r>
              <a:rPr lang="en-GB" sz="1200">
                <a:latin typeface="Arial"/>
                <a:cs typeface="Segoe UI"/>
              </a:rPr>
              <a:t>Gallagher-Ford, L., Koshy Thomas, B., Connor, L., Sinnott, L.T. and Melnyk, B.M</a:t>
            </a:r>
            <a:r>
              <a:rPr lang="en-GB" sz="1200" i="1">
                <a:latin typeface="Arial"/>
                <a:cs typeface="Segoe UI"/>
              </a:rPr>
              <a:t>.</a:t>
            </a:r>
            <a:r>
              <a:rPr lang="en-GB" sz="1200">
                <a:latin typeface="Arial"/>
                <a:cs typeface="Segoe UI"/>
              </a:rPr>
              <a:t> (2020) ‘The Effects of an Intensive Evidence‐Based Practice Educational and Skills Building Program on EBP Competency and Attributes’, </a:t>
            </a:r>
            <a:r>
              <a:rPr lang="en-GB" sz="1200" i="1">
                <a:latin typeface="Arial"/>
                <a:cs typeface="Segoe UI"/>
              </a:rPr>
              <a:t>Worldviews on Evidence-Based Nursing</a:t>
            </a:r>
            <a:r>
              <a:rPr lang="en-GB" sz="1200">
                <a:latin typeface="Arial"/>
                <a:cs typeface="Segoe UI"/>
              </a:rPr>
              <a:t>, 17(1), pp. 71–81. Available at: </a:t>
            </a:r>
            <a:r>
              <a:rPr lang="en-GB" sz="1200">
                <a:latin typeface="Arial"/>
                <a:cs typeface="Segoe UI"/>
                <a:hlinkClick r:id="rId2"/>
              </a:rPr>
              <a:t>https://doi.org/10.1111/wvn.12397</a:t>
            </a:r>
            <a:r>
              <a:rPr lang="en-GB" sz="1200">
                <a:latin typeface="Arial"/>
                <a:cs typeface="Segoe UI"/>
              </a:rPr>
              <a:t>.</a:t>
            </a:r>
            <a:r>
              <a:rPr lang="en-GB" sz="1200">
                <a:latin typeface="Arial"/>
                <a:cs typeface="Arial"/>
              </a:rPr>
              <a:t> </a:t>
            </a:r>
            <a:endParaRPr lang="en-US"/>
          </a:p>
          <a:p>
            <a:pPr marL="171450" indent="-171450">
              <a:buFont typeface="Arial" panose="020B0604020202020204" pitchFamily="34" charset="0"/>
              <a:buChar char="•"/>
            </a:pPr>
            <a:r>
              <a:rPr lang="en-GB" sz="1200">
                <a:latin typeface="Arial"/>
                <a:cs typeface="Segoe UI"/>
              </a:rPr>
              <a:t>Grover, S., Dua, D., Sahoo, S., Mehra, A., Nehra, R. and Chakrabarti, S. (2020) ‘Why all COVID-19 hospitals should have mental health professionals: The importance of mental health in a worldwide crisis!’, </a:t>
            </a:r>
            <a:r>
              <a:rPr lang="en-GB" sz="1200" i="1">
                <a:latin typeface="Arial"/>
                <a:cs typeface="Segoe UI"/>
              </a:rPr>
              <a:t>Asian Journal of Psychiatry</a:t>
            </a:r>
            <a:r>
              <a:rPr lang="en-GB" sz="1200">
                <a:latin typeface="Arial"/>
                <a:cs typeface="Segoe UI"/>
              </a:rPr>
              <a:t>, 51, p. 102147. Available at: https://doi.org/10.1016/j.ajp.2020.102147.</a:t>
            </a:r>
            <a:r>
              <a:rPr lang="en-GB" sz="1200">
                <a:latin typeface="Arial"/>
                <a:cs typeface="Arial"/>
              </a:rPr>
              <a:t> </a:t>
            </a:r>
          </a:p>
          <a:p>
            <a:pPr marL="171450" indent="-171450">
              <a:buFont typeface="Arial" panose="020B0604020202020204" pitchFamily="34" charset="0"/>
              <a:buChar char="•"/>
            </a:pPr>
            <a:r>
              <a:rPr lang="en-GB" sz="1200">
                <a:latin typeface="Arial"/>
                <a:cs typeface="Segoe UI"/>
              </a:rPr>
              <a:t>HC-UK Conferences (2022). </a:t>
            </a:r>
            <a:r>
              <a:rPr lang="en-GB" sz="1200" i="1">
                <a:latin typeface="Arial"/>
                <a:cs typeface="Segoe UI"/>
              </a:rPr>
              <a:t>Record high number of children treated for Mental Health problems in UK</a:t>
            </a:r>
            <a:r>
              <a:rPr lang="en-GB" sz="1200">
                <a:latin typeface="Arial"/>
                <a:cs typeface="Segoe UI"/>
              </a:rPr>
              <a:t>. Available at: </a:t>
            </a:r>
            <a:r>
              <a:rPr lang="en-GB" sz="1200">
                <a:latin typeface="Arial"/>
                <a:cs typeface="Segoe UI"/>
                <a:hlinkClick r:id="rId3"/>
              </a:rPr>
              <a:t>https://www.healthcareconferencesuk.co.uk/news/2022-5-24/record-high-number-of-children-treated-for-mental-health-problems-in-uk</a:t>
            </a:r>
            <a:r>
              <a:rPr lang="en-GB" sz="1200">
                <a:latin typeface="Arial"/>
                <a:cs typeface="Segoe UI"/>
              </a:rPr>
              <a:t> [accessed on 13</a:t>
            </a:r>
            <a:r>
              <a:rPr lang="en-GB" sz="950" baseline="30000">
                <a:latin typeface="Arial"/>
                <a:cs typeface="Segoe UI"/>
              </a:rPr>
              <a:t>th</a:t>
            </a:r>
            <a:r>
              <a:rPr lang="en-GB" sz="1200">
                <a:latin typeface="Arial"/>
                <a:cs typeface="Segoe UI"/>
              </a:rPr>
              <a:t> November 2022].</a:t>
            </a:r>
            <a:r>
              <a:rPr lang="en-GB" sz="1200">
                <a:latin typeface="Arial"/>
                <a:cs typeface="Arial"/>
              </a:rPr>
              <a:t> </a:t>
            </a:r>
          </a:p>
          <a:p>
            <a:pPr marL="171450" indent="-171450">
              <a:buFont typeface="Arial" panose="020B0604020202020204" pitchFamily="34" charset="0"/>
              <a:buChar char="•"/>
            </a:pPr>
            <a:r>
              <a:rPr lang="en-GB" sz="1200">
                <a:latin typeface="Arial"/>
                <a:cs typeface="Segoe UI"/>
              </a:rPr>
              <a:t>Hines, S., Ramsbotham, J. and Coyer, F. (2022) ‘A theory‐based research literacy intervention for nurses: A pilot study’, </a:t>
            </a:r>
            <a:r>
              <a:rPr lang="en-GB" sz="1200" i="1">
                <a:latin typeface="Arial"/>
                <a:cs typeface="Segoe UI"/>
              </a:rPr>
              <a:t>Nursing Forum</a:t>
            </a:r>
            <a:r>
              <a:rPr lang="en-GB" sz="1200">
                <a:latin typeface="Arial"/>
                <a:cs typeface="Segoe UI"/>
              </a:rPr>
              <a:t> [Preprint]. Available at: </a:t>
            </a:r>
            <a:r>
              <a:rPr lang="en-GB" sz="1200">
                <a:latin typeface="Arial"/>
                <a:cs typeface="Segoe UI"/>
                <a:hlinkClick r:id="rId4"/>
              </a:rPr>
              <a:t>https://doi.org/10.1111/nuf.12780</a:t>
            </a:r>
            <a:r>
              <a:rPr lang="en-GB" sz="1200">
                <a:latin typeface="Arial"/>
                <a:cs typeface="Segoe UI"/>
              </a:rPr>
              <a:t>. [accessed on 13</a:t>
            </a:r>
            <a:r>
              <a:rPr lang="en-GB" sz="950" baseline="30000">
                <a:latin typeface="Arial"/>
                <a:cs typeface="Segoe UI"/>
              </a:rPr>
              <a:t>th</a:t>
            </a:r>
            <a:r>
              <a:rPr lang="en-GB" sz="1200">
                <a:latin typeface="Arial"/>
                <a:cs typeface="Segoe UI"/>
              </a:rPr>
              <a:t> November 2022].</a:t>
            </a:r>
            <a:r>
              <a:rPr lang="en-GB" sz="1200">
                <a:latin typeface="Arial"/>
                <a:cs typeface="Arial"/>
              </a:rPr>
              <a:t> </a:t>
            </a:r>
          </a:p>
          <a:p>
            <a:pPr marL="171450" indent="-171450">
              <a:buFont typeface="Arial" panose="020B0604020202020204" pitchFamily="34" charset="0"/>
              <a:buChar char="•"/>
            </a:pPr>
            <a:r>
              <a:rPr lang="en-GB" sz="1200">
                <a:latin typeface="Arial"/>
                <a:cs typeface="Segoe UI"/>
              </a:rPr>
              <a:t>Knapp, M. and Wong, G. (2020), ‘Economics and mental health: the current scenario’. </a:t>
            </a:r>
            <a:r>
              <a:rPr lang="en-GB" sz="1200" i="1">
                <a:latin typeface="Arial"/>
                <a:cs typeface="Segoe UI"/>
              </a:rPr>
              <a:t>World Psychiatry</a:t>
            </a:r>
            <a:r>
              <a:rPr lang="en-GB" sz="1200">
                <a:latin typeface="Arial"/>
                <a:cs typeface="Segoe UI"/>
              </a:rPr>
              <a:t>, 19: 3-14. Available at: </a:t>
            </a:r>
            <a:r>
              <a:rPr lang="en-GB" sz="1200">
                <a:latin typeface="Arial"/>
                <a:cs typeface="Segoe UI"/>
                <a:hlinkClick r:id="rId5"/>
              </a:rPr>
              <a:t>https://doi.org/10.1002/wps.20692</a:t>
            </a:r>
            <a:r>
              <a:rPr lang="en-GB" sz="1200">
                <a:latin typeface="Arial"/>
                <a:cs typeface="Segoe UI"/>
              </a:rPr>
              <a:t> [accessed on 19</a:t>
            </a:r>
            <a:r>
              <a:rPr lang="en-GB" sz="950" baseline="30000">
                <a:latin typeface="Arial"/>
                <a:cs typeface="Segoe UI"/>
              </a:rPr>
              <a:t>th</a:t>
            </a:r>
            <a:r>
              <a:rPr lang="en-GB" sz="1200">
                <a:latin typeface="Arial"/>
                <a:cs typeface="Segoe UI"/>
              </a:rPr>
              <a:t> November 2022].</a:t>
            </a:r>
            <a:r>
              <a:rPr lang="en-GB" sz="1200">
                <a:latin typeface="Arial"/>
                <a:cs typeface="Arial"/>
              </a:rPr>
              <a:t> </a:t>
            </a:r>
          </a:p>
          <a:p>
            <a:pPr marL="171450" indent="-171450">
              <a:buFont typeface="Arial" panose="020B0604020202020204" pitchFamily="34" charset="0"/>
              <a:buChar char="•"/>
            </a:pPr>
            <a:r>
              <a:rPr lang="en-GB" sz="1200">
                <a:latin typeface="Arial"/>
                <a:cs typeface="Segoe UI"/>
              </a:rPr>
              <a:t>Mayo Clinic (2019). </a:t>
            </a:r>
            <a:r>
              <a:rPr lang="en-GB" sz="1200" i="1">
                <a:latin typeface="Arial"/>
                <a:cs typeface="Segoe UI"/>
              </a:rPr>
              <a:t>Mental illness - Symptoms and causes</a:t>
            </a:r>
            <a:r>
              <a:rPr lang="en-GB" sz="1200">
                <a:latin typeface="Arial"/>
                <a:cs typeface="Segoe UI"/>
              </a:rPr>
              <a:t>. Available at: </a:t>
            </a:r>
            <a:r>
              <a:rPr lang="en-GB" sz="1200">
                <a:latin typeface="Arial"/>
                <a:cs typeface="Segoe UI"/>
                <a:hlinkClick r:id="rId6"/>
              </a:rPr>
              <a:t>https://www.mayoclinic.org/diseases-conditions/mental-illness/symptoms-causes/syc-203749688</a:t>
            </a:r>
            <a:r>
              <a:rPr lang="en-GB" sz="1200">
                <a:latin typeface="Arial"/>
                <a:cs typeface="Segoe UI"/>
              </a:rPr>
              <a:t> [accessed on 13</a:t>
            </a:r>
            <a:r>
              <a:rPr lang="en-GB" sz="950" baseline="30000">
                <a:latin typeface="Arial"/>
                <a:cs typeface="Segoe UI"/>
              </a:rPr>
              <a:t>th</a:t>
            </a:r>
            <a:r>
              <a:rPr lang="en-GB" sz="1200">
                <a:latin typeface="Arial"/>
                <a:cs typeface="Segoe UI"/>
              </a:rPr>
              <a:t> November 2022].</a:t>
            </a:r>
            <a:r>
              <a:rPr lang="en-GB" sz="1200">
                <a:latin typeface="Arial"/>
                <a:cs typeface="Arial"/>
              </a:rPr>
              <a:t> </a:t>
            </a:r>
          </a:p>
          <a:p>
            <a:pPr marL="171450" indent="-171450">
              <a:buFont typeface="Arial" panose="020B0604020202020204" pitchFamily="34" charset="0"/>
              <a:buChar char="•"/>
            </a:pPr>
            <a:r>
              <a:rPr lang="en-GB" sz="1200">
                <a:latin typeface="Arial"/>
                <a:cs typeface="Segoe UI"/>
              </a:rPr>
              <a:t>Mental Health Foundation (2022). ‘The truth about self-harm for young people and their friends and families 2’ [PDF] Available at: </a:t>
            </a:r>
            <a:r>
              <a:rPr lang="en-GB" sz="1200">
                <a:latin typeface="Arial"/>
                <a:cs typeface="Segoe UI"/>
                <a:hlinkClick r:id="rId7"/>
              </a:rPr>
              <a:t>https://www.mentalhealth.org.uk/sites/default/files/2022-07/MHF-The-truth-about-self-harm-guide.pdf</a:t>
            </a:r>
            <a:r>
              <a:rPr lang="en-GB" sz="1200">
                <a:latin typeface="Arial"/>
                <a:cs typeface="Segoe UI"/>
              </a:rPr>
              <a:t>.</a:t>
            </a:r>
            <a:r>
              <a:rPr lang="en-GB" sz="1200">
                <a:latin typeface="Arial"/>
                <a:cs typeface="Arial"/>
              </a:rPr>
              <a:t> </a:t>
            </a:r>
          </a:p>
          <a:p>
            <a:pPr marL="171450" indent="-171450">
              <a:buFont typeface="Arial" panose="020B0604020202020204" pitchFamily="34" charset="0"/>
              <a:buChar char="•"/>
            </a:pPr>
            <a:r>
              <a:rPr lang="en-GB" sz="1200">
                <a:latin typeface="Arial"/>
                <a:cs typeface="Segoe UI"/>
              </a:rPr>
              <a:t>NHS (2022) </a:t>
            </a:r>
            <a:r>
              <a:rPr lang="en-GB" sz="1200" i="1">
                <a:latin typeface="Arial"/>
                <a:cs typeface="Segoe UI"/>
              </a:rPr>
              <a:t>Overview - Generalised anxiety disorder in adults </a:t>
            </a:r>
            <a:r>
              <a:rPr lang="en-GB" sz="1200">
                <a:latin typeface="Arial"/>
                <a:cs typeface="Segoe UI"/>
              </a:rPr>
              <a:t>[online] available at: https://www.nhs.uk/mental-health/conditions/generalised-anxiety-disorder/overview/ [accessed: 19th November 2022].</a:t>
            </a:r>
            <a:r>
              <a:rPr lang="en-GB" sz="1200">
                <a:latin typeface="Arial"/>
                <a:cs typeface="Arial"/>
              </a:rPr>
              <a:t> </a:t>
            </a:r>
          </a:p>
          <a:p>
            <a:pPr marL="171450" indent="-171450">
              <a:buFont typeface="Arial" panose="020B0604020202020204" pitchFamily="34" charset="0"/>
              <a:buChar char="•"/>
            </a:pPr>
            <a:r>
              <a:rPr lang="en-GB" sz="1200">
                <a:latin typeface="Arial"/>
                <a:cs typeface="Segoe UI"/>
              </a:rPr>
              <a:t>NICE (2022). </a:t>
            </a:r>
            <a:r>
              <a:rPr lang="en-GB" sz="1200" i="1">
                <a:latin typeface="Arial"/>
                <a:cs typeface="Segoe UI"/>
              </a:rPr>
              <a:t>Self-harm is everyone’s business, NICE says in new draft guideline | News and features | News</a:t>
            </a:r>
            <a:r>
              <a:rPr lang="en-GB" sz="1200">
                <a:latin typeface="Arial"/>
                <a:cs typeface="Segoe UI"/>
              </a:rPr>
              <a:t>. [online] NICE. Available at: </a:t>
            </a:r>
            <a:r>
              <a:rPr lang="en-GB" sz="1200">
                <a:latin typeface="Arial"/>
                <a:cs typeface="Segoe UI"/>
                <a:hlinkClick r:id="rId8"/>
              </a:rPr>
              <a:t>https://www.nice.org.uk/news/article/self-harm-is-everyone-s-business-nice-says-in-new-draft-guideline</a:t>
            </a:r>
            <a:r>
              <a:rPr lang="en-GB" sz="1200">
                <a:latin typeface="Arial"/>
                <a:cs typeface="Segoe UI"/>
              </a:rPr>
              <a:t> [accessed on 24</a:t>
            </a:r>
            <a:r>
              <a:rPr lang="en-GB" sz="950" baseline="30000">
                <a:latin typeface="Arial"/>
                <a:cs typeface="Segoe UI"/>
              </a:rPr>
              <a:t>th</a:t>
            </a:r>
            <a:r>
              <a:rPr lang="en-GB" sz="1200">
                <a:latin typeface="Arial"/>
                <a:cs typeface="Segoe UI"/>
              </a:rPr>
              <a:t> November 2022].</a:t>
            </a:r>
            <a:r>
              <a:rPr lang="en-GB" sz="1200">
                <a:latin typeface="Arial"/>
                <a:cs typeface="Arial"/>
              </a:rPr>
              <a:t> </a:t>
            </a:r>
          </a:p>
          <a:p>
            <a:pPr marL="171450" indent="-171450">
              <a:buFont typeface="Arial" panose="020B0604020202020204" pitchFamily="34" charset="0"/>
              <a:buChar char="•"/>
            </a:pPr>
            <a:r>
              <a:rPr lang="en-GB" sz="1200">
                <a:latin typeface="Arial"/>
                <a:cs typeface="Segoe UI"/>
              </a:rPr>
              <a:t>NSU (2017). </a:t>
            </a:r>
            <a:r>
              <a:rPr lang="en-GB" sz="1200" i="1">
                <a:latin typeface="Arial"/>
                <a:cs typeface="Segoe UI"/>
              </a:rPr>
              <a:t>Why Do Nurses Need Research?</a:t>
            </a:r>
            <a:r>
              <a:rPr lang="en-GB" sz="1200">
                <a:latin typeface="Arial"/>
                <a:cs typeface="Segoe UI"/>
              </a:rPr>
              <a:t> Available at: </a:t>
            </a:r>
            <a:r>
              <a:rPr lang="en-GB" sz="1200">
                <a:latin typeface="Arial"/>
                <a:cs typeface="Segoe UI"/>
                <a:hlinkClick r:id="rId9"/>
              </a:rPr>
              <a:t>https://nursingonline.nsuok.edu/degrees/rn-to-bsn/why-nurses-need-research/</a:t>
            </a:r>
            <a:r>
              <a:rPr lang="en-GB" sz="1200">
                <a:latin typeface="Arial"/>
                <a:cs typeface="Segoe UI"/>
              </a:rPr>
              <a:t> [accessed on 12</a:t>
            </a:r>
            <a:r>
              <a:rPr lang="en-GB" sz="950" baseline="30000">
                <a:latin typeface="Arial"/>
                <a:cs typeface="Segoe UI"/>
              </a:rPr>
              <a:t>th</a:t>
            </a:r>
            <a:r>
              <a:rPr lang="en-GB" sz="1200">
                <a:latin typeface="Arial"/>
                <a:cs typeface="Segoe UI"/>
              </a:rPr>
              <a:t> November 2022].</a:t>
            </a:r>
            <a:r>
              <a:rPr lang="en-GB" sz="1200">
                <a:latin typeface="Arial"/>
                <a:cs typeface="Arial"/>
              </a:rPr>
              <a:t> </a:t>
            </a:r>
          </a:p>
          <a:p>
            <a:pPr marL="171450" indent="-171450">
              <a:buFont typeface="Arial" panose="020B0604020202020204" pitchFamily="34" charset="0"/>
              <a:buChar char="•"/>
            </a:pPr>
            <a:r>
              <a:rPr lang="en-GB" sz="1200">
                <a:latin typeface="Arial"/>
                <a:cs typeface="Segoe UI"/>
              </a:rPr>
              <a:t>ONS (2022). </a:t>
            </a:r>
            <a:r>
              <a:rPr lang="en-GB" sz="1200" i="1">
                <a:latin typeface="Arial"/>
                <a:cs typeface="Segoe UI"/>
              </a:rPr>
              <a:t>Public opinions and social trends, Great Britain - Office for National Statistics</a:t>
            </a:r>
            <a:r>
              <a:rPr lang="en-GB" sz="1200">
                <a:latin typeface="Arial"/>
                <a:cs typeface="Segoe UI"/>
              </a:rPr>
              <a:t>. [online] Available at: </a:t>
            </a:r>
            <a:r>
              <a:rPr lang="en-GB" sz="1200">
                <a:latin typeface="Arial"/>
                <a:cs typeface="Segoe UI"/>
                <a:hlinkClick r:id="rId10"/>
              </a:rPr>
              <a:t>https://www.ons.gov.uk/peoplepopulationandcommunity/wellbeing/bulletins/publicopinionsandsocialtrendsgreatbritain/27aprilto8may2022</a:t>
            </a:r>
            <a:r>
              <a:rPr lang="en-GB" sz="1200">
                <a:latin typeface="Arial"/>
                <a:cs typeface="Segoe UI"/>
              </a:rPr>
              <a:t> [accessed on 20</a:t>
            </a:r>
            <a:r>
              <a:rPr lang="en-GB" sz="950" baseline="30000">
                <a:latin typeface="Arial"/>
                <a:cs typeface="Segoe UI"/>
              </a:rPr>
              <a:t>th</a:t>
            </a:r>
            <a:r>
              <a:rPr lang="en-GB" sz="1200">
                <a:latin typeface="Arial"/>
                <a:cs typeface="Segoe UI"/>
              </a:rPr>
              <a:t> November 2022]. ‌</a:t>
            </a:r>
            <a:r>
              <a:rPr lang="en-GB" sz="1200">
                <a:latin typeface="Arial"/>
                <a:cs typeface="Arial"/>
              </a:rPr>
              <a:t> </a:t>
            </a:r>
          </a:p>
          <a:p>
            <a:pPr marL="171450" indent="-171450">
              <a:buFont typeface="Arial" panose="020B0604020202020204" pitchFamily="34" charset="0"/>
              <a:buChar char="•"/>
            </a:pPr>
            <a:r>
              <a:rPr lang="en-GB" sz="1200">
                <a:latin typeface="Arial"/>
                <a:cs typeface="Segoe UI"/>
              </a:rPr>
              <a:t>Pachkowski, K.S. (2017). ‘Ethical competence and psychiatric and mental health nursing education. Why? What? How?’, </a:t>
            </a:r>
            <a:r>
              <a:rPr lang="en-GB" sz="1200" i="1">
                <a:latin typeface="Arial"/>
                <a:cs typeface="Segoe UI"/>
              </a:rPr>
              <a:t>Journal of Psychiatric and Mental Health Nursing</a:t>
            </a:r>
            <a:r>
              <a:rPr lang="en-GB" sz="1200">
                <a:latin typeface="Arial"/>
                <a:cs typeface="Segoe UI"/>
              </a:rPr>
              <a:t>, 25(1), pp. 60–66. Available at: https://doi.org/10.1111/jpm.12439.</a:t>
            </a:r>
            <a:r>
              <a:rPr lang="en-GB" sz="1200">
                <a:latin typeface="Arial"/>
                <a:cs typeface="Arial"/>
              </a:rPr>
              <a:t> </a:t>
            </a:r>
          </a:p>
        </p:txBody>
      </p:sp>
      <p:sp>
        <p:nvSpPr>
          <p:cNvPr id="3" name="Slide Number Placeholder 2">
            <a:extLst>
              <a:ext uri="{FF2B5EF4-FFF2-40B4-BE49-F238E27FC236}">
                <a16:creationId xmlns:a16="http://schemas.microsoft.com/office/drawing/2014/main" id="{83A0CBF6-DE87-ABDB-03E5-BB83E0D23B5D}"/>
              </a:ext>
            </a:extLst>
          </p:cNvPr>
          <p:cNvSpPr>
            <a:spLocks noGrp="1"/>
          </p:cNvSpPr>
          <p:nvPr>
            <p:ph type="sldNum" sz="quarter" idx="12"/>
          </p:nvPr>
        </p:nvSpPr>
        <p:spPr/>
        <p:txBody>
          <a:bodyPr/>
          <a:lstStyle/>
          <a:p>
            <a:fld id="{48F63A3B-78C7-47BE-AE5E-E10140E04643}" type="slidenum">
              <a:rPr lang="en-US" dirty="0"/>
              <a:t>14</a:t>
            </a:fld>
            <a:endParaRPr lang="en-GB"/>
          </a:p>
        </p:txBody>
      </p:sp>
    </p:spTree>
    <p:extLst>
      <p:ext uri="{BB962C8B-B14F-4D97-AF65-F5344CB8AC3E}">
        <p14:creationId xmlns:p14="http://schemas.microsoft.com/office/powerpoint/2010/main" val="379864019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80F0C430-F425-34F6-1EA0-BF3CBB8F92F1}"/>
              </a:ext>
            </a:extLst>
          </p:cNvPr>
          <p:cNvSpPr>
            <a:spLocks noGrp="1"/>
          </p:cNvSpPr>
          <p:nvPr>
            <p:ph type="sldNum" sz="quarter" idx="12"/>
          </p:nvPr>
        </p:nvSpPr>
        <p:spPr/>
        <p:txBody>
          <a:bodyPr/>
          <a:lstStyle/>
          <a:p>
            <a:fld id="{48F63A3B-78C7-47BE-AE5E-E10140E04643}" type="slidenum">
              <a:rPr lang="en-US" dirty="0"/>
              <a:t>15</a:t>
            </a:fld>
            <a:endParaRPr lang="en-US" dirty="0"/>
          </a:p>
        </p:txBody>
      </p:sp>
      <p:sp>
        <p:nvSpPr>
          <p:cNvPr id="8" name="TextBox 7">
            <a:extLst>
              <a:ext uri="{FF2B5EF4-FFF2-40B4-BE49-F238E27FC236}">
                <a16:creationId xmlns:a16="http://schemas.microsoft.com/office/drawing/2014/main" id="{19578EA1-A27E-3F46-6220-25C6F99D4718}"/>
              </a:ext>
            </a:extLst>
          </p:cNvPr>
          <p:cNvSpPr txBox="1"/>
          <p:nvPr/>
        </p:nvSpPr>
        <p:spPr>
          <a:xfrm>
            <a:off x="1285875" y="2486025"/>
            <a:ext cx="9620250"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dirty="0">
                <a:cs typeface="Calibri"/>
              </a:rPr>
              <a:t>Link to Video Presentation: </a:t>
            </a:r>
            <a:r>
              <a:rPr lang="en-GB" sz="2400" dirty="0">
                <a:ea typeface="+mn-lt"/>
                <a:cs typeface="+mn-lt"/>
                <a:hlinkClick r:id="rId2"/>
              </a:rPr>
              <a:t>Meeting with Tobu Imran Ashraf (2206291)-20221207_215152-Meeting Recording.mp4</a:t>
            </a:r>
            <a:endParaRPr lang="en-GB" sz="2400">
              <a:ea typeface="+mn-lt"/>
              <a:cs typeface="+mn-lt"/>
            </a:endParaRPr>
          </a:p>
        </p:txBody>
      </p:sp>
    </p:spTree>
    <p:extLst>
      <p:ext uri="{BB962C8B-B14F-4D97-AF65-F5344CB8AC3E}">
        <p14:creationId xmlns:p14="http://schemas.microsoft.com/office/powerpoint/2010/main" val="103578932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Office Theme</vt:lpstr>
      <vt:lpstr>Research Findings and Health Promotion Strategies</vt:lpstr>
      <vt:lpstr>Introduction</vt:lpstr>
      <vt:lpstr>Chosen Topic: Mental Health</vt:lpstr>
      <vt:lpstr>Chronic conditions and integrated working: Background</vt:lpstr>
      <vt:lpstr>There are several sorts of mental health issues: </vt:lpstr>
      <vt:lpstr>Limitation</vt:lpstr>
      <vt:lpstr>Mental Health Nurses</vt:lpstr>
      <vt:lpstr>Mental Health Condition: Anxiety</vt:lpstr>
      <vt:lpstr>ONS (2022) found, based on UK adults between April 27 and May 8, 2022</vt:lpstr>
      <vt:lpstr>Mental Health Condition: Self-Harm</vt:lpstr>
      <vt:lpstr>Reasons why an individual engages in Self-Harm</vt:lpstr>
      <vt:lpstr>PowerPoint Presentation</vt:lpstr>
      <vt:lpstr>Conclusion and Recommendations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564</cp:revision>
  <dcterms:created xsi:type="dcterms:W3CDTF">2022-12-05T19:41:16Z</dcterms:created>
  <dcterms:modified xsi:type="dcterms:W3CDTF">2022-12-07T22:20:18Z</dcterms:modified>
</cp:coreProperties>
</file>