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4"/>
  </p:sldMasterIdLst>
  <p:notesMasterIdLst>
    <p:notesMasterId r:id="rId75"/>
  </p:notesMasterIdLst>
  <p:sldIdLst>
    <p:sldId id="294" r:id="rId5"/>
    <p:sldId id="295" r:id="rId6"/>
    <p:sldId id="258" r:id="rId7"/>
    <p:sldId id="259" r:id="rId8"/>
    <p:sldId id="299" r:id="rId9"/>
    <p:sldId id="300" r:id="rId10"/>
    <p:sldId id="301" r:id="rId11"/>
    <p:sldId id="303" r:id="rId12"/>
    <p:sldId id="304" r:id="rId13"/>
    <p:sldId id="305" r:id="rId14"/>
    <p:sldId id="306" r:id="rId15"/>
    <p:sldId id="307" r:id="rId16"/>
    <p:sldId id="308" r:id="rId17"/>
    <p:sldId id="309" r:id="rId18"/>
    <p:sldId id="310" r:id="rId19"/>
    <p:sldId id="311" r:id="rId20"/>
    <p:sldId id="312" r:id="rId21"/>
    <p:sldId id="296" r:id="rId22"/>
    <p:sldId id="313" r:id="rId23"/>
    <p:sldId id="314" r:id="rId24"/>
    <p:sldId id="316" r:id="rId25"/>
    <p:sldId id="281" r:id="rId26"/>
    <p:sldId id="317" r:id="rId27"/>
    <p:sldId id="318" r:id="rId28"/>
    <p:sldId id="283" r:id="rId29"/>
    <p:sldId id="315" r:id="rId30"/>
    <p:sldId id="328" r:id="rId31"/>
    <p:sldId id="323" r:id="rId32"/>
    <p:sldId id="324" r:id="rId33"/>
    <p:sldId id="325" r:id="rId34"/>
    <p:sldId id="326" r:id="rId35"/>
    <p:sldId id="298" r:id="rId36"/>
    <p:sldId id="327" r:id="rId37"/>
    <p:sldId id="263" r:id="rId38"/>
    <p:sldId id="287" r:id="rId39"/>
    <p:sldId id="264" r:id="rId40"/>
    <p:sldId id="338" r:id="rId41"/>
    <p:sldId id="339" r:id="rId42"/>
    <p:sldId id="340" r:id="rId43"/>
    <p:sldId id="341" r:id="rId44"/>
    <p:sldId id="271" r:id="rId45"/>
    <p:sldId id="275" r:id="rId46"/>
    <p:sldId id="289" r:id="rId47"/>
    <p:sldId id="342" r:id="rId48"/>
    <p:sldId id="343" r:id="rId49"/>
    <p:sldId id="285" r:id="rId50"/>
    <p:sldId id="286" r:id="rId51"/>
    <p:sldId id="344" r:id="rId52"/>
    <p:sldId id="346" r:id="rId53"/>
    <p:sldId id="345" r:id="rId54"/>
    <p:sldId id="347" r:id="rId55"/>
    <p:sldId id="352" r:id="rId56"/>
    <p:sldId id="356" r:id="rId57"/>
    <p:sldId id="354" r:id="rId58"/>
    <p:sldId id="349" r:id="rId59"/>
    <p:sldId id="348" r:id="rId60"/>
    <p:sldId id="351" r:id="rId61"/>
    <p:sldId id="357" r:id="rId62"/>
    <p:sldId id="358" r:id="rId63"/>
    <p:sldId id="350" r:id="rId64"/>
    <p:sldId id="366" r:id="rId65"/>
    <p:sldId id="355" r:id="rId66"/>
    <p:sldId id="359" r:id="rId67"/>
    <p:sldId id="360" r:id="rId68"/>
    <p:sldId id="361" r:id="rId69"/>
    <p:sldId id="362" r:id="rId70"/>
    <p:sldId id="363" r:id="rId71"/>
    <p:sldId id="364" r:id="rId72"/>
    <p:sldId id="365" r:id="rId73"/>
    <p:sldId id="293" r:id="rId74"/>
  </p:sldIdLst>
  <p:sldSz cx="12192000" cy="6858000"/>
  <p:notesSz cx="6669088" cy="97536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9B353F9-95E8-4A0D-839A-E7A1AE8FF6D9}" v="122" dt="2021-03-19T11:09:16.481"/>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204" autoAdjust="0"/>
    <p:restoredTop sz="94660"/>
  </p:normalViewPr>
  <p:slideViewPr>
    <p:cSldViewPr snapToGrid="0">
      <p:cViewPr varScale="1">
        <p:scale>
          <a:sx n="75" d="100"/>
          <a:sy n="75" d="100"/>
        </p:scale>
        <p:origin x="77" y="187"/>
      </p:cViewPr>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2.xml"/><Relationship Id="rId21" Type="http://schemas.openxmlformats.org/officeDocument/2006/relationships/slide" Target="slides/slide17.xml"/><Relationship Id="rId42" Type="http://schemas.openxmlformats.org/officeDocument/2006/relationships/slide" Target="slides/slide38.xml"/><Relationship Id="rId47" Type="http://schemas.openxmlformats.org/officeDocument/2006/relationships/slide" Target="slides/slide43.xml"/><Relationship Id="rId63" Type="http://schemas.openxmlformats.org/officeDocument/2006/relationships/slide" Target="slides/slide59.xml"/><Relationship Id="rId68" Type="http://schemas.openxmlformats.org/officeDocument/2006/relationships/slide" Target="slides/slide64.xml"/><Relationship Id="rId16" Type="http://schemas.openxmlformats.org/officeDocument/2006/relationships/slide" Target="slides/slide12.xml"/><Relationship Id="rId11" Type="http://schemas.openxmlformats.org/officeDocument/2006/relationships/slide" Target="slides/slide7.xml"/><Relationship Id="rId32" Type="http://schemas.openxmlformats.org/officeDocument/2006/relationships/slide" Target="slides/slide28.xml"/><Relationship Id="rId37" Type="http://schemas.openxmlformats.org/officeDocument/2006/relationships/slide" Target="slides/slide33.xml"/><Relationship Id="rId53" Type="http://schemas.openxmlformats.org/officeDocument/2006/relationships/slide" Target="slides/slide49.xml"/><Relationship Id="rId58" Type="http://schemas.openxmlformats.org/officeDocument/2006/relationships/slide" Target="slides/slide54.xml"/><Relationship Id="rId74" Type="http://schemas.openxmlformats.org/officeDocument/2006/relationships/slide" Target="slides/slide70.xml"/><Relationship Id="rId79" Type="http://schemas.openxmlformats.org/officeDocument/2006/relationships/tableStyles" Target="tableStyles.xml"/><Relationship Id="rId5" Type="http://schemas.openxmlformats.org/officeDocument/2006/relationships/slide" Target="slides/slide1.xml"/><Relationship Id="rId61" Type="http://schemas.openxmlformats.org/officeDocument/2006/relationships/slide" Target="slides/slide57.xml"/><Relationship Id="rId19" Type="http://schemas.openxmlformats.org/officeDocument/2006/relationships/slide" Target="slides/slide1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slide" Target="slides/slide44.xml"/><Relationship Id="rId56" Type="http://schemas.openxmlformats.org/officeDocument/2006/relationships/slide" Target="slides/slide52.xml"/><Relationship Id="rId64" Type="http://schemas.openxmlformats.org/officeDocument/2006/relationships/slide" Target="slides/slide60.xml"/><Relationship Id="rId69" Type="http://schemas.openxmlformats.org/officeDocument/2006/relationships/slide" Target="slides/slide65.xml"/><Relationship Id="rId77" Type="http://schemas.openxmlformats.org/officeDocument/2006/relationships/viewProps" Target="viewProps.xml"/><Relationship Id="rId8" Type="http://schemas.openxmlformats.org/officeDocument/2006/relationships/slide" Target="slides/slide4.xml"/><Relationship Id="rId51" Type="http://schemas.openxmlformats.org/officeDocument/2006/relationships/slide" Target="slides/slide47.xml"/><Relationship Id="rId72" Type="http://schemas.openxmlformats.org/officeDocument/2006/relationships/slide" Target="slides/slide68.xml"/><Relationship Id="rId80" Type="http://schemas.microsoft.com/office/2016/11/relationships/changesInfo" Target="changesInfos/changesInfo1.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slide" Target="slides/slide42.xml"/><Relationship Id="rId59" Type="http://schemas.openxmlformats.org/officeDocument/2006/relationships/slide" Target="slides/slide55.xml"/><Relationship Id="rId67" Type="http://schemas.openxmlformats.org/officeDocument/2006/relationships/slide" Target="slides/slide63.xml"/><Relationship Id="rId20" Type="http://schemas.openxmlformats.org/officeDocument/2006/relationships/slide" Target="slides/slide16.xml"/><Relationship Id="rId41" Type="http://schemas.openxmlformats.org/officeDocument/2006/relationships/slide" Target="slides/slide37.xml"/><Relationship Id="rId54" Type="http://schemas.openxmlformats.org/officeDocument/2006/relationships/slide" Target="slides/slide50.xml"/><Relationship Id="rId62" Type="http://schemas.openxmlformats.org/officeDocument/2006/relationships/slide" Target="slides/slide58.xml"/><Relationship Id="rId70" Type="http://schemas.openxmlformats.org/officeDocument/2006/relationships/slide" Target="slides/slide66.xml"/><Relationship Id="rId75" Type="http://schemas.openxmlformats.org/officeDocument/2006/relationships/notesMaster" Target="notesMasters/notesMaster1.xml"/><Relationship Id="rId1" Type="http://schemas.openxmlformats.org/officeDocument/2006/relationships/customXml" Target="../customXml/item1.xml"/><Relationship Id="rId6" Type="http://schemas.openxmlformats.org/officeDocument/2006/relationships/slide" Target="slides/slide2.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slide" Target="slides/slide45.xml"/><Relationship Id="rId57" Type="http://schemas.openxmlformats.org/officeDocument/2006/relationships/slide" Target="slides/slide53.xml"/><Relationship Id="rId10" Type="http://schemas.openxmlformats.org/officeDocument/2006/relationships/slide" Target="slides/slide6.xml"/><Relationship Id="rId31" Type="http://schemas.openxmlformats.org/officeDocument/2006/relationships/slide" Target="slides/slide27.xml"/><Relationship Id="rId44" Type="http://schemas.openxmlformats.org/officeDocument/2006/relationships/slide" Target="slides/slide40.xml"/><Relationship Id="rId52" Type="http://schemas.openxmlformats.org/officeDocument/2006/relationships/slide" Target="slides/slide48.xml"/><Relationship Id="rId60" Type="http://schemas.openxmlformats.org/officeDocument/2006/relationships/slide" Target="slides/slide56.xml"/><Relationship Id="rId65" Type="http://schemas.openxmlformats.org/officeDocument/2006/relationships/slide" Target="slides/slide61.xml"/><Relationship Id="rId73" Type="http://schemas.openxmlformats.org/officeDocument/2006/relationships/slide" Target="slides/slide69.xml"/><Relationship Id="rId78" Type="http://schemas.openxmlformats.org/officeDocument/2006/relationships/theme" Target="theme/theme1.xml"/><Relationship Id="rId81" Type="http://schemas.microsoft.com/office/2015/10/relationships/revisionInfo" Target="revisionInfo.xml"/><Relationship Id="rId4" Type="http://schemas.openxmlformats.org/officeDocument/2006/relationships/slideMaster" Target="slideMasters/slideMaster1.xml"/><Relationship Id="rId9" Type="http://schemas.openxmlformats.org/officeDocument/2006/relationships/slide" Target="slides/slide5.xml"/><Relationship Id="rId13" Type="http://schemas.openxmlformats.org/officeDocument/2006/relationships/slide" Target="slides/slide9.xml"/><Relationship Id="rId18" Type="http://schemas.openxmlformats.org/officeDocument/2006/relationships/slide" Target="slides/slide14.xml"/><Relationship Id="rId39" Type="http://schemas.openxmlformats.org/officeDocument/2006/relationships/slide" Target="slides/slide35.xml"/><Relationship Id="rId34" Type="http://schemas.openxmlformats.org/officeDocument/2006/relationships/slide" Target="slides/slide30.xml"/><Relationship Id="rId50" Type="http://schemas.openxmlformats.org/officeDocument/2006/relationships/slide" Target="slides/slide46.xml"/><Relationship Id="rId55" Type="http://schemas.openxmlformats.org/officeDocument/2006/relationships/slide" Target="slides/slide51.xml"/><Relationship Id="rId76" Type="http://schemas.openxmlformats.org/officeDocument/2006/relationships/presProps" Target="presProps.xml"/><Relationship Id="rId7" Type="http://schemas.openxmlformats.org/officeDocument/2006/relationships/slide" Target="slides/slide3.xml"/><Relationship Id="rId71" Type="http://schemas.openxmlformats.org/officeDocument/2006/relationships/slide" Target="slides/slide67.xml"/><Relationship Id="rId2" Type="http://schemas.openxmlformats.org/officeDocument/2006/relationships/customXml" Target="../customXml/item2.xml"/><Relationship Id="rId29" Type="http://schemas.openxmlformats.org/officeDocument/2006/relationships/slide" Target="slides/slide25.xml"/><Relationship Id="rId24" Type="http://schemas.openxmlformats.org/officeDocument/2006/relationships/slide" Target="slides/slide20.xml"/><Relationship Id="rId40" Type="http://schemas.openxmlformats.org/officeDocument/2006/relationships/slide" Target="slides/slide36.xml"/><Relationship Id="rId45" Type="http://schemas.openxmlformats.org/officeDocument/2006/relationships/slide" Target="slides/slide41.xml"/><Relationship Id="rId66" Type="http://schemas.openxmlformats.org/officeDocument/2006/relationships/slide" Target="slides/slide62.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lexander" userId="60900361-c968-457a-be84-5b7d7c948694" providerId="ADAL" clId="{59B353F9-95E8-4A0D-839A-E7A1AE8FF6D9}"/>
    <pc:docChg chg="undo custSel addSld delSld modSld sldOrd">
      <pc:chgData name="Alexander" userId="60900361-c968-457a-be84-5b7d7c948694" providerId="ADAL" clId="{59B353F9-95E8-4A0D-839A-E7A1AE8FF6D9}" dt="2021-03-19T11:08:39.736" v="8322" actId="790"/>
      <pc:docMkLst>
        <pc:docMk/>
      </pc:docMkLst>
      <pc:sldChg chg="del">
        <pc:chgData name="Alexander" userId="60900361-c968-457a-be84-5b7d7c948694" providerId="ADAL" clId="{59B353F9-95E8-4A0D-839A-E7A1AE8FF6D9}" dt="2021-03-18T12:47:10.046" v="4205" actId="47"/>
        <pc:sldMkLst>
          <pc:docMk/>
          <pc:sldMk cId="3710317586" sldId="256"/>
        </pc:sldMkLst>
      </pc:sldChg>
      <pc:sldChg chg="modSp mod">
        <pc:chgData name="Alexander" userId="60900361-c968-457a-be84-5b7d7c948694" providerId="ADAL" clId="{59B353F9-95E8-4A0D-839A-E7A1AE8FF6D9}" dt="2021-03-18T19:35:22.219" v="8316" actId="1076"/>
        <pc:sldMkLst>
          <pc:docMk/>
          <pc:sldMk cId="353931974" sldId="258"/>
        </pc:sldMkLst>
        <pc:spChg chg="mod">
          <ac:chgData name="Alexander" userId="60900361-c968-457a-be84-5b7d7c948694" providerId="ADAL" clId="{59B353F9-95E8-4A0D-839A-E7A1AE8FF6D9}" dt="2021-03-18T10:10:09.836" v="228" actId="207"/>
          <ac:spMkLst>
            <pc:docMk/>
            <pc:sldMk cId="353931974" sldId="258"/>
            <ac:spMk id="2" creationId="{00000000-0000-0000-0000-000000000000}"/>
          </ac:spMkLst>
        </pc:spChg>
        <pc:picChg chg="mod">
          <ac:chgData name="Alexander" userId="60900361-c968-457a-be84-5b7d7c948694" providerId="ADAL" clId="{59B353F9-95E8-4A0D-839A-E7A1AE8FF6D9}" dt="2021-03-18T19:35:22.219" v="8316" actId="1076"/>
          <ac:picMkLst>
            <pc:docMk/>
            <pc:sldMk cId="353931974" sldId="258"/>
            <ac:picMk id="5" creationId="{ABABA7FE-7035-4E9A-84E2-6E5FD24EC108}"/>
          </ac:picMkLst>
        </pc:picChg>
      </pc:sldChg>
      <pc:sldChg chg="modSp mod ord">
        <pc:chgData name="Alexander" userId="60900361-c968-457a-be84-5b7d7c948694" providerId="ADAL" clId="{59B353F9-95E8-4A0D-839A-E7A1AE8FF6D9}" dt="2021-03-18T10:22:18.583" v="908" actId="404"/>
        <pc:sldMkLst>
          <pc:docMk/>
          <pc:sldMk cId="3131853036" sldId="259"/>
        </pc:sldMkLst>
        <pc:spChg chg="mod">
          <ac:chgData name="Alexander" userId="60900361-c968-457a-be84-5b7d7c948694" providerId="ADAL" clId="{59B353F9-95E8-4A0D-839A-E7A1AE8FF6D9}" dt="2021-03-18T10:10:33.606" v="229" actId="255"/>
          <ac:spMkLst>
            <pc:docMk/>
            <pc:sldMk cId="3131853036" sldId="259"/>
            <ac:spMk id="2" creationId="{00000000-0000-0000-0000-000000000000}"/>
          </ac:spMkLst>
        </pc:spChg>
        <pc:spChg chg="mod">
          <ac:chgData name="Alexander" userId="60900361-c968-457a-be84-5b7d7c948694" providerId="ADAL" clId="{59B353F9-95E8-4A0D-839A-E7A1AE8FF6D9}" dt="2021-03-18T10:22:18.583" v="908" actId="404"/>
          <ac:spMkLst>
            <pc:docMk/>
            <pc:sldMk cId="3131853036" sldId="259"/>
            <ac:spMk id="3" creationId="{00000000-0000-0000-0000-000000000000}"/>
          </ac:spMkLst>
        </pc:spChg>
      </pc:sldChg>
      <pc:sldChg chg="del">
        <pc:chgData name="Alexander" userId="60900361-c968-457a-be84-5b7d7c948694" providerId="ADAL" clId="{59B353F9-95E8-4A0D-839A-E7A1AE8FF6D9}" dt="2021-03-18T12:48:27.170" v="4300" actId="47"/>
        <pc:sldMkLst>
          <pc:docMk/>
          <pc:sldMk cId="2930800753" sldId="260"/>
        </pc:sldMkLst>
      </pc:sldChg>
      <pc:sldChg chg="del">
        <pc:chgData name="Alexander" userId="60900361-c968-457a-be84-5b7d7c948694" providerId="ADAL" clId="{59B353F9-95E8-4A0D-839A-E7A1AE8FF6D9}" dt="2021-03-18T12:48:32.838" v="4301" actId="47"/>
        <pc:sldMkLst>
          <pc:docMk/>
          <pc:sldMk cId="221051192" sldId="261"/>
        </pc:sldMkLst>
      </pc:sldChg>
      <pc:sldChg chg="del ord">
        <pc:chgData name="Alexander" userId="60900361-c968-457a-be84-5b7d7c948694" providerId="ADAL" clId="{59B353F9-95E8-4A0D-839A-E7A1AE8FF6D9}" dt="2021-03-18T12:47:08.904" v="4203" actId="47"/>
        <pc:sldMkLst>
          <pc:docMk/>
          <pc:sldMk cId="4035548003" sldId="262"/>
        </pc:sldMkLst>
      </pc:sldChg>
      <pc:sldChg chg="addSp delSp modSp mod ord">
        <pc:chgData name="Alexander" userId="60900361-c968-457a-be84-5b7d7c948694" providerId="ADAL" clId="{59B353F9-95E8-4A0D-839A-E7A1AE8FF6D9}" dt="2021-03-18T12:42:46.705" v="4166" actId="21"/>
        <pc:sldMkLst>
          <pc:docMk/>
          <pc:sldMk cId="3481866814" sldId="263"/>
        </pc:sldMkLst>
        <pc:picChg chg="add mod modCrop">
          <ac:chgData name="Alexander" userId="60900361-c968-457a-be84-5b7d7c948694" providerId="ADAL" clId="{59B353F9-95E8-4A0D-839A-E7A1AE8FF6D9}" dt="2021-03-18T12:37:17.968" v="4123" actId="14100"/>
          <ac:picMkLst>
            <pc:docMk/>
            <pc:sldMk cId="3481866814" sldId="263"/>
            <ac:picMk id="4" creationId="{24D05C9E-1B27-4724-ADB2-1FF14531CAFD}"/>
          </ac:picMkLst>
        </pc:picChg>
        <pc:picChg chg="mod">
          <ac:chgData name="Alexander" userId="60900361-c968-457a-be84-5b7d7c948694" providerId="ADAL" clId="{59B353F9-95E8-4A0D-839A-E7A1AE8FF6D9}" dt="2021-03-18T12:37:01.455" v="4117" actId="1076"/>
          <ac:picMkLst>
            <pc:docMk/>
            <pc:sldMk cId="3481866814" sldId="263"/>
            <ac:picMk id="6" creationId="{00000000-0000-0000-0000-000000000000}"/>
          </ac:picMkLst>
        </pc:picChg>
        <pc:picChg chg="add del mod">
          <ac:chgData name="Alexander" userId="60900361-c968-457a-be84-5b7d7c948694" providerId="ADAL" clId="{59B353F9-95E8-4A0D-839A-E7A1AE8FF6D9}" dt="2021-03-18T12:42:46.705" v="4166" actId="21"/>
          <ac:picMkLst>
            <pc:docMk/>
            <pc:sldMk cId="3481866814" sldId="263"/>
            <ac:picMk id="7" creationId="{BF36A46A-5B64-4451-AE5A-97B6CB76AC9A}"/>
          </ac:picMkLst>
        </pc:picChg>
      </pc:sldChg>
      <pc:sldChg chg="ord">
        <pc:chgData name="Alexander" userId="60900361-c968-457a-be84-5b7d7c948694" providerId="ADAL" clId="{59B353F9-95E8-4A0D-839A-E7A1AE8FF6D9}" dt="2021-03-18T12:42:27.073" v="4161"/>
        <pc:sldMkLst>
          <pc:docMk/>
          <pc:sldMk cId="1053524397" sldId="264"/>
        </pc:sldMkLst>
      </pc:sldChg>
      <pc:sldChg chg="del">
        <pc:chgData name="Alexander" userId="60900361-c968-457a-be84-5b7d7c948694" providerId="ADAL" clId="{59B353F9-95E8-4A0D-839A-E7A1AE8FF6D9}" dt="2021-03-18T12:47:09.506" v="4204" actId="47"/>
        <pc:sldMkLst>
          <pc:docMk/>
          <pc:sldMk cId="499069373" sldId="265"/>
        </pc:sldMkLst>
      </pc:sldChg>
      <pc:sldChg chg="del">
        <pc:chgData name="Alexander" userId="60900361-c968-457a-be84-5b7d7c948694" providerId="ADAL" clId="{59B353F9-95E8-4A0D-839A-E7A1AE8FF6D9}" dt="2021-03-18T12:47:08.185" v="4202" actId="47"/>
        <pc:sldMkLst>
          <pc:docMk/>
          <pc:sldMk cId="1984122529" sldId="267"/>
        </pc:sldMkLst>
      </pc:sldChg>
      <pc:sldChg chg="del">
        <pc:chgData name="Alexander" userId="60900361-c968-457a-be84-5b7d7c948694" providerId="ADAL" clId="{59B353F9-95E8-4A0D-839A-E7A1AE8FF6D9}" dt="2021-03-18T12:40:03.056" v="4139" actId="47"/>
        <pc:sldMkLst>
          <pc:docMk/>
          <pc:sldMk cId="3299306527" sldId="268"/>
        </pc:sldMkLst>
      </pc:sldChg>
      <pc:sldChg chg="addSp delSp modSp del mod">
        <pc:chgData name="Alexander" userId="60900361-c968-457a-be84-5b7d7c948694" providerId="ADAL" clId="{59B353F9-95E8-4A0D-839A-E7A1AE8FF6D9}" dt="2021-03-18T12:22:53.412" v="3879" actId="47"/>
        <pc:sldMkLst>
          <pc:docMk/>
          <pc:sldMk cId="2748807959" sldId="269"/>
        </pc:sldMkLst>
        <pc:spChg chg="add mod">
          <ac:chgData name="Alexander" userId="60900361-c968-457a-be84-5b7d7c948694" providerId="ADAL" clId="{59B353F9-95E8-4A0D-839A-E7A1AE8FF6D9}" dt="2021-03-18T12:05:43.415" v="3668" actId="21"/>
          <ac:spMkLst>
            <pc:docMk/>
            <pc:sldMk cId="2748807959" sldId="269"/>
            <ac:spMk id="6" creationId="{CF2AEBA3-214B-4006-8354-6828B07EEE82}"/>
          </ac:spMkLst>
        </pc:spChg>
        <pc:picChg chg="del mod">
          <ac:chgData name="Alexander" userId="60900361-c968-457a-be84-5b7d7c948694" providerId="ADAL" clId="{59B353F9-95E8-4A0D-839A-E7A1AE8FF6D9}" dt="2021-03-18T12:05:43.415" v="3668" actId="21"/>
          <ac:picMkLst>
            <pc:docMk/>
            <pc:sldMk cId="2748807959" sldId="269"/>
            <ac:picMk id="4" creationId="{00000000-0000-0000-0000-000000000000}"/>
          </ac:picMkLst>
        </pc:picChg>
        <pc:picChg chg="mod">
          <ac:chgData name="Alexander" userId="60900361-c968-457a-be84-5b7d7c948694" providerId="ADAL" clId="{59B353F9-95E8-4A0D-839A-E7A1AE8FF6D9}" dt="2021-03-18T12:05:39.371" v="3667" actId="1076"/>
          <ac:picMkLst>
            <pc:docMk/>
            <pc:sldMk cId="2748807959" sldId="269"/>
            <ac:picMk id="5" creationId="{00000000-0000-0000-0000-000000000000}"/>
          </ac:picMkLst>
        </pc:picChg>
      </pc:sldChg>
      <pc:sldChg chg="del">
        <pc:chgData name="Alexander" userId="60900361-c968-457a-be84-5b7d7c948694" providerId="ADAL" clId="{59B353F9-95E8-4A0D-839A-E7A1AE8FF6D9}" dt="2021-03-18T12:47:10.541" v="4206" actId="47"/>
        <pc:sldMkLst>
          <pc:docMk/>
          <pc:sldMk cId="2903092410" sldId="270"/>
        </pc:sldMkLst>
      </pc:sldChg>
      <pc:sldChg chg="modSp add mod">
        <pc:chgData name="Alexander" userId="60900361-c968-457a-be84-5b7d7c948694" providerId="ADAL" clId="{59B353F9-95E8-4A0D-839A-E7A1AE8FF6D9}" dt="2021-03-18T12:46:30.879" v="4182" actId="1076"/>
        <pc:sldMkLst>
          <pc:docMk/>
          <pc:sldMk cId="2010787984" sldId="271"/>
        </pc:sldMkLst>
        <pc:picChg chg="mod">
          <ac:chgData name="Alexander" userId="60900361-c968-457a-be84-5b7d7c948694" providerId="ADAL" clId="{59B353F9-95E8-4A0D-839A-E7A1AE8FF6D9}" dt="2021-03-18T12:46:30.879" v="4182" actId="1076"/>
          <ac:picMkLst>
            <pc:docMk/>
            <pc:sldMk cId="2010787984" sldId="271"/>
            <ac:picMk id="10" creationId="{00000000-0000-0000-0000-000000000000}"/>
          </ac:picMkLst>
        </pc:picChg>
      </pc:sldChg>
      <pc:sldChg chg="del">
        <pc:chgData name="Alexander" userId="60900361-c968-457a-be84-5b7d7c948694" providerId="ADAL" clId="{59B353F9-95E8-4A0D-839A-E7A1AE8FF6D9}" dt="2021-03-18T12:39:14.826" v="4134" actId="47"/>
        <pc:sldMkLst>
          <pc:docMk/>
          <pc:sldMk cId="3995487832" sldId="271"/>
        </pc:sldMkLst>
      </pc:sldChg>
      <pc:sldChg chg="del">
        <pc:chgData name="Alexander" userId="60900361-c968-457a-be84-5b7d7c948694" providerId="ADAL" clId="{59B353F9-95E8-4A0D-839A-E7A1AE8FF6D9}" dt="2021-03-18T12:39:15.510" v="4135" actId="47"/>
        <pc:sldMkLst>
          <pc:docMk/>
          <pc:sldMk cId="10673537" sldId="272"/>
        </pc:sldMkLst>
      </pc:sldChg>
      <pc:sldChg chg="del">
        <pc:chgData name="Alexander" userId="60900361-c968-457a-be84-5b7d7c948694" providerId="ADAL" clId="{59B353F9-95E8-4A0D-839A-E7A1AE8FF6D9}" dt="2021-03-18T18:24:19.425" v="6604" actId="47"/>
        <pc:sldMkLst>
          <pc:docMk/>
          <pc:sldMk cId="3381813761" sldId="273"/>
        </pc:sldMkLst>
      </pc:sldChg>
      <pc:sldChg chg="add del">
        <pc:chgData name="Alexander" userId="60900361-c968-457a-be84-5b7d7c948694" providerId="ADAL" clId="{59B353F9-95E8-4A0D-839A-E7A1AE8FF6D9}" dt="2021-03-18T19:05:28.671" v="7372" actId="47"/>
        <pc:sldMkLst>
          <pc:docMk/>
          <pc:sldMk cId="2129453266" sldId="274"/>
        </pc:sldMkLst>
      </pc:sldChg>
      <pc:sldChg chg="addSp delSp modSp mod modClrScheme chgLayout">
        <pc:chgData name="Alexander" userId="60900361-c968-457a-be84-5b7d7c948694" providerId="ADAL" clId="{59B353F9-95E8-4A0D-839A-E7A1AE8FF6D9}" dt="2021-03-18T12:56:11.735" v="4429" actId="14100"/>
        <pc:sldMkLst>
          <pc:docMk/>
          <pc:sldMk cId="2929465523" sldId="275"/>
        </pc:sldMkLst>
        <pc:spChg chg="add mod ord">
          <ac:chgData name="Alexander" userId="60900361-c968-457a-be84-5b7d7c948694" providerId="ADAL" clId="{59B353F9-95E8-4A0D-839A-E7A1AE8FF6D9}" dt="2021-03-18T12:55:40.535" v="4424" actId="1076"/>
          <ac:spMkLst>
            <pc:docMk/>
            <pc:sldMk cId="2929465523" sldId="275"/>
            <ac:spMk id="3" creationId="{B5BFFF57-44D7-49EB-8419-0CF36B81B5B2}"/>
          </ac:spMkLst>
        </pc:spChg>
        <pc:spChg chg="add del mod ord">
          <ac:chgData name="Alexander" userId="60900361-c968-457a-be84-5b7d7c948694" providerId="ADAL" clId="{59B353F9-95E8-4A0D-839A-E7A1AE8FF6D9}" dt="2021-03-18T12:56:04.336" v="4425" actId="22"/>
          <ac:spMkLst>
            <pc:docMk/>
            <pc:sldMk cId="2929465523" sldId="275"/>
            <ac:spMk id="4" creationId="{C2E1DCCB-0FDD-468A-B960-8EC12DD683EF}"/>
          </ac:spMkLst>
        </pc:spChg>
        <pc:spChg chg="mod">
          <ac:chgData name="Alexander" userId="60900361-c968-457a-be84-5b7d7c948694" providerId="ADAL" clId="{59B353F9-95E8-4A0D-839A-E7A1AE8FF6D9}" dt="2021-03-18T12:40:00.496" v="4138" actId="207"/>
          <ac:spMkLst>
            <pc:docMk/>
            <pc:sldMk cId="2929465523" sldId="275"/>
            <ac:spMk id="7" creationId="{00000000-0000-0000-0000-000000000000}"/>
          </ac:spMkLst>
        </pc:spChg>
        <pc:picChg chg="mod">
          <ac:chgData name="Alexander" userId="60900361-c968-457a-be84-5b7d7c948694" providerId="ADAL" clId="{59B353F9-95E8-4A0D-839A-E7A1AE8FF6D9}" dt="2021-03-18T12:55:38.030" v="4423" actId="1076"/>
          <ac:picMkLst>
            <pc:docMk/>
            <pc:sldMk cId="2929465523" sldId="275"/>
            <ac:picMk id="2" creationId="{00000000-0000-0000-0000-000000000000}"/>
          </ac:picMkLst>
        </pc:picChg>
        <pc:picChg chg="add mod ord">
          <ac:chgData name="Alexander" userId="60900361-c968-457a-be84-5b7d7c948694" providerId="ADAL" clId="{59B353F9-95E8-4A0D-839A-E7A1AE8FF6D9}" dt="2021-03-18T12:56:11.735" v="4429" actId="14100"/>
          <ac:picMkLst>
            <pc:docMk/>
            <pc:sldMk cId="2929465523" sldId="275"/>
            <ac:picMk id="6" creationId="{B8431252-34F3-4F15-88D9-CF3218A66725}"/>
          </ac:picMkLst>
        </pc:picChg>
        <pc:picChg chg="mod">
          <ac:chgData name="Alexander" userId="60900361-c968-457a-be84-5b7d7c948694" providerId="ADAL" clId="{59B353F9-95E8-4A0D-839A-E7A1AE8FF6D9}" dt="2021-03-18T12:55:36.394" v="4422" actId="1076"/>
          <ac:picMkLst>
            <pc:docMk/>
            <pc:sldMk cId="2929465523" sldId="275"/>
            <ac:picMk id="1026" creationId="{00000000-0000-0000-0000-000000000000}"/>
          </ac:picMkLst>
        </pc:picChg>
      </pc:sldChg>
      <pc:sldChg chg="modSp add mod ord">
        <pc:chgData name="Alexander" userId="60900361-c968-457a-be84-5b7d7c948694" providerId="ADAL" clId="{59B353F9-95E8-4A0D-839A-E7A1AE8FF6D9}" dt="2021-03-18T11:36:50.621" v="2881" actId="403"/>
        <pc:sldMkLst>
          <pc:docMk/>
          <pc:sldMk cId="451080964" sldId="281"/>
        </pc:sldMkLst>
        <pc:spChg chg="mod">
          <ac:chgData name="Alexander" userId="60900361-c968-457a-be84-5b7d7c948694" providerId="ADAL" clId="{59B353F9-95E8-4A0D-839A-E7A1AE8FF6D9}" dt="2021-03-18T11:36:50.621" v="2881" actId="403"/>
          <ac:spMkLst>
            <pc:docMk/>
            <pc:sldMk cId="451080964" sldId="281"/>
            <ac:spMk id="11" creationId="{00000000-0000-0000-0000-000000000000}"/>
          </ac:spMkLst>
        </pc:spChg>
      </pc:sldChg>
      <pc:sldChg chg="addSp modSp add mod">
        <pc:chgData name="Alexander" userId="60900361-c968-457a-be84-5b7d7c948694" providerId="ADAL" clId="{59B353F9-95E8-4A0D-839A-E7A1AE8FF6D9}" dt="2021-03-18T11:28:21.134" v="2192" actId="14100"/>
        <pc:sldMkLst>
          <pc:docMk/>
          <pc:sldMk cId="3025511778" sldId="283"/>
        </pc:sldMkLst>
        <pc:spChg chg="mod">
          <ac:chgData name="Alexander" userId="60900361-c968-457a-be84-5b7d7c948694" providerId="ADAL" clId="{59B353F9-95E8-4A0D-839A-E7A1AE8FF6D9}" dt="2021-03-18T11:28:21.134" v="2192" actId="14100"/>
          <ac:spMkLst>
            <pc:docMk/>
            <pc:sldMk cId="3025511778" sldId="283"/>
            <ac:spMk id="11" creationId="{00000000-0000-0000-0000-000000000000}"/>
          </ac:spMkLst>
        </pc:spChg>
        <pc:picChg chg="add mod">
          <ac:chgData name="Alexander" userId="60900361-c968-457a-be84-5b7d7c948694" providerId="ADAL" clId="{59B353F9-95E8-4A0D-839A-E7A1AE8FF6D9}" dt="2021-03-18T11:28:14.504" v="2189" actId="14100"/>
          <ac:picMkLst>
            <pc:docMk/>
            <pc:sldMk cId="3025511778" sldId="283"/>
            <ac:picMk id="3" creationId="{E0891B3C-CA65-4665-B717-79C619683EEF}"/>
          </ac:picMkLst>
        </pc:picChg>
        <pc:picChg chg="add mod">
          <ac:chgData name="Alexander" userId="60900361-c968-457a-be84-5b7d7c948694" providerId="ADAL" clId="{59B353F9-95E8-4A0D-839A-E7A1AE8FF6D9}" dt="2021-03-18T11:28:12.540" v="2188" actId="1076"/>
          <ac:picMkLst>
            <pc:docMk/>
            <pc:sldMk cId="3025511778" sldId="283"/>
            <ac:picMk id="4" creationId="{4BC5C6D7-4967-469B-84EF-3EEF86CF3757}"/>
          </ac:picMkLst>
        </pc:picChg>
      </pc:sldChg>
      <pc:sldChg chg="modSp mod">
        <pc:chgData name="Alexander" userId="60900361-c968-457a-be84-5b7d7c948694" providerId="ADAL" clId="{59B353F9-95E8-4A0D-839A-E7A1AE8FF6D9}" dt="2021-03-18T12:48:24.505" v="4299" actId="313"/>
        <pc:sldMkLst>
          <pc:docMk/>
          <pc:sldMk cId="1176068441" sldId="286"/>
        </pc:sldMkLst>
        <pc:spChg chg="mod">
          <ac:chgData name="Alexander" userId="60900361-c968-457a-be84-5b7d7c948694" providerId="ADAL" clId="{59B353F9-95E8-4A0D-839A-E7A1AE8FF6D9}" dt="2021-03-18T12:48:24.505" v="4299" actId="313"/>
          <ac:spMkLst>
            <pc:docMk/>
            <pc:sldMk cId="1176068441" sldId="286"/>
            <ac:spMk id="5" creationId="{00000000-0000-0000-0000-000000000000}"/>
          </ac:spMkLst>
        </pc:spChg>
      </pc:sldChg>
      <pc:sldChg chg="addSp delSp modSp mod ord">
        <pc:chgData name="Alexander" userId="60900361-c968-457a-be84-5b7d7c948694" providerId="ADAL" clId="{59B353F9-95E8-4A0D-839A-E7A1AE8FF6D9}" dt="2021-03-18T12:42:59.005" v="4173" actId="1076"/>
        <pc:sldMkLst>
          <pc:docMk/>
          <pc:sldMk cId="3221412785" sldId="287"/>
        </pc:sldMkLst>
        <pc:graphicFrameChg chg="add del mod modGraphic">
          <ac:chgData name="Alexander" userId="60900361-c968-457a-be84-5b7d7c948694" providerId="ADAL" clId="{59B353F9-95E8-4A0D-839A-E7A1AE8FF6D9}" dt="2021-03-18T12:41:50.558" v="4157" actId="478"/>
          <ac:graphicFrameMkLst>
            <pc:docMk/>
            <pc:sldMk cId="3221412785" sldId="287"/>
            <ac:graphicFrameMk id="6" creationId="{1D613450-3083-4D17-AEB2-6D59B8056369}"/>
          </ac:graphicFrameMkLst>
        </pc:graphicFrameChg>
        <pc:picChg chg="mod">
          <ac:chgData name="Alexander" userId="60900361-c968-457a-be84-5b7d7c948694" providerId="ADAL" clId="{59B353F9-95E8-4A0D-839A-E7A1AE8FF6D9}" dt="2021-03-18T12:42:51.386" v="4168" actId="1076"/>
          <ac:picMkLst>
            <pc:docMk/>
            <pc:sldMk cId="3221412785" sldId="287"/>
            <ac:picMk id="4" creationId="{00000000-0000-0000-0000-000000000000}"/>
          </ac:picMkLst>
        </pc:picChg>
        <pc:picChg chg="mod">
          <ac:chgData name="Alexander" userId="60900361-c968-457a-be84-5b7d7c948694" providerId="ADAL" clId="{59B353F9-95E8-4A0D-839A-E7A1AE8FF6D9}" dt="2021-03-18T12:42:59.005" v="4173" actId="1076"/>
          <ac:picMkLst>
            <pc:docMk/>
            <pc:sldMk cId="3221412785" sldId="287"/>
            <ac:picMk id="5" creationId="{00000000-0000-0000-0000-000000000000}"/>
          </ac:picMkLst>
        </pc:picChg>
        <pc:picChg chg="add mod">
          <ac:chgData name="Alexander" userId="60900361-c968-457a-be84-5b7d7c948694" providerId="ADAL" clId="{59B353F9-95E8-4A0D-839A-E7A1AE8FF6D9}" dt="2021-03-18T12:42:57.460" v="4172" actId="14100"/>
          <ac:picMkLst>
            <pc:docMk/>
            <pc:sldMk cId="3221412785" sldId="287"/>
            <ac:picMk id="7" creationId="{90F6B007-8091-4B99-86F5-081B9FFD4760}"/>
          </ac:picMkLst>
        </pc:picChg>
      </pc:sldChg>
      <pc:sldChg chg="modSp mod">
        <pc:chgData name="Alexander" userId="60900361-c968-457a-be84-5b7d7c948694" providerId="ADAL" clId="{59B353F9-95E8-4A0D-839A-E7A1AE8FF6D9}" dt="2021-03-18T12:53:57.428" v="4350" actId="20577"/>
        <pc:sldMkLst>
          <pc:docMk/>
          <pc:sldMk cId="3003730372" sldId="289"/>
        </pc:sldMkLst>
        <pc:spChg chg="mod">
          <ac:chgData name="Alexander" userId="60900361-c968-457a-be84-5b7d7c948694" providerId="ADAL" clId="{59B353F9-95E8-4A0D-839A-E7A1AE8FF6D9}" dt="2021-03-18T12:53:57.428" v="4350" actId="20577"/>
          <ac:spMkLst>
            <pc:docMk/>
            <pc:sldMk cId="3003730372" sldId="289"/>
            <ac:spMk id="3" creationId="{00000000-0000-0000-0000-000000000000}"/>
          </ac:spMkLst>
        </pc:spChg>
      </pc:sldChg>
      <pc:sldChg chg="del">
        <pc:chgData name="Alexander" userId="60900361-c968-457a-be84-5b7d7c948694" providerId="ADAL" clId="{59B353F9-95E8-4A0D-839A-E7A1AE8FF6D9}" dt="2021-03-18T12:47:11.623" v="4207" actId="47"/>
        <pc:sldMkLst>
          <pc:docMk/>
          <pc:sldMk cId="2005838843" sldId="290"/>
        </pc:sldMkLst>
      </pc:sldChg>
      <pc:sldChg chg="add del">
        <pc:chgData name="Alexander" userId="60900361-c968-457a-be84-5b7d7c948694" providerId="ADAL" clId="{59B353F9-95E8-4A0D-839A-E7A1AE8FF6D9}" dt="2021-03-18T13:08:40.905" v="4680" actId="47"/>
        <pc:sldMkLst>
          <pc:docMk/>
          <pc:sldMk cId="1952328440" sldId="291"/>
        </pc:sldMkLst>
      </pc:sldChg>
      <pc:sldChg chg="addSp delSp modSp del mod">
        <pc:chgData name="Alexander" userId="60900361-c968-457a-be84-5b7d7c948694" providerId="ADAL" clId="{59B353F9-95E8-4A0D-839A-E7A1AE8FF6D9}" dt="2021-03-18T12:43:05.390" v="4174" actId="47"/>
        <pc:sldMkLst>
          <pc:docMk/>
          <pc:sldMk cId="584018870" sldId="292"/>
        </pc:sldMkLst>
        <pc:spChg chg="add mod">
          <ac:chgData name="Alexander" userId="60900361-c968-457a-be84-5b7d7c948694" providerId="ADAL" clId="{59B353F9-95E8-4A0D-839A-E7A1AE8FF6D9}" dt="2021-03-18T12:42:35.787" v="4162" actId="21"/>
          <ac:spMkLst>
            <pc:docMk/>
            <pc:sldMk cId="584018870" sldId="292"/>
            <ac:spMk id="6" creationId="{92B8E435-577B-42AC-B8D9-1E5B155A80FD}"/>
          </ac:spMkLst>
        </pc:spChg>
        <pc:picChg chg="del">
          <ac:chgData name="Alexander" userId="60900361-c968-457a-be84-5b7d7c948694" providerId="ADAL" clId="{59B353F9-95E8-4A0D-839A-E7A1AE8FF6D9}" dt="2021-03-18T12:42:35.787" v="4162" actId="21"/>
          <ac:picMkLst>
            <pc:docMk/>
            <pc:sldMk cId="584018870" sldId="292"/>
            <ac:picMk id="4" creationId="{00000000-0000-0000-0000-000000000000}"/>
          </ac:picMkLst>
        </pc:picChg>
      </pc:sldChg>
      <pc:sldChg chg="addSp modSp mod ord">
        <pc:chgData name="Alexander" userId="60900361-c968-457a-be84-5b7d7c948694" providerId="ADAL" clId="{59B353F9-95E8-4A0D-839A-E7A1AE8FF6D9}" dt="2021-03-18T19:27:28.146" v="7740" actId="1076"/>
        <pc:sldMkLst>
          <pc:docMk/>
          <pc:sldMk cId="3047641077" sldId="293"/>
        </pc:sldMkLst>
        <pc:spChg chg="mod">
          <ac:chgData name="Alexander" userId="60900361-c968-457a-be84-5b7d7c948694" providerId="ADAL" clId="{59B353F9-95E8-4A0D-839A-E7A1AE8FF6D9}" dt="2021-03-18T19:27:06.329" v="7733" actId="1076"/>
          <ac:spMkLst>
            <pc:docMk/>
            <pc:sldMk cId="3047641077" sldId="293"/>
            <ac:spMk id="13" creationId="{49E1476B-F094-4FFE-9E5B-9746FA7ED097}"/>
          </ac:spMkLst>
        </pc:spChg>
        <pc:picChg chg="add mod">
          <ac:chgData name="Alexander" userId="60900361-c968-457a-be84-5b7d7c948694" providerId="ADAL" clId="{59B353F9-95E8-4A0D-839A-E7A1AE8FF6D9}" dt="2021-03-18T19:27:02.520" v="7732" actId="1076"/>
          <ac:picMkLst>
            <pc:docMk/>
            <pc:sldMk cId="3047641077" sldId="293"/>
            <ac:picMk id="4" creationId="{0249BA1B-6672-40D1-80EC-6B45F885A8CC}"/>
          </ac:picMkLst>
        </pc:picChg>
        <pc:picChg chg="add mod">
          <ac:chgData name="Alexander" userId="60900361-c968-457a-be84-5b7d7c948694" providerId="ADAL" clId="{59B353F9-95E8-4A0D-839A-E7A1AE8FF6D9}" dt="2021-03-18T19:27:10.604" v="7736" actId="1076"/>
          <ac:picMkLst>
            <pc:docMk/>
            <pc:sldMk cId="3047641077" sldId="293"/>
            <ac:picMk id="6" creationId="{C1EFC13E-B168-4EEB-820F-F00D4C413A1F}"/>
          </ac:picMkLst>
        </pc:picChg>
        <pc:picChg chg="add mod">
          <ac:chgData name="Alexander" userId="60900361-c968-457a-be84-5b7d7c948694" providerId="ADAL" clId="{59B353F9-95E8-4A0D-839A-E7A1AE8FF6D9}" dt="2021-03-18T19:27:28.146" v="7740" actId="1076"/>
          <ac:picMkLst>
            <pc:docMk/>
            <pc:sldMk cId="3047641077" sldId="293"/>
            <ac:picMk id="8" creationId="{1331A424-5BDD-485E-A98D-8C17389AB4BD}"/>
          </ac:picMkLst>
        </pc:picChg>
        <pc:picChg chg="mod">
          <ac:chgData name="Alexander" userId="60900361-c968-457a-be84-5b7d7c948694" providerId="ADAL" clId="{59B353F9-95E8-4A0D-839A-E7A1AE8FF6D9}" dt="2021-03-18T19:27:09.764" v="7735" actId="1076"/>
          <ac:picMkLst>
            <pc:docMk/>
            <pc:sldMk cId="3047641077" sldId="293"/>
            <ac:picMk id="11" creationId="{C6B2B75F-3A1B-45D4-AC71-6CE5BF5C679B}"/>
          </ac:picMkLst>
        </pc:picChg>
      </pc:sldChg>
      <pc:sldChg chg="modSp mod">
        <pc:chgData name="Alexander" userId="60900361-c968-457a-be84-5b7d7c948694" providerId="ADAL" clId="{59B353F9-95E8-4A0D-839A-E7A1AE8FF6D9}" dt="2021-03-18T19:32:20.937" v="7868" actId="207"/>
        <pc:sldMkLst>
          <pc:docMk/>
          <pc:sldMk cId="400264396" sldId="295"/>
        </pc:sldMkLst>
        <pc:spChg chg="mod">
          <ac:chgData name="Alexander" userId="60900361-c968-457a-be84-5b7d7c948694" providerId="ADAL" clId="{59B353F9-95E8-4A0D-839A-E7A1AE8FF6D9}" dt="2021-03-18T19:32:20.937" v="7868" actId="207"/>
          <ac:spMkLst>
            <pc:docMk/>
            <pc:sldMk cId="400264396" sldId="295"/>
            <ac:spMk id="3" creationId="{08BCFC8D-94C6-4BEB-A381-CC1156A99049}"/>
          </ac:spMkLst>
        </pc:spChg>
      </pc:sldChg>
      <pc:sldChg chg="modSp mod">
        <pc:chgData name="Alexander" userId="60900361-c968-457a-be84-5b7d7c948694" providerId="ADAL" clId="{59B353F9-95E8-4A0D-839A-E7A1AE8FF6D9}" dt="2021-03-18T11:26:45.922" v="2172" actId="20577"/>
        <pc:sldMkLst>
          <pc:docMk/>
          <pc:sldMk cId="2017777084" sldId="296"/>
        </pc:sldMkLst>
        <pc:spChg chg="mod">
          <ac:chgData name="Alexander" userId="60900361-c968-457a-be84-5b7d7c948694" providerId="ADAL" clId="{59B353F9-95E8-4A0D-839A-E7A1AE8FF6D9}" dt="2021-03-18T11:22:48.070" v="2019" actId="207"/>
          <ac:spMkLst>
            <pc:docMk/>
            <pc:sldMk cId="2017777084" sldId="296"/>
            <ac:spMk id="2" creationId="{0DBDF8A2-6225-4C24-9D61-CD48A42240F3}"/>
          </ac:spMkLst>
        </pc:spChg>
        <pc:spChg chg="mod">
          <ac:chgData name="Alexander" userId="60900361-c968-457a-be84-5b7d7c948694" providerId="ADAL" clId="{59B353F9-95E8-4A0D-839A-E7A1AE8FF6D9}" dt="2021-03-18T11:26:45.922" v="2172" actId="20577"/>
          <ac:spMkLst>
            <pc:docMk/>
            <pc:sldMk cId="2017777084" sldId="296"/>
            <ac:spMk id="3" creationId="{680B1DFB-5171-4047-88A8-02212D4419FB}"/>
          </ac:spMkLst>
        </pc:spChg>
      </pc:sldChg>
      <pc:sldChg chg="del">
        <pc:chgData name="Alexander" userId="60900361-c968-457a-be84-5b7d7c948694" providerId="ADAL" clId="{59B353F9-95E8-4A0D-839A-E7A1AE8FF6D9}" dt="2021-03-18T11:24:29.206" v="2110" actId="47"/>
        <pc:sldMkLst>
          <pc:docMk/>
          <pc:sldMk cId="2605159311" sldId="297"/>
        </pc:sldMkLst>
      </pc:sldChg>
      <pc:sldChg chg="addSp modSp mod">
        <pc:chgData name="Alexander" userId="60900361-c968-457a-be84-5b7d7c948694" providerId="ADAL" clId="{59B353F9-95E8-4A0D-839A-E7A1AE8FF6D9}" dt="2021-03-18T12:41:37.224" v="4154" actId="207"/>
        <pc:sldMkLst>
          <pc:docMk/>
          <pc:sldMk cId="1088529619" sldId="298"/>
        </pc:sldMkLst>
        <pc:spChg chg="mod">
          <ac:chgData name="Alexander" userId="60900361-c968-457a-be84-5b7d7c948694" providerId="ADAL" clId="{59B353F9-95E8-4A0D-839A-E7A1AE8FF6D9}" dt="2021-03-18T12:41:37.224" v="4154" actId="207"/>
          <ac:spMkLst>
            <pc:docMk/>
            <pc:sldMk cId="1088529619" sldId="298"/>
            <ac:spMk id="2" creationId="{7AFE845C-2A65-4C3D-9D6A-B6F423394889}"/>
          </ac:spMkLst>
        </pc:spChg>
        <pc:spChg chg="mod">
          <ac:chgData name="Alexander" userId="60900361-c968-457a-be84-5b7d7c948694" providerId="ADAL" clId="{59B353F9-95E8-4A0D-839A-E7A1AE8FF6D9}" dt="2021-03-18T12:26:54.940" v="4052" actId="1076"/>
          <ac:spMkLst>
            <pc:docMk/>
            <pc:sldMk cId="1088529619" sldId="298"/>
            <ac:spMk id="3" creationId="{EFCA941A-2AFE-489D-AD7F-392069389A10}"/>
          </ac:spMkLst>
        </pc:spChg>
        <pc:picChg chg="add mod">
          <ac:chgData name="Alexander" userId="60900361-c968-457a-be84-5b7d7c948694" providerId="ADAL" clId="{59B353F9-95E8-4A0D-839A-E7A1AE8FF6D9}" dt="2021-03-18T12:25:47.899" v="4003" actId="1076"/>
          <ac:picMkLst>
            <pc:docMk/>
            <pc:sldMk cId="1088529619" sldId="298"/>
            <ac:picMk id="4" creationId="{EF652544-6460-489B-8248-5996ABF47B91}"/>
          </ac:picMkLst>
        </pc:picChg>
      </pc:sldChg>
      <pc:sldChg chg="addSp delSp modSp new mod">
        <pc:chgData name="Alexander" userId="60900361-c968-457a-be84-5b7d7c948694" providerId="ADAL" clId="{59B353F9-95E8-4A0D-839A-E7A1AE8FF6D9}" dt="2021-03-18T10:19:52.240" v="686" actId="20577"/>
        <pc:sldMkLst>
          <pc:docMk/>
          <pc:sldMk cId="1694380223" sldId="299"/>
        </pc:sldMkLst>
        <pc:spChg chg="del">
          <ac:chgData name="Alexander" userId="60900361-c968-457a-be84-5b7d7c948694" providerId="ADAL" clId="{59B353F9-95E8-4A0D-839A-E7A1AE8FF6D9}" dt="2021-03-18T10:10:47.297" v="230"/>
          <ac:spMkLst>
            <pc:docMk/>
            <pc:sldMk cId="1694380223" sldId="299"/>
            <ac:spMk id="2" creationId="{28374958-226D-429D-9920-6516BD19DCED}"/>
          </ac:spMkLst>
        </pc:spChg>
        <pc:spChg chg="mod">
          <ac:chgData name="Alexander" userId="60900361-c968-457a-be84-5b7d7c948694" providerId="ADAL" clId="{59B353F9-95E8-4A0D-839A-E7A1AE8FF6D9}" dt="2021-03-18T10:19:52.240" v="686" actId="20577"/>
          <ac:spMkLst>
            <pc:docMk/>
            <pc:sldMk cId="1694380223" sldId="299"/>
            <ac:spMk id="3" creationId="{B397D111-0A6C-4E52-B458-47E8016C4555}"/>
          </ac:spMkLst>
        </pc:spChg>
        <pc:spChg chg="add mod">
          <ac:chgData name="Alexander" userId="60900361-c968-457a-be84-5b7d7c948694" providerId="ADAL" clId="{59B353F9-95E8-4A0D-839A-E7A1AE8FF6D9}" dt="2021-03-18T10:10:47.297" v="230"/>
          <ac:spMkLst>
            <pc:docMk/>
            <pc:sldMk cId="1694380223" sldId="299"/>
            <ac:spMk id="4" creationId="{CC0544FA-5761-4C4B-865F-A97AEBF481ED}"/>
          </ac:spMkLst>
        </pc:spChg>
      </pc:sldChg>
      <pc:sldChg chg="addSp modSp add mod">
        <pc:chgData name="Alexander" userId="60900361-c968-457a-be84-5b7d7c948694" providerId="ADAL" clId="{59B353F9-95E8-4A0D-839A-E7A1AE8FF6D9}" dt="2021-03-19T11:08:15.314" v="8321" actId="20577"/>
        <pc:sldMkLst>
          <pc:docMk/>
          <pc:sldMk cId="2041058114" sldId="300"/>
        </pc:sldMkLst>
        <pc:spChg chg="mod">
          <ac:chgData name="Alexander" userId="60900361-c968-457a-be84-5b7d7c948694" providerId="ADAL" clId="{59B353F9-95E8-4A0D-839A-E7A1AE8FF6D9}" dt="2021-03-18T10:20:22.429" v="703" actId="5793"/>
          <ac:spMkLst>
            <pc:docMk/>
            <pc:sldMk cId="2041058114" sldId="300"/>
            <ac:spMk id="3" creationId="{B397D111-0A6C-4E52-B458-47E8016C4555}"/>
          </ac:spMkLst>
        </pc:spChg>
        <pc:spChg chg="add mod">
          <ac:chgData name="Alexander" userId="60900361-c968-457a-be84-5b7d7c948694" providerId="ADAL" clId="{59B353F9-95E8-4A0D-839A-E7A1AE8FF6D9}" dt="2021-03-19T11:08:15.314" v="8321" actId="20577"/>
          <ac:spMkLst>
            <pc:docMk/>
            <pc:sldMk cId="2041058114" sldId="300"/>
            <ac:spMk id="5" creationId="{38237638-3E50-414F-9D16-9A0C69A2B2BB}"/>
          </ac:spMkLst>
        </pc:spChg>
      </pc:sldChg>
      <pc:sldChg chg="addSp delSp modSp new add del mod">
        <pc:chgData name="Alexander" userId="60900361-c968-457a-be84-5b7d7c948694" providerId="ADAL" clId="{59B353F9-95E8-4A0D-839A-E7A1AE8FF6D9}" dt="2021-03-18T11:15:03.786" v="1838"/>
        <pc:sldMkLst>
          <pc:docMk/>
          <pc:sldMk cId="257390945" sldId="301"/>
        </pc:sldMkLst>
        <pc:spChg chg="mod">
          <ac:chgData name="Alexander" userId="60900361-c968-457a-be84-5b7d7c948694" providerId="ADAL" clId="{59B353F9-95E8-4A0D-839A-E7A1AE8FF6D9}" dt="2021-03-18T11:15:03.786" v="1838"/>
          <ac:spMkLst>
            <pc:docMk/>
            <pc:sldMk cId="257390945" sldId="301"/>
            <ac:spMk id="2" creationId="{13F7F007-13BA-4B0F-8634-2C98311A7AA0}"/>
          </ac:spMkLst>
        </pc:spChg>
        <pc:spChg chg="del">
          <ac:chgData name="Alexander" userId="60900361-c968-457a-be84-5b7d7c948694" providerId="ADAL" clId="{59B353F9-95E8-4A0D-839A-E7A1AE8FF6D9}" dt="2021-03-18T10:24:14.164" v="933" actId="22"/>
          <ac:spMkLst>
            <pc:docMk/>
            <pc:sldMk cId="257390945" sldId="301"/>
            <ac:spMk id="3" creationId="{E56C26EC-9B30-4EF3-9B76-0A5C5CB13199}"/>
          </ac:spMkLst>
        </pc:spChg>
        <pc:spChg chg="add mod">
          <ac:chgData name="Alexander" userId="60900361-c968-457a-be84-5b7d7c948694" providerId="ADAL" clId="{59B353F9-95E8-4A0D-839A-E7A1AE8FF6D9}" dt="2021-03-18T10:30:50.826" v="984" actId="1076"/>
          <ac:spMkLst>
            <pc:docMk/>
            <pc:sldMk cId="257390945" sldId="301"/>
            <ac:spMk id="12" creationId="{B23A9BEC-98C3-40B7-9B97-9CAE3B863FC1}"/>
          </ac:spMkLst>
        </pc:spChg>
        <pc:spChg chg="add mod">
          <ac:chgData name="Alexander" userId="60900361-c968-457a-be84-5b7d7c948694" providerId="ADAL" clId="{59B353F9-95E8-4A0D-839A-E7A1AE8FF6D9}" dt="2021-03-18T10:31:55.096" v="989" actId="20577"/>
          <ac:spMkLst>
            <pc:docMk/>
            <pc:sldMk cId="257390945" sldId="301"/>
            <ac:spMk id="13" creationId="{E103EF98-2DA4-4308-BF8C-5EFA52FD281C}"/>
          </ac:spMkLst>
        </pc:spChg>
        <pc:picChg chg="add mod">
          <ac:chgData name="Alexander" userId="60900361-c968-457a-be84-5b7d7c948694" providerId="ADAL" clId="{59B353F9-95E8-4A0D-839A-E7A1AE8FF6D9}" dt="2021-03-18T10:28:09.510" v="954" actId="14100"/>
          <ac:picMkLst>
            <pc:docMk/>
            <pc:sldMk cId="257390945" sldId="301"/>
            <ac:picMk id="4" creationId="{1952EA2D-D33C-427E-A12C-085F3E1430E4}"/>
          </ac:picMkLst>
        </pc:picChg>
        <pc:picChg chg="add mod ord">
          <ac:chgData name="Alexander" userId="60900361-c968-457a-be84-5b7d7c948694" providerId="ADAL" clId="{59B353F9-95E8-4A0D-839A-E7A1AE8FF6D9}" dt="2021-03-18T10:27:46.492" v="948" actId="14100"/>
          <ac:picMkLst>
            <pc:docMk/>
            <pc:sldMk cId="257390945" sldId="301"/>
            <ac:picMk id="5" creationId="{CDE797AE-5D61-48E5-B9EB-B5E1A9B5E296}"/>
          </ac:picMkLst>
        </pc:picChg>
        <pc:picChg chg="add del mod">
          <ac:chgData name="Alexander" userId="60900361-c968-457a-be84-5b7d7c948694" providerId="ADAL" clId="{59B353F9-95E8-4A0D-839A-E7A1AE8FF6D9}" dt="2021-03-18T10:26:31.973" v="939" actId="478"/>
          <ac:picMkLst>
            <pc:docMk/>
            <pc:sldMk cId="257390945" sldId="301"/>
            <ac:picMk id="7" creationId="{267D17F9-A992-4C17-A780-A298CAF204EB}"/>
          </ac:picMkLst>
        </pc:picChg>
        <pc:picChg chg="add mod modCrop">
          <ac:chgData name="Alexander" userId="60900361-c968-457a-be84-5b7d7c948694" providerId="ADAL" clId="{59B353F9-95E8-4A0D-839A-E7A1AE8FF6D9}" dt="2021-03-18T10:29:20.909" v="959" actId="1076"/>
          <ac:picMkLst>
            <pc:docMk/>
            <pc:sldMk cId="257390945" sldId="301"/>
            <ac:picMk id="7" creationId="{422DF50A-BCDB-4E3A-924D-181B66E2CB9A}"/>
          </ac:picMkLst>
        </pc:picChg>
        <pc:picChg chg="add mod modCrop">
          <ac:chgData name="Alexander" userId="60900361-c968-457a-be84-5b7d7c948694" providerId="ADAL" clId="{59B353F9-95E8-4A0D-839A-E7A1AE8FF6D9}" dt="2021-03-18T10:30:54.239" v="985" actId="1076"/>
          <ac:picMkLst>
            <pc:docMk/>
            <pc:sldMk cId="257390945" sldId="301"/>
            <ac:picMk id="9" creationId="{E8344E5D-F71A-4B6A-97A5-1B4D93F17B88}"/>
          </ac:picMkLst>
        </pc:picChg>
        <pc:picChg chg="mod">
          <ac:chgData name="Alexander" userId="60900361-c968-457a-be84-5b7d7c948694" providerId="ADAL" clId="{59B353F9-95E8-4A0D-839A-E7A1AE8FF6D9}" dt="2021-03-18T10:30:40.994" v="981" actId="1076"/>
          <ac:picMkLst>
            <pc:docMk/>
            <pc:sldMk cId="257390945" sldId="301"/>
            <ac:picMk id="1026" creationId="{10521411-23FF-457C-A971-3958FFC4CDAB}"/>
          </ac:picMkLst>
        </pc:picChg>
      </pc:sldChg>
      <pc:sldChg chg="addSp">
        <pc:chgData name="Alexander" userId="60900361-c968-457a-be84-5b7d7c948694" providerId="ADAL" clId="{59B353F9-95E8-4A0D-839A-E7A1AE8FF6D9}" dt="2021-03-18T10:26:32.651" v="940"/>
        <pc:sldMkLst>
          <pc:docMk/>
          <pc:sldMk cId="1845471204" sldId="301"/>
        </pc:sldMkLst>
        <pc:picChg chg="add">
          <ac:chgData name="Alexander" userId="60900361-c968-457a-be84-5b7d7c948694" providerId="ADAL" clId="{59B353F9-95E8-4A0D-839A-E7A1AE8FF6D9}" dt="2021-03-18T10:26:32.651" v="940"/>
          <ac:picMkLst>
            <pc:docMk/>
            <pc:sldMk cId="1845471204" sldId="301"/>
            <ac:picMk id="1026" creationId="{10521411-23FF-457C-A971-3958FFC4CDAB}"/>
          </ac:picMkLst>
        </pc:picChg>
      </pc:sldChg>
      <pc:sldChg chg="modSp new del mod">
        <pc:chgData name="Alexander" userId="60900361-c968-457a-be84-5b7d7c948694" providerId="ADAL" clId="{59B353F9-95E8-4A0D-839A-E7A1AE8FF6D9}" dt="2021-03-18T11:22:39.191" v="2018" actId="47"/>
        <pc:sldMkLst>
          <pc:docMk/>
          <pc:sldMk cId="1333240758" sldId="302"/>
        </pc:sldMkLst>
        <pc:spChg chg="mod">
          <ac:chgData name="Alexander" userId="60900361-c968-457a-be84-5b7d7c948694" providerId="ADAL" clId="{59B353F9-95E8-4A0D-839A-E7A1AE8FF6D9}" dt="2021-03-18T11:15:03.786" v="1838"/>
          <ac:spMkLst>
            <pc:docMk/>
            <pc:sldMk cId="1333240758" sldId="302"/>
            <ac:spMk id="2" creationId="{210737E6-4A78-4386-A835-70F41BB92804}"/>
          </ac:spMkLst>
        </pc:spChg>
        <pc:spChg chg="mod">
          <ac:chgData name="Alexander" userId="60900361-c968-457a-be84-5b7d7c948694" providerId="ADAL" clId="{59B353F9-95E8-4A0D-839A-E7A1AE8FF6D9}" dt="2021-03-18T10:36:06.816" v="1222" actId="20577"/>
          <ac:spMkLst>
            <pc:docMk/>
            <pc:sldMk cId="1333240758" sldId="302"/>
            <ac:spMk id="3" creationId="{1ABB75E8-447E-4D67-A3F7-1CB912357DA6}"/>
          </ac:spMkLst>
        </pc:spChg>
      </pc:sldChg>
      <pc:sldChg chg="addSp delSp modSp new mod">
        <pc:chgData name="Alexander" userId="60900361-c968-457a-be84-5b7d7c948694" providerId="ADAL" clId="{59B353F9-95E8-4A0D-839A-E7A1AE8FF6D9}" dt="2021-03-18T11:15:03.786" v="1838"/>
        <pc:sldMkLst>
          <pc:docMk/>
          <pc:sldMk cId="1676336520" sldId="303"/>
        </pc:sldMkLst>
        <pc:spChg chg="mod">
          <ac:chgData name="Alexander" userId="60900361-c968-457a-be84-5b7d7c948694" providerId="ADAL" clId="{59B353F9-95E8-4A0D-839A-E7A1AE8FF6D9}" dt="2021-03-18T11:15:03.786" v="1838"/>
          <ac:spMkLst>
            <pc:docMk/>
            <pc:sldMk cId="1676336520" sldId="303"/>
            <ac:spMk id="2" creationId="{0B124A2D-8159-4CCD-8FE2-B08363A42160}"/>
          </ac:spMkLst>
        </pc:spChg>
        <pc:spChg chg="del">
          <ac:chgData name="Alexander" userId="60900361-c968-457a-be84-5b7d7c948694" providerId="ADAL" clId="{59B353F9-95E8-4A0D-839A-E7A1AE8FF6D9}" dt="2021-03-18T10:33:22.583" v="1028" actId="22"/>
          <ac:spMkLst>
            <pc:docMk/>
            <pc:sldMk cId="1676336520" sldId="303"/>
            <ac:spMk id="3" creationId="{36CB21D2-03F1-4250-B6FB-57412F2BC47B}"/>
          </ac:spMkLst>
        </pc:spChg>
        <pc:picChg chg="add mod ord">
          <ac:chgData name="Alexander" userId="60900361-c968-457a-be84-5b7d7c948694" providerId="ADAL" clId="{59B353F9-95E8-4A0D-839A-E7A1AE8FF6D9}" dt="2021-03-18T10:33:25.821" v="1029" actId="1076"/>
          <ac:picMkLst>
            <pc:docMk/>
            <pc:sldMk cId="1676336520" sldId="303"/>
            <ac:picMk id="5" creationId="{949CEB6E-3698-4E63-B811-CD2353437946}"/>
          </ac:picMkLst>
        </pc:picChg>
        <pc:picChg chg="add mod">
          <ac:chgData name="Alexander" userId="60900361-c968-457a-be84-5b7d7c948694" providerId="ADAL" clId="{59B353F9-95E8-4A0D-839A-E7A1AE8FF6D9}" dt="2021-03-18T10:34:08.188" v="1032" actId="1076"/>
          <ac:picMkLst>
            <pc:docMk/>
            <pc:sldMk cId="1676336520" sldId="303"/>
            <ac:picMk id="7" creationId="{1CC8F7F1-8288-4669-9715-4ED5A0B1BF6B}"/>
          </ac:picMkLst>
        </pc:picChg>
      </pc:sldChg>
      <pc:sldChg chg="modSp new mod">
        <pc:chgData name="Alexander" userId="60900361-c968-457a-be84-5b7d7c948694" providerId="ADAL" clId="{59B353F9-95E8-4A0D-839A-E7A1AE8FF6D9}" dt="2021-03-18T10:43:05.364" v="1239" actId="123"/>
        <pc:sldMkLst>
          <pc:docMk/>
          <pc:sldMk cId="4218534195" sldId="304"/>
        </pc:sldMkLst>
        <pc:spChg chg="mod">
          <ac:chgData name="Alexander" userId="60900361-c968-457a-be84-5b7d7c948694" providerId="ADAL" clId="{59B353F9-95E8-4A0D-839A-E7A1AE8FF6D9}" dt="2021-03-18T10:38:12.545" v="1228" actId="20577"/>
          <ac:spMkLst>
            <pc:docMk/>
            <pc:sldMk cId="4218534195" sldId="304"/>
            <ac:spMk id="2" creationId="{93AB80B1-EAE9-480C-9E1C-510DD88DC0AA}"/>
          </ac:spMkLst>
        </pc:spChg>
        <pc:spChg chg="mod">
          <ac:chgData name="Alexander" userId="60900361-c968-457a-be84-5b7d7c948694" providerId="ADAL" clId="{59B353F9-95E8-4A0D-839A-E7A1AE8FF6D9}" dt="2021-03-18T10:43:05.364" v="1239" actId="123"/>
          <ac:spMkLst>
            <pc:docMk/>
            <pc:sldMk cId="4218534195" sldId="304"/>
            <ac:spMk id="3" creationId="{2876429C-4E09-42BF-A4AC-4D775E564E82}"/>
          </ac:spMkLst>
        </pc:spChg>
      </pc:sldChg>
      <pc:sldChg chg="addSp modSp new mod">
        <pc:chgData name="Alexander" userId="60900361-c968-457a-be84-5b7d7c948694" providerId="ADAL" clId="{59B353F9-95E8-4A0D-839A-E7A1AE8FF6D9}" dt="2021-03-19T11:08:39.736" v="8322" actId="790"/>
        <pc:sldMkLst>
          <pc:docMk/>
          <pc:sldMk cId="639252305" sldId="305"/>
        </pc:sldMkLst>
        <pc:spChg chg="mod">
          <ac:chgData name="Alexander" userId="60900361-c968-457a-be84-5b7d7c948694" providerId="ADAL" clId="{59B353F9-95E8-4A0D-839A-E7A1AE8FF6D9}" dt="2021-03-18T10:45:36.634" v="1270" actId="20577"/>
          <ac:spMkLst>
            <pc:docMk/>
            <pc:sldMk cId="639252305" sldId="305"/>
            <ac:spMk id="2" creationId="{798E5A80-C521-466B-81ED-655135870DA5}"/>
          </ac:spMkLst>
        </pc:spChg>
        <pc:spChg chg="mod">
          <ac:chgData name="Alexander" userId="60900361-c968-457a-be84-5b7d7c948694" providerId="ADAL" clId="{59B353F9-95E8-4A0D-839A-E7A1AE8FF6D9}" dt="2021-03-19T11:08:39.736" v="8322" actId="790"/>
          <ac:spMkLst>
            <pc:docMk/>
            <pc:sldMk cId="639252305" sldId="305"/>
            <ac:spMk id="3" creationId="{E16C8E98-0B23-4FB1-8ED9-1771F21CAA82}"/>
          </ac:spMkLst>
        </pc:spChg>
        <pc:picChg chg="add mod">
          <ac:chgData name="Alexander" userId="60900361-c968-457a-be84-5b7d7c948694" providerId="ADAL" clId="{59B353F9-95E8-4A0D-839A-E7A1AE8FF6D9}" dt="2021-03-18T10:47:36.463" v="1286" actId="1076"/>
          <ac:picMkLst>
            <pc:docMk/>
            <pc:sldMk cId="639252305" sldId="305"/>
            <ac:picMk id="5" creationId="{ED54A3E4-ECCA-41C7-A587-EB5D2C3CB22D}"/>
          </ac:picMkLst>
        </pc:picChg>
      </pc:sldChg>
      <pc:sldChg chg="addSp delSp modSp new mod">
        <pc:chgData name="Alexander" userId="60900361-c968-457a-be84-5b7d7c948694" providerId="ADAL" clId="{59B353F9-95E8-4A0D-839A-E7A1AE8FF6D9}" dt="2021-03-18T10:55:30.536" v="1343" actId="20577"/>
        <pc:sldMkLst>
          <pc:docMk/>
          <pc:sldMk cId="1930572469" sldId="306"/>
        </pc:sldMkLst>
        <pc:spChg chg="mod">
          <ac:chgData name="Alexander" userId="60900361-c968-457a-be84-5b7d7c948694" providerId="ADAL" clId="{59B353F9-95E8-4A0D-839A-E7A1AE8FF6D9}" dt="2021-03-18T10:51:15.613" v="1299" actId="207"/>
          <ac:spMkLst>
            <pc:docMk/>
            <pc:sldMk cId="1930572469" sldId="306"/>
            <ac:spMk id="2" creationId="{66F657E3-F19C-47EE-9600-5EB354E1395F}"/>
          </ac:spMkLst>
        </pc:spChg>
        <pc:spChg chg="del">
          <ac:chgData name="Alexander" userId="60900361-c968-457a-be84-5b7d7c948694" providerId="ADAL" clId="{59B353F9-95E8-4A0D-839A-E7A1AE8FF6D9}" dt="2021-03-18T10:49:49.026" v="1292" actId="22"/>
          <ac:spMkLst>
            <pc:docMk/>
            <pc:sldMk cId="1930572469" sldId="306"/>
            <ac:spMk id="3" creationId="{22292BC0-C42B-47B6-9802-85512F79F769}"/>
          </ac:spMkLst>
        </pc:spChg>
        <pc:spChg chg="add mod">
          <ac:chgData name="Alexander" userId="60900361-c968-457a-be84-5b7d7c948694" providerId="ADAL" clId="{59B353F9-95E8-4A0D-839A-E7A1AE8FF6D9}" dt="2021-03-18T10:55:30.536" v="1343" actId="20577"/>
          <ac:spMkLst>
            <pc:docMk/>
            <pc:sldMk cId="1930572469" sldId="306"/>
            <ac:spMk id="8" creationId="{B7E7E50E-59DE-4A12-A28A-1C7263FF635F}"/>
          </ac:spMkLst>
        </pc:spChg>
        <pc:picChg chg="add mod ord">
          <ac:chgData name="Alexander" userId="60900361-c968-457a-be84-5b7d7c948694" providerId="ADAL" clId="{59B353F9-95E8-4A0D-839A-E7A1AE8FF6D9}" dt="2021-03-18T10:51:04.878" v="1297" actId="1076"/>
          <ac:picMkLst>
            <pc:docMk/>
            <pc:sldMk cId="1930572469" sldId="306"/>
            <ac:picMk id="5" creationId="{228B5C81-71F2-4041-90AA-94D4E0A56291}"/>
          </ac:picMkLst>
        </pc:picChg>
        <pc:picChg chg="add mod">
          <ac:chgData name="Alexander" userId="60900361-c968-457a-be84-5b7d7c948694" providerId="ADAL" clId="{59B353F9-95E8-4A0D-839A-E7A1AE8FF6D9}" dt="2021-03-18T10:51:03.656" v="1296" actId="1076"/>
          <ac:picMkLst>
            <pc:docMk/>
            <pc:sldMk cId="1930572469" sldId="306"/>
            <ac:picMk id="7" creationId="{5E293BE6-D94A-4D05-8C0F-CF981CAD1B2E}"/>
          </ac:picMkLst>
        </pc:picChg>
      </pc:sldChg>
      <pc:sldChg chg="addSp delSp modSp add mod">
        <pc:chgData name="Alexander" userId="60900361-c968-457a-be84-5b7d7c948694" providerId="ADAL" clId="{59B353F9-95E8-4A0D-839A-E7A1AE8FF6D9}" dt="2021-03-18T11:03:09.447" v="1401" actId="1076"/>
        <pc:sldMkLst>
          <pc:docMk/>
          <pc:sldMk cId="1098834505" sldId="307"/>
        </pc:sldMkLst>
        <pc:spChg chg="add del mod">
          <ac:chgData name="Alexander" userId="60900361-c968-457a-be84-5b7d7c948694" providerId="ADAL" clId="{59B353F9-95E8-4A0D-839A-E7A1AE8FF6D9}" dt="2021-03-18T10:56:17.012" v="1354" actId="478"/>
          <ac:spMkLst>
            <pc:docMk/>
            <pc:sldMk cId="1098834505" sldId="307"/>
            <ac:spMk id="4" creationId="{BC1922BE-4A9D-4031-84F9-A1C137E13870}"/>
          </ac:spMkLst>
        </pc:spChg>
        <pc:spChg chg="mod">
          <ac:chgData name="Alexander" userId="60900361-c968-457a-be84-5b7d7c948694" providerId="ADAL" clId="{59B353F9-95E8-4A0D-839A-E7A1AE8FF6D9}" dt="2021-03-18T11:02:29.527" v="1397" actId="403"/>
          <ac:spMkLst>
            <pc:docMk/>
            <pc:sldMk cId="1098834505" sldId="307"/>
            <ac:spMk id="8" creationId="{B7E7E50E-59DE-4A12-A28A-1C7263FF635F}"/>
          </ac:spMkLst>
        </pc:spChg>
        <pc:picChg chg="del">
          <ac:chgData name="Alexander" userId="60900361-c968-457a-be84-5b7d7c948694" providerId="ADAL" clId="{59B353F9-95E8-4A0D-839A-E7A1AE8FF6D9}" dt="2021-03-18T10:56:04.218" v="1351" actId="478"/>
          <ac:picMkLst>
            <pc:docMk/>
            <pc:sldMk cId="1098834505" sldId="307"/>
            <ac:picMk id="5" creationId="{228B5C81-71F2-4041-90AA-94D4E0A56291}"/>
          </ac:picMkLst>
        </pc:picChg>
        <pc:picChg chg="del">
          <ac:chgData name="Alexander" userId="60900361-c968-457a-be84-5b7d7c948694" providerId="ADAL" clId="{59B353F9-95E8-4A0D-839A-E7A1AE8FF6D9}" dt="2021-03-18T10:56:06.563" v="1352" actId="478"/>
          <ac:picMkLst>
            <pc:docMk/>
            <pc:sldMk cId="1098834505" sldId="307"/>
            <ac:picMk id="7" creationId="{5E293BE6-D94A-4D05-8C0F-CF981CAD1B2E}"/>
          </ac:picMkLst>
        </pc:picChg>
        <pc:picChg chg="add mod modCrop">
          <ac:chgData name="Alexander" userId="60900361-c968-457a-be84-5b7d7c948694" providerId="ADAL" clId="{59B353F9-95E8-4A0D-839A-E7A1AE8FF6D9}" dt="2021-03-18T11:02:36.664" v="1400" actId="1076"/>
          <ac:picMkLst>
            <pc:docMk/>
            <pc:sldMk cId="1098834505" sldId="307"/>
            <ac:picMk id="9" creationId="{8FF57CFE-D5B7-4E12-8AB9-4A2B2F69DBCE}"/>
          </ac:picMkLst>
        </pc:picChg>
        <pc:picChg chg="add mod">
          <ac:chgData name="Alexander" userId="60900361-c968-457a-be84-5b7d7c948694" providerId="ADAL" clId="{59B353F9-95E8-4A0D-839A-E7A1AE8FF6D9}" dt="2021-03-18T11:03:09.447" v="1401" actId="1076"/>
          <ac:picMkLst>
            <pc:docMk/>
            <pc:sldMk cId="1098834505" sldId="307"/>
            <ac:picMk id="11" creationId="{A5D39B6B-BFE9-47A7-B8C5-7A894EB77E83}"/>
          </ac:picMkLst>
        </pc:picChg>
        <pc:picChg chg="add mod modCrop">
          <ac:chgData name="Alexander" userId="60900361-c968-457a-be84-5b7d7c948694" providerId="ADAL" clId="{59B353F9-95E8-4A0D-839A-E7A1AE8FF6D9}" dt="2021-03-18T11:02:20.285" v="1393" actId="1076"/>
          <ac:picMkLst>
            <pc:docMk/>
            <pc:sldMk cId="1098834505" sldId="307"/>
            <ac:picMk id="13" creationId="{2EF003F9-A8B4-4B65-85F7-B0921B56BDA6}"/>
          </ac:picMkLst>
        </pc:picChg>
      </pc:sldChg>
      <pc:sldChg chg="modSp new mod">
        <pc:chgData name="Alexander" userId="60900361-c968-457a-be84-5b7d7c948694" providerId="ADAL" clId="{59B353F9-95E8-4A0D-839A-E7A1AE8FF6D9}" dt="2021-03-18T11:06:16.579" v="1617" actId="20577"/>
        <pc:sldMkLst>
          <pc:docMk/>
          <pc:sldMk cId="3403726312" sldId="308"/>
        </pc:sldMkLst>
        <pc:spChg chg="mod">
          <ac:chgData name="Alexander" userId="60900361-c968-457a-be84-5b7d7c948694" providerId="ADAL" clId="{59B353F9-95E8-4A0D-839A-E7A1AE8FF6D9}" dt="2021-03-18T11:03:49.739" v="1433" actId="207"/>
          <ac:spMkLst>
            <pc:docMk/>
            <pc:sldMk cId="3403726312" sldId="308"/>
            <ac:spMk id="2" creationId="{7F32829F-9F24-4EAF-8B33-75545FF6766D}"/>
          </ac:spMkLst>
        </pc:spChg>
        <pc:spChg chg="mod">
          <ac:chgData name="Alexander" userId="60900361-c968-457a-be84-5b7d7c948694" providerId="ADAL" clId="{59B353F9-95E8-4A0D-839A-E7A1AE8FF6D9}" dt="2021-03-18T11:06:16.579" v="1617" actId="20577"/>
          <ac:spMkLst>
            <pc:docMk/>
            <pc:sldMk cId="3403726312" sldId="308"/>
            <ac:spMk id="3" creationId="{C4513B81-A9D1-4987-A6C1-4E808987FACD}"/>
          </ac:spMkLst>
        </pc:spChg>
      </pc:sldChg>
      <pc:sldChg chg="addSp delSp modSp new mod">
        <pc:chgData name="Alexander" userId="60900361-c968-457a-be84-5b7d7c948694" providerId="ADAL" clId="{59B353F9-95E8-4A0D-839A-E7A1AE8FF6D9}" dt="2021-03-18T11:09:13.199" v="1703" actId="122"/>
        <pc:sldMkLst>
          <pc:docMk/>
          <pc:sldMk cId="2282087252" sldId="309"/>
        </pc:sldMkLst>
        <pc:spChg chg="mod">
          <ac:chgData name="Alexander" userId="60900361-c968-457a-be84-5b7d7c948694" providerId="ADAL" clId="{59B353F9-95E8-4A0D-839A-E7A1AE8FF6D9}" dt="2021-03-18T11:09:13.199" v="1703" actId="122"/>
          <ac:spMkLst>
            <pc:docMk/>
            <pc:sldMk cId="2282087252" sldId="309"/>
            <ac:spMk id="2" creationId="{5D5958F3-2167-41D6-B9FB-7FE4AAD83EA7}"/>
          </ac:spMkLst>
        </pc:spChg>
        <pc:spChg chg="del mod">
          <ac:chgData name="Alexander" userId="60900361-c968-457a-be84-5b7d7c948694" providerId="ADAL" clId="{59B353F9-95E8-4A0D-839A-E7A1AE8FF6D9}" dt="2021-03-18T11:08:53.647" v="1680" actId="478"/>
          <ac:spMkLst>
            <pc:docMk/>
            <pc:sldMk cId="2282087252" sldId="309"/>
            <ac:spMk id="3" creationId="{E794FBC6-7829-42E4-BB33-A1C677E4CE0A}"/>
          </ac:spMkLst>
        </pc:spChg>
        <pc:spChg chg="add del mod">
          <ac:chgData name="Alexander" userId="60900361-c968-457a-be84-5b7d7c948694" providerId="ADAL" clId="{59B353F9-95E8-4A0D-839A-E7A1AE8FF6D9}" dt="2021-03-18T11:08:56.320" v="1681" actId="22"/>
          <ac:spMkLst>
            <pc:docMk/>
            <pc:sldMk cId="2282087252" sldId="309"/>
            <ac:spMk id="5" creationId="{5569FE12-3A1F-417F-8134-1C1DDADF4CA1}"/>
          </ac:spMkLst>
        </pc:spChg>
        <pc:picChg chg="add mod ord">
          <ac:chgData name="Alexander" userId="60900361-c968-457a-be84-5b7d7c948694" providerId="ADAL" clId="{59B353F9-95E8-4A0D-839A-E7A1AE8FF6D9}" dt="2021-03-18T11:08:56.320" v="1681" actId="22"/>
          <ac:picMkLst>
            <pc:docMk/>
            <pc:sldMk cId="2282087252" sldId="309"/>
            <ac:picMk id="7" creationId="{D7CF2F6D-69A8-4C38-8739-3F22037F62C7}"/>
          </ac:picMkLst>
        </pc:picChg>
      </pc:sldChg>
      <pc:sldChg chg="modSp new mod">
        <pc:chgData name="Alexander" userId="60900361-c968-457a-be84-5b7d7c948694" providerId="ADAL" clId="{59B353F9-95E8-4A0D-839A-E7A1AE8FF6D9}" dt="2021-03-18T11:14:09" v="1829" actId="207"/>
        <pc:sldMkLst>
          <pc:docMk/>
          <pc:sldMk cId="588482652" sldId="310"/>
        </pc:sldMkLst>
        <pc:spChg chg="mod">
          <ac:chgData name="Alexander" userId="60900361-c968-457a-be84-5b7d7c948694" providerId="ADAL" clId="{59B353F9-95E8-4A0D-839A-E7A1AE8FF6D9}" dt="2021-03-18T11:11:25.780" v="1739" actId="207"/>
          <ac:spMkLst>
            <pc:docMk/>
            <pc:sldMk cId="588482652" sldId="310"/>
            <ac:spMk id="2" creationId="{B21A95C0-F816-402E-93E5-4FDD7CC42F8B}"/>
          </ac:spMkLst>
        </pc:spChg>
        <pc:spChg chg="mod">
          <ac:chgData name="Alexander" userId="60900361-c968-457a-be84-5b7d7c948694" providerId="ADAL" clId="{59B353F9-95E8-4A0D-839A-E7A1AE8FF6D9}" dt="2021-03-18T11:14:09" v="1829" actId="207"/>
          <ac:spMkLst>
            <pc:docMk/>
            <pc:sldMk cId="588482652" sldId="310"/>
            <ac:spMk id="3" creationId="{08A3F7BD-82CC-4C6F-8AB5-918A47E8B077}"/>
          </ac:spMkLst>
        </pc:spChg>
      </pc:sldChg>
      <pc:sldChg chg="modSp new mod">
        <pc:chgData name="Alexander" userId="60900361-c968-457a-be84-5b7d7c948694" providerId="ADAL" clId="{59B353F9-95E8-4A0D-839A-E7A1AE8FF6D9}" dt="2021-03-18T11:18:15.216" v="1905" actId="313"/>
        <pc:sldMkLst>
          <pc:docMk/>
          <pc:sldMk cId="672199339" sldId="311"/>
        </pc:sldMkLst>
        <pc:spChg chg="mod">
          <ac:chgData name="Alexander" userId="60900361-c968-457a-be84-5b7d7c948694" providerId="ADAL" clId="{59B353F9-95E8-4A0D-839A-E7A1AE8FF6D9}" dt="2021-03-18T11:16:08.714" v="1867" actId="207"/>
          <ac:spMkLst>
            <pc:docMk/>
            <pc:sldMk cId="672199339" sldId="311"/>
            <ac:spMk id="2" creationId="{8EB98B2F-F214-4230-A1DB-2C0FBE14F9CD}"/>
          </ac:spMkLst>
        </pc:spChg>
        <pc:spChg chg="mod">
          <ac:chgData name="Alexander" userId="60900361-c968-457a-be84-5b7d7c948694" providerId="ADAL" clId="{59B353F9-95E8-4A0D-839A-E7A1AE8FF6D9}" dt="2021-03-18T11:18:15.216" v="1905" actId="313"/>
          <ac:spMkLst>
            <pc:docMk/>
            <pc:sldMk cId="672199339" sldId="311"/>
            <ac:spMk id="3" creationId="{259D802C-E759-46A6-B863-F998AF59D7A7}"/>
          </ac:spMkLst>
        </pc:spChg>
      </pc:sldChg>
      <pc:sldChg chg="modSp new mod">
        <pc:chgData name="Alexander" userId="60900361-c968-457a-be84-5b7d7c948694" providerId="ADAL" clId="{59B353F9-95E8-4A0D-839A-E7A1AE8FF6D9}" dt="2021-03-18T11:21:26.502" v="2017" actId="207"/>
        <pc:sldMkLst>
          <pc:docMk/>
          <pc:sldMk cId="2827386133" sldId="312"/>
        </pc:sldMkLst>
        <pc:spChg chg="mod">
          <ac:chgData name="Alexander" userId="60900361-c968-457a-be84-5b7d7c948694" providerId="ADAL" clId="{59B353F9-95E8-4A0D-839A-E7A1AE8FF6D9}" dt="2021-03-18T11:21:26.502" v="2017" actId="207"/>
          <ac:spMkLst>
            <pc:docMk/>
            <pc:sldMk cId="2827386133" sldId="312"/>
            <ac:spMk id="2" creationId="{62EC9D09-3A59-42B8-9ED6-06FC74E5DE4E}"/>
          </ac:spMkLst>
        </pc:spChg>
        <pc:spChg chg="mod">
          <ac:chgData name="Alexander" userId="60900361-c968-457a-be84-5b7d7c948694" providerId="ADAL" clId="{59B353F9-95E8-4A0D-839A-E7A1AE8FF6D9}" dt="2021-03-18T11:21:20.855" v="2016" actId="6549"/>
          <ac:spMkLst>
            <pc:docMk/>
            <pc:sldMk cId="2827386133" sldId="312"/>
            <ac:spMk id="3" creationId="{E372DC2C-5DA1-4AFE-A792-D724C3E08F0A}"/>
          </ac:spMkLst>
        </pc:spChg>
      </pc:sldChg>
      <pc:sldChg chg="modSp add mod">
        <pc:chgData name="Alexander" userId="60900361-c968-457a-be84-5b7d7c948694" providerId="ADAL" clId="{59B353F9-95E8-4A0D-839A-E7A1AE8FF6D9}" dt="2021-03-18T11:24:16.849" v="2109" actId="20577"/>
        <pc:sldMkLst>
          <pc:docMk/>
          <pc:sldMk cId="2418775677" sldId="313"/>
        </pc:sldMkLst>
        <pc:spChg chg="mod">
          <ac:chgData name="Alexander" userId="60900361-c968-457a-be84-5b7d7c948694" providerId="ADAL" clId="{59B353F9-95E8-4A0D-839A-E7A1AE8FF6D9}" dt="2021-03-18T11:24:16.849" v="2109" actId="20577"/>
          <ac:spMkLst>
            <pc:docMk/>
            <pc:sldMk cId="2418775677" sldId="313"/>
            <ac:spMk id="2" creationId="{00000000-0000-0000-0000-000000000000}"/>
          </ac:spMkLst>
        </pc:spChg>
      </pc:sldChg>
      <pc:sldChg chg="modSp add mod">
        <pc:chgData name="Alexander" userId="60900361-c968-457a-be84-5b7d7c948694" providerId="ADAL" clId="{59B353F9-95E8-4A0D-839A-E7A1AE8FF6D9}" dt="2021-03-18T11:29:43.051" v="2269" actId="207"/>
        <pc:sldMkLst>
          <pc:docMk/>
          <pc:sldMk cId="2791811557" sldId="314"/>
        </pc:sldMkLst>
        <pc:spChg chg="mod">
          <ac:chgData name="Alexander" userId="60900361-c968-457a-be84-5b7d7c948694" providerId="ADAL" clId="{59B353F9-95E8-4A0D-839A-E7A1AE8FF6D9}" dt="2021-03-18T11:29:43.051" v="2269" actId="207"/>
          <ac:spMkLst>
            <pc:docMk/>
            <pc:sldMk cId="2791811557" sldId="314"/>
            <ac:spMk id="11" creationId="{00000000-0000-0000-0000-000000000000}"/>
          </ac:spMkLst>
        </pc:spChg>
        <pc:picChg chg="mod">
          <ac:chgData name="Alexander" userId="60900361-c968-457a-be84-5b7d7c948694" providerId="ADAL" clId="{59B353F9-95E8-4A0D-839A-E7A1AE8FF6D9}" dt="2021-03-18T11:27:18.996" v="2177" actId="1076"/>
          <ac:picMkLst>
            <pc:docMk/>
            <pc:sldMk cId="2791811557" sldId="314"/>
            <ac:picMk id="3074" creationId="{00000000-0000-0000-0000-000000000000}"/>
          </ac:picMkLst>
        </pc:picChg>
        <pc:picChg chg="mod">
          <ac:chgData name="Alexander" userId="60900361-c968-457a-be84-5b7d7c948694" providerId="ADAL" clId="{59B353F9-95E8-4A0D-839A-E7A1AE8FF6D9}" dt="2021-03-18T11:27:17.512" v="2176" actId="1076"/>
          <ac:picMkLst>
            <pc:docMk/>
            <pc:sldMk cId="2791811557" sldId="314"/>
            <ac:picMk id="3075" creationId="{00000000-0000-0000-0000-000000000000}"/>
          </ac:picMkLst>
        </pc:picChg>
      </pc:sldChg>
      <pc:sldChg chg="modSp add mod">
        <pc:chgData name="Alexander" userId="60900361-c968-457a-be84-5b7d7c948694" providerId="ADAL" clId="{59B353F9-95E8-4A0D-839A-E7A1AE8FF6D9}" dt="2021-03-18T11:29:11.898" v="2221" actId="6549"/>
        <pc:sldMkLst>
          <pc:docMk/>
          <pc:sldMk cId="269801953" sldId="315"/>
        </pc:sldMkLst>
        <pc:spChg chg="mod">
          <ac:chgData name="Alexander" userId="60900361-c968-457a-be84-5b7d7c948694" providerId="ADAL" clId="{59B353F9-95E8-4A0D-839A-E7A1AE8FF6D9}" dt="2021-03-18T11:29:11.898" v="2221" actId="6549"/>
          <ac:spMkLst>
            <pc:docMk/>
            <pc:sldMk cId="269801953" sldId="315"/>
            <ac:spMk id="11" creationId="{00000000-0000-0000-0000-000000000000}"/>
          </ac:spMkLst>
        </pc:spChg>
      </pc:sldChg>
      <pc:sldChg chg="addSp delSp modSp new mod modClrScheme chgLayout">
        <pc:chgData name="Alexander" userId="60900361-c968-457a-be84-5b7d7c948694" providerId="ADAL" clId="{59B353F9-95E8-4A0D-839A-E7A1AE8FF6D9}" dt="2021-03-18T11:32:48.448" v="2707" actId="20577"/>
        <pc:sldMkLst>
          <pc:docMk/>
          <pc:sldMk cId="729412694" sldId="316"/>
        </pc:sldMkLst>
        <pc:spChg chg="add del mod">
          <ac:chgData name="Alexander" userId="60900361-c968-457a-be84-5b7d7c948694" providerId="ADAL" clId="{59B353F9-95E8-4A0D-839A-E7A1AE8FF6D9}" dt="2021-03-18T11:30:09.393" v="2290"/>
          <ac:spMkLst>
            <pc:docMk/>
            <pc:sldMk cId="729412694" sldId="316"/>
            <ac:spMk id="2" creationId="{5E7DD294-32BB-4867-9FAE-2A0953477A12}"/>
          </ac:spMkLst>
        </pc:spChg>
        <pc:spChg chg="add del mod ord">
          <ac:chgData name="Alexander" userId="60900361-c968-457a-be84-5b7d7c948694" providerId="ADAL" clId="{59B353F9-95E8-4A0D-839A-E7A1AE8FF6D9}" dt="2021-03-18T11:30:11.693" v="2291" actId="700"/>
          <ac:spMkLst>
            <pc:docMk/>
            <pc:sldMk cId="729412694" sldId="316"/>
            <ac:spMk id="3" creationId="{2E036E1F-0DE3-44F2-9F64-0DB5ABD0D22E}"/>
          </ac:spMkLst>
        </pc:spChg>
        <pc:spChg chg="add del mod ord">
          <ac:chgData name="Alexander" userId="60900361-c968-457a-be84-5b7d7c948694" providerId="ADAL" clId="{59B353F9-95E8-4A0D-839A-E7A1AE8FF6D9}" dt="2021-03-18T11:30:11.693" v="2291" actId="700"/>
          <ac:spMkLst>
            <pc:docMk/>
            <pc:sldMk cId="729412694" sldId="316"/>
            <ac:spMk id="4" creationId="{CFDACEE7-E465-47A6-A4A9-92A43701003E}"/>
          </ac:spMkLst>
        </pc:spChg>
        <pc:spChg chg="add mod ord">
          <ac:chgData name="Alexander" userId="60900361-c968-457a-be84-5b7d7c948694" providerId="ADAL" clId="{59B353F9-95E8-4A0D-839A-E7A1AE8FF6D9}" dt="2021-03-18T11:30:26.439" v="2307" actId="122"/>
          <ac:spMkLst>
            <pc:docMk/>
            <pc:sldMk cId="729412694" sldId="316"/>
            <ac:spMk id="5" creationId="{129E688B-660F-4AAC-8F39-AFB55BF6A793}"/>
          </ac:spMkLst>
        </pc:spChg>
        <pc:spChg chg="add mod ord">
          <ac:chgData name="Alexander" userId="60900361-c968-457a-be84-5b7d7c948694" providerId="ADAL" clId="{59B353F9-95E8-4A0D-839A-E7A1AE8FF6D9}" dt="2021-03-18T11:32:48.448" v="2707" actId="20577"/>
          <ac:spMkLst>
            <pc:docMk/>
            <pc:sldMk cId="729412694" sldId="316"/>
            <ac:spMk id="6" creationId="{23EACA71-999F-4605-8BDD-B5913507F4CE}"/>
          </ac:spMkLst>
        </pc:spChg>
      </pc:sldChg>
      <pc:sldChg chg="modSp add mod">
        <pc:chgData name="Alexander" userId="60900361-c968-457a-be84-5b7d7c948694" providerId="ADAL" clId="{59B353F9-95E8-4A0D-839A-E7A1AE8FF6D9}" dt="2021-03-18T11:40:25.542" v="3176" actId="15"/>
        <pc:sldMkLst>
          <pc:docMk/>
          <pc:sldMk cId="130517561" sldId="317"/>
        </pc:sldMkLst>
        <pc:spChg chg="mod">
          <ac:chgData name="Alexander" userId="60900361-c968-457a-be84-5b7d7c948694" providerId="ADAL" clId="{59B353F9-95E8-4A0D-839A-E7A1AE8FF6D9}" dt="2021-03-18T11:40:25.542" v="3176" actId="15"/>
          <ac:spMkLst>
            <pc:docMk/>
            <pc:sldMk cId="130517561" sldId="317"/>
            <ac:spMk id="11" creationId="{00000000-0000-0000-0000-000000000000}"/>
          </ac:spMkLst>
        </pc:spChg>
      </pc:sldChg>
      <pc:sldChg chg="add del">
        <pc:chgData name="Alexander" userId="60900361-c968-457a-be84-5b7d7c948694" providerId="ADAL" clId="{59B353F9-95E8-4A0D-839A-E7A1AE8FF6D9}" dt="2021-03-18T11:37:12.698" v="2883" actId="22"/>
        <pc:sldMkLst>
          <pc:docMk/>
          <pc:sldMk cId="2936827552" sldId="317"/>
        </pc:sldMkLst>
      </pc:sldChg>
      <pc:sldChg chg="modSp add mod">
        <pc:chgData name="Alexander" userId="60900361-c968-457a-be84-5b7d7c948694" providerId="ADAL" clId="{59B353F9-95E8-4A0D-839A-E7A1AE8FF6D9}" dt="2021-03-18T11:40:58.524" v="3269" actId="20577"/>
        <pc:sldMkLst>
          <pc:docMk/>
          <pc:sldMk cId="2899787245" sldId="318"/>
        </pc:sldMkLst>
        <pc:spChg chg="mod">
          <ac:chgData name="Alexander" userId="60900361-c968-457a-be84-5b7d7c948694" providerId="ADAL" clId="{59B353F9-95E8-4A0D-839A-E7A1AE8FF6D9}" dt="2021-03-18T11:40:58.524" v="3269" actId="20577"/>
          <ac:spMkLst>
            <pc:docMk/>
            <pc:sldMk cId="2899787245" sldId="318"/>
            <ac:spMk id="6" creationId="{23EACA71-999F-4605-8BDD-B5913507F4CE}"/>
          </ac:spMkLst>
        </pc:spChg>
      </pc:sldChg>
      <pc:sldChg chg="new del">
        <pc:chgData name="Alexander" userId="60900361-c968-457a-be84-5b7d7c948694" providerId="ADAL" clId="{59B353F9-95E8-4A0D-839A-E7A1AE8FF6D9}" dt="2021-03-18T11:42:30.145" v="3275" actId="47"/>
        <pc:sldMkLst>
          <pc:docMk/>
          <pc:sldMk cId="1775637500" sldId="319"/>
        </pc:sldMkLst>
      </pc:sldChg>
      <pc:sldChg chg="new del">
        <pc:chgData name="Alexander" userId="60900361-c968-457a-be84-5b7d7c948694" providerId="ADAL" clId="{59B353F9-95E8-4A0D-839A-E7A1AE8FF6D9}" dt="2021-03-18T11:42:31.723" v="3276" actId="47"/>
        <pc:sldMkLst>
          <pc:docMk/>
          <pc:sldMk cId="2599048144" sldId="320"/>
        </pc:sldMkLst>
      </pc:sldChg>
      <pc:sldChg chg="new del">
        <pc:chgData name="Alexander" userId="60900361-c968-457a-be84-5b7d7c948694" providerId="ADAL" clId="{59B353F9-95E8-4A0D-839A-E7A1AE8FF6D9}" dt="2021-03-18T11:42:28.312" v="3274" actId="47"/>
        <pc:sldMkLst>
          <pc:docMk/>
          <pc:sldMk cId="3736345685" sldId="321"/>
        </pc:sldMkLst>
      </pc:sldChg>
      <pc:sldChg chg="modSp new del mod">
        <pc:chgData name="Alexander" userId="60900361-c968-457a-be84-5b7d7c948694" providerId="ADAL" clId="{59B353F9-95E8-4A0D-839A-E7A1AE8FF6D9}" dt="2021-03-18T12:41:24.434" v="4152" actId="47"/>
        <pc:sldMkLst>
          <pc:docMk/>
          <pc:sldMk cId="3217837974" sldId="322"/>
        </pc:sldMkLst>
        <pc:spChg chg="mod">
          <ac:chgData name="Alexander" userId="60900361-c968-457a-be84-5b7d7c948694" providerId="ADAL" clId="{59B353F9-95E8-4A0D-839A-E7A1AE8FF6D9}" dt="2021-03-18T11:42:55.873" v="3279" actId="207"/>
          <ac:spMkLst>
            <pc:docMk/>
            <pc:sldMk cId="3217837974" sldId="322"/>
            <ac:spMk id="2" creationId="{C3A700B6-A30F-4B72-AF02-666D12C5821F}"/>
          </ac:spMkLst>
        </pc:spChg>
      </pc:sldChg>
      <pc:sldChg chg="modSp new mod">
        <pc:chgData name="Alexander" userId="60900361-c968-457a-be84-5b7d7c948694" providerId="ADAL" clId="{59B353F9-95E8-4A0D-839A-E7A1AE8FF6D9}" dt="2021-03-18T11:51:54.957" v="3439" actId="20577"/>
        <pc:sldMkLst>
          <pc:docMk/>
          <pc:sldMk cId="3264480047" sldId="323"/>
        </pc:sldMkLst>
        <pc:spChg chg="mod">
          <ac:chgData name="Alexander" userId="60900361-c968-457a-be84-5b7d7c948694" providerId="ADAL" clId="{59B353F9-95E8-4A0D-839A-E7A1AE8FF6D9}" dt="2021-03-18T11:51:07.655" v="3294"/>
          <ac:spMkLst>
            <pc:docMk/>
            <pc:sldMk cId="3264480047" sldId="323"/>
            <ac:spMk id="2" creationId="{8437BB04-3924-4415-8E7C-4D6B3F2A8CB6}"/>
          </ac:spMkLst>
        </pc:spChg>
        <pc:spChg chg="mod">
          <ac:chgData name="Alexander" userId="60900361-c968-457a-be84-5b7d7c948694" providerId="ADAL" clId="{59B353F9-95E8-4A0D-839A-E7A1AE8FF6D9}" dt="2021-03-18T11:51:54.957" v="3439" actId="20577"/>
          <ac:spMkLst>
            <pc:docMk/>
            <pc:sldMk cId="3264480047" sldId="323"/>
            <ac:spMk id="3" creationId="{F70E02C8-DE12-4639-BC25-2A0EA0D46B5F}"/>
          </ac:spMkLst>
        </pc:spChg>
      </pc:sldChg>
      <pc:sldChg chg="addSp delSp modSp new add del mod">
        <pc:chgData name="Alexander" userId="60900361-c968-457a-be84-5b7d7c948694" providerId="ADAL" clId="{59B353F9-95E8-4A0D-839A-E7A1AE8FF6D9}" dt="2021-03-18T12:01:22.919" v="3630" actId="207"/>
        <pc:sldMkLst>
          <pc:docMk/>
          <pc:sldMk cId="2617737606" sldId="324"/>
        </pc:sldMkLst>
        <pc:spChg chg="mod">
          <ac:chgData name="Alexander" userId="60900361-c968-457a-be84-5b7d7c948694" providerId="ADAL" clId="{59B353F9-95E8-4A0D-839A-E7A1AE8FF6D9}" dt="2021-03-18T12:01:22.919" v="3630" actId="207"/>
          <ac:spMkLst>
            <pc:docMk/>
            <pc:sldMk cId="2617737606" sldId="324"/>
            <ac:spMk id="2" creationId="{E6232A66-F7C1-45C8-BFEB-1ADB836CB8A2}"/>
          </ac:spMkLst>
        </pc:spChg>
        <pc:spChg chg="mod">
          <ac:chgData name="Alexander" userId="60900361-c968-457a-be84-5b7d7c948694" providerId="ADAL" clId="{59B353F9-95E8-4A0D-839A-E7A1AE8FF6D9}" dt="2021-03-18T12:01:05.285" v="3592" actId="14100"/>
          <ac:spMkLst>
            <pc:docMk/>
            <pc:sldMk cId="2617737606" sldId="324"/>
            <ac:spMk id="3" creationId="{447ADBB6-79F3-4463-BE1A-CD5225C9D8A8}"/>
          </ac:spMkLst>
        </pc:spChg>
        <pc:picChg chg="add mod">
          <ac:chgData name="Alexander" userId="60900361-c968-457a-be84-5b7d7c948694" providerId="ADAL" clId="{59B353F9-95E8-4A0D-839A-E7A1AE8FF6D9}" dt="2021-03-18T12:01:03.307" v="3591" actId="1076"/>
          <ac:picMkLst>
            <pc:docMk/>
            <pc:sldMk cId="2617737606" sldId="324"/>
            <ac:picMk id="5" creationId="{D8E9D600-C587-43B7-8978-9151175E24F8}"/>
          </ac:picMkLst>
        </pc:picChg>
        <pc:picChg chg="add del mod">
          <ac:chgData name="Alexander" userId="60900361-c968-457a-be84-5b7d7c948694" providerId="ADAL" clId="{59B353F9-95E8-4A0D-839A-E7A1AE8FF6D9}" dt="2021-03-18T11:59:37.895" v="3563" actId="478"/>
          <ac:picMkLst>
            <pc:docMk/>
            <pc:sldMk cId="2617737606" sldId="324"/>
            <ac:picMk id="5" creationId="{E3E7383B-57B8-4B37-A932-B4358EAA6B47}"/>
          </ac:picMkLst>
        </pc:picChg>
        <pc:picChg chg="mod">
          <ac:chgData name="Alexander" userId="60900361-c968-457a-be84-5b7d7c948694" providerId="ADAL" clId="{59B353F9-95E8-4A0D-839A-E7A1AE8FF6D9}" dt="2021-03-18T12:00:59.084" v="3588" actId="1076"/>
          <ac:picMkLst>
            <pc:docMk/>
            <pc:sldMk cId="2617737606" sldId="324"/>
            <ac:picMk id="2050" creationId="{37165CE9-E554-43C2-B6C4-5CF8672DD60E}"/>
          </ac:picMkLst>
        </pc:picChg>
      </pc:sldChg>
      <pc:sldChg chg="addSp">
        <pc:chgData name="Alexander" userId="60900361-c968-457a-be84-5b7d7c948694" providerId="ADAL" clId="{59B353F9-95E8-4A0D-839A-E7A1AE8FF6D9}" dt="2021-03-18T11:59:39.386" v="3564"/>
        <pc:sldMkLst>
          <pc:docMk/>
          <pc:sldMk cId="2889359515" sldId="324"/>
        </pc:sldMkLst>
        <pc:picChg chg="add">
          <ac:chgData name="Alexander" userId="60900361-c968-457a-be84-5b7d7c948694" providerId="ADAL" clId="{59B353F9-95E8-4A0D-839A-E7A1AE8FF6D9}" dt="2021-03-18T11:59:39.386" v="3564"/>
          <ac:picMkLst>
            <pc:docMk/>
            <pc:sldMk cId="2889359515" sldId="324"/>
            <ac:picMk id="2050" creationId="{37165CE9-E554-43C2-B6C4-5CF8672DD60E}"/>
          </ac:picMkLst>
        </pc:picChg>
      </pc:sldChg>
      <pc:sldChg chg="addSp delSp modSp new mod">
        <pc:chgData name="Alexander" userId="60900361-c968-457a-be84-5b7d7c948694" providerId="ADAL" clId="{59B353F9-95E8-4A0D-839A-E7A1AE8FF6D9}" dt="2021-03-18T12:11:36.591" v="3809" actId="121"/>
        <pc:sldMkLst>
          <pc:docMk/>
          <pc:sldMk cId="2546200243" sldId="325"/>
        </pc:sldMkLst>
        <pc:spChg chg="mod">
          <ac:chgData name="Alexander" userId="60900361-c968-457a-be84-5b7d7c948694" providerId="ADAL" clId="{59B353F9-95E8-4A0D-839A-E7A1AE8FF6D9}" dt="2021-03-18T12:01:36.053" v="3657" actId="207"/>
          <ac:spMkLst>
            <pc:docMk/>
            <pc:sldMk cId="2546200243" sldId="325"/>
            <ac:spMk id="2" creationId="{7A84AC9A-D2C5-492D-B7CE-A7761B3F2379}"/>
          </ac:spMkLst>
        </pc:spChg>
        <pc:spChg chg="del">
          <ac:chgData name="Alexander" userId="60900361-c968-457a-be84-5b7d7c948694" providerId="ADAL" clId="{59B353F9-95E8-4A0D-839A-E7A1AE8FF6D9}" dt="2021-03-18T12:02:15.880" v="3658" actId="22"/>
          <ac:spMkLst>
            <pc:docMk/>
            <pc:sldMk cId="2546200243" sldId="325"/>
            <ac:spMk id="3" creationId="{4E75E55B-B62D-4E5A-894E-03F8809CCCBC}"/>
          </ac:spMkLst>
        </pc:spChg>
        <pc:spChg chg="add mod">
          <ac:chgData name="Alexander" userId="60900361-c968-457a-be84-5b7d7c948694" providerId="ADAL" clId="{59B353F9-95E8-4A0D-839A-E7A1AE8FF6D9}" dt="2021-03-18T12:11:36.591" v="3809" actId="121"/>
          <ac:spMkLst>
            <pc:docMk/>
            <pc:sldMk cId="2546200243" sldId="325"/>
            <ac:spMk id="8" creationId="{6C6E63B9-B89C-41D0-ACBE-441DB3279C97}"/>
          </ac:spMkLst>
        </pc:spChg>
        <pc:picChg chg="add mod ord">
          <ac:chgData name="Alexander" userId="60900361-c968-457a-be84-5b7d7c948694" providerId="ADAL" clId="{59B353F9-95E8-4A0D-839A-E7A1AE8FF6D9}" dt="2021-03-18T12:10:03.520" v="3717" actId="1076"/>
          <ac:picMkLst>
            <pc:docMk/>
            <pc:sldMk cId="2546200243" sldId="325"/>
            <ac:picMk id="5" creationId="{145903F2-A97F-4C21-8FD4-581819BA1669}"/>
          </ac:picMkLst>
        </pc:picChg>
        <pc:picChg chg="add del mod">
          <ac:chgData name="Alexander" userId="60900361-c968-457a-be84-5b7d7c948694" providerId="ADAL" clId="{59B353F9-95E8-4A0D-839A-E7A1AE8FF6D9}" dt="2021-03-18T12:09:49.747" v="3712" actId="478"/>
          <ac:picMkLst>
            <pc:docMk/>
            <pc:sldMk cId="2546200243" sldId="325"/>
            <ac:picMk id="7" creationId="{375B9C2F-B7FD-4169-9933-BB6226EBE2DD}"/>
          </ac:picMkLst>
        </pc:picChg>
        <pc:picChg chg="add mod">
          <ac:chgData name="Alexander" userId="60900361-c968-457a-be84-5b7d7c948694" providerId="ADAL" clId="{59B353F9-95E8-4A0D-839A-E7A1AE8FF6D9}" dt="2021-03-18T12:09:59.193" v="3715" actId="1076"/>
          <ac:picMkLst>
            <pc:docMk/>
            <pc:sldMk cId="2546200243" sldId="325"/>
            <ac:picMk id="10" creationId="{9F295842-6DE7-41CC-8F38-BD8923A36A22}"/>
          </ac:picMkLst>
        </pc:picChg>
      </pc:sldChg>
      <pc:sldChg chg="addSp">
        <pc:chgData name="Alexander" userId="60900361-c968-457a-be84-5b7d7c948694" providerId="ADAL" clId="{59B353F9-95E8-4A0D-839A-E7A1AE8FF6D9}" dt="2021-03-18T12:20:26.154" v="3811"/>
        <pc:sldMkLst>
          <pc:docMk/>
          <pc:sldMk cId="3096267290" sldId="326"/>
        </pc:sldMkLst>
        <pc:picChg chg="add">
          <ac:chgData name="Alexander" userId="60900361-c968-457a-be84-5b7d7c948694" providerId="ADAL" clId="{59B353F9-95E8-4A0D-839A-E7A1AE8FF6D9}" dt="2021-03-18T12:20:26.154" v="3811"/>
          <ac:picMkLst>
            <pc:docMk/>
            <pc:sldMk cId="3096267290" sldId="326"/>
            <ac:picMk id="3074" creationId="{7492A7F8-87F0-4557-AB9B-08DB58693DF5}"/>
          </ac:picMkLst>
        </pc:picChg>
      </pc:sldChg>
      <pc:sldChg chg="addSp delSp modSp new add del mod">
        <pc:chgData name="Alexander" userId="60900361-c968-457a-be84-5b7d7c948694" providerId="ADAL" clId="{59B353F9-95E8-4A0D-839A-E7A1AE8FF6D9}" dt="2021-03-18T19:28:49.514" v="7771" actId="6549"/>
        <pc:sldMkLst>
          <pc:docMk/>
          <pc:sldMk cId="4139055405" sldId="326"/>
        </pc:sldMkLst>
        <pc:spChg chg="mod">
          <ac:chgData name="Alexander" userId="60900361-c968-457a-be84-5b7d7c948694" providerId="ADAL" clId="{59B353F9-95E8-4A0D-839A-E7A1AE8FF6D9}" dt="2021-03-18T12:20:45.021" v="3837" actId="207"/>
          <ac:spMkLst>
            <pc:docMk/>
            <pc:sldMk cId="4139055405" sldId="326"/>
            <ac:spMk id="2" creationId="{2B56A9B8-A7E9-48FF-A26A-4F2D99746CFE}"/>
          </ac:spMkLst>
        </pc:spChg>
        <pc:spChg chg="del">
          <ac:chgData name="Alexander" userId="60900361-c968-457a-be84-5b7d7c948694" providerId="ADAL" clId="{59B353F9-95E8-4A0D-839A-E7A1AE8FF6D9}" dt="2021-03-18T12:05:53.694" v="3670"/>
          <ac:spMkLst>
            <pc:docMk/>
            <pc:sldMk cId="4139055405" sldId="326"/>
            <ac:spMk id="3" creationId="{D4C2B318-2099-455F-9288-45E07C45A434}"/>
          </ac:spMkLst>
        </pc:spChg>
        <pc:spChg chg="add mod">
          <ac:chgData name="Alexander" userId="60900361-c968-457a-be84-5b7d7c948694" providerId="ADAL" clId="{59B353F9-95E8-4A0D-839A-E7A1AE8FF6D9}" dt="2021-03-18T19:28:49.514" v="7771" actId="6549"/>
          <ac:spMkLst>
            <pc:docMk/>
            <pc:sldMk cId="4139055405" sldId="326"/>
            <ac:spMk id="6" creationId="{489E811C-E6DD-4702-B2E4-5CBA0C5BFB48}"/>
          </ac:spMkLst>
        </pc:spChg>
        <pc:picChg chg="add mod">
          <ac:chgData name="Alexander" userId="60900361-c968-457a-be84-5b7d7c948694" providerId="ADAL" clId="{59B353F9-95E8-4A0D-839A-E7A1AE8FF6D9}" dt="2021-03-18T12:19:15.628" v="3810" actId="1076"/>
          <ac:picMkLst>
            <pc:docMk/>
            <pc:sldMk cId="4139055405" sldId="326"/>
            <ac:picMk id="4" creationId="{AFEB8493-CAE7-4325-839B-CEA5A92921AF}"/>
          </ac:picMkLst>
        </pc:picChg>
        <pc:picChg chg="mod">
          <ac:chgData name="Alexander" userId="60900361-c968-457a-be84-5b7d7c948694" providerId="ADAL" clId="{59B353F9-95E8-4A0D-839A-E7A1AE8FF6D9}" dt="2021-03-18T12:20:31.647" v="3816" actId="1076"/>
          <ac:picMkLst>
            <pc:docMk/>
            <pc:sldMk cId="4139055405" sldId="326"/>
            <ac:picMk id="3074" creationId="{7492A7F8-87F0-4557-AB9B-08DB58693DF5}"/>
          </ac:picMkLst>
        </pc:picChg>
      </pc:sldChg>
      <pc:sldChg chg="addSp delSp modSp new mod">
        <pc:chgData name="Alexander" userId="60900361-c968-457a-be84-5b7d7c948694" providerId="ADAL" clId="{59B353F9-95E8-4A0D-839A-E7A1AE8FF6D9}" dt="2021-03-18T12:33:08.197" v="4114" actId="1076"/>
        <pc:sldMkLst>
          <pc:docMk/>
          <pc:sldMk cId="2206225916" sldId="327"/>
        </pc:sldMkLst>
        <pc:spChg chg="mod">
          <ac:chgData name="Alexander" userId="60900361-c968-457a-be84-5b7d7c948694" providerId="ADAL" clId="{59B353F9-95E8-4A0D-839A-E7A1AE8FF6D9}" dt="2021-03-18T12:33:00.576" v="4110" actId="20577"/>
          <ac:spMkLst>
            <pc:docMk/>
            <pc:sldMk cId="2206225916" sldId="327"/>
            <ac:spMk id="2" creationId="{ABF0235E-F937-48AC-83C0-959C5FF0D623}"/>
          </ac:spMkLst>
        </pc:spChg>
        <pc:spChg chg="del">
          <ac:chgData name="Alexander" userId="60900361-c968-457a-be84-5b7d7c948694" providerId="ADAL" clId="{59B353F9-95E8-4A0D-839A-E7A1AE8FF6D9}" dt="2021-03-18T12:30:01.104" v="4054" actId="22"/>
          <ac:spMkLst>
            <pc:docMk/>
            <pc:sldMk cId="2206225916" sldId="327"/>
            <ac:spMk id="3" creationId="{BC1C375B-2167-4EAD-8BF7-6BFEE5E13B62}"/>
          </ac:spMkLst>
        </pc:spChg>
        <pc:picChg chg="add mod ord modCrop">
          <ac:chgData name="Alexander" userId="60900361-c968-457a-be84-5b7d7c948694" providerId="ADAL" clId="{59B353F9-95E8-4A0D-839A-E7A1AE8FF6D9}" dt="2021-03-18T12:33:08.197" v="4114" actId="1076"/>
          <ac:picMkLst>
            <pc:docMk/>
            <pc:sldMk cId="2206225916" sldId="327"/>
            <ac:picMk id="5" creationId="{D58F511A-B234-4A60-B72A-B6742B0008EE}"/>
          </ac:picMkLst>
        </pc:picChg>
        <pc:picChg chg="add mod">
          <ac:chgData name="Alexander" userId="60900361-c968-457a-be84-5b7d7c948694" providerId="ADAL" clId="{59B353F9-95E8-4A0D-839A-E7A1AE8FF6D9}" dt="2021-03-18T12:33:06.915" v="4113" actId="1076"/>
          <ac:picMkLst>
            <pc:docMk/>
            <pc:sldMk cId="2206225916" sldId="327"/>
            <ac:picMk id="7" creationId="{E3FDCE23-4783-4217-85E7-F5152C961B32}"/>
          </ac:picMkLst>
        </pc:picChg>
      </pc:sldChg>
      <pc:sldChg chg="addSp modSp add mod ord">
        <pc:chgData name="Alexander" userId="60900361-c968-457a-be84-5b7d7c948694" providerId="ADAL" clId="{59B353F9-95E8-4A0D-839A-E7A1AE8FF6D9}" dt="2021-03-18T12:41:19.580" v="4151"/>
        <pc:sldMkLst>
          <pc:docMk/>
          <pc:sldMk cId="3408684318" sldId="328"/>
        </pc:sldMkLst>
        <pc:spChg chg="mod">
          <ac:chgData name="Alexander" userId="60900361-c968-457a-be84-5b7d7c948694" providerId="ADAL" clId="{59B353F9-95E8-4A0D-839A-E7A1AE8FF6D9}" dt="2021-03-18T12:41:12.313" v="4149" actId="27636"/>
          <ac:spMkLst>
            <pc:docMk/>
            <pc:sldMk cId="3408684318" sldId="328"/>
            <ac:spMk id="3" creationId="{F70E02C8-DE12-4639-BC25-2A0EA0D46B5F}"/>
          </ac:spMkLst>
        </pc:spChg>
        <pc:picChg chg="add mod">
          <ac:chgData name="Alexander" userId="60900361-c968-457a-be84-5b7d7c948694" providerId="ADAL" clId="{59B353F9-95E8-4A0D-839A-E7A1AE8FF6D9}" dt="2021-03-18T12:41:10.039" v="4147" actId="1076"/>
          <ac:picMkLst>
            <pc:docMk/>
            <pc:sldMk cId="3408684318" sldId="328"/>
            <ac:picMk id="5" creationId="{71A08023-7953-4082-AA9C-05F8775A3D5C}"/>
          </ac:picMkLst>
        </pc:picChg>
      </pc:sldChg>
      <pc:sldChg chg="delSp add del mod modNotesTx">
        <pc:chgData name="Alexander" userId="60900361-c968-457a-be84-5b7d7c948694" providerId="ADAL" clId="{59B353F9-95E8-4A0D-839A-E7A1AE8FF6D9}" dt="2021-03-18T19:30:50.158" v="7867" actId="47"/>
        <pc:sldMkLst>
          <pc:docMk/>
          <pc:sldMk cId="1930194357" sldId="337"/>
        </pc:sldMkLst>
        <pc:picChg chg="del">
          <ac:chgData name="Alexander" userId="60900361-c968-457a-be84-5b7d7c948694" providerId="ADAL" clId="{59B353F9-95E8-4A0D-839A-E7A1AE8FF6D9}" dt="2021-03-18T19:29:16.453" v="7773" actId="21"/>
          <ac:picMkLst>
            <pc:docMk/>
            <pc:sldMk cId="1930194357" sldId="337"/>
            <ac:picMk id="4" creationId="{00000000-0000-0000-0000-000000000000}"/>
          </ac:picMkLst>
        </pc:picChg>
      </pc:sldChg>
      <pc:sldChg chg="addSp modSp add mod">
        <pc:chgData name="Alexander" userId="60900361-c968-457a-be84-5b7d7c948694" providerId="ADAL" clId="{59B353F9-95E8-4A0D-839A-E7A1AE8FF6D9}" dt="2021-03-18T19:30:48.178" v="7866" actId="1076"/>
        <pc:sldMkLst>
          <pc:docMk/>
          <pc:sldMk cId="1747402057" sldId="338"/>
        </pc:sldMkLst>
        <pc:spChg chg="mod">
          <ac:chgData name="Alexander" userId="60900361-c968-457a-be84-5b7d7c948694" providerId="ADAL" clId="{59B353F9-95E8-4A0D-839A-E7A1AE8FF6D9}" dt="2021-03-18T19:29:20.781" v="7775" actId="1076"/>
          <ac:spMkLst>
            <pc:docMk/>
            <pc:sldMk cId="1747402057" sldId="338"/>
            <ac:spMk id="5" creationId="{00000000-0000-0000-0000-000000000000}"/>
          </ac:spMkLst>
        </pc:spChg>
        <pc:spChg chg="mod">
          <ac:chgData name="Alexander" userId="60900361-c968-457a-be84-5b7d7c948694" providerId="ADAL" clId="{59B353F9-95E8-4A0D-839A-E7A1AE8FF6D9}" dt="2021-03-18T19:30:44.647" v="7865" actId="27636"/>
          <ac:spMkLst>
            <pc:docMk/>
            <pc:sldMk cId="1747402057" sldId="338"/>
            <ac:spMk id="6" creationId="{00000000-0000-0000-0000-000000000000}"/>
          </ac:spMkLst>
        </pc:spChg>
        <pc:picChg chg="add mod modCrop">
          <ac:chgData name="Alexander" userId="60900361-c968-457a-be84-5b7d7c948694" providerId="ADAL" clId="{59B353F9-95E8-4A0D-839A-E7A1AE8FF6D9}" dt="2021-03-18T19:30:48.178" v="7866" actId="1076"/>
          <ac:picMkLst>
            <pc:docMk/>
            <pc:sldMk cId="1747402057" sldId="338"/>
            <ac:picMk id="2" creationId="{19B02ACE-1C8B-4BA6-A037-47FFBFB5C465}"/>
          </ac:picMkLst>
        </pc:picChg>
        <pc:picChg chg="mod">
          <ac:chgData name="Alexander" userId="60900361-c968-457a-be84-5b7d7c948694" providerId="ADAL" clId="{59B353F9-95E8-4A0D-839A-E7A1AE8FF6D9}" dt="2021-03-18T19:29:18.590" v="7774" actId="1076"/>
          <ac:picMkLst>
            <pc:docMk/>
            <pc:sldMk cId="1747402057" sldId="338"/>
            <ac:picMk id="4" creationId="{00000000-0000-0000-0000-000000000000}"/>
          </ac:picMkLst>
        </pc:picChg>
      </pc:sldChg>
      <pc:sldChg chg="modSp add mod">
        <pc:chgData name="Alexander" userId="60900361-c968-457a-be84-5b7d7c948694" providerId="ADAL" clId="{59B353F9-95E8-4A0D-839A-E7A1AE8FF6D9}" dt="2021-03-18T12:45:25.458" v="4178" actId="27636"/>
        <pc:sldMkLst>
          <pc:docMk/>
          <pc:sldMk cId="4026250865" sldId="339"/>
        </pc:sldMkLst>
        <pc:spChg chg="mod">
          <ac:chgData name="Alexander" userId="60900361-c968-457a-be84-5b7d7c948694" providerId="ADAL" clId="{59B353F9-95E8-4A0D-839A-E7A1AE8FF6D9}" dt="2021-03-18T12:45:25.458" v="4178" actId="27636"/>
          <ac:spMkLst>
            <pc:docMk/>
            <pc:sldMk cId="4026250865" sldId="339"/>
            <ac:spMk id="2" creationId="{D1521A3B-E0EC-4B94-8F93-9223A49D2D8E}"/>
          </ac:spMkLst>
        </pc:spChg>
      </pc:sldChg>
      <pc:sldChg chg="add">
        <pc:chgData name="Alexander" userId="60900361-c968-457a-be84-5b7d7c948694" providerId="ADAL" clId="{59B353F9-95E8-4A0D-839A-E7A1AE8FF6D9}" dt="2021-03-18T12:45:25.395" v="4177"/>
        <pc:sldMkLst>
          <pc:docMk/>
          <pc:sldMk cId="2293275300" sldId="340"/>
        </pc:sldMkLst>
      </pc:sldChg>
      <pc:sldChg chg="add">
        <pc:chgData name="Alexander" userId="60900361-c968-457a-be84-5b7d7c948694" providerId="ADAL" clId="{59B353F9-95E8-4A0D-839A-E7A1AE8FF6D9}" dt="2021-03-18T12:45:25.395" v="4177"/>
        <pc:sldMkLst>
          <pc:docMk/>
          <pc:sldMk cId="328319609" sldId="341"/>
        </pc:sldMkLst>
      </pc:sldChg>
      <pc:sldChg chg="addSp">
        <pc:chgData name="Alexander" userId="60900361-c968-457a-be84-5b7d7c948694" providerId="ADAL" clId="{59B353F9-95E8-4A0D-839A-E7A1AE8FF6D9}" dt="2021-03-18T12:59:31.319" v="4476"/>
        <pc:sldMkLst>
          <pc:docMk/>
          <pc:sldMk cId="607415729" sldId="342"/>
        </pc:sldMkLst>
        <pc:picChg chg="add">
          <ac:chgData name="Alexander" userId="60900361-c968-457a-be84-5b7d7c948694" providerId="ADAL" clId="{59B353F9-95E8-4A0D-839A-E7A1AE8FF6D9}" dt="2021-03-18T12:59:31.319" v="4476"/>
          <ac:picMkLst>
            <pc:docMk/>
            <pc:sldMk cId="607415729" sldId="342"/>
            <ac:picMk id="5122" creationId="{48F94A41-4C73-4616-8E00-1A4E83702251}"/>
          </ac:picMkLst>
        </pc:picChg>
      </pc:sldChg>
      <pc:sldChg chg="modSp new del mod">
        <pc:chgData name="Alexander" userId="60900361-c968-457a-be84-5b7d7c948694" providerId="ADAL" clId="{59B353F9-95E8-4A0D-839A-E7A1AE8FF6D9}" dt="2021-03-18T12:46:48.140" v="4201" actId="47"/>
        <pc:sldMkLst>
          <pc:docMk/>
          <pc:sldMk cId="2609466591" sldId="342"/>
        </pc:sldMkLst>
        <pc:spChg chg="mod">
          <ac:chgData name="Alexander" userId="60900361-c968-457a-be84-5b7d7c948694" providerId="ADAL" clId="{59B353F9-95E8-4A0D-839A-E7A1AE8FF6D9}" dt="2021-03-18T12:46:44.452" v="4200" actId="20577"/>
          <ac:spMkLst>
            <pc:docMk/>
            <pc:sldMk cId="2609466591" sldId="342"/>
            <ac:spMk id="2" creationId="{79980D56-EFFA-49AA-9C30-F40910680ECA}"/>
          </ac:spMkLst>
        </pc:spChg>
      </pc:sldChg>
      <pc:sldChg chg="addSp delSp modSp new add del mod">
        <pc:chgData name="Alexander" userId="60900361-c968-457a-be84-5b7d7c948694" providerId="ADAL" clId="{59B353F9-95E8-4A0D-839A-E7A1AE8FF6D9}" dt="2021-03-18T13:00:11.494" v="4483" actId="1076"/>
        <pc:sldMkLst>
          <pc:docMk/>
          <pc:sldMk cId="2640100014" sldId="342"/>
        </pc:sldMkLst>
        <pc:spChg chg="mod">
          <ac:chgData name="Alexander" userId="60900361-c968-457a-be84-5b7d7c948694" providerId="ADAL" clId="{59B353F9-95E8-4A0D-839A-E7A1AE8FF6D9}" dt="2021-03-18T12:53:50.998" v="4347"/>
          <ac:spMkLst>
            <pc:docMk/>
            <pc:sldMk cId="2640100014" sldId="342"/>
            <ac:spMk id="2" creationId="{80B6D48C-8C80-4EE5-86DA-F5EADBA7170F}"/>
          </ac:spMkLst>
        </pc:spChg>
        <pc:spChg chg="mod">
          <ac:chgData name="Alexander" userId="60900361-c968-457a-be84-5b7d7c948694" providerId="ADAL" clId="{59B353F9-95E8-4A0D-839A-E7A1AE8FF6D9}" dt="2021-03-18T12:53:29.321" v="4341"/>
          <ac:spMkLst>
            <pc:docMk/>
            <pc:sldMk cId="2640100014" sldId="342"/>
            <ac:spMk id="3" creationId="{6E2F45A8-A18E-4B14-BB43-F6E653CA2F88}"/>
          </ac:spMkLst>
        </pc:spChg>
        <pc:spChg chg="add mod">
          <ac:chgData name="Alexander" userId="60900361-c968-457a-be84-5b7d7c948694" providerId="ADAL" clId="{59B353F9-95E8-4A0D-839A-E7A1AE8FF6D9}" dt="2021-03-18T12:58:37.005" v="4471" actId="20577"/>
          <ac:spMkLst>
            <pc:docMk/>
            <pc:sldMk cId="2640100014" sldId="342"/>
            <ac:spMk id="4" creationId="{3FAD9586-27A4-4CB4-B665-3ADCBE91AC93}"/>
          </ac:spMkLst>
        </pc:spChg>
        <pc:spChg chg="add mod">
          <ac:chgData name="Alexander" userId="60900361-c968-457a-be84-5b7d7c948694" providerId="ADAL" clId="{59B353F9-95E8-4A0D-839A-E7A1AE8FF6D9}" dt="2021-03-18T12:56:57.267" v="4445" actId="1076"/>
          <ac:spMkLst>
            <pc:docMk/>
            <pc:sldMk cId="2640100014" sldId="342"/>
            <ac:spMk id="8" creationId="{DAB16939-F932-453D-92A5-2CBE7EF1E75D}"/>
          </ac:spMkLst>
        </pc:spChg>
        <pc:picChg chg="add mod">
          <ac:chgData name="Alexander" userId="60900361-c968-457a-be84-5b7d7c948694" providerId="ADAL" clId="{59B353F9-95E8-4A0D-839A-E7A1AE8FF6D9}" dt="2021-03-18T12:54:44.953" v="4362" actId="14100"/>
          <ac:picMkLst>
            <pc:docMk/>
            <pc:sldMk cId="2640100014" sldId="342"/>
            <ac:picMk id="5" creationId="{26A4D83D-B98E-445C-B09E-D526899BA54D}"/>
          </ac:picMkLst>
        </pc:picChg>
        <pc:picChg chg="add mod modCrop">
          <ac:chgData name="Alexander" userId="60900361-c968-457a-be84-5b7d7c948694" providerId="ADAL" clId="{59B353F9-95E8-4A0D-839A-E7A1AE8FF6D9}" dt="2021-03-18T13:00:11.494" v="4483" actId="1076"/>
          <ac:picMkLst>
            <pc:docMk/>
            <pc:sldMk cId="2640100014" sldId="342"/>
            <ac:picMk id="6" creationId="{5C7B8A9A-E55C-4D40-A871-3306312ADF8B}"/>
          </ac:picMkLst>
        </pc:picChg>
        <pc:picChg chg="add del mod">
          <ac:chgData name="Alexander" userId="60900361-c968-457a-be84-5b7d7c948694" providerId="ADAL" clId="{59B353F9-95E8-4A0D-839A-E7A1AE8FF6D9}" dt="2021-03-18T12:57:43.231" v="4449" actId="478"/>
          <ac:picMkLst>
            <pc:docMk/>
            <pc:sldMk cId="2640100014" sldId="342"/>
            <ac:picMk id="9" creationId="{45314669-F920-4DFB-8C32-29570D249F3B}"/>
          </ac:picMkLst>
        </pc:picChg>
        <pc:picChg chg="add mod">
          <ac:chgData name="Alexander" userId="60900361-c968-457a-be84-5b7d7c948694" providerId="ADAL" clId="{59B353F9-95E8-4A0D-839A-E7A1AE8FF6D9}" dt="2021-03-18T12:58:01.085" v="4451" actId="1076"/>
          <ac:picMkLst>
            <pc:docMk/>
            <pc:sldMk cId="2640100014" sldId="342"/>
            <ac:picMk id="11" creationId="{A016B707-2F28-41BD-9BBD-8FCAC958EDD2}"/>
          </ac:picMkLst>
        </pc:picChg>
        <pc:picChg chg="add del mod">
          <ac:chgData name="Alexander" userId="60900361-c968-457a-be84-5b7d7c948694" providerId="ADAL" clId="{59B353F9-95E8-4A0D-839A-E7A1AE8FF6D9}" dt="2021-03-18T12:59:30.682" v="4475" actId="478"/>
          <ac:picMkLst>
            <pc:docMk/>
            <pc:sldMk cId="2640100014" sldId="342"/>
            <ac:picMk id="13" creationId="{24C614B1-7E45-4F63-B0C9-0540E24B99EF}"/>
          </ac:picMkLst>
        </pc:picChg>
        <pc:picChg chg="mod">
          <ac:chgData name="Alexander" userId="60900361-c968-457a-be84-5b7d7c948694" providerId="ADAL" clId="{59B353F9-95E8-4A0D-839A-E7A1AE8FF6D9}" dt="2021-03-18T12:54:35.887" v="4358" actId="14100"/>
          <ac:picMkLst>
            <pc:docMk/>
            <pc:sldMk cId="2640100014" sldId="342"/>
            <ac:picMk id="4098" creationId="{E6900508-DE0A-499A-A7E8-25AEC907011C}"/>
          </ac:picMkLst>
        </pc:picChg>
        <pc:picChg chg="mod">
          <ac:chgData name="Alexander" userId="60900361-c968-457a-be84-5b7d7c948694" providerId="ADAL" clId="{59B353F9-95E8-4A0D-839A-E7A1AE8FF6D9}" dt="2021-03-18T12:59:34.240" v="4478" actId="1076"/>
          <ac:picMkLst>
            <pc:docMk/>
            <pc:sldMk cId="2640100014" sldId="342"/>
            <ac:picMk id="5122" creationId="{48F94A41-4C73-4616-8E00-1A4E83702251}"/>
          </ac:picMkLst>
        </pc:picChg>
      </pc:sldChg>
      <pc:sldChg chg="addSp delSp modSp">
        <pc:chgData name="Alexander" userId="60900361-c968-457a-be84-5b7d7c948694" providerId="ADAL" clId="{59B353F9-95E8-4A0D-839A-E7A1AE8FF6D9}" dt="2021-03-18T12:53:34.957" v="4342"/>
        <pc:sldMkLst>
          <pc:docMk/>
          <pc:sldMk cId="2695278930" sldId="342"/>
        </pc:sldMkLst>
        <pc:spChg chg="del">
          <ac:chgData name="Alexander" userId="60900361-c968-457a-be84-5b7d7c948694" providerId="ADAL" clId="{59B353F9-95E8-4A0D-839A-E7A1AE8FF6D9}" dt="2021-03-18T12:53:34.957" v="4342"/>
          <ac:spMkLst>
            <pc:docMk/>
            <pc:sldMk cId="2695278930" sldId="342"/>
            <ac:spMk id="3" creationId="{6E2F45A8-A18E-4B14-BB43-F6E653CA2F88}"/>
          </ac:spMkLst>
        </pc:spChg>
        <pc:picChg chg="add mod">
          <ac:chgData name="Alexander" userId="60900361-c968-457a-be84-5b7d7c948694" providerId="ADAL" clId="{59B353F9-95E8-4A0D-839A-E7A1AE8FF6D9}" dt="2021-03-18T12:53:34.957" v="4342"/>
          <ac:picMkLst>
            <pc:docMk/>
            <pc:sldMk cId="2695278930" sldId="342"/>
            <ac:picMk id="4098" creationId="{E6900508-DE0A-499A-A7E8-25AEC907011C}"/>
          </ac:picMkLst>
        </pc:picChg>
      </pc:sldChg>
      <pc:sldChg chg="addSp modSp new mod">
        <pc:chgData name="Alexander" userId="60900361-c968-457a-be84-5b7d7c948694" providerId="ADAL" clId="{59B353F9-95E8-4A0D-839A-E7A1AE8FF6D9}" dt="2021-03-18T13:07:09.799" v="4669" actId="403"/>
        <pc:sldMkLst>
          <pc:docMk/>
          <pc:sldMk cId="3589662912" sldId="343"/>
        </pc:sldMkLst>
        <pc:spChg chg="mod">
          <ac:chgData name="Alexander" userId="60900361-c968-457a-be84-5b7d7c948694" providerId="ADAL" clId="{59B353F9-95E8-4A0D-839A-E7A1AE8FF6D9}" dt="2021-03-18T13:07:05.911" v="4666" actId="14100"/>
          <ac:spMkLst>
            <pc:docMk/>
            <pc:sldMk cId="3589662912" sldId="343"/>
            <ac:spMk id="2" creationId="{19C6252C-AAC4-46AB-956C-9D55B5C9B116}"/>
          </ac:spMkLst>
        </pc:spChg>
        <pc:spChg chg="mod">
          <ac:chgData name="Alexander" userId="60900361-c968-457a-be84-5b7d7c948694" providerId="ADAL" clId="{59B353F9-95E8-4A0D-839A-E7A1AE8FF6D9}" dt="2021-03-18T13:07:09.799" v="4669" actId="403"/>
          <ac:spMkLst>
            <pc:docMk/>
            <pc:sldMk cId="3589662912" sldId="343"/>
            <ac:spMk id="3" creationId="{80EEEC0A-8F06-46A7-8E5D-7252E87EFCF8}"/>
          </ac:spMkLst>
        </pc:spChg>
        <pc:spChg chg="add mod">
          <ac:chgData name="Alexander" userId="60900361-c968-457a-be84-5b7d7c948694" providerId="ADAL" clId="{59B353F9-95E8-4A0D-839A-E7A1AE8FF6D9}" dt="2021-03-18T13:03:13.750" v="4625" actId="1076"/>
          <ac:spMkLst>
            <pc:docMk/>
            <pc:sldMk cId="3589662912" sldId="343"/>
            <ac:spMk id="7" creationId="{1785969E-C59A-4724-B4D6-459ED89FDDE9}"/>
          </ac:spMkLst>
        </pc:spChg>
        <pc:spChg chg="add mod">
          <ac:chgData name="Alexander" userId="60900361-c968-457a-be84-5b7d7c948694" providerId="ADAL" clId="{59B353F9-95E8-4A0D-839A-E7A1AE8FF6D9}" dt="2021-03-18T13:05:48.189" v="4664" actId="14100"/>
          <ac:spMkLst>
            <pc:docMk/>
            <pc:sldMk cId="3589662912" sldId="343"/>
            <ac:spMk id="11" creationId="{1FCF4D68-C301-4259-A6BB-E3C8BF4EB630}"/>
          </ac:spMkLst>
        </pc:spChg>
        <pc:picChg chg="add mod">
          <ac:chgData name="Alexander" userId="60900361-c968-457a-be84-5b7d7c948694" providerId="ADAL" clId="{59B353F9-95E8-4A0D-839A-E7A1AE8FF6D9}" dt="2021-03-18T13:02:47.394" v="4618" actId="14100"/>
          <ac:picMkLst>
            <pc:docMk/>
            <pc:sldMk cId="3589662912" sldId="343"/>
            <ac:picMk id="5" creationId="{B092CC1E-6CE5-4FD9-9130-C2C2D8857C06}"/>
          </ac:picMkLst>
        </pc:picChg>
        <pc:picChg chg="add mod">
          <ac:chgData name="Alexander" userId="60900361-c968-457a-be84-5b7d7c948694" providerId="ADAL" clId="{59B353F9-95E8-4A0D-839A-E7A1AE8FF6D9}" dt="2021-03-18T13:05:11.499" v="4631" actId="14100"/>
          <ac:picMkLst>
            <pc:docMk/>
            <pc:sldMk cId="3589662912" sldId="343"/>
            <ac:picMk id="9" creationId="{BFDBB938-C346-47DB-9C2D-1C13C0279FD7}"/>
          </ac:picMkLst>
        </pc:picChg>
      </pc:sldChg>
      <pc:sldChg chg="addSp modSp new mod">
        <pc:chgData name="Alexander" userId="60900361-c968-457a-be84-5b7d7c948694" providerId="ADAL" clId="{59B353F9-95E8-4A0D-839A-E7A1AE8FF6D9}" dt="2021-03-18T13:12:48.953" v="4699"/>
        <pc:sldMkLst>
          <pc:docMk/>
          <pc:sldMk cId="539834774" sldId="344"/>
        </pc:sldMkLst>
        <pc:spChg chg="mod">
          <ac:chgData name="Alexander" userId="60900361-c968-457a-be84-5b7d7c948694" providerId="ADAL" clId="{59B353F9-95E8-4A0D-839A-E7A1AE8FF6D9}" dt="2021-03-18T13:07:50.376" v="4675" actId="207"/>
          <ac:spMkLst>
            <pc:docMk/>
            <pc:sldMk cId="539834774" sldId="344"/>
            <ac:spMk id="2" creationId="{46FEB6DE-12B4-4987-B604-B9E1DAFB5A45}"/>
          </ac:spMkLst>
        </pc:spChg>
        <pc:spChg chg="mod">
          <ac:chgData name="Alexander" userId="60900361-c968-457a-be84-5b7d7c948694" providerId="ADAL" clId="{59B353F9-95E8-4A0D-839A-E7A1AE8FF6D9}" dt="2021-03-18T13:12:43.800" v="4697" actId="20577"/>
          <ac:spMkLst>
            <pc:docMk/>
            <pc:sldMk cId="539834774" sldId="344"/>
            <ac:spMk id="3" creationId="{FD9F6EDA-C1F2-49AF-8447-594B2F6AB3B4}"/>
          </ac:spMkLst>
        </pc:spChg>
        <pc:picChg chg="add mod">
          <ac:chgData name="Alexander" userId="60900361-c968-457a-be84-5b7d7c948694" providerId="ADAL" clId="{59B353F9-95E8-4A0D-839A-E7A1AE8FF6D9}" dt="2021-03-18T13:12:48.953" v="4699"/>
          <ac:picMkLst>
            <pc:docMk/>
            <pc:sldMk cId="539834774" sldId="344"/>
            <ac:picMk id="4" creationId="{F86CDA34-4E15-4D1C-8669-4A8E1E1CF14B}"/>
          </ac:picMkLst>
        </pc:picChg>
      </pc:sldChg>
      <pc:sldChg chg="addSp delSp modSp">
        <pc:chgData name="Alexander" userId="60900361-c968-457a-be84-5b7d7c948694" providerId="ADAL" clId="{59B353F9-95E8-4A0D-839A-E7A1AE8FF6D9}" dt="2021-03-18T13:12:28.228" v="4694"/>
        <pc:sldMkLst>
          <pc:docMk/>
          <pc:sldMk cId="1739852778" sldId="345"/>
        </pc:sldMkLst>
        <pc:spChg chg="del">
          <ac:chgData name="Alexander" userId="60900361-c968-457a-be84-5b7d7c948694" providerId="ADAL" clId="{59B353F9-95E8-4A0D-839A-E7A1AE8FF6D9}" dt="2021-03-18T13:12:28.228" v="4694"/>
          <ac:spMkLst>
            <pc:docMk/>
            <pc:sldMk cId="1739852778" sldId="345"/>
            <ac:spMk id="3" creationId="{7595266B-FF82-480A-9B96-1B33F0D0020A}"/>
          </ac:spMkLst>
        </pc:spChg>
        <pc:picChg chg="add mod">
          <ac:chgData name="Alexander" userId="60900361-c968-457a-be84-5b7d7c948694" providerId="ADAL" clId="{59B353F9-95E8-4A0D-839A-E7A1AE8FF6D9}" dt="2021-03-18T13:12:28.228" v="4694"/>
          <ac:picMkLst>
            <pc:docMk/>
            <pc:sldMk cId="1739852778" sldId="345"/>
            <ac:picMk id="7170" creationId="{B78383DA-0D26-4E70-B07C-245EBCE4CEF8}"/>
          </ac:picMkLst>
        </pc:picChg>
      </pc:sldChg>
      <pc:sldChg chg="addSp delSp modSp">
        <pc:chgData name="Alexander" userId="60900361-c968-457a-be84-5b7d7c948694" providerId="ADAL" clId="{59B353F9-95E8-4A0D-839A-E7A1AE8FF6D9}" dt="2021-03-18T13:12:25.611" v="4691"/>
        <pc:sldMkLst>
          <pc:docMk/>
          <pc:sldMk cId="2797258342" sldId="345"/>
        </pc:sldMkLst>
        <pc:spChg chg="del">
          <ac:chgData name="Alexander" userId="60900361-c968-457a-be84-5b7d7c948694" providerId="ADAL" clId="{59B353F9-95E8-4A0D-839A-E7A1AE8FF6D9}" dt="2021-03-18T13:12:25.611" v="4691"/>
          <ac:spMkLst>
            <pc:docMk/>
            <pc:sldMk cId="2797258342" sldId="345"/>
            <ac:spMk id="3" creationId="{7595266B-FF82-480A-9B96-1B33F0D0020A}"/>
          </ac:spMkLst>
        </pc:spChg>
        <pc:picChg chg="add mod">
          <ac:chgData name="Alexander" userId="60900361-c968-457a-be84-5b7d7c948694" providerId="ADAL" clId="{59B353F9-95E8-4A0D-839A-E7A1AE8FF6D9}" dt="2021-03-18T13:12:25.611" v="4691"/>
          <ac:picMkLst>
            <pc:docMk/>
            <pc:sldMk cId="2797258342" sldId="345"/>
            <ac:picMk id="6146" creationId="{AC36F24A-D9A7-4215-8DC7-1BFE094AF224}"/>
          </ac:picMkLst>
        </pc:picChg>
      </pc:sldChg>
      <pc:sldChg chg="addSp delSp modSp new add del mod">
        <pc:chgData name="Alexander" userId="60900361-c968-457a-be84-5b7d7c948694" providerId="ADAL" clId="{59B353F9-95E8-4A0D-839A-E7A1AE8FF6D9}" dt="2021-03-18T13:20:36.377" v="4753" actId="1076"/>
        <pc:sldMkLst>
          <pc:docMk/>
          <pc:sldMk cId="3172537619" sldId="345"/>
        </pc:sldMkLst>
        <pc:spChg chg="mod">
          <ac:chgData name="Alexander" userId="60900361-c968-457a-be84-5b7d7c948694" providerId="ADAL" clId="{59B353F9-95E8-4A0D-839A-E7A1AE8FF6D9}" dt="2021-03-18T13:20:25.733" v="4752" actId="122"/>
          <ac:spMkLst>
            <pc:docMk/>
            <pc:sldMk cId="3172537619" sldId="345"/>
            <ac:spMk id="2" creationId="{B9837663-C864-4DE1-B21A-9A39689C6B8C}"/>
          </ac:spMkLst>
        </pc:spChg>
        <pc:spChg chg="add del mod">
          <ac:chgData name="Alexander" userId="60900361-c968-457a-be84-5b7d7c948694" providerId="ADAL" clId="{59B353F9-95E8-4A0D-839A-E7A1AE8FF6D9}" dt="2021-03-18T13:15:17.446" v="4700" actId="22"/>
          <ac:spMkLst>
            <pc:docMk/>
            <pc:sldMk cId="3172537619" sldId="345"/>
            <ac:spMk id="3" creationId="{CB6ACFD7-D7D1-44E5-B0E3-7480672BD5DD}"/>
          </ac:spMkLst>
        </pc:spChg>
        <pc:picChg chg="add mod ord">
          <ac:chgData name="Alexander" userId="60900361-c968-457a-be84-5b7d7c948694" providerId="ADAL" clId="{59B353F9-95E8-4A0D-839A-E7A1AE8FF6D9}" dt="2021-03-18T13:20:36.377" v="4753" actId="1076"/>
          <ac:picMkLst>
            <pc:docMk/>
            <pc:sldMk cId="3172537619" sldId="345"/>
            <ac:picMk id="5" creationId="{4835E7B0-3F13-4DCA-9771-9EC62A25E8E5}"/>
          </ac:picMkLst>
        </pc:picChg>
        <pc:picChg chg="del">
          <ac:chgData name="Alexander" userId="60900361-c968-457a-be84-5b7d7c948694" providerId="ADAL" clId="{59B353F9-95E8-4A0D-839A-E7A1AE8FF6D9}" dt="2021-03-18T13:12:47.852" v="4698" actId="21"/>
          <ac:picMkLst>
            <pc:docMk/>
            <pc:sldMk cId="3172537619" sldId="345"/>
            <ac:picMk id="7170" creationId="{B78383DA-0D26-4E70-B07C-245EBCE4CEF8}"/>
          </ac:picMkLst>
        </pc:picChg>
      </pc:sldChg>
      <pc:sldChg chg="add">
        <pc:chgData name="Alexander" userId="60900361-c968-457a-be84-5b7d7c948694" providerId="ADAL" clId="{59B353F9-95E8-4A0D-839A-E7A1AE8FF6D9}" dt="2021-03-18T13:12:34.508" v="4696" actId="2890"/>
        <pc:sldMkLst>
          <pc:docMk/>
          <pc:sldMk cId="2836761087" sldId="346"/>
        </pc:sldMkLst>
      </pc:sldChg>
      <pc:sldChg chg="addSp delSp modSp new mod">
        <pc:chgData name="Alexander" userId="60900361-c968-457a-be84-5b7d7c948694" providerId="ADAL" clId="{59B353F9-95E8-4A0D-839A-E7A1AE8FF6D9}" dt="2021-03-18T18:15:36.144" v="6078" actId="1076"/>
        <pc:sldMkLst>
          <pc:docMk/>
          <pc:sldMk cId="2357579822" sldId="347"/>
        </pc:sldMkLst>
        <pc:spChg chg="mod">
          <ac:chgData name="Alexander" userId="60900361-c968-457a-be84-5b7d7c948694" providerId="ADAL" clId="{59B353F9-95E8-4A0D-839A-E7A1AE8FF6D9}" dt="2021-03-18T18:15:27.029" v="6075" actId="122"/>
          <ac:spMkLst>
            <pc:docMk/>
            <pc:sldMk cId="2357579822" sldId="347"/>
            <ac:spMk id="2" creationId="{03979B7E-6B9C-4BD4-B3D0-73F9AA391C9F}"/>
          </ac:spMkLst>
        </pc:spChg>
        <pc:spChg chg="del">
          <ac:chgData name="Alexander" userId="60900361-c968-457a-be84-5b7d7c948694" providerId="ADAL" clId="{59B353F9-95E8-4A0D-839A-E7A1AE8FF6D9}" dt="2021-03-18T13:18:57.281" v="4703" actId="22"/>
          <ac:spMkLst>
            <pc:docMk/>
            <pc:sldMk cId="2357579822" sldId="347"/>
            <ac:spMk id="3" creationId="{193630EE-1748-449D-BA8F-C2CBF7AAA806}"/>
          </ac:spMkLst>
        </pc:spChg>
        <pc:spChg chg="add mod">
          <ac:chgData name="Alexander" userId="60900361-c968-457a-be84-5b7d7c948694" providerId="ADAL" clId="{59B353F9-95E8-4A0D-839A-E7A1AE8FF6D9}" dt="2021-03-18T18:15:36.144" v="6078" actId="1076"/>
          <ac:spMkLst>
            <pc:docMk/>
            <pc:sldMk cId="2357579822" sldId="347"/>
            <ac:spMk id="9" creationId="{AAFA389D-E503-4D83-A2EC-33AF3A02A2B1}"/>
          </ac:spMkLst>
        </pc:spChg>
        <pc:spChg chg="add mod">
          <ac:chgData name="Alexander" userId="60900361-c968-457a-be84-5b7d7c948694" providerId="ADAL" clId="{59B353F9-95E8-4A0D-839A-E7A1AE8FF6D9}" dt="2021-03-18T13:28:19.801" v="4844" actId="6549"/>
          <ac:spMkLst>
            <pc:docMk/>
            <pc:sldMk cId="2357579822" sldId="347"/>
            <ac:spMk id="10" creationId="{EF2ABC47-A4D2-40CB-94FE-3CD22FB87B56}"/>
          </ac:spMkLst>
        </pc:spChg>
        <pc:spChg chg="add mod">
          <ac:chgData name="Alexander" userId="60900361-c968-457a-be84-5b7d7c948694" providerId="ADAL" clId="{59B353F9-95E8-4A0D-839A-E7A1AE8FF6D9}" dt="2021-03-18T18:14:14.562" v="5943" actId="5793"/>
          <ac:spMkLst>
            <pc:docMk/>
            <pc:sldMk cId="2357579822" sldId="347"/>
            <ac:spMk id="11" creationId="{1F337731-256B-43D5-8E9C-0EC538C1A68D}"/>
          </ac:spMkLst>
        </pc:spChg>
        <pc:spChg chg="add del mod">
          <ac:chgData name="Alexander" userId="60900361-c968-457a-be84-5b7d7c948694" providerId="ADAL" clId="{59B353F9-95E8-4A0D-839A-E7A1AE8FF6D9}" dt="2021-03-18T13:34:38.512" v="4927" actId="478"/>
          <ac:spMkLst>
            <pc:docMk/>
            <pc:sldMk cId="2357579822" sldId="347"/>
            <ac:spMk id="13" creationId="{81940030-48F8-4600-A7DA-92EA7A7C22DE}"/>
          </ac:spMkLst>
        </pc:spChg>
        <pc:picChg chg="add del mod ord">
          <ac:chgData name="Alexander" userId="60900361-c968-457a-be84-5b7d7c948694" providerId="ADAL" clId="{59B353F9-95E8-4A0D-839A-E7A1AE8FF6D9}" dt="2021-03-18T13:34:38.512" v="4927" actId="478"/>
          <ac:picMkLst>
            <pc:docMk/>
            <pc:sldMk cId="2357579822" sldId="347"/>
            <ac:picMk id="5" creationId="{D3B0EA3A-0997-4A32-882E-C5EEC4486863}"/>
          </ac:picMkLst>
        </pc:picChg>
        <pc:picChg chg="add mod">
          <ac:chgData name="Alexander" userId="60900361-c968-457a-be84-5b7d7c948694" providerId="ADAL" clId="{59B353F9-95E8-4A0D-839A-E7A1AE8FF6D9}" dt="2021-03-18T18:15:32.746" v="6077" actId="1076"/>
          <ac:picMkLst>
            <pc:docMk/>
            <pc:sldMk cId="2357579822" sldId="347"/>
            <ac:picMk id="7" creationId="{EAC424CF-AFDB-4D6C-8835-4A7931BB1AD9}"/>
          </ac:picMkLst>
        </pc:picChg>
      </pc:sldChg>
      <pc:sldChg chg="addSp delSp modSp new add del mod ord">
        <pc:chgData name="Alexander" userId="60900361-c968-457a-be84-5b7d7c948694" providerId="ADAL" clId="{59B353F9-95E8-4A0D-839A-E7A1AE8FF6D9}" dt="2021-03-18T18:15:45.131" v="6079" actId="207"/>
        <pc:sldMkLst>
          <pc:docMk/>
          <pc:sldMk cId="321598889" sldId="348"/>
        </pc:sldMkLst>
        <pc:spChg chg="del">
          <ac:chgData name="Alexander" userId="60900361-c968-457a-be84-5b7d7c948694" providerId="ADAL" clId="{59B353F9-95E8-4A0D-839A-E7A1AE8FF6D9}" dt="2021-03-18T18:11:15.409" v="5802"/>
          <ac:spMkLst>
            <pc:docMk/>
            <pc:sldMk cId="321598889" sldId="348"/>
            <ac:spMk id="2" creationId="{A77358F4-23F4-47B5-BE47-A64B540E8ED0}"/>
          </ac:spMkLst>
        </pc:spChg>
        <pc:spChg chg="mod">
          <ac:chgData name="Alexander" userId="60900361-c968-457a-be84-5b7d7c948694" providerId="ADAL" clId="{59B353F9-95E8-4A0D-839A-E7A1AE8FF6D9}" dt="2021-03-18T13:24:02.718" v="4802" actId="20577"/>
          <ac:spMkLst>
            <pc:docMk/>
            <pc:sldMk cId="321598889" sldId="348"/>
            <ac:spMk id="3" creationId="{72F40019-2D7D-4B76-B878-2BC8108DCE7C}"/>
          </ac:spMkLst>
        </pc:spChg>
        <pc:spChg chg="add mod">
          <ac:chgData name="Alexander" userId="60900361-c968-457a-be84-5b7d7c948694" providerId="ADAL" clId="{59B353F9-95E8-4A0D-839A-E7A1AE8FF6D9}" dt="2021-03-18T18:15:45.131" v="6079" actId="207"/>
          <ac:spMkLst>
            <pc:docMk/>
            <pc:sldMk cId="321598889" sldId="348"/>
            <ac:spMk id="5" creationId="{C0DAB326-E4BE-41AD-B437-FFCED3D70CF1}"/>
          </ac:spMkLst>
        </pc:spChg>
        <pc:picChg chg="mod">
          <ac:chgData name="Alexander" userId="60900361-c968-457a-be84-5b7d7c948694" providerId="ADAL" clId="{59B353F9-95E8-4A0D-839A-E7A1AE8FF6D9}" dt="2021-03-18T13:23:14.978" v="4784" actId="1076"/>
          <ac:picMkLst>
            <pc:docMk/>
            <pc:sldMk cId="321598889" sldId="348"/>
            <ac:picMk id="8194" creationId="{E941C87E-7984-48AC-BBDC-7BFA8F410FD9}"/>
          </ac:picMkLst>
        </pc:picChg>
      </pc:sldChg>
      <pc:sldChg chg="addSp">
        <pc:chgData name="Alexander" userId="60900361-c968-457a-be84-5b7d7c948694" providerId="ADAL" clId="{59B353F9-95E8-4A0D-839A-E7A1AE8FF6D9}" dt="2021-03-18T13:23:30.209" v="4790"/>
        <pc:sldMkLst>
          <pc:docMk/>
          <pc:sldMk cId="2464431562" sldId="348"/>
        </pc:sldMkLst>
        <pc:picChg chg="add">
          <ac:chgData name="Alexander" userId="60900361-c968-457a-be84-5b7d7c948694" providerId="ADAL" clId="{59B353F9-95E8-4A0D-839A-E7A1AE8FF6D9}" dt="2021-03-18T13:23:30.209" v="4790"/>
          <ac:picMkLst>
            <pc:docMk/>
            <pc:sldMk cId="2464431562" sldId="348"/>
            <ac:picMk id="9218" creationId="{55CADF5C-4642-4109-8289-701EE0F899E2}"/>
          </ac:picMkLst>
        </pc:picChg>
      </pc:sldChg>
      <pc:sldChg chg="addSp">
        <pc:chgData name="Alexander" userId="60900361-c968-457a-be84-5b7d7c948694" providerId="ADAL" clId="{59B353F9-95E8-4A0D-839A-E7A1AE8FF6D9}" dt="2021-03-18T13:23:13.272" v="4782"/>
        <pc:sldMkLst>
          <pc:docMk/>
          <pc:sldMk cId="2831863180" sldId="348"/>
        </pc:sldMkLst>
        <pc:picChg chg="add">
          <ac:chgData name="Alexander" userId="60900361-c968-457a-be84-5b7d7c948694" providerId="ADAL" clId="{59B353F9-95E8-4A0D-839A-E7A1AE8FF6D9}" dt="2021-03-18T13:23:13.272" v="4782"/>
          <ac:picMkLst>
            <pc:docMk/>
            <pc:sldMk cId="2831863180" sldId="348"/>
            <ac:picMk id="8194" creationId="{E941C87E-7984-48AC-BBDC-7BFA8F410FD9}"/>
          </ac:picMkLst>
        </pc:picChg>
      </pc:sldChg>
      <pc:sldChg chg="addSp delSp modSp new mod ord">
        <pc:chgData name="Alexander" userId="60900361-c968-457a-be84-5b7d7c948694" providerId="ADAL" clId="{59B353F9-95E8-4A0D-839A-E7A1AE8FF6D9}" dt="2021-03-18T18:22:42.071" v="6593" actId="122"/>
        <pc:sldMkLst>
          <pc:docMk/>
          <pc:sldMk cId="1232089657" sldId="349"/>
        </pc:sldMkLst>
        <pc:spChg chg="mod">
          <ac:chgData name="Alexander" userId="60900361-c968-457a-be84-5b7d7c948694" providerId="ADAL" clId="{59B353F9-95E8-4A0D-839A-E7A1AE8FF6D9}" dt="2021-03-18T18:22:42.071" v="6593" actId="122"/>
          <ac:spMkLst>
            <pc:docMk/>
            <pc:sldMk cId="1232089657" sldId="349"/>
            <ac:spMk id="2" creationId="{F64D7586-32BE-4917-B1D1-61FEAC642C07}"/>
          </ac:spMkLst>
        </pc:spChg>
        <pc:spChg chg="del">
          <ac:chgData name="Alexander" userId="60900361-c968-457a-be84-5b7d7c948694" providerId="ADAL" clId="{59B353F9-95E8-4A0D-839A-E7A1AE8FF6D9}" dt="2021-03-18T13:40:35.384" v="5198" actId="22"/>
          <ac:spMkLst>
            <pc:docMk/>
            <pc:sldMk cId="1232089657" sldId="349"/>
            <ac:spMk id="3" creationId="{0CD1DA56-583A-4BBE-A0BC-2F71931CD018}"/>
          </ac:spMkLst>
        </pc:spChg>
        <pc:spChg chg="add mod">
          <ac:chgData name="Alexander" userId="60900361-c968-457a-be84-5b7d7c948694" providerId="ADAL" clId="{59B353F9-95E8-4A0D-839A-E7A1AE8FF6D9}" dt="2021-03-18T18:22:33.397" v="6592" actId="1076"/>
          <ac:spMkLst>
            <pc:docMk/>
            <pc:sldMk cId="1232089657" sldId="349"/>
            <ac:spMk id="7" creationId="{9F368914-CC20-4C48-A957-B86C7BC06D0A}"/>
          </ac:spMkLst>
        </pc:spChg>
        <pc:spChg chg="add mod">
          <ac:chgData name="Alexander" userId="60900361-c968-457a-be84-5b7d7c948694" providerId="ADAL" clId="{59B353F9-95E8-4A0D-839A-E7A1AE8FF6D9}" dt="2021-03-18T18:22:24.321" v="6589" actId="14100"/>
          <ac:spMkLst>
            <pc:docMk/>
            <pc:sldMk cId="1232089657" sldId="349"/>
            <ac:spMk id="8" creationId="{840319E4-2FF3-41E0-8600-6645403482D4}"/>
          </ac:spMkLst>
        </pc:spChg>
        <pc:picChg chg="add mod ord modCrop">
          <ac:chgData name="Alexander" userId="60900361-c968-457a-be84-5b7d7c948694" providerId="ADAL" clId="{59B353F9-95E8-4A0D-839A-E7A1AE8FF6D9}" dt="2021-03-18T18:22:21.666" v="6588" actId="1076"/>
          <ac:picMkLst>
            <pc:docMk/>
            <pc:sldMk cId="1232089657" sldId="349"/>
            <ac:picMk id="5" creationId="{68C61A50-4D4F-4594-89A6-1182DA0ED4ED}"/>
          </ac:picMkLst>
        </pc:picChg>
      </pc:sldChg>
      <pc:sldChg chg="addSp modSp new mod">
        <pc:chgData name="Alexander" userId="60900361-c968-457a-be84-5b7d7c948694" providerId="ADAL" clId="{59B353F9-95E8-4A0D-839A-E7A1AE8FF6D9}" dt="2021-03-18T18:24:27.048" v="6605" actId="12"/>
        <pc:sldMkLst>
          <pc:docMk/>
          <pc:sldMk cId="878932584" sldId="350"/>
        </pc:sldMkLst>
        <pc:spChg chg="mod">
          <ac:chgData name="Alexander" userId="60900361-c968-457a-be84-5b7d7c948694" providerId="ADAL" clId="{59B353F9-95E8-4A0D-839A-E7A1AE8FF6D9}" dt="2021-03-18T18:17:47.764" v="6083" actId="207"/>
          <ac:spMkLst>
            <pc:docMk/>
            <pc:sldMk cId="878932584" sldId="350"/>
            <ac:spMk id="2" creationId="{C829D0DE-0524-49D6-A870-F012A67D2F90}"/>
          </ac:spMkLst>
        </pc:spChg>
        <pc:spChg chg="mod">
          <ac:chgData name="Alexander" userId="60900361-c968-457a-be84-5b7d7c948694" providerId="ADAL" clId="{59B353F9-95E8-4A0D-839A-E7A1AE8FF6D9}" dt="2021-03-18T18:24:27.048" v="6605" actId="12"/>
          <ac:spMkLst>
            <pc:docMk/>
            <pc:sldMk cId="878932584" sldId="350"/>
            <ac:spMk id="3" creationId="{403AFA61-76E6-494F-B9FA-A042D2DC7CBE}"/>
          </ac:spMkLst>
        </pc:spChg>
        <pc:picChg chg="add mod">
          <ac:chgData name="Alexander" userId="60900361-c968-457a-be84-5b7d7c948694" providerId="ADAL" clId="{59B353F9-95E8-4A0D-839A-E7A1AE8FF6D9}" dt="2021-03-18T18:24:16.919" v="6603" actId="14100"/>
          <ac:picMkLst>
            <pc:docMk/>
            <pc:sldMk cId="878932584" sldId="350"/>
            <ac:picMk id="5" creationId="{D11F845B-FFE4-4F26-B4A6-4F4A61A81AD0}"/>
          </ac:picMkLst>
        </pc:picChg>
        <pc:picChg chg="add mod">
          <ac:chgData name="Alexander" userId="60900361-c968-457a-be84-5b7d7c948694" providerId="ADAL" clId="{59B353F9-95E8-4A0D-839A-E7A1AE8FF6D9}" dt="2021-03-18T18:24:12.155" v="6601" actId="1076"/>
          <ac:picMkLst>
            <pc:docMk/>
            <pc:sldMk cId="878932584" sldId="350"/>
            <ac:picMk id="7" creationId="{1221EA54-3F1B-4603-B63E-C73371CD4C00}"/>
          </ac:picMkLst>
        </pc:picChg>
      </pc:sldChg>
      <pc:sldChg chg="addSp delSp modSp new add del mod ord">
        <pc:chgData name="Alexander" userId="60900361-c968-457a-be84-5b7d7c948694" providerId="ADAL" clId="{59B353F9-95E8-4A0D-839A-E7A1AE8FF6D9}" dt="2021-03-18T18:17:50.958" v="6084" actId="207"/>
        <pc:sldMkLst>
          <pc:docMk/>
          <pc:sldMk cId="1452094824" sldId="351"/>
        </pc:sldMkLst>
        <pc:spChg chg="mod">
          <ac:chgData name="Alexander" userId="60900361-c968-457a-be84-5b7d7c948694" providerId="ADAL" clId="{59B353F9-95E8-4A0D-839A-E7A1AE8FF6D9}" dt="2021-03-18T18:17:50.958" v="6084" actId="207"/>
          <ac:spMkLst>
            <pc:docMk/>
            <pc:sldMk cId="1452094824" sldId="351"/>
            <ac:spMk id="2" creationId="{96EF5C91-D944-4B09-9347-DA444DC008AB}"/>
          </ac:spMkLst>
        </pc:spChg>
        <pc:spChg chg="del">
          <ac:chgData name="Alexander" userId="60900361-c968-457a-be84-5b7d7c948694" providerId="ADAL" clId="{59B353F9-95E8-4A0D-839A-E7A1AE8FF6D9}" dt="2021-03-18T13:51:22.485" v="5492" actId="22"/>
          <ac:spMkLst>
            <pc:docMk/>
            <pc:sldMk cId="1452094824" sldId="351"/>
            <ac:spMk id="3" creationId="{3B666D44-FE78-41F2-8164-2C37F5E15E8D}"/>
          </ac:spMkLst>
        </pc:spChg>
        <pc:spChg chg="add mod">
          <ac:chgData name="Alexander" userId="60900361-c968-457a-be84-5b7d7c948694" providerId="ADAL" clId="{59B353F9-95E8-4A0D-839A-E7A1AE8FF6D9}" dt="2021-03-18T18:10:17.714" v="5800" actId="20577"/>
          <ac:spMkLst>
            <pc:docMk/>
            <pc:sldMk cId="1452094824" sldId="351"/>
            <ac:spMk id="7" creationId="{5983C1AB-72FE-4079-B613-194BED60BCFB}"/>
          </ac:spMkLst>
        </pc:spChg>
        <pc:picChg chg="add del mod modCrop">
          <ac:chgData name="Alexander" userId="60900361-c968-457a-be84-5b7d7c948694" providerId="ADAL" clId="{59B353F9-95E8-4A0D-839A-E7A1AE8FF6D9}" dt="2021-03-18T18:09:38.389" v="5706" actId="478"/>
          <ac:picMkLst>
            <pc:docMk/>
            <pc:sldMk cId="1452094824" sldId="351"/>
            <ac:picMk id="4" creationId="{EFB21E10-C075-452D-8FB7-D1BD8DAD2477}"/>
          </ac:picMkLst>
        </pc:picChg>
        <pc:picChg chg="add del mod ord">
          <ac:chgData name="Alexander" userId="60900361-c968-457a-be84-5b7d7c948694" providerId="ADAL" clId="{59B353F9-95E8-4A0D-839A-E7A1AE8FF6D9}" dt="2021-03-18T18:05:56.306" v="5517" actId="478"/>
          <ac:picMkLst>
            <pc:docMk/>
            <pc:sldMk cId="1452094824" sldId="351"/>
            <ac:picMk id="5" creationId="{5F03E024-7232-4E90-AB31-700F970D9135}"/>
          </ac:picMkLst>
        </pc:picChg>
        <pc:picChg chg="add mod modCrop">
          <ac:chgData name="Alexander" userId="60900361-c968-457a-be84-5b7d7c948694" providerId="ADAL" clId="{59B353F9-95E8-4A0D-839A-E7A1AE8FF6D9}" dt="2021-03-18T18:10:29.195" v="5801" actId="732"/>
          <ac:picMkLst>
            <pc:docMk/>
            <pc:sldMk cId="1452094824" sldId="351"/>
            <ac:picMk id="6" creationId="{89F2FC1A-CFD7-406F-886B-7DC72C1ADA47}"/>
          </ac:picMkLst>
        </pc:picChg>
        <pc:picChg chg="del mod">
          <ac:chgData name="Alexander" userId="60900361-c968-457a-be84-5b7d7c948694" providerId="ADAL" clId="{59B353F9-95E8-4A0D-839A-E7A1AE8FF6D9}" dt="2021-03-18T18:06:19.327" v="5522" actId="478"/>
          <ac:picMkLst>
            <pc:docMk/>
            <pc:sldMk cId="1452094824" sldId="351"/>
            <ac:picMk id="10242" creationId="{697D269C-2E59-4B13-A709-35390D6E65A8}"/>
          </ac:picMkLst>
        </pc:picChg>
      </pc:sldChg>
      <pc:sldChg chg="addSp">
        <pc:chgData name="Alexander" userId="60900361-c968-457a-be84-5b7d7c948694" providerId="ADAL" clId="{59B353F9-95E8-4A0D-839A-E7A1AE8FF6D9}" dt="2021-03-18T18:05:57.051" v="5518"/>
        <pc:sldMkLst>
          <pc:docMk/>
          <pc:sldMk cId="4015797393" sldId="351"/>
        </pc:sldMkLst>
        <pc:picChg chg="add">
          <ac:chgData name="Alexander" userId="60900361-c968-457a-be84-5b7d7c948694" providerId="ADAL" clId="{59B353F9-95E8-4A0D-839A-E7A1AE8FF6D9}" dt="2021-03-18T18:05:57.051" v="5518"/>
          <ac:picMkLst>
            <pc:docMk/>
            <pc:sldMk cId="4015797393" sldId="351"/>
            <ac:picMk id="10242" creationId="{697D269C-2E59-4B13-A709-35390D6E65A8}"/>
          </ac:picMkLst>
        </pc:picChg>
      </pc:sldChg>
      <pc:sldChg chg="modSp new mod">
        <pc:chgData name="Alexander" userId="60900361-c968-457a-be84-5b7d7c948694" providerId="ADAL" clId="{59B353F9-95E8-4A0D-839A-E7A1AE8FF6D9}" dt="2021-03-18T18:29:49.784" v="6608" actId="122"/>
        <pc:sldMkLst>
          <pc:docMk/>
          <pc:sldMk cId="725666319" sldId="352"/>
        </pc:sldMkLst>
        <pc:spChg chg="mod">
          <ac:chgData name="Alexander" userId="60900361-c968-457a-be84-5b7d7c948694" providerId="ADAL" clId="{59B353F9-95E8-4A0D-839A-E7A1AE8FF6D9}" dt="2021-03-18T18:29:49.784" v="6608" actId="122"/>
          <ac:spMkLst>
            <pc:docMk/>
            <pc:sldMk cId="725666319" sldId="352"/>
            <ac:spMk id="2" creationId="{218DE87A-1FD9-4D98-80C0-C63EFECBB7CF}"/>
          </ac:spMkLst>
        </pc:spChg>
        <pc:spChg chg="mod">
          <ac:chgData name="Alexander" userId="60900361-c968-457a-be84-5b7d7c948694" providerId="ADAL" clId="{59B353F9-95E8-4A0D-839A-E7A1AE8FF6D9}" dt="2021-03-18T18:15:12.576" v="6071" actId="20577"/>
          <ac:spMkLst>
            <pc:docMk/>
            <pc:sldMk cId="725666319" sldId="352"/>
            <ac:spMk id="3" creationId="{D14BB229-3DF8-4FA6-9B7A-2A4B14833FC4}"/>
          </ac:spMkLst>
        </pc:spChg>
      </pc:sldChg>
      <pc:sldChg chg="modSp add del mod">
        <pc:chgData name="Alexander" userId="60900361-c968-457a-be84-5b7d7c948694" providerId="ADAL" clId="{59B353F9-95E8-4A0D-839A-E7A1AE8FF6D9}" dt="2021-03-18T18:30:39.202" v="6612" actId="47"/>
        <pc:sldMkLst>
          <pc:docMk/>
          <pc:sldMk cId="2863865567" sldId="353"/>
        </pc:sldMkLst>
        <pc:spChg chg="mod">
          <ac:chgData name="Alexander" userId="60900361-c968-457a-be84-5b7d7c948694" providerId="ADAL" clId="{59B353F9-95E8-4A0D-839A-E7A1AE8FF6D9}" dt="2021-03-18T18:29:52.769" v="6609" actId="122"/>
          <ac:spMkLst>
            <pc:docMk/>
            <pc:sldMk cId="2863865567" sldId="353"/>
            <ac:spMk id="2" creationId="{218DE87A-1FD9-4D98-80C0-C63EFECBB7CF}"/>
          </ac:spMkLst>
        </pc:spChg>
        <pc:spChg chg="mod">
          <ac:chgData name="Alexander" userId="60900361-c968-457a-be84-5b7d7c948694" providerId="ADAL" clId="{59B353F9-95E8-4A0D-839A-E7A1AE8FF6D9}" dt="2021-03-18T18:22:02.007" v="6585" actId="20577"/>
          <ac:spMkLst>
            <pc:docMk/>
            <pc:sldMk cId="2863865567" sldId="353"/>
            <ac:spMk id="3" creationId="{D14BB229-3DF8-4FA6-9B7A-2A4B14833FC4}"/>
          </ac:spMkLst>
        </pc:spChg>
      </pc:sldChg>
      <pc:sldChg chg="modSp add mod">
        <pc:chgData name="Alexander" userId="60900361-c968-457a-be84-5b7d7c948694" providerId="ADAL" clId="{59B353F9-95E8-4A0D-839A-E7A1AE8FF6D9}" dt="2021-03-18T18:24:49.487" v="6607" actId="122"/>
        <pc:sldMkLst>
          <pc:docMk/>
          <pc:sldMk cId="2388631944" sldId="354"/>
        </pc:sldMkLst>
        <pc:spChg chg="mod">
          <ac:chgData name="Alexander" userId="60900361-c968-457a-be84-5b7d7c948694" providerId="ADAL" clId="{59B353F9-95E8-4A0D-839A-E7A1AE8FF6D9}" dt="2021-03-18T18:24:49.487" v="6607" actId="122"/>
          <ac:spMkLst>
            <pc:docMk/>
            <pc:sldMk cId="2388631944" sldId="354"/>
            <ac:spMk id="2" creationId="{218DE87A-1FD9-4D98-80C0-C63EFECBB7CF}"/>
          </ac:spMkLst>
        </pc:spChg>
        <pc:spChg chg="mod">
          <ac:chgData name="Alexander" userId="60900361-c968-457a-be84-5b7d7c948694" providerId="ADAL" clId="{59B353F9-95E8-4A0D-839A-E7A1AE8FF6D9}" dt="2021-03-18T18:21:50.831" v="6584" actId="20577"/>
          <ac:spMkLst>
            <pc:docMk/>
            <pc:sldMk cId="2388631944" sldId="354"/>
            <ac:spMk id="3" creationId="{D14BB229-3DF8-4FA6-9B7A-2A4B14833FC4}"/>
          </ac:spMkLst>
        </pc:spChg>
      </pc:sldChg>
      <pc:sldChg chg="modSp new mod">
        <pc:chgData name="Alexander" userId="60900361-c968-457a-be84-5b7d7c948694" providerId="ADAL" clId="{59B353F9-95E8-4A0D-839A-E7A1AE8FF6D9}" dt="2021-03-18T18:45:37.147" v="7164" actId="20577"/>
        <pc:sldMkLst>
          <pc:docMk/>
          <pc:sldMk cId="1869034756" sldId="355"/>
        </pc:sldMkLst>
        <pc:spChg chg="mod">
          <ac:chgData name="Alexander" userId="60900361-c968-457a-be84-5b7d7c948694" providerId="ADAL" clId="{59B353F9-95E8-4A0D-839A-E7A1AE8FF6D9}" dt="2021-03-18T18:44:06.249" v="6856" actId="122"/>
          <ac:spMkLst>
            <pc:docMk/>
            <pc:sldMk cId="1869034756" sldId="355"/>
            <ac:spMk id="2" creationId="{19EE5010-AB5B-40BC-92B9-199FC2E2EB08}"/>
          </ac:spMkLst>
        </pc:spChg>
        <pc:spChg chg="mod">
          <ac:chgData name="Alexander" userId="60900361-c968-457a-be84-5b7d7c948694" providerId="ADAL" clId="{59B353F9-95E8-4A0D-839A-E7A1AE8FF6D9}" dt="2021-03-18T18:45:37.147" v="7164" actId="20577"/>
          <ac:spMkLst>
            <pc:docMk/>
            <pc:sldMk cId="1869034756" sldId="355"/>
            <ac:spMk id="3" creationId="{C2942061-398F-46B5-B158-0DCD730142C8}"/>
          </ac:spMkLst>
        </pc:spChg>
      </pc:sldChg>
      <pc:sldChg chg="addSp modSp new mod">
        <pc:chgData name="Alexander" userId="60900361-c968-457a-be84-5b7d7c948694" providerId="ADAL" clId="{59B353F9-95E8-4A0D-839A-E7A1AE8FF6D9}" dt="2021-03-18T18:33:51.108" v="6707" actId="207"/>
        <pc:sldMkLst>
          <pc:docMk/>
          <pc:sldMk cId="832825194" sldId="356"/>
        </pc:sldMkLst>
        <pc:spChg chg="mod">
          <ac:chgData name="Alexander" userId="60900361-c968-457a-be84-5b7d7c948694" providerId="ADAL" clId="{59B353F9-95E8-4A0D-839A-E7A1AE8FF6D9}" dt="2021-03-18T18:33:51.108" v="6707" actId="207"/>
          <ac:spMkLst>
            <pc:docMk/>
            <pc:sldMk cId="832825194" sldId="356"/>
            <ac:spMk id="2" creationId="{1B77CF5F-1696-40F6-B06A-817E02CA170B}"/>
          </ac:spMkLst>
        </pc:spChg>
        <pc:spChg chg="mod">
          <ac:chgData name="Alexander" userId="60900361-c968-457a-be84-5b7d7c948694" providerId="ADAL" clId="{59B353F9-95E8-4A0D-839A-E7A1AE8FF6D9}" dt="2021-03-18T18:33:23.877" v="6641" actId="404"/>
          <ac:spMkLst>
            <pc:docMk/>
            <pc:sldMk cId="832825194" sldId="356"/>
            <ac:spMk id="3" creationId="{CA10034E-A8EC-4E8C-B25B-04509702DBDA}"/>
          </ac:spMkLst>
        </pc:spChg>
        <pc:picChg chg="add mod">
          <ac:chgData name="Alexander" userId="60900361-c968-457a-be84-5b7d7c948694" providerId="ADAL" clId="{59B353F9-95E8-4A0D-839A-E7A1AE8FF6D9}" dt="2021-03-18T18:33:17.796" v="6638" actId="1076"/>
          <ac:picMkLst>
            <pc:docMk/>
            <pc:sldMk cId="832825194" sldId="356"/>
            <ac:picMk id="5" creationId="{1875AF8A-A4C3-4E27-A0CC-D0F6B9B7C84F}"/>
          </ac:picMkLst>
        </pc:picChg>
      </pc:sldChg>
      <pc:sldChg chg="add del">
        <pc:chgData name="Alexander" userId="60900361-c968-457a-be84-5b7d7c948694" providerId="ADAL" clId="{59B353F9-95E8-4A0D-839A-E7A1AE8FF6D9}" dt="2021-03-18T18:30:36.650" v="6611" actId="47"/>
        <pc:sldMkLst>
          <pc:docMk/>
          <pc:sldMk cId="924178168" sldId="356"/>
        </pc:sldMkLst>
      </pc:sldChg>
      <pc:sldChg chg="modSp new mod">
        <pc:chgData name="Alexander" userId="60900361-c968-457a-be84-5b7d7c948694" providerId="ADAL" clId="{59B353F9-95E8-4A0D-839A-E7A1AE8FF6D9}" dt="2021-03-18T18:38:12.015" v="6732" actId="123"/>
        <pc:sldMkLst>
          <pc:docMk/>
          <pc:sldMk cId="1458063182" sldId="357"/>
        </pc:sldMkLst>
        <pc:spChg chg="mod">
          <ac:chgData name="Alexander" userId="60900361-c968-457a-be84-5b7d7c948694" providerId="ADAL" clId="{59B353F9-95E8-4A0D-839A-E7A1AE8FF6D9}" dt="2021-03-18T18:36:45.252" v="6712" actId="122"/>
          <ac:spMkLst>
            <pc:docMk/>
            <pc:sldMk cId="1458063182" sldId="357"/>
            <ac:spMk id="2" creationId="{A01D37BF-C076-43E5-9297-75FC4799C9DD}"/>
          </ac:spMkLst>
        </pc:spChg>
        <pc:spChg chg="mod">
          <ac:chgData name="Alexander" userId="60900361-c968-457a-be84-5b7d7c948694" providerId="ADAL" clId="{59B353F9-95E8-4A0D-839A-E7A1AE8FF6D9}" dt="2021-03-18T18:38:12.015" v="6732" actId="123"/>
          <ac:spMkLst>
            <pc:docMk/>
            <pc:sldMk cId="1458063182" sldId="357"/>
            <ac:spMk id="3" creationId="{D0D9DDD9-5066-466D-B009-519EA9D53268}"/>
          </ac:spMkLst>
        </pc:spChg>
      </pc:sldChg>
      <pc:sldChg chg="modSp add mod">
        <pc:chgData name="Alexander" userId="60900361-c968-457a-be84-5b7d7c948694" providerId="ADAL" clId="{59B353F9-95E8-4A0D-839A-E7A1AE8FF6D9}" dt="2021-03-18T18:42:52.178" v="6833" actId="27636"/>
        <pc:sldMkLst>
          <pc:docMk/>
          <pc:sldMk cId="4106358954" sldId="358"/>
        </pc:sldMkLst>
        <pc:spChg chg="mod">
          <ac:chgData name="Alexander" userId="60900361-c968-457a-be84-5b7d7c948694" providerId="ADAL" clId="{59B353F9-95E8-4A0D-839A-E7A1AE8FF6D9}" dt="2021-03-18T18:42:52.178" v="6833" actId="27636"/>
          <ac:spMkLst>
            <pc:docMk/>
            <pc:sldMk cId="4106358954" sldId="358"/>
            <ac:spMk id="3" creationId="{D0D9DDD9-5066-466D-B009-519EA9D53268}"/>
          </ac:spMkLst>
        </pc:spChg>
      </pc:sldChg>
      <pc:sldChg chg="addSp modSp new mod">
        <pc:chgData name="Alexander" userId="60900361-c968-457a-be84-5b7d7c948694" providerId="ADAL" clId="{59B353F9-95E8-4A0D-839A-E7A1AE8FF6D9}" dt="2021-03-18T18:51:20.335" v="7313"/>
        <pc:sldMkLst>
          <pc:docMk/>
          <pc:sldMk cId="1845809127" sldId="359"/>
        </pc:sldMkLst>
        <pc:spChg chg="mod">
          <ac:chgData name="Alexander" userId="60900361-c968-457a-be84-5b7d7c948694" providerId="ADAL" clId="{59B353F9-95E8-4A0D-839A-E7A1AE8FF6D9}" dt="2021-03-18T18:51:20.335" v="7313"/>
          <ac:spMkLst>
            <pc:docMk/>
            <pc:sldMk cId="1845809127" sldId="359"/>
            <ac:spMk id="2" creationId="{EE148C1D-B9D9-4B52-BC67-3851929EA161}"/>
          </ac:spMkLst>
        </pc:spChg>
        <pc:spChg chg="mod">
          <ac:chgData name="Alexander" userId="60900361-c968-457a-be84-5b7d7c948694" providerId="ADAL" clId="{59B353F9-95E8-4A0D-839A-E7A1AE8FF6D9}" dt="2021-03-18T18:50:18.481" v="7307" actId="14100"/>
          <ac:spMkLst>
            <pc:docMk/>
            <pc:sldMk cId="1845809127" sldId="359"/>
            <ac:spMk id="3" creationId="{C6A238D7-EF86-4C9B-ACCF-9BEAAFE094C8}"/>
          </ac:spMkLst>
        </pc:spChg>
        <pc:picChg chg="add mod">
          <ac:chgData name="Alexander" userId="60900361-c968-457a-be84-5b7d7c948694" providerId="ADAL" clId="{59B353F9-95E8-4A0D-839A-E7A1AE8FF6D9}" dt="2021-03-18T18:51:15.317" v="7312" actId="1076"/>
          <ac:picMkLst>
            <pc:docMk/>
            <pc:sldMk cId="1845809127" sldId="359"/>
            <ac:picMk id="5" creationId="{A9A0BDDE-0B1F-48C1-A03E-2806E2563F0D}"/>
          </ac:picMkLst>
        </pc:picChg>
        <pc:picChg chg="add mod">
          <ac:chgData name="Alexander" userId="60900361-c968-457a-be84-5b7d7c948694" providerId="ADAL" clId="{59B353F9-95E8-4A0D-839A-E7A1AE8FF6D9}" dt="2021-03-18T18:51:14.611" v="7311" actId="1076"/>
          <ac:picMkLst>
            <pc:docMk/>
            <pc:sldMk cId="1845809127" sldId="359"/>
            <ac:picMk id="7" creationId="{0A7B23CF-0DDC-4089-96E1-292D5038C8AB}"/>
          </ac:picMkLst>
        </pc:picChg>
      </pc:sldChg>
      <pc:sldChg chg="addSp delSp modSp new mod">
        <pc:chgData name="Alexander" userId="60900361-c968-457a-be84-5b7d7c948694" providerId="ADAL" clId="{59B353F9-95E8-4A0D-839A-E7A1AE8FF6D9}" dt="2021-03-18T19:04:39.909" v="7371" actId="14100"/>
        <pc:sldMkLst>
          <pc:docMk/>
          <pc:sldMk cId="3237122241" sldId="360"/>
        </pc:sldMkLst>
        <pc:spChg chg="del">
          <ac:chgData name="Alexander" userId="60900361-c968-457a-be84-5b7d7c948694" providerId="ADAL" clId="{59B353F9-95E8-4A0D-839A-E7A1AE8FF6D9}" dt="2021-03-18T18:56:00.237" v="7323" actId="22"/>
          <ac:spMkLst>
            <pc:docMk/>
            <pc:sldMk cId="3237122241" sldId="360"/>
            <ac:spMk id="3" creationId="{2FEF828D-8D42-4D84-BE67-23F31A0DDB8B}"/>
          </ac:spMkLst>
        </pc:spChg>
        <pc:spChg chg="add del">
          <ac:chgData name="Alexander" userId="60900361-c968-457a-be84-5b7d7c948694" providerId="ADAL" clId="{59B353F9-95E8-4A0D-839A-E7A1AE8FF6D9}" dt="2021-03-18T18:53:02.904" v="7316" actId="22"/>
          <ac:spMkLst>
            <pc:docMk/>
            <pc:sldMk cId="3237122241" sldId="360"/>
            <ac:spMk id="5" creationId="{6C6038C6-F594-44A1-B4D6-5EBA36656A3E}"/>
          </ac:spMkLst>
        </pc:spChg>
        <pc:picChg chg="add mod modCrop">
          <ac:chgData name="Alexander" userId="60900361-c968-457a-be84-5b7d7c948694" providerId="ADAL" clId="{59B353F9-95E8-4A0D-839A-E7A1AE8FF6D9}" dt="2021-03-18T19:04:36.190" v="7369" actId="1076"/>
          <ac:picMkLst>
            <pc:docMk/>
            <pc:sldMk cId="3237122241" sldId="360"/>
            <ac:picMk id="7" creationId="{163023F9-4E53-4F73-A045-727351C3DD6C}"/>
          </ac:picMkLst>
        </pc:picChg>
        <pc:picChg chg="add mod ord">
          <ac:chgData name="Alexander" userId="60900361-c968-457a-be84-5b7d7c948694" providerId="ADAL" clId="{59B353F9-95E8-4A0D-839A-E7A1AE8FF6D9}" dt="2021-03-18T19:04:00.490" v="7362" actId="1076"/>
          <ac:picMkLst>
            <pc:docMk/>
            <pc:sldMk cId="3237122241" sldId="360"/>
            <ac:picMk id="9" creationId="{5E72F462-052B-4E1A-B8AF-07F0F1887EB9}"/>
          </ac:picMkLst>
        </pc:picChg>
        <pc:picChg chg="add mod">
          <ac:chgData name="Alexander" userId="60900361-c968-457a-be84-5b7d7c948694" providerId="ADAL" clId="{59B353F9-95E8-4A0D-839A-E7A1AE8FF6D9}" dt="2021-03-18T19:04:31.787" v="7367" actId="1076"/>
          <ac:picMkLst>
            <pc:docMk/>
            <pc:sldMk cId="3237122241" sldId="360"/>
            <ac:picMk id="11" creationId="{39631386-2AA2-4E25-B744-605E5C24AFB5}"/>
          </ac:picMkLst>
        </pc:picChg>
        <pc:picChg chg="add mod">
          <ac:chgData name="Alexander" userId="60900361-c968-457a-be84-5b7d7c948694" providerId="ADAL" clId="{59B353F9-95E8-4A0D-839A-E7A1AE8FF6D9}" dt="2021-03-18T19:04:39.909" v="7371" actId="14100"/>
          <ac:picMkLst>
            <pc:docMk/>
            <pc:sldMk cId="3237122241" sldId="360"/>
            <ac:picMk id="13" creationId="{0651FE73-DF25-4B70-8365-CDB4B035A738}"/>
          </ac:picMkLst>
        </pc:picChg>
      </pc:sldChg>
      <pc:sldChg chg="addSp delSp modSp new mod">
        <pc:chgData name="Alexander" userId="60900361-c968-457a-be84-5b7d7c948694" providerId="ADAL" clId="{59B353F9-95E8-4A0D-839A-E7A1AE8FF6D9}" dt="2021-03-18T19:22:19.961" v="7636" actId="207"/>
        <pc:sldMkLst>
          <pc:docMk/>
          <pc:sldMk cId="1421901793" sldId="361"/>
        </pc:sldMkLst>
        <pc:spChg chg="mod">
          <ac:chgData name="Alexander" userId="60900361-c968-457a-be84-5b7d7c948694" providerId="ADAL" clId="{59B353F9-95E8-4A0D-839A-E7A1AE8FF6D9}" dt="2021-03-18T19:22:19.961" v="7636" actId="207"/>
          <ac:spMkLst>
            <pc:docMk/>
            <pc:sldMk cId="1421901793" sldId="361"/>
            <ac:spMk id="2" creationId="{A2FF6FA9-A294-4534-875E-B4254CD35AA0}"/>
          </ac:spMkLst>
        </pc:spChg>
        <pc:spChg chg="del">
          <ac:chgData name="Alexander" userId="60900361-c968-457a-be84-5b7d7c948694" providerId="ADAL" clId="{59B353F9-95E8-4A0D-839A-E7A1AE8FF6D9}" dt="2021-03-18T18:57:01.088" v="7327" actId="22"/>
          <ac:spMkLst>
            <pc:docMk/>
            <pc:sldMk cId="1421901793" sldId="361"/>
            <ac:spMk id="3" creationId="{A31060CF-BE4F-4FBD-88E2-BAB798616569}"/>
          </ac:spMkLst>
        </pc:spChg>
        <pc:picChg chg="add mod ord">
          <ac:chgData name="Alexander" userId="60900361-c968-457a-be84-5b7d7c948694" providerId="ADAL" clId="{59B353F9-95E8-4A0D-839A-E7A1AE8FF6D9}" dt="2021-03-18T18:57:05.991" v="7330" actId="1076"/>
          <ac:picMkLst>
            <pc:docMk/>
            <pc:sldMk cId="1421901793" sldId="361"/>
            <ac:picMk id="5" creationId="{26080A93-C53B-44EF-A7BF-E10839357204}"/>
          </ac:picMkLst>
        </pc:picChg>
        <pc:picChg chg="add mod">
          <ac:chgData name="Alexander" userId="60900361-c968-457a-be84-5b7d7c948694" providerId="ADAL" clId="{59B353F9-95E8-4A0D-839A-E7A1AE8FF6D9}" dt="2021-03-18T18:57:32.308" v="7333" actId="1076"/>
          <ac:picMkLst>
            <pc:docMk/>
            <pc:sldMk cId="1421901793" sldId="361"/>
            <ac:picMk id="7" creationId="{CC340B80-BE50-4909-97C8-A8D8369CF545}"/>
          </ac:picMkLst>
        </pc:picChg>
        <pc:picChg chg="add mod">
          <ac:chgData name="Alexander" userId="60900361-c968-457a-be84-5b7d7c948694" providerId="ADAL" clId="{59B353F9-95E8-4A0D-839A-E7A1AE8FF6D9}" dt="2021-03-18T19:00:04.521" v="7337" actId="14100"/>
          <ac:picMkLst>
            <pc:docMk/>
            <pc:sldMk cId="1421901793" sldId="361"/>
            <ac:picMk id="9" creationId="{1BFCEA1D-2249-463F-B42E-FCE77002D1E2}"/>
          </ac:picMkLst>
        </pc:picChg>
      </pc:sldChg>
      <pc:sldChg chg="addSp delSp modSp new mod">
        <pc:chgData name="Alexander" userId="60900361-c968-457a-be84-5b7d7c948694" providerId="ADAL" clId="{59B353F9-95E8-4A0D-839A-E7A1AE8FF6D9}" dt="2021-03-18T19:16:45.636" v="7546" actId="21"/>
        <pc:sldMkLst>
          <pc:docMk/>
          <pc:sldMk cId="52698445" sldId="362"/>
        </pc:sldMkLst>
        <pc:spChg chg="mod">
          <ac:chgData name="Alexander" userId="60900361-c968-457a-be84-5b7d7c948694" providerId="ADAL" clId="{59B353F9-95E8-4A0D-839A-E7A1AE8FF6D9}" dt="2021-03-18T19:06:30.425" v="7395" actId="207"/>
          <ac:spMkLst>
            <pc:docMk/>
            <pc:sldMk cId="52698445" sldId="362"/>
            <ac:spMk id="2" creationId="{098EF241-160C-4340-9953-6349E7DF5FE6}"/>
          </ac:spMkLst>
        </pc:spChg>
        <pc:spChg chg="del">
          <ac:chgData name="Alexander" userId="60900361-c968-457a-be84-5b7d7c948694" providerId="ADAL" clId="{59B353F9-95E8-4A0D-839A-E7A1AE8FF6D9}" dt="2021-03-18T19:06:19.335" v="7374" actId="22"/>
          <ac:spMkLst>
            <pc:docMk/>
            <pc:sldMk cId="52698445" sldId="362"/>
            <ac:spMk id="3" creationId="{D7275C5B-4860-4481-A04D-7D32ADF8C562}"/>
          </ac:spMkLst>
        </pc:spChg>
        <pc:picChg chg="add mod ord">
          <ac:chgData name="Alexander" userId="60900361-c968-457a-be84-5b7d7c948694" providerId="ADAL" clId="{59B353F9-95E8-4A0D-839A-E7A1AE8FF6D9}" dt="2021-03-18T19:09:42.870" v="7406" actId="1076"/>
          <ac:picMkLst>
            <pc:docMk/>
            <pc:sldMk cId="52698445" sldId="362"/>
            <ac:picMk id="5" creationId="{B10A9F44-CFDC-4B4F-8101-30660D0AAB8C}"/>
          </ac:picMkLst>
        </pc:picChg>
        <pc:picChg chg="add mod">
          <ac:chgData name="Alexander" userId="60900361-c968-457a-be84-5b7d7c948694" providerId="ADAL" clId="{59B353F9-95E8-4A0D-839A-E7A1AE8FF6D9}" dt="2021-03-18T19:09:05.708" v="7402" actId="1076"/>
          <ac:picMkLst>
            <pc:docMk/>
            <pc:sldMk cId="52698445" sldId="362"/>
            <ac:picMk id="7" creationId="{CABADFD2-AE68-4DC7-BB72-8C355C0A7481}"/>
          </ac:picMkLst>
        </pc:picChg>
        <pc:picChg chg="add mod">
          <ac:chgData name="Alexander" userId="60900361-c968-457a-be84-5b7d7c948694" providerId="ADAL" clId="{59B353F9-95E8-4A0D-839A-E7A1AE8FF6D9}" dt="2021-03-18T19:09:45.517" v="7407" actId="1076"/>
          <ac:picMkLst>
            <pc:docMk/>
            <pc:sldMk cId="52698445" sldId="362"/>
            <ac:picMk id="9" creationId="{4D13CF50-E51B-49C9-AB29-5485BCBF22C7}"/>
          </ac:picMkLst>
        </pc:picChg>
        <pc:picChg chg="add del mod modCrop">
          <ac:chgData name="Alexander" userId="60900361-c968-457a-be84-5b7d7c948694" providerId="ADAL" clId="{59B353F9-95E8-4A0D-839A-E7A1AE8FF6D9}" dt="2021-03-18T19:16:45.636" v="7546" actId="21"/>
          <ac:picMkLst>
            <pc:docMk/>
            <pc:sldMk cId="52698445" sldId="362"/>
            <ac:picMk id="11" creationId="{FC9D9FE1-9896-4A27-8084-F0B98BCA8F16}"/>
          </ac:picMkLst>
        </pc:picChg>
      </pc:sldChg>
      <pc:sldChg chg="addSp delSp modSp new mod">
        <pc:chgData name="Alexander" userId="60900361-c968-457a-be84-5b7d7c948694" providerId="ADAL" clId="{59B353F9-95E8-4A0D-839A-E7A1AE8FF6D9}" dt="2021-03-19T11:07:55.028" v="8318"/>
        <pc:sldMkLst>
          <pc:docMk/>
          <pc:sldMk cId="186175861" sldId="363"/>
        </pc:sldMkLst>
        <pc:spChg chg="del">
          <ac:chgData name="Alexander" userId="60900361-c968-457a-be84-5b7d7c948694" providerId="ADAL" clId="{59B353F9-95E8-4A0D-839A-E7A1AE8FF6D9}" dt="2021-03-18T19:13:41.013" v="7443"/>
          <ac:spMkLst>
            <pc:docMk/>
            <pc:sldMk cId="186175861" sldId="363"/>
            <ac:spMk id="2" creationId="{0297DF06-9D11-480C-90FE-2180F417EA33}"/>
          </ac:spMkLst>
        </pc:spChg>
        <pc:spChg chg="del">
          <ac:chgData name="Alexander" userId="60900361-c968-457a-be84-5b7d7c948694" providerId="ADAL" clId="{59B353F9-95E8-4A0D-839A-E7A1AE8FF6D9}" dt="2021-03-18T19:11:41.436" v="7413" actId="22"/>
          <ac:spMkLst>
            <pc:docMk/>
            <pc:sldMk cId="186175861" sldId="363"/>
            <ac:spMk id="3" creationId="{C2FED7A4-FF03-4A9C-8938-CD33A69B748B}"/>
          </ac:spMkLst>
        </pc:spChg>
        <pc:spChg chg="add mod">
          <ac:chgData name="Alexander" userId="60900361-c968-457a-be84-5b7d7c948694" providerId="ADAL" clId="{59B353F9-95E8-4A0D-839A-E7A1AE8FF6D9}" dt="2021-03-18T19:13:40.037" v="7442" actId="571"/>
          <ac:spMkLst>
            <pc:docMk/>
            <pc:sldMk cId="186175861" sldId="363"/>
            <ac:spMk id="10" creationId="{F8378B86-D05E-42F1-B556-88476733A84A}"/>
          </ac:spMkLst>
        </pc:spChg>
        <pc:spChg chg="add mod">
          <ac:chgData name="Alexander" userId="60900361-c968-457a-be84-5b7d7c948694" providerId="ADAL" clId="{59B353F9-95E8-4A0D-839A-E7A1AE8FF6D9}" dt="2021-03-18T19:13:41.013" v="7443"/>
          <ac:spMkLst>
            <pc:docMk/>
            <pc:sldMk cId="186175861" sldId="363"/>
            <ac:spMk id="11" creationId="{743895A9-6B59-4BDC-8F41-BAC6DB27F7BD}"/>
          </ac:spMkLst>
        </pc:spChg>
        <pc:spChg chg="add mod">
          <ac:chgData name="Alexander" userId="60900361-c968-457a-be84-5b7d7c948694" providerId="ADAL" clId="{59B353F9-95E8-4A0D-839A-E7A1AE8FF6D9}" dt="2021-03-19T11:07:55.028" v="8318"/>
          <ac:spMkLst>
            <pc:docMk/>
            <pc:sldMk cId="186175861" sldId="363"/>
            <ac:spMk id="13" creationId="{BB047938-1EF1-4C70-A1BC-D4FBE76D1032}"/>
          </ac:spMkLst>
        </pc:spChg>
        <pc:picChg chg="add mod ord">
          <ac:chgData name="Alexander" userId="60900361-c968-457a-be84-5b7d7c948694" providerId="ADAL" clId="{59B353F9-95E8-4A0D-839A-E7A1AE8FF6D9}" dt="2021-03-18T19:14:21.711" v="7446" actId="1076"/>
          <ac:picMkLst>
            <pc:docMk/>
            <pc:sldMk cId="186175861" sldId="363"/>
            <ac:picMk id="5" creationId="{DEB107B6-38CC-42D7-AFDC-7D2A834089D9}"/>
          </ac:picMkLst>
        </pc:picChg>
        <pc:picChg chg="add del mod">
          <ac:chgData name="Alexander" userId="60900361-c968-457a-be84-5b7d7c948694" providerId="ADAL" clId="{59B353F9-95E8-4A0D-839A-E7A1AE8FF6D9}" dt="2021-03-18T19:12:13.942" v="7418" actId="478"/>
          <ac:picMkLst>
            <pc:docMk/>
            <pc:sldMk cId="186175861" sldId="363"/>
            <ac:picMk id="7" creationId="{DD5BB6F1-25BB-4750-A14F-C0A41CECB805}"/>
          </ac:picMkLst>
        </pc:picChg>
        <pc:picChg chg="add mod">
          <ac:chgData name="Alexander" userId="60900361-c968-457a-be84-5b7d7c948694" providerId="ADAL" clId="{59B353F9-95E8-4A0D-839A-E7A1AE8FF6D9}" dt="2021-03-18T19:12:41.736" v="7423" actId="1076"/>
          <ac:picMkLst>
            <pc:docMk/>
            <pc:sldMk cId="186175861" sldId="363"/>
            <ac:picMk id="9" creationId="{1E56114C-E230-4385-8FA4-BC6EC395DE0D}"/>
          </ac:picMkLst>
        </pc:picChg>
        <pc:picChg chg="add del mod">
          <ac:chgData name="Alexander" userId="60900361-c968-457a-be84-5b7d7c948694" providerId="ADAL" clId="{59B353F9-95E8-4A0D-839A-E7A1AE8FF6D9}" dt="2021-03-18T19:16:49.959" v="7548"/>
          <ac:picMkLst>
            <pc:docMk/>
            <pc:sldMk cId="186175861" sldId="363"/>
            <ac:picMk id="14" creationId="{4734A834-3D41-4465-B9C3-075B1C91F78E}"/>
          </ac:picMkLst>
        </pc:picChg>
      </pc:sldChg>
      <pc:sldChg chg="addSp delSp modSp new mod">
        <pc:chgData name="Alexander" userId="60900361-c968-457a-be84-5b7d7c948694" providerId="ADAL" clId="{59B353F9-95E8-4A0D-839A-E7A1AE8FF6D9}" dt="2021-03-18T19:17:08.232" v="7553" actId="1076"/>
        <pc:sldMkLst>
          <pc:docMk/>
          <pc:sldMk cId="549371607" sldId="364"/>
        </pc:sldMkLst>
        <pc:spChg chg="add mod">
          <ac:chgData name="Alexander" userId="60900361-c968-457a-be84-5b7d7c948694" providerId="ADAL" clId="{59B353F9-95E8-4A0D-839A-E7A1AE8FF6D9}" dt="2021-03-18T19:17:08.232" v="7553" actId="1076"/>
          <ac:spMkLst>
            <pc:docMk/>
            <pc:sldMk cId="549371607" sldId="364"/>
            <ac:spMk id="9" creationId="{8B10B355-FC50-4161-AD47-1AF89FFA9522}"/>
          </ac:spMkLst>
        </pc:spChg>
        <pc:spChg chg="add mod">
          <ac:chgData name="Alexander" userId="60900361-c968-457a-be84-5b7d7c948694" providerId="ADAL" clId="{59B353F9-95E8-4A0D-839A-E7A1AE8FF6D9}" dt="2021-03-18T19:15:50.450" v="7521" actId="14100"/>
          <ac:spMkLst>
            <pc:docMk/>
            <pc:sldMk cId="549371607" sldId="364"/>
            <ac:spMk id="10" creationId="{6DFAE717-8AC3-4450-8517-71313DE19794}"/>
          </ac:spMkLst>
        </pc:spChg>
        <pc:picChg chg="add del mod modCrop">
          <ac:chgData name="Alexander" userId="60900361-c968-457a-be84-5b7d7c948694" providerId="ADAL" clId="{59B353F9-95E8-4A0D-839A-E7A1AE8FF6D9}" dt="2021-03-18T19:13:29.842" v="7440" actId="21"/>
          <ac:picMkLst>
            <pc:docMk/>
            <pc:sldMk cId="549371607" sldId="364"/>
            <ac:picMk id="5" creationId="{7BB7EC7C-6EDD-4AA8-9F7D-68E5110F0780}"/>
          </ac:picMkLst>
        </pc:picChg>
        <pc:picChg chg="add mod modCrop">
          <ac:chgData name="Alexander" userId="60900361-c968-457a-be84-5b7d7c948694" providerId="ADAL" clId="{59B353F9-95E8-4A0D-839A-E7A1AE8FF6D9}" dt="2021-03-18T19:13:28.482" v="7439" actId="14100"/>
          <ac:picMkLst>
            <pc:docMk/>
            <pc:sldMk cId="549371607" sldId="364"/>
            <ac:picMk id="7" creationId="{5E1D1559-B901-4E0E-8F31-CEEA3CE5A0BE}"/>
          </ac:picMkLst>
        </pc:picChg>
        <pc:picChg chg="add mod">
          <ac:chgData name="Alexander" userId="60900361-c968-457a-be84-5b7d7c948694" providerId="ADAL" clId="{59B353F9-95E8-4A0D-839A-E7A1AE8FF6D9}" dt="2021-03-18T19:13:30.200" v="7441"/>
          <ac:picMkLst>
            <pc:docMk/>
            <pc:sldMk cId="549371607" sldId="364"/>
            <ac:picMk id="8" creationId="{298472C9-0396-42FB-B781-BF01A909F8F0}"/>
          </ac:picMkLst>
        </pc:picChg>
        <pc:picChg chg="add mod">
          <ac:chgData name="Alexander" userId="60900361-c968-457a-be84-5b7d7c948694" providerId="ADAL" clId="{59B353F9-95E8-4A0D-839A-E7A1AE8FF6D9}" dt="2021-03-18T19:17:01.640" v="7550" actId="1076"/>
          <ac:picMkLst>
            <pc:docMk/>
            <pc:sldMk cId="549371607" sldId="364"/>
            <ac:picMk id="11" creationId="{53A29B4A-7828-487D-BD93-6653F26549B4}"/>
          </ac:picMkLst>
        </pc:picChg>
      </pc:sldChg>
      <pc:sldChg chg="addSp delSp modSp new mod">
        <pc:chgData name="Alexander" userId="60900361-c968-457a-be84-5b7d7c948694" providerId="ADAL" clId="{59B353F9-95E8-4A0D-839A-E7A1AE8FF6D9}" dt="2021-03-18T19:19:24.264" v="7618" actId="121"/>
        <pc:sldMkLst>
          <pc:docMk/>
          <pc:sldMk cId="2872522257" sldId="365"/>
        </pc:sldMkLst>
        <pc:spChg chg="mod">
          <ac:chgData name="Alexander" userId="60900361-c968-457a-be84-5b7d7c948694" providerId="ADAL" clId="{59B353F9-95E8-4A0D-839A-E7A1AE8FF6D9}" dt="2021-03-18T19:16:06.442" v="7545" actId="20577"/>
          <ac:spMkLst>
            <pc:docMk/>
            <pc:sldMk cId="2872522257" sldId="365"/>
            <ac:spMk id="2" creationId="{EDD404FD-E909-4101-901C-F8E441266B87}"/>
          </ac:spMkLst>
        </pc:spChg>
        <pc:spChg chg="mod">
          <ac:chgData name="Alexander" userId="60900361-c968-457a-be84-5b7d7c948694" providerId="ADAL" clId="{59B353F9-95E8-4A0D-839A-E7A1AE8FF6D9}" dt="2021-03-18T19:19:24.264" v="7618" actId="121"/>
          <ac:spMkLst>
            <pc:docMk/>
            <pc:sldMk cId="2872522257" sldId="365"/>
            <ac:spMk id="3" creationId="{CFE166DE-FC68-4CC5-90D7-29324D255FD2}"/>
          </ac:spMkLst>
        </pc:spChg>
        <pc:picChg chg="add mod">
          <ac:chgData name="Alexander" userId="60900361-c968-457a-be84-5b7d7c948694" providerId="ADAL" clId="{59B353F9-95E8-4A0D-839A-E7A1AE8FF6D9}" dt="2021-03-18T19:18:09.363" v="7565" actId="1076"/>
          <ac:picMkLst>
            <pc:docMk/>
            <pc:sldMk cId="2872522257" sldId="365"/>
            <ac:picMk id="5" creationId="{FAD2424D-4F32-4DEB-9D4F-BEF1DCCA207E}"/>
          </ac:picMkLst>
        </pc:picChg>
        <pc:picChg chg="add del">
          <ac:chgData name="Alexander" userId="60900361-c968-457a-be84-5b7d7c948694" providerId="ADAL" clId="{59B353F9-95E8-4A0D-839A-E7A1AE8FF6D9}" dt="2021-03-18T19:18:22.552" v="7567" actId="22"/>
          <ac:picMkLst>
            <pc:docMk/>
            <pc:sldMk cId="2872522257" sldId="365"/>
            <ac:picMk id="7" creationId="{126BD975-B183-4335-B5C8-487838248C3C}"/>
          </ac:picMkLst>
        </pc:picChg>
      </pc:sldChg>
      <pc:sldChg chg="modSp add mod ord">
        <pc:chgData name="Alexander" userId="60900361-c968-457a-be84-5b7d7c948694" providerId="ADAL" clId="{59B353F9-95E8-4A0D-839A-E7A1AE8FF6D9}" dt="2021-03-18T19:34:56.864" v="8315" actId="403"/>
        <pc:sldMkLst>
          <pc:docMk/>
          <pc:sldMk cId="2576944930" sldId="366"/>
        </pc:sldMkLst>
        <pc:spChg chg="mod">
          <ac:chgData name="Alexander" userId="60900361-c968-457a-be84-5b7d7c948694" providerId="ADAL" clId="{59B353F9-95E8-4A0D-839A-E7A1AE8FF6D9}" dt="2021-03-18T19:32:44.437" v="7896" actId="20577"/>
          <ac:spMkLst>
            <pc:docMk/>
            <pc:sldMk cId="2576944930" sldId="366"/>
            <ac:spMk id="2" creationId="{19EE5010-AB5B-40BC-92B9-199FC2E2EB08}"/>
          </ac:spMkLst>
        </pc:spChg>
        <pc:spChg chg="mod">
          <ac:chgData name="Alexander" userId="60900361-c968-457a-be84-5b7d7c948694" providerId="ADAL" clId="{59B353F9-95E8-4A0D-839A-E7A1AE8FF6D9}" dt="2021-03-18T19:34:56.864" v="8315" actId="403"/>
          <ac:spMkLst>
            <pc:docMk/>
            <pc:sldMk cId="2576944930" sldId="366"/>
            <ac:spMk id="3" creationId="{C2942061-398F-46B5-B158-0DCD730142C8}"/>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1" y="0"/>
            <a:ext cx="2889938" cy="489374"/>
          </a:xfrm>
          <a:prstGeom prst="rect">
            <a:avLst/>
          </a:prstGeom>
        </p:spPr>
        <p:txBody>
          <a:bodyPr vert="horz" lIns="91010" tIns="45505" rIns="91010" bIns="45505" rtlCol="0"/>
          <a:lstStyle>
            <a:lvl1pPr algn="l">
              <a:defRPr sz="1200"/>
            </a:lvl1pPr>
          </a:lstStyle>
          <a:p>
            <a:endParaRPr lang="en-GB"/>
          </a:p>
        </p:txBody>
      </p:sp>
      <p:sp>
        <p:nvSpPr>
          <p:cNvPr id="3" name="Date Placeholder 2"/>
          <p:cNvSpPr>
            <a:spLocks noGrp="1"/>
          </p:cNvSpPr>
          <p:nvPr>
            <p:ph type="dt" idx="1"/>
          </p:nvPr>
        </p:nvSpPr>
        <p:spPr>
          <a:xfrm>
            <a:off x="3777607" y="0"/>
            <a:ext cx="2889938" cy="489374"/>
          </a:xfrm>
          <a:prstGeom prst="rect">
            <a:avLst/>
          </a:prstGeom>
        </p:spPr>
        <p:txBody>
          <a:bodyPr vert="horz" lIns="91010" tIns="45505" rIns="91010" bIns="45505" rtlCol="0"/>
          <a:lstStyle>
            <a:lvl1pPr algn="r">
              <a:defRPr sz="1200"/>
            </a:lvl1pPr>
          </a:lstStyle>
          <a:p>
            <a:fld id="{34A90C3B-BE62-4A37-AFC3-C3351A87DF91}" type="datetimeFigureOut">
              <a:rPr lang="en-GB" smtClean="0"/>
              <a:t>19/03/2021</a:t>
            </a:fld>
            <a:endParaRPr lang="en-GB"/>
          </a:p>
        </p:txBody>
      </p:sp>
      <p:sp>
        <p:nvSpPr>
          <p:cNvPr id="4" name="Slide Image Placeholder 3"/>
          <p:cNvSpPr>
            <a:spLocks noGrp="1" noRot="1" noChangeAspect="1"/>
          </p:cNvSpPr>
          <p:nvPr>
            <p:ph type="sldImg" idx="2"/>
          </p:nvPr>
        </p:nvSpPr>
        <p:spPr>
          <a:xfrm>
            <a:off x="407988" y="1219200"/>
            <a:ext cx="5853112" cy="3292475"/>
          </a:xfrm>
          <a:prstGeom prst="rect">
            <a:avLst/>
          </a:prstGeom>
          <a:noFill/>
          <a:ln w="12700">
            <a:solidFill>
              <a:prstClr val="black"/>
            </a:solidFill>
          </a:ln>
        </p:spPr>
        <p:txBody>
          <a:bodyPr vert="horz" lIns="91010" tIns="45505" rIns="91010" bIns="45505" rtlCol="0" anchor="ctr"/>
          <a:lstStyle/>
          <a:p>
            <a:endParaRPr lang="en-GB"/>
          </a:p>
        </p:txBody>
      </p:sp>
      <p:sp>
        <p:nvSpPr>
          <p:cNvPr id="5" name="Notes Placeholder 4"/>
          <p:cNvSpPr>
            <a:spLocks noGrp="1"/>
          </p:cNvSpPr>
          <p:nvPr>
            <p:ph type="body" sz="quarter" idx="3"/>
          </p:nvPr>
        </p:nvSpPr>
        <p:spPr>
          <a:xfrm>
            <a:off x="666909" y="4693920"/>
            <a:ext cx="5335270" cy="3840480"/>
          </a:xfrm>
          <a:prstGeom prst="rect">
            <a:avLst/>
          </a:prstGeom>
        </p:spPr>
        <p:txBody>
          <a:bodyPr vert="horz" lIns="91010" tIns="45505" rIns="91010" bIns="45505"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1" y="9264227"/>
            <a:ext cx="2889938" cy="489373"/>
          </a:xfrm>
          <a:prstGeom prst="rect">
            <a:avLst/>
          </a:prstGeom>
        </p:spPr>
        <p:txBody>
          <a:bodyPr vert="horz" lIns="91010" tIns="45505" rIns="91010" bIns="45505" rtlCol="0" anchor="b"/>
          <a:lstStyle>
            <a:lvl1pPr algn="l">
              <a:defRPr sz="1200"/>
            </a:lvl1pPr>
          </a:lstStyle>
          <a:p>
            <a:endParaRPr lang="en-GB"/>
          </a:p>
        </p:txBody>
      </p:sp>
      <p:sp>
        <p:nvSpPr>
          <p:cNvPr id="7" name="Slide Number Placeholder 6"/>
          <p:cNvSpPr>
            <a:spLocks noGrp="1"/>
          </p:cNvSpPr>
          <p:nvPr>
            <p:ph type="sldNum" sz="quarter" idx="5"/>
          </p:nvPr>
        </p:nvSpPr>
        <p:spPr>
          <a:xfrm>
            <a:off x="3777607" y="9264227"/>
            <a:ext cx="2889938" cy="489373"/>
          </a:xfrm>
          <a:prstGeom prst="rect">
            <a:avLst/>
          </a:prstGeom>
        </p:spPr>
        <p:txBody>
          <a:bodyPr vert="horz" lIns="91010" tIns="45505" rIns="91010" bIns="45505" rtlCol="0" anchor="b"/>
          <a:lstStyle>
            <a:lvl1pPr algn="r">
              <a:defRPr sz="1200"/>
            </a:lvl1pPr>
          </a:lstStyle>
          <a:p>
            <a:fld id="{03E6A36E-D6DE-4D67-9D9D-2F9B34447643}" type="slidenum">
              <a:rPr lang="en-GB" smtClean="0"/>
              <a:t>‹#›</a:t>
            </a:fld>
            <a:endParaRPr lang="en-GB"/>
          </a:p>
        </p:txBody>
      </p:sp>
    </p:spTree>
    <p:extLst>
      <p:ext uri="{BB962C8B-B14F-4D97-AF65-F5344CB8AC3E}">
        <p14:creationId xmlns:p14="http://schemas.microsoft.com/office/powerpoint/2010/main" val="331086681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3" Type="http://schemas.openxmlformats.org/officeDocument/2006/relationships/hyperlink" Target="https://www.uwtsd.ac.uk/rbla/a-z-list-of-collections/thomas-phillips-collection/" TargetMode="External"/><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03E6A36E-D6DE-4D67-9D9D-2F9B34447643}" type="slidenum">
              <a:rPr lang="en-GB" smtClean="0"/>
              <a:t>3</a:t>
            </a:fld>
            <a:endParaRPr lang="en-GB" dirty="0"/>
          </a:p>
        </p:txBody>
      </p:sp>
    </p:spTree>
    <p:extLst>
      <p:ext uri="{BB962C8B-B14F-4D97-AF65-F5344CB8AC3E}">
        <p14:creationId xmlns:p14="http://schemas.microsoft.com/office/powerpoint/2010/main" val="125213809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03E6A36E-D6DE-4D67-9D9D-2F9B34447643}" type="slidenum">
              <a:rPr lang="en-GB" smtClean="0"/>
              <a:t>4</a:t>
            </a:fld>
            <a:endParaRPr lang="en-GB" dirty="0"/>
          </a:p>
        </p:txBody>
      </p:sp>
    </p:spTree>
    <p:extLst>
      <p:ext uri="{BB962C8B-B14F-4D97-AF65-F5344CB8AC3E}">
        <p14:creationId xmlns:p14="http://schemas.microsoft.com/office/powerpoint/2010/main" val="313070481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But as we saw, there is, though, a second key component of the OED definitions of postcolonial and postcolonialism</a:t>
            </a:r>
          </a:p>
          <a:p>
            <a:r>
              <a:rPr lang="en-GB" dirty="0"/>
              <a:t> </a:t>
            </a:r>
          </a:p>
          <a:p>
            <a:r>
              <a:rPr lang="en-GB" dirty="0"/>
              <a:t>That is, as much as expressing the geopolitical fact of independence from imperial ruler, ‘postcolonialism’ and ‘postcolonial’ refer to a “cultural condition” </a:t>
            </a:r>
          </a:p>
          <a:p>
            <a:r>
              <a:rPr lang="en-GB" dirty="0"/>
              <a:t> </a:t>
            </a:r>
          </a:p>
          <a:p>
            <a:r>
              <a:rPr lang="en-GB" dirty="0"/>
              <a:t>In this sense, it is possible to speak of such a thing as postcolonial culture and postcolonial societies; that it is a cultural condition which impacts upon how people experience and interpret the world around them.</a:t>
            </a:r>
          </a:p>
          <a:p>
            <a:r>
              <a:rPr lang="en-GB" dirty="0"/>
              <a:t> </a:t>
            </a:r>
          </a:p>
          <a:p>
            <a:endParaRPr lang="en-GB"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B48E429-67FD-415F-ABD8-AD4ADA09E34C}" type="slidenum">
              <a:rPr kumimoji="0" lang="en-GB"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19</a:t>
            </a:fld>
            <a:endParaRPr kumimoji="0" lang="en-GB" sz="1200" b="0" i="0" u="none" strike="noStrike" kern="1200" cap="none" spc="0" normalizeH="0" baseline="0" noProof="0" dirty="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354532581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B8F1023-3D7F-4B2C-AFA1-4BEC0D3B321B}" type="slidenum">
              <a:rPr kumimoji="0" lang="en-GB"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20</a:t>
            </a:fld>
            <a:endParaRPr kumimoji="0" lang="en-GB" sz="1200" b="0" i="0" u="none" strike="noStrike" kern="1200" cap="none" spc="0" normalizeH="0" baseline="0" noProof="0" dirty="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39854429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B8F1023-3D7F-4B2C-AFA1-4BEC0D3B321B}" type="slidenum">
              <a:rPr kumimoji="0" lang="en-GB"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22</a:t>
            </a:fld>
            <a:endParaRPr kumimoji="0" lang="en-GB" sz="1200" b="0" i="0" u="none" strike="noStrike" kern="1200" cap="none" spc="0" normalizeH="0" baseline="0" noProof="0" dirty="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371783012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lvl="0"/>
            <a:r>
              <a:rPr lang="en-GB" sz="1200" kern="1200" dirty="0">
                <a:solidFill>
                  <a:schemeClr val="tx1"/>
                </a:solidFill>
                <a:effectLst/>
                <a:latin typeface="+mn-lt"/>
                <a:ea typeface="+mn-ea"/>
                <a:cs typeface="+mn-cs"/>
              </a:rPr>
              <a:t>Fanon’s ideas were taken up and expanded by any number of other authors – in and outside the academy</a:t>
            </a:r>
          </a:p>
          <a:p>
            <a:r>
              <a:rPr lang="en-GB" sz="1200" kern="1200" dirty="0">
                <a:solidFill>
                  <a:schemeClr val="tx1"/>
                </a:solidFill>
                <a:effectLst/>
                <a:latin typeface="+mn-lt"/>
                <a:ea typeface="+mn-ea"/>
                <a:cs typeface="+mn-cs"/>
              </a:rPr>
              <a:t> </a:t>
            </a:r>
          </a:p>
          <a:p>
            <a:pPr lvl="0"/>
            <a:r>
              <a:rPr lang="en-GB" sz="1200" kern="1200" dirty="0">
                <a:solidFill>
                  <a:schemeClr val="tx1"/>
                </a:solidFill>
                <a:effectLst/>
                <a:latin typeface="+mn-lt"/>
                <a:ea typeface="+mn-ea"/>
                <a:cs typeface="+mn-cs"/>
              </a:rPr>
              <a:t>The most important author in helping solidify postcolonial theory as a distinct branch of scholarly thought was probably Edward Said, particularly his 1978 book </a:t>
            </a:r>
            <a:r>
              <a:rPr lang="en-GB" sz="1200" i="1" kern="1200" dirty="0">
                <a:solidFill>
                  <a:schemeClr val="tx1"/>
                </a:solidFill>
                <a:effectLst/>
                <a:latin typeface="+mn-lt"/>
                <a:ea typeface="+mn-ea"/>
                <a:cs typeface="+mn-cs"/>
              </a:rPr>
              <a:t>Orientalism</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 </a:t>
            </a:r>
          </a:p>
          <a:p>
            <a:pPr lvl="0"/>
            <a:r>
              <a:rPr lang="en-GB" sz="1200" kern="1200" dirty="0">
                <a:solidFill>
                  <a:schemeClr val="tx1"/>
                </a:solidFill>
                <a:effectLst/>
                <a:latin typeface="+mn-lt"/>
                <a:ea typeface="+mn-ea"/>
                <a:cs typeface="+mn-cs"/>
              </a:rPr>
              <a:t>As with Fanon, Said’s biography sheds lights on his theories</a:t>
            </a:r>
          </a:p>
          <a:p>
            <a:r>
              <a:rPr lang="en-GB" sz="1200" kern="1200" dirty="0">
                <a:solidFill>
                  <a:schemeClr val="tx1"/>
                </a:solidFill>
                <a:effectLst/>
                <a:latin typeface="+mn-lt"/>
                <a:ea typeface="+mn-ea"/>
                <a:cs typeface="+mn-cs"/>
              </a:rPr>
              <a:t> </a:t>
            </a:r>
          </a:p>
          <a:p>
            <a:pPr lvl="0"/>
            <a:r>
              <a:rPr lang="en-GB" sz="1200" kern="1200" dirty="0">
                <a:solidFill>
                  <a:schemeClr val="tx1"/>
                </a:solidFill>
                <a:effectLst/>
                <a:latin typeface="+mn-lt"/>
                <a:ea typeface="+mn-ea"/>
                <a:cs typeface="+mn-cs"/>
              </a:rPr>
              <a:t>Said too was brought up in a colonial context, having been born in Palestine in 1935, one of the territories mandated to British rule under the settlements which ended World War One.</a:t>
            </a:r>
          </a:p>
          <a:p>
            <a:r>
              <a:rPr lang="en-GB" sz="1200" kern="1200" dirty="0">
                <a:solidFill>
                  <a:schemeClr val="tx1"/>
                </a:solidFill>
                <a:effectLst/>
                <a:latin typeface="+mn-lt"/>
                <a:ea typeface="+mn-ea"/>
                <a:cs typeface="+mn-cs"/>
              </a:rPr>
              <a:t> </a:t>
            </a:r>
          </a:p>
          <a:p>
            <a:pPr lvl="0"/>
            <a:r>
              <a:rPr lang="en-GB" sz="1200" kern="1200" dirty="0">
                <a:solidFill>
                  <a:schemeClr val="tx1"/>
                </a:solidFill>
                <a:effectLst/>
                <a:latin typeface="+mn-lt"/>
                <a:ea typeface="+mn-ea"/>
                <a:cs typeface="+mn-cs"/>
              </a:rPr>
              <a:t>Furthermore, Said’s childhood was divided between Palestine and Egypt, itself part of the British Empire at the time, being educated at the Victoria College, Cairo, an elite institution ran on the English public school model</a:t>
            </a:r>
          </a:p>
          <a:p>
            <a:r>
              <a:rPr lang="en-GB" sz="1200" kern="1200" dirty="0">
                <a:solidFill>
                  <a:schemeClr val="tx1"/>
                </a:solidFill>
                <a:effectLst/>
                <a:latin typeface="+mn-lt"/>
                <a:ea typeface="+mn-ea"/>
                <a:cs typeface="+mn-cs"/>
              </a:rPr>
              <a:t> </a:t>
            </a:r>
          </a:p>
          <a:p>
            <a:pPr lvl="0"/>
            <a:r>
              <a:rPr lang="en-GB" sz="1200" kern="1200" dirty="0">
                <a:solidFill>
                  <a:schemeClr val="tx1"/>
                </a:solidFill>
                <a:effectLst/>
                <a:latin typeface="+mn-lt"/>
                <a:ea typeface="+mn-ea"/>
                <a:cs typeface="+mn-cs"/>
              </a:rPr>
              <a:t>Here, Said too was exposed to the forcefulness of language in the hands of the colonist</a:t>
            </a:r>
          </a:p>
          <a:p>
            <a:endParaRPr lang="en-GB"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B8F1023-3D7F-4B2C-AFA1-4BEC0D3B321B}" type="slidenum">
              <a:rPr kumimoji="0" lang="en-GB"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23</a:t>
            </a:fld>
            <a:endParaRPr kumimoji="0" lang="en-GB" sz="1200" b="0" i="0" u="none" strike="noStrike" kern="1200" cap="none" spc="0" normalizeH="0" baseline="0" noProof="0" dirty="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58606796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B8F1023-3D7F-4B2C-AFA1-4BEC0D3B321B}" type="slidenum">
              <a:rPr kumimoji="0" lang="en-GB"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25</a:t>
            </a:fld>
            <a:endParaRPr kumimoji="0" lang="en-GB" sz="1200" b="0" i="0" u="none" strike="noStrike" kern="1200" cap="none" spc="0" normalizeH="0" baseline="0" noProof="0" dirty="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188010384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B8F1023-3D7F-4B2C-AFA1-4BEC0D3B321B}" type="slidenum">
              <a:rPr kumimoji="0" lang="en-GB"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26</a:t>
            </a:fld>
            <a:endParaRPr kumimoji="0" lang="en-GB" sz="1200" b="0" i="0" u="none" strike="noStrike" kern="1200" cap="none" spc="0" normalizeH="0" baseline="0" noProof="0" dirty="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341760521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03E6A36E-D6DE-4D67-9D9D-2F9B34447643}" type="slidenum">
              <a:rPr lang="en-GB" smtClean="0"/>
              <a:t>34</a:t>
            </a:fld>
            <a:endParaRPr lang="en-GB" dirty="0"/>
          </a:p>
        </p:txBody>
      </p:sp>
    </p:spTree>
    <p:extLst>
      <p:ext uri="{BB962C8B-B14F-4D97-AF65-F5344CB8AC3E}">
        <p14:creationId xmlns:p14="http://schemas.microsoft.com/office/powerpoint/2010/main" val="321495328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03E6A36E-D6DE-4D67-9D9D-2F9B34447643}" type="slidenum">
              <a:rPr lang="en-GB" smtClean="0"/>
              <a:t>35</a:t>
            </a:fld>
            <a:endParaRPr lang="en-GB" dirty="0"/>
          </a:p>
        </p:txBody>
      </p:sp>
    </p:spTree>
    <p:extLst>
      <p:ext uri="{BB962C8B-B14F-4D97-AF65-F5344CB8AC3E}">
        <p14:creationId xmlns:p14="http://schemas.microsoft.com/office/powerpoint/2010/main" val="167601757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03E6A36E-D6DE-4D67-9D9D-2F9B34447643}" type="slidenum">
              <a:rPr lang="en-GB" smtClean="0"/>
              <a:t>36</a:t>
            </a:fld>
            <a:endParaRPr lang="en-GB" dirty="0"/>
          </a:p>
        </p:txBody>
      </p:sp>
    </p:spTree>
    <p:extLst>
      <p:ext uri="{BB962C8B-B14F-4D97-AF65-F5344CB8AC3E}">
        <p14:creationId xmlns:p14="http://schemas.microsoft.com/office/powerpoint/2010/main" val="1505883935"/>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But, as Chris Evans from the University of South Wales, has shown in his small volume </a:t>
            </a:r>
            <a:r>
              <a:rPr lang="en-GB" sz="1200" i="1" kern="1200" dirty="0">
                <a:solidFill>
                  <a:schemeClr val="tx1"/>
                </a:solidFill>
                <a:effectLst/>
                <a:latin typeface="+mn-lt"/>
                <a:ea typeface="+mn-ea"/>
                <a:cs typeface="+mn-cs"/>
              </a:rPr>
              <a:t>Slave Wales</a:t>
            </a:r>
            <a:r>
              <a:rPr lang="en-GB" sz="1200" kern="1200" dirty="0">
                <a:solidFill>
                  <a:schemeClr val="tx1"/>
                </a:solidFill>
                <a:effectLst/>
                <a:latin typeface="+mn-lt"/>
                <a:ea typeface="+mn-ea"/>
                <a:cs typeface="+mn-cs"/>
              </a:rPr>
              <a:t> we should not interpret a lack of overt, direct links to the slave trade as meaning that Wales was unconnected with, or unaffected by, transatlantic slavery.</a:t>
            </a:r>
          </a:p>
          <a:p>
            <a:endParaRPr lang="en-GB"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In the upper echelons on Welsh society, a number of merchants and members of the gentry, including the Morgans of Tredegar, had been shareholders in the Royal African Company, which owned a monopoly on Britain’s trade with the Guinea Coast in the seventeenth century. There were several well-documented Welsh slave ship captains, notably Thomas Phillips and Henry Morgan, the latter of whom owned a sugar plantation in Jamaica, which he named Llanrumney after his hometown. </a:t>
            </a:r>
          </a:p>
        </p:txBody>
      </p:sp>
      <p:sp>
        <p:nvSpPr>
          <p:cNvPr id="4" name="Slide Number Placeholder 3"/>
          <p:cNvSpPr>
            <a:spLocks noGrp="1"/>
          </p:cNvSpPr>
          <p:nvPr>
            <p:ph type="sldNum" sz="quarter" idx="10"/>
          </p:nvPr>
        </p:nvSpPr>
        <p:spPr/>
        <p:txBody>
          <a:bodyPr/>
          <a:lstStyle/>
          <a:p>
            <a:fld id="{E9BB4D10-D9D9-4096-8693-D7CA53731658}" type="slidenum">
              <a:rPr lang="en-GB" smtClean="0"/>
              <a:t>38</a:t>
            </a:fld>
            <a:endParaRPr lang="en-GB" dirty="0"/>
          </a:p>
        </p:txBody>
      </p:sp>
    </p:spTree>
    <p:extLst>
      <p:ext uri="{BB962C8B-B14F-4D97-AF65-F5344CB8AC3E}">
        <p14:creationId xmlns:p14="http://schemas.microsoft.com/office/powerpoint/2010/main" val="1561819724"/>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9BB4D10-D9D9-4096-8693-D7CA53731658}" type="slidenum">
              <a:rPr lang="en-GB" smtClean="0"/>
              <a:t>39</a:t>
            </a:fld>
            <a:endParaRPr lang="en-GB" dirty="0"/>
          </a:p>
        </p:txBody>
      </p:sp>
    </p:spTree>
    <p:extLst>
      <p:ext uri="{BB962C8B-B14F-4D97-AF65-F5344CB8AC3E}">
        <p14:creationId xmlns:p14="http://schemas.microsoft.com/office/powerpoint/2010/main" val="210474014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If Miles and Harford's partnership represents a tangential link between the university and slave ownership, the figure of Thomas Phillips offers a concrete one.</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Phillips, who also founded Llandovery school in Carmarthenshire, was a major benefactor of St David's College, endowing several scholarships and donating it 20,000 books – </a:t>
            </a:r>
            <a:r>
              <a:rPr lang="en-GB" sz="1200" b="0" i="0" u="sng" kern="1200" dirty="0">
                <a:solidFill>
                  <a:schemeClr val="tx1"/>
                </a:solidFill>
                <a:effectLst/>
                <a:latin typeface="+mn-lt"/>
                <a:ea typeface="+mn-ea"/>
                <a:cs typeface="+mn-cs"/>
                <a:hlinkClick r:id="rId3"/>
              </a:rPr>
              <a:t>a contribution which marks one of the foundations of the university library's special collections</a:t>
            </a:r>
            <a:r>
              <a:rPr lang="en-GB" sz="1200" b="0" i="0" kern="1200" dirty="0">
                <a:solidFill>
                  <a:schemeClr val="tx1"/>
                </a:solidFill>
                <a:effectLst/>
                <a:latin typeface="+mn-lt"/>
                <a:ea typeface="+mn-ea"/>
                <a:cs typeface="+mn-cs"/>
              </a:rPr>
              <a:t>.</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A learned and well-travelled surgeon for the British East India Company, Phillips's various business interests included ownership of the Camden Park plantation in St Vincent – a property for which he, like Miles and other slave owners, received compensation upon the abolition of slavery in 1836.</a:t>
            </a:r>
          </a:p>
          <a:p>
            <a:pPr marL="171450" indent="-171450">
              <a:buFont typeface="Arial" panose="020B0604020202020204" pitchFamily="34" charset="0"/>
              <a:buChar char="•"/>
            </a:pPr>
            <a:endParaRPr lang="en-GB" dirty="0"/>
          </a:p>
        </p:txBody>
      </p:sp>
      <p:sp>
        <p:nvSpPr>
          <p:cNvPr id="4" name="Slide Number Placeholder 3"/>
          <p:cNvSpPr>
            <a:spLocks noGrp="1"/>
          </p:cNvSpPr>
          <p:nvPr>
            <p:ph type="sldNum" sz="quarter" idx="10"/>
          </p:nvPr>
        </p:nvSpPr>
        <p:spPr/>
        <p:txBody>
          <a:bodyPr/>
          <a:lstStyle/>
          <a:p>
            <a:fld id="{E9BB4D10-D9D9-4096-8693-D7CA53731658}" type="slidenum">
              <a:rPr lang="en-GB" smtClean="0"/>
              <a:t>41</a:t>
            </a:fld>
            <a:endParaRPr lang="en-GB" dirty="0"/>
          </a:p>
        </p:txBody>
      </p:sp>
    </p:spTree>
    <p:extLst>
      <p:ext uri="{BB962C8B-B14F-4D97-AF65-F5344CB8AC3E}">
        <p14:creationId xmlns:p14="http://schemas.microsoft.com/office/powerpoint/2010/main" val="348125262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defTabSz="910102">
              <a:defRPr/>
            </a:pPr>
            <a:fld id="{261F4836-F42A-4D62-BAEC-5F36FEF73223}" type="slidenum">
              <a:rPr lang="en-GB">
                <a:solidFill>
                  <a:prstClr val="black"/>
                </a:solidFill>
                <a:latin typeface="Calibri" panose="020F0502020204030204"/>
              </a:rPr>
              <a:pPr defTabSz="910102">
                <a:defRPr/>
              </a:pPr>
              <a:t>42</a:t>
            </a:fld>
            <a:endParaRPr lang="en-GB" dirty="0">
              <a:solidFill>
                <a:prstClr val="black"/>
              </a:solidFill>
              <a:latin typeface="Calibri" panose="020F0502020204030204"/>
            </a:endParaRPr>
          </a:p>
        </p:txBody>
      </p:sp>
    </p:spTree>
    <p:extLst>
      <p:ext uri="{BB962C8B-B14F-4D97-AF65-F5344CB8AC3E}">
        <p14:creationId xmlns:p14="http://schemas.microsoft.com/office/powerpoint/2010/main" val="2909614880"/>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03E6A36E-D6DE-4D67-9D9D-2F9B34447643}" type="slidenum">
              <a:rPr lang="en-GB" smtClean="0"/>
              <a:t>43</a:t>
            </a:fld>
            <a:endParaRPr lang="en-GB" dirty="0"/>
          </a:p>
        </p:txBody>
      </p:sp>
    </p:spTree>
    <p:extLst>
      <p:ext uri="{BB962C8B-B14F-4D97-AF65-F5344CB8AC3E}">
        <p14:creationId xmlns:p14="http://schemas.microsoft.com/office/powerpoint/2010/main" val="1972198052"/>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03E6A36E-D6DE-4D67-9D9D-2F9B34447643}" type="slidenum">
              <a:rPr lang="en-GB" smtClean="0"/>
              <a:t>46</a:t>
            </a:fld>
            <a:endParaRPr lang="en-GB" dirty="0"/>
          </a:p>
        </p:txBody>
      </p:sp>
    </p:spTree>
    <p:extLst>
      <p:ext uri="{BB962C8B-B14F-4D97-AF65-F5344CB8AC3E}">
        <p14:creationId xmlns:p14="http://schemas.microsoft.com/office/powerpoint/2010/main" val="2234599593"/>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03E6A36E-D6DE-4D67-9D9D-2F9B34447643}" type="slidenum">
              <a:rPr lang="en-GB" smtClean="0"/>
              <a:t>47</a:t>
            </a:fld>
            <a:endParaRPr lang="en-GB" dirty="0"/>
          </a:p>
        </p:txBody>
      </p:sp>
    </p:spTree>
    <p:extLst>
      <p:ext uri="{BB962C8B-B14F-4D97-AF65-F5344CB8AC3E}">
        <p14:creationId xmlns:p14="http://schemas.microsoft.com/office/powerpoint/2010/main" val="1875774549"/>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3E6A36E-D6DE-4D67-9D9D-2F9B34447643}" type="slidenum">
              <a:rPr lang="en-GB" smtClean="0"/>
              <a:t>51</a:t>
            </a:fld>
            <a:endParaRPr lang="en-GB" dirty="0"/>
          </a:p>
        </p:txBody>
      </p:sp>
    </p:spTree>
    <p:extLst>
      <p:ext uri="{BB962C8B-B14F-4D97-AF65-F5344CB8AC3E}">
        <p14:creationId xmlns:p14="http://schemas.microsoft.com/office/powerpoint/2010/main" val="67107825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4724583F-11BE-46A9-8C5C-284CE571342A}" type="datetimeFigureOut">
              <a:rPr lang="en-GB" smtClean="0"/>
              <a:t>19/03/2021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010397A-B3E2-434B-A630-4FD34EC8F7E2}" type="slidenum">
              <a:rPr lang="en-GB" smtClean="0"/>
              <a:t>‹#›</a:t>
            </a:fld>
            <a:endParaRPr lang="en-GB"/>
          </a:p>
        </p:txBody>
      </p:sp>
    </p:spTree>
    <p:extLst>
      <p:ext uri="{BB962C8B-B14F-4D97-AF65-F5344CB8AC3E}">
        <p14:creationId xmlns:p14="http://schemas.microsoft.com/office/powerpoint/2010/main" val="421260008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724583F-11BE-46A9-8C5C-284CE571342A}" type="datetimeFigureOut">
              <a:rPr lang="en-GB" smtClean="0"/>
              <a:t>19/03/2021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010397A-B3E2-434B-A630-4FD34EC8F7E2}" type="slidenum">
              <a:rPr lang="en-GB" smtClean="0"/>
              <a:t>‹#›</a:t>
            </a:fld>
            <a:endParaRPr lang="en-GB"/>
          </a:p>
        </p:txBody>
      </p:sp>
    </p:spTree>
    <p:extLst>
      <p:ext uri="{BB962C8B-B14F-4D97-AF65-F5344CB8AC3E}">
        <p14:creationId xmlns:p14="http://schemas.microsoft.com/office/powerpoint/2010/main" val="263791501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724583F-11BE-46A9-8C5C-284CE571342A}" type="datetimeFigureOut">
              <a:rPr lang="en-GB" smtClean="0"/>
              <a:t>19/03/2021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010397A-B3E2-434B-A630-4FD34EC8F7E2}" type="slidenum">
              <a:rPr lang="en-GB" smtClean="0"/>
              <a:t>‹#›</a:t>
            </a:fld>
            <a:endParaRPr lang="en-GB"/>
          </a:p>
        </p:txBody>
      </p:sp>
    </p:spTree>
    <p:extLst>
      <p:ext uri="{BB962C8B-B14F-4D97-AF65-F5344CB8AC3E}">
        <p14:creationId xmlns:p14="http://schemas.microsoft.com/office/powerpoint/2010/main" val="193344596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4724583F-11BE-46A9-8C5C-284CE571342A}" type="datetimeFigureOut">
              <a:rPr lang="en-GB" smtClean="0"/>
              <a:t>19/03/2021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010397A-B3E2-434B-A630-4FD34EC8F7E2}" type="slidenum">
              <a:rPr lang="en-GB" smtClean="0"/>
              <a:t>‹#›</a:t>
            </a:fld>
            <a:endParaRPr lang="en-GB"/>
          </a:p>
        </p:txBody>
      </p:sp>
    </p:spTree>
    <p:extLst>
      <p:ext uri="{BB962C8B-B14F-4D97-AF65-F5344CB8AC3E}">
        <p14:creationId xmlns:p14="http://schemas.microsoft.com/office/powerpoint/2010/main" val="264098252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4724583F-11BE-46A9-8C5C-284CE571342A}" type="datetimeFigureOut">
              <a:rPr lang="en-GB" smtClean="0"/>
              <a:t>19/03/2021</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C010397A-B3E2-434B-A630-4FD34EC8F7E2}" type="slidenum">
              <a:rPr lang="en-GB" smtClean="0"/>
              <a:t>‹#›</a:t>
            </a:fld>
            <a:endParaRPr lang="en-GB"/>
          </a:p>
        </p:txBody>
      </p:sp>
    </p:spTree>
    <p:extLst>
      <p:ext uri="{BB962C8B-B14F-4D97-AF65-F5344CB8AC3E}">
        <p14:creationId xmlns:p14="http://schemas.microsoft.com/office/powerpoint/2010/main" val="358179057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4724583F-11BE-46A9-8C5C-284CE571342A}" type="datetimeFigureOut">
              <a:rPr lang="en-GB" smtClean="0"/>
              <a:t>19/03/2021</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C010397A-B3E2-434B-A630-4FD34EC8F7E2}" type="slidenum">
              <a:rPr lang="en-GB" smtClean="0"/>
              <a:t>‹#›</a:t>
            </a:fld>
            <a:endParaRPr lang="en-GB"/>
          </a:p>
        </p:txBody>
      </p:sp>
    </p:spTree>
    <p:extLst>
      <p:ext uri="{BB962C8B-B14F-4D97-AF65-F5344CB8AC3E}">
        <p14:creationId xmlns:p14="http://schemas.microsoft.com/office/powerpoint/2010/main" val="111284698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724583F-11BE-46A9-8C5C-284CE571342A}" type="datetimeFigureOut">
              <a:rPr lang="en-GB" smtClean="0"/>
              <a:t>19/03/2021</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C010397A-B3E2-434B-A630-4FD34EC8F7E2}" type="slidenum">
              <a:rPr lang="en-GB" smtClean="0"/>
              <a:t>‹#›</a:t>
            </a:fld>
            <a:endParaRPr lang="en-GB"/>
          </a:p>
        </p:txBody>
      </p:sp>
    </p:spTree>
    <p:extLst>
      <p:ext uri="{BB962C8B-B14F-4D97-AF65-F5344CB8AC3E}">
        <p14:creationId xmlns:p14="http://schemas.microsoft.com/office/powerpoint/2010/main" val="154671493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724583F-11BE-46A9-8C5C-284CE571342A}" type="datetimeFigureOut">
              <a:rPr lang="en-GB" smtClean="0"/>
              <a:t>19/03/2021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010397A-B3E2-434B-A630-4FD34EC8F7E2}" type="slidenum">
              <a:rPr lang="en-GB" smtClean="0"/>
              <a:t>‹#›</a:t>
            </a:fld>
            <a:endParaRPr lang="en-GB"/>
          </a:p>
        </p:txBody>
      </p:sp>
    </p:spTree>
    <p:extLst>
      <p:ext uri="{BB962C8B-B14F-4D97-AF65-F5344CB8AC3E}">
        <p14:creationId xmlns:p14="http://schemas.microsoft.com/office/powerpoint/2010/main" val="222790273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724583F-11BE-46A9-8C5C-284CE571342A}" type="datetimeFigureOut">
              <a:rPr lang="en-GB" smtClean="0"/>
              <a:t>19/03/2021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010397A-B3E2-434B-A630-4FD34EC8F7E2}" type="slidenum">
              <a:rPr lang="en-GB" smtClean="0"/>
              <a:t>‹#›</a:t>
            </a:fld>
            <a:endParaRPr lang="en-GB"/>
          </a:p>
        </p:txBody>
      </p:sp>
    </p:spTree>
    <p:extLst>
      <p:ext uri="{BB962C8B-B14F-4D97-AF65-F5344CB8AC3E}">
        <p14:creationId xmlns:p14="http://schemas.microsoft.com/office/powerpoint/2010/main" val="211945441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724583F-11BE-46A9-8C5C-284CE571342A}" type="datetimeFigureOut">
              <a:rPr lang="en-GB" smtClean="0"/>
              <a:t>19/03/2021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010397A-B3E2-434B-A630-4FD34EC8F7E2}" type="slidenum">
              <a:rPr lang="en-GB" smtClean="0"/>
              <a:t>‹#›</a:t>
            </a:fld>
            <a:endParaRPr lang="en-GB"/>
          </a:p>
        </p:txBody>
      </p:sp>
    </p:spTree>
    <p:extLst>
      <p:ext uri="{BB962C8B-B14F-4D97-AF65-F5344CB8AC3E}">
        <p14:creationId xmlns:p14="http://schemas.microsoft.com/office/powerpoint/2010/main" val="347684157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724583F-11BE-46A9-8C5C-284CE571342A}" type="datetimeFigureOut">
              <a:rPr lang="en-GB" smtClean="0"/>
              <a:t>19/03/2021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010397A-B3E2-434B-A630-4FD34EC8F7E2}" type="slidenum">
              <a:rPr lang="en-GB" smtClean="0"/>
              <a:t>‹#›</a:t>
            </a:fld>
            <a:endParaRPr lang="en-GB"/>
          </a:p>
        </p:txBody>
      </p:sp>
    </p:spTree>
    <p:extLst>
      <p:ext uri="{BB962C8B-B14F-4D97-AF65-F5344CB8AC3E}">
        <p14:creationId xmlns:p14="http://schemas.microsoft.com/office/powerpoint/2010/main" val="267645738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4724583F-11BE-46A9-8C5C-284CE571342A}" type="datetimeFigureOut">
              <a:rPr lang="en-GB" smtClean="0"/>
              <a:t>19/03/2021</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010397A-B3E2-434B-A630-4FD34EC8F7E2}" type="slidenum">
              <a:rPr lang="en-GB" smtClean="0"/>
              <a:t>‹#›</a:t>
            </a:fld>
            <a:endParaRPr lang="en-GB"/>
          </a:p>
        </p:txBody>
      </p:sp>
    </p:spTree>
    <p:extLst>
      <p:ext uri="{BB962C8B-B14F-4D97-AF65-F5344CB8AC3E}">
        <p14:creationId xmlns:p14="http://schemas.microsoft.com/office/powerpoint/2010/main" val="2689608090"/>
      </p:ext>
    </p:extLst>
  </p:cSld>
  <p:clrMap bg1="dk1" tx1="lt1" bg2="dk2" tx2="lt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2.xml"/><Relationship Id="rId4" Type="http://schemas.openxmlformats.org/officeDocument/2006/relationships/image" Target="../media/image2.png"/></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2.xml"/><Relationship Id="rId6" Type="http://schemas.openxmlformats.org/officeDocument/2006/relationships/image" Target="../media/image7.png"/><Relationship Id="rId5" Type="http://schemas.openxmlformats.org/officeDocument/2006/relationships/image" Target="../media/image6.png"/><Relationship Id="rId4" Type="http://schemas.openxmlformats.org/officeDocument/2006/relationships/image" Target="../media/image5.png"/></Relationships>
</file>

<file path=ppt/slides/_rels/slide8.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3.png"/><Relationship Id="rId1" Type="http://schemas.openxmlformats.org/officeDocument/2006/relationships/slideLayout" Target="../slideLayouts/slideLayout2.xml"/><Relationship Id="rId4" Type="http://schemas.openxmlformats.org/officeDocument/2006/relationships/image" Target="../media/image15.png"/></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notesSlide" Target="../notesSlides/notesSlide4.xml"/><Relationship Id="rId1" Type="http://schemas.openxmlformats.org/officeDocument/2006/relationships/slideLayout" Target="../slideLayouts/slideLayout7.xml"/><Relationship Id="rId4" Type="http://schemas.openxmlformats.org/officeDocument/2006/relationships/image" Target="../media/image18.png"/></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5.xml"/><Relationship Id="rId1" Type="http://schemas.openxmlformats.org/officeDocument/2006/relationships/slideLayout" Target="../slideLayouts/slideLayout7.xml"/><Relationship Id="rId5" Type="http://schemas.openxmlformats.org/officeDocument/2006/relationships/image" Target="../media/image21.png"/><Relationship Id="rId4" Type="http://schemas.openxmlformats.org/officeDocument/2006/relationships/image" Target="../media/image20.png"/></Relationships>
</file>

<file path=ppt/slides/_rels/slide23.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6.xml"/><Relationship Id="rId1" Type="http://schemas.openxmlformats.org/officeDocument/2006/relationships/slideLayout" Target="../slideLayouts/slideLayout7.xml"/><Relationship Id="rId4" Type="http://schemas.openxmlformats.org/officeDocument/2006/relationships/image" Target="../media/image23.jpeg"/></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7.xml"/><Relationship Id="rId1" Type="http://schemas.openxmlformats.org/officeDocument/2006/relationships/slideLayout" Target="../slideLayouts/slideLayout7.xml"/><Relationship Id="rId4" Type="http://schemas.openxmlformats.org/officeDocument/2006/relationships/image" Target="../media/image20.png"/></Relationships>
</file>

<file path=ppt/slides/_rels/slide26.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8.xml"/><Relationship Id="rId1" Type="http://schemas.openxmlformats.org/officeDocument/2006/relationships/slideLayout" Target="../slideLayouts/slideLayout7.xml"/><Relationship Id="rId4" Type="http://schemas.openxmlformats.org/officeDocument/2006/relationships/image" Target="../media/image23.jpeg"/></Relationships>
</file>

<file path=ppt/slides/_rels/slide27.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image" Target="../media/image25.jpe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image" Target="../media/image27.pn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image" Target="../media/image30.jpeg"/><Relationship Id="rId2" Type="http://schemas.openxmlformats.org/officeDocument/2006/relationships/image" Target="../media/image29.png"/><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image" Target="../media/image31.png"/><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image" Target="../media/image32.png"/><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notesSlide" Target="../notesSlides/notesSlide9.xml"/><Relationship Id="rId1" Type="http://schemas.openxmlformats.org/officeDocument/2006/relationships/slideLayout" Target="../slideLayouts/slideLayout2.xml"/><Relationship Id="rId4" Type="http://schemas.openxmlformats.org/officeDocument/2006/relationships/image" Target="../media/image35.png"/></Relationships>
</file>

<file path=ppt/slides/_rels/slide35.xml.rels><?xml version="1.0" encoding="UTF-8" standalone="yes"?>
<Relationships xmlns="http://schemas.openxmlformats.org/package/2006/relationships"><Relationship Id="rId3" Type="http://schemas.openxmlformats.org/officeDocument/2006/relationships/image" Target="../media/image36.png"/><Relationship Id="rId2" Type="http://schemas.openxmlformats.org/officeDocument/2006/relationships/notesSlide" Target="../notesSlides/notesSlide10.xml"/><Relationship Id="rId1" Type="http://schemas.openxmlformats.org/officeDocument/2006/relationships/slideLayout" Target="../slideLayouts/slideLayout2.xml"/><Relationship Id="rId5" Type="http://schemas.openxmlformats.org/officeDocument/2006/relationships/image" Target="../media/image38.png"/><Relationship Id="rId4" Type="http://schemas.openxmlformats.org/officeDocument/2006/relationships/image" Target="../media/image37.png"/></Relationships>
</file>

<file path=ppt/slides/_rels/slide36.xml.rels><?xml version="1.0" encoding="UTF-8" standalone="yes"?>
<Relationships xmlns="http://schemas.openxmlformats.org/package/2006/relationships"><Relationship Id="rId3" Type="http://schemas.openxmlformats.org/officeDocument/2006/relationships/image" Target="../media/image39.png"/><Relationship Id="rId2" Type="http://schemas.openxmlformats.org/officeDocument/2006/relationships/notesSlide" Target="../notesSlides/notesSlide11.xml"/><Relationship Id="rId1" Type="http://schemas.openxmlformats.org/officeDocument/2006/relationships/slideLayout" Target="../slideLayouts/slideLayout2.xml"/><Relationship Id="rId5" Type="http://schemas.openxmlformats.org/officeDocument/2006/relationships/image" Target="../media/image41.png"/><Relationship Id="rId4" Type="http://schemas.openxmlformats.org/officeDocument/2006/relationships/image" Target="../media/image40.png"/></Relationships>
</file>

<file path=ppt/slides/_rels/slide37.xml.rels><?xml version="1.0" encoding="UTF-8" standalone="yes"?>
<Relationships xmlns="http://schemas.openxmlformats.org/package/2006/relationships"><Relationship Id="rId3" Type="http://schemas.openxmlformats.org/officeDocument/2006/relationships/image" Target="../media/image43.png"/><Relationship Id="rId2" Type="http://schemas.openxmlformats.org/officeDocument/2006/relationships/image" Target="../media/image42.png"/><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3" Type="http://schemas.openxmlformats.org/officeDocument/2006/relationships/image" Target="../media/image44.jpeg"/><Relationship Id="rId2" Type="http://schemas.openxmlformats.org/officeDocument/2006/relationships/notesSlide" Target="../notesSlides/notesSlide12.xml"/><Relationship Id="rId1" Type="http://schemas.openxmlformats.org/officeDocument/2006/relationships/slideLayout" Target="../slideLayouts/slideLayout2.xml"/><Relationship Id="rId6" Type="http://schemas.openxmlformats.org/officeDocument/2006/relationships/image" Target="../media/image47.jpeg"/><Relationship Id="rId5" Type="http://schemas.openxmlformats.org/officeDocument/2006/relationships/image" Target="../media/image46.jpeg"/><Relationship Id="rId4" Type="http://schemas.openxmlformats.org/officeDocument/2006/relationships/image" Target="../media/image45.jpeg"/></Relationships>
</file>

<file path=ppt/slides/_rels/slide39.xml.rels><?xml version="1.0" encoding="UTF-8" standalone="yes"?>
<Relationships xmlns="http://schemas.openxmlformats.org/package/2006/relationships"><Relationship Id="rId3" Type="http://schemas.openxmlformats.org/officeDocument/2006/relationships/image" Target="../media/image48.jpeg"/><Relationship Id="rId2" Type="http://schemas.openxmlformats.org/officeDocument/2006/relationships/notesSlide" Target="../notesSlides/notesSlide13.xml"/><Relationship Id="rId1" Type="http://schemas.openxmlformats.org/officeDocument/2006/relationships/slideLayout" Target="../slideLayouts/slideLayout2.xml"/><Relationship Id="rId5" Type="http://schemas.openxmlformats.org/officeDocument/2006/relationships/image" Target="../media/image50.jpeg"/><Relationship Id="rId4" Type="http://schemas.openxmlformats.org/officeDocument/2006/relationships/image" Target="../media/image49.png"/></Relationships>
</file>

<file path=ppt/slides/_rels/slide40.xml.rels><?xml version="1.0" encoding="UTF-8" standalone="yes"?>
<Relationships xmlns="http://schemas.openxmlformats.org/package/2006/relationships"><Relationship Id="rId3" Type="http://schemas.openxmlformats.org/officeDocument/2006/relationships/image" Target="../media/image52.jpeg"/><Relationship Id="rId2" Type="http://schemas.openxmlformats.org/officeDocument/2006/relationships/image" Target="../media/image51.jpeg"/><Relationship Id="rId1" Type="http://schemas.openxmlformats.org/officeDocument/2006/relationships/slideLayout" Target="../slideLayouts/slideLayout2.xml"/><Relationship Id="rId5" Type="http://schemas.openxmlformats.org/officeDocument/2006/relationships/image" Target="../media/image54.png"/><Relationship Id="rId4" Type="http://schemas.openxmlformats.org/officeDocument/2006/relationships/image" Target="../media/image53.jpeg"/></Relationships>
</file>

<file path=ppt/slides/_rels/slide41.xml.rels><?xml version="1.0" encoding="UTF-8" standalone="yes"?>
<Relationships xmlns="http://schemas.openxmlformats.org/package/2006/relationships"><Relationship Id="rId3" Type="http://schemas.openxmlformats.org/officeDocument/2006/relationships/image" Target="../media/image55.png"/><Relationship Id="rId2" Type="http://schemas.openxmlformats.org/officeDocument/2006/relationships/notesSlide" Target="../notesSlides/notesSlide14.xml"/><Relationship Id="rId1" Type="http://schemas.openxmlformats.org/officeDocument/2006/relationships/slideLayout" Target="../slideLayouts/slideLayout2.xml"/><Relationship Id="rId6" Type="http://schemas.openxmlformats.org/officeDocument/2006/relationships/image" Target="../media/image57.png"/><Relationship Id="rId5" Type="http://schemas.openxmlformats.org/officeDocument/2006/relationships/image" Target="../media/image56.png"/><Relationship Id="rId4" Type="http://schemas.openxmlformats.org/officeDocument/2006/relationships/hyperlink" Target="https://www.ucl.ac.uk/lbs" TargetMode="External"/></Relationships>
</file>

<file path=ppt/slides/_rels/slide42.xml.rels><?xml version="1.0" encoding="UTF-8" standalone="yes"?>
<Relationships xmlns="http://schemas.openxmlformats.org/package/2006/relationships"><Relationship Id="rId3" Type="http://schemas.openxmlformats.org/officeDocument/2006/relationships/image" Target="../media/image58.png"/><Relationship Id="rId2" Type="http://schemas.openxmlformats.org/officeDocument/2006/relationships/notesSlide" Target="../notesSlides/notesSlide15.xml"/><Relationship Id="rId1" Type="http://schemas.openxmlformats.org/officeDocument/2006/relationships/slideLayout" Target="../slideLayouts/slideLayout2.xml"/><Relationship Id="rId5" Type="http://schemas.openxmlformats.org/officeDocument/2006/relationships/image" Target="../media/image60.png"/><Relationship Id="rId4" Type="http://schemas.openxmlformats.org/officeDocument/2006/relationships/image" Target="../media/image59.jpeg"/></Relationships>
</file>

<file path=ppt/slides/_rels/slide43.xml.rels><?xml version="1.0" encoding="UTF-8" standalone="yes"?>
<Relationships xmlns="http://schemas.openxmlformats.org/package/2006/relationships"><Relationship Id="rId3" Type="http://schemas.openxmlformats.org/officeDocument/2006/relationships/image" Target="../media/image61.png"/><Relationship Id="rId2" Type="http://schemas.openxmlformats.org/officeDocument/2006/relationships/notesSlide" Target="../notesSlides/notesSlide16.xml"/><Relationship Id="rId1" Type="http://schemas.openxmlformats.org/officeDocument/2006/relationships/slideLayout" Target="../slideLayouts/slideLayout2.xml"/><Relationship Id="rId4" Type="http://schemas.openxmlformats.org/officeDocument/2006/relationships/image" Target="../media/image62.png"/></Relationships>
</file>

<file path=ppt/slides/_rels/slide44.xml.rels><?xml version="1.0" encoding="UTF-8" standalone="yes"?>
<Relationships xmlns="http://schemas.openxmlformats.org/package/2006/relationships"><Relationship Id="rId3" Type="http://schemas.openxmlformats.org/officeDocument/2006/relationships/image" Target="../media/image64.png"/><Relationship Id="rId2" Type="http://schemas.openxmlformats.org/officeDocument/2006/relationships/image" Target="../media/image63.jpeg"/><Relationship Id="rId1" Type="http://schemas.openxmlformats.org/officeDocument/2006/relationships/slideLayout" Target="../slideLayouts/slideLayout2.xml"/><Relationship Id="rId6" Type="http://schemas.openxmlformats.org/officeDocument/2006/relationships/image" Target="../media/image67.png"/><Relationship Id="rId5" Type="http://schemas.openxmlformats.org/officeDocument/2006/relationships/image" Target="../media/image66.png"/><Relationship Id="rId4" Type="http://schemas.openxmlformats.org/officeDocument/2006/relationships/image" Target="../media/image65.png"/></Relationships>
</file>

<file path=ppt/slides/_rels/slide45.xml.rels><?xml version="1.0" encoding="UTF-8" standalone="yes"?>
<Relationships xmlns="http://schemas.openxmlformats.org/package/2006/relationships"><Relationship Id="rId3" Type="http://schemas.openxmlformats.org/officeDocument/2006/relationships/image" Target="../media/image69.png"/><Relationship Id="rId2" Type="http://schemas.openxmlformats.org/officeDocument/2006/relationships/image" Target="../media/image68.png"/><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3" Type="http://schemas.openxmlformats.org/officeDocument/2006/relationships/image" Target="../media/image70.png"/><Relationship Id="rId2" Type="http://schemas.openxmlformats.org/officeDocument/2006/relationships/notesSlide" Target="../notesSlides/notesSlide17.xml"/><Relationship Id="rId1" Type="http://schemas.openxmlformats.org/officeDocument/2006/relationships/slideLayout" Target="../slideLayouts/slideLayout2.xml"/><Relationship Id="rId4" Type="http://schemas.openxmlformats.org/officeDocument/2006/relationships/image" Target="../media/image71.png"/></Relationships>
</file>

<file path=ppt/slides/_rels/slide47.xml.rels><?xml version="1.0" encoding="UTF-8" standalone="yes"?>
<Relationships xmlns="http://schemas.openxmlformats.org/package/2006/relationships"><Relationship Id="rId3" Type="http://schemas.openxmlformats.org/officeDocument/2006/relationships/image" Target="../media/image72.png"/><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2" Type="http://schemas.openxmlformats.org/officeDocument/2006/relationships/image" Target="../media/image73.png"/><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2" Type="http://schemas.openxmlformats.org/officeDocument/2006/relationships/image" Target="../media/image74.png"/><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3" Type="http://schemas.openxmlformats.org/officeDocument/2006/relationships/image" Target="../media/image75.png"/><Relationship Id="rId2" Type="http://schemas.openxmlformats.org/officeDocument/2006/relationships/notesSlide" Target="../notesSlides/notesSlide19.xml"/><Relationship Id="rId1" Type="http://schemas.openxmlformats.org/officeDocument/2006/relationships/slideLayout" Target="../slideLayouts/slideLayout2.xml"/><Relationship Id="rId4" Type="http://schemas.openxmlformats.org/officeDocument/2006/relationships/image" Target="../media/image76.png"/></Relationships>
</file>

<file path=ppt/slides/_rels/slide5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2" Type="http://schemas.openxmlformats.org/officeDocument/2006/relationships/image" Target="../media/image77.png"/><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5.xml.rels><?xml version="1.0" encoding="UTF-8" standalone="yes"?>
<Relationships xmlns="http://schemas.openxmlformats.org/package/2006/relationships"><Relationship Id="rId2" Type="http://schemas.openxmlformats.org/officeDocument/2006/relationships/image" Target="../media/image78.png"/><Relationship Id="rId1" Type="http://schemas.openxmlformats.org/officeDocument/2006/relationships/slideLayout" Target="../slideLayouts/slideLayout2.xml"/></Relationships>
</file>

<file path=ppt/slides/_rels/slide56.xml.rels><?xml version="1.0" encoding="UTF-8" standalone="yes"?>
<Relationships xmlns="http://schemas.openxmlformats.org/package/2006/relationships"><Relationship Id="rId2" Type="http://schemas.openxmlformats.org/officeDocument/2006/relationships/image" Target="../media/image79.jpeg"/><Relationship Id="rId1" Type="http://schemas.openxmlformats.org/officeDocument/2006/relationships/slideLayout" Target="../slideLayouts/slideLayout2.xml"/></Relationships>
</file>

<file path=ppt/slides/_rels/slide57.xml.rels><?xml version="1.0" encoding="UTF-8" standalone="yes"?>
<Relationships xmlns="http://schemas.openxmlformats.org/package/2006/relationships"><Relationship Id="rId2" Type="http://schemas.openxmlformats.org/officeDocument/2006/relationships/image" Target="../media/image80.png"/><Relationship Id="rId1" Type="http://schemas.openxmlformats.org/officeDocument/2006/relationships/slideLayout" Target="../slideLayouts/slideLayout2.xml"/></Relationships>
</file>

<file path=ppt/slides/_rels/slide5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0.xml.rels><?xml version="1.0" encoding="UTF-8" standalone="yes"?>
<Relationships xmlns="http://schemas.openxmlformats.org/package/2006/relationships"><Relationship Id="rId3" Type="http://schemas.openxmlformats.org/officeDocument/2006/relationships/image" Target="../media/image82.png"/><Relationship Id="rId2" Type="http://schemas.openxmlformats.org/officeDocument/2006/relationships/image" Target="../media/image81.png"/><Relationship Id="rId1" Type="http://schemas.openxmlformats.org/officeDocument/2006/relationships/slideLayout" Target="../slideLayouts/slideLayout2.xml"/></Relationships>
</file>

<file path=ppt/slides/_rels/slide6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3.xml.rels><?xml version="1.0" encoding="UTF-8" standalone="yes"?>
<Relationships xmlns="http://schemas.openxmlformats.org/package/2006/relationships"><Relationship Id="rId3" Type="http://schemas.openxmlformats.org/officeDocument/2006/relationships/image" Target="../media/image83.png"/><Relationship Id="rId2" Type="http://schemas.openxmlformats.org/officeDocument/2006/relationships/hyperlink" Target="https://gov.wales/written-statement-first-ministers-visit-patagonia" TargetMode="External"/><Relationship Id="rId1" Type="http://schemas.openxmlformats.org/officeDocument/2006/relationships/slideLayout" Target="../slideLayouts/slideLayout2.xml"/><Relationship Id="rId4" Type="http://schemas.openxmlformats.org/officeDocument/2006/relationships/image" Target="../media/image84.png"/></Relationships>
</file>

<file path=ppt/slides/_rels/slide64.xml.rels><?xml version="1.0" encoding="UTF-8" standalone="yes"?>
<Relationships xmlns="http://schemas.openxmlformats.org/package/2006/relationships"><Relationship Id="rId3" Type="http://schemas.openxmlformats.org/officeDocument/2006/relationships/image" Target="../media/image86.png"/><Relationship Id="rId2" Type="http://schemas.openxmlformats.org/officeDocument/2006/relationships/image" Target="../media/image85.png"/><Relationship Id="rId1" Type="http://schemas.openxmlformats.org/officeDocument/2006/relationships/slideLayout" Target="../slideLayouts/slideLayout2.xml"/><Relationship Id="rId5" Type="http://schemas.openxmlformats.org/officeDocument/2006/relationships/image" Target="../media/image88.png"/><Relationship Id="rId4" Type="http://schemas.openxmlformats.org/officeDocument/2006/relationships/image" Target="../media/image87.png"/></Relationships>
</file>

<file path=ppt/slides/_rels/slide65.xml.rels><?xml version="1.0" encoding="UTF-8" standalone="yes"?>
<Relationships xmlns="http://schemas.openxmlformats.org/package/2006/relationships"><Relationship Id="rId3" Type="http://schemas.openxmlformats.org/officeDocument/2006/relationships/image" Target="../media/image90.png"/><Relationship Id="rId2" Type="http://schemas.openxmlformats.org/officeDocument/2006/relationships/image" Target="../media/image89.png"/><Relationship Id="rId1" Type="http://schemas.openxmlformats.org/officeDocument/2006/relationships/slideLayout" Target="../slideLayouts/slideLayout2.xml"/><Relationship Id="rId4" Type="http://schemas.openxmlformats.org/officeDocument/2006/relationships/image" Target="../media/image91.png"/></Relationships>
</file>

<file path=ppt/slides/_rels/slide66.xml.rels><?xml version="1.0" encoding="UTF-8" standalone="yes"?>
<Relationships xmlns="http://schemas.openxmlformats.org/package/2006/relationships"><Relationship Id="rId3" Type="http://schemas.openxmlformats.org/officeDocument/2006/relationships/image" Target="../media/image93.png"/><Relationship Id="rId2" Type="http://schemas.openxmlformats.org/officeDocument/2006/relationships/image" Target="../media/image92.png"/><Relationship Id="rId1" Type="http://schemas.openxmlformats.org/officeDocument/2006/relationships/slideLayout" Target="../slideLayouts/slideLayout2.xml"/><Relationship Id="rId4" Type="http://schemas.openxmlformats.org/officeDocument/2006/relationships/image" Target="../media/image94.png"/></Relationships>
</file>

<file path=ppt/slides/_rels/slide67.xml.rels><?xml version="1.0" encoding="UTF-8" standalone="yes"?>
<Relationships xmlns="http://schemas.openxmlformats.org/package/2006/relationships"><Relationship Id="rId3" Type="http://schemas.openxmlformats.org/officeDocument/2006/relationships/image" Target="../media/image96.png"/><Relationship Id="rId2" Type="http://schemas.openxmlformats.org/officeDocument/2006/relationships/image" Target="../media/image95.png"/><Relationship Id="rId1" Type="http://schemas.openxmlformats.org/officeDocument/2006/relationships/slideLayout" Target="../slideLayouts/slideLayout2.xml"/></Relationships>
</file>

<file path=ppt/slides/_rels/slide68.xml.rels><?xml version="1.0" encoding="UTF-8" standalone="yes"?>
<Relationships xmlns="http://schemas.openxmlformats.org/package/2006/relationships"><Relationship Id="rId3" Type="http://schemas.openxmlformats.org/officeDocument/2006/relationships/image" Target="../media/image98.png"/><Relationship Id="rId2" Type="http://schemas.openxmlformats.org/officeDocument/2006/relationships/image" Target="../media/image97.png"/><Relationship Id="rId1" Type="http://schemas.openxmlformats.org/officeDocument/2006/relationships/slideLayout" Target="../slideLayouts/slideLayout2.xml"/><Relationship Id="rId4" Type="http://schemas.openxmlformats.org/officeDocument/2006/relationships/image" Target="../media/image99.png"/></Relationships>
</file>

<file path=ppt/slides/_rels/slide69.xml.rels><?xml version="1.0" encoding="UTF-8" standalone="yes"?>
<Relationships xmlns="http://schemas.openxmlformats.org/package/2006/relationships"><Relationship Id="rId2" Type="http://schemas.openxmlformats.org/officeDocument/2006/relationships/image" Target="../media/image100.png"/><Relationship Id="rId1" Type="http://schemas.openxmlformats.org/officeDocument/2006/relationships/slideLayout" Target="../slideLayouts/slideLayout2.xml"/></Relationships>
</file>

<file path=ppt/slides/_rels/slide70.xml.rels><?xml version="1.0" encoding="UTF-8" standalone="yes"?>
<Relationships xmlns="http://schemas.openxmlformats.org/package/2006/relationships"><Relationship Id="rId3" Type="http://schemas.openxmlformats.org/officeDocument/2006/relationships/image" Target="../media/image102.png"/><Relationship Id="rId2" Type="http://schemas.openxmlformats.org/officeDocument/2006/relationships/image" Target="../media/image101.png"/><Relationship Id="rId1" Type="http://schemas.openxmlformats.org/officeDocument/2006/relationships/slideLayout" Target="../slideLayouts/slideLayout2.xml"/><Relationship Id="rId5" Type="http://schemas.openxmlformats.org/officeDocument/2006/relationships/image" Target="../media/image104.png"/><Relationship Id="rId4" Type="http://schemas.openxmlformats.org/officeDocument/2006/relationships/image" Target="../media/image103.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01D24F-88E5-4C1E-A00C-5595397EE6A5}"/>
              </a:ext>
            </a:extLst>
          </p:cNvPr>
          <p:cNvSpPr>
            <a:spLocks noGrp="1"/>
          </p:cNvSpPr>
          <p:nvPr>
            <p:ph type="ctrTitle"/>
          </p:nvPr>
        </p:nvSpPr>
        <p:spPr/>
        <p:txBody>
          <a:bodyPr/>
          <a:lstStyle/>
          <a:p>
            <a:r>
              <a:rPr lang="en-US" dirty="0"/>
              <a:t>The First and Final Colony? Wales and Empire</a:t>
            </a:r>
            <a:endParaRPr lang="en-GB" dirty="0"/>
          </a:p>
        </p:txBody>
      </p:sp>
      <p:sp>
        <p:nvSpPr>
          <p:cNvPr id="3" name="Subtitle 2">
            <a:extLst>
              <a:ext uri="{FF2B5EF4-FFF2-40B4-BE49-F238E27FC236}">
                <a16:creationId xmlns:a16="http://schemas.microsoft.com/office/drawing/2014/main" id="{DDA924DA-09DE-4FB9-B2C2-9CA94778B5D4}"/>
              </a:ext>
            </a:extLst>
          </p:cNvPr>
          <p:cNvSpPr>
            <a:spLocks noGrp="1"/>
          </p:cNvSpPr>
          <p:nvPr>
            <p:ph type="subTitle" idx="1"/>
          </p:nvPr>
        </p:nvSpPr>
        <p:spPr/>
        <p:txBody>
          <a:bodyPr/>
          <a:lstStyle/>
          <a:p>
            <a:endParaRPr lang="en-GB" dirty="0"/>
          </a:p>
        </p:txBody>
      </p:sp>
    </p:spTree>
    <p:extLst>
      <p:ext uri="{BB962C8B-B14F-4D97-AF65-F5344CB8AC3E}">
        <p14:creationId xmlns:p14="http://schemas.microsoft.com/office/powerpoint/2010/main" val="114916948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B6B86C-5B9A-414E-BBF5-B44D824433BE}"/>
              </a:ext>
            </a:extLst>
          </p:cNvPr>
          <p:cNvSpPr>
            <a:spLocks noGrp="1"/>
          </p:cNvSpPr>
          <p:nvPr>
            <p:ph type="title"/>
          </p:nvPr>
        </p:nvSpPr>
        <p:spPr/>
        <p:txBody>
          <a:bodyPr/>
          <a:lstStyle/>
          <a:p>
            <a:r>
              <a:rPr lang="en-GB" dirty="0"/>
              <a:t>Overview</a:t>
            </a:r>
          </a:p>
        </p:txBody>
      </p:sp>
      <p:sp>
        <p:nvSpPr>
          <p:cNvPr id="3" name="Content Placeholder 2">
            <a:extLst>
              <a:ext uri="{FF2B5EF4-FFF2-40B4-BE49-F238E27FC236}">
                <a16:creationId xmlns:a16="http://schemas.microsoft.com/office/drawing/2014/main" id="{08BCFC8D-94C6-4BEB-A381-CC1156A99049}"/>
              </a:ext>
            </a:extLst>
          </p:cNvPr>
          <p:cNvSpPr>
            <a:spLocks noGrp="1"/>
          </p:cNvSpPr>
          <p:nvPr>
            <p:ph idx="1"/>
          </p:nvPr>
        </p:nvSpPr>
        <p:spPr/>
        <p:txBody>
          <a:bodyPr/>
          <a:lstStyle/>
          <a:p>
            <a:pPr marL="0" indent="0">
              <a:buNone/>
            </a:pPr>
            <a:r>
              <a:rPr lang="en-GB" dirty="0">
                <a:solidFill>
                  <a:srgbClr val="FFFF00"/>
                </a:solidFill>
              </a:rPr>
              <a:t>Part One: Wales as Colony</a:t>
            </a:r>
          </a:p>
          <a:p>
            <a:pPr marL="0" indent="0">
              <a:buNone/>
            </a:pPr>
            <a:endParaRPr lang="en-GB" dirty="0">
              <a:solidFill>
                <a:srgbClr val="FFFF00"/>
              </a:solidFill>
            </a:endParaRPr>
          </a:p>
          <a:p>
            <a:pPr marL="0" indent="0">
              <a:buNone/>
            </a:pPr>
            <a:r>
              <a:rPr lang="en-GB" dirty="0">
                <a:solidFill>
                  <a:srgbClr val="FFFF00"/>
                </a:solidFill>
              </a:rPr>
              <a:t>Part Two: Wales and British Imperialism</a:t>
            </a:r>
          </a:p>
          <a:p>
            <a:pPr marL="0" indent="0">
              <a:buNone/>
            </a:pPr>
            <a:endParaRPr lang="en-GB" dirty="0">
              <a:solidFill>
                <a:srgbClr val="FFFF00"/>
              </a:solidFill>
            </a:endParaRPr>
          </a:p>
          <a:p>
            <a:pPr marL="0" indent="0">
              <a:buNone/>
            </a:pPr>
            <a:r>
              <a:rPr lang="en-GB" dirty="0">
                <a:solidFill>
                  <a:srgbClr val="FFFF00"/>
                </a:solidFill>
              </a:rPr>
              <a:t>Part Three: Ambiguous Colonialism – Welsh Patagonia and Y Wladfa Heritage  </a:t>
            </a:r>
          </a:p>
        </p:txBody>
      </p:sp>
    </p:spTree>
    <p:extLst>
      <p:ext uri="{BB962C8B-B14F-4D97-AF65-F5344CB8AC3E}">
        <p14:creationId xmlns:p14="http://schemas.microsoft.com/office/powerpoint/2010/main" val="40026439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3600" dirty="0">
                <a:solidFill>
                  <a:srgbClr val="FFFF00"/>
                </a:solidFill>
              </a:rPr>
              <a:t>Adam Price, ‘Wales: The First and Final Colony’</a:t>
            </a:r>
            <a:br>
              <a:rPr lang="en-GB" sz="3100" dirty="0">
                <a:solidFill>
                  <a:srgbClr val="FFFF00"/>
                </a:solidFill>
              </a:rPr>
            </a:br>
            <a:endParaRPr lang="en-GB" sz="1600" dirty="0">
              <a:solidFill>
                <a:srgbClr val="FFFF00"/>
              </a:solidFill>
            </a:endParaRPr>
          </a:p>
        </p:txBody>
      </p:sp>
      <p:pic>
        <p:nvPicPr>
          <p:cNvPr id="4" name="Content Placeholder 3"/>
          <p:cNvPicPr>
            <a:picLocks noGrp="1" noChangeAspect="1"/>
          </p:cNvPicPr>
          <p:nvPr>
            <p:ph idx="1"/>
          </p:nvPr>
        </p:nvPicPr>
        <p:blipFill>
          <a:blip r:embed="rId3"/>
          <a:stretch>
            <a:fillRect/>
          </a:stretch>
        </p:blipFill>
        <p:spPr>
          <a:xfrm>
            <a:off x="3333750" y="1858169"/>
            <a:ext cx="5524500" cy="4286250"/>
          </a:xfrm>
          <a:prstGeom prst="rect">
            <a:avLst/>
          </a:prstGeom>
        </p:spPr>
      </p:pic>
      <p:pic>
        <p:nvPicPr>
          <p:cNvPr id="5" name="Picture 4">
            <a:extLst>
              <a:ext uri="{FF2B5EF4-FFF2-40B4-BE49-F238E27FC236}">
                <a16:creationId xmlns:a16="http://schemas.microsoft.com/office/drawing/2014/main" id="{ABABA7FE-7035-4E9A-84E2-6E5FD24EC108}"/>
              </a:ext>
            </a:extLst>
          </p:cNvPr>
          <p:cNvPicPr>
            <a:picLocks noChangeAspect="1"/>
          </p:cNvPicPr>
          <p:nvPr/>
        </p:nvPicPr>
        <p:blipFill>
          <a:blip r:embed="rId4"/>
          <a:stretch>
            <a:fillRect/>
          </a:stretch>
        </p:blipFill>
        <p:spPr>
          <a:xfrm>
            <a:off x="8499628" y="1858169"/>
            <a:ext cx="2971879" cy="4606413"/>
          </a:xfrm>
          <a:prstGeom prst="rect">
            <a:avLst/>
          </a:prstGeom>
        </p:spPr>
      </p:pic>
      <p:sp>
        <p:nvSpPr>
          <p:cNvPr id="7" name="TextBox 6">
            <a:extLst>
              <a:ext uri="{FF2B5EF4-FFF2-40B4-BE49-F238E27FC236}">
                <a16:creationId xmlns:a16="http://schemas.microsoft.com/office/drawing/2014/main" id="{8FF23FAD-4E2F-4A25-97A3-8AC175459FC2}"/>
              </a:ext>
            </a:extLst>
          </p:cNvPr>
          <p:cNvSpPr txBox="1"/>
          <p:nvPr/>
        </p:nvSpPr>
        <p:spPr>
          <a:xfrm>
            <a:off x="431024" y="1886462"/>
            <a:ext cx="2479326" cy="3816429"/>
          </a:xfrm>
          <a:prstGeom prst="rect">
            <a:avLst/>
          </a:prstGeom>
          <a:noFill/>
        </p:spPr>
        <p:txBody>
          <a:bodyPr wrap="square">
            <a:spAutoFit/>
          </a:bodyPr>
          <a:lstStyle/>
          <a:p>
            <a:pPr marL="285750" indent="-285750">
              <a:buFont typeface="Arial" panose="020B0604020202020204" pitchFamily="34" charset="0"/>
              <a:buChar char="•"/>
            </a:pPr>
            <a:r>
              <a:rPr lang="en-GB" sz="2200" dirty="0"/>
              <a:t>speech to </a:t>
            </a:r>
            <a:r>
              <a:rPr lang="en-US" sz="2200" dirty="0"/>
              <a:t>Institute of Welsh Politics, Aberystwyth, 16 November 2009</a:t>
            </a:r>
          </a:p>
          <a:p>
            <a:pPr marL="285750" indent="-285750">
              <a:buFont typeface="Arial" panose="020B0604020202020204" pitchFamily="34" charset="0"/>
              <a:buChar char="•"/>
            </a:pPr>
            <a:r>
              <a:rPr lang="en-US" sz="2200" dirty="0"/>
              <a:t>published by </a:t>
            </a:r>
            <a:r>
              <a:rPr lang="en-GB" sz="2200" dirty="0"/>
              <a:t> </a:t>
            </a:r>
            <a:r>
              <a:rPr lang="en-GB" sz="2200" i="1" dirty="0"/>
              <a:t>Wales Online</a:t>
            </a:r>
            <a:r>
              <a:rPr lang="en-GB" sz="2200" dirty="0"/>
              <a:t>, 17 November 2009</a:t>
            </a:r>
          </a:p>
          <a:p>
            <a:pPr marL="285750" indent="-285750">
              <a:buFont typeface="Arial" panose="020B0604020202020204" pitchFamily="34" charset="0"/>
              <a:buChar char="•"/>
            </a:pPr>
            <a:r>
              <a:rPr lang="en-GB" sz="2200" dirty="0"/>
              <a:t>title of Price’s 2018 speech anthology</a:t>
            </a:r>
          </a:p>
        </p:txBody>
      </p:sp>
    </p:spTree>
    <p:extLst>
      <p:ext uri="{BB962C8B-B14F-4D97-AF65-F5344CB8AC3E}">
        <p14:creationId xmlns:p14="http://schemas.microsoft.com/office/powerpoint/2010/main" val="35393197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3600" dirty="0">
                <a:solidFill>
                  <a:srgbClr val="FFFF00"/>
                </a:solidFill>
              </a:rPr>
              <a:t>Adam Price, ‘Wales: The First and Final Colony’</a:t>
            </a:r>
          </a:p>
        </p:txBody>
      </p:sp>
      <p:sp>
        <p:nvSpPr>
          <p:cNvPr id="3" name="Content Placeholder 2"/>
          <p:cNvSpPr>
            <a:spLocks noGrp="1"/>
          </p:cNvSpPr>
          <p:nvPr>
            <p:ph idx="1"/>
          </p:nvPr>
        </p:nvSpPr>
        <p:spPr/>
        <p:txBody>
          <a:bodyPr>
            <a:normAutofit/>
          </a:bodyPr>
          <a:lstStyle/>
          <a:p>
            <a:r>
              <a:rPr lang="en-GB" dirty="0"/>
              <a:t>How do you interpret Price’s lecture title? In what sense can Wales be considered an English/British colony?</a:t>
            </a:r>
          </a:p>
          <a:p>
            <a:endParaRPr lang="en-GB" dirty="0"/>
          </a:p>
          <a:p>
            <a:r>
              <a:rPr lang="en-GB" dirty="0"/>
              <a:t>How can Wales be understood as a colony in the </a:t>
            </a:r>
          </a:p>
          <a:p>
            <a:pPr lvl="1">
              <a:buFontTx/>
              <a:buChar char="-"/>
            </a:pPr>
            <a:r>
              <a:rPr lang="en-GB" sz="2800" dirty="0"/>
              <a:t>Medieval period</a:t>
            </a:r>
          </a:p>
          <a:p>
            <a:pPr lvl="1">
              <a:buFontTx/>
              <a:buChar char="-"/>
            </a:pPr>
            <a:r>
              <a:rPr lang="en-GB" sz="2800" dirty="0"/>
              <a:t>Early modern period</a:t>
            </a:r>
          </a:p>
          <a:p>
            <a:pPr lvl="1">
              <a:buFontTx/>
              <a:buChar char="-"/>
            </a:pPr>
            <a:r>
              <a:rPr lang="en-GB" sz="2800" dirty="0"/>
              <a:t>Victorian period</a:t>
            </a:r>
          </a:p>
          <a:p>
            <a:pPr lvl="1">
              <a:buFontTx/>
              <a:buChar char="-"/>
            </a:pPr>
            <a:r>
              <a:rPr lang="en-GB" sz="2800" dirty="0"/>
              <a:t>Present day? </a:t>
            </a:r>
          </a:p>
          <a:p>
            <a:pPr lvl="1">
              <a:buFontTx/>
              <a:buChar char="-"/>
            </a:pPr>
            <a:endParaRPr lang="en-GB" dirty="0"/>
          </a:p>
        </p:txBody>
      </p:sp>
    </p:spTree>
    <p:extLst>
      <p:ext uri="{BB962C8B-B14F-4D97-AF65-F5344CB8AC3E}">
        <p14:creationId xmlns:p14="http://schemas.microsoft.com/office/powerpoint/2010/main" val="313185303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B397D111-0A6C-4E52-B458-47E8016C4555}"/>
              </a:ext>
            </a:extLst>
          </p:cNvPr>
          <p:cNvSpPr>
            <a:spLocks noGrp="1"/>
          </p:cNvSpPr>
          <p:nvPr>
            <p:ph idx="1"/>
          </p:nvPr>
        </p:nvSpPr>
        <p:spPr/>
        <p:txBody>
          <a:bodyPr/>
          <a:lstStyle/>
          <a:p>
            <a:r>
              <a:rPr lang="en-GB" dirty="0"/>
              <a:t>Price’s lecture identifies ‘six core features’ of colonialism. What are they?</a:t>
            </a:r>
          </a:p>
        </p:txBody>
      </p:sp>
      <p:sp>
        <p:nvSpPr>
          <p:cNvPr id="4" name="Title 1">
            <a:extLst>
              <a:ext uri="{FF2B5EF4-FFF2-40B4-BE49-F238E27FC236}">
                <a16:creationId xmlns:a16="http://schemas.microsoft.com/office/drawing/2014/main" id="{CC0544FA-5761-4C4B-865F-A97AEBF481ED}"/>
              </a:ext>
            </a:extLst>
          </p:cNvPr>
          <p:cNvSpPr>
            <a:spLocks noGrp="1"/>
          </p:cNvSpPr>
          <p:nvPr>
            <p:ph type="title"/>
          </p:nvPr>
        </p:nvSpPr>
        <p:spPr>
          <a:xfrm>
            <a:off x="838200" y="365125"/>
            <a:ext cx="10515600" cy="1325563"/>
          </a:xfrm>
        </p:spPr>
        <p:txBody>
          <a:bodyPr>
            <a:normAutofit/>
          </a:bodyPr>
          <a:lstStyle/>
          <a:p>
            <a:pPr algn="ctr"/>
            <a:r>
              <a:rPr lang="en-GB" sz="3600" dirty="0">
                <a:solidFill>
                  <a:srgbClr val="FFFF00"/>
                </a:solidFill>
              </a:rPr>
              <a:t>Adam Price, ‘Wales: The First and Final Colony’</a:t>
            </a:r>
          </a:p>
        </p:txBody>
      </p:sp>
    </p:spTree>
    <p:extLst>
      <p:ext uri="{BB962C8B-B14F-4D97-AF65-F5344CB8AC3E}">
        <p14:creationId xmlns:p14="http://schemas.microsoft.com/office/powerpoint/2010/main" val="169438022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B397D111-0A6C-4E52-B458-47E8016C4555}"/>
              </a:ext>
            </a:extLst>
          </p:cNvPr>
          <p:cNvSpPr>
            <a:spLocks noGrp="1"/>
          </p:cNvSpPr>
          <p:nvPr>
            <p:ph idx="1"/>
          </p:nvPr>
        </p:nvSpPr>
        <p:spPr/>
        <p:txBody>
          <a:bodyPr>
            <a:normAutofit/>
          </a:bodyPr>
          <a:lstStyle/>
          <a:p>
            <a:r>
              <a:rPr lang="en-GB" dirty="0"/>
              <a:t>Price’s lecture identifies ‘six core features’ of colonialism. What are they? </a:t>
            </a:r>
          </a:p>
          <a:p>
            <a:pPr marL="0" indent="0">
              <a:buNone/>
            </a:pPr>
            <a:endParaRPr lang="en-GB" dirty="0"/>
          </a:p>
          <a:p>
            <a:pPr marL="0" indent="0">
              <a:buNone/>
            </a:pPr>
            <a:endParaRPr lang="en-GB" dirty="0"/>
          </a:p>
        </p:txBody>
      </p:sp>
      <p:sp>
        <p:nvSpPr>
          <p:cNvPr id="4" name="Title 1">
            <a:extLst>
              <a:ext uri="{FF2B5EF4-FFF2-40B4-BE49-F238E27FC236}">
                <a16:creationId xmlns:a16="http://schemas.microsoft.com/office/drawing/2014/main" id="{CC0544FA-5761-4C4B-865F-A97AEBF481ED}"/>
              </a:ext>
            </a:extLst>
          </p:cNvPr>
          <p:cNvSpPr>
            <a:spLocks noGrp="1"/>
          </p:cNvSpPr>
          <p:nvPr>
            <p:ph type="title"/>
          </p:nvPr>
        </p:nvSpPr>
        <p:spPr>
          <a:xfrm>
            <a:off x="838200" y="365125"/>
            <a:ext cx="10515600" cy="1325563"/>
          </a:xfrm>
        </p:spPr>
        <p:txBody>
          <a:bodyPr>
            <a:normAutofit/>
          </a:bodyPr>
          <a:lstStyle/>
          <a:p>
            <a:pPr algn="ctr"/>
            <a:r>
              <a:rPr lang="en-GB" sz="3600" dirty="0">
                <a:solidFill>
                  <a:srgbClr val="FFFF00"/>
                </a:solidFill>
              </a:rPr>
              <a:t>Adam Price, ‘Wales: The First and Final Colony’</a:t>
            </a:r>
          </a:p>
        </p:txBody>
      </p:sp>
      <p:sp>
        <p:nvSpPr>
          <p:cNvPr id="5" name="Content Placeholder 2">
            <a:extLst>
              <a:ext uri="{FF2B5EF4-FFF2-40B4-BE49-F238E27FC236}">
                <a16:creationId xmlns:a16="http://schemas.microsoft.com/office/drawing/2014/main" id="{38237638-3E50-414F-9D16-9A0C69A2B2BB}"/>
              </a:ext>
            </a:extLst>
          </p:cNvPr>
          <p:cNvSpPr txBox="1">
            <a:spLocks/>
          </p:cNvSpPr>
          <p:nvPr/>
        </p:nvSpPr>
        <p:spPr>
          <a:xfrm>
            <a:off x="952893" y="3132423"/>
            <a:ext cx="10515600" cy="3284505"/>
          </a:xfrm>
          <a:prstGeom prst="rect">
            <a:avLst/>
          </a:prstGeom>
        </p:spPr>
        <p:txBody>
          <a:bodyPr vert="horz" lIns="91440" tIns="45720" rIns="91440" bIns="45720" numCol="2"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514350" indent="-514350">
              <a:buFont typeface="Arial" panose="020B0604020202020204" pitchFamily="34" charset="0"/>
              <a:buAutoNum type="arabicPeriod"/>
            </a:pPr>
            <a:r>
              <a:rPr lang="en-GB" dirty="0">
                <a:solidFill>
                  <a:srgbClr val="FFFF00"/>
                </a:solidFill>
              </a:rPr>
              <a:t>MILITARY CONQUEST</a:t>
            </a:r>
          </a:p>
          <a:p>
            <a:pPr marL="514350" indent="-514350">
              <a:buFont typeface="Arial" panose="020B0604020202020204" pitchFamily="34" charset="0"/>
              <a:buAutoNum type="arabicPeriod"/>
            </a:pPr>
            <a:r>
              <a:rPr lang="en-GB" dirty="0">
                <a:solidFill>
                  <a:srgbClr val="FFFF00"/>
                </a:solidFill>
              </a:rPr>
              <a:t>SETTLEMENT</a:t>
            </a:r>
          </a:p>
          <a:p>
            <a:pPr marL="514350" indent="-514350">
              <a:buFont typeface="Arial" panose="020B0604020202020204" pitchFamily="34" charset="0"/>
              <a:buAutoNum type="arabicPeriod"/>
            </a:pPr>
            <a:r>
              <a:rPr lang="en-GB" dirty="0">
                <a:solidFill>
                  <a:srgbClr val="FFFF00"/>
                </a:solidFill>
              </a:rPr>
              <a:t>CULTURAL ASSIMILATION</a:t>
            </a:r>
          </a:p>
          <a:p>
            <a:pPr marL="514350" indent="-514350">
              <a:buFont typeface="Arial" panose="020B0604020202020204" pitchFamily="34" charset="0"/>
              <a:buAutoNum type="arabicPeriod"/>
            </a:pPr>
            <a:r>
              <a:rPr lang="en-GB" dirty="0">
                <a:solidFill>
                  <a:srgbClr val="FFFF00"/>
                </a:solidFill>
              </a:rPr>
              <a:t>POLITICAL SUBJUGATION</a:t>
            </a:r>
          </a:p>
          <a:p>
            <a:pPr marL="514350" indent="-514350">
              <a:buFont typeface="Arial" panose="020B0604020202020204" pitchFamily="34" charset="0"/>
              <a:buAutoNum type="arabicPeriod"/>
            </a:pPr>
            <a:r>
              <a:rPr lang="en-GB" dirty="0">
                <a:solidFill>
                  <a:srgbClr val="FFFF00"/>
                </a:solidFill>
              </a:rPr>
              <a:t>ECONOMIC EXPLOITATION</a:t>
            </a:r>
          </a:p>
          <a:p>
            <a:pPr marL="514350" indent="-514350">
              <a:buFont typeface="Arial" panose="020B0604020202020204" pitchFamily="34" charset="0"/>
              <a:buAutoNum type="arabicPeriod"/>
            </a:pPr>
            <a:r>
              <a:rPr lang="en-GB" dirty="0">
                <a:solidFill>
                  <a:srgbClr val="FFFF00"/>
                </a:solidFill>
              </a:rPr>
              <a:t>RACIAL DISCRIMINATION</a:t>
            </a:r>
          </a:p>
          <a:p>
            <a:r>
              <a:rPr lang="en-GB" dirty="0"/>
              <a:t>How applicable are these to a Welsh context? </a:t>
            </a:r>
          </a:p>
          <a:p>
            <a:pPr marL="0" indent="0">
              <a:buNone/>
            </a:pPr>
            <a:endParaRPr lang="en-GB" dirty="0"/>
          </a:p>
          <a:p>
            <a:r>
              <a:rPr lang="en-GB" dirty="0"/>
              <a:t>What evidence can be cited of these ‘core features’ in Wales and Welsh history</a:t>
            </a:r>
          </a:p>
          <a:p>
            <a:pPr marL="514350" indent="-514350">
              <a:buFont typeface="Arial" panose="020B0604020202020204" pitchFamily="34" charset="0"/>
              <a:buAutoNum type="arabicPeriod"/>
            </a:pPr>
            <a:endParaRPr lang="en-GB" dirty="0"/>
          </a:p>
        </p:txBody>
      </p:sp>
    </p:spTree>
    <p:extLst>
      <p:ext uri="{BB962C8B-B14F-4D97-AF65-F5344CB8AC3E}">
        <p14:creationId xmlns:p14="http://schemas.microsoft.com/office/powerpoint/2010/main" val="204105811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F7F007-13BA-4B0F-8634-2C98311A7AA0}"/>
              </a:ext>
            </a:extLst>
          </p:cNvPr>
          <p:cNvSpPr>
            <a:spLocks noGrp="1"/>
          </p:cNvSpPr>
          <p:nvPr>
            <p:ph type="title"/>
          </p:nvPr>
        </p:nvSpPr>
        <p:spPr/>
        <p:txBody>
          <a:bodyPr/>
          <a:lstStyle/>
          <a:p>
            <a:r>
              <a:rPr lang="en-GB" dirty="0">
                <a:solidFill>
                  <a:srgbClr val="FFFF00"/>
                </a:solidFill>
              </a:rPr>
              <a:t>1. Military Conquest</a:t>
            </a:r>
          </a:p>
        </p:txBody>
      </p:sp>
      <p:pic>
        <p:nvPicPr>
          <p:cNvPr id="5" name="Content Placeholder 4">
            <a:extLst>
              <a:ext uri="{FF2B5EF4-FFF2-40B4-BE49-F238E27FC236}">
                <a16:creationId xmlns:a16="http://schemas.microsoft.com/office/drawing/2014/main" id="{CDE797AE-5D61-48E5-B9EB-B5E1A9B5E296}"/>
              </a:ext>
            </a:extLst>
          </p:cNvPr>
          <p:cNvPicPr>
            <a:picLocks noGrp="1" noChangeAspect="1"/>
          </p:cNvPicPr>
          <p:nvPr>
            <p:ph idx="1"/>
          </p:nvPr>
        </p:nvPicPr>
        <p:blipFill>
          <a:blip r:embed="rId2"/>
          <a:stretch>
            <a:fillRect/>
          </a:stretch>
        </p:blipFill>
        <p:spPr>
          <a:xfrm>
            <a:off x="554027" y="1835051"/>
            <a:ext cx="3214563" cy="3336717"/>
          </a:xfrm>
        </p:spPr>
      </p:pic>
      <p:pic>
        <p:nvPicPr>
          <p:cNvPr id="1026" name="Picture 2">
            <a:extLst>
              <a:ext uri="{FF2B5EF4-FFF2-40B4-BE49-F238E27FC236}">
                <a16:creationId xmlns:a16="http://schemas.microsoft.com/office/drawing/2014/main" id="{10521411-23FF-457C-A971-3958FFC4CDA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895274" y="1539700"/>
            <a:ext cx="3343017" cy="4725731"/>
          </a:xfrm>
          <a:prstGeom prst="rect">
            <a:avLst/>
          </a:prstGeom>
          <a:noFill/>
          <a:extLst>
            <a:ext uri="{909E8E84-426E-40DD-AFC4-6F175D3DCCD1}">
              <a14:hiddenFill xmlns:a14="http://schemas.microsoft.com/office/drawing/2010/main">
                <a:solidFill>
                  <a:srgbClr val="FFFFFF"/>
                </a:solidFill>
              </a14:hiddenFill>
            </a:ext>
          </a:extLst>
        </p:spPr>
      </p:pic>
      <p:pic>
        <p:nvPicPr>
          <p:cNvPr id="4" name="Picture 3">
            <a:extLst>
              <a:ext uri="{FF2B5EF4-FFF2-40B4-BE49-F238E27FC236}">
                <a16:creationId xmlns:a16="http://schemas.microsoft.com/office/drawing/2014/main" id="{1952EA2D-D33C-427E-A12C-085F3E1430E4}"/>
              </a:ext>
            </a:extLst>
          </p:cNvPr>
          <p:cNvPicPr>
            <a:picLocks noChangeAspect="1"/>
          </p:cNvPicPr>
          <p:nvPr/>
        </p:nvPicPr>
        <p:blipFill>
          <a:blip r:embed="rId4"/>
          <a:stretch>
            <a:fillRect/>
          </a:stretch>
        </p:blipFill>
        <p:spPr>
          <a:xfrm>
            <a:off x="8540609" y="1514835"/>
            <a:ext cx="3435167" cy="4856468"/>
          </a:xfrm>
          <a:prstGeom prst="rect">
            <a:avLst/>
          </a:prstGeom>
        </p:spPr>
      </p:pic>
      <p:pic>
        <p:nvPicPr>
          <p:cNvPr id="7" name="Picture 6">
            <a:extLst>
              <a:ext uri="{FF2B5EF4-FFF2-40B4-BE49-F238E27FC236}">
                <a16:creationId xmlns:a16="http://schemas.microsoft.com/office/drawing/2014/main" id="{422DF50A-BCDB-4E3A-924D-181B66E2CB9A}"/>
              </a:ext>
            </a:extLst>
          </p:cNvPr>
          <p:cNvPicPr>
            <a:picLocks noChangeAspect="1"/>
          </p:cNvPicPr>
          <p:nvPr/>
        </p:nvPicPr>
        <p:blipFill rotWithShape="1">
          <a:blip r:embed="rId5"/>
          <a:srcRect l="12500" t="36129" r="51775" b="54839"/>
          <a:stretch/>
        </p:blipFill>
        <p:spPr>
          <a:xfrm>
            <a:off x="7620086" y="486697"/>
            <a:ext cx="4355690" cy="619432"/>
          </a:xfrm>
          <a:prstGeom prst="rect">
            <a:avLst/>
          </a:prstGeom>
        </p:spPr>
      </p:pic>
      <p:pic>
        <p:nvPicPr>
          <p:cNvPr id="9" name="Picture 8">
            <a:extLst>
              <a:ext uri="{FF2B5EF4-FFF2-40B4-BE49-F238E27FC236}">
                <a16:creationId xmlns:a16="http://schemas.microsoft.com/office/drawing/2014/main" id="{E8344E5D-F71A-4B6A-97A5-1B4D93F17B88}"/>
              </a:ext>
            </a:extLst>
          </p:cNvPr>
          <p:cNvPicPr>
            <a:picLocks noChangeAspect="1"/>
          </p:cNvPicPr>
          <p:nvPr/>
        </p:nvPicPr>
        <p:blipFill rotWithShape="1">
          <a:blip r:embed="rId6"/>
          <a:srcRect l="80000" t="39739" r="3790" b="40932"/>
          <a:stretch/>
        </p:blipFill>
        <p:spPr>
          <a:xfrm>
            <a:off x="3907132" y="5318300"/>
            <a:ext cx="1976284" cy="1325563"/>
          </a:xfrm>
          <a:prstGeom prst="rect">
            <a:avLst/>
          </a:prstGeom>
        </p:spPr>
      </p:pic>
      <p:sp>
        <p:nvSpPr>
          <p:cNvPr id="12" name="TextBox 11">
            <a:extLst>
              <a:ext uri="{FF2B5EF4-FFF2-40B4-BE49-F238E27FC236}">
                <a16:creationId xmlns:a16="http://schemas.microsoft.com/office/drawing/2014/main" id="{B23A9BEC-98C3-40B7-9B97-9CAE3B863FC1}"/>
              </a:ext>
            </a:extLst>
          </p:cNvPr>
          <p:cNvSpPr txBox="1"/>
          <p:nvPr/>
        </p:nvSpPr>
        <p:spPr>
          <a:xfrm>
            <a:off x="4070908" y="3306146"/>
            <a:ext cx="6096000" cy="369332"/>
          </a:xfrm>
          <a:prstGeom prst="rect">
            <a:avLst/>
          </a:prstGeom>
          <a:noFill/>
        </p:spPr>
        <p:txBody>
          <a:bodyPr wrap="square">
            <a:spAutoFit/>
          </a:bodyPr>
          <a:lstStyle/>
          <a:p>
            <a:pPr lvl="1"/>
            <a:r>
              <a:rPr lang="en-GB" dirty="0"/>
              <a:t>1267</a:t>
            </a:r>
            <a:endParaRPr lang="en-GB" sz="1800" dirty="0"/>
          </a:p>
        </p:txBody>
      </p:sp>
      <p:sp>
        <p:nvSpPr>
          <p:cNvPr id="13" name="TextBox 12">
            <a:extLst>
              <a:ext uri="{FF2B5EF4-FFF2-40B4-BE49-F238E27FC236}">
                <a16:creationId xmlns:a16="http://schemas.microsoft.com/office/drawing/2014/main" id="{E103EF98-2DA4-4308-BF8C-5EFA52FD281C}"/>
              </a:ext>
            </a:extLst>
          </p:cNvPr>
          <p:cNvSpPr txBox="1"/>
          <p:nvPr/>
        </p:nvSpPr>
        <p:spPr>
          <a:xfrm>
            <a:off x="8167187" y="3846329"/>
            <a:ext cx="6096000" cy="369332"/>
          </a:xfrm>
          <a:prstGeom prst="rect">
            <a:avLst/>
          </a:prstGeom>
          <a:noFill/>
        </p:spPr>
        <p:txBody>
          <a:bodyPr wrap="square">
            <a:spAutoFit/>
          </a:bodyPr>
          <a:lstStyle/>
          <a:p>
            <a:pPr lvl="1"/>
            <a:r>
              <a:rPr lang="en-GB" dirty="0"/>
              <a:t>1284</a:t>
            </a:r>
            <a:endParaRPr lang="en-GB" sz="1800" dirty="0"/>
          </a:p>
        </p:txBody>
      </p:sp>
    </p:spTree>
    <p:extLst>
      <p:ext uri="{BB962C8B-B14F-4D97-AF65-F5344CB8AC3E}">
        <p14:creationId xmlns:p14="http://schemas.microsoft.com/office/powerpoint/2010/main" val="25739094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124A2D-8159-4CCD-8FE2-B08363A42160}"/>
              </a:ext>
            </a:extLst>
          </p:cNvPr>
          <p:cNvSpPr>
            <a:spLocks noGrp="1"/>
          </p:cNvSpPr>
          <p:nvPr>
            <p:ph type="title"/>
          </p:nvPr>
        </p:nvSpPr>
        <p:spPr/>
        <p:txBody>
          <a:bodyPr/>
          <a:lstStyle/>
          <a:p>
            <a:r>
              <a:rPr lang="en-GB" dirty="0">
                <a:solidFill>
                  <a:srgbClr val="FFFF00"/>
                </a:solidFill>
              </a:rPr>
              <a:t>1. Military Conquest</a:t>
            </a:r>
            <a:endParaRPr lang="en-GB" dirty="0"/>
          </a:p>
        </p:txBody>
      </p:sp>
      <p:pic>
        <p:nvPicPr>
          <p:cNvPr id="5" name="Content Placeholder 4">
            <a:extLst>
              <a:ext uri="{FF2B5EF4-FFF2-40B4-BE49-F238E27FC236}">
                <a16:creationId xmlns:a16="http://schemas.microsoft.com/office/drawing/2014/main" id="{949CEB6E-3698-4E63-B811-CD2353437946}"/>
              </a:ext>
            </a:extLst>
          </p:cNvPr>
          <p:cNvPicPr>
            <a:picLocks noGrp="1" noChangeAspect="1"/>
          </p:cNvPicPr>
          <p:nvPr>
            <p:ph idx="1"/>
          </p:nvPr>
        </p:nvPicPr>
        <p:blipFill>
          <a:blip r:embed="rId2"/>
          <a:stretch>
            <a:fillRect/>
          </a:stretch>
        </p:blipFill>
        <p:spPr>
          <a:xfrm>
            <a:off x="7886328" y="1845289"/>
            <a:ext cx="3467472" cy="4351338"/>
          </a:xfrm>
        </p:spPr>
      </p:pic>
      <p:pic>
        <p:nvPicPr>
          <p:cNvPr id="7" name="Picture 6">
            <a:extLst>
              <a:ext uri="{FF2B5EF4-FFF2-40B4-BE49-F238E27FC236}">
                <a16:creationId xmlns:a16="http://schemas.microsoft.com/office/drawing/2014/main" id="{1CC8F7F1-8288-4669-9715-4ED5A0B1BF6B}"/>
              </a:ext>
            </a:extLst>
          </p:cNvPr>
          <p:cNvPicPr>
            <a:picLocks noChangeAspect="1"/>
          </p:cNvPicPr>
          <p:nvPr/>
        </p:nvPicPr>
        <p:blipFill>
          <a:blip r:embed="rId3"/>
          <a:stretch>
            <a:fillRect/>
          </a:stretch>
        </p:blipFill>
        <p:spPr>
          <a:xfrm>
            <a:off x="1013775" y="1845289"/>
            <a:ext cx="5715000" cy="3800475"/>
          </a:xfrm>
          <a:prstGeom prst="rect">
            <a:avLst/>
          </a:prstGeom>
        </p:spPr>
      </p:pic>
    </p:spTree>
    <p:extLst>
      <p:ext uri="{BB962C8B-B14F-4D97-AF65-F5344CB8AC3E}">
        <p14:creationId xmlns:p14="http://schemas.microsoft.com/office/powerpoint/2010/main" val="167633652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AB80B1-EAE9-480C-9E1C-510DD88DC0AA}"/>
              </a:ext>
            </a:extLst>
          </p:cNvPr>
          <p:cNvSpPr>
            <a:spLocks noGrp="1"/>
          </p:cNvSpPr>
          <p:nvPr>
            <p:ph type="title"/>
          </p:nvPr>
        </p:nvSpPr>
        <p:spPr/>
        <p:txBody>
          <a:bodyPr/>
          <a:lstStyle/>
          <a:p>
            <a:r>
              <a:rPr lang="en-GB" dirty="0">
                <a:solidFill>
                  <a:srgbClr val="FFFF00"/>
                </a:solidFill>
              </a:rPr>
              <a:t>2. Settlement</a:t>
            </a:r>
            <a:endParaRPr lang="en-GB" dirty="0"/>
          </a:p>
        </p:txBody>
      </p:sp>
      <p:sp>
        <p:nvSpPr>
          <p:cNvPr id="3" name="Content Placeholder 2">
            <a:extLst>
              <a:ext uri="{FF2B5EF4-FFF2-40B4-BE49-F238E27FC236}">
                <a16:creationId xmlns:a16="http://schemas.microsoft.com/office/drawing/2014/main" id="{2876429C-4E09-42BF-A4AC-4D775E564E82}"/>
              </a:ext>
            </a:extLst>
          </p:cNvPr>
          <p:cNvSpPr>
            <a:spLocks noGrp="1"/>
          </p:cNvSpPr>
          <p:nvPr>
            <p:ph idx="1"/>
          </p:nvPr>
        </p:nvSpPr>
        <p:spPr/>
        <p:txBody>
          <a:bodyPr/>
          <a:lstStyle/>
          <a:p>
            <a:pPr marL="0" indent="0" algn="just">
              <a:buNone/>
            </a:pPr>
            <a:r>
              <a:rPr lang="en-GB" sz="2400" dirty="0">
                <a:effectLst/>
                <a:latin typeface="Calibri" panose="020F0502020204030204" pitchFamily="34" charset="0"/>
                <a:ea typeface="Calibri" panose="020F0502020204030204" pitchFamily="34" charset="0"/>
                <a:cs typeface="Times New Roman" panose="02020603050405020304" pitchFamily="18" charset="0"/>
              </a:rPr>
              <a:t>“Territorial annexation by force was simply the prelude to the entire panoply of measures in colonialism's armoury. First came the movement into Wales of whole populations of English or Flemings combined with the forced displacement of the indigenous Welsh. Wales was divided into two separate domains: ‘Englishries’ and ‘Welshries’, a powerful settler minority and a conquered native populace. This was not the natural, organic shift of population happening all over Europe throughout the Middle Ages. This was a deliberate act of State policy that presaged the creation of ‘Planter’ settlements elsewhere in the tragic unfolding story of colonialism</a:t>
            </a:r>
            <a:r>
              <a:rPr lang="en-GB" sz="1800" dirty="0">
                <a:effectLst/>
                <a:latin typeface="Calibri" panose="020F0502020204030204" pitchFamily="34" charset="0"/>
                <a:ea typeface="Calibri" panose="020F0502020204030204" pitchFamily="34" charset="0"/>
                <a:cs typeface="Times New Roman" panose="02020603050405020304" pitchFamily="18" charset="0"/>
              </a:rPr>
              <a:t>.”</a:t>
            </a:r>
            <a:endParaRPr lang="en-GB" dirty="0"/>
          </a:p>
        </p:txBody>
      </p:sp>
    </p:spTree>
    <p:extLst>
      <p:ext uri="{BB962C8B-B14F-4D97-AF65-F5344CB8AC3E}">
        <p14:creationId xmlns:p14="http://schemas.microsoft.com/office/powerpoint/2010/main" val="421853419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8E5A80-C521-466B-81ED-655135870DA5}"/>
              </a:ext>
            </a:extLst>
          </p:cNvPr>
          <p:cNvSpPr>
            <a:spLocks noGrp="1"/>
          </p:cNvSpPr>
          <p:nvPr>
            <p:ph type="title"/>
          </p:nvPr>
        </p:nvSpPr>
        <p:spPr/>
        <p:txBody>
          <a:bodyPr/>
          <a:lstStyle/>
          <a:p>
            <a:r>
              <a:rPr lang="en-GB" dirty="0">
                <a:solidFill>
                  <a:srgbClr val="FFFF00"/>
                </a:solidFill>
              </a:rPr>
              <a:t>3. Cultural Assimilation</a:t>
            </a:r>
          </a:p>
        </p:txBody>
      </p:sp>
      <p:sp>
        <p:nvSpPr>
          <p:cNvPr id="3" name="Content Placeholder 2">
            <a:extLst>
              <a:ext uri="{FF2B5EF4-FFF2-40B4-BE49-F238E27FC236}">
                <a16:creationId xmlns:a16="http://schemas.microsoft.com/office/drawing/2014/main" id="{E16C8E98-0B23-4FB1-8ED9-1771F21CAA82}"/>
              </a:ext>
            </a:extLst>
          </p:cNvPr>
          <p:cNvSpPr>
            <a:spLocks noGrp="1"/>
          </p:cNvSpPr>
          <p:nvPr>
            <p:ph idx="1"/>
          </p:nvPr>
        </p:nvSpPr>
        <p:spPr>
          <a:xfrm>
            <a:off x="838200" y="1825625"/>
            <a:ext cx="7843684" cy="4351338"/>
          </a:xfrm>
        </p:spPr>
        <p:txBody>
          <a:bodyPr>
            <a:normAutofit/>
          </a:bodyPr>
          <a:lstStyle/>
          <a:p>
            <a:pPr marL="0" indent="0">
              <a:buNone/>
            </a:pPr>
            <a:r>
              <a:rPr lang="en-US" dirty="0"/>
              <a:t>“The third vector of colonialism is cultural: the supplanting of inferior local languages and traditions by the supposedly superior culture of the colonial power. The first stage, after all, of any sustained colonial project is to convince oneself that conquest is ‘ordained of God’ and necessary for the ‘</a:t>
            </a:r>
            <a:r>
              <a:rPr lang="en-GB" dirty="0"/>
              <a:t>civilisation</a:t>
            </a:r>
            <a:r>
              <a:rPr lang="en-US" dirty="0"/>
              <a:t>’ of a barbarous people. The first victim was a slightly anarchic Celtic church soon Romanised into an orderly hierarchy of Bishoprics and Parishes all under the ultimate authority of the State-approved denizen of the Canterbury see.”</a:t>
            </a:r>
            <a:endParaRPr lang="en-GB" dirty="0"/>
          </a:p>
        </p:txBody>
      </p:sp>
      <p:pic>
        <p:nvPicPr>
          <p:cNvPr id="5" name="Picture 4">
            <a:extLst>
              <a:ext uri="{FF2B5EF4-FFF2-40B4-BE49-F238E27FC236}">
                <a16:creationId xmlns:a16="http://schemas.microsoft.com/office/drawing/2014/main" id="{ED54A3E4-ECCA-41C7-A587-EB5D2C3CB22D}"/>
              </a:ext>
            </a:extLst>
          </p:cNvPr>
          <p:cNvPicPr>
            <a:picLocks noChangeAspect="1"/>
          </p:cNvPicPr>
          <p:nvPr/>
        </p:nvPicPr>
        <p:blipFill>
          <a:blip r:embed="rId2"/>
          <a:stretch>
            <a:fillRect/>
          </a:stretch>
        </p:blipFill>
        <p:spPr>
          <a:xfrm>
            <a:off x="8906562" y="1833562"/>
            <a:ext cx="3390900" cy="3190875"/>
          </a:xfrm>
          <a:prstGeom prst="rect">
            <a:avLst/>
          </a:prstGeom>
        </p:spPr>
      </p:pic>
    </p:spTree>
    <p:extLst>
      <p:ext uri="{BB962C8B-B14F-4D97-AF65-F5344CB8AC3E}">
        <p14:creationId xmlns:p14="http://schemas.microsoft.com/office/powerpoint/2010/main" val="63925230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F657E3-F19C-47EE-9600-5EB354E1395F}"/>
              </a:ext>
            </a:extLst>
          </p:cNvPr>
          <p:cNvSpPr>
            <a:spLocks noGrp="1"/>
          </p:cNvSpPr>
          <p:nvPr>
            <p:ph type="title"/>
          </p:nvPr>
        </p:nvSpPr>
        <p:spPr/>
        <p:txBody>
          <a:bodyPr/>
          <a:lstStyle/>
          <a:p>
            <a:r>
              <a:rPr lang="en-GB" dirty="0">
                <a:solidFill>
                  <a:srgbClr val="FFFF00"/>
                </a:solidFill>
              </a:rPr>
              <a:t>3. Cultural Assimilation</a:t>
            </a:r>
          </a:p>
        </p:txBody>
      </p:sp>
      <p:pic>
        <p:nvPicPr>
          <p:cNvPr id="5" name="Content Placeholder 4">
            <a:extLst>
              <a:ext uri="{FF2B5EF4-FFF2-40B4-BE49-F238E27FC236}">
                <a16:creationId xmlns:a16="http://schemas.microsoft.com/office/drawing/2014/main" id="{228B5C81-71F2-4041-90AA-94D4E0A56291}"/>
              </a:ext>
            </a:extLst>
          </p:cNvPr>
          <p:cNvPicPr>
            <a:picLocks noGrp="1" noChangeAspect="1"/>
          </p:cNvPicPr>
          <p:nvPr>
            <p:ph idx="1"/>
          </p:nvPr>
        </p:nvPicPr>
        <p:blipFill>
          <a:blip r:embed="rId2"/>
          <a:stretch>
            <a:fillRect/>
          </a:stretch>
        </p:blipFill>
        <p:spPr>
          <a:xfrm>
            <a:off x="9590522" y="3016566"/>
            <a:ext cx="2047875" cy="3505200"/>
          </a:xfrm>
        </p:spPr>
      </p:pic>
      <p:pic>
        <p:nvPicPr>
          <p:cNvPr id="7" name="Picture 6">
            <a:extLst>
              <a:ext uri="{FF2B5EF4-FFF2-40B4-BE49-F238E27FC236}">
                <a16:creationId xmlns:a16="http://schemas.microsoft.com/office/drawing/2014/main" id="{5E293BE6-D94A-4D05-8C0F-CF981CAD1B2E}"/>
              </a:ext>
            </a:extLst>
          </p:cNvPr>
          <p:cNvPicPr>
            <a:picLocks noChangeAspect="1"/>
          </p:cNvPicPr>
          <p:nvPr/>
        </p:nvPicPr>
        <p:blipFill>
          <a:blip r:embed="rId3"/>
          <a:stretch>
            <a:fillRect/>
          </a:stretch>
        </p:blipFill>
        <p:spPr>
          <a:xfrm>
            <a:off x="9305925" y="202986"/>
            <a:ext cx="2617070" cy="2651441"/>
          </a:xfrm>
          <a:prstGeom prst="rect">
            <a:avLst/>
          </a:prstGeom>
        </p:spPr>
      </p:pic>
      <p:sp>
        <p:nvSpPr>
          <p:cNvPr id="8" name="Content Placeholder 2">
            <a:extLst>
              <a:ext uri="{FF2B5EF4-FFF2-40B4-BE49-F238E27FC236}">
                <a16:creationId xmlns:a16="http://schemas.microsoft.com/office/drawing/2014/main" id="{B7E7E50E-59DE-4A12-A28A-1C7263FF635F}"/>
              </a:ext>
            </a:extLst>
          </p:cNvPr>
          <p:cNvSpPr txBox="1">
            <a:spLocks/>
          </p:cNvSpPr>
          <p:nvPr/>
        </p:nvSpPr>
        <p:spPr>
          <a:xfrm>
            <a:off x="838200" y="1825625"/>
            <a:ext cx="7843684" cy="4351338"/>
          </a:xfrm>
          <a:prstGeom prst="rect">
            <a:avLst/>
          </a:prstGeom>
        </p:spPr>
        <p:txBody>
          <a:bodyPr vert="horz" lIns="91440" tIns="45720" rIns="91440" bIns="45720" rtlCol="0">
            <a:normAutofit lnSpcReduction="1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r>
              <a:rPr lang="en-GB" sz="2400" dirty="0">
                <a:effectLst/>
                <a:latin typeface="Calibri" panose="020F0502020204030204" pitchFamily="34" charset="0"/>
                <a:ea typeface="Calibri" panose="020F0502020204030204" pitchFamily="34" charset="0"/>
                <a:cs typeface="Times New Roman" panose="02020603050405020304" pitchFamily="18" charset="0"/>
              </a:rPr>
              <a:t>“It was a change of strategy not a change in purpose that won Wales to the Protestant faith. Elizabethan state sponsorship of the translation of Bible and the Book of Common Prayer should not be mistaken as an altogether altruistic measure. The final clause of the ‘Act for the Translation of the Bible and Divine Service into the Welsh Tongue’ required that an English Bible be placed in every Welsh Church so that the monoglot Welsh ‘may by conferring both Tongues together, the sooner attain to the knowledge of the English Tongue. Whatever William Morgan’s motivation, the ultimate aim was the same as the Acts of Union [1535—1542]themselves: Anglicisation and uniformity. The fact that it had the opposite effect was more by accident than design.”</a:t>
            </a:r>
            <a:endParaRPr lang="en-GB" sz="3600" dirty="0"/>
          </a:p>
        </p:txBody>
      </p:sp>
    </p:spTree>
    <p:extLst>
      <p:ext uri="{BB962C8B-B14F-4D97-AF65-F5344CB8AC3E}">
        <p14:creationId xmlns:p14="http://schemas.microsoft.com/office/powerpoint/2010/main" val="193057246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F657E3-F19C-47EE-9600-5EB354E1395F}"/>
              </a:ext>
            </a:extLst>
          </p:cNvPr>
          <p:cNvSpPr>
            <a:spLocks noGrp="1"/>
          </p:cNvSpPr>
          <p:nvPr>
            <p:ph type="title"/>
          </p:nvPr>
        </p:nvSpPr>
        <p:spPr/>
        <p:txBody>
          <a:bodyPr/>
          <a:lstStyle/>
          <a:p>
            <a:r>
              <a:rPr lang="en-GB" dirty="0">
                <a:solidFill>
                  <a:srgbClr val="FFFF00"/>
                </a:solidFill>
              </a:rPr>
              <a:t>3. Cultural Assimilation</a:t>
            </a:r>
          </a:p>
        </p:txBody>
      </p:sp>
      <p:sp>
        <p:nvSpPr>
          <p:cNvPr id="8" name="Content Placeholder 2">
            <a:extLst>
              <a:ext uri="{FF2B5EF4-FFF2-40B4-BE49-F238E27FC236}">
                <a16:creationId xmlns:a16="http://schemas.microsoft.com/office/drawing/2014/main" id="{B7E7E50E-59DE-4A12-A28A-1C7263FF635F}"/>
              </a:ext>
            </a:extLst>
          </p:cNvPr>
          <p:cNvSpPr txBox="1">
            <a:spLocks/>
          </p:cNvSpPr>
          <p:nvPr/>
        </p:nvSpPr>
        <p:spPr>
          <a:xfrm>
            <a:off x="346588" y="1569551"/>
            <a:ext cx="6486832" cy="3718898"/>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r>
              <a:rPr lang="en-GB" sz="2400" dirty="0">
                <a:effectLst/>
                <a:latin typeface="Calibri" panose="020F0502020204030204" pitchFamily="34" charset="0"/>
                <a:ea typeface="Calibri" panose="020F0502020204030204" pitchFamily="34" charset="0"/>
                <a:cs typeface="Times New Roman" panose="02020603050405020304" pitchFamily="18" charset="0"/>
              </a:rPr>
              <a:t>“probably the longest State-sanctioned policy of attempted linguistic genocide in history”?</a:t>
            </a:r>
            <a:endParaRPr lang="en-GB" sz="4400" dirty="0"/>
          </a:p>
        </p:txBody>
      </p:sp>
      <p:pic>
        <p:nvPicPr>
          <p:cNvPr id="9" name="Picture 8">
            <a:extLst>
              <a:ext uri="{FF2B5EF4-FFF2-40B4-BE49-F238E27FC236}">
                <a16:creationId xmlns:a16="http://schemas.microsoft.com/office/drawing/2014/main" id="{8FF57CFE-D5B7-4E12-8AB9-4A2B2F69DBCE}"/>
              </a:ext>
            </a:extLst>
          </p:cNvPr>
          <p:cNvPicPr>
            <a:picLocks noChangeAspect="1"/>
          </p:cNvPicPr>
          <p:nvPr/>
        </p:nvPicPr>
        <p:blipFill rotWithShape="1">
          <a:blip r:embed="rId2"/>
          <a:srcRect l="15088" t="-1" r="15484" b="1655"/>
          <a:stretch/>
        </p:blipFill>
        <p:spPr>
          <a:xfrm>
            <a:off x="3443066" y="4133184"/>
            <a:ext cx="3221428" cy="2546555"/>
          </a:xfrm>
          <a:prstGeom prst="rect">
            <a:avLst/>
          </a:prstGeom>
        </p:spPr>
      </p:pic>
      <p:pic>
        <p:nvPicPr>
          <p:cNvPr id="11" name="Picture 10">
            <a:extLst>
              <a:ext uri="{FF2B5EF4-FFF2-40B4-BE49-F238E27FC236}">
                <a16:creationId xmlns:a16="http://schemas.microsoft.com/office/drawing/2014/main" id="{A5D39B6B-BFE9-47A7-B8C5-7A894EB77E83}"/>
              </a:ext>
            </a:extLst>
          </p:cNvPr>
          <p:cNvPicPr>
            <a:picLocks noChangeAspect="1"/>
          </p:cNvPicPr>
          <p:nvPr/>
        </p:nvPicPr>
        <p:blipFill>
          <a:blip r:embed="rId3"/>
          <a:stretch>
            <a:fillRect/>
          </a:stretch>
        </p:blipFill>
        <p:spPr>
          <a:xfrm>
            <a:off x="237596" y="2502280"/>
            <a:ext cx="3903407" cy="1974575"/>
          </a:xfrm>
          <a:prstGeom prst="rect">
            <a:avLst/>
          </a:prstGeom>
        </p:spPr>
      </p:pic>
      <p:pic>
        <p:nvPicPr>
          <p:cNvPr id="13" name="Picture 12">
            <a:extLst>
              <a:ext uri="{FF2B5EF4-FFF2-40B4-BE49-F238E27FC236}">
                <a16:creationId xmlns:a16="http://schemas.microsoft.com/office/drawing/2014/main" id="{2EF003F9-A8B4-4B65-85F7-B0921B56BDA6}"/>
              </a:ext>
            </a:extLst>
          </p:cNvPr>
          <p:cNvPicPr>
            <a:picLocks noChangeAspect="1"/>
          </p:cNvPicPr>
          <p:nvPr/>
        </p:nvPicPr>
        <p:blipFill rotWithShape="1">
          <a:blip r:embed="rId4"/>
          <a:srcRect l="24531" t="33009" r="9866" b="21572"/>
          <a:stretch/>
        </p:blipFill>
        <p:spPr>
          <a:xfrm>
            <a:off x="6833419" y="799051"/>
            <a:ext cx="5358581" cy="5381035"/>
          </a:xfrm>
          <a:prstGeom prst="rect">
            <a:avLst/>
          </a:prstGeom>
        </p:spPr>
      </p:pic>
    </p:spTree>
    <p:extLst>
      <p:ext uri="{BB962C8B-B14F-4D97-AF65-F5344CB8AC3E}">
        <p14:creationId xmlns:p14="http://schemas.microsoft.com/office/powerpoint/2010/main" val="109883450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32829F-9F24-4EAF-8B33-75545FF6766D}"/>
              </a:ext>
            </a:extLst>
          </p:cNvPr>
          <p:cNvSpPr>
            <a:spLocks noGrp="1"/>
          </p:cNvSpPr>
          <p:nvPr>
            <p:ph type="title"/>
          </p:nvPr>
        </p:nvSpPr>
        <p:spPr/>
        <p:txBody>
          <a:bodyPr/>
          <a:lstStyle/>
          <a:p>
            <a:r>
              <a:rPr lang="en-GB" dirty="0">
                <a:solidFill>
                  <a:srgbClr val="FFFF00"/>
                </a:solidFill>
              </a:rPr>
              <a:t>4. Political Subjugation</a:t>
            </a:r>
          </a:p>
        </p:txBody>
      </p:sp>
      <p:sp>
        <p:nvSpPr>
          <p:cNvPr id="3" name="Content Placeholder 2">
            <a:extLst>
              <a:ext uri="{FF2B5EF4-FFF2-40B4-BE49-F238E27FC236}">
                <a16:creationId xmlns:a16="http://schemas.microsoft.com/office/drawing/2014/main" id="{C4513B81-A9D1-4987-A6C1-4E808987FACD}"/>
              </a:ext>
            </a:extLst>
          </p:cNvPr>
          <p:cNvSpPr>
            <a:spLocks noGrp="1"/>
          </p:cNvSpPr>
          <p:nvPr>
            <p:ph idx="1"/>
          </p:nvPr>
        </p:nvSpPr>
        <p:spPr/>
        <p:txBody>
          <a:bodyPr/>
          <a:lstStyle/>
          <a:p>
            <a:r>
              <a:rPr lang="en-GB" dirty="0"/>
              <a:t>Non-consensual integration into English legal and political system</a:t>
            </a:r>
          </a:p>
          <a:p>
            <a:r>
              <a:rPr lang="en-GB" dirty="0"/>
              <a:t>Abolition of Welsh Court of Great Sessions (completed 1830)</a:t>
            </a:r>
          </a:p>
        </p:txBody>
      </p:sp>
    </p:spTree>
    <p:extLst>
      <p:ext uri="{BB962C8B-B14F-4D97-AF65-F5344CB8AC3E}">
        <p14:creationId xmlns:p14="http://schemas.microsoft.com/office/powerpoint/2010/main" val="340372631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5958F3-2167-41D6-B9FB-7FE4AAD83EA7}"/>
              </a:ext>
            </a:extLst>
          </p:cNvPr>
          <p:cNvSpPr>
            <a:spLocks noGrp="1"/>
          </p:cNvSpPr>
          <p:nvPr>
            <p:ph type="title"/>
          </p:nvPr>
        </p:nvSpPr>
        <p:spPr/>
        <p:txBody>
          <a:bodyPr/>
          <a:lstStyle/>
          <a:p>
            <a:pPr algn="ctr"/>
            <a:r>
              <a:rPr lang="en-GB" dirty="0"/>
              <a:t>Devolved Powers</a:t>
            </a:r>
          </a:p>
        </p:txBody>
      </p:sp>
      <p:pic>
        <p:nvPicPr>
          <p:cNvPr id="7" name="Content Placeholder 6">
            <a:extLst>
              <a:ext uri="{FF2B5EF4-FFF2-40B4-BE49-F238E27FC236}">
                <a16:creationId xmlns:a16="http://schemas.microsoft.com/office/drawing/2014/main" id="{D7CF2F6D-69A8-4C38-8739-3F22037F62C7}"/>
              </a:ext>
            </a:extLst>
          </p:cNvPr>
          <p:cNvPicPr>
            <a:picLocks noGrp="1" noChangeAspect="1"/>
          </p:cNvPicPr>
          <p:nvPr>
            <p:ph idx="1"/>
          </p:nvPr>
        </p:nvPicPr>
        <p:blipFill>
          <a:blip r:embed="rId2"/>
          <a:stretch>
            <a:fillRect/>
          </a:stretch>
        </p:blipFill>
        <p:spPr>
          <a:xfrm>
            <a:off x="3920331" y="1825625"/>
            <a:ext cx="4351338" cy="4351338"/>
          </a:xfrm>
        </p:spPr>
      </p:pic>
    </p:spTree>
    <p:extLst>
      <p:ext uri="{BB962C8B-B14F-4D97-AF65-F5344CB8AC3E}">
        <p14:creationId xmlns:p14="http://schemas.microsoft.com/office/powerpoint/2010/main" val="228208725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1A95C0-F816-402E-93E5-4FDD7CC42F8B}"/>
              </a:ext>
            </a:extLst>
          </p:cNvPr>
          <p:cNvSpPr>
            <a:spLocks noGrp="1"/>
          </p:cNvSpPr>
          <p:nvPr>
            <p:ph type="title"/>
          </p:nvPr>
        </p:nvSpPr>
        <p:spPr/>
        <p:txBody>
          <a:bodyPr/>
          <a:lstStyle/>
          <a:p>
            <a:r>
              <a:rPr lang="en-GB" dirty="0">
                <a:solidFill>
                  <a:srgbClr val="FFFF00"/>
                </a:solidFill>
              </a:rPr>
              <a:t>5. Economic Exploitation</a:t>
            </a:r>
          </a:p>
        </p:txBody>
      </p:sp>
      <p:sp>
        <p:nvSpPr>
          <p:cNvPr id="3" name="Content Placeholder 2">
            <a:extLst>
              <a:ext uri="{FF2B5EF4-FFF2-40B4-BE49-F238E27FC236}">
                <a16:creationId xmlns:a16="http://schemas.microsoft.com/office/drawing/2014/main" id="{08A3F7BD-82CC-4C6F-8AB5-918A47E8B077}"/>
              </a:ext>
            </a:extLst>
          </p:cNvPr>
          <p:cNvSpPr>
            <a:spLocks noGrp="1"/>
          </p:cNvSpPr>
          <p:nvPr>
            <p:ph idx="1"/>
          </p:nvPr>
        </p:nvSpPr>
        <p:spPr/>
        <p:txBody>
          <a:bodyPr>
            <a:normAutofit fontScale="85000" lnSpcReduction="20000"/>
          </a:bodyPr>
          <a:lstStyle/>
          <a:p>
            <a:pPr marL="0" indent="0" algn="just">
              <a:buNone/>
            </a:pPr>
            <a:r>
              <a:rPr lang="en-US" dirty="0"/>
              <a:t>“One of the most striking features of [Wales’] impressive economic record [during the Industrial Revolution] is that it was led, with a very few exceptions, by </a:t>
            </a:r>
            <a:r>
              <a:rPr lang="en-US" dirty="0">
                <a:solidFill>
                  <a:srgbClr val="FFFF00"/>
                </a:solidFill>
              </a:rPr>
              <a:t>English proprietors</a:t>
            </a:r>
            <a:r>
              <a:rPr lang="en-US" dirty="0"/>
              <a:t>. The Dowlais Iron Company, for example, that turned Merthyr into an economic powerhouse was founded by Anthony Bacon from London. He was followed by the Crawshays from Yorkshire and the Guests of Herefordshire. The Ebbw Vale iron works was established by the Homfrays of Worcester. In North Wales, it was John Wilkinson of Lancashire that led the way. The metal industry in Swansea meanwhile was developed by the Vivian family from Cornwall.</a:t>
            </a:r>
          </a:p>
          <a:p>
            <a:pPr marL="0" indent="0" algn="just">
              <a:buNone/>
            </a:pPr>
            <a:r>
              <a:rPr lang="en-US" dirty="0"/>
              <a:t>	“… With such a high level of </a:t>
            </a:r>
            <a:r>
              <a:rPr lang="en-US" dirty="0">
                <a:solidFill>
                  <a:srgbClr val="FFFF00"/>
                </a:solidFill>
              </a:rPr>
              <a:t>English ownership</a:t>
            </a:r>
            <a:r>
              <a:rPr lang="en-US" dirty="0"/>
              <a:t>, we bore </a:t>
            </a:r>
            <a:r>
              <a:rPr lang="en-US" dirty="0">
                <a:solidFill>
                  <a:srgbClr val="FFFF00"/>
                </a:solidFill>
              </a:rPr>
              <a:t>all of the human and environmental cost but saw little of the profit</a:t>
            </a:r>
            <a:r>
              <a:rPr lang="en-US" dirty="0"/>
              <a:t> –  with the exception of a few square miles of civic pride in Cardiff. Instead, follies and mock-feudal mansions were built the length and breadth of Wales. This was the Welsh equivalent of what economists call the 'resource curse', the fact that mineral wealth is almost always more trouble than its worth. The 'path dependence' created by an </a:t>
            </a:r>
            <a:r>
              <a:rPr lang="en-US" dirty="0">
                <a:solidFill>
                  <a:srgbClr val="FFFF00"/>
                </a:solidFill>
              </a:rPr>
              <a:t>extractive monoculture </a:t>
            </a:r>
            <a:r>
              <a:rPr lang="en-US" dirty="0"/>
              <a:t>is still with us today.”</a:t>
            </a:r>
          </a:p>
          <a:p>
            <a:endParaRPr lang="en-GB" dirty="0"/>
          </a:p>
        </p:txBody>
      </p:sp>
    </p:spTree>
    <p:extLst>
      <p:ext uri="{BB962C8B-B14F-4D97-AF65-F5344CB8AC3E}">
        <p14:creationId xmlns:p14="http://schemas.microsoft.com/office/powerpoint/2010/main" val="58848265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B98B2F-F214-4230-A1DB-2C0FBE14F9CD}"/>
              </a:ext>
            </a:extLst>
          </p:cNvPr>
          <p:cNvSpPr>
            <a:spLocks noGrp="1"/>
          </p:cNvSpPr>
          <p:nvPr>
            <p:ph type="title"/>
          </p:nvPr>
        </p:nvSpPr>
        <p:spPr/>
        <p:txBody>
          <a:bodyPr/>
          <a:lstStyle/>
          <a:p>
            <a:r>
              <a:rPr lang="en-GB" dirty="0">
                <a:solidFill>
                  <a:srgbClr val="FFFF00"/>
                </a:solidFill>
              </a:rPr>
              <a:t>6. Racial Discrimination</a:t>
            </a:r>
          </a:p>
        </p:txBody>
      </p:sp>
      <p:sp>
        <p:nvSpPr>
          <p:cNvPr id="3" name="Content Placeholder 2">
            <a:extLst>
              <a:ext uri="{FF2B5EF4-FFF2-40B4-BE49-F238E27FC236}">
                <a16:creationId xmlns:a16="http://schemas.microsoft.com/office/drawing/2014/main" id="{259D802C-E759-46A6-B863-F998AF59D7A7}"/>
              </a:ext>
            </a:extLst>
          </p:cNvPr>
          <p:cNvSpPr>
            <a:spLocks noGrp="1"/>
          </p:cNvSpPr>
          <p:nvPr>
            <p:ph idx="1"/>
          </p:nvPr>
        </p:nvSpPr>
        <p:spPr/>
        <p:txBody>
          <a:bodyPr>
            <a:normAutofit/>
          </a:bodyPr>
          <a:lstStyle/>
          <a:p>
            <a:pPr marL="0" indent="0">
              <a:buNone/>
            </a:pPr>
            <a:r>
              <a:rPr lang="en-US" dirty="0"/>
              <a:t>“The passing of the Punitive Laws in the wake of the Glyndwr Rebellion [1400—1415] which introduced a system of racial discrimination equal to Apartheid. These race laws have fallen prey to a collective amnesia so it is worth recounting them in full: from 1401, no Welshman was to enjoy the privilege of burgess status (an absolute prohibition traditionally reserved for the Jews); no Welsh man was to buy land in England; no Welshman was to hold a major office in Wales. …  No Welshman was to carry arms in any town, market, church assembly or highway. No Welshman was to hold a castle or any other defensible house that had existed in the time of Edward I.”</a:t>
            </a:r>
          </a:p>
        </p:txBody>
      </p:sp>
    </p:spTree>
    <p:extLst>
      <p:ext uri="{BB962C8B-B14F-4D97-AF65-F5344CB8AC3E}">
        <p14:creationId xmlns:p14="http://schemas.microsoft.com/office/powerpoint/2010/main" val="67219933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EC9D09-3A59-42B8-9ED6-06FC74E5DE4E}"/>
              </a:ext>
            </a:extLst>
          </p:cNvPr>
          <p:cNvSpPr>
            <a:spLocks noGrp="1"/>
          </p:cNvSpPr>
          <p:nvPr>
            <p:ph type="title"/>
          </p:nvPr>
        </p:nvSpPr>
        <p:spPr/>
        <p:txBody>
          <a:bodyPr/>
          <a:lstStyle/>
          <a:p>
            <a:r>
              <a:rPr lang="en-GB" dirty="0">
                <a:solidFill>
                  <a:srgbClr val="FFFF00"/>
                </a:solidFill>
              </a:rPr>
              <a:t>6. Racial Discrimination</a:t>
            </a:r>
          </a:p>
        </p:txBody>
      </p:sp>
      <p:sp>
        <p:nvSpPr>
          <p:cNvPr id="3" name="Content Placeholder 2">
            <a:extLst>
              <a:ext uri="{FF2B5EF4-FFF2-40B4-BE49-F238E27FC236}">
                <a16:creationId xmlns:a16="http://schemas.microsoft.com/office/drawing/2014/main" id="{E372DC2C-5DA1-4AFE-A792-D724C3E08F0A}"/>
              </a:ext>
            </a:extLst>
          </p:cNvPr>
          <p:cNvSpPr>
            <a:spLocks noGrp="1"/>
          </p:cNvSpPr>
          <p:nvPr>
            <p:ph idx="1"/>
          </p:nvPr>
        </p:nvSpPr>
        <p:spPr/>
        <p:txBody>
          <a:bodyPr>
            <a:normAutofit/>
          </a:bodyPr>
          <a:lstStyle/>
          <a:p>
            <a:pPr marL="0" indent="0">
              <a:buNone/>
            </a:pPr>
            <a:r>
              <a:rPr lang="en-US" dirty="0"/>
              <a:t>“When Chretien De Troyes says, in writing of Peredur or Perceval [in the 12</a:t>
            </a:r>
            <a:r>
              <a:rPr lang="en-US" baseline="30000" dirty="0"/>
              <a:t>th</a:t>
            </a:r>
            <a:r>
              <a:rPr lang="en-US" dirty="0"/>
              <a:t> century] ‘All Welshmen are, by nature, more irrational than animals in the field’ he is not just echoing the views of the Anglo-Norman elite, he is presaging the classic strategy of the coloniser of rendering the colonised as the savage ‘Other’ used centuries later by the European Powers in Africa, Asia or America.</a:t>
            </a:r>
          </a:p>
          <a:p>
            <a:pPr marL="0" indent="0">
              <a:buNone/>
            </a:pPr>
            <a:r>
              <a:rPr lang="en-US" dirty="0"/>
              <a:t>	“He also represents a tradition that continues right through to the 19th century view of the Celtic personality as irrational, feminine, child-like and impractical and racially inferior to the Saxon.”</a:t>
            </a:r>
          </a:p>
          <a:p>
            <a:endParaRPr lang="en-GB" dirty="0"/>
          </a:p>
        </p:txBody>
      </p:sp>
    </p:spTree>
    <p:extLst>
      <p:ext uri="{BB962C8B-B14F-4D97-AF65-F5344CB8AC3E}">
        <p14:creationId xmlns:p14="http://schemas.microsoft.com/office/powerpoint/2010/main" val="282738613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BDF8A2-6225-4C24-9D61-CD48A42240F3}"/>
              </a:ext>
            </a:extLst>
          </p:cNvPr>
          <p:cNvSpPr>
            <a:spLocks noGrp="1"/>
          </p:cNvSpPr>
          <p:nvPr>
            <p:ph type="title"/>
          </p:nvPr>
        </p:nvSpPr>
        <p:spPr/>
        <p:txBody>
          <a:bodyPr/>
          <a:lstStyle/>
          <a:p>
            <a:pPr algn="ctr"/>
            <a:r>
              <a:rPr lang="en-GB" sz="4400" dirty="0">
                <a:solidFill>
                  <a:srgbClr val="FFFF00"/>
                </a:solidFill>
              </a:rPr>
              <a:t>Wales: The First and Final Colony</a:t>
            </a:r>
            <a:endParaRPr lang="en-GB" dirty="0">
              <a:solidFill>
                <a:srgbClr val="FFFF00"/>
              </a:solidFill>
            </a:endParaRPr>
          </a:p>
        </p:txBody>
      </p:sp>
      <p:sp>
        <p:nvSpPr>
          <p:cNvPr id="3" name="Content Placeholder 2">
            <a:extLst>
              <a:ext uri="{FF2B5EF4-FFF2-40B4-BE49-F238E27FC236}">
                <a16:creationId xmlns:a16="http://schemas.microsoft.com/office/drawing/2014/main" id="{680B1DFB-5171-4047-88A8-02212D4419FB}"/>
              </a:ext>
            </a:extLst>
          </p:cNvPr>
          <p:cNvSpPr>
            <a:spLocks noGrp="1"/>
          </p:cNvSpPr>
          <p:nvPr>
            <p:ph idx="1"/>
          </p:nvPr>
        </p:nvSpPr>
        <p:spPr/>
        <p:txBody>
          <a:bodyPr>
            <a:normAutofit/>
          </a:bodyPr>
          <a:lstStyle/>
          <a:p>
            <a:pPr marL="0" indent="0" algn="ctr">
              <a:buNone/>
            </a:pPr>
            <a:r>
              <a:rPr lang="en-GB" sz="3600" dirty="0">
                <a:effectLst/>
                <a:latin typeface="Calibri" panose="020F0502020204030204" pitchFamily="34" charset="0"/>
                <a:ea typeface="Calibri" panose="020F0502020204030204" pitchFamily="34" charset="0"/>
                <a:cs typeface="Times New Roman" panose="02020603050405020304" pitchFamily="18" charset="0"/>
              </a:rPr>
              <a:t>“Post-devolution we're a postcolonial country still waiting to be decolonised”</a:t>
            </a:r>
          </a:p>
          <a:p>
            <a:pPr marL="0" indent="0" algn="ctr">
              <a:buNone/>
            </a:pPr>
            <a:endParaRPr lang="en-GB" sz="3600" dirty="0">
              <a:latin typeface="Calibri" panose="020F0502020204030204" pitchFamily="34" charset="0"/>
              <a:cs typeface="Times New Roman" panose="02020603050405020304" pitchFamily="18" charset="0"/>
            </a:endParaRPr>
          </a:p>
          <a:p>
            <a:pPr marL="0" indent="0" algn="ctr">
              <a:buNone/>
            </a:pPr>
            <a:r>
              <a:rPr lang="en-GB" sz="3600" dirty="0">
                <a:latin typeface="Calibri" panose="020F0502020204030204" pitchFamily="34" charset="0"/>
                <a:cs typeface="Times New Roman" panose="02020603050405020304" pitchFamily="18" charset="0"/>
              </a:rPr>
              <a:t>How do you interpret this quotation?</a:t>
            </a:r>
          </a:p>
          <a:p>
            <a:pPr marL="0" indent="0" algn="ctr">
              <a:buNone/>
            </a:pPr>
            <a:r>
              <a:rPr lang="en-GB" sz="3600" dirty="0">
                <a:latin typeface="Calibri" panose="020F0502020204030204" pitchFamily="34" charset="0"/>
                <a:cs typeface="Times New Roman" panose="02020603050405020304" pitchFamily="18" charset="0"/>
              </a:rPr>
              <a:t>What do you understand by ‘postcolonial’?</a:t>
            </a:r>
          </a:p>
          <a:p>
            <a:pPr marL="0" indent="0" algn="ctr">
              <a:buNone/>
            </a:pPr>
            <a:r>
              <a:rPr lang="en-GB" sz="3600" dirty="0">
                <a:latin typeface="Calibri" panose="020F0502020204030204" pitchFamily="34" charset="0"/>
                <a:cs typeface="Times New Roman" panose="02020603050405020304" pitchFamily="18" charset="0"/>
              </a:rPr>
              <a:t>How applicable is the above to </a:t>
            </a:r>
            <a:endParaRPr lang="en-GB" sz="4800" dirty="0"/>
          </a:p>
        </p:txBody>
      </p:sp>
    </p:spTree>
    <p:extLst>
      <p:ext uri="{BB962C8B-B14F-4D97-AF65-F5344CB8AC3E}">
        <p14:creationId xmlns:p14="http://schemas.microsoft.com/office/powerpoint/2010/main" val="201777708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524000" y="1"/>
            <a:ext cx="9144000" cy="5651456"/>
          </a:xfrm>
          <a:prstGeom prst="rect">
            <a:avLst/>
          </a:prstGeom>
          <a:noFill/>
        </p:spPr>
        <p:txBody>
          <a:bodyPr wrap="square" lIns="540000" tIns="360000" rIns="540000" bIns="360000" rtlCol="0">
            <a:spAutoFit/>
          </a:bodyPr>
          <a:lstStyle/>
          <a:p>
            <a:endParaRPr lang="en-GB" sz="1000" b="1" i="1" dirty="0">
              <a:solidFill>
                <a:prstClr val="white"/>
              </a:solidFill>
              <a:latin typeface="Calibri"/>
            </a:endParaRPr>
          </a:p>
          <a:p>
            <a:endParaRPr lang="en-GB" sz="1000" b="1" i="1" dirty="0">
              <a:solidFill>
                <a:prstClr val="white"/>
              </a:solidFill>
              <a:latin typeface="Calibri"/>
            </a:endParaRPr>
          </a:p>
          <a:p>
            <a:endParaRPr lang="en-GB" sz="1000" b="1" i="1" dirty="0">
              <a:solidFill>
                <a:prstClr val="white"/>
              </a:solidFill>
              <a:latin typeface="Calibri"/>
            </a:endParaRPr>
          </a:p>
          <a:p>
            <a:r>
              <a:rPr lang="en-GB" sz="2800" b="1" i="1" dirty="0">
                <a:solidFill>
                  <a:srgbClr val="7030A0"/>
                </a:solidFill>
                <a:latin typeface="Calibri"/>
              </a:rPr>
              <a:t>post-colonial, adj.</a:t>
            </a:r>
          </a:p>
          <a:p>
            <a:pPr>
              <a:spcAft>
                <a:spcPts val="1200"/>
              </a:spcAft>
            </a:pPr>
            <a:r>
              <a:rPr lang="en-GB" sz="2800" b="1" dirty="0">
                <a:solidFill>
                  <a:srgbClr val="FF0000"/>
                </a:solidFill>
                <a:latin typeface="Calibri"/>
              </a:rPr>
              <a:t>Occurring or existing after the end of colonial rule; of or relating to a former colony</a:t>
            </a:r>
            <a:r>
              <a:rPr lang="en-GB" sz="2800" b="1" dirty="0">
                <a:solidFill>
                  <a:prstClr val="white"/>
                </a:solidFill>
                <a:latin typeface="Calibri"/>
              </a:rPr>
              <a:t>. </a:t>
            </a:r>
            <a:r>
              <a:rPr lang="en-GB" sz="2800" dirty="0">
                <a:solidFill>
                  <a:srgbClr val="7030A0"/>
                </a:solidFill>
                <a:latin typeface="Calibri"/>
              </a:rPr>
              <a:t>In later use also: of or relating to </a:t>
            </a:r>
            <a:r>
              <a:rPr lang="en-GB" sz="2800" b="1" dirty="0">
                <a:solidFill>
                  <a:srgbClr val="0070C0"/>
                </a:solidFill>
                <a:latin typeface="Calibri"/>
              </a:rPr>
              <a:t>the </a:t>
            </a:r>
            <a:r>
              <a:rPr lang="en-GB" sz="2800" b="1" i="1" dirty="0">
                <a:solidFill>
                  <a:srgbClr val="0070C0"/>
                </a:solidFill>
                <a:latin typeface="Calibri"/>
              </a:rPr>
              <a:t>cultural condition </a:t>
            </a:r>
            <a:r>
              <a:rPr lang="en-GB" sz="2800" b="1" dirty="0">
                <a:solidFill>
                  <a:srgbClr val="0070C0"/>
                </a:solidFill>
                <a:latin typeface="Calibri"/>
              </a:rPr>
              <a:t>of a former colony, esp. regarding its relationship with the former colonial power.</a:t>
            </a:r>
          </a:p>
          <a:p>
            <a:pPr lvl="1" algn="just"/>
            <a:endParaRPr lang="en-GB" sz="2800" i="1" dirty="0">
              <a:solidFill>
                <a:prstClr val="white"/>
              </a:solidFill>
              <a:latin typeface="Calibri"/>
            </a:endParaRPr>
          </a:p>
          <a:p>
            <a:pPr algn="just"/>
            <a:r>
              <a:rPr lang="en-GB" sz="2800" b="1" i="1" dirty="0">
                <a:solidFill>
                  <a:srgbClr val="7030A0"/>
                </a:solidFill>
                <a:latin typeface="Calibri"/>
              </a:rPr>
              <a:t>post-colonialism, n.</a:t>
            </a:r>
          </a:p>
          <a:p>
            <a:pPr algn="just">
              <a:spcAft>
                <a:spcPts val="1200"/>
              </a:spcAft>
            </a:pPr>
            <a:r>
              <a:rPr lang="en-GB" sz="2800" b="1" dirty="0">
                <a:solidFill>
                  <a:srgbClr val="FF0000"/>
                </a:solidFill>
                <a:latin typeface="Calibri"/>
              </a:rPr>
              <a:t>The fact or state of having formerly been a colony</a:t>
            </a:r>
            <a:r>
              <a:rPr lang="en-GB" sz="2800" dirty="0">
                <a:solidFill>
                  <a:srgbClr val="7030A0"/>
                </a:solidFill>
                <a:latin typeface="Calibri"/>
              </a:rPr>
              <a:t>;</a:t>
            </a:r>
            <a:r>
              <a:rPr lang="en-GB" sz="2800" b="1" dirty="0">
                <a:solidFill>
                  <a:prstClr val="white"/>
                </a:solidFill>
                <a:latin typeface="Calibri"/>
              </a:rPr>
              <a:t> </a:t>
            </a:r>
            <a:r>
              <a:rPr lang="en-GB" sz="2800" dirty="0">
                <a:solidFill>
                  <a:srgbClr val="0070C0"/>
                </a:solidFill>
                <a:latin typeface="Calibri"/>
              </a:rPr>
              <a:t>the </a:t>
            </a:r>
            <a:r>
              <a:rPr lang="en-GB" sz="2800" b="1" i="1" dirty="0">
                <a:solidFill>
                  <a:srgbClr val="0070C0"/>
                </a:solidFill>
                <a:latin typeface="Calibri"/>
              </a:rPr>
              <a:t>cultural condition</a:t>
            </a:r>
            <a:r>
              <a:rPr lang="en-GB" sz="2800" b="1" i="1" dirty="0">
                <a:solidFill>
                  <a:srgbClr val="92D050"/>
                </a:solidFill>
                <a:latin typeface="Calibri"/>
              </a:rPr>
              <a:t> </a:t>
            </a:r>
            <a:r>
              <a:rPr lang="en-GB" sz="2800" dirty="0">
                <a:solidFill>
                  <a:srgbClr val="7030A0"/>
                </a:solidFill>
                <a:latin typeface="Calibri"/>
              </a:rPr>
              <a:t>of (a) post-colonial society.</a:t>
            </a:r>
          </a:p>
        </p:txBody>
      </p:sp>
    </p:spTree>
    <p:extLst>
      <p:ext uri="{BB962C8B-B14F-4D97-AF65-F5344CB8AC3E}">
        <p14:creationId xmlns:p14="http://schemas.microsoft.com/office/powerpoint/2010/main" val="241877567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extBox 10"/>
          <p:cNvSpPr txBox="1"/>
          <p:nvPr/>
        </p:nvSpPr>
        <p:spPr>
          <a:xfrm>
            <a:off x="0" y="-190874"/>
            <a:ext cx="12123174" cy="2081248"/>
          </a:xfrm>
          <a:prstGeom prst="rect">
            <a:avLst/>
          </a:prstGeom>
          <a:noFill/>
        </p:spPr>
        <p:txBody>
          <a:bodyPr wrap="square" lIns="540000" tIns="360000" rIns="540000" bIns="360000" rtlCol="0">
            <a:spAutoFit/>
          </a:bodyPr>
          <a:lstStyle/>
          <a:p>
            <a:pPr algn="ctr"/>
            <a:r>
              <a:rPr lang="en-GB" sz="4400" b="1" dirty="0">
                <a:solidFill>
                  <a:srgbClr val="FFFF00"/>
                </a:solidFill>
                <a:effectLst>
                  <a:outerShdw blurRad="38100" dist="38100" dir="2700000" algn="tl">
                    <a:srgbClr val="000000">
                      <a:alpha val="43137"/>
                    </a:srgbClr>
                  </a:outerShdw>
                </a:effectLst>
                <a:latin typeface="Calibri"/>
              </a:rPr>
              <a:t>Postcolonialism as Geopolitical Fact:</a:t>
            </a:r>
          </a:p>
          <a:p>
            <a:pPr algn="ctr"/>
            <a:r>
              <a:rPr lang="en-GB" sz="4400" b="1" dirty="0">
                <a:solidFill>
                  <a:srgbClr val="FFFF00"/>
                </a:solidFill>
                <a:effectLst>
                  <a:outerShdw blurRad="38100" dist="38100" dir="2700000" algn="tl">
                    <a:srgbClr val="000000">
                      <a:alpha val="43137"/>
                    </a:srgbClr>
                  </a:outerShdw>
                </a:effectLst>
                <a:latin typeface="Calibri"/>
              </a:rPr>
              <a:t>Decolonisation</a:t>
            </a:r>
            <a:endParaRPr lang="en-GB" b="1" i="1" dirty="0">
              <a:solidFill>
                <a:srgbClr val="FFFF00"/>
              </a:solidFill>
              <a:latin typeface="Calibri"/>
            </a:endParaRPr>
          </a:p>
        </p:txBody>
      </p:sp>
      <p:pic>
        <p:nvPicPr>
          <p:cNvPr id="3074" name="Picture 2" descr="http://wps.ablongman.com/wps/media/objects/262/268312/art/figures/KISH616.jpg"/>
          <p:cNvPicPr>
            <a:picLocks noChangeAspect="1" noChangeArrowheads="1"/>
          </p:cNvPicPr>
          <p:nvPr/>
        </p:nvPicPr>
        <p:blipFill rotWithShape="1">
          <a:blip r:embed="rId3">
            <a:extLst>
              <a:ext uri="{28A0092B-C50C-407E-A947-70E740481C1C}">
                <a14:useLocalDpi xmlns:a14="http://schemas.microsoft.com/office/drawing/2010/main" val="0"/>
              </a:ext>
            </a:extLst>
          </a:blip>
          <a:srcRect b="11925"/>
          <a:stretch/>
        </p:blipFill>
        <p:spPr bwMode="auto">
          <a:xfrm>
            <a:off x="5732206" y="1893443"/>
            <a:ext cx="5848350" cy="3296933"/>
          </a:xfrm>
          <a:prstGeom prst="rect">
            <a:avLst/>
          </a:prstGeom>
          <a:noFill/>
          <a:extLst>
            <a:ext uri="{909E8E84-426E-40DD-AFC4-6F175D3DCCD1}">
              <a14:hiddenFill xmlns:a14="http://schemas.microsoft.com/office/drawing/2010/main">
                <a:solidFill>
                  <a:srgbClr val="FFFFFF"/>
                </a:solidFill>
              </a14:hiddenFill>
            </a:ext>
          </a:extLst>
        </p:spPr>
      </p:pic>
      <p:pic>
        <p:nvPicPr>
          <p:cNvPr id="3075" name="Picture 3"/>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91613" y="1893443"/>
            <a:ext cx="4572000" cy="3576991"/>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79181155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129E688B-660F-4AAC-8F39-AFB55BF6A793}"/>
              </a:ext>
            </a:extLst>
          </p:cNvPr>
          <p:cNvSpPr>
            <a:spLocks noGrp="1"/>
          </p:cNvSpPr>
          <p:nvPr>
            <p:ph type="title"/>
          </p:nvPr>
        </p:nvSpPr>
        <p:spPr/>
        <p:txBody>
          <a:bodyPr/>
          <a:lstStyle/>
          <a:p>
            <a:pPr algn="ctr"/>
            <a:r>
              <a:rPr lang="en-GB" sz="4400" b="1" dirty="0">
                <a:solidFill>
                  <a:srgbClr val="FFFF00"/>
                </a:solidFill>
                <a:effectLst>
                  <a:outerShdw blurRad="38100" dist="38100" dir="2700000" algn="tl">
                    <a:srgbClr val="000000">
                      <a:alpha val="43137"/>
                    </a:srgbClr>
                  </a:outerShdw>
                </a:effectLst>
                <a:latin typeface="Calibri"/>
              </a:rPr>
              <a:t>Postcolonialism as Cultural Condition</a:t>
            </a:r>
            <a:endParaRPr lang="en-GB" b="1" i="1" dirty="0">
              <a:solidFill>
                <a:srgbClr val="FFFF00"/>
              </a:solidFill>
              <a:latin typeface="Calibri"/>
            </a:endParaRPr>
          </a:p>
        </p:txBody>
      </p:sp>
      <p:sp>
        <p:nvSpPr>
          <p:cNvPr id="6" name="Content Placeholder 5">
            <a:extLst>
              <a:ext uri="{FF2B5EF4-FFF2-40B4-BE49-F238E27FC236}">
                <a16:creationId xmlns:a16="http://schemas.microsoft.com/office/drawing/2014/main" id="{23EACA71-999F-4605-8BDD-B5913507F4CE}"/>
              </a:ext>
            </a:extLst>
          </p:cNvPr>
          <p:cNvSpPr>
            <a:spLocks noGrp="1"/>
          </p:cNvSpPr>
          <p:nvPr>
            <p:ph idx="1"/>
          </p:nvPr>
        </p:nvSpPr>
        <p:spPr/>
        <p:txBody>
          <a:bodyPr/>
          <a:lstStyle/>
          <a:p>
            <a:r>
              <a:rPr lang="en-GB" dirty="0"/>
              <a:t>What might be examples of postcolonial culture?</a:t>
            </a:r>
          </a:p>
          <a:p>
            <a:endParaRPr lang="en-GB" dirty="0"/>
          </a:p>
          <a:p>
            <a:r>
              <a:rPr lang="en-GB" dirty="0"/>
              <a:t>What might be examples of how colonialism and postcolonialism manifested themselves as ‘a cultural condition’?</a:t>
            </a:r>
          </a:p>
          <a:p>
            <a:endParaRPr lang="en-GB" dirty="0"/>
          </a:p>
          <a:p>
            <a:r>
              <a:rPr lang="en-GB" dirty="0"/>
              <a:t>How might language and psychology (two things discussed by Price) be relevant to this discussion?</a:t>
            </a:r>
          </a:p>
        </p:txBody>
      </p:sp>
    </p:spTree>
    <p:extLst>
      <p:ext uri="{BB962C8B-B14F-4D97-AF65-F5344CB8AC3E}">
        <p14:creationId xmlns:p14="http://schemas.microsoft.com/office/powerpoint/2010/main" val="72941269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extBox 10"/>
          <p:cNvSpPr txBox="1"/>
          <p:nvPr/>
        </p:nvSpPr>
        <p:spPr>
          <a:xfrm>
            <a:off x="0" y="-13894"/>
            <a:ext cx="10812383" cy="6313176"/>
          </a:xfrm>
          <a:prstGeom prst="rect">
            <a:avLst/>
          </a:prstGeom>
          <a:noFill/>
        </p:spPr>
        <p:txBody>
          <a:bodyPr wrap="square" lIns="540000" tIns="360000" rIns="540000" bIns="360000" rtlCol="0">
            <a:spAutoFit/>
          </a:bodyPr>
          <a:lstStyle/>
          <a:p>
            <a:r>
              <a:rPr lang="en-GB" sz="3600" b="1" dirty="0">
                <a:effectLst>
                  <a:outerShdw blurRad="38100" dist="38100" dir="2700000" algn="tl">
                    <a:srgbClr val="000000">
                      <a:alpha val="43137"/>
                    </a:srgbClr>
                  </a:outerShdw>
                </a:effectLst>
                <a:latin typeface="Calibri"/>
              </a:rPr>
              <a:t>Frantz Fanon (1925–1961)</a:t>
            </a:r>
            <a:endParaRPr lang="en-GB" sz="2800" b="1" dirty="0">
              <a:effectLst>
                <a:outerShdw blurRad="38100" dist="38100" dir="2700000" algn="tl">
                  <a:srgbClr val="000000">
                    <a:alpha val="43137"/>
                  </a:srgbClr>
                </a:outerShdw>
              </a:effectLst>
              <a:latin typeface="Calibri"/>
            </a:endParaRPr>
          </a:p>
          <a:p>
            <a:pPr algn="ctr"/>
            <a:endParaRPr lang="en-GB" sz="1700" b="1" dirty="0">
              <a:effectLst>
                <a:outerShdw blurRad="38100" dist="38100" dir="2700000" algn="tl">
                  <a:srgbClr val="000000">
                    <a:alpha val="43137"/>
                  </a:srgbClr>
                </a:outerShdw>
              </a:effectLst>
              <a:latin typeface="Calibri"/>
            </a:endParaRPr>
          </a:p>
          <a:p>
            <a:pPr marL="342900" indent="-342900" algn="just">
              <a:buFont typeface="Arial" panose="020B0604020202020204" pitchFamily="34" charset="0"/>
              <a:buChar char="•"/>
            </a:pPr>
            <a:r>
              <a:rPr lang="en-GB" sz="2400" dirty="0">
                <a:latin typeface="Calibri"/>
              </a:rPr>
              <a:t>b. Martinique, French Caribbean colony (&amp; still overseas </a:t>
            </a:r>
            <a:r>
              <a:rPr lang="en-GB" sz="2400" i="1" dirty="0">
                <a:latin typeface="Calibri"/>
              </a:rPr>
              <a:t>department</a:t>
            </a:r>
            <a:r>
              <a:rPr lang="en-GB" sz="2400" dirty="0">
                <a:latin typeface="Calibri"/>
              </a:rPr>
              <a:t>)</a:t>
            </a:r>
          </a:p>
          <a:p>
            <a:pPr marL="342900" indent="-342900" algn="just">
              <a:buFont typeface="Arial" panose="020B0604020202020204" pitchFamily="34" charset="0"/>
              <a:buChar char="•"/>
            </a:pPr>
            <a:endParaRPr lang="en-GB" sz="2400" dirty="0">
              <a:latin typeface="Calibri"/>
            </a:endParaRPr>
          </a:p>
          <a:p>
            <a:pPr marL="342900" indent="-342900" algn="just">
              <a:buFont typeface="Arial" panose="020B0604020202020204" pitchFamily="34" charset="0"/>
              <a:buChar char="•"/>
            </a:pPr>
            <a:r>
              <a:rPr lang="en-GB" sz="2400" dirty="0">
                <a:latin typeface="Calibri"/>
              </a:rPr>
              <a:t>Studied medicine and psychiatry</a:t>
            </a:r>
          </a:p>
          <a:p>
            <a:pPr marL="342900" indent="-342900" algn="just">
              <a:buFont typeface="Arial" panose="020B0604020202020204" pitchFamily="34" charset="0"/>
              <a:buChar char="•"/>
            </a:pPr>
            <a:endParaRPr lang="en-GB" sz="2400" i="1" dirty="0">
              <a:latin typeface="Calibri"/>
            </a:endParaRPr>
          </a:p>
          <a:p>
            <a:pPr marL="342900" indent="-342900" algn="just">
              <a:buFont typeface="Arial" panose="020B0604020202020204" pitchFamily="34" charset="0"/>
              <a:buChar char="•"/>
            </a:pPr>
            <a:r>
              <a:rPr lang="en-GB" sz="2400" dirty="0">
                <a:latin typeface="Calibri"/>
              </a:rPr>
              <a:t>Moved to Algeria, 1953; joined Algerian National Liberation Front, 1955, &amp; did fieldwork in Algeria</a:t>
            </a:r>
          </a:p>
          <a:p>
            <a:pPr marL="342900" indent="-342900" algn="just">
              <a:buFont typeface="Arial" panose="020B0604020202020204" pitchFamily="34" charset="0"/>
              <a:buChar char="•"/>
            </a:pPr>
            <a:endParaRPr lang="en-GB" sz="2400" dirty="0">
              <a:latin typeface="Calibri"/>
            </a:endParaRPr>
          </a:p>
          <a:p>
            <a:pPr marL="342900" indent="-342900" algn="just">
              <a:buFont typeface="Arial" panose="020B0604020202020204" pitchFamily="34" charset="0"/>
              <a:buChar char="•"/>
            </a:pPr>
            <a:r>
              <a:rPr lang="en-GB" sz="2400" dirty="0">
                <a:latin typeface="Calibri"/>
              </a:rPr>
              <a:t>Studied psychological (and psychiatric) impacts of colonialism in Caribbean and North Africa</a:t>
            </a:r>
          </a:p>
          <a:p>
            <a:pPr marL="342900" indent="-342900" algn="just">
              <a:buFont typeface="Arial" panose="020B0604020202020204" pitchFamily="34" charset="0"/>
              <a:buChar char="•"/>
            </a:pPr>
            <a:endParaRPr lang="en-GB" sz="2400" dirty="0">
              <a:latin typeface="Calibri"/>
            </a:endParaRPr>
          </a:p>
          <a:p>
            <a:pPr algn="r"/>
            <a:r>
              <a:rPr lang="en-GB" sz="1750" b="1" u="sng" dirty="0">
                <a:solidFill>
                  <a:srgbClr val="FF0000"/>
                </a:solidFill>
                <a:effectLst>
                  <a:outerShdw blurRad="38100" dist="38100" dir="2700000" algn="tl">
                    <a:srgbClr val="000000">
                      <a:alpha val="43137"/>
                    </a:srgbClr>
                  </a:outerShdw>
                </a:effectLst>
                <a:latin typeface="Calibri"/>
              </a:rPr>
              <a:t>Key works: </a:t>
            </a:r>
          </a:p>
          <a:p>
            <a:pPr algn="r"/>
            <a:r>
              <a:rPr lang="en-GB" sz="1750" b="1" i="1" dirty="0">
                <a:solidFill>
                  <a:srgbClr val="FF0000"/>
                </a:solidFill>
                <a:effectLst>
                  <a:outerShdw blurRad="38100" dist="38100" dir="2700000" algn="tl">
                    <a:srgbClr val="000000">
                      <a:alpha val="43137"/>
                    </a:srgbClr>
                  </a:outerShdw>
                </a:effectLst>
                <a:latin typeface="Calibri"/>
              </a:rPr>
              <a:t>Black Skin, White Masks </a:t>
            </a:r>
            <a:r>
              <a:rPr lang="en-GB" sz="1750" b="1" dirty="0">
                <a:solidFill>
                  <a:srgbClr val="FF0000"/>
                </a:solidFill>
                <a:effectLst>
                  <a:outerShdw blurRad="38100" dist="38100" dir="2700000" algn="tl">
                    <a:srgbClr val="000000">
                      <a:alpha val="43137"/>
                    </a:srgbClr>
                  </a:outerShdw>
                </a:effectLst>
                <a:latin typeface="Calibri"/>
              </a:rPr>
              <a:t>(1952 [English translation 1967]) </a:t>
            </a:r>
          </a:p>
          <a:p>
            <a:pPr algn="r"/>
            <a:r>
              <a:rPr lang="en-GB" sz="1750" b="1" i="1" dirty="0">
                <a:solidFill>
                  <a:srgbClr val="FF0000"/>
                </a:solidFill>
                <a:effectLst>
                  <a:outerShdw blurRad="38100" dist="38100" dir="2700000" algn="tl">
                    <a:srgbClr val="000000">
                      <a:alpha val="43137"/>
                    </a:srgbClr>
                  </a:outerShdw>
                </a:effectLst>
                <a:latin typeface="Calibri"/>
              </a:rPr>
              <a:t>A Dying Colonialism </a:t>
            </a:r>
            <a:r>
              <a:rPr lang="en-GB" sz="1750" b="1" dirty="0">
                <a:solidFill>
                  <a:srgbClr val="FF0000"/>
                </a:solidFill>
                <a:effectLst>
                  <a:outerShdw blurRad="38100" dist="38100" dir="2700000" algn="tl">
                    <a:srgbClr val="000000">
                      <a:alpha val="43137"/>
                    </a:srgbClr>
                  </a:outerShdw>
                </a:effectLst>
                <a:latin typeface="Calibri"/>
              </a:rPr>
              <a:t>(1959 [English translation 1965]) </a:t>
            </a:r>
          </a:p>
          <a:p>
            <a:pPr algn="r"/>
            <a:r>
              <a:rPr lang="en-GB" sz="1750" b="1" i="1" dirty="0">
                <a:solidFill>
                  <a:srgbClr val="FF0000"/>
                </a:solidFill>
                <a:effectLst>
                  <a:outerShdw blurRad="38100" dist="38100" dir="2700000" algn="tl">
                    <a:srgbClr val="000000">
                      <a:alpha val="43137"/>
                    </a:srgbClr>
                  </a:outerShdw>
                </a:effectLst>
                <a:latin typeface="Calibri"/>
              </a:rPr>
              <a:t>The Wretched of the Earth </a:t>
            </a:r>
            <a:r>
              <a:rPr lang="en-GB" sz="1750" b="1" dirty="0">
                <a:solidFill>
                  <a:srgbClr val="FF0000"/>
                </a:solidFill>
                <a:effectLst>
                  <a:outerShdw blurRad="38100" dist="38100" dir="2700000" algn="tl">
                    <a:srgbClr val="000000">
                      <a:alpha val="43137"/>
                    </a:srgbClr>
                  </a:outerShdw>
                </a:effectLst>
                <a:latin typeface="Calibri"/>
              </a:rPr>
              <a:t>(1961 [English translation 1963])</a:t>
            </a:r>
            <a:endParaRPr lang="en-GB" sz="1750" b="1" i="1" dirty="0">
              <a:solidFill>
                <a:srgbClr val="FF0000"/>
              </a:solidFill>
              <a:effectLst>
                <a:outerShdw blurRad="38100" dist="38100" dir="2700000" algn="tl">
                  <a:srgbClr val="000000">
                    <a:alpha val="43137"/>
                  </a:srgbClr>
                </a:outerShdw>
              </a:effectLst>
              <a:latin typeface="Calibri"/>
            </a:endParaRPr>
          </a:p>
        </p:txBody>
      </p:sp>
      <p:pic>
        <p:nvPicPr>
          <p:cNvPr id="10242" name="Picture 2"/>
          <p:cNvPicPr>
            <a:picLocks noChangeAspect="1" noChangeArrowheads="1"/>
          </p:cNvPicPr>
          <p:nvPr/>
        </p:nvPicPr>
        <p:blipFill rotWithShape="1">
          <a:blip r:embed="rId3">
            <a:extLst>
              <a:ext uri="{28A0092B-C50C-407E-A947-70E740481C1C}">
                <a14:useLocalDpi xmlns:a14="http://schemas.microsoft.com/office/drawing/2010/main" val="0"/>
              </a:ext>
            </a:extLst>
          </a:blip>
          <a:srcRect b="5039"/>
          <a:stretch/>
        </p:blipFill>
        <p:spPr bwMode="auto">
          <a:xfrm>
            <a:off x="10458450" y="-55254"/>
            <a:ext cx="1733550" cy="226126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0243" name="Picture 3"/>
          <p:cNvPicPr>
            <a:picLocks noChangeAspect="1" noChangeArrowheads="1"/>
          </p:cNvPicPr>
          <p:nvPr/>
        </p:nvPicPr>
        <p:blipFill rotWithShape="1">
          <a:blip r:embed="rId4">
            <a:extLst>
              <a:ext uri="{28A0092B-C50C-407E-A947-70E740481C1C}">
                <a14:useLocalDpi xmlns:a14="http://schemas.microsoft.com/office/drawing/2010/main" val="0"/>
              </a:ext>
            </a:extLst>
          </a:blip>
          <a:srcRect t="1143"/>
          <a:stretch/>
        </p:blipFill>
        <p:spPr bwMode="auto">
          <a:xfrm>
            <a:off x="10836956" y="4425910"/>
            <a:ext cx="1452883" cy="243209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0245" name="Picture 5"/>
          <p:cNvPicPr>
            <a:picLocks noChangeAspect="1" noChangeArrowheads="1"/>
          </p:cNvPicPr>
          <p:nvPr/>
        </p:nvPicPr>
        <p:blipFill rotWithShape="1">
          <a:blip r:embed="rId5">
            <a:extLst>
              <a:ext uri="{28A0092B-C50C-407E-A947-70E740481C1C}">
                <a14:useLocalDpi xmlns:a14="http://schemas.microsoft.com/office/drawing/2010/main" val="0"/>
              </a:ext>
            </a:extLst>
          </a:blip>
          <a:srcRect t="12673"/>
          <a:stretch/>
        </p:blipFill>
        <p:spPr bwMode="auto">
          <a:xfrm>
            <a:off x="10812384" y="2247368"/>
            <a:ext cx="1477455" cy="220798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451080964"/>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extBox 10"/>
          <p:cNvSpPr txBox="1"/>
          <p:nvPr/>
        </p:nvSpPr>
        <p:spPr>
          <a:xfrm>
            <a:off x="1" y="-13894"/>
            <a:ext cx="10423240" cy="6805618"/>
          </a:xfrm>
          <a:prstGeom prst="rect">
            <a:avLst/>
          </a:prstGeom>
          <a:noFill/>
        </p:spPr>
        <p:txBody>
          <a:bodyPr wrap="square" lIns="540000" tIns="360000" rIns="540000" bIns="360000" rtlCol="0">
            <a:spAutoFit/>
          </a:bodyPr>
          <a:lstStyle/>
          <a:p>
            <a:r>
              <a:rPr lang="en-GB" sz="2800" b="1" dirty="0">
                <a:effectLst>
                  <a:outerShdw blurRad="38100" dist="38100" dir="2700000" algn="tl">
                    <a:srgbClr val="000000">
                      <a:alpha val="43137"/>
                    </a:srgbClr>
                  </a:outerShdw>
                </a:effectLst>
                <a:latin typeface="Calibri"/>
              </a:rPr>
              <a:t>Edward Said (1935 –2003)</a:t>
            </a:r>
          </a:p>
          <a:p>
            <a:pPr algn="just"/>
            <a:endParaRPr lang="en-GB" sz="1500" b="1" dirty="0">
              <a:effectLst>
                <a:outerShdw blurRad="38100" dist="38100" dir="2700000" algn="tl">
                  <a:srgbClr val="000000">
                    <a:alpha val="43137"/>
                  </a:srgbClr>
                </a:outerShdw>
              </a:effectLst>
              <a:latin typeface="Calibri"/>
            </a:endParaRPr>
          </a:p>
          <a:p>
            <a:pPr marL="285750" indent="-285750" algn="just">
              <a:buFont typeface="Arial" panose="020B0604020202020204" pitchFamily="34" charset="0"/>
              <a:buChar char="•"/>
            </a:pPr>
            <a:r>
              <a:rPr lang="en-GB" sz="2200" dirty="0">
                <a:latin typeface="Calibri"/>
              </a:rPr>
              <a:t>b. Jerusalem, in Palestine – a British Mandate; son of a Palestinian who had served in US Army in WWI and Palestinian-Lebanese mother</a:t>
            </a:r>
          </a:p>
          <a:p>
            <a:pPr marL="285750" indent="-285750" algn="just">
              <a:buFont typeface="Arial" panose="020B0604020202020204" pitchFamily="34" charset="0"/>
              <a:buChar char="•"/>
            </a:pPr>
            <a:endParaRPr lang="en-GB" sz="2200" dirty="0">
              <a:latin typeface="Calibri"/>
            </a:endParaRPr>
          </a:p>
          <a:p>
            <a:pPr marL="285750" indent="-285750" algn="just">
              <a:buFont typeface="Arial" panose="020B0604020202020204" pitchFamily="34" charset="0"/>
              <a:buChar char="•"/>
            </a:pPr>
            <a:r>
              <a:rPr lang="en-GB" sz="2200" dirty="0">
                <a:latin typeface="Calibri"/>
              </a:rPr>
              <a:t>Childhood divided between Palestine and Egypt (itself a British protectorate); fluent in Arabic (his native tongue) and English</a:t>
            </a:r>
          </a:p>
          <a:p>
            <a:pPr marL="285750" indent="-285750" algn="just">
              <a:buFont typeface="Arial" panose="020B0604020202020204" pitchFamily="34" charset="0"/>
              <a:buChar char="•"/>
            </a:pPr>
            <a:endParaRPr lang="en-GB" sz="2200" dirty="0">
              <a:latin typeface="Calibri"/>
            </a:endParaRPr>
          </a:p>
          <a:p>
            <a:pPr marL="285750" indent="-285750" algn="just">
              <a:buFont typeface="Arial" panose="020B0604020202020204" pitchFamily="34" charset="0"/>
              <a:buChar char="•"/>
            </a:pPr>
            <a:r>
              <a:rPr lang="en-GB" sz="2200" dirty="0">
                <a:latin typeface="Calibri"/>
              </a:rPr>
              <a:t>Educated at elite Victoria College, Cairo, as recalled in his essay ‘Between Worlds’ (</a:t>
            </a:r>
            <a:r>
              <a:rPr lang="en-GB" sz="2200" i="1" dirty="0">
                <a:latin typeface="Calibri"/>
              </a:rPr>
              <a:t>Reflections on Exile</a:t>
            </a:r>
            <a:r>
              <a:rPr lang="en-GB" sz="2200" dirty="0">
                <a:latin typeface="Calibri"/>
              </a:rPr>
              <a:t>, 2000)</a:t>
            </a:r>
          </a:p>
          <a:p>
            <a:pPr marL="285750" indent="-285750" algn="just">
              <a:buFont typeface="Arial" panose="020B0604020202020204" pitchFamily="34" charset="0"/>
              <a:buChar char="•"/>
            </a:pPr>
            <a:endParaRPr lang="en-GB" sz="2200" dirty="0">
              <a:latin typeface="Calibri"/>
            </a:endParaRPr>
          </a:p>
          <a:p>
            <a:pPr marL="285750" indent="-285750" algn="just">
              <a:buFont typeface="Arial" panose="020B0604020202020204" pitchFamily="34" charset="0"/>
              <a:buChar char="•"/>
            </a:pPr>
            <a:r>
              <a:rPr lang="en-GB" sz="2200" i="1" dirty="0">
                <a:latin typeface="Calibri"/>
              </a:rPr>
              <a:t>Orientalism </a:t>
            </a:r>
            <a:r>
              <a:rPr lang="en-GB" sz="2200" dirty="0">
                <a:latin typeface="Calibri"/>
              </a:rPr>
              <a:t>(1977) studied the influence of colonialism on the development of orientalism as:</a:t>
            </a:r>
          </a:p>
          <a:p>
            <a:pPr algn="just"/>
            <a:r>
              <a:rPr lang="en-GB" sz="2200" dirty="0">
                <a:latin typeface="Calibri"/>
              </a:rPr>
              <a:t> </a:t>
            </a:r>
          </a:p>
          <a:p>
            <a:pPr marL="914400" lvl="1" indent="-457200" algn="just">
              <a:buAutoNum type="arabicParenR"/>
            </a:pPr>
            <a:r>
              <a:rPr lang="en-US" sz="2200" dirty="0">
                <a:latin typeface="Calibri"/>
              </a:rPr>
              <a:t>an academic tradition or field;</a:t>
            </a:r>
          </a:p>
          <a:p>
            <a:pPr marL="914400" lvl="1" indent="-457200" algn="just">
              <a:buAutoNum type="arabicParenR"/>
            </a:pPr>
            <a:r>
              <a:rPr lang="en-US" sz="2200" dirty="0">
                <a:latin typeface="Calibri"/>
              </a:rPr>
              <a:t>a worldview, representation contrasting 'the Orient' and 'the Occident’</a:t>
            </a:r>
          </a:p>
          <a:p>
            <a:pPr marL="914400" lvl="1" indent="-457200" algn="just">
              <a:buAutoNum type="arabicParenR"/>
            </a:pPr>
            <a:r>
              <a:rPr lang="en-US" sz="2200" dirty="0">
                <a:latin typeface="Calibri"/>
              </a:rPr>
              <a:t>as a powerful political instrument of domination.</a:t>
            </a:r>
            <a:endParaRPr lang="en-GB" sz="2200" dirty="0">
              <a:latin typeface="Calibri"/>
            </a:endParaRPr>
          </a:p>
          <a:p>
            <a:pPr algn="just"/>
            <a:endParaRPr lang="en-GB" sz="2200" i="1" dirty="0">
              <a:latin typeface="Calibri"/>
            </a:endParaRPr>
          </a:p>
        </p:txBody>
      </p:sp>
      <p:pic>
        <p:nvPicPr>
          <p:cNvPr id="5"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0423241" y="2977469"/>
            <a:ext cx="1768759" cy="274562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6" name="Picture 5" descr="Edward Said.jpg"/>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0423240" y="704286"/>
            <a:ext cx="1768759" cy="227318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30517561"/>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129E688B-660F-4AAC-8F39-AFB55BF6A793}"/>
              </a:ext>
            </a:extLst>
          </p:cNvPr>
          <p:cNvSpPr>
            <a:spLocks noGrp="1"/>
          </p:cNvSpPr>
          <p:nvPr>
            <p:ph type="title"/>
          </p:nvPr>
        </p:nvSpPr>
        <p:spPr/>
        <p:txBody>
          <a:bodyPr/>
          <a:lstStyle/>
          <a:p>
            <a:pPr algn="ctr"/>
            <a:r>
              <a:rPr lang="en-GB" sz="4400" b="1" dirty="0">
                <a:solidFill>
                  <a:srgbClr val="FFFF00"/>
                </a:solidFill>
                <a:effectLst>
                  <a:outerShdw blurRad="38100" dist="38100" dir="2700000" algn="tl">
                    <a:srgbClr val="000000">
                      <a:alpha val="43137"/>
                    </a:srgbClr>
                  </a:outerShdw>
                </a:effectLst>
                <a:latin typeface="Calibri"/>
              </a:rPr>
              <a:t>Postcolonialism as Cultural Condition</a:t>
            </a:r>
            <a:endParaRPr lang="en-GB" b="1" i="1" dirty="0">
              <a:solidFill>
                <a:srgbClr val="FFFF00"/>
              </a:solidFill>
              <a:latin typeface="Calibri"/>
            </a:endParaRPr>
          </a:p>
        </p:txBody>
      </p:sp>
      <p:sp>
        <p:nvSpPr>
          <p:cNvPr id="6" name="Content Placeholder 5">
            <a:extLst>
              <a:ext uri="{FF2B5EF4-FFF2-40B4-BE49-F238E27FC236}">
                <a16:creationId xmlns:a16="http://schemas.microsoft.com/office/drawing/2014/main" id="{23EACA71-999F-4605-8BDD-B5913507F4CE}"/>
              </a:ext>
            </a:extLst>
          </p:cNvPr>
          <p:cNvSpPr>
            <a:spLocks noGrp="1"/>
          </p:cNvSpPr>
          <p:nvPr>
            <p:ph idx="1"/>
          </p:nvPr>
        </p:nvSpPr>
        <p:spPr/>
        <p:txBody>
          <a:bodyPr/>
          <a:lstStyle/>
          <a:p>
            <a:r>
              <a:rPr lang="en-GB" dirty="0"/>
              <a:t>How applicable might Fanon, Said et al’s ideas be in a Welsh context?</a:t>
            </a:r>
          </a:p>
        </p:txBody>
      </p:sp>
    </p:spTree>
    <p:extLst>
      <p:ext uri="{BB962C8B-B14F-4D97-AF65-F5344CB8AC3E}">
        <p14:creationId xmlns:p14="http://schemas.microsoft.com/office/powerpoint/2010/main" val="2899787245"/>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extBox 10"/>
          <p:cNvSpPr txBox="1"/>
          <p:nvPr/>
        </p:nvSpPr>
        <p:spPr>
          <a:xfrm>
            <a:off x="0" y="0"/>
            <a:ext cx="9865718" cy="6143899"/>
          </a:xfrm>
          <a:prstGeom prst="rect">
            <a:avLst/>
          </a:prstGeom>
          <a:noFill/>
        </p:spPr>
        <p:txBody>
          <a:bodyPr wrap="square" lIns="540000" tIns="360000" rIns="540000" bIns="360000" rtlCol="0">
            <a:spAutoFit/>
          </a:bodyPr>
          <a:lstStyle/>
          <a:p>
            <a:pPr algn="ctr"/>
            <a:r>
              <a:rPr lang="en-GB" sz="2200" b="1" dirty="0">
                <a:solidFill>
                  <a:srgbClr val="7030A0"/>
                </a:solidFill>
                <a:effectLst>
                  <a:outerShdw blurRad="38100" dist="38100" dir="2700000" algn="tl">
                    <a:srgbClr val="000000">
                      <a:alpha val="43137"/>
                    </a:srgbClr>
                  </a:outerShdw>
                </a:effectLst>
                <a:latin typeface="Calibri"/>
              </a:rPr>
              <a:t>Frantz Fanon on Language:</a:t>
            </a:r>
          </a:p>
          <a:p>
            <a:pPr algn="ctr"/>
            <a:r>
              <a:rPr lang="en-GB" sz="2200" b="1" dirty="0">
                <a:solidFill>
                  <a:srgbClr val="7030A0"/>
                </a:solidFill>
                <a:effectLst>
                  <a:outerShdw blurRad="38100" dist="38100" dir="2700000" algn="tl">
                    <a:srgbClr val="000000">
                      <a:alpha val="43137"/>
                    </a:srgbClr>
                  </a:outerShdw>
                </a:effectLst>
                <a:latin typeface="Calibri"/>
              </a:rPr>
              <a:t> Quotes from </a:t>
            </a:r>
            <a:r>
              <a:rPr lang="en-GB" sz="2200" b="1" i="1" dirty="0">
                <a:solidFill>
                  <a:srgbClr val="7030A0"/>
                </a:solidFill>
                <a:effectLst>
                  <a:outerShdw blurRad="38100" dist="38100" dir="2700000" algn="tl">
                    <a:srgbClr val="000000">
                      <a:alpha val="43137"/>
                    </a:srgbClr>
                  </a:outerShdw>
                </a:effectLst>
                <a:latin typeface="Calibri"/>
              </a:rPr>
              <a:t>Black Skin, White Masks </a:t>
            </a:r>
            <a:r>
              <a:rPr lang="en-GB" sz="2200" b="1" dirty="0">
                <a:solidFill>
                  <a:srgbClr val="7030A0"/>
                </a:solidFill>
                <a:effectLst>
                  <a:outerShdw blurRad="38100" dist="38100" dir="2700000" algn="tl">
                    <a:srgbClr val="000000">
                      <a:alpha val="43137"/>
                    </a:srgbClr>
                  </a:outerShdw>
                </a:effectLst>
                <a:latin typeface="Calibri"/>
              </a:rPr>
              <a:t>(1952)</a:t>
            </a:r>
            <a:endParaRPr lang="en-GB" sz="2200" b="1" i="1" dirty="0">
              <a:solidFill>
                <a:srgbClr val="7030A0"/>
              </a:solidFill>
              <a:effectLst>
                <a:outerShdw blurRad="38100" dist="38100" dir="2700000" algn="tl">
                  <a:srgbClr val="000000">
                    <a:alpha val="43137"/>
                  </a:srgbClr>
                </a:outerShdw>
              </a:effectLst>
              <a:latin typeface="Calibri"/>
            </a:endParaRPr>
          </a:p>
          <a:p>
            <a:pPr algn="ctr"/>
            <a:endParaRPr lang="en-GB" sz="2200" b="1" dirty="0">
              <a:effectLst>
                <a:outerShdw blurRad="38100" dist="38100" dir="2700000" algn="tl">
                  <a:srgbClr val="000000">
                    <a:alpha val="43137"/>
                  </a:srgbClr>
                </a:outerShdw>
              </a:effectLst>
              <a:latin typeface="Calibri"/>
            </a:endParaRPr>
          </a:p>
          <a:p>
            <a:pPr algn="just"/>
            <a:r>
              <a:rPr lang="en-GB" sz="2200" i="1" dirty="0">
                <a:latin typeface="Calibri"/>
              </a:rPr>
              <a:t>“</a:t>
            </a:r>
            <a:r>
              <a:rPr lang="en-GB" sz="2200" dirty="0">
                <a:latin typeface="Calibri"/>
              </a:rPr>
              <a:t>I ascribe a basic importance to the phenomenon of language … </a:t>
            </a:r>
            <a:r>
              <a:rPr lang="en-GB" sz="2200" b="1" dirty="0">
                <a:latin typeface="Calibri"/>
              </a:rPr>
              <a:t>To </a:t>
            </a:r>
            <a:r>
              <a:rPr lang="en-GB" sz="2200" b="1" u="sng" dirty="0">
                <a:effectLst>
                  <a:outerShdw blurRad="38100" dist="38100" dir="2700000" algn="tl">
                    <a:srgbClr val="000000">
                      <a:alpha val="43137"/>
                    </a:srgbClr>
                  </a:outerShdw>
                </a:effectLst>
                <a:latin typeface="Calibri"/>
              </a:rPr>
              <a:t>speak</a:t>
            </a:r>
            <a:r>
              <a:rPr lang="en-GB" sz="2200" b="1" dirty="0">
                <a:effectLst>
                  <a:outerShdw blurRad="38100" dist="38100" dir="2700000" algn="tl">
                    <a:srgbClr val="000000">
                      <a:alpha val="43137"/>
                    </a:srgbClr>
                  </a:outerShdw>
                </a:effectLst>
                <a:latin typeface="Calibri"/>
              </a:rPr>
              <a:t> </a:t>
            </a:r>
            <a:r>
              <a:rPr lang="en-GB" sz="2200" b="1" dirty="0">
                <a:latin typeface="Calibri"/>
              </a:rPr>
              <a:t>means to be in a position to use a certain syntax, to grasp the morphology of this or that language, but it means above all to </a:t>
            </a:r>
            <a:r>
              <a:rPr lang="en-GB" sz="2200" b="1" dirty="0">
                <a:solidFill>
                  <a:srgbClr val="FF0000"/>
                </a:solidFill>
                <a:latin typeface="Calibri"/>
              </a:rPr>
              <a:t>assume a culture, to support the weight of a civilization</a:t>
            </a:r>
            <a:r>
              <a:rPr lang="en-GB" sz="2200" dirty="0">
                <a:solidFill>
                  <a:prstClr val="white"/>
                </a:solidFill>
                <a:latin typeface="Calibri"/>
              </a:rPr>
              <a:t>.”</a:t>
            </a:r>
          </a:p>
          <a:p>
            <a:pPr algn="just"/>
            <a:endParaRPr lang="en-GB" sz="2200" dirty="0">
              <a:solidFill>
                <a:prstClr val="white"/>
              </a:solidFill>
              <a:latin typeface="Calibri"/>
            </a:endParaRPr>
          </a:p>
          <a:p>
            <a:pPr algn="just"/>
            <a:r>
              <a:rPr lang="en-GB" sz="2200" dirty="0">
                <a:solidFill>
                  <a:srgbClr val="00B0F0"/>
                </a:solidFill>
                <a:latin typeface="Calibri"/>
              </a:rPr>
              <a:t>“</a:t>
            </a:r>
            <a:r>
              <a:rPr lang="en-GB" sz="2200" b="1" dirty="0">
                <a:solidFill>
                  <a:srgbClr val="00B0F0"/>
                </a:solidFill>
                <a:latin typeface="Calibri"/>
              </a:rPr>
              <a:t>A man who has a language possesses the world expressed and implied by that language</a:t>
            </a:r>
            <a:r>
              <a:rPr lang="en-GB" sz="2200" dirty="0">
                <a:solidFill>
                  <a:srgbClr val="00B0F0"/>
                </a:solidFill>
                <a:latin typeface="Calibri"/>
              </a:rPr>
              <a:t>. </a:t>
            </a:r>
            <a:r>
              <a:rPr lang="en-GB" sz="2200" b="1" dirty="0">
                <a:solidFill>
                  <a:srgbClr val="FF0000"/>
                </a:solidFill>
                <a:latin typeface="Calibri"/>
              </a:rPr>
              <a:t>Mastery of language affords remarkable power.</a:t>
            </a:r>
            <a:r>
              <a:rPr lang="en-GB" sz="2200" dirty="0">
                <a:solidFill>
                  <a:srgbClr val="00B0F0"/>
                </a:solidFill>
                <a:latin typeface="Calibri"/>
              </a:rPr>
              <a:t>”</a:t>
            </a:r>
            <a:endParaRPr lang="en-GB" sz="2200" b="1" dirty="0">
              <a:solidFill>
                <a:srgbClr val="00B0F0"/>
              </a:solidFill>
              <a:latin typeface="Calibri"/>
            </a:endParaRPr>
          </a:p>
          <a:p>
            <a:pPr algn="just"/>
            <a:endParaRPr lang="en-GB" sz="2200" dirty="0">
              <a:solidFill>
                <a:prstClr val="white"/>
              </a:solidFill>
              <a:latin typeface="Calibri"/>
            </a:endParaRPr>
          </a:p>
          <a:p>
            <a:pPr algn="just"/>
            <a:r>
              <a:rPr lang="en-GB" sz="2200" dirty="0">
                <a:latin typeface="Calibri"/>
              </a:rPr>
              <a:t>“… In the Antilles [i.e. the Caribbean archipelago] … the language spoken officially is French; teachers keep a close watch over the children to make sure they do not use Creole.”</a:t>
            </a:r>
          </a:p>
          <a:p>
            <a:pPr algn="just"/>
            <a:endParaRPr lang="en-GB" sz="2200" dirty="0">
              <a:latin typeface="Calibri"/>
            </a:endParaRPr>
          </a:p>
          <a:p>
            <a:pPr algn="just"/>
            <a:r>
              <a:rPr lang="en-GB" sz="2200" dirty="0">
                <a:latin typeface="Calibri"/>
              </a:rPr>
              <a:t>“To speak a language is to take on a world, a culture.”</a:t>
            </a:r>
          </a:p>
        </p:txBody>
      </p:sp>
      <p:pic>
        <p:nvPicPr>
          <p:cNvPr id="3" name="Picture 2">
            <a:extLst>
              <a:ext uri="{FF2B5EF4-FFF2-40B4-BE49-F238E27FC236}">
                <a16:creationId xmlns:a16="http://schemas.microsoft.com/office/drawing/2014/main" id="{E0891B3C-CA65-4665-B717-79C619683EEF}"/>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b="5039"/>
          <a:stretch/>
        </p:blipFill>
        <p:spPr bwMode="auto">
          <a:xfrm>
            <a:off x="9865718" y="-55255"/>
            <a:ext cx="2326282" cy="3034429"/>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4" name="Picture 3">
            <a:extLst>
              <a:ext uri="{FF2B5EF4-FFF2-40B4-BE49-F238E27FC236}">
                <a16:creationId xmlns:a16="http://schemas.microsoft.com/office/drawing/2014/main" id="{4BC5C6D7-4967-469B-84EF-3EEF86CF3757}"/>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t="1143"/>
          <a:stretch/>
        </p:blipFill>
        <p:spPr bwMode="auto">
          <a:xfrm>
            <a:off x="10147374" y="3429000"/>
            <a:ext cx="2044626" cy="342265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025511778"/>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extBox 10"/>
          <p:cNvSpPr txBox="1"/>
          <p:nvPr/>
        </p:nvSpPr>
        <p:spPr>
          <a:xfrm>
            <a:off x="0" y="-13894"/>
            <a:ext cx="9877141" cy="6851785"/>
          </a:xfrm>
          <a:prstGeom prst="rect">
            <a:avLst/>
          </a:prstGeom>
          <a:noFill/>
        </p:spPr>
        <p:txBody>
          <a:bodyPr wrap="square" lIns="540000" tIns="360000" rIns="540000" bIns="360000" rtlCol="0">
            <a:spAutoFit/>
          </a:bodyPr>
          <a:lstStyle/>
          <a:p>
            <a:pPr algn="ctr"/>
            <a:r>
              <a:rPr lang="en-GB" sz="2200" b="1" dirty="0">
                <a:solidFill>
                  <a:srgbClr val="7030A0"/>
                </a:solidFill>
                <a:effectLst>
                  <a:outerShdw blurRad="38100" dist="38100" dir="2700000" algn="tl">
                    <a:srgbClr val="000000">
                      <a:alpha val="43137"/>
                    </a:srgbClr>
                  </a:outerShdw>
                </a:effectLst>
                <a:latin typeface="Calibri"/>
              </a:rPr>
              <a:t>Edward Said on Language</a:t>
            </a:r>
          </a:p>
          <a:p>
            <a:pPr marL="285750" indent="-285750" algn="just">
              <a:buFont typeface="Arial" panose="020B0604020202020204" pitchFamily="34" charset="0"/>
              <a:buChar char="•"/>
            </a:pPr>
            <a:endParaRPr lang="en-GB" sz="2200" dirty="0">
              <a:solidFill>
                <a:srgbClr val="7030A0"/>
              </a:solidFill>
              <a:latin typeface="Calibri"/>
            </a:endParaRPr>
          </a:p>
          <a:p>
            <a:pPr algn="just"/>
            <a:r>
              <a:rPr lang="en-GB" sz="2400" dirty="0">
                <a:latin typeface="Calibri"/>
              </a:rPr>
              <a:t>“The moment one became a student at VC, one was given the student handbook, a series of regulations governing every aspect of school life … The school’s first rule, emblazoned on the opening page of the handbook, read: </a:t>
            </a:r>
            <a:r>
              <a:rPr lang="en-GB" sz="2400" dirty="0">
                <a:solidFill>
                  <a:srgbClr val="FFFF00"/>
                </a:solidFill>
                <a:latin typeface="Calibri"/>
              </a:rPr>
              <a:t>‘</a:t>
            </a:r>
            <a:r>
              <a:rPr lang="en-GB" sz="2400" b="1" dirty="0">
                <a:solidFill>
                  <a:srgbClr val="FFFF00"/>
                </a:solidFill>
                <a:latin typeface="Calibri"/>
              </a:rPr>
              <a:t>English is the language of the school; students caught speaking any other language will be punished</a:t>
            </a:r>
            <a:r>
              <a:rPr lang="en-GB" sz="2400" dirty="0">
                <a:solidFill>
                  <a:srgbClr val="FFFF00"/>
                </a:solidFill>
                <a:latin typeface="Calibri"/>
              </a:rPr>
              <a:t>.’ </a:t>
            </a:r>
            <a:r>
              <a:rPr lang="en-GB" sz="2400" dirty="0">
                <a:latin typeface="Calibri"/>
              </a:rPr>
              <a:t>Yet, there were no native speakers of English among the students. Whereas the masters were all British, we were a motley crew of Arabs of various kinds, Armenians, Greeks, Italians, Jews, and Turks, each of whom had a native language that the school had explicitly outlawed. Yet all, or nearly all, of us spoke Arabic and so we were able to take refuge in a common language, in defiance of what we perceived as an unjust colonial stricture.”</a:t>
            </a:r>
          </a:p>
          <a:p>
            <a:pPr marL="342900" indent="-342900" algn="r">
              <a:buFontTx/>
              <a:buChar char="-"/>
            </a:pPr>
            <a:r>
              <a:rPr lang="en-GB" sz="2200" dirty="0">
                <a:effectLst>
                  <a:outerShdw blurRad="38100" dist="38100" dir="2700000" algn="tl">
                    <a:srgbClr val="000000">
                      <a:alpha val="43137"/>
                    </a:srgbClr>
                  </a:outerShdw>
                </a:effectLst>
                <a:latin typeface="Calibri"/>
              </a:rPr>
              <a:t>Said, </a:t>
            </a:r>
            <a:r>
              <a:rPr lang="en-GB" sz="2200" dirty="0">
                <a:latin typeface="Calibri"/>
              </a:rPr>
              <a:t>‘Between Worlds,’ </a:t>
            </a:r>
            <a:r>
              <a:rPr lang="en-GB" sz="2200" i="1" dirty="0">
                <a:latin typeface="Calibri"/>
              </a:rPr>
              <a:t>Reflections on Exile</a:t>
            </a:r>
            <a:r>
              <a:rPr lang="en-GB" sz="2200" dirty="0">
                <a:latin typeface="Calibri"/>
              </a:rPr>
              <a:t> (2000) </a:t>
            </a:r>
          </a:p>
          <a:p>
            <a:pPr marL="342900" indent="-342900" algn="just">
              <a:buFontTx/>
              <a:buChar char="-"/>
            </a:pPr>
            <a:endParaRPr lang="en-GB" sz="2200" dirty="0">
              <a:solidFill>
                <a:prstClr val="white"/>
              </a:solidFill>
              <a:latin typeface="Calibri"/>
            </a:endParaRPr>
          </a:p>
          <a:p>
            <a:pPr algn="just"/>
            <a:endParaRPr lang="en-GB" sz="2200" dirty="0">
              <a:solidFill>
                <a:prstClr val="white"/>
              </a:solidFill>
              <a:latin typeface="Calibri"/>
            </a:endParaRPr>
          </a:p>
        </p:txBody>
      </p:sp>
      <p:pic>
        <p:nvPicPr>
          <p:cNvPr id="11266"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877142" y="2945682"/>
            <a:ext cx="1768759" cy="274562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1269" name="Picture 5" descr="Edward Said.jpg"/>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9877142" y="526486"/>
            <a:ext cx="1768759" cy="227318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69801953"/>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37BB04-3924-4415-8E7C-4D6B3F2A8CB6}"/>
              </a:ext>
            </a:extLst>
          </p:cNvPr>
          <p:cNvSpPr>
            <a:spLocks noGrp="1"/>
          </p:cNvSpPr>
          <p:nvPr>
            <p:ph type="title"/>
          </p:nvPr>
        </p:nvSpPr>
        <p:spPr/>
        <p:txBody>
          <a:bodyPr/>
          <a:lstStyle/>
          <a:p>
            <a:r>
              <a:rPr lang="en-US" dirty="0">
                <a:solidFill>
                  <a:srgbClr val="92D050"/>
                </a:solidFill>
              </a:rPr>
              <a:t>Part Two: Wales and British Imperialism</a:t>
            </a:r>
            <a:endParaRPr lang="en-GB" dirty="0"/>
          </a:p>
        </p:txBody>
      </p:sp>
      <p:sp>
        <p:nvSpPr>
          <p:cNvPr id="3" name="Content Placeholder 2">
            <a:extLst>
              <a:ext uri="{FF2B5EF4-FFF2-40B4-BE49-F238E27FC236}">
                <a16:creationId xmlns:a16="http://schemas.microsoft.com/office/drawing/2014/main" id="{F70E02C8-DE12-4639-BC25-2A0EA0D46B5F}"/>
              </a:ext>
            </a:extLst>
          </p:cNvPr>
          <p:cNvSpPr>
            <a:spLocks noGrp="1"/>
          </p:cNvSpPr>
          <p:nvPr>
            <p:ph idx="1"/>
          </p:nvPr>
        </p:nvSpPr>
        <p:spPr>
          <a:xfrm>
            <a:off x="838200" y="1825625"/>
            <a:ext cx="7371735" cy="4351338"/>
          </a:xfrm>
        </p:spPr>
        <p:txBody>
          <a:bodyPr>
            <a:normAutofit fontScale="92500" lnSpcReduction="10000"/>
          </a:bodyPr>
          <a:lstStyle/>
          <a:p>
            <a:pPr algn="l"/>
            <a:r>
              <a:rPr lang="en-US" sz="2400" b="0" i="0" dirty="0">
                <a:effectLst/>
                <a:latin typeface="-apple-system"/>
              </a:rPr>
              <a:t>Chris Evans, ‘Was Wales Opposed to the Slave Trade?’ </a:t>
            </a:r>
          </a:p>
          <a:p>
            <a:pPr algn="l"/>
            <a:r>
              <a:rPr lang="en-US" sz="2400" b="0" i="0" dirty="0">
                <a:effectLst/>
                <a:latin typeface="-apple-system"/>
              </a:rPr>
              <a:t>HV Bowen, ‘Did Wales Help to Build the Empire?’</a:t>
            </a:r>
          </a:p>
          <a:p>
            <a:pPr algn="l"/>
            <a:r>
              <a:rPr lang="en-US" sz="2400" b="0" i="0" dirty="0">
                <a:effectLst/>
                <a:latin typeface="-apple-system"/>
              </a:rPr>
              <a:t>Gethin Matthews, ‘The Irish are Everywhere: Where are the Welsh?’</a:t>
            </a:r>
          </a:p>
          <a:p>
            <a:pPr algn="l"/>
            <a:r>
              <a:rPr lang="en-US" sz="2400" b="0" i="0" dirty="0">
                <a:effectLst/>
                <a:latin typeface="-apple-system"/>
              </a:rPr>
              <a:t>in </a:t>
            </a:r>
            <a:r>
              <a:rPr lang="en-US" sz="2400" b="0" i="1" dirty="0">
                <a:effectLst/>
                <a:latin typeface="-apple-system"/>
              </a:rPr>
              <a:t>A New History of Wales: Myths and Realities in Welsh History </a:t>
            </a:r>
            <a:r>
              <a:rPr lang="en-US" sz="2400" b="0" i="0" dirty="0">
                <a:effectLst/>
                <a:latin typeface="-apple-system"/>
              </a:rPr>
              <a:t>ed. by Bowen (Llandysul: Gomer Press, 2011), pp. 106–127</a:t>
            </a:r>
          </a:p>
          <a:p>
            <a:pPr marL="0" indent="0">
              <a:buNone/>
            </a:pPr>
            <a:endParaRPr lang="en-US" sz="3600" dirty="0"/>
          </a:p>
          <a:p>
            <a:r>
              <a:rPr lang="en-US" sz="3600" dirty="0">
                <a:solidFill>
                  <a:srgbClr val="FFFF00"/>
                </a:solidFill>
              </a:rPr>
              <a:t>In what ways were Wales, and the Welsh, participants in British imperialism?</a:t>
            </a:r>
            <a:endParaRPr lang="en-GB" sz="3600" dirty="0">
              <a:solidFill>
                <a:srgbClr val="FFFF00"/>
              </a:solidFill>
            </a:endParaRPr>
          </a:p>
        </p:txBody>
      </p:sp>
      <p:pic>
        <p:nvPicPr>
          <p:cNvPr id="5" name="Picture 4">
            <a:extLst>
              <a:ext uri="{FF2B5EF4-FFF2-40B4-BE49-F238E27FC236}">
                <a16:creationId xmlns:a16="http://schemas.microsoft.com/office/drawing/2014/main" id="{71A08023-7953-4082-AA9C-05F8775A3D5C}"/>
              </a:ext>
            </a:extLst>
          </p:cNvPr>
          <p:cNvPicPr>
            <a:picLocks noChangeAspect="1"/>
          </p:cNvPicPr>
          <p:nvPr/>
        </p:nvPicPr>
        <p:blipFill>
          <a:blip r:embed="rId2"/>
          <a:stretch>
            <a:fillRect/>
          </a:stretch>
        </p:blipFill>
        <p:spPr>
          <a:xfrm>
            <a:off x="8827171" y="1414463"/>
            <a:ext cx="3248025" cy="4762500"/>
          </a:xfrm>
          <a:prstGeom prst="rect">
            <a:avLst/>
          </a:prstGeom>
        </p:spPr>
      </p:pic>
    </p:spTree>
    <p:extLst>
      <p:ext uri="{BB962C8B-B14F-4D97-AF65-F5344CB8AC3E}">
        <p14:creationId xmlns:p14="http://schemas.microsoft.com/office/powerpoint/2010/main" val="3408684318"/>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37BB04-3924-4415-8E7C-4D6B3F2A8CB6}"/>
              </a:ext>
            </a:extLst>
          </p:cNvPr>
          <p:cNvSpPr>
            <a:spLocks noGrp="1"/>
          </p:cNvSpPr>
          <p:nvPr>
            <p:ph type="title"/>
          </p:nvPr>
        </p:nvSpPr>
        <p:spPr/>
        <p:txBody>
          <a:bodyPr/>
          <a:lstStyle/>
          <a:p>
            <a:r>
              <a:rPr lang="en-US" dirty="0">
                <a:solidFill>
                  <a:srgbClr val="92D050"/>
                </a:solidFill>
              </a:rPr>
              <a:t>Part Two: Wales and British Imperialism</a:t>
            </a:r>
            <a:endParaRPr lang="en-GB" dirty="0"/>
          </a:p>
        </p:txBody>
      </p:sp>
      <p:sp>
        <p:nvSpPr>
          <p:cNvPr id="3" name="Content Placeholder 2">
            <a:extLst>
              <a:ext uri="{FF2B5EF4-FFF2-40B4-BE49-F238E27FC236}">
                <a16:creationId xmlns:a16="http://schemas.microsoft.com/office/drawing/2014/main" id="{F70E02C8-DE12-4639-BC25-2A0EA0D46B5F}"/>
              </a:ext>
            </a:extLst>
          </p:cNvPr>
          <p:cNvSpPr>
            <a:spLocks noGrp="1"/>
          </p:cNvSpPr>
          <p:nvPr>
            <p:ph idx="1"/>
          </p:nvPr>
        </p:nvSpPr>
        <p:spPr/>
        <p:txBody>
          <a:bodyPr>
            <a:normAutofit/>
          </a:bodyPr>
          <a:lstStyle/>
          <a:p>
            <a:pPr marL="0" indent="0">
              <a:buNone/>
            </a:pPr>
            <a:r>
              <a:rPr lang="en-US" sz="3600" dirty="0"/>
              <a:t>Price concedes: “There can certainly be no doubt that that the Welsh enthusiastically embraced imperialism. Though less prominent than the Scots, the Welsh were well represented among the military and civilian ranks of Imperial Britain.”</a:t>
            </a:r>
          </a:p>
          <a:p>
            <a:pPr marL="0" indent="0">
              <a:buNone/>
            </a:pPr>
            <a:endParaRPr lang="en-US" sz="3600" dirty="0"/>
          </a:p>
          <a:p>
            <a:r>
              <a:rPr lang="en-US" sz="3600" dirty="0">
                <a:solidFill>
                  <a:srgbClr val="FFFF00"/>
                </a:solidFill>
              </a:rPr>
              <a:t>In what ways were Wales, and the Welsh, participants in British imperialism?</a:t>
            </a:r>
            <a:endParaRPr lang="en-GB" sz="3600" dirty="0">
              <a:solidFill>
                <a:srgbClr val="FFFF00"/>
              </a:solidFill>
            </a:endParaRPr>
          </a:p>
        </p:txBody>
      </p:sp>
    </p:spTree>
    <p:extLst>
      <p:ext uri="{BB962C8B-B14F-4D97-AF65-F5344CB8AC3E}">
        <p14:creationId xmlns:p14="http://schemas.microsoft.com/office/powerpoint/2010/main" val="3264480047"/>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232A66-F7C1-45C8-BFEB-1ADB836CB8A2}"/>
              </a:ext>
            </a:extLst>
          </p:cNvPr>
          <p:cNvSpPr>
            <a:spLocks noGrp="1"/>
          </p:cNvSpPr>
          <p:nvPr>
            <p:ph type="title"/>
          </p:nvPr>
        </p:nvSpPr>
        <p:spPr/>
        <p:txBody>
          <a:bodyPr/>
          <a:lstStyle/>
          <a:p>
            <a:r>
              <a:rPr lang="en-GB" dirty="0">
                <a:solidFill>
                  <a:srgbClr val="FFFF00"/>
                </a:solidFill>
              </a:rPr>
              <a:t>John Dee and Empire</a:t>
            </a:r>
          </a:p>
        </p:txBody>
      </p:sp>
      <p:sp>
        <p:nvSpPr>
          <p:cNvPr id="3" name="Content Placeholder 2">
            <a:extLst>
              <a:ext uri="{FF2B5EF4-FFF2-40B4-BE49-F238E27FC236}">
                <a16:creationId xmlns:a16="http://schemas.microsoft.com/office/drawing/2014/main" id="{447ADBB6-79F3-4463-BE1A-CD5225C9D8A8}"/>
              </a:ext>
            </a:extLst>
          </p:cNvPr>
          <p:cNvSpPr>
            <a:spLocks noGrp="1"/>
          </p:cNvSpPr>
          <p:nvPr>
            <p:ph idx="1"/>
          </p:nvPr>
        </p:nvSpPr>
        <p:spPr>
          <a:xfrm>
            <a:off x="838200" y="1825625"/>
            <a:ext cx="8020665" cy="4351338"/>
          </a:xfrm>
        </p:spPr>
        <p:txBody>
          <a:bodyPr/>
          <a:lstStyle/>
          <a:p>
            <a:pPr marL="0" indent="0">
              <a:buNone/>
            </a:pPr>
            <a:r>
              <a:rPr lang="en-US" sz="3200" dirty="0"/>
              <a:t>“It was a London-Welshman [John Dee], a Welsh patriot acutely conscious of his Welshness, who seems to have invented the expression British Empire.”</a:t>
            </a:r>
          </a:p>
          <a:p>
            <a:pPr algn="r">
              <a:buFontTx/>
              <a:buChar char="-"/>
            </a:pPr>
            <a:r>
              <a:rPr lang="en-US" sz="2000" dirty="0"/>
              <a:t>Gwyn A Williams, ‘Welsh Wizard And British Empire: Dr John Dee And A Welsh Identity,’ in </a:t>
            </a:r>
            <a:r>
              <a:rPr lang="en-US" sz="2000" i="1" dirty="0"/>
              <a:t>The Welsh and their History </a:t>
            </a:r>
            <a:r>
              <a:rPr lang="en-US" sz="2000" dirty="0"/>
              <a:t>(London: </a:t>
            </a:r>
            <a:r>
              <a:rPr lang="en-GB" sz="2000" dirty="0"/>
              <a:t>Croom Helm, 1982), p. 16</a:t>
            </a:r>
          </a:p>
          <a:p>
            <a:pPr marL="0" indent="0">
              <a:buNone/>
            </a:pPr>
            <a:endParaRPr lang="en-GB" dirty="0"/>
          </a:p>
        </p:txBody>
      </p:sp>
      <p:pic>
        <p:nvPicPr>
          <p:cNvPr id="2050" name="Picture 2" descr="John Dee | English mathematician | Britannica">
            <a:extLst>
              <a:ext uri="{FF2B5EF4-FFF2-40B4-BE49-F238E27FC236}">
                <a16:creationId xmlns:a16="http://schemas.microsoft.com/office/drawing/2014/main" id="{37165CE9-E554-43C2-B6C4-5CF8672DD60E}"/>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9302355" y="359948"/>
            <a:ext cx="2764124" cy="4223918"/>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4">
            <a:extLst>
              <a:ext uri="{FF2B5EF4-FFF2-40B4-BE49-F238E27FC236}">
                <a16:creationId xmlns:a16="http://schemas.microsoft.com/office/drawing/2014/main" id="{D8E9D600-C587-43B7-8978-9151175E24F8}"/>
              </a:ext>
            </a:extLst>
          </p:cNvPr>
          <p:cNvPicPr>
            <a:picLocks noChangeAspect="1"/>
          </p:cNvPicPr>
          <p:nvPr/>
        </p:nvPicPr>
        <p:blipFill>
          <a:blip r:embed="rId3"/>
          <a:stretch>
            <a:fillRect/>
          </a:stretch>
        </p:blipFill>
        <p:spPr>
          <a:xfrm>
            <a:off x="9302355" y="4276363"/>
            <a:ext cx="2694168" cy="2354164"/>
          </a:xfrm>
          <a:prstGeom prst="rect">
            <a:avLst/>
          </a:prstGeom>
        </p:spPr>
      </p:pic>
    </p:spTree>
    <p:extLst>
      <p:ext uri="{BB962C8B-B14F-4D97-AF65-F5344CB8AC3E}">
        <p14:creationId xmlns:p14="http://schemas.microsoft.com/office/powerpoint/2010/main" val="2617737606"/>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84AC9A-D2C5-492D-B7CE-A7761B3F2379}"/>
              </a:ext>
            </a:extLst>
          </p:cNvPr>
          <p:cNvSpPr>
            <a:spLocks noGrp="1"/>
          </p:cNvSpPr>
          <p:nvPr>
            <p:ph type="title"/>
          </p:nvPr>
        </p:nvSpPr>
        <p:spPr/>
        <p:txBody>
          <a:bodyPr/>
          <a:lstStyle/>
          <a:p>
            <a:r>
              <a:rPr lang="en-GB" dirty="0">
                <a:solidFill>
                  <a:srgbClr val="FFFF00"/>
                </a:solidFill>
              </a:rPr>
              <a:t>Madoc and Empire</a:t>
            </a:r>
          </a:p>
        </p:txBody>
      </p:sp>
      <p:pic>
        <p:nvPicPr>
          <p:cNvPr id="5" name="Content Placeholder 4">
            <a:extLst>
              <a:ext uri="{FF2B5EF4-FFF2-40B4-BE49-F238E27FC236}">
                <a16:creationId xmlns:a16="http://schemas.microsoft.com/office/drawing/2014/main" id="{145903F2-A97F-4C21-8FD4-581819BA1669}"/>
              </a:ext>
            </a:extLst>
          </p:cNvPr>
          <p:cNvPicPr>
            <a:picLocks noGrp="1" noChangeAspect="1"/>
          </p:cNvPicPr>
          <p:nvPr>
            <p:ph idx="1"/>
          </p:nvPr>
        </p:nvPicPr>
        <p:blipFill>
          <a:blip r:embed="rId2"/>
          <a:stretch>
            <a:fillRect/>
          </a:stretch>
        </p:blipFill>
        <p:spPr>
          <a:xfrm>
            <a:off x="9748732" y="111125"/>
            <a:ext cx="2294512" cy="3429000"/>
          </a:xfrm>
        </p:spPr>
      </p:pic>
      <p:sp>
        <p:nvSpPr>
          <p:cNvPr id="8" name="Content Placeholder 2">
            <a:extLst>
              <a:ext uri="{FF2B5EF4-FFF2-40B4-BE49-F238E27FC236}">
                <a16:creationId xmlns:a16="http://schemas.microsoft.com/office/drawing/2014/main" id="{6C6E63B9-B89C-41D0-ACBE-441DB3279C97}"/>
              </a:ext>
            </a:extLst>
          </p:cNvPr>
          <p:cNvSpPr txBox="1">
            <a:spLocks/>
          </p:cNvSpPr>
          <p:nvPr/>
        </p:nvSpPr>
        <p:spPr>
          <a:xfrm>
            <a:off x="838200" y="1825625"/>
            <a:ext cx="8020665" cy="4351338"/>
          </a:xfrm>
          <a:prstGeom prst="rect">
            <a:avLst/>
          </a:prstGeom>
        </p:spPr>
        <p:txBody>
          <a:bodyPr vert="horz" lIns="91440" tIns="45720" rIns="91440" bIns="45720" rtlCol="0">
            <a:normAutofit fontScale="92500" lnSpcReduction="2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r>
              <a:rPr lang="en-US" sz="3000" dirty="0"/>
              <a:t>“It was Madoc who knit Dee's British Empire together. In the Title Royal presented to Elizabeth in 1580, he heads the list. Thence, Madoc swept into British and European discourse, to lodge in the very first pre-eminence, supported by all those other heroes surging up out of the Welsh pre-history of Britain, in that very voice of the new British imperialism, Richard Hakluyt's classic Principall Navigations of 1589. For one brief generation, the Worthiness ofWales reached its Tudor climax in Madoc and all his kin as the symbolic spearpoint of the first British thrust into a New World.”</a:t>
            </a:r>
          </a:p>
          <a:p>
            <a:pPr marL="0" indent="0" algn="r">
              <a:buFont typeface="Arial" panose="020B0604020202020204" pitchFamily="34" charset="0"/>
              <a:buNone/>
            </a:pPr>
            <a:r>
              <a:rPr lang="en-US" sz="2000" dirty="0"/>
              <a:t>- Williams, ‘John Dee And A Welsh Identity,’ p. 25.</a:t>
            </a:r>
            <a:endParaRPr lang="en-GB" sz="2000" dirty="0"/>
          </a:p>
          <a:p>
            <a:pPr marL="0" indent="0">
              <a:buFont typeface="Arial" panose="020B0604020202020204" pitchFamily="34" charset="0"/>
              <a:buNone/>
            </a:pPr>
            <a:endParaRPr lang="en-GB" dirty="0"/>
          </a:p>
        </p:txBody>
      </p:sp>
      <p:pic>
        <p:nvPicPr>
          <p:cNvPr id="10" name="Picture 9">
            <a:extLst>
              <a:ext uri="{FF2B5EF4-FFF2-40B4-BE49-F238E27FC236}">
                <a16:creationId xmlns:a16="http://schemas.microsoft.com/office/drawing/2014/main" id="{9F295842-6DE7-41CC-8F38-BD8923A36A22}"/>
              </a:ext>
            </a:extLst>
          </p:cNvPr>
          <p:cNvPicPr>
            <a:picLocks noChangeAspect="1"/>
          </p:cNvPicPr>
          <p:nvPr/>
        </p:nvPicPr>
        <p:blipFill>
          <a:blip r:embed="rId3"/>
          <a:stretch>
            <a:fillRect/>
          </a:stretch>
        </p:blipFill>
        <p:spPr>
          <a:xfrm>
            <a:off x="10237752" y="3619893"/>
            <a:ext cx="1954248" cy="3238107"/>
          </a:xfrm>
          <a:prstGeom prst="rect">
            <a:avLst/>
          </a:prstGeom>
        </p:spPr>
      </p:pic>
    </p:spTree>
    <p:extLst>
      <p:ext uri="{BB962C8B-B14F-4D97-AF65-F5344CB8AC3E}">
        <p14:creationId xmlns:p14="http://schemas.microsoft.com/office/powerpoint/2010/main" val="2546200243"/>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56A9B8-A7E9-48FF-A26A-4F2D99746CFE}"/>
              </a:ext>
            </a:extLst>
          </p:cNvPr>
          <p:cNvSpPr>
            <a:spLocks noGrp="1"/>
          </p:cNvSpPr>
          <p:nvPr>
            <p:ph type="title"/>
          </p:nvPr>
        </p:nvSpPr>
        <p:spPr/>
        <p:txBody>
          <a:bodyPr/>
          <a:lstStyle/>
          <a:p>
            <a:pPr algn="ctr"/>
            <a:r>
              <a:rPr lang="en-GB" dirty="0">
                <a:solidFill>
                  <a:srgbClr val="FFFF00"/>
                </a:solidFill>
              </a:rPr>
              <a:t>Welsh ‘Zionism’</a:t>
            </a:r>
          </a:p>
        </p:txBody>
      </p:sp>
      <p:pic>
        <p:nvPicPr>
          <p:cNvPr id="4" name="Content Placeholder 3">
            <a:extLst>
              <a:ext uri="{FF2B5EF4-FFF2-40B4-BE49-F238E27FC236}">
                <a16:creationId xmlns:a16="http://schemas.microsoft.com/office/drawing/2014/main" id="{AFEB8493-CAE7-4325-839B-CEA5A92921AF}"/>
              </a:ext>
            </a:extLst>
          </p:cNvPr>
          <p:cNvPicPr>
            <a:picLocks noGrp="1" noChangeAspect="1"/>
          </p:cNvPicPr>
          <p:nvPr>
            <p:ph idx="1"/>
          </p:nvPr>
        </p:nvPicPr>
        <p:blipFill>
          <a:blip r:embed="rId2"/>
          <a:stretch>
            <a:fillRect/>
          </a:stretch>
        </p:blipFill>
        <p:spPr>
          <a:xfrm>
            <a:off x="8462864" y="1823117"/>
            <a:ext cx="2749534" cy="4346825"/>
          </a:xfrm>
          <a:prstGeom prst="rect">
            <a:avLst/>
          </a:prstGeom>
        </p:spPr>
      </p:pic>
      <p:pic>
        <p:nvPicPr>
          <p:cNvPr id="3074" name="Picture 2" descr="Revd John Rhys Morgan (Lleurwg, 1822-1900)]">
            <a:extLst>
              <a:ext uri="{FF2B5EF4-FFF2-40B4-BE49-F238E27FC236}">
                <a16:creationId xmlns:a16="http://schemas.microsoft.com/office/drawing/2014/main" id="{7492A7F8-87F0-4557-AB9B-08DB58693DF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38200" y="1919742"/>
            <a:ext cx="3350189" cy="4466918"/>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489E811C-E6DD-4702-B2E4-5CBA0C5BFB48}"/>
              </a:ext>
            </a:extLst>
          </p:cNvPr>
          <p:cNvSpPr txBox="1"/>
          <p:nvPr/>
        </p:nvSpPr>
        <p:spPr>
          <a:xfrm>
            <a:off x="4555503" y="2061816"/>
            <a:ext cx="3212184" cy="1077218"/>
          </a:xfrm>
          <a:prstGeom prst="rect">
            <a:avLst/>
          </a:prstGeom>
          <a:noFill/>
        </p:spPr>
        <p:txBody>
          <a:bodyPr wrap="square">
            <a:spAutoFit/>
          </a:bodyPr>
          <a:lstStyle/>
          <a:p>
            <a:r>
              <a:rPr lang="en-US" sz="3200" dirty="0"/>
              <a:t>Morgan John Rhys (1760–1804)</a:t>
            </a:r>
            <a:endParaRPr lang="en-GB" dirty="0"/>
          </a:p>
        </p:txBody>
      </p:sp>
    </p:spTree>
    <p:extLst>
      <p:ext uri="{BB962C8B-B14F-4D97-AF65-F5344CB8AC3E}">
        <p14:creationId xmlns:p14="http://schemas.microsoft.com/office/powerpoint/2010/main" val="4139055405"/>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FE845C-2A65-4C3D-9D6A-B6F423394889}"/>
              </a:ext>
            </a:extLst>
          </p:cNvPr>
          <p:cNvSpPr>
            <a:spLocks noGrp="1"/>
          </p:cNvSpPr>
          <p:nvPr>
            <p:ph type="title"/>
          </p:nvPr>
        </p:nvSpPr>
        <p:spPr>
          <a:xfrm>
            <a:off x="838200" y="18255"/>
            <a:ext cx="10515600" cy="1325563"/>
          </a:xfrm>
        </p:spPr>
        <p:txBody>
          <a:bodyPr/>
          <a:lstStyle/>
          <a:p>
            <a:r>
              <a:rPr lang="en-GB" dirty="0">
                <a:solidFill>
                  <a:srgbClr val="FFFF00"/>
                </a:solidFill>
              </a:rPr>
              <a:t>‘Imperial South Wales</a:t>
            </a:r>
            <a:r>
              <a:rPr lang="en-GB" dirty="0"/>
              <a:t>’</a:t>
            </a:r>
          </a:p>
        </p:txBody>
      </p:sp>
      <p:sp>
        <p:nvSpPr>
          <p:cNvPr id="3" name="Content Placeholder 2">
            <a:extLst>
              <a:ext uri="{FF2B5EF4-FFF2-40B4-BE49-F238E27FC236}">
                <a16:creationId xmlns:a16="http://schemas.microsoft.com/office/drawing/2014/main" id="{EFCA941A-2AFE-489D-AD7F-392069389A10}"/>
              </a:ext>
            </a:extLst>
          </p:cNvPr>
          <p:cNvSpPr>
            <a:spLocks noGrp="1"/>
          </p:cNvSpPr>
          <p:nvPr>
            <p:ph idx="1"/>
          </p:nvPr>
        </p:nvSpPr>
        <p:spPr>
          <a:xfrm>
            <a:off x="769374" y="1291455"/>
            <a:ext cx="8640097" cy="5181600"/>
          </a:xfrm>
        </p:spPr>
        <p:txBody>
          <a:bodyPr>
            <a:normAutofit fontScale="85000" lnSpcReduction="20000"/>
          </a:bodyPr>
          <a:lstStyle/>
          <a:p>
            <a:pPr marL="0" indent="0" algn="just">
              <a:buNone/>
            </a:pPr>
            <a:r>
              <a:rPr lang="en-US" sz="3200" dirty="0"/>
              <a:t>What is distinctive about 19th-century Wales is the peculiarly </a:t>
            </a:r>
            <a:r>
              <a:rPr lang="en-US" sz="3200" dirty="0">
                <a:solidFill>
                  <a:srgbClr val="FFFF00"/>
                </a:solidFill>
              </a:rPr>
              <a:t>imperial character</a:t>
            </a:r>
            <a:r>
              <a:rPr lang="en-US" sz="3200" dirty="0"/>
              <a:t> of the formation of its industrial society and of the Welsh working class.</a:t>
            </a:r>
          </a:p>
          <a:p>
            <a:pPr marL="0" indent="0" algn="just">
              <a:buNone/>
            </a:pPr>
            <a:r>
              <a:rPr lang="en-US" sz="3200" dirty="0"/>
              <a:t>	…. In the period before the First World War, Wales, dominated by industrial south Wales, was a region of buoyant and continuous expansion located in the export sector of British imperial capitalism.</a:t>
            </a:r>
          </a:p>
          <a:p>
            <a:pPr marL="0" indent="0" algn="just">
              <a:buNone/>
            </a:pPr>
            <a:r>
              <a:rPr lang="en-US" sz="3200" dirty="0"/>
              <a:t>	…. Industrial Wales - and the Welsh working class with it - were products of an imperial formation located in buoyant export enterprise which gave south Wales a world empire.</a:t>
            </a:r>
          </a:p>
          <a:p>
            <a:pPr marL="0" indent="0" algn="just">
              <a:buNone/>
            </a:pPr>
            <a:r>
              <a:rPr lang="en-US" sz="3200" dirty="0"/>
              <a:t>	…  The Labour Wales … was still the child, even if a bastard child, of imperial south Wales.</a:t>
            </a:r>
          </a:p>
          <a:p>
            <a:pPr algn="r">
              <a:buFontTx/>
              <a:buChar char="-"/>
            </a:pPr>
            <a:r>
              <a:rPr lang="en-US" sz="2600" dirty="0"/>
              <a:t>Quotes from Williams, ‘Imperial South Wales’ in </a:t>
            </a:r>
            <a:r>
              <a:rPr lang="en-US" sz="2600" i="1" dirty="0"/>
              <a:t>The Welsh and their History</a:t>
            </a:r>
            <a:r>
              <a:rPr lang="en-US" sz="2600" dirty="0"/>
              <a:t>, pp. 171—188</a:t>
            </a:r>
          </a:p>
          <a:p>
            <a:pPr marL="0" indent="0">
              <a:buNone/>
            </a:pPr>
            <a:endParaRPr lang="en-US" dirty="0"/>
          </a:p>
        </p:txBody>
      </p:sp>
      <p:pic>
        <p:nvPicPr>
          <p:cNvPr id="4" name="Picture 3">
            <a:extLst>
              <a:ext uri="{FF2B5EF4-FFF2-40B4-BE49-F238E27FC236}">
                <a16:creationId xmlns:a16="http://schemas.microsoft.com/office/drawing/2014/main" id="{EF652544-6460-489B-8248-5996ABF47B91}"/>
              </a:ext>
            </a:extLst>
          </p:cNvPr>
          <p:cNvPicPr>
            <a:picLocks noChangeAspect="1"/>
          </p:cNvPicPr>
          <p:nvPr/>
        </p:nvPicPr>
        <p:blipFill>
          <a:blip r:embed="rId2"/>
          <a:stretch>
            <a:fillRect/>
          </a:stretch>
        </p:blipFill>
        <p:spPr>
          <a:xfrm>
            <a:off x="9631458" y="1027906"/>
            <a:ext cx="2560542" cy="4316342"/>
          </a:xfrm>
          <a:prstGeom prst="rect">
            <a:avLst/>
          </a:prstGeom>
        </p:spPr>
      </p:pic>
    </p:spTree>
    <p:extLst>
      <p:ext uri="{BB962C8B-B14F-4D97-AF65-F5344CB8AC3E}">
        <p14:creationId xmlns:p14="http://schemas.microsoft.com/office/powerpoint/2010/main" val="1088529619"/>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F0235E-F937-48AC-83C0-959C5FF0D623}"/>
              </a:ext>
            </a:extLst>
          </p:cNvPr>
          <p:cNvSpPr>
            <a:spLocks noGrp="1"/>
          </p:cNvSpPr>
          <p:nvPr>
            <p:ph type="title"/>
          </p:nvPr>
        </p:nvSpPr>
        <p:spPr/>
        <p:txBody>
          <a:bodyPr/>
          <a:lstStyle/>
          <a:p>
            <a:r>
              <a:rPr lang="en-GB" dirty="0"/>
              <a:t>Global Histories of Coal and Copper</a:t>
            </a:r>
          </a:p>
        </p:txBody>
      </p:sp>
      <p:pic>
        <p:nvPicPr>
          <p:cNvPr id="5" name="Content Placeholder 4">
            <a:extLst>
              <a:ext uri="{FF2B5EF4-FFF2-40B4-BE49-F238E27FC236}">
                <a16:creationId xmlns:a16="http://schemas.microsoft.com/office/drawing/2014/main" id="{D58F511A-B234-4A60-B72A-B6742B0008EE}"/>
              </a:ext>
            </a:extLst>
          </p:cNvPr>
          <p:cNvPicPr>
            <a:picLocks noGrp="1" noChangeAspect="1"/>
          </p:cNvPicPr>
          <p:nvPr>
            <p:ph idx="1"/>
          </p:nvPr>
        </p:nvPicPr>
        <p:blipFill rotWithShape="1">
          <a:blip r:embed="rId2"/>
          <a:srcRect l="1" t="6400" r="-587"/>
          <a:stretch/>
        </p:blipFill>
        <p:spPr>
          <a:xfrm>
            <a:off x="838200" y="1893875"/>
            <a:ext cx="7781095" cy="4072860"/>
          </a:xfrm>
        </p:spPr>
      </p:pic>
      <p:pic>
        <p:nvPicPr>
          <p:cNvPr id="7" name="Picture 6">
            <a:extLst>
              <a:ext uri="{FF2B5EF4-FFF2-40B4-BE49-F238E27FC236}">
                <a16:creationId xmlns:a16="http://schemas.microsoft.com/office/drawing/2014/main" id="{E3FDCE23-4783-4217-85E7-F5152C961B32}"/>
              </a:ext>
            </a:extLst>
          </p:cNvPr>
          <p:cNvPicPr>
            <a:picLocks noChangeAspect="1"/>
          </p:cNvPicPr>
          <p:nvPr/>
        </p:nvPicPr>
        <p:blipFill>
          <a:blip r:embed="rId3"/>
          <a:stretch>
            <a:fillRect/>
          </a:stretch>
        </p:blipFill>
        <p:spPr>
          <a:xfrm>
            <a:off x="8840538" y="1617881"/>
            <a:ext cx="3171825" cy="4762500"/>
          </a:xfrm>
          <a:prstGeom prst="rect">
            <a:avLst/>
          </a:prstGeom>
        </p:spPr>
      </p:pic>
    </p:spTree>
    <p:extLst>
      <p:ext uri="{BB962C8B-B14F-4D97-AF65-F5344CB8AC3E}">
        <p14:creationId xmlns:p14="http://schemas.microsoft.com/office/powerpoint/2010/main" val="2206225916"/>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dirty="0"/>
          </a:p>
        </p:txBody>
      </p:sp>
      <p:sp>
        <p:nvSpPr>
          <p:cNvPr id="5" name="Content Placeholder 4"/>
          <p:cNvSpPr>
            <a:spLocks noGrp="1"/>
          </p:cNvSpPr>
          <p:nvPr>
            <p:ph idx="1"/>
          </p:nvPr>
        </p:nvSpPr>
        <p:spPr/>
        <p:txBody>
          <a:bodyPr/>
          <a:lstStyle/>
          <a:p>
            <a:endParaRPr lang="en-GB" dirty="0"/>
          </a:p>
        </p:txBody>
      </p:sp>
      <p:pic>
        <p:nvPicPr>
          <p:cNvPr id="6" name="Picture 5"/>
          <p:cNvPicPr>
            <a:picLocks noChangeAspect="1"/>
          </p:cNvPicPr>
          <p:nvPr/>
        </p:nvPicPr>
        <p:blipFill rotWithShape="1">
          <a:blip r:embed="rId3"/>
          <a:srcRect l="14803" t="13287" r="16217" b="51925"/>
          <a:stretch/>
        </p:blipFill>
        <p:spPr>
          <a:xfrm>
            <a:off x="559405" y="168442"/>
            <a:ext cx="8410074" cy="3260558"/>
          </a:xfrm>
          <a:prstGeom prst="rect">
            <a:avLst/>
          </a:prstGeom>
        </p:spPr>
      </p:pic>
      <p:pic>
        <p:nvPicPr>
          <p:cNvPr id="4" name="Picture 3">
            <a:extLst>
              <a:ext uri="{FF2B5EF4-FFF2-40B4-BE49-F238E27FC236}">
                <a16:creationId xmlns:a16="http://schemas.microsoft.com/office/drawing/2014/main" id="{24D05C9E-1B27-4724-ADB2-1FF14531CAFD}"/>
              </a:ext>
            </a:extLst>
          </p:cNvPr>
          <p:cNvPicPr>
            <a:picLocks noChangeAspect="1"/>
          </p:cNvPicPr>
          <p:nvPr/>
        </p:nvPicPr>
        <p:blipFill rotWithShape="1">
          <a:blip r:embed="rId4"/>
          <a:srcRect l="30403" t="12760" r="31019" b="33763"/>
          <a:stretch/>
        </p:blipFill>
        <p:spPr>
          <a:xfrm>
            <a:off x="6184491" y="2173614"/>
            <a:ext cx="6007510" cy="4684386"/>
          </a:xfrm>
          <a:prstGeom prst="rect">
            <a:avLst/>
          </a:prstGeom>
        </p:spPr>
      </p:pic>
    </p:spTree>
    <p:extLst>
      <p:ext uri="{BB962C8B-B14F-4D97-AF65-F5344CB8AC3E}">
        <p14:creationId xmlns:p14="http://schemas.microsoft.com/office/powerpoint/2010/main" val="3481866814"/>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Guinea Bowls, Guinea Kettles</a:t>
            </a:r>
          </a:p>
        </p:txBody>
      </p:sp>
      <p:pic>
        <p:nvPicPr>
          <p:cNvPr id="4" name="Content Placeholder 3"/>
          <p:cNvPicPr>
            <a:picLocks noGrp="1" noChangeAspect="1"/>
          </p:cNvPicPr>
          <p:nvPr>
            <p:ph idx="1"/>
          </p:nvPr>
        </p:nvPicPr>
        <p:blipFill>
          <a:blip r:embed="rId3"/>
          <a:stretch>
            <a:fillRect/>
          </a:stretch>
        </p:blipFill>
        <p:spPr>
          <a:xfrm>
            <a:off x="912922" y="1690688"/>
            <a:ext cx="3238500" cy="2571750"/>
          </a:xfrm>
          <a:prstGeom prst="rect">
            <a:avLst/>
          </a:prstGeom>
        </p:spPr>
      </p:pic>
      <p:pic>
        <p:nvPicPr>
          <p:cNvPr id="5" name="Picture 4"/>
          <p:cNvPicPr>
            <a:picLocks noChangeAspect="1"/>
          </p:cNvPicPr>
          <p:nvPr/>
        </p:nvPicPr>
        <p:blipFill rotWithShape="1">
          <a:blip r:embed="rId4"/>
          <a:srcRect l="56312" t="30627" r="10068" b="22911"/>
          <a:stretch/>
        </p:blipFill>
        <p:spPr>
          <a:xfrm>
            <a:off x="4600757" y="1690688"/>
            <a:ext cx="3788229" cy="4151087"/>
          </a:xfrm>
          <a:prstGeom prst="rect">
            <a:avLst/>
          </a:prstGeom>
        </p:spPr>
      </p:pic>
      <p:pic>
        <p:nvPicPr>
          <p:cNvPr id="7" name="Content Placeholder 3">
            <a:extLst>
              <a:ext uri="{FF2B5EF4-FFF2-40B4-BE49-F238E27FC236}">
                <a16:creationId xmlns:a16="http://schemas.microsoft.com/office/drawing/2014/main" id="{90F6B007-8091-4B99-86F5-081B9FFD4760}"/>
              </a:ext>
            </a:extLst>
          </p:cNvPr>
          <p:cNvPicPr>
            <a:picLocks noChangeAspect="1"/>
          </p:cNvPicPr>
          <p:nvPr/>
        </p:nvPicPr>
        <p:blipFill>
          <a:blip r:embed="rId5"/>
          <a:stretch>
            <a:fillRect/>
          </a:stretch>
        </p:blipFill>
        <p:spPr>
          <a:xfrm>
            <a:off x="8881078" y="1279740"/>
            <a:ext cx="3238500" cy="5076891"/>
          </a:xfrm>
          <a:prstGeom prst="rect">
            <a:avLst/>
          </a:prstGeom>
        </p:spPr>
      </p:pic>
    </p:spTree>
    <p:extLst>
      <p:ext uri="{BB962C8B-B14F-4D97-AF65-F5344CB8AC3E}">
        <p14:creationId xmlns:p14="http://schemas.microsoft.com/office/powerpoint/2010/main" val="3221412785"/>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a:t>Welsh Plains</a:t>
            </a:r>
          </a:p>
        </p:txBody>
      </p:sp>
      <p:pic>
        <p:nvPicPr>
          <p:cNvPr id="9" name="Content Placeholder 8"/>
          <p:cNvPicPr>
            <a:picLocks noGrp="1" noChangeAspect="1"/>
          </p:cNvPicPr>
          <p:nvPr>
            <p:ph idx="1"/>
          </p:nvPr>
        </p:nvPicPr>
        <p:blipFill>
          <a:blip r:embed="rId3"/>
          <a:stretch>
            <a:fillRect/>
          </a:stretch>
        </p:blipFill>
        <p:spPr>
          <a:xfrm>
            <a:off x="698500" y="1452562"/>
            <a:ext cx="3810000" cy="2362200"/>
          </a:xfrm>
          <a:prstGeom prst="rect">
            <a:avLst/>
          </a:prstGeom>
        </p:spPr>
      </p:pic>
      <p:pic>
        <p:nvPicPr>
          <p:cNvPr id="4" name="Picture 3"/>
          <p:cNvPicPr>
            <a:picLocks noChangeAspect="1"/>
          </p:cNvPicPr>
          <p:nvPr/>
        </p:nvPicPr>
        <p:blipFill rotWithShape="1">
          <a:blip r:embed="rId4"/>
          <a:srcRect l="71562" t="29718" r="3646" b="28905"/>
          <a:stretch/>
        </p:blipFill>
        <p:spPr>
          <a:xfrm>
            <a:off x="7890144" y="1266825"/>
            <a:ext cx="3971656" cy="5095875"/>
          </a:xfrm>
          <a:prstGeom prst="rect">
            <a:avLst/>
          </a:prstGeom>
        </p:spPr>
      </p:pic>
      <p:pic>
        <p:nvPicPr>
          <p:cNvPr id="6" name="Picture 5"/>
          <p:cNvPicPr>
            <a:picLocks noChangeAspect="1"/>
          </p:cNvPicPr>
          <p:nvPr/>
        </p:nvPicPr>
        <p:blipFill>
          <a:blip r:embed="rId5"/>
          <a:stretch>
            <a:fillRect/>
          </a:stretch>
        </p:blipFill>
        <p:spPr>
          <a:xfrm>
            <a:off x="3390397" y="3478211"/>
            <a:ext cx="4296024" cy="2847975"/>
          </a:xfrm>
          <a:prstGeom prst="rect">
            <a:avLst/>
          </a:prstGeom>
        </p:spPr>
      </p:pic>
    </p:spTree>
    <p:extLst>
      <p:ext uri="{BB962C8B-B14F-4D97-AF65-F5344CB8AC3E}">
        <p14:creationId xmlns:p14="http://schemas.microsoft.com/office/powerpoint/2010/main" val="1053524397"/>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3359696" y="4899484"/>
            <a:ext cx="8229600" cy="3917032"/>
          </a:xfrm>
        </p:spPr>
        <p:txBody>
          <a:bodyPr/>
          <a:lstStyle/>
          <a:p>
            <a:endParaRPr lang="en-GB" dirty="0"/>
          </a:p>
        </p:txBody>
      </p:sp>
      <p:pic>
        <p:nvPicPr>
          <p:cNvPr id="4" name="Picture 3"/>
          <p:cNvPicPr>
            <a:picLocks noChangeAspect="1"/>
          </p:cNvPicPr>
          <p:nvPr/>
        </p:nvPicPr>
        <p:blipFill rotWithShape="1">
          <a:blip r:embed="rId2"/>
          <a:srcRect l="21426" t="27515" r="30758" b="16919"/>
          <a:stretch/>
        </p:blipFill>
        <p:spPr>
          <a:xfrm>
            <a:off x="6650575" y="456993"/>
            <a:ext cx="5400600" cy="4824537"/>
          </a:xfrm>
          <a:prstGeom prst="rect">
            <a:avLst/>
          </a:prstGeom>
        </p:spPr>
      </p:pic>
      <p:sp>
        <p:nvSpPr>
          <p:cNvPr id="5" name="Title 4"/>
          <p:cNvSpPr>
            <a:spLocks noGrp="1"/>
          </p:cNvSpPr>
          <p:nvPr>
            <p:ph type="title"/>
          </p:nvPr>
        </p:nvSpPr>
        <p:spPr>
          <a:xfrm>
            <a:off x="3048965" y="-205789"/>
            <a:ext cx="10515600" cy="1325563"/>
          </a:xfrm>
        </p:spPr>
        <p:txBody>
          <a:bodyPr/>
          <a:lstStyle/>
          <a:p>
            <a:endParaRPr lang="en-GB" dirty="0"/>
          </a:p>
        </p:txBody>
      </p:sp>
      <p:sp>
        <p:nvSpPr>
          <p:cNvPr id="6" name="Title 1"/>
          <p:cNvSpPr txBox="1">
            <a:spLocks/>
          </p:cNvSpPr>
          <p:nvPr/>
        </p:nvSpPr>
        <p:spPr>
          <a:xfrm>
            <a:off x="601126" y="190829"/>
            <a:ext cx="2199947" cy="5090701"/>
          </a:xfrm>
          <a:prstGeom prst="rect">
            <a:avLst/>
          </a:prstGeom>
        </p:spPr>
        <p:txBody>
          <a:bodyPr vert="horz" lIns="91440" tIns="45720" rIns="91440" bIns="45720" rtlCol="0" anchor="ctr">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sz="2400" b="1" dirty="0"/>
              <a:t>Welsh properties in Legacies of British Slave Ownership </a:t>
            </a:r>
          </a:p>
          <a:p>
            <a:r>
              <a:rPr lang="en-GB" sz="2400" b="1" dirty="0"/>
              <a:t>database; Welsh voyage on Slave Voyages database</a:t>
            </a:r>
          </a:p>
        </p:txBody>
      </p:sp>
      <p:pic>
        <p:nvPicPr>
          <p:cNvPr id="2" name="Picture 1">
            <a:extLst>
              <a:ext uri="{FF2B5EF4-FFF2-40B4-BE49-F238E27FC236}">
                <a16:creationId xmlns:a16="http://schemas.microsoft.com/office/drawing/2014/main" id="{19B02ACE-1C8B-4BA6-A037-47FFBFB5C465}"/>
              </a:ext>
            </a:extLst>
          </p:cNvPr>
          <p:cNvPicPr>
            <a:picLocks noChangeAspect="1"/>
          </p:cNvPicPr>
          <p:nvPr/>
        </p:nvPicPr>
        <p:blipFill rotWithShape="1">
          <a:blip r:embed="rId3"/>
          <a:srcRect l="13629" t="-2075" r="34284" b="-1"/>
          <a:stretch/>
        </p:blipFill>
        <p:spPr>
          <a:xfrm>
            <a:off x="3359696" y="456992"/>
            <a:ext cx="3195199" cy="4124763"/>
          </a:xfrm>
          <a:prstGeom prst="rect">
            <a:avLst/>
          </a:prstGeom>
        </p:spPr>
      </p:pic>
    </p:spTree>
    <p:extLst>
      <p:ext uri="{BB962C8B-B14F-4D97-AF65-F5344CB8AC3E}">
        <p14:creationId xmlns:p14="http://schemas.microsoft.com/office/powerpoint/2010/main" val="1747402057"/>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521A3B-E0EC-4B94-8F93-9223A49D2D8E}"/>
              </a:ext>
            </a:extLst>
          </p:cNvPr>
          <p:cNvSpPr>
            <a:spLocks noGrp="1"/>
          </p:cNvSpPr>
          <p:nvPr>
            <p:ph type="title"/>
          </p:nvPr>
        </p:nvSpPr>
        <p:spPr/>
        <p:txBody>
          <a:bodyPr>
            <a:normAutofit/>
          </a:bodyPr>
          <a:lstStyle/>
          <a:p>
            <a:r>
              <a:rPr lang="en-GB" dirty="0">
                <a:ea typeface="+mj-lt"/>
                <a:cs typeface="+mj-lt"/>
              </a:rPr>
              <a:t>Sir Henry Morgan </a:t>
            </a:r>
            <a:r>
              <a:rPr lang="en-GB" sz="3600" dirty="0">
                <a:ea typeface="+mj-lt"/>
                <a:cs typeface="+mj-lt"/>
              </a:rPr>
              <a:t>(Welsh: Harri Morgan, c. 1635–1688)</a:t>
            </a:r>
            <a:endParaRPr lang="en-US" sz="4000" dirty="0"/>
          </a:p>
        </p:txBody>
      </p:sp>
      <p:pic>
        <p:nvPicPr>
          <p:cNvPr id="4" name="Picture 4" descr="A close up of a womans face&#10;&#10;Description automatically generated">
            <a:extLst>
              <a:ext uri="{FF2B5EF4-FFF2-40B4-BE49-F238E27FC236}">
                <a16:creationId xmlns:a16="http://schemas.microsoft.com/office/drawing/2014/main" id="{77120099-7EDD-4BF6-B7CA-1283E007D572}"/>
              </a:ext>
            </a:extLst>
          </p:cNvPr>
          <p:cNvPicPr>
            <a:picLocks noGrp="1" noChangeAspect="1"/>
          </p:cNvPicPr>
          <p:nvPr>
            <p:ph idx="1"/>
          </p:nvPr>
        </p:nvPicPr>
        <p:blipFill>
          <a:blip r:embed="rId3"/>
          <a:stretch>
            <a:fillRect/>
          </a:stretch>
        </p:blipFill>
        <p:spPr>
          <a:xfrm>
            <a:off x="1705366" y="1717767"/>
            <a:ext cx="2929108" cy="3917032"/>
          </a:xfrm>
        </p:spPr>
      </p:pic>
      <p:pic>
        <p:nvPicPr>
          <p:cNvPr id="5" name="Picture 5" descr="A close up of a map&#10;&#10;Description automatically generated">
            <a:extLst>
              <a:ext uri="{FF2B5EF4-FFF2-40B4-BE49-F238E27FC236}">
                <a16:creationId xmlns:a16="http://schemas.microsoft.com/office/drawing/2014/main" id="{7A79652D-668C-4225-97BF-1CEB9B1E301D}"/>
              </a:ext>
            </a:extLst>
          </p:cNvPr>
          <p:cNvPicPr>
            <a:picLocks noChangeAspect="1"/>
          </p:cNvPicPr>
          <p:nvPr/>
        </p:nvPicPr>
        <p:blipFill>
          <a:blip r:embed="rId4"/>
          <a:stretch>
            <a:fillRect/>
          </a:stretch>
        </p:blipFill>
        <p:spPr>
          <a:xfrm>
            <a:off x="4724400" y="1534500"/>
            <a:ext cx="2743200" cy="1960200"/>
          </a:xfrm>
          <a:prstGeom prst="rect">
            <a:avLst/>
          </a:prstGeom>
        </p:spPr>
      </p:pic>
      <p:pic>
        <p:nvPicPr>
          <p:cNvPr id="6" name="Picture 6" descr="A picture containing text, map&#10;&#10;Description automatically generated">
            <a:extLst>
              <a:ext uri="{FF2B5EF4-FFF2-40B4-BE49-F238E27FC236}">
                <a16:creationId xmlns:a16="http://schemas.microsoft.com/office/drawing/2014/main" id="{128FC0FB-3AA3-4037-A16D-547E863B3F89}"/>
              </a:ext>
            </a:extLst>
          </p:cNvPr>
          <p:cNvPicPr>
            <a:picLocks noChangeAspect="1"/>
          </p:cNvPicPr>
          <p:nvPr/>
        </p:nvPicPr>
        <p:blipFill>
          <a:blip r:embed="rId5"/>
          <a:stretch>
            <a:fillRect/>
          </a:stretch>
        </p:blipFill>
        <p:spPr>
          <a:xfrm>
            <a:off x="4724401" y="3843037"/>
            <a:ext cx="2743200" cy="2934031"/>
          </a:xfrm>
          <a:prstGeom prst="rect">
            <a:avLst/>
          </a:prstGeom>
        </p:spPr>
      </p:pic>
      <p:pic>
        <p:nvPicPr>
          <p:cNvPr id="8" name="Picture 7" descr="A close up of a sign&#10;&#10;Description automatically generated">
            <a:extLst>
              <a:ext uri="{FF2B5EF4-FFF2-40B4-BE49-F238E27FC236}">
                <a16:creationId xmlns:a16="http://schemas.microsoft.com/office/drawing/2014/main" id="{D45EEB68-0A75-4E78-AC52-43B2CB95E182}"/>
              </a:ext>
            </a:extLst>
          </p:cNvPr>
          <p:cNvPicPr>
            <a:picLocks noChangeAspect="1"/>
          </p:cNvPicPr>
          <p:nvPr/>
        </p:nvPicPr>
        <p:blipFill>
          <a:blip r:embed="rId6"/>
          <a:stretch>
            <a:fillRect/>
          </a:stretch>
        </p:blipFill>
        <p:spPr>
          <a:xfrm>
            <a:off x="7565735" y="1724298"/>
            <a:ext cx="3108634" cy="4872444"/>
          </a:xfrm>
          <a:prstGeom prst="rect">
            <a:avLst/>
          </a:prstGeom>
        </p:spPr>
      </p:pic>
    </p:spTree>
    <p:extLst>
      <p:ext uri="{BB962C8B-B14F-4D97-AF65-F5344CB8AC3E}">
        <p14:creationId xmlns:p14="http://schemas.microsoft.com/office/powerpoint/2010/main" val="4026250865"/>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253740-4808-4F1B-9D3F-E24D12CFFC54}"/>
              </a:ext>
            </a:extLst>
          </p:cNvPr>
          <p:cNvSpPr>
            <a:spLocks noGrp="1"/>
          </p:cNvSpPr>
          <p:nvPr>
            <p:ph type="title"/>
          </p:nvPr>
        </p:nvSpPr>
        <p:spPr>
          <a:xfrm>
            <a:off x="1981200" y="91758"/>
            <a:ext cx="8229600" cy="1143000"/>
          </a:xfrm>
        </p:spPr>
        <p:txBody>
          <a:bodyPr vert="horz" lIns="91440" tIns="45720" rIns="91440" bIns="45720" rtlCol="0" anchor="ctr">
            <a:noAutofit/>
          </a:bodyPr>
          <a:lstStyle/>
          <a:p>
            <a:r>
              <a:rPr lang="en-GB" sz="3200" dirty="0">
                <a:ea typeface="+mj-lt"/>
                <a:cs typeface="+mj-lt"/>
              </a:rPr>
              <a:t>Captain Thomas Phillips and the </a:t>
            </a:r>
            <a:r>
              <a:rPr lang="en-GB" sz="3200" i="1" dirty="0">
                <a:ea typeface="+mj-lt"/>
                <a:cs typeface="+mj-lt"/>
              </a:rPr>
              <a:t>Hannibal</a:t>
            </a:r>
            <a:endParaRPr lang="en-US" sz="3200" dirty="0"/>
          </a:p>
        </p:txBody>
      </p:sp>
      <p:pic>
        <p:nvPicPr>
          <p:cNvPr id="4" name="Picture 4" descr="A picture containing text, old, photo, sitting&#10;&#10;Description automatically generated">
            <a:extLst>
              <a:ext uri="{FF2B5EF4-FFF2-40B4-BE49-F238E27FC236}">
                <a16:creationId xmlns:a16="http://schemas.microsoft.com/office/drawing/2014/main" id="{C6C7406B-1EA8-49C1-A2E2-25E80893EC38}"/>
              </a:ext>
            </a:extLst>
          </p:cNvPr>
          <p:cNvPicPr>
            <a:picLocks noGrp="1" noChangeAspect="1"/>
          </p:cNvPicPr>
          <p:nvPr>
            <p:ph idx="1"/>
          </p:nvPr>
        </p:nvPicPr>
        <p:blipFill>
          <a:blip r:embed="rId3"/>
          <a:stretch>
            <a:fillRect/>
          </a:stretch>
        </p:blipFill>
        <p:spPr>
          <a:xfrm>
            <a:off x="1580305" y="947058"/>
            <a:ext cx="4459390" cy="3917032"/>
          </a:xfrm>
        </p:spPr>
      </p:pic>
      <p:pic>
        <p:nvPicPr>
          <p:cNvPr id="6" name="Picture 5" descr="A screenshot of text&#10;&#10;Description automatically generated">
            <a:extLst>
              <a:ext uri="{FF2B5EF4-FFF2-40B4-BE49-F238E27FC236}">
                <a16:creationId xmlns:a16="http://schemas.microsoft.com/office/drawing/2014/main" id="{CEA06EC4-ABE6-4B4F-B6A6-65E8E82F7243}"/>
              </a:ext>
            </a:extLst>
          </p:cNvPr>
          <p:cNvPicPr>
            <a:picLocks noChangeAspect="1"/>
          </p:cNvPicPr>
          <p:nvPr/>
        </p:nvPicPr>
        <p:blipFill>
          <a:blip r:embed="rId4"/>
          <a:stretch>
            <a:fillRect/>
          </a:stretch>
        </p:blipFill>
        <p:spPr>
          <a:xfrm>
            <a:off x="5547360" y="2348282"/>
            <a:ext cx="5225142" cy="3245651"/>
          </a:xfrm>
          <a:prstGeom prst="rect">
            <a:avLst/>
          </a:prstGeom>
        </p:spPr>
      </p:pic>
      <p:pic>
        <p:nvPicPr>
          <p:cNvPr id="8" name="Picture 9" descr="A close up of a newspaper&#10;&#10;Description automatically generated">
            <a:extLst>
              <a:ext uri="{FF2B5EF4-FFF2-40B4-BE49-F238E27FC236}">
                <a16:creationId xmlns:a16="http://schemas.microsoft.com/office/drawing/2014/main" id="{ED0CAEC0-132B-4C6A-BF08-A80AAA52BC60}"/>
              </a:ext>
            </a:extLst>
          </p:cNvPr>
          <p:cNvPicPr>
            <a:picLocks noChangeAspect="1"/>
          </p:cNvPicPr>
          <p:nvPr/>
        </p:nvPicPr>
        <p:blipFill>
          <a:blip r:embed="rId5"/>
          <a:stretch>
            <a:fillRect/>
          </a:stretch>
        </p:blipFill>
        <p:spPr>
          <a:xfrm>
            <a:off x="1527676" y="4665073"/>
            <a:ext cx="2187213" cy="2348049"/>
          </a:xfrm>
          <a:prstGeom prst="rect">
            <a:avLst/>
          </a:prstGeom>
        </p:spPr>
      </p:pic>
    </p:spTree>
    <p:extLst>
      <p:ext uri="{BB962C8B-B14F-4D97-AF65-F5344CB8AC3E}">
        <p14:creationId xmlns:p14="http://schemas.microsoft.com/office/powerpoint/2010/main" val="2293275300"/>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0BEB39-A508-449E-BB8F-7DE858F72665}"/>
              </a:ext>
            </a:extLst>
          </p:cNvPr>
          <p:cNvSpPr>
            <a:spLocks noGrp="1"/>
          </p:cNvSpPr>
          <p:nvPr>
            <p:ph type="title"/>
          </p:nvPr>
        </p:nvSpPr>
        <p:spPr/>
        <p:txBody>
          <a:bodyPr>
            <a:normAutofit/>
          </a:bodyPr>
          <a:lstStyle/>
          <a:p>
            <a:r>
              <a:rPr lang="en-GB" sz="3600" dirty="0">
                <a:ea typeface="+mj-lt"/>
                <a:cs typeface="+mj-lt"/>
              </a:rPr>
              <a:t>Sir Thomas Picton (1758–1815)</a:t>
            </a:r>
            <a:endParaRPr lang="en-US" dirty="0"/>
          </a:p>
          <a:p>
            <a:endParaRPr lang="en-GB" dirty="0"/>
          </a:p>
        </p:txBody>
      </p:sp>
      <p:pic>
        <p:nvPicPr>
          <p:cNvPr id="4" name="Picture 4" descr="A person wearing a suit and tie&#10;&#10;Description automatically generated">
            <a:extLst>
              <a:ext uri="{FF2B5EF4-FFF2-40B4-BE49-F238E27FC236}">
                <a16:creationId xmlns:a16="http://schemas.microsoft.com/office/drawing/2014/main" id="{C1C6A05B-6026-4DE7-B681-77394BF659F4}"/>
              </a:ext>
            </a:extLst>
          </p:cNvPr>
          <p:cNvPicPr>
            <a:picLocks noGrp="1" noChangeAspect="1"/>
          </p:cNvPicPr>
          <p:nvPr>
            <p:ph idx="1"/>
          </p:nvPr>
        </p:nvPicPr>
        <p:blipFill>
          <a:blip r:embed="rId2"/>
          <a:stretch>
            <a:fillRect/>
          </a:stretch>
        </p:blipFill>
        <p:spPr>
          <a:xfrm>
            <a:off x="1614072" y="960121"/>
            <a:ext cx="3190072" cy="3917032"/>
          </a:xfrm>
        </p:spPr>
      </p:pic>
      <p:pic>
        <p:nvPicPr>
          <p:cNvPr id="5" name="Picture 5" descr="A picture containing text, book&#10;&#10;Description automatically generated">
            <a:extLst>
              <a:ext uri="{FF2B5EF4-FFF2-40B4-BE49-F238E27FC236}">
                <a16:creationId xmlns:a16="http://schemas.microsoft.com/office/drawing/2014/main" id="{7707B955-C61A-4B86-BD35-32ACABDE2E04}"/>
              </a:ext>
            </a:extLst>
          </p:cNvPr>
          <p:cNvPicPr>
            <a:picLocks noChangeAspect="1"/>
          </p:cNvPicPr>
          <p:nvPr/>
        </p:nvPicPr>
        <p:blipFill>
          <a:blip r:embed="rId3"/>
          <a:stretch>
            <a:fillRect/>
          </a:stretch>
        </p:blipFill>
        <p:spPr>
          <a:xfrm>
            <a:off x="7402286" y="965271"/>
            <a:ext cx="3265715" cy="3137848"/>
          </a:xfrm>
          <a:prstGeom prst="rect">
            <a:avLst/>
          </a:prstGeom>
        </p:spPr>
      </p:pic>
      <p:pic>
        <p:nvPicPr>
          <p:cNvPr id="6" name="Picture 6" descr="A tall building&#10;&#10;Description automatically generated">
            <a:extLst>
              <a:ext uri="{FF2B5EF4-FFF2-40B4-BE49-F238E27FC236}">
                <a16:creationId xmlns:a16="http://schemas.microsoft.com/office/drawing/2014/main" id="{689B454F-4397-433F-8546-C44AAF7FD18A}"/>
              </a:ext>
            </a:extLst>
          </p:cNvPr>
          <p:cNvPicPr>
            <a:picLocks noChangeAspect="1"/>
          </p:cNvPicPr>
          <p:nvPr/>
        </p:nvPicPr>
        <p:blipFill>
          <a:blip r:embed="rId4"/>
          <a:stretch>
            <a:fillRect/>
          </a:stretch>
        </p:blipFill>
        <p:spPr>
          <a:xfrm>
            <a:off x="5043088" y="966652"/>
            <a:ext cx="2105824" cy="3618412"/>
          </a:xfrm>
          <a:prstGeom prst="rect">
            <a:avLst/>
          </a:prstGeom>
        </p:spPr>
      </p:pic>
      <p:pic>
        <p:nvPicPr>
          <p:cNvPr id="7" name="Picture 7" descr="A picture containing bird, tree&#10;&#10;Description automatically generated">
            <a:extLst>
              <a:ext uri="{FF2B5EF4-FFF2-40B4-BE49-F238E27FC236}">
                <a16:creationId xmlns:a16="http://schemas.microsoft.com/office/drawing/2014/main" id="{6E4BD5C0-5FE7-4F12-8A2C-04D37A38A38B}"/>
              </a:ext>
            </a:extLst>
          </p:cNvPr>
          <p:cNvPicPr>
            <a:picLocks noChangeAspect="1"/>
          </p:cNvPicPr>
          <p:nvPr/>
        </p:nvPicPr>
        <p:blipFill>
          <a:blip r:embed="rId5"/>
          <a:stretch>
            <a:fillRect/>
          </a:stretch>
        </p:blipFill>
        <p:spPr>
          <a:xfrm>
            <a:off x="1524000" y="4792940"/>
            <a:ext cx="7406640" cy="2066188"/>
          </a:xfrm>
          <a:prstGeom prst="rect">
            <a:avLst/>
          </a:prstGeom>
        </p:spPr>
      </p:pic>
    </p:spTree>
    <p:extLst>
      <p:ext uri="{BB962C8B-B14F-4D97-AF65-F5344CB8AC3E}">
        <p14:creationId xmlns:p14="http://schemas.microsoft.com/office/powerpoint/2010/main" val="328319609"/>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dirty="0"/>
          </a:p>
        </p:txBody>
      </p:sp>
      <p:pic>
        <p:nvPicPr>
          <p:cNvPr id="7" name="Picture 6"/>
          <p:cNvPicPr>
            <a:picLocks noChangeAspect="1"/>
          </p:cNvPicPr>
          <p:nvPr/>
        </p:nvPicPr>
        <p:blipFill rotWithShape="1">
          <a:blip r:embed="rId3"/>
          <a:srcRect t="10755" b="4733"/>
          <a:stretch/>
        </p:blipFill>
        <p:spPr>
          <a:xfrm>
            <a:off x="1524000" y="0"/>
            <a:ext cx="7315200" cy="4752528"/>
          </a:xfrm>
          <a:prstGeom prst="rect">
            <a:avLst/>
          </a:prstGeom>
        </p:spPr>
      </p:pic>
      <p:sp>
        <p:nvSpPr>
          <p:cNvPr id="9" name="Content Placeholder 8"/>
          <p:cNvSpPr>
            <a:spLocks noGrp="1"/>
          </p:cNvSpPr>
          <p:nvPr>
            <p:ph idx="1"/>
          </p:nvPr>
        </p:nvSpPr>
        <p:spPr>
          <a:xfrm>
            <a:off x="3647728" y="1616931"/>
            <a:ext cx="8229600" cy="3917032"/>
          </a:xfrm>
        </p:spPr>
        <p:txBody>
          <a:bodyPr>
            <a:normAutofit/>
          </a:bodyPr>
          <a:lstStyle/>
          <a:p>
            <a:pPr marL="0" indent="0">
              <a:buNone/>
            </a:pPr>
            <a:r>
              <a:rPr lang="en-GB" sz="2000" dirty="0">
                <a:hlinkClick r:id="rId4"/>
              </a:rPr>
              <a:t>https://www.ucl.ac.uk/lbs</a:t>
            </a:r>
            <a:endParaRPr lang="en-GB" sz="2000" dirty="0"/>
          </a:p>
        </p:txBody>
      </p:sp>
      <p:pic>
        <p:nvPicPr>
          <p:cNvPr id="10" name="Content Placeholder 7"/>
          <p:cNvPicPr>
            <a:picLocks noChangeAspect="1"/>
          </p:cNvPicPr>
          <p:nvPr/>
        </p:nvPicPr>
        <p:blipFill>
          <a:blip r:embed="rId5"/>
          <a:stretch>
            <a:fillRect/>
          </a:stretch>
        </p:blipFill>
        <p:spPr>
          <a:xfrm>
            <a:off x="6785278" y="854676"/>
            <a:ext cx="3903260" cy="4733865"/>
          </a:xfrm>
          <a:prstGeom prst="rect">
            <a:avLst/>
          </a:prstGeom>
        </p:spPr>
      </p:pic>
      <p:pic>
        <p:nvPicPr>
          <p:cNvPr id="3" name="Picture 2"/>
          <p:cNvPicPr>
            <a:picLocks noChangeAspect="1"/>
          </p:cNvPicPr>
          <p:nvPr/>
        </p:nvPicPr>
        <p:blipFill rotWithShape="1">
          <a:blip r:embed="rId6"/>
          <a:srcRect l="6294" t="14660" r="31100" b="14658"/>
          <a:stretch/>
        </p:blipFill>
        <p:spPr>
          <a:xfrm>
            <a:off x="1503462" y="4935092"/>
            <a:ext cx="2267744" cy="1968231"/>
          </a:xfrm>
          <a:prstGeom prst="rect">
            <a:avLst/>
          </a:prstGeom>
        </p:spPr>
      </p:pic>
    </p:spTree>
    <p:extLst>
      <p:ext uri="{BB962C8B-B14F-4D97-AF65-F5344CB8AC3E}">
        <p14:creationId xmlns:p14="http://schemas.microsoft.com/office/powerpoint/2010/main" val="2010787984"/>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a:stretch>
            <a:fillRect/>
          </a:stretch>
        </p:blipFill>
        <p:spPr>
          <a:xfrm>
            <a:off x="470890" y="1171750"/>
            <a:ext cx="9269054" cy="4056201"/>
          </a:xfrm>
          <a:prstGeom prst="rect">
            <a:avLst/>
          </a:prstGeom>
        </p:spPr>
      </p:pic>
      <p:pic>
        <p:nvPicPr>
          <p:cNvPr id="1026" name="Picture 2" descr="Related image"/>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7310011" y="4001294"/>
            <a:ext cx="4859866" cy="2733675"/>
          </a:xfrm>
          <a:prstGeom prst="rect">
            <a:avLst/>
          </a:prstGeom>
          <a:noFill/>
          <a:extLst>
            <a:ext uri="{909E8E84-426E-40DD-AFC4-6F175D3DCCD1}">
              <a14:hiddenFill xmlns:a14="http://schemas.microsoft.com/office/drawing/2010/main">
                <a:solidFill>
                  <a:srgbClr val="FFFFFF"/>
                </a:solidFill>
              </a14:hiddenFill>
            </a:ext>
          </a:extLst>
        </p:spPr>
      </p:pic>
      <p:sp>
        <p:nvSpPr>
          <p:cNvPr id="7" name="Rectangle 6"/>
          <p:cNvSpPr/>
          <p:nvPr/>
        </p:nvSpPr>
        <p:spPr>
          <a:xfrm>
            <a:off x="241300" y="5468855"/>
            <a:ext cx="3200400" cy="923330"/>
          </a:xfrm>
          <a:prstGeom prst="rect">
            <a:avLst/>
          </a:prstGeom>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srgbClr val="FFFF00"/>
                </a:solidFill>
                <a:effectLst/>
                <a:uLnTx/>
                <a:uFillTx/>
                <a:ea typeface="+mn-ea"/>
                <a:cs typeface="+mn-cs"/>
              </a:rPr>
              <a:t>Clive Museum,</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srgbClr val="FFFF00"/>
                </a:solidFill>
                <a:effectLst/>
                <a:uLnTx/>
                <a:uFillTx/>
                <a:ea typeface="+mn-ea"/>
                <a:cs typeface="+mn-cs"/>
              </a:rPr>
              <a:t>Powis Castle,</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srgbClr val="FFFF00"/>
                </a:solidFill>
                <a:effectLst/>
                <a:uLnTx/>
                <a:uFillTx/>
                <a:ea typeface="+mn-ea"/>
                <a:cs typeface="+mn-cs"/>
              </a:rPr>
              <a:t>Powys (near Welshpool</a:t>
            </a:r>
            <a:r>
              <a:rPr kumimoji="0" lang="en-GB" sz="1800" b="0" i="0" u="none" strike="noStrike" kern="1200" cap="none" spc="0" normalizeH="0" baseline="0" noProof="0" dirty="0">
                <a:ln>
                  <a:noFill/>
                </a:ln>
                <a:solidFill>
                  <a:srgbClr val="222222"/>
                </a:solidFill>
                <a:effectLst/>
                <a:uLnTx/>
                <a:uFillTx/>
                <a:latin typeface="Arial" panose="020B0604020202020204" pitchFamily="34" charset="0"/>
                <a:ea typeface="+mn-ea"/>
                <a:cs typeface="+mn-cs"/>
              </a:rPr>
              <a:t>)</a:t>
            </a:r>
            <a:endPar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3" name="Title 2">
            <a:extLst>
              <a:ext uri="{FF2B5EF4-FFF2-40B4-BE49-F238E27FC236}">
                <a16:creationId xmlns:a16="http://schemas.microsoft.com/office/drawing/2014/main" id="{B5BFFF57-44D7-49EB-8419-0CF36B81B5B2}"/>
              </a:ext>
            </a:extLst>
          </p:cNvPr>
          <p:cNvSpPr>
            <a:spLocks noGrp="1"/>
          </p:cNvSpPr>
          <p:nvPr>
            <p:ph type="title"/>
          </p:nvPr>
        </p:nvSpPr>
        <p:spPr>
          <a:xfrm>
            <a:off x="966020" y="259158"/>
            <a:ext cx="10515600" cy="1325563"/>
          </a:xfrm>
        </p:spPr>
        <p:txBody>
          <a:bodyPr>
            <a:normAutofit/>
          </a:bodyPr>
          <a:lstStyle/>
          <a:p>
            <a:r>
              <a:rPr lang="en-GB" sz="4000" dirty="0"/>
              <a:t>(Mid) Wales and the British East India Company</a:t>
            </a:r>
            <a:br>
              <a:rPr lang="en-GB" dirty="0"/>
            </a:br>
            <a:r>
              <a:rPr lang="en-GB" dirty="0"/>
              <a:t> </a:t>
            </a:r>
          </a:p>
        </p:txBody>
      </p:sp>
      <p:pic>
        <p:nvPicPr>
          <p:cNvPr id="6" name="Content Placeholder 5">
            <a:extLst>
              <a:ext uri="{FF2B5EF4-FFF2-40B4-BE49-F238E27FC236}">
                <a16:creationId xmlns:a16="http://schemas.microsoft.com/office/drawing/2014/main" id="{B8431252-34F3-4F15-88D9-CF3218A66725}"/>
              </a:ext>
            </a:extLst>
          </p:cNvPr>
          <p:cNvPicPr>
            <a:picLocks noGrp="1" noChangeAspect="1"/>
          </p:cNvPicPr>
          <p:nvPr>
            <p:ph idx="1"/>
          </p:nvPr>
        </p:nvPicPr>
        <p:blipFill>
          <a:blip r:embed="rId5"/>
          <a:stretch>
            <a:fillRect/>
          </a:stretch>
        </p:blipFill>
        <p:spPr>
          <a:xfrm>
            <a:off x="10042200" y="1131985"/>
            <a:ext cx="1961162" cy="3174543"/>
          </a:xfrm>
        </p:spPr>
      </p:pic>
    </p:spTree>
    <p:extLst>
      <p:ext uri="{BB962C8B-B14F-4D97-AF65-F5344CB8AC3E}">
        <p14:creationId xmlns:p14="http://schemas.microsoft.com/office/powerpoint/2010/main" val="2929465523"/>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David Price  (1762–1835)</a:t>
            </a:r>
          </a:p>
        </p:txBody>
      </p:sp>
      <p:sp>
        <p:nvSpPr>
          <p:cNvPr id="3" name="Content Placeholder 2"/>
          <p:cNvSpPr>
            <a:spLocks noGrp="1"/>
          </p:cNvSpPr>
          <p:nvPr>
            <p:ph idx="1"/>
          </p:nvPr>
        </p:nvSpPr>
        <p:spPr>
          <a:xfrm>
            <a:off x="901306" y="1769064"/>
            <a:ext cx="8450943" cy="4351338"/>
          </a:xfrm>
        </p:spPr>
        <p:txBody>
          <a:bodyPr/>
          <a:lstStyle/>
          <a:p>
            <a:r>
              <a:rPr lang="en-GB" dirty="0"/>
              <a:t>b. Brecon</a:t>
            </a:r>
          </a:p>
          <a:p>
            <a:r>
              <a:rPr lang="en-GB" dirty="0"/>
              <a:t>Officer in the East India Company during Anglo-Mysore Wars – inc. Siege of Seringapatam</a:t>
            </a:r>
          </a:p>
          <a:p>
            <a:r>
              <a:rPr lang="en-GB" dirty="0"/>
              <a:t>Member of Oriental Translation Fund and Royal Asiatic Society</a:t>
            </a:r>
          </a:p>
        </p:txBody>
      </p:sp>
      <p:pic>
        <p:nvPicPr>
          <p:cNvPr id="4" name="Picture 3"/>
          <p:cNvPicPr>
            <a:picLocks noChangeAspect="1"/>
          </p:cNvPicPr>
          <p:nvPr/>
        </p:nvPicPr>
        <p:blipFill rotWithShape="1">
          <a:blip r:embed="rId3"/>
          <a:srcRect l="21810" t="14152" r="20743" b="10419"/>
          <a:stretch/>
        </p:blipFill>
        <p:spPr>
          <a:xfrm>
            <a:off x="9390743" y="-13397"/>
            <a:ext cx="2801257" cy="3678043"/>
          </a:xfrm>
          <a:prstGeom prst="rect">
            <a:avLst/>
          </a:prstGeom>
        </p:spPr>
      </p:pic>
      <p:pic>
        <p:nvPicPr>
          <p:cNvPr id="5" name="Picture 4"/>
          <p:cNvPicPr>
            <a:picLocks noChangeAspect="1"/>
          </p:cNvPicPr>
          <p:nvPr/>
        </p:nvPicPr>
        <p:blipFill>
          <a:blip r:embed="rId4"/>
          <a:stretch>
            <a:fillRect/>
          </a:stretch>
        </p:blipFill>
        <p:spPr>
          <a:xfrm>
            <a:off x="9390743" y="3331968"/>
            <a:ext cx="2801257" cy="3586591"/>
          </a:xfrm>
          <a:prstGeom prst="rect">
            <a:avLst/>
          </a:prstGeom>
        </p:spPr>
      </p:pic>
    </p:spTree>
    <p:extLst>
      <p:ext uri="{BB962C8B-B14F-4D97-AF65-F5344CB8AC3E}">
        <p14:creationId xmlns:p14="http://schemas.microsoft.com/office/powerpoint/2010/main" val="3003730372"/>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B6D48C-8C80-4EE5-86DA-F5EADBA7170F}"/>
              </a:ext>
            </a:extLst>
          </p:cNvPr>
          <p:cNvSpPr>
            <a:spLocks noGrp="1"/>
          </p:cNvSpPr>
          <p:nvPr>
            <p:ph type="title"/>
          </p:nvPr>
        </p:nvSpPr>
        <p:spPr/>
        <p:txBody>
          <a:bodyPr/>
          <a:lstStyle/>
          <a:p>
            <a:r>
              <a:rPr lang="en-GB" dirty="0"/>
              <a:t>Thomas Parry (1768–1824)</a:t>
            </a:r>
          </a:p>
        </p:txBody>
      </p:sp>
      <p:pic>
        <p:nvPicPr>
          <p:cNvPr id="4098" name="Picture 2">
            <a:extLst>
              <a:ext uri="{FF2B5EF4-FFF2-40B4-BE49-F238E27FC236}">
                <a16:creationId xmlns:a16="http://schemas.microsoft.com/office/drawing/2014/main" id="{E6900508-DE0A-499A-A7E8-25AEC907011C}"/>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8989517" y="0"/>
            <a:ext cx="3202483" cy="3318235"/>
          </a:xfrm>
          <a:prstGeom prst="rect">
            <a:avLst/>
          </a:prstGeom>
          <a:noFill/>
          <a:extLst>
            <a:ext uri="{909E8E84-426E-40DD-AFC4-6F175D3DCCD1}">
              <a14:hiddenFill xmlns:a14="http://schemas.microsoft.com/office/drawing/2010/main">
                <a:solidFill>
                  <a:srgbClr val="FFFFFF"/>
                </a:solidFill>
              </a14:hiddenFill>
            </a:ext>
          </a:extLst>
        </p:spPr>
      </p:pic>
      <p:sp>
        <p:nvSpPr>
          <p:cNvPr id="4" name="Content Placeholder 2">
            <a:extLst>
              <a:ext uri="{FF2B5EF4-FFF2-40B4-BE49-F238E27FC236}">
                <a16:creationId xmlns:a16="http://schemas.microsoft.com/office/drawing/2014/main" id="{3FAD9586-27A4-4CB4-B665-3ADCBE91AC93}"/>
              </a:ext>
            </a:extLst>
          </p:cNvPr>
          <p:cNvSpPr txBox="1">
            <a:spLocks/>
          </p:cNvSpPr>
          <p:nvPr/>
        </p:nvSpPr>
        <p:spPr>
          <a:xfrm>
            <a:off x="901306" y="1769064"/>
            <a:ext cx="8450943" cy="4351338"/>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dirty="0"/>
              <a:t>b. Leighton Hall near Welshpool</a:t>
            </a:r>
          </a:p>
          <a:p>
            <a:r>
              <a:rPr lang="en-GB" dirty="0"/>
              <a:t>Founded </a:t>
            </a:r>
            <a:r>
              <a:rPr lang="en-US" dirty="0"/>
              <a:t>East India Distilleries (EID) Parry, 1788</a:t>
            </a:r>
            <a:endParaRPr lang="en-GB" dirty="0"/>
          </a:p>
          <a:p>
            <a:endParaRPr lang="en-GB" dirty="0"/>
          </a:p>
        </p:txBody>
      </p:sp>
      <p:pic>
        <p:nvPicPr>
          <p:cNvPr id="5" name="Picture 4">
            <a:extLst>
              <a:ext uri="{FF2B5EF4-FFF2-40B4-BE49-F238E27FC236}">
                <a16:creationId xmlns:a16="http://schemas.microsoft.com/office/drawing/2014/main" id="{26A4D83D-B98E-445C-B09E-D526899BA54D}"/>
              </a:ext>
            </a:extLst>
          </p:cNvPr>
          <p:cNvPicPr>
            <a:picLocks noChangeAspect="1"/>
          </p:cNvPicPr>
          <p:nvPr/>
        </p:nvPicPr>
        <p:blipFill>
          <a:blip r:embed="rId3"/>
          <a:stretch>
            <a:fillRect/>
          </a:stretch>
        </p:blipFill>
        <p:spPr>
          <a:xfrm>
            <a:off x="9352249" y="3318235"/>
            <a:ext cx="2733514" cy="3502316"/>
          </a:xfrm>
          <a:prstGeom prst="rect">
            <a:avLst/>
          </a:prstGeom>
        </p:spPr>
      </p:pic>
      <p:sp>
        <p:nvSpPr>
          <p:cNvPr id="8" name="TextBox 7">
            <a:extLst>
              <a:ext uri="{FF2B5EF4-FFF2-40B4-BE49-F238E27FC236}">
                <a16:creationId xmlns:a16="http://schemas.microsoft.com/office/drawing/2014/main" id="{DAB16939-F932-453D-92A5-2CBE7EF1E75D}"/>
              </a:ext>
            </a:extLst>
          </p:cNvPr>
          <p:cNvSpPr txBox="1"/>
          <p:nvPr/>
        </p:nvSpPr>
        <p:spPr>
          <a:xfrm>
            <a:off x="7276067" y="5382705"/>
            <a:ext cx="1969945" cy="1200329"/>
          </a:xfrm>
          <a:prstGeom prst="rect">
            <a:avLst/>
          </a:prstGeom>
          <a:noFill/>
        </p:spPr>
        <p:txBody>
          <a:bodyPr wrap="square">
            <a:spAutoFit/>
          </a:bodyPr>
          <a:lstStyle/>
          <a:p>
            <a:r>
              <a:rPr lang="en-US" dirty="0"/>
              <a:t>Memorial to Thomas Parry, St. George's Cathedral, Chennai</a:t>
            </a:r>
            <a:endParaRPr lang="en-GB" dirty="0"/>
          </a:p>
        </p:txBody>
      </p:sp>
      <p:pic>
        <p:nvPicPr>
          <p:cNvPr id="11" name="Picture 10">
            <a:extLst>
              <a:ext uri="{FF2B5EF4-FFF2-40B4-BE49-F238E27FC236}">
                <a16:creationId xmlns:a16="http://schemas.microsoft.com/office/drawing/2014/main" id="{A016B707-2F28-41BD-9BBD-8FCAC958EDD2}"/>
              </a:ext>
            </a:extLst>
          </p:cNvPr>
          <p:cNvPicPr>
            <a:picLocks noChangeAspect="1"/>
          </p:cNvPicPr>
          <p:nvPr/>
        </p:nvPicPr>
        <p:blipFill>
          <a:blip r:embed="rId4"/>
          <a:stretch>
            <a:fillRect/>
          </a:stretch>
        </p:blipFill>
        <p:spPr>
          <a:xfrm>
            <a:off x="717138" y="3036478"/>
            <a:ext cx="4457700" cy="3162300"/>
          </a:xfrm>
          <a:prstGeom prst="rect">
            <a:avLst/>
          </a:prstGeom>
        </p:spPr>
      </p:pic>
      <p:pic>
        <p:nvPicPr>
          <p:cNvPr id="5122" name="Picture 2" descr="E.I.D. - Parry (India) Limited July 11, 2020 National Stock Exchange of  India Ltd Exchange Plaza, 5th Floor Plot No. C/1">
            <a:extLst>
              <a:ext uri="{FF2B5EF4-FFF2-40B4-BE49-F238E27FC236}">
                <a16:creationId xmlns:a16="http://schemas.microsoft.com/office/drawing/2014/main" id="{48F94A41-4C73-4616-8E00-1A4E83702251}"/>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5496721" y="3036478"/>
            <a:ext cx="3009900" cy="1524000"/>
          </a:xfrm>
          <a:prstGeom prst="rect">
            <a:avLst/>
          </a:prstGeom>
          <a:noFill/>
          <a:extLst>
            <a:ext uri="{909E8E84-426E-40DD-AFC4-6F175D3DCCD1}">
              <a14:hiddenFill xmlns:a14="http://schemas.microsoft.com/office/drawing/2010/main">
                <a:solidFill>
                  <a:srgbClr val="FFFFFF"/>
                </a:solidFill>
              </a14:hiddenFill>
            </a:ext>
          </a:extLst>
        </p:spPr>
      </p:pic>
      <p:pic>
        <p:nvPicPr>
          <p:cNvPr id="6" name="Picture 5">
            <a:extLst>
              <a:ext uri="{FF2B5EF4-FFF2-40B4-BE49-F238E27FC236}">
                <a16:creationId xmlns:a16="http://schemas.microsoft.com/office/drawing/2014/main" id="{5C7B8A9A-E55C-4D40-A871-3306312ADF8B}"/>
              </a:ext>
            </a:extLst>
          </p:cNvPr>
          <p:cNvPicPr>
            <a:picLocks noChangeAspect="1"/>
          </p:cNvPicPr>
          <p:nvPr/>
        </p:nvPicPr>
        <p:blipFill rotWithShape="1">
          <a:blip r:embed="rId6"/>
          <a:srcRect l="16091" t="5324" r="8009" b="16289"/>
          <a:stretch/>
        </p:blipFill>
        <p:spPr>
          <a:xfrm>
            <a:off x="5473899" y="4617628"/>
            <a:ext cx="1372284" cy="1985765"/>
          </a:xfrm>
          <a:prstGeom prst="rect">
            <a:avLst/>
          </a:prstGeom>
        </p:spPr>
      </p:pic>
    </p:spTree>
    <p:extLst>
      <p:ext uri="{BB962C8B-B14F-4D97-AF65-F5344CB8AC3E}">
        <p14:creationId xmlns:p14="http://schemas.microsoft.com/office/powerpoint/2010/main" val="2640100014"/>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C6252C-AAC4-46AB-956C-9D55B5C9B116}"/>
              </a:ext>
            </a:extLst>
          </p:cNvPr>
          <p:cNvSpPr>
            <a:spLocks noGrp="1"/>
          </p:cNvSpPr>
          <p:nvPr>
            <p:ph type="title"/>
          </p:nvPr>
        </p:nvSpPr>
        <p:spPr>
          <a:xfrm>
            <a:off x="838200" y="365125"/>
            <a:ext cx="6951562" cy="1579422"/>
          </a:xfrm>
        </p:spPr>
        <p:txBody>
          <a:bodyPr/>
          <a:lstStyle/>
          <a:p>
            <a:r>
              <a:rPr lang="en-GB" sz="4400" dirty="0"/>
              <a:t>(Mid) Wales and the British East India Company</a:t>
            </a:r>
            <a:endParaRPr lang="en-GB" dirty="0"/>
          </a:p>
        </p:txBody>
      </p:sp>
      <p:sp>
        <p:nvSpPr>
          <p:cNvPr id="3" name="Content Placeholder 2">
            <a:extLst>
              <a:ext uri="{FF2B5EF4-FFF2-40B4-BE49-F238E27FC236}">
                <a16:creationId xmlns:a16="http://schemas.microsoft.com/office/drawing/2014/main" id="{80EEEC0A-8F06-46A7-8E5D-7252E87EFCF8}"/>
              </a:ext>
            </a:extLst>
          </p:cNvPr>
          <p:cNvSpPr>
            <a:spLocks noGrp="1"/>
          </p:cNvSpPr>
          <p:nvPr>
            <p:ph idx="1"/>
          </p:nvPr>
        </p:nvSpPr>
        <p:spPr>
          <a:xfrm>
            <a:off x="838200" y="2141537"/>
            <a:ext cx="6495854" cy="4351338"/>
          </a:xfrm>
        </p:spPr>
        <p:txBody>
          <a:bodyPr/>
          <a:lstStyle/>
          <a:p>
            <a:pPr marL="0" indent="0">
              <a:buNone/>
            </a:pPr>
            <a:r>
              <a:rPr lang="en-GB" sz="3600" dirty="0"/>
              <a:t>“East India wealth played a locally significant part in restructuring Welsh landed society.”</a:t>
            </a:r>
          </a:p>
          <a:p>
            <a:pPr marL="0" indent="0" algn="r">
              <a:buNone/>
            </a:pPr>
            <a:r>
              <a:rPr lang="en-GB" dirty="0"/>
              <a:t>- </a:t>
            </a:r>
            <a:r>
              <a:rPr lang="en-US" sz="2400" b="0" i="0" dirty="0">
                <a:effectLst/>
              </a:rPr>
              <a:t>H.V. Bowen, 'Wales and the Making of British India During the Late Eighteenth Century,' </a:t>
            </a:r>
            <a:r>
              <a:rPr lang="en-US" sz="2400" b="0" i="1" dirty="0">
                <a:effectLst/>
              </a:rPr>
              <a:t>Transactions of the Honourable Society of Cymmrodorion</a:t>
            </a:r>
            <a:r>
              <a:rPr lang="en-US" sz="2400" b="0" i="0" dirty="0">
                <a:effectLst/>
              </a:rPr>
              <a:t>, 22 (2016): 90–109.</a:t>
            </a:r>
            <a:endParaRPr lang="en-GB" dirty="0"/>
          </a:p>
        </p:txBody>
      </p:sp>
      <p:pic>
        <p:nvPicPr>
          <p:cNvPr id="5" name="Picture 4">
            <a:extLst>
              <a:ext uri="{FF2B5EF4-FFF2-40B4-BE49-F238E27FC236}">
                <a16:creationId xmlns:a16="http://schemas.microsoft.com/office/drawing/2014/main" id="{B092CC1E-6CE5-4FD9-9130-C2C2D8857C06}"/>
              </a:ext>
            </a:extLst>
          </p:cNvPr>
          <p:cNvPicPr>
            <a:picLocks noChangeAspect="1"/>
          </p:cNvPicPr>
          <p:nvPr/>
        </p:nvPicPr>
        <p:blipFill>
          <a:blip r:embed="rId2"/>
          <a:stretch>
            <a:fillRect/>
          </a:stretch>
        </p:blipFill>
        <p:spPr>
          <a:xfrm>
            <a:off x="8306198" y="0"/>
            <a:ext cx="3885802" cy="2595716"/>
          </a:xfrm>
          <a:prstGeom prst="rect">
            <a:avLst/>
          </a:prstGeom>
        </p:spPr>
      </p:pic>
      <p:sp>
        <p:nvSpPr>
          <p:cNvPr id="7" name="TextBox 6">
            <a:extLst>
              <a:ext uri="{FF2B5EF4-FFF2-40B4-BE49-F238E27FC236}">
                <a16:creationId xmlns:a16="http://schemas.microsoft.com/office/drawing/2014/main" id="{1785969E-C59A-4724-B4D6-459ED89FDDE9}"/>
              </a:ext>
            </a:extLst>
          </p:cNvPr>
          <p:cNvSpPr txBox="1"/>
          <p:nvPr/>
        </p:nvSpPr>
        <p:spPr>
          <a:xfrm>
            <a:off x="9279118" y="2776175"/>
            <a:ext cx="6096000" cy="369332"/>
          </a:xfrm>
          <a:prstGeom prst="rect">
            <a:avLst/>
          </a:prstGeom>
          <a:noFill/>
        </p:spPr>
        <p:txBody>
          <a:bodyPr wrap="square">
            <a:spAutoFit/>
          </a:bodyPr>
          <a:lstStyle/>
          <a:p>
            <a:r>
              <a:rPr lang="en-US" dirty="0"/>
              <a:t>Paxton's Tower, Llanarthney </a:t>
            </a:r>
            <a:endParaRPr lang="en-GB" dirty="0"/>
          </a:p>
        </p:txBody>
      </p:sp>
      <p:pic>
        <p:nvPicPr>
          <p:cNvPr id="9" name="Picture 8">
            <a:extLst>
              <a:ext uri="{FF2B5EF4-FFF2-40B4-BE49-F238E27FC236}">
                <a16:creationId xmlns:a16="http://schemas.microsoft.com/office/drawing/2014/main" id="{BFDBB938-C346-47DB-9C2D-1C13C0279FD7}"/>
              </a:ext>
            </a:extLst>
          </p:cNvPr>
          <p:cNvPicPr>
            <a:picLocks noChangeAspect="1"/>
          </p:cNvPicPr>
          <p:nvPr/>
        </p:nvPicPr>
        <p:blipFill>
          <a:blip r:embed="rId3"/>
          <a:stretch>
            <a:fillRect/>
          </a:stretch>
        </p:blipFill>
        <p:spPr>
          <a:xfrm>
            <a:off x="8306198" y="3145507"/>
            <a:ext cx="3943358" cy="3031456"/>
          </a:xfrm>
          <a:prstGeom prst="rect">
            <a:avLst/>
          </a:prstGeom>
        </p:spPr>
      </p:pic>
      <p:sp>
        <p:nvSpPr>
          <p:cNvPr id="11" name="TextBox 10">
            <a:extLst>
              <a:ext uri="{FF2B5EF4-FFF2-40B4-BE49-F238E27FC236}">
                <a16:creationId xmlns:a16="http://schemas.microsoft.com/office/drawing/2014/main" id="{1FCF4D68-C301-4259-A6BB-E3C8BF4EB630}"/>
              </a:ext>
            </a:extLst>
          </p:cNvPr>
          <p:cNvSpPr txBox="1"/>
          <p:nvPr/>
        </p:nvSpPr>
        <p:spPr>
          <a:xfrm>
            <a:off x="8405143" y="5913165"/>
            <a:ext cx="3262138" cy="923330"/>
          </a:xfrm>
          <a:prstGeom prst="rect">
            <a:avLst/>
          </a:prstGeom>
          <a:noFill/>
        </p:spPr>
        <p:txBody>
          <a:bodyPr wrap="square">
            <a:spAutoFit/>
          </a:bodyPr>
          <a:lstStyle/>
          <a:p>
            <a:endParaRPr lang="en-GB" dirty="0"/>
          </a:p>
          <a:p>
            <a:r>
              <a:rPr lang="en-GB" dirty="0"/>
              <a:t>Maesllwch Castle, home of Walter Wilkins EIC </a:t>
            </a:r>
          </a:p>
        </p:txBody>
      </p:sp>
    </p:spTree>
    <p:extLst>
      <p:ext uri="{BB962C8B-B14F-4D97-AF65-F5344CB8AC3E}">
        <p14:creationId xmlns:p14="http://schemas.microsoft.com/office/powerpoint/2010/main" val="3589662912"/>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Sir Lawrence Hugh Jenkins, Chief Justice of Calcutta and Bombay High Court (1857–1928)</a:t>
            </a:r>
          </a:p>
        </p:txBody>
      </p:sp>
      <p:pic>
        <p:nvPicPr>
          <p:cNvPr id="4" name="Content Placeholder 3"/>
          <p:cNvPicPr>
            <a:picLocks noGrp="1" noChangeAspect="1"/>
          </p:cNvPicPr>
          <p:nvPr>
            <p:ph idx="1"/>
          </p:nvPr>
        </p:nvPicPr>
        <p:blipFill>
          <a:blip r:embed="rId3"/>
          <a:stretch>
            <a:fillRect/>
          </a:stretch>
        </p:blipFill>
        <p:spPr>
          <a:xfrm>
            <a:off x="838200" y="1813593"/>
            <a:ext cx="3078571" cy="4351338"/>
          </a:xfrm>
          <a:prstGeom prst="rect">
            <a:avLst/>
          </a:prstGeom>
        </p:spPr>
      </p:pic>
      <p:pic>
        <p:nvPicPr>
          <p:cNvPr id="5" name="Picture 4"/>
          <p:cNvPicPr>
            <a:picLocks noChangeAspect="1"/>
          </p:cNvPicPr>
          <p:nvPr/>
        </p:nvPicPr>
        <p:blipFill>
          <a:blip r:embed="rId4"/>
          <a:stretch>
            <a:fillRect/>
          </a:stretch>
        </p:blipFill>
        <p:spPr>
          <a:xfrm>
            <a:off x="4223083" y="1813593"/>
            <a:ext cx="6873541" cy="4206032"/>
          </a:xfrm>
          <a:prstGeom prst="rect">
            <a:avLst/>
          </a:prstGeom>
        </p:spPr>
      </p:pic>
    </p:spTree>
    <p:extLst>
      <p:ext uri="{BB962C8B-B14F-4D97-AF65-F5344CB8AC3E}">
        <p14:creationId xmlns:p14="http://schemas.microsoft.com/office/powerpoint/2010/main" val="3907895937"/>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Philip John Miles (1774–1845)</a:t>
            </a:r>
          </a:p>
        </p:txBody>
      </p:sp>
      <p:pic>
        <p:nvPicPr>
          <p:cNvPr id="4" name="Content Placeholder 3"/>
          <p:cNvPicPr>
            <a:picLocks noGrp="1" noChangeAspect="1"/>
          </p:cNvPicPr>
          <p:nvPr>
            <p:ph idx="1"/>
          </p:nvPr>
        </p:nvPicPr>
        <p:blipFill>
          <a:blip r:embed="rId3"/>
          <a:stretch>
            <a:fillRect/>
          </a:stretch>
        </p:blipFill>
        <p:spPr>
          <a:xfrm>
            <a:off x="838200" y="1945941"/>
            <a:ext cx="3258064" cy="4351338"/>
          </a:xfrm>
          <a:prstGeom prst="rect">
            <a:avLst/>
          </a:prstGeom>
        </p:spPr>
      </p:pic>
      <p:sp>
        <p:nvSpPr>
          <p:cNvPr id="5" name="Rectangle 4"/>
          <p:cNvSpPr/>
          <p:nvPr/>
        </p:nvSpPr>
        <p:spPr>
          <a:xfrm>
            <a:off x="4643502" y="1945941"/>
            <a:ext cx="5774821" cy="2246769"/>
          </a:xfrm>
          <a:prstGeom prst="rect">
            <a:avLst/>
          </a:prstGeom>
        </p:spPr>
        <p:txBody>
          <a:bodyPr wrap="square">
            <a:spAutoFit/>
          </a:bodyPr>
          <a:lstStyle/>
          <a:p>
            <a:pPr marL="285750" indent="-285750">
              <a:buFont typeface="Arial" panose="020B0604020202020204" pitchFamily="34" charset="0"/>
              <a:buChar char="•"/>
            </a:pPr>
            <a:r>
              <a:rPr lang="en-GB" sz="2800" dirty="0"/>
              <a:t>Banker, slave owner and politician</a:t>
            </a:r>
          </a:p>
          <a:p>
            <a:pPr marL="285750" indent="-285750">
              <a:buFont typeface="Arial" panose="020B0604020202020204" pitchFamily="34" charset="0"/>
              <a:buChar char="•"/>
            </a:pPr>
            <a:r>
              <a:rPr lang="en-GB" sz="2800" dirty="0"/>
              <a:t>Owner of Cardigan Priory </a:t>
            </a:r>
          </a:p>
          <a:p>
            <a:pPr marL="285750" indent="-285750">
              <a:buFont typeface="Arial" panose="020B0604020202020204" pitchFamily="34" charset="0"/>
              <a:buChar char="•"/>
            </a:pPr>
            <a:r>
              <a:rPr lang="en-GB" sz="2800" dirty="0"/>
              <a:t>Business partner of John Scandrett Harford, benefactor of St David’s College, Lampeter</a:t>
            </a:r>
          </a:p>
        </p:txBody>
      </p:sp>
    </p:spTree>
    <p:extLst>
      <p:ext uri="{BB962C8B-B14F-4D97-AF65-F5344CB8AC3E}">
        <p14:creationId xmlns:p14="http://schemas.microsoft.com/office/powerpoint/2010/main" val="1176068441"/>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FEB6DE-12B4-4987-B604-B9E1DAFB5A45}"/>
              </a:ext>
            </a:extLst>
          </p:cNvPr>
          <p:cNvSpPr>
            <a:spLocks noGrp="1"/>
          </p:cNvSpPr>
          <p:nvPr>
            <p:ph type="title"/>
          </p:nvPr>
        </p:nvSpPr>
        <p:spPr/>
        <p:txBody>
          <a:bodyPr>
            <a:normAutofit/>
          </a:bodyPr>
          <a:lstStyle/>
          <a:p>
            <a:r>
              <a:rPr lang="en-GB" dirty="0">
                <a:solidFill>
                  <a:srgbClr val="00B050"/>
                </a:solidFill>
              </a:rPr>
              <a:t>Part Three: Ambiguous Colonialism – Welsh Patagonia</a:t>
            </a:r>
          </a:p>
        </p:txBody>
      </p:sp>
      <p:sp>
        <p:nvSpPr>
          <p:cNvPr id="3" name="Content Placeholder 2">
            <a:extLst>
              <a:ext uri="{FF2B5EF4-FFF2-40B4-BE49-F238E27FC236}">
                <a16:creationId xmlns:a16="http://schemas.microsoft.com/office/drawing/2014/main" id="{FD9F6EDA-C1F2-49AF-8447-594B2F6AB3B4}"/>
              </a:ext>
            </a:extLst>
          </p:cNvPr>
          <p:cNvSpPr>
            <a:spLocks noGrp="1"/>
          </p:cNvSpPr>
          <p:nvPr>
            <p:ph idx="1"/>
          </p:nvPr>
        </p:nvSpPr>
        <p:spPr/>
        <p:txBody>
          <a:bodyPr/>
          <a:lstStyle/>
          <a:p>
            <a:pPr marL="0" indent="0">
              <a:buNone/>
            </a:pPr>
            <a:endParaRPr lang="en-GB" dirty="0"/>
          </a:p>
        </p:txBody>
      </p:sp>
      <p:pic>
        <p:nvPicPr>
          <p:cNvPr id="4" name="Picture 2">
            <a:extLst>
              <a:ext uri="{FF2B5EF4-FFF2-40B4-BE49-F238E27FC236}">
                <a16:creationId xmlns:a16="http://schemas.microsoft.com/office/drawing/2014/main" id="{F86CDA34-4E15-4D1C-8669-4A8E1E1CF14B}"/>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712213" y="1825625"/>
            <a:ext cx="6767573" cy="435133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539834774"/>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FEB6DE-12B4-4987-B604-B9E1DAFB5A45}"/>
              </a:ext>
            </a:extLst>
          </p:cNvPr>
          <p:cNvSpPr>
            <a:spLocks noGrp="1"/>
          </p:cNvSpPr>
          <p:nvPr>
            <p:ph type="title"/>
          </p:nvPr>
        </p:nvSpPr>
        <p:spPr/>
        <p:txBody>
          <a:bodyPr>
            <a:normAutofit/>
          </a:bodyPr>
          <a:lstStyle/>
          <a:p>
            <a:r>
              <a:rPr lang="en-GB" dirty="0">
                <a:solidFill>
                  <a:srgbClr val="00B050"/>
                </a:solidFill>
              </a:rPr>
              <a:t>Part Three: Ambiguous Colonialism – Welsh Patagonia</a:t>
            </a:r>
          </a:p>
        </p:txBody>
      </p:sp>
      <p:sp>
        <p:nvSpPr>
          <p:cNvPr id="3" name="Content Placeholder 2">
            <a:extLst>
              <a:ext uri="{FF2B5EF4-FFF2-40B4-BE49-F238E27FC236}">
                <a16:creationId xmlns:a16="http://schemas.microsoft.com/office/drawing/2014/main" id="{FD9F6EDA-C1F2-49AF-8447-594B2F6AB3B4}"/>
              </a:ext>
            </a:extLst>
          </p:cNvPr>
          <p:cNvSpPr>
            <a:spLocks noGrp="1"/>
          </p:cNvSpPr>
          <p:nvPr>
            <p:ph idx="1"/>
          </p:nvPr>
        </p:nvSpPr>
        <p:spPr/>
        <p:txBody>
          <a:bodyPr/>
          <a:lstStyle/>
          <a:p>
            <a:pPr marL="0" indent="0">
              <a:buNone/>
            </a:pPr>
            <a:r>
              <a:rPr lang="en-US" b="0" i="0" dirty="0">
                <a:effectLst/>
                <a:latin typeface="-apple-system"/>
              </a:rPr>
              <a:t>Lucy Taylor, 'The Welsh Way of Colonisation in Patagonia: The International Politics of Moral Superiority,' </a:t>
            </a:r>
            <a:r>
              <a:rPr lang="en-US" b="0" i="1" dirty="0">
                <a:effectLst/>
                <a:latin typeface="-apple-system"/>
              </a:rPr>
              <a:t>The Journal of Imperial and Commonwealth History</a:t>
            </a:r>
            <a:r>
              <a:rPr lang="en-US" b="0" i="0" dirty="0">
                <a:effectLst/>
                <a:latin typeface="-apple-system"/>
              </a:rPr>
              <a:t>, 47:6 (2019): 1073–1099.</a:t>
            </a:r>
          </a:p>
          <a:p>
            <a:pPr marL="0" indent="0">
              <a:buNone/>
            </a:pPr>
            <a:endParaRPr lang="en-US" dirty="0">
              <a:latin typeface="-apple-system"/>
            </a:endParaRPr>
          </a:p>
          <a:p>
            <a:pPr marL="0" indent="0">
              <a:buNone/>
            </a:pPr>
            <a:r>
              <a:rPr lang="en-US" b="0" i="0" dirty="0">
                <a:effectLst/>
                <a:latin typeface="-apple-system"/>
              </a:rPr>
              <a:t>Lucy Taylor, 'Global Perspectives on Welsh Patagonia: The Complexities of being Both Colonizer and Colonized,' </a:t>
            </a:r>
            <a:r>
              <a:rPr lang="en-US" b="0" i="1" dirty="0">
                <a:effectLst/>
                <a:latin typeface="-apple-system"/>
              </a:rPr>
              <a:t>Journal of Global History</a:t>
            </a:r>
            <a:r>
              <a:rPr lang="en-US" b="0" i="0" dirty="0">
                <a:effectLst/>
                <a:latin typeface="-apple-system"/>
              </a:rPr>
              <a:t> 14 (2018): 446–468.</a:t>
            </a:r>
            <a:endParaRPr lang="en-GB" dirty="0"/>
          </a:p>
        </p:txBody>
      </p:sp>
    </p:spTree>
    <p:extLst>
      <p:ext uri="{BB962C8B-B14F-4D97-AF65-F5344CB8AC3E}">
        <p14:creationId xmlns:p14="http://schemas.microsoft.com/office/powerpoint/2010/main" val="2836761087"/>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837663-C864-4DE1-B21A-9A39689C6B8C}"/>
              </a:ext>
            </a:extLst>
          </p:cNvPr>
          <p:cNvSpPr>
            <a:spLocks noGrp="1"/>
          </p:cNvSpPr>
          <p:nvPr>
            <p:ph type="title"/>
          </p:nvPr>
        </p:nvSpPr>
        <p:spPr/>
        <p:txBody>
          <a:bodyPr/>
          <a:lstStyle/>
          <a:p>
            <a:pPr algn="ctr"/>
            <a:r>
              <a:rPr lang="en-GB" dirty="0">
                <a:solidFill>
                  <a:srgbClr val="00B050"/>
                </a:solidFill>
              </a:rPr>
              <a:t>Geography of Welsh Patagonia</a:t>
            </a:r>
            <a:endParaRPr lang="en-GB" dirty="0"/>
          </a:p>
        </p:txBody>
      </p:sp>
      <p:pic>
        <p:nvPicPr>
          <p:cNvPr id="5" name="Content Placeholder 4">
            <a:extLst>
              <a:ext uri="{FF2B5EF4-FFF2-40B4-BE49-F238E27FC236}">
                <a16:creationId xmlns:a16="http://schemas.microsoft.com/office/drawing/2014/main" id="{4835E7B0-3F13-4DCA-9771-9EC62A25E8E5}"/>
              </a:ext>
            </a:extLst>
          </p:cNvPr>
          <p:cNvPicPr>
            <a:picLocks noGrp="1" noChangeAspect="1"/>
          </p:cNvPicPr>
          <p:nvPr>
            <p:ph idx="1"/>
          </p:nvPr>
        </p:nvPicPr>
        <p:blipFill>
          <a:blip r:embed="rId2"/>
          <a:stretch>
            <a:fillRect/>
          </a:stretch>
        </p:blipFill>
        <p:spPr>
          <a:xfrm>
            <a:off x="2420980" y="1690688"/>
            <a:ext cx="7350039" cy="4351338"/>
          </a:xfrm>
        </p:spPr>
      </p:pic>
    </p:spTree>
    <p:extLst>
      <p:ext uri="{BB962C8B-B14F-4D97-AF65-F5344CB8AC3E}">
        <p14:creationId xmlns:p14="http://schemas.microsoft.com/office/powerpoint/2010/main" val="3172537619"/>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979B7E-6B9C-4BD4-B3D0-73F9AA391C9F}"/>
              </a:ext>
            </a:extLst>
          </p:cNvPr>
          <p:cNvSpPr>
            <a:spLocks noGrp="1"/>
          </p:cNvSpPr>
          <p:nvPr>
            <p:ph type="title"/>
          </p:nvPr>
        </p:nvSpPr>
        <p:spPr>
          <a:xfrm>
            <a:off x="0" y="52848"/>
            <a:ext cx="12191999" cy="1297149"/>
          </a:xfrm>
        </p:spPr>
        <p:txBody>
          <a:bodyPr/>
          <a:lstStyle/>
          <a:p>
            <a:pPr algn="ctr"/>
            <a:r>
              <a:rPr lang="en-GB" dirty="0">
                <a:solidFill>
                  <a:srgbClr val="FFFF00"/>
                </a:solidFill>
              </a:rPr>
              <a:t>Timeline of Y Wladfa</a:t>
            </a:r>
          </a:p>
        </p:txBody>
      </p:sp>
      <p:pic>
        <p:nvPicPr>
          <p:cNvPr id="5" name="Content Placeholder 4">
            <a:extLst>
              <a:ext uri="{FF2B5EF4-FFF2-40B4-BE49-F238E27FC236}">
                <a16:creationId xmlns:a16="http://schemas.microsoft.com/office/drawing/2014/main" id="{D3B0EA3A-0997-4A32-882E-C5EEC4486863}"/>
              </a:ext>
            </a:extLst>
          </p:cNvPr>
          <p:cNvPicPr>
            <a:picLocks noGrp="1" noChangeAspect="1"/>
          </p:cNvPicPr>
          <p:nvPr>
            <p:ph idx="1"/>
          </p:nvPr>
        </p:nvPicPr>
        <p:blipFill>
          <a:blip r:embed="rId3"/>
          <a:stretch>
            <a:fillRect/>
          </a:stretch>
        </p:blipFill>
        <p:spPr>
          <a:xfrm>
            <a:off x="9467091" y="0"/>
            <a:ext cx="2724909" cy="4847134"/>
          </a:xfrm>
        </p:spPr>
      </p:pic>
      <p:pic>
        <p:nvPicPr>
          <p:cNvPr id="7" name="Picture 6">
            <a:extLst>
              <a:ext uri="{FF2B5EF4-FFF2-40B4-BE49-F238E27FC236}">
                <a16:creationId xmlns:a16="http://schemas.microsoft.com/office/drawing/2014/main" id="{EAC424CF-AFDB-4D6C-8835-4A7931BB1AD9}"/>
              </a:ext>
            </a:extLst>
          </p:cNvPr>
          <p:cNvPicPr>
            <a:picLocks noChangeAspect="1"/>
          </p:cNvPicPr>
          <p:nvPr/>
        </p:nvPicPr>
        <p:blipFill>
          <a:blip r:embed="rId4"/>
          <a:stretch>
            <a:fillRect/>
          </a:stretch>
        </p:blipFill>
        <p:spPr>
          <a:xfrm>
            <a:off x="0" y="0"/>
            <a:ext cx="3039017" cy="4305781"/>
          </a:xfrm>
          <a:prstGeom prst="rect">
            <a:avLst/>
          </a:prstGeom>
        </p:spPr>
      </p:pic>
      <p:sp>
        <p:nvSpPr>
          <p:cNvPr id="9" name="TextBox 8">
            <a:extLst>
              <a:ext uri="{FF2B5EF4-FFF2-40B4-BE49-F238E27FC236}">
                <a16:creationId xmlns:a16="http://schemas.microsoft.com/office/drawing/2014/main" id="{AAFA389D-E503-4D83-A2EC-33AF3A02A2B1}"/>
              </a:ext>
            </a:extLst>
          </p:cNvPr>
          <p:cNvSpPr txBox="1"/>
          <p:nvPr/>
        </p:nvSpPr>
        <p:spPr>
          <a:xfrm>
            <a:off x="108070" y="4393353"/>
            <a:ext cx="983847" cy="1477328"/>
          </a:xfrm>
          <a:prstGeom prst="rect">
            <a:avLst/>
          </a:prstGeom>
          <a:solidFill>
            <a:schemeClr val="bg1"/>
          </a:solidFill>
        </p:spPr>
        <p:txBody>
          <a:bodyPr wrap="square">
            <a:spAutoFit/>
          </a:bodyPr>
          <a:lstStyle/>
          <a:p>
            <a:r>
              <a:rPr lang="en-GB" dirty="0"/>
              <a:t>Rev Michael D Jones (1822--1898)</a:t>
            </a:r>
          </a:p>
        </p:txBody>
      </p:sp>
      <p:sp>
        <p:nvSpPr>
          <p:cNvPr id="10" name="Content Placeholder 2">
            <a:extLst>
              <a:ext uri="{FF2B5EF4-FFF2-40B4-BE49-F238E27FC236}">
                <a16:creationId xmlns:a16="http://schemas.microsoft.com/office/drawing/2014/main" id="{EF2ABC47-A4D2-40CB-94FE-3CD22FB87B56}"/>
              </a:ext>
            </a:extLst>
          </p:cNvPr>
          <p:cNvSpPr txBox="1">
            <a:spLocks/>
          </p:cNvSpPr>
          <p:nvPr/>
        </p:nvSpPr>
        <p:spPr>
          <a:xfrm>
            <a:off x="3183038" y="1477328"/>
            <a:ext cx="5312780" cy="4699635"/>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buFontTx/>
              <a:buChar char="-"/>
            </a:pPr>
            <a:endParaRPr lang="en-GB" dirty="0"/>
          </a:p>
        </p:txBody>
      </p:sp>
      <p:sp>
        <p:nvSpPr>
          <p:cNvPr id="11" name="Content Placeholder 2">
            <a:extLst>
              <a:ext uri="{FF2B5EF4-FFF2-40B4-BE49-F238E27FC236}">
                <a16:creationId xmlns:a16="http://schemas.microsoft.com/office/drawing/2014/main" id="{1F337731-256B-43D5-8E9C-0EC538C1A68D}"/>
              </a:ext>
            </a:extLst>
          </p:cNvPr>
          <p:cNvSpPr txBox="1">
            <a:spLocks/>
          </p:cNvSpPr>
          <p:nvPr/>
        </p:nvSpPr>
        <p:spPr>
          <a:xfrm>
            <a:off x="3138178" y="1402845"/>
            <a:ext cx="6197581" cy="5178125"/>
          </a:xfrm>
          <a:prstGeom prst="rect">
            <a:avLst/>
          </a:prstGeom>
        </p:spPr>
        <p:txBody>
          <a:bodyPr vert="horz" lIns="91440" tIns="45720" rIns="91440" bIns="45720" rtlCol="0">
            <a:normAutofit fontScale="92500" lnSpcReduction="1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a:buNone/>
            </a:pPr>
            <a:r>
              <a:rPr lang="en-US" sz="2400" dirty="0"/>
              <a:t>1847—1850</a:t>
            </a:r>
          </a:p>
          <a:p>
            <a:pPr marL="0" indent="0" algn="ctr">
              <a:buNone/>
            </a:pPr>
            <a:r>
              <a:rPr lang="en-US" sz="2400" dirty="0"/>
              <a:t>Michael D Jones visits Ohio</a:t>
            </a:r>
          </a:p>
          <a:p>
            <a:pPr algn="ctr"/>
            <a:endParaRPr lang="en-US" sz="2400" dirty="0"/>
          </a:p>
          <a:p>
            <a:pPr marL="0" indent="0" algn="ctr">
              <a:buNone/>
            </a:pPr>
            <a:r>
              <a:rPr lang="en-US" sz="2400" dirty="0"/>
              <a:t>1861 </a:t>
            </a:r>
          </a:p>
          <a:p>
            <a:pPr marL="0" indent="0" algn="ctr">
              <a:buNone/>
            </a:pPr>
            <a:r>
              <a:rPr lang="en-US" sz="2400" dirty="0"/>
              <a:t>Colonising Society est. – sponsors scouting visit to Patagonia</a:t>
            </a:r>
          </a:p>
          <a:p>
            <a:pPr algn="ctr"/>
            <a:endParaRPr lang="en-US" sz="2400" dirty="0"/>
          </a:p>
          <a:p>
            <a:pPr marL="0" indent="0" algn="ctr">
              <a:buNone/>
            </a:pPr>
            <a:r>
              <a:rPr lang="en-US" sz="2400" dirty="0"/>
              <a:t>1862 </a:t>
            </a:r>
          </a:p>
          <a:p>
            <a:pPr marL="0" indent="0" algn="ctr">
              <a:buNone/>
            </a:pPr>
            <a:r>
              <a:rPr lang="en-US" sz="2400" dirty="0"/>
              <a:t>Hugh Hughes </a:t>
            </a:r>
            <a:r>
              <a:rPr lang="en-US" sz="2400" i="1" dirty="0"/>
              <a:t>Colony Handbook </a:t>
            </a:r>
            <a:r>
              <a:rPr lang="en-US" sz="2400" dirty="0"/>
              <a:t>published (pictured)</a:t>
            </a:r>
          </a:p>
          <a:p>
            <a:pPr algn="ctr"/>
            <a:endParaRPr lang="en-US" sz="2400" dirty="0"/>
          </a:p>
          <a:p>
            <a:pPr marL="0" indent="0" algn="ctr">
              <a:buNone/>
            </a:pPr>
            <a:r>
              <a:rPr lang="en-US" sz="2400" dirty="0"/>
              <a:t>1865</a:t>
            </a:r>
          </a:p>
          <a:p>
            <a:pPr marL="0" indent="0" algn="ctr">
              <a:buNone/>
            </a:pPr>
            <a:r>
              <a:rPr lang="en-US" sz="2400" dirty="0"/>
              <a:t>153 Welsh settlers sailed from Liverpool to Puerto Madryn</a:t>
            </a:r>
          </a:p>
        </p:txBody>
      </p:sp>
    </p:spTree>
    <p:extLst>
      <p:ext uri="{BB962C8B-B14F-4D97-AF65-F5344CB8AC3E}">
        <p14:creationId xmlns:p14="http://schemas.microsoft.com/office/powerpoint/2010/main" val="2357579822"/>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8DE87A-1FD9-4D98-80C0-C63EFECBB7CF}"/>
              </a:ext>
            </a:extLst>
          </p:cNvPr>
          <p:cNvSpPr>
            <a:spLocks noGrp="1"/>
          </p:cNvSpPr>
          <p:nvPr>
            <p:ph type="title"/>
          </p:nvPr>
        </p:nvSpPr>
        <p:spPr/>
        <p:txBody>
          <a:bodyPr/>
          <a:lstStyle/>
          <a:p>
            <a:pPr algn="ctr"/>
            <a:r>
              <a:rPr lang="en-GB" dirty="0">
                <a:solidFill>
                  <a:srgbClr val="FFFF00"/>
                </a:solidFill>
              </a:rPr>
              <a:t>Y Wladfa</a:t>
            </a:r>
          </a:p>
        </p:txBody>
      </p:sp>
      <p:sp>
        <p:nvSpPr>
          <p:cNvPr id="3" name="Content Placeholder 2">
            <a:extLst>
              <a:ext uri="{FF2B5EF4-FFF2-40B4-BE49-F238E27FC236}">
                <a16:creationId xmlns:a16="http://schemas.microsoft.com/office/drawing/2014/main" id="{D14BB229-3DF8-4FA6-9B7A-2A4B14833FC4}"/>
              </a:ext>
            </a:extLst>
          </p:cNvPr>
          <p:cNvSpPr>
            <a:spLocks noGrp="1"/>
          </p:cNvSpPr>
          <p:nvPr>
            <p:ph idx="1"/>
          </p:nvPr>
        </p:nvSpPr>
        <p:spPr/>
        <p:txBody>
          <a:bodyPr/>
          <a:lstStyle/>
          <a:p>
            <a:r>
              <a:rPr lang="en-GB" dirty="0"/>
              <a:t>What were some of the reasons why Y Wladfa was established? What were the ‘push’ and ‘pull’ factors?</a:t>
            </a:r>
          </a:p>
          <a:p>
            <a:endParaRPr lang="en-GB" dirty="0"/>
          </a:p>
          <a:p>
            <a:r>
              <a:rPr lang="en-GB" dirty="0"/>
              <a:t>How did Michael Jones  and the other colonists seek to differentiate Y Wladfa from other colonial enterprises by Britons?</a:t>
            </a:r>
          </a:p>
        </p:txBody>
      </p:sp>
    </p:spTree>
    <p:extLst>
      <p:ext uri="{BB962C8B-B14F-4D97-AF65-F5344CB8AC3E}">
        <p14:creationId xmlns:p14="http://schemas.microsoft.com/office/powerpoint/2010/main" val="725666319"/>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77CF5F-1696-40F6-B06A-817E02CA170B}"/>
              </a:ext>
            </a:extLst>
          </p:cNvPr>
          <p:cNvSpPr>
            <a:spLocks noGrp="1"/>
          </p:cNvSpPr>
          <p:nvPr>
            <p:ph type="title"/>
          </p:nvPr>
        </p:nvSpPr>
        <p:spPr/>
        <p:txBody>
          <a:bodyPr/>
          <a:lstStyle/>
          <a:p>
            <a:pPr algn="ctr"/>
            <a:r>
              <a:rPr lang="en-GB" dirty="0">
                <a:solidFill>
                  <a:srgbClr val="FFFF00"/>
                </a:solidFill>
              </a:rPr>
              <a:t>Michael Jones on Welsh Migration in Ohio</a:t>
            </a:r>
          </a:p>
        </p:txBody>
      </p:sp>
      <p:sp>
        <p:nvSpPr>
          <p:cNvPr id="3" name="Content Placeholder 2">
            <a:extLst>
              <a:ext uri="{FF2B5EF4-FFF2-40B4-BE49-F238E27FC236}">
                <a16:creationId xmlns:a16="http://schemas.microsoft.com/office/drawing/2014/main" id="{CA10034E-A8EC-4E8C-B25B-04509702DBDA}"/>
              </a:ext>
            </a:extLst>
          </p:cNvPr>
          <p:cNvSpPr>
            <a:spLocks noGrp="1"/>
          </p:cNvSpPr>
          <p:nvPr>
            <p:ph idx="1"/>
          </p:nvPr>
        </p:nvSpPr>
        <p:spPr/>
        <p:txBody>
          <a:bodyPr/>
          <a:lstStyle/>
          <a:p>
            <a:pPr marL="0" indent="0">
              <a:buNone/>
            </a:pPr>
            <a:r>
              <a:rPr lang="en-US" dirty="0"/>
              <a:t>It is a wrench for both the English and the Welsh to leave the places where they were born but when the Englishman lands in any British settlement he will be greeted in his own language …. The feeling of the Welsh settler is very different …  he is greeted in a foreign language and … he must spend a good deal of time catching up with the Englishman.</a:t>
            </a:r>
          </a:p>
          <a:p>
            <a:pPr algn="r">
              <a:buFontTx/>
              <a:buChar char="-"/>
            </a:pPr>
            <a:r>
              <a:rPr lang="en-GB" sz="2000" dirty="0"/>
              <a:t>Michael D. Jones, </a:t>
            </a:r>
            <a:r>
              <a:rPr lang="en-GB" sz="2000" i="1" dirty="0"/>
              <a:t>Gwladychfa Gymreig </a:t>
            </a:r>
            <a:r>
              <a:rPr lang="en-GB" sz="2000" dirty="0"/>
              <a:t>(</a:t>
            </a:r>
            <a:r>
              <a:rPr lang="en-GB" sz="2000" i="1" dirty="0"/>
              <a:t>Welsh Settlement</a:t>
            </a:r>
            <a:r>
              <a:rPr lang="en-GB" sz="2000" dirty="0"/>
              <a:t>), (Liverpool: J. Lloyd, 1860), pp. 6–7.</a:t>
            </a:r>
          </a:p>
          <a:p>
            <a:pPr>
              <a:buFontTx/>
              <a:buChar char="-"/>
            </a:pPr>
            <a:endParaRPr lang="en-GB" dirty="0"/>
          </a:p>
        </p:txBody>
      </p:sp>
      <p:pic>
        <p:nvPicPr>
          <p:cNvPr id="5" name="Picture 4">
            <a:extLst>
              <a:ext uri="{FF2B5EF4-FFF2-40B4-BE49-F238E27FC236}">
                <a16:creationId xmlns:a16="http://schemas.microsoft.com/office/drawing/2014/main" id="{1875AF8A-A4C3-4E27-A0CC-D0F6B9B7C84F}"/>
              </a:ext>
            </a:extLst>
          </p:cNvPr>
          <p:cNvPicPr>
            <a:picLocks noChangeAspect="1"/>
          </p:cNvPicPr>
          <p:nvPr/>
        </p:nvPicPr>
        <p:blipFill>
          <a:blip r:embed="rId2"/>
          <a:stretch>
            <a:fillRect/>
          </a:stretch>
        </p:blipFill>
        <p:spPr>
          <a:xfrm>
            <a:off x="8727312" y="4531000"/>
            <a:ext cx="2885110" cy="1961875"/>
          </a:xfrm>
          <a:prstGeom prst="rect">
            <a:avLst/>
          </a:prstGeom>
        </p:spPr>
      </p:pic>
    </p:spTree>
    <p:extLst>
      <p:ext uri="{BB962C8B-B14F-4D97-AF65-F5344CB8AC3E}">
        <p14:creationId xmlns:p14="http://schemas.microsoft.com/office/powerpoint/2010/main" val="832825194"/>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8DE87A-1FD9-4D98-80C0-C63EFECBB7CF}"/>
              </a:ext>
            </a:extLst>
          </p:cNvPr>
          <p:cNvSpPr>
            <a:spLocks noGrp="1"/>
          </p:cNvSpPr>
          <p:nvPr>
            <p:ph type="title"/>
          </p:nvPr>
        </p:nvSpPr>
        <p:spPr/>
        <p:txBody>
          <a:bodyPr/>
          <a:lstStyle/>
          <a:p>
            <a:pPr algn="ctr"/>
            <a:r>
              <a:rPr lang="en-GB" dirty="0">
                <a:solidFill>
                  <a:srgbClr val="FFFF00"/>
                </a:solidFill>
              </a:rPr>
              <a:t>Interactions with the Argentine State</a:t>
            </a:r>
          </a:p>
        </p:txBody>
      </p:sp>
      <p:sp>
        <p:nvSpPr>
          <p:cNvPr id="3" name="Content Placeholder 2">
            <a:extLst>
              <a:ext uri="{FF2B5EF4-FFF2-40B4-BE49-F238E27FC236}">
                <a16:creationId xmlns:a16="http://schemas.microsoft.com/office/drawing/2014/main" id="{D14BB229-3DF8-4FA6-9B7A-2A4B14833FC4}"/>
              </a:ext>
            </a:extLst>
          </p:cNvPr>
          <p:cNvSpPr>
            <a:spLocks noGrp="1"/>
          </p:cNvSpPr>
          <p:nvPr>
            <p:ph idx="1"/>
          </p:nvPr>
        </p:nvSpPr>
        <p:spPr/>
        <p:txBody>
          <a:bodyPr/>
          <a:lstStyle/>
          <a:p>
            <a:endParaRPr lang="en-GB" dirty="0"/>
          </a:p>
          <a:p>
            <a:r>
              <a:rPr lang="en-GB" dirty="0"/>
              <a:t>How did the Argentinian authorities respond to the establishment of Y Wladfa? What was the Argentine state’s attitude towards European immigration to South America? </a:t>
            </a:r>
          </a:p>
        </p:txBody>
      </p:sp>
    </p:spTree>
    <p:extLst>
      <p:ext uri="{BB962C8B-B14F-4D97-AF65-F5344CB8AC3E}">
        <p14:creationId xmlns:p14="http://schemas.microsoft.com/office/powerpoint/2010/main" val="2388631944"/>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4D7586-32BE-4917-B1D1-61FEAC642C07}"/>
              </a:ext>
            </a:extLst>
          </p:cNvPr>
          <p:cNvSpPr>
            <a:spLocks noGrp="1"/>
          </p:cNvSpPr>
          <p:nvPr>
            <p:ph type="title"/>
          </p:nvPr>
        </p:nvSpPr>
        <p:spPr>
          <a:xfrm>
            <a:off x="810227" y="365125"/>
            <a:ext cx="11157995" cy="1325563"/>
          </a:xfrm>
        </p:spPr>
        <p:txBody>
          <a:bodyPr/>
          <a:lstStyle/>
          <a:p>
            <a:pPr algn="ctr"/>
            <a:r>
              <a:rPr lang="en-GB" dirty="0">
                <a:solidFill>
                  <a:srgbClr val="FFFF00"/>
                </a:solidFill>
              </a:rPr>
              <a:t>Interactions with Indigenous People</a:t>
            </a:r>
          </a:p>
        </p:txBody>
      </p:sp>
      <p:pic>
        <p:nvPicPr>
          <p:cNvPr id="5" name="Content Placeholder 4">
            <a:extLst>
              <a:ext uri="{FF2B5EF4-FFF2-40B4-BE49-F238E27FC236}">
                <a16:creationId xmlns:a16="http://schemas.microsoft.com/office/drawing/2014/main" id="{68C61A50-4D4F-4594-89A6-1182DA0ED4ED}"/>
              </a:ext>
            </a:extLst>
          </p:cNvPr>
          <p:cNvPicPr>
            <a:picLocks noGrp="1" noChangeAspect="1"/>
          </p:cNvPicPr>
          <p:nvPr>
            <p:ph idx="1"/>
          </p:nvPr>
        </p:nvPicPr>
        <p:blipFill rotWithShape="1">
          <a:blip r:embed="rId2"/>
          <a:srcRect l="5609" t="5030" r="4672" b="5738"/>
          <a:stretch/>
        </p:blipFill>
        <p:spPr>
          <a:xfrm>
            <a:off x="8129286" y="1430465"/>
            <a:ext cx="3923818" cy="5141657"/>
          </a:xfrm>
        </p:spPr>
      </p:pic>
      <p:sp>
        <p:nvSpPr>
          <p:cNvPr id="7" name="TextBox 6">
            <a:extLst>
              <a:ext uri="{FF2B5EF4-FFF2-40B4-BE49-F238E27FC236}">
                <a16:creationId xmlns:a16="http://schemas.microsoft.com/office/drawing/2014/main" id="{9F368914-CC20-4C48-A957-B86C7BC06D0A}"/>
              </a:ext>
            </a:extLst>
          </p:cNvPr>
          <p:cNvSpPr txBox="1"/>
          <p:nvPr/>
        </p:nvSpPr>
        <p:spPr>
          <a:xfrm>
            <a:off x="5845194" y="5569545"/>
            <a:ext cx="2071889" cy="923330"/>
          </a:xfrm>
          <a:prstGeom prst="rect">
            <a:avLst/>
          </a:prstGeom>
          <a:noFill/>
        </p:spPr>
        <p:txBody>
          <a:bodyPr wrap="square">
            <a:spAutoFit/>
          </a:bodyPr>
          <a:lstStyle/>
          <a:p>
            <a:r>
              <a:rPr lang="en-US" dirty="0"/>
              <a:t>Lewis Jones (1836-1904) among Tehuelches, c.1867</a:t>
            </a:r>
          </a:p>
        </p:txBody>
      </p:sp>
      <p:sp>
        <p:nvSpPr>
          <p:cNvPr id="8" name="Content Placeholder 2">
            <a:extLst>
              <a:ext uri="{FF2B5EF4-FFF2-40B4-BE49-F238E27FC236}">
                <a16:creationId xmlns:a16="http://schemas.microsoft.com/office/drawing/2014/main" id="{840319E4-2FF3-41E0-8600-6645403482D4}"/>
              </a:ext>
            </a:extLst>
          </p:cNvPr>
          <p:cNvSpPr txBox="1">
            <a:spLocks/>
          </p:cNvSpPr>
          <p:nvPr/>
        </p:nvSpPr>
        <p:spPr>
          <a:xfrm>
            <a:off x="838199" y="1825625"/>
            <a:ext cx="6662195" cy="4351338"/>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dirty="0"/>
              <a:t>How did the Welsh colonists interact with the indigenous people of Patagonia (Tehuelches, Pampas, Mapuche) and vice versa?</a:t>
            </a:r>
          </a:p>
          <a:p>
            <a:endParaRPr lang="en-GB" dirty="0"/>
          </a:p>
        </p:txBody>
      </p:sp>
    </p:spTree>
    <p:extLst>
      <p:ext uri="{BB962C8B-B14F-4D97-AF65-F5344CB8AC3E}">
        <p14:creationId xmlns:p14="http://schemas.microsoft.com/office/powerpoint/2010/main" val="1232089657"/>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72F40019-2D7D-4B76-B878-2BC8108DCE7C}"/>
              </a:ext>
            </a:extLst>
          </p:cNvPr>
          <p:cNvSpPr>
            <a:spLocks noGrp="1"/>
          </p:cNvSpPr>
          <p:nvPr>
            <p:ph idx="1"/>
          </p:nvPr>
        </p:nvSpPr>
        <p:spPr>
          <a:xfrm>
            <a:off x="838200" y="1825625"/>
            <a:ext cx="7657618" cy="4351338"/>
          </a:xfrm>
        </p:spPr>
        <p:txBody>
          <a:bodyPr>
            <a:normAutofit fontScale="92500" lnSpcReduction="10000"/>
          </a:bodyPr>
          <a:lstStyle/>
          <a:p>
            <a:pPr marL="0" indent="0">
              <a:buNone/>
            </a:pPr>
            <a:r>
              <a:rPr lang="en-US" dirty="0"/>
              <a:t> …  an empty country, without being under a state government … the Welsh could settle and rule themselves and ensure the continuation of their national habits and establish the kernel of a Welsh Government … [with] a Welsh population, Welsh schools and complete enough possession of the country so that they would not be swallowed up by other nations round about.</a:t>
            </a:r>
          </a:p>
          <a:p>
            <a:pPr marL="0" indent="0">
              <a:buNone/>
            </a:pPr>
            <a:endParaRPr lang="en-US" dirty="0"/>
          </a:p>
          <a:p>
            <a:pPr algn="r">
              <a:buFontTx/>
              <a:buChar char="-"/>
            </a:pPr>
            <a:r>
              <a:rPr lang="en-GB" dirty="0"/>
              <a:t>Abraham Matthews, </a:t>
            </a:r>
            <a:r>
              <a:rPr lang="en-GB" i="1" dirty="0"/>
              <a:t>Hanes y Wladfa Gymreig yn Patagonia </a:t>
            </a:r>
            <a:r>
              <a:rPr lang="en-GB" dirty="0"/>
              <a:t>(</a:t>
            </a:r>
            <a:r>
              <a:rPr lang="en-GB" i="1" dirty="0"/>
              <a:t>History of the Welsh Colony in Patagonia</a:t>
            </a:r>
            <a:r>
              <a:rPr lang="en-GB" dirty="0"/>
              <a:t>), (Aberdar: Mills ac Evans, 1894), p. 4</a:t>
            </a:r>
          </a:p>
          <a:p>
            <a:pPr>
              <a:buFontTx/>
              <a:buChar char="-"/>
            </a:pPr>
            <a:endParaRPr lang="en-GB" dirty="0"/>
          </a:p>
        </p:txBody>
      </p:sp>
      <p:pic>
        <p:nvPicPr>
          <p:cNvPr id="8194" name="Picture 2" descr="Hanes y Wladfa Gymreig yn Patagonia (1894 edition) | Open Library">
            <a:extLst>
              <a:ext uri="{FF2B5EF4-FFF2-40B4-BE49-F238E27FC236}">
                <a16:creationId xmlns:a16="http://schemas.microsoft.com/office/drawing/2014/main" id="{E941C87E-7984-48AC-BBDC-7BFA8F410FD9}"/>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783799" y="1620044"/>
            <a:ext cx="2981325" cy="4762500"/>
          </a:xfrm>
          <a:prstGeom prst="rect">
            <a:avLst/>
          </a:prstGeom>
          <a:noFill/>
          <a:extLst>
            <a:ext uri="{909E8E84-426E-40DD-AFC4-6F175D3DCCD1}">
              <a14:hiddenFill xmlns:a14="http://schemas.microsoft.com/office/drawing/2010/main">
                <a:solidFill>
                  <a:srgbClr val="FFFFFF"/>
                </a:solidFill>
              </a14:hiddenFill>
            </a:ext>
          </a:extLst>
        </p:spPr>
      </p:pic>
      <p:sp>
        <p:nvSpPr>
          <p:cNvPr id="5" name="Title 1">
            <a:extLst>
              <a:ext uri="{FF2B5EF4-FFF2-40B4-BE49-F238E27FC236}">
                <a16:creationId xmlns:a16="http://schemas.microsoft.com/office/drawing/2014/main" id="{C0DAB326-E4BE-41AD-B437-FFCED3D70CF1}"/>
              </a:ext>
            </a:extLst>
          </p:cNvPr>
          <p:cNvSpPr>
            <a:spLocks noGrp="1"/>
          </p:cNvSpPr>
          <p:nvPr>
            <p:ph type="title"/>
          </p:nvPr>
        </p:nvSpPr>
        <p:spPr>
          <a:xfrm>
            <a:off x="838200" y="365125"/>
            <a:ext cx="10515600" cy="1325563"/>
          </a:xfrm>
        </p:spPr>
        <p:txBody>
          <a:bodyPr/>
          <a:lstStyle/>
          <a:p>
            <a:pPr algn="ctr"/>
            <a:r>
              <a:rPr lang="en-GB" dirty="0">
                <a:solidFill>
                  <a:srgbClr val="FFFF00"/>
                </a:solidFill>
              </a:rPr>
              <a:t>Interactions with Indigenous People</a:t>
            </a:r>
          </a:p>
        </p:txBody>
      </p:sp>
    </p:spTree>
    <p:extLst>
      <p:ext uri="{BB962C8B-B14F-4D97-AF65-F5344CB8AC3E}">
        <p14:creationId xmlns:p14="http://schemas.microsoft.com/office/powerpoint/2010/main" val="321598889"/>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EF5C91-D944-4B09-9347-DA444DC008AB}"/>
              </a:ext>
            </a:extLst>
          </p:cNvPr>
          <p:cNvSpPr>
            <a:spLocks noGrp="1"/>
          </p:cNvSpPr>
          <p:nvPr>
            <p:ph type="title"/>
          </p:nvPr>
        </p:nvSpPr>
        <p:spPr>
          <a:xfrm>
            <a:off x="838200" y="0"/>
            <a:ext cx="11118448" cy="2100283"/>
          </a:xfrm>
        </p:spPr>
        <p:txBody>
          <a:bodyPr/>
          <a:lstStyle/>
          <a:p>
            <a:r>
              <a:rPr lang="en-GB" dirty="0">
                <a:solidFill>
                  <a:srgbClr val="FFFF00"/>
                </a:solidFill>
              </a:rPr>
              <a:t>Conquest of the Desert, 1870s –1880s</a:t>
            </a:r>
          </a:p>
        </p:txBody>
      </p:sp>
      <p:sp>
        <p:nvSpPr>
          <p:cNvPr id="7" name="Content Placeholder 6">
            <a:extLst>
              <a:ext uri="{FF2B5EF4-FFF2-40B4-BE49-F238E27FC236}">
                <a16:creationId xmlns:a16="http://schemas.microsoft.com/office/drawing/2014/main" id="{5983C1AB-72FE-4079-B613-194BED60BCFB}"/>
              </a:ext>
            </a:extLst>
          </p:cNvPr>
          <p:cNvSpPr>
            <a:spLocks noGrp="1"/>
          </p:cNvSpPr>
          <p:nvPr>
            <p:ph idx="1"/>
          </p:nvPr>
        </p:nvSpPr>
        <p:spPr>
          <a:xfrm>
            <a:off x="721488" y="1640429"/>
            <a:ext cx="3386559" cy="4818243"/>
          </a:xfrm>
        </p:spPr>
        <p:txBody>
          <a:bodyPr>
            <a:normAutofit lnSpcReduction="10000"/>
          </a:bodyPr>
          <a:lstStyle/>
          <a:p>
            <a:r>
              <a:rPr lang="en-GB" dirty="0"/>
              <a:t>From 1881, Argentinian state imposed direct rule in Chubut</a:t>
            </a:r>
          </a:p>
          <a:p>
            <a:endParaRPr lang="en-GB" dirty="0"/>
          </a:p>
          <a:p>
            <a:r>
              <a:rPr lang="en-GB" dirty="0"/>
              <a:t>Repression of indigenous people</a:t>
            </a:r>
          </a:p>
          <a:p>
            <a:endParaRPr lang="en-GB" dirty="0"/>
          </a:p>
          <a:p>
            <a:r>
              <a:rPr lang="en-GB" dirty="0"/>
              <a:t>Spanish language teaching imposed in Patagonian schools</a:t>
            </a:r>
          </a:p>
        </p:txBody>
      </p:sp>
      <p:pic>
        <p:nvPicPr>
          <p:cNvPr id="6" name="Picture 5">
            <a:extLst>
              <a:ext uri="{FF2B5EF4-FFF2-40B4-BE49-F238E27FC236}">
                <a16:creationId xmlns:a16="http://schemas.microsoft.com/office/drawing/2014/main" id="{89F2FC1A-CFD7-406F-886B-7DC72C1ADA47}"/>
              </a:ext>
            </a:extLst>
          </p:cNvPr>
          <p:cNvPicPr>
            <a:picLocks noChangeAspect="1"/>
          </p:cNvPicPr>
          <p:nvPr/>
        </p:nvPicPr>
        <p:blipFill rotWithShape="1">
          <a:blip r:embed="rId2"/>
          <a:srcRect l="20601" t="13504" r="21107" b="16240"/>
          <a:stretch/>
        </p:blipFill>
        <p:spPr>
          <a:xfrm>
            <a:off x="4757195" y="1640429"/>
            <a:ext cx="7106856" cy="4818243"/>
          </a:xfrm>
          <a:prstGeom prst="rect">
            <a:avLst/>
          </a:prstGeom>
        </p:spPr>
      </p:pic>
    </p:spTree>
    <p:extLst>
      <p:ext uri="{BB962C8B-B14F-4D97-AF65-F5344CB8AC3E}">
        <p14:creationId xmlns:p14="http://schemas.microsoft.com/office/powerpoint/2010/main" val="1452094824"/>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1D37BF-C076-43E5-9297-75FC4799C9DD}"/>
              </a:ext>
            </a:extLst>
          </p:cNvPr>
          <p:cNvSpPr>
            <a:spLocks noGrp="1"/>
          </p:cNvSpPr>
          <p:nvPr>
            <p:ph type="title"/>
          </p:nvPr>
        </p:nvSpPr>
        <p:spPr/>
        <p:txBody>
          <a:bodyPr/>
          <a:lstStyle/>
          <a:p>
            <a:pPr algn="ctr"/>
            <a:r>
              <a:rPr lang="en-GB" dirty="0">
                <a:solidFill>
                  <a:srgbClr val="FFFF00"/>
                </a:solidFill>
              </a:rPr>
              <a:t>Interactions with Indigenous People</a:t>
            </a:r>
            <a:endParaRPr lang="en-GB" dirty="0"/>
          </a:p>
        </p:txBody>
      </p:sp>
      <p:sp>
        <p:nvSpPr>
          <p:cNvPr id="3" name="Content Placeholder 2">
            <a:extLst>
              <a:ext uri="{FF2B5EF4-FFF2-40B4-BE49-F238E27FC236}">
                <a16:creationId xmlns:a16="http://schemas.microsoft.com/office/drawing/2014/main" id="{D0D9DDD9-5066-466D-B009-519EA9D53268}"/>
              </a:ext>
            </a:extLst>
          </p:cNvPr>
          <p:cNvSpPr>
            <a:spLocks noGrp="1"/>
          </p:cNvSpPr>
          <p:nvPr>
            <p:ph idx="1"/>
          </p:nvPr>
        </p:nvSpPr>
        <p:spPr/>
        <p:txBody>
          <a:bodyPr>
            <a:normAutofit/>
          </a:bodyPr>
          <a:lstStyle/>
          <a:p>
            <a:pPr marL="0" indent="0" algn="just">
              <a:buNone/>
            </a:pPr>
            <a:r>
              <a:rPr lang="en-US" sz="3200" dirty="0"/>
              <a:t>I well remember seeing passing me one day some hundreds of these unfortunate prisoners surrounded by soldiers on their march to the sea to be taken away in vessels to Buenos Aires where they were given away as servants to rich people or rather as slaves, practically. I could not help shedding tears to see the poor Indians thus treated for trying to defend their own liberties.</a:t>
            </a:r>
          </a:p>
          <a:p>
            <a:pPr marL="0" indent="0" algn="r">
              <a:buNone/>
            </a:pPr>
            <a:r>
              <a:rPr lang="en-US" dirty="0"/>
              <a:t>- </a:t>
            </a:r>
            <a:r>
              <a:rPr lang="en-GB" dirty="0"/>
              <a:t>Jonathan Ceredig Davies yn </a:t>
            </a:r>
            <a:r>
              <a:rPr lang="en-GB" dirty="0" err="1"/>
              <a:t>ei</a:t>
            </a:r>
            <a:r>
              <a:rPr lang="en-GB" dirty="0"/>
              <a:t> “Patagonia: a description of the country” c.1890</a:t>
            </a:r>
          </a:p>
        </p:txBody>
      </p:sp>
    </p:spTree>
    <p:extLst>
      <p:ext uri="{BB962C8B-B14F-4D97-AF65-F5344CB8AC3E}">
        <p14:creationId xmlns:p14="http://schemas.microsoft.com/office/powerpoint/2010/main" val="1458063182"/>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1D37BF-C076-43E5-9297-75FC4799C9DD}"/>
              </a:ext>
            </a:extLst>
          </p:cNvPr>
          <p:cNvSpPr>
            <a:spLocks noGrp="1"/>
          </p:cNvSpPr>
          <p:nvPr>
            <p:ph type="title"/>
          </p:nvPr>
        </p:nvSpPr>
        <p:spPr/>
        <p:txBody>
          <a:bodyPr/>
          <a:lstStyle/>
          <a:p>
            <a:pPr algn="ctr"/>
            <a:r>
              <a:rPr lang="en-GB" dirty="0">
                <a:solidFill>
                  <a:srgbClr val="FFFF00"/>
                </a:solidFill>
              </a:rPr>
              <a:t>Interactions with Indigenous People</a:t>
            </a:r>
            <a:endParaRPr lang="en-GB" dirty="0"/>
          </a:p>
        </p:txBody>
      </p:sp>
      <p:sp>
        <p:nvSpPr>
          <p:cNvPr id="3" name="Content Placeholder 2">
            <a:extLst>
              <a:ext uri="{FF2B5EF4-FFF2-40B4-BE49-F238E27FC236}">
                <a16:creationId xmlns:a16="http://schemas.microsoft.com/office/drawing/2014/main" id="{D0D9DDD9-5066-466D-B009-519EA9D53268}"/>
              </a:ext>
            </a:extLst>
          </p:cNvPr>
          <p:cNvSpPr>
            <a:spLocks noGrp="1"/>
          </p:cNvSpPr>
          <p:nvPr>
            <p:ph idx="1"/>
          </p:nvPr>
        </p:nvSpPr>
        <p:spPr>
          <a:xfrm>
            <a:off x="1034969" y="1690688"/>
            <a:ext cx="10515600" cy="4351338"/>
          </a:xfrm>
        </p:spPr>
        <p:txBody>
          <a:bodyPr>
            <a:normAutofit/>
          </a:bodyPr>
          <a:lstStyle/>
          <a:p>
            <a:pPr marL="0" indent="0" algn="just">
              <a:buNone/>
            </a:pPr>
            <a:r>
              <a:rPr lang="en-US" dirty="0"/>
              <a:t>Into </a:t>
            </a:r>
            <a:r>
              <a:rPr lang="en-US" dirty="0" err="1"/>
              <a:t>Gaiman</a:t>
            </a:r>
            <a:r>
              <a:rPr lang="en-US" dirty="0"/>
              <a:t> a town in the </a:t>
            </a:r>
            <a:r>
              <a:rPr lang="en-US" dirty="0" err="1"/>
              <a:t>centre</a:t>
            </a:r>
            <a:r>
              <a:rPr lang="en-US" dirty="0"/>
              <a:t> of the colony an old Indian woman came one day with some others and she was discovered to be the sister of an Indian chief who had shown no little kindness to the early settlers.</a:t>
            </a:r>
          </a:p>
          <a:p>
            <a:pPr marL="0" indent="0" algn="just">
              <a:buNone/>
            </a:pPr>
            <a:r>
              <a:rPr lang="en-US" dirty="0"/>
              <a:t>The Congregational Minister </a:t>
            </a:r>
            <a:r>
              <a:rPr lang="en-US" dirty="0" err="1"/>
              <a:t>Mr</a:t>
            </a:r>
            <a:r>
              <a:rPr lang="en-US" dirty="0"/>
              <a:t> J.C. Evans invited her to come to tea at his house one day. ‘How shall I set the table, mother?’ said Miss Evans ‘Must I put a clean cloth and get out the best china?’ </a:t>
            </a:r>
          </a:p>
          <a:p>
            <a:pPr marL="0" indent="0" algn="just">
              <a:buNone/>
            </a:pPr>
            <a:r>
              <a:rPr lang="en-US" dirty="0"/>
              <a:t>‘Yes’ said the mother ‘Set is as nicely as if Queen Victoria were coming to tea with us’!</a:t>
            </a:r>
          </a:p>
          <a:p>
            <a:pPr marL="0" indent="0" algn="r">
              <a:buNone/>
            </a:pPr>
            <a:r>
              <a:rPr lang="en-US" dirty="0"/>
              <a:t>- </a:t>
            </a:r>
            <a:r>
              <a:rPr lang="en-US" sz="1800" dirty="0"/>
              <a:t>William Phillips, ‘</a:t>
            </a:r>
            <a:r>
              <a:rPr lang="en-US" sz="1800" dirty="0" err="1"/>
              <a:t>Darlith</a:t>
            </a:r>
            <a:r>
              <a:rPr lang="en-US" sz="1800" dirty="0"/>
              <a:t> ‘Fifteen years in Patagonia,’ 1902. Cited by Taylor, ‘</a:t>
            </a:r>
            <a:r>
              <a:rPr lang="en-US" sz="1800" b="0" i="0" dirty="0">
                <a:effectLst/>
                <a:latin typeface="-apple-system"/>
              </a:rPr>
              <a:t>Welsh Way of Colonisation</a:t>
            </a:r>
            <a:r>
              <a:rPr lang="en-US" sz="1800" dirty="0">
                <a:latin typeface="-apple-system"/>
              </a:rPr>
              <a:t>,’.</a:t>
            </a:r>
            <a:endParaRPr lang="en-GB" dirty="0"/>
          </a:p>
        </p:txBody>
      </p:sp>
    </p:spTree>
    <p:extLst>
      <p:ext uri="{BB962C8B-B14F-4D97-AF65-F5344CB8AC3E}">
        <p14:creationId xmlns:p14="http://schemas.microsoft.com/office/powerpoint/2010/main" val="4106358954"/>
      </p:ext>
    </p:extLst>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29D0DE-0524-49D6-A870-F012A67D2F90}"/>
              </a:ext>
            </a:extLst>
          </p:cNvPr>
          <p:cNvSpPr>
            <a:spLocks noGrp="1"/>
          </p:cNvSpPr>
          <p:nvPr>
            <p:ph type="title"/>
          </p:nvPr>
        </p:nvSpPr>
        <p:spPr/>
        <p:txBody>
          <a:bodyPr/>
          <a:lstStyle/>
          <a:p>
            <a:r>
              <a:rPr lang="en-GB" dirty="0">
                <a:solidFill>
                  <a:srgbClr val="FFFF00"/>
                </a:solidFill>
              </a:rPr>
              <a:t>Timeline of Y Wladfa</a:t>
            </a:r>
          </a:p>
        </p:txBody>
      </p:sp>
      <p:sp>
        <p:nvSpPr>
          <p:cNvPr id="3" name="Content Placeholder 2">
            <a:extLst>
              <a:ext uri="{FF2B5EF4-FFF2-40B4-BE49-F238E27FC236}">
                <a16:creationId xmlns:a16="http://schemas.microsoft.com/office/drawing/2014/main" id="{403AFA61-76E6-494F-B9FA-A042D2DC7CBE}"/>
              </a:ext>
            </a:extLst>
          </p:cNvPr>
          <p:cNvSpPr>
            <a:spLocks noGrp="1"/>
          </p:cNvSpPr>
          <p:nvPr>
            <p:ph idx="1"/>
          </p:nvPr>
        </p:nvSpPr>
        <p:spPr>
          <a:xfrm>
            <a:off x="838200" y="1825625"/>
            <a:ext cx="4960716" cy="4351338"/>
          </a:xfrm>
        </p:spPr>
        <p:txBody>
          <a:bodyPr>
            <a:normAutofit lnSpcReduction="10000"/>
          </a:bodyPr>
          <a:lstStyle/>
          <a:p>
            <a:pPr marL="0" indent="0">
              <a:buNone/>
            </a:pPr>
            <a:r>
              <a:rPr lang="en-GB" dirty="0"/>
              <a:t>1885</a:t>
            </a:r>
          </a:p>
          <a:p>
            <a:r>
              <a:rPr lang="en-GB" dirty="0"/>
              <a:t>Cooperative Society est.</a:t>
            </a:r>
          </a:p>
          <a:p>
            <a:pPr marL="0" indent="0">
              <a:buNone/>
            </a:pPr>
            <a:r>
              <a:rPr lang="en-GB" dirty="0"/>
              <a:t>1887</a:t>
            </a:r>
          </a:p>
          <a:p>
            <a:r>
              <a:rPr lang="en-GB" dirty="0"/>
              <a:t>Welsh migration to Andes; </a:t>
            </a:r>
            <a:r>
              <a:rPr lang="en-GB" dirty="0" err="1"/>
              <a:t>Trevelin</a:t>
            </a:r>
            <a:r>
              <a:rPr lang="en-GB" dirty="0"/>
              <a:t> and </a:t>
            </a:r>
            <a:r>
              <a:rPr lang="en-GB" dirty="0" err="1"/>
              <a:t>Esquel</a:t>
            </a:r>
            <a:r>
              <a:rPr lang="en-GB" dirty="0"/>
              <a:t> est.</a:t>
            </a:r>
          </a:p>
          <a:p>
            <a:pPr marL="0" indent="0">
              <a:buNone/>
            </a:pPr>
            <a:r>
              <a:rPr lang="en-GB" dirty="0"/>
              <a:t>1889</a:t>
            </a:r>
          </a:p>
          <a:p>
            <a:r>
              <a:rPr lang="en-GB" dirty="0"/>
              <a:t>Railway network est.</a:t>
            </a:r>
          </a:p>
          <a:p>
            <a:pPr marL="0" indent="0">
              <a:buNone/>
            </a:pPr>
            <a:r>
              <a:rPr lang="en-GB" dirty="0"/>
              <a:t>1893</a:t>
            </a:r>
          </a:p>
          <a:p>
            <a:r>
              <a:rPr lang="en-GB" dirty="0"/>
              <a:t>Phoenix Mining Company est.</a:t>
            </a:r>
          </a:p>
        </p:txBody>
      </p:sp>
      <p:pic>
        <p:nvPicPr>
          <p:cNvPr id="5" name="Picture 4">
            <a:extLst>
              <a:ext uri="{FF2B5EF4-FFF2-40B4-BE49-F238E27FC236}">
                <a16:creationId xmlns:a16="http://schemas.microsoft.com/office/drawing/2014/main" id="{D11F845B-FFE4-4F26-B4A6-4F4A61A81AD0}"/>
              </a:ext>
            </a:extLst>
          </p:cNvPr>
          <p:cNvPicPr>
            <a:picLocks noChangeAspect="1"/>
          </p:cNvPicPr>
          <p:nvPr/>
        </p:nvPicPr>
        <p:blipFill>
          <a:blip r:embed="rId2"/>
          <a:stretch>
            <a:fillRect/>
          </a:stretch>
        </p:blipFill>
        <p:spPr>
          <a:xfrm>
            <a:off x="6536080" y="833437"/>
            <a:ext cx="5516846" cy="2060233"/>
          </a:xfrm>
          <a:prstGeom prst="rect">
            <a:avLst/>
          </a:prstGeom>
        </p:spPr>
      </p:pic>
      <p:pic>
        <p:nvPicPr>
          <p:cNvPr id="7" name="Picture 6">
            <a:extLst>
              <a:ext uri="{FF2B5EF4-FFF2-40B4-BE49-F238E27FC236}">
                <a16:creationId xmlns:a16="http://schemas.microsoft.com/office/drawing/2014/main" id="{1221EA54-3F1B-4603-B63E-C73371CD4C00}"/>
              </a:ext>
            </a:extLst>
          </p:cNvPr>
          <p:cNvPicPr>
            <a:picLocks noChangeAspect="1"/>
          </p:cNvPicPr>
          <p:nvPr/>
        </p:nvPicPr>
        <p:blipFill>
          <a:blip r:embed="rId3"/>
          <a:stretch>
            <a:fillRect/>
          </a:stretch>
        </p:blipFill>
        <p:spPr>
          <a:xfrm>
            <a:off x="6632560" y="3264061"/>
            <a:ext cx="5419579" cy="3048513"/>
          </a:xfrm>
          <a:prstGeom prst="rect">
            <a:avLst/>
          </a:prstGeom>
        </p:spPr>
      </p:pic>
    </p:spTree>
    <p:extLst>
      <p:ext uri="{BB962C8B-B14F-4D97-AF65-F5344CB8AC3E}">
        <p14:creationId xmlns:p14="http://schemas.microsoft.com/office/powerpoint/2010/main" val="878932584"/>
      </p:ext>
    </p:extLst>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EE5010-AB5B-40BC-92B9-199FC2E2EB08}"/>
              </a:ext>
            </a:extLst>
          </p:cNvPr>
          <p:cNvSpPr>
            <a:spLocks noGrp="1"/>
          </p:cNvSpPr>
          <p:nvPr>
            <p:ph type="title"/>
          </p:nvPr>
        </p:nvSpPr>
        <p:spPr/>
        <p:txBody>
          <a:bodyPr/>
          <a:lstStyle/>
          <a:p>
            <a:pPr algn="ctr"/>
            <a:r>
              <a:rPr lang="en-GB" dirty="0">
                <a:solidFill>
                  <a:srgbClr val="FFFF00"/>
                </a:solidFill>
              </a:rPr>
              <a:t>Y Wladfa and Colonialism</a:t>
            </a:r>
            <a:endParaRPr lang="en-GB" dirty="0"/>
          </a:p>
        </p:txBody>
      </p:sp>
      <p:sp>
        <p:nvSpPr>
          <p:cNvPr id="3" name="Content Placeholder 2">
            <a:extLst>
              <a:ext uri="{FF2B5EF4-FFF2-40B4-BE49-F238E27FC236}">
                <a16:creationId xmlns:a16="http://schemas.microsoft.com/office/drawing/2014/main" id="{C2942061-398F-46B5-B158-0DCD730142C8}"/>
              </a:ext>
            </a:extLst>
          </p:cNvPr>
          <p:cNvSpPr>
            <a:spLocks noGrp="1"/>
          </p:cNvSpPr>
          <p:nvPr>
            <p:ph idx="1"/>
          </p:nvPr>
        </p:nvSpPr>
        <p:spPr/>
        <p:txBody>
          <a:bodyPr/>
          <a:lstStyle/>
          <a:p>
            <a:r>
              <a:rPr lang="en-GB" sz="3200" dirty="0"/>
              <a:t>Where does (and should) Y Wladfa fit into narratives about a) Welsh history; b) histories of colonialism? </a:t>
            </a:r>
          </a:p>
          <a:p>
            <a:endParaRPr lang="en-GB" dirty="0"/>
          </a:p>
          <a:p>
            <a:pPr marL="0" indent="0">
              <a:buNone/>
            </a:pPr>
            <a:endParaRPr lang="en-GB" dirty="0"/>
          </a:p>
        </p:txBody>
      </p:sp>
    </p:spTree>
    <p:extLst>
      <p:ext uri="{BB962C8B-B14F-4D97-AF65-F5344CB8AC3E}">
        <p14:creationId xmlns:p14="http://schemas.microsoft.com/office/powerpoint/2010/main" val="2576944930"/>
      </p:ext>
    </p:extLst>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EE5010-AB5B-40BC-92B9-199FC2E2EB08}"/>
              </a:ext>
            </a:extLst>
          </p:cNvPr>
          <p:cNvSpPr>
            <a:spLocks noGrp="1"/>
          </p:cNvSpPr>
          <p:nvPr>
            <p:ph type="title"/>
          </p:nvPr>
        </p:nvSpPr>
        <p:spPr/>
        <p:txBody>
          <a:bodyPr/>
          <a:lstStyle/>
          <a:p>
            <a:pPr algn="ctr"/>
            <a:r>
              <a:rPr lang="en-GB" dirty="0">
                <a:solidFill>
                  <a:srgbClr val="FFFF00"/>
                </a:solidFill>
              </a:rPr>
              <a:t>Y Wladfa Heritage</a:t>
            </a:r>
            <a:endParaRPr lang="en-GB" dirty="0"/>
          </a:p>
        </p:txBody>
      </p:sp>
      <p:sp>
        <p:nvSpPr>
          <p:cNvPr id="3" name="Content Placeholder 2">
            <a:extLst>
              <a:ext uri="{FF2B5EF4-FFF2-40B4-BE49-F238E27FC236}">
                <a16:creationId xmlns:a16="http://schemas.microsoft.com/office/drawing/2014/main" id="{C2942061-398F-46B5-B158-0DCD730142C8}"/>
              </a:ext>
            </a:extLst>
          </p:cNvPr>
          <p:cNvSpPr>
            <a:spLocks noGrp="1"/>
          </p:cNvSpPr>
          <p:nvPr>
            <p:ph idx="1"/>
          </p:nvPr>
        </p:nvSpPr>
        <p:spPr/>
        <p:txBody>
          <a:bodyPr/>
          <a:lstStyle/>
          <a:p>
            <a:r>
              <a:rPr lang="en-GB" dirty="0"/>
              <a:t>What status does Y Wladfa have in the history and heritage of modern-day Wales and Argentina respectively?</a:t>
            </a:r>
          </a:p>
          <a:p>
            <a:endParaRPr lang="en-GB" dirty="0"/>
          </a:p>
          <a:p>
            <a:r>
              <a:rPr lang="en-GB" dirty="0"/>
              <a:t>How is the colony commemorated?</a:t>
            </a:r>
          </a:p>
          <a:p>
            <a:endParaRPr lang="en-GB" dirty="0"/>
          </a:p>
          <a:p>
            <a:r>
              <a:rPr lang="en-GB" dirty="0"/>
              <a:t>What aspects of Welsh heritage preserve in Patagonia?</a:t>
            </a:r>
          </a:p>
        </p:txBody>
      </p:sp>
    </p:spTree>
    <p:extLst>
      <p:ext uri="{BB962C8B-B14F-4D97-AF65-F5344CB8AC3E}">
        <p14:creationId xmlns:p14="http://schemas.microsoft.com/office/powerpoint/2010/main" val="1869034756"/>
      </p:ext>
    </p:extLst>
  </p:cSld>
  <p:clrMapOvr>
    <a:masterClrMapping/>
  </p:clrMapOvr>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148C1D-B9D9-4B52-BC67-3851929EA161}"/>
              </a:ext>
            </a:extLst>
          </p:cNvPr>
          <p:cNvSpPr>
            <a:spLocks noGrp="1"/>
          </p:cNvSpPr>
          <p:nvPr>
            <p:ph type="title"/>
          </p:nvPr>
        </p:nvSpPr>
        <p:spPr/>
        <p:txBody>
          <a:bodyPr/>
          <a:lstStyle/>
          <a:p>
            <a:r>
              <a:rPr lang="en-GB" dirty="0">
                <a:solidFill>
                  <a:srgbClr val="FFFF00"/>
                </a:solidFill>
              </a:rPr>
              <a:t>Y Wladfa Heritage</a:t>
            </a:r>
            <a:endParaRPr lang="en-GB" dirty="0"/>
          </a:p>
        </p:txBody>
      </p:sp>
      <p:sp>
        <p:nvSpPr>
          <p:cNvPr id="3" name="Content Placeholder 2">
            <a:extLst>
              <a:ext uri="{FF2B5EF4-FFF2-40B4-BE49-F238E27FC236}">
                <a16:creationId xmlns:a16="http://schemas.microsoft.com/office/drawing/2014/main" id="{C6A238D7-EF86-4C9B-ACCF-9BEAAFE094C8}"/>
              </a:ext>
            </a:extLst>
          </p:cNvPr>
          <p:cNvSpPr>
            <a:spLocks noGrp="1"/>
          </p:cNvSpPr>
          <p:nvPr>
            <p:ph idx="1"/>
          </p:nvPr>
        </p:nvSpPr>
        <p:spPr>
          <a:xfrm>
            <a:off x="838200" y="2395959"/>
            <a:ext cx="4358833" cy="3781004"/>
          </a:xfrm>
        </p:spPr>
        <p:txBody>
          <a:bodyPr/>
          <a:lstStyle/>
          <a:p>
            <a:r>
              <a:rPr lang="en-GB" dirty="0"/>
              <a:t>First Minister Carwyn Jones in Patagonia for 150</a:t>
            </a:r>
            <a:r>
              <a:rPr lang="en-GB" baseline="30000" dirty="0"/>
              <a:t>th</a:t>
            </a:r>
            <a:r>
              <a:rPr lang="en-GB" dirty="0"/>
              <a:t> anniversary celebrations, 2015 (See: </a:t>
            </a:r>
            <a:r>
              <a:rPr lang="en-GB" dirty="0">
                <a:hlinkClick r:id="rId2"/>
              </a:rPr>
              <a:t>https://gov.wales/written-statement-first-ministers-visit-Patagonia</a:t>
            </a:r>
            <a:r>
              <a:rPr lang="en-GB" dirty="0"/>
              <a:t>)</a:t>
            </a:r>
          </a:p>
        </p:txBody>
      </p:sp>
      <p:pic>
        <p:nvPicPr>
          <p:cNvPr id="5" name="Picture 4">
            <a:extLst>
              <a:ext uri="{FF2B5EF4-FFF2-40B4-BE49-F238E27FC236}">
                <a16:creationId xmlns:a16="http://schemas.microsoft.com/office/drawing/2014/main" id="{A9A0BDDE-0B1F-48C1-A03E-2806E2563F0D}"/>
              </a:ext>
            </a:extLst>
          </p:cNvPr>
          <p:cNvPicPr>
            <a:picLocks noChangeAspect="1"/>
          </p:cNvPicPr>
          <p:nvPr/>
        </p:nvPicPr>
        <p:blipFill>
          <a:blip r:embed="rId3"/>
          <a:stretch>
            <a:fillRect/>
          </a:stretch>
        </p:blipFill>
        <p:spPr>
          <a:xfrm>
            <a:off x="6096000" y="2601571"/>
            <a:ext cx="5857875" cy="3895725"/>
          </a:xfrm>
          <a:prstGeom prst="rect">
            <a:avLst/>
          </a:prstGeom>
        </p:spPr>
      </p:pic>
      <p:pic>
        <p:nvPicPr>
          <p:cNvPr id="7" name="Picture 6">
            <a:extLst>
              <a:ext uri="{FF2B5EF4-FFF2-40B4-BE49-F238E27FC236}">
                <a16:creationId xmlns:a16="http://schemas.microsoft.com/office/drawing/2014/main" id="{0A7B23CF-0DDC-4089-96E1-292D5038C8AB}"/>
              </a:ext>
            </a:extLst>
          </p:cNvPr>
          <p:cNvPicPr>
            <a:picLocks noChangeAspect="1"/>
          </p:cNvPicPr>
          <p:nvPr/>
        </p:nvPicPr>
        <p:blipFill>
          <a:blip r:embed="rId4"/>
          <a:stretch>
            <a:fillRect/>
          </a:stretch>
        </p:blipFill>
        <p:spPr>
          <a:xfrm>
            <a:off x="10271146" y="-205258"/>
            <a:ext cx="1981621" cy="2806829"/>
          </a:xfrm>
          <a:prstGeom prst="rect">
            <a:avLst/>
          </a:prstGeom>
        </p:spPr>
      </p:pic>
    </p:spTree>
    <p:extLst>
      <p:ext uri="{BB962C8B-B14F-4D97-AF65-F5344CB8AC3E}">
        <p14:creationId xmlns:p14="http://schemas.microsoft.com/office/powerpoint/2010/main" val="1845809127"/>
      </p:ext>
    </p:extLst>
  </p:cSld>
  <p:clrMapOvr>
    <a:masterClrMapping/>
  </p:clrMapOvr>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E78197-DCC9-4B50-B9CE-D5EF9E1E71EB}"/>
              </a:ext>
            </a:extLst>
          </p:cNvPr>
          <p:cNvSpPr>
            <a:spLocks noGrp="1"/>
          </p:cNvSpPr>
          <p:nvPr>
            <p:ph type="title"/>
          </p:nvPr>
        </p:nvSpPr>
        <p:spPr/>
        <p:txBody>
          <a:bodyPr/>
          <a:lstStyle/>
          <a:p>
            <a:endParaRPr lang="en-GB"/>
          </a:p>
        </p:txBody>
      </p:sp>
      <p:pic>
        <p:nvPicPr>
          <p:cNvPr id="9" name="Content Placeholder 8">
            <a:extLst>
              <a:ext uri="{FF2B5EF4-FFF2-40B4-BE49-F238E27FC236}">
                <a16:creationId xmlns:a16="http://schemas.microsoft.com/office/drawing/2014/main" id="{5E72F462-052B-4E1A-B8AF-07F0F1887EB9}"/>
              </a:ext>
            </a:extLst>
          </p:cNvPr>
          <p:cNvPicPr>
            <a:picLocks noGrp="1" noChangeAspect="1"/>
          </p:cNvPicPr>
          <p:nvPr>
            <p:ph idx="1"/>
          </p:nvPr>
        </p:nvPicPr>
        <p:blipFill>
          <a:blip r:embed="rId2"/>
          <a:stretch>
            <a:fillRect/>
          </a:stretch>
        </p:blipFill>
        <p:spPr>
          <a:xfrm>
            <a:off x="5257800" y="488141"/>
            <a:ext cx="6096000" cy="2847975"/>
          </a:xfrm>
        </p:spPr>
      </p:pic>
      <p:pic>
        <p:nvPicPr>
          <p:cNvPr id="7" name="Picture 6">
            <a:extLst>
              <a:ext uri="{FF2B5EF4-FFF2-40B4-BE49-F238E27FC236}">
                <a16:creationId xmlns:a16="http://schemas.microsoft.com/office/drawing/2014/main" id="{163023F9-4E53-4F73-A045-727351C3DD6C}"/>
              </a:ext>
            </a:extLst>
          </p:cNvPr>
          <p:cNvPicPr>
            <a:picLocks noChangeAspect="1"/>
          </p:cNvPicPr>
          <p:nvPr/>
        </p:nvPicPr>
        <p:blipFill rotWithShape="1">
          <a:blip r:embed="rId3"/>
          <a:srcRect l="32658" t="13671" r="44082" b="9931"/>
          <a:stretch/>
        </p:blipFill>
        <p:spPr>
          <a:xfrm>
            <a:off x="560407" y="0"/>
            <a:ext cx="3611301" cy="6672232"/>
          </a:xfrm>
          <a:prstGeom prst="rect">
            <a:avLst/>
          </a:prstGeom>
        </p:spPr>
      </p:pic>
      <p:pic>
        <p:nvPicPr>
          <p:cNvPr id="11" name="Picture 10">
            <a:extLst>
              <a:ext uri="{FF2B5EF4-FFF2-40B4-BE49-F238E27FC236}">
                <a16:creationId xmlns:a16="http://schemas.microsoft.com/office/drawing/2014/main" id="{39631386-2AA2-4E25-B744-605E5C24AFB5}"/>
              </a:ext>
            </a:extLst>
          </p:cNvPr>
          <p:cNvPicPr>
            <a:picLocks noChangeAspect="1"/>
          </p:cNvPicPr>
          <p:nvPr/>
        </p:nvPicPr>
        <p:blipFill>
          <a:blip r:embed="rId4"/>
          <a:stretch>
            <a:fillRect/>
          </a:stretch>
        </p:blipFill>
        <p:spPr>
          <a:xfrm>
            <a:off x="8136401" y="3669450"/>
            <a:ext cx="3495192" cy="2624571"/>
          </a:xfrm>
          <a:prstGeom prst="rect">
            <a:avLst/>
          </a:prstGeom>
        </p:spPr>
      </p:pic>
      <p:pic>
        <p:nvPicPr>
          <p:cNvPr id="13" name="Picture 12">
            <a:extLst>
              <a:ext uri="{FF2B5EF4-FFF2-40B4-BE49-F238E27FC236}">
                <a16:creationId xmlns:a16="http://schemas.microsoft.com/office/drawing/2014/main" id="{0651FE73-DF25-4B70-8365-CDB4B035A738}"/>
              </a:ext>
            </a:extLst>
          </p:cNvPr>
          <p:cNvPicPr>
            <a:picLocks noChangeAspect="1"/>
          </p:cNvPicPr>
          <p:nvPr/>
        </p:nvPicPr>
        <p:blipFill>
          <a:blip r:embed="rId5"/>
          <a:stretch>
            <a:fillRect/>
          </a:stretch>
        </p:blipFill>
        <p:spPr>
          <a:xfrm>
            <a:off x="4560425" y="3669449"/>
            <a:ext cx="3369117" cy="2590851"/>
          </a:xfrm>
          <a:prstGeom prst="rect">
            <a:avLst/>
          </a:prstGeom>
        </p:spPr>
      </p:pic>
    </p:spTree>
    <p:extLst>
      <p:ext uri="{BB962C8B-B14F-4D97-AF65-F5344CB8AC3E}">
        <p14:creationId xmlns:p14="http://schemas.microsoft.com/office/powerpoint/2010/main" val="3237122241"/>
      </p:ext>
    </p:extLst>
  </p:cSld>
  <p:clrMapOvr>
    <a:masterClrMapping/>
  </p:clrMapOvr>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FF6FA9-A294-4534-875E-B4254CD35AA0}"/>
              </a:ext>
            </a:extLst>
          </p:cNvPr>
          <p:cNvSpPr>
            <a:spLocks noGrp="1"/>
          </p:cNvSpPr>
          <p:nvPr>
            <p:ph type="title"/>
          </p:nvPr>
        </p:nvSpPr>
        <p:spPr/>
        <p:txBody>
          <a:bodyPr/>
          <a:lstStyle/>
          <a:p>
            <a:r>
              <a:rPr lang="en-GB" dirty="0">
                <a:solidFill>
                  <a:srgbClr val="FFFF00"/>
                </a:solidFill>
              </a:rPr>
              <a:t>Patagonian Eisteddfodau </a:t>
            </a:r>
          </a:p>
        </p:txBody>
      </p:sp>
      <p:pic>
        <p:nvPicPr>
          <p:cNvPr id="5" name="Content Placeholder 4">
            <a:extLst>
              <a:ext uri="{FF2B5EF4-FFF2-40B4-BE49-F238E27FC236}">
                <a16:creationId xmlns:a16="http://schemas.microsoft.com/office/drawing/2014/main" id="{26080A93-C53B-44EF-A7BF-E10839357204}"/>
              </a:ext>
            </a:extLst>
          </p:cNvPr>
          <p:cNvPicPr>
            <a:picLocks noGrp="1" noChangeAspect="1"/>
          </p:cNvPicPr>
          <p:nvPr>
            <p:ph idx="1"/>
          </p:nvPr>
        </p:nvPicPr>
        <p:blipFill>
          <a:blip r:embed="rId2"/>
          <a:stretch>
            <a:fillRect/>
          </a:stretch>
        </p:blipFill>
        <p:spPr>
          <a:xfrm>
            <a:off x="838200" y="1690688"/>
            <a:ext cx="2312887" cy="4412277"/>
          </a:xfrm>
        </p:spPr>
      </p:pic>
      <p:pic>
        <p:nvPicPr>
          <p:cNvPr id="7" name="Picture 6">
            <a:extLst>
              <a:ext uri="{FF2B5EF4-FFF2-40B4-BE49-F238E27FC236}">
                <a16:creationId xmlns:a16="http://schemas.microsoft.com/office/drawing/2014/main" id="{CC340B80-BE50-4909-97C8-A8D8369CF545}"/>
              </a:ext>
            </a:extLst>
          </p:cNvPr>
          <p:cNvPicPr>
            <a:picLocks noChangeAspect="1"/>
          </p:cNvPicPr>
          <p:nvPr/>
        </p:nvPicPr>
        <p:blipFill>
          <a:blip r:embed="rId3"/>
          <a:stretch>
            <a:fillRect/>
          </a:stretch>
        </p:blipFill>
        <p:spPr>
          <a:xfrm>
            <a:off x="6819984" y="1926531"/>
            <a:ext cx="5372016" cy="3588805"/>
          </a:xfrm>
          <a:prstGeom prst="rect">
            <a:avLst/>
          </a:prstGeom>
        </p:spPr>
      </p:pic>
      <p:pic>
        <p:nvPicPr>
          <p:cNvPr id="9" name="Picture 8">
            <a:extLst>
              <a:ext uri="{FF2B5EF4-FFF2-40B4-BE49-F238E27FC236}">
                <a16:creationId xmlns:a16="http://schemas.microsoft.com/office/drawing/2014/main" id="{1BFCEA1D-2249-463F-B42E-FCE77002D1E2}"/>
              </a:ext>
            </a:extLst>
          </p:cNvPr>
          <p:cNvPicPr>
            <a:picLocks noChangeAspect="1"/>
          </p:cNvPicPr>
          <p:nvPr/>
        </p:nvPicPr>
        <p:blipFill>
          <a:blip r:embed="rId4"/>
          <a:stretch>
            <a:fillRect/>
          </a:stretch>
        </p:blipFill>
        <p:spPr>
          <a:xfrm>
            <a:off x="3473136" y="1690687"/>
            <a:ext cx="3051952" cy="4316573"/>
          </a:xfrm>
          <a:prstGeom prst="rect">
            <a:avLst/>
          </a:prstGeom>
        </p:spPr>
      </p:pic>
    </p:spTree>
    <p:extLst>
      <p:ext uri="{BB962C8B-B14F-4D97-AF65-F5344CB8AC3E}">
        <p14:creationId xmlns:p14="http://schemas.microsoft.com/office/powerpoint/2010/main" val="1421901793"/>
      </p:ext>
    </p:extLst>
  </p:cSld>
  <p:clrMapOvr>
    <a:masterClrMapping/>
  </p:clrMapOvr>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8EF241-160C-4340-9953-6349E7DF5FE6}"/>
              </a:ext>
            </a:extLst>
          </p:cNvPr>
          <p:cNvSpPr>
            <a:spLocks noGrp="1"/>
          </p:cNvSpPr>
          <p:nvPr>
            <p:ph type="title"/>
          </p:nvPr>
        </p:nvSpPr>
        <p:spPr/>
        <p:txBody>
          <a:bodyPr/>
          <a:lstStyle/>
          <a:p>
            <a:r>
              <a:rPr lang="en-GB" dirty="0">
                <a:solidFill>
                  <a:srgbClr val="FFFF00"/>
                </a:solidFill>
              </a:rPr>
              <a:t>Welsh Tea in </a:t>
            </a:r>
            <a:r>
              <a:rPr lang="en-GB" dirty="0" err="1">
                <a:solidFill>
                  <a:srgbClr val="FFFF00"/>
                </a:solidFill>
              </a:rPr>
              <a:t>Gaiman</a:t>
            </a:r>
            <a:endParaRPr lang="en-GB" dirty="0">
              <a:solidFill>
                <a:srgbClr val="FFFF00"/>
              </a:solidFill>
            </a:endParaRPr>
          </a:p>
        </p:txBody>
      </p:sp>
      <p:pic>
        <p:nvPicPr>
          <p:cNvPr id="5" name="Content Placeholder 4">
            <a:extLst>
              <a:ext uri="{FF2B5EF4-FFF2-40B4-BE49-F238E27FC236}">
                <a16:creationId xmlns:a16="http://schemas.microsoft.com/office/drawing/2014/main" id="{B10A9F44-CFDC-4B4F-8101-30660D0AAB8C}"/>
              </a:ext>
            </a:extLst>
          </p:cNvPr>
          <p:cNvPicPr>
            <a:picLocks noGrp="1" noChangeAspect="1"/>
          </p:cNvPicPr>
          <p:nvPr>
            <p:ph idx="1"/>
          </p:nvPr>
        </p:nvPicPr>
        <p:blipFill>
          <a:blip r:embed="rId2"/>
          <a:stretch>
            <a:fillRect/>
          </a:stretch>
        </p:blipFill>
        <p:spPr>
          <a:xfrm>
            <a:off x="6562846" y="130536"/>
            <a:ext cx="5415987" cy="3610658"/>
          </a:xfrm>
        </p:spPr>
      </p:pic>
      <p:pic>
        <p:nvPicPr>
          <p:cNvPr id="7" name="Picture 6">
            <a:extLst>
              <a:ext uri="{FF2B5EF4-FFF2-40B4-BE49-F238E27FC236}">
                <a16:creationId xmlns:a16="http://schemas.microsoft.com/office/drawing/2014/main" id="{CABADFD2-AE68-4DC7-BB72-8C355C0A7481}"/>
              </a:ext>
            </a:extLst>
          </p:cNvPr>
          <p:cNvPicPr>
            <a:picLocks noChangeAspect="1"/>
          </p:cNvPicPr>
          <p:nvPr/>
        </p:nvPicPr>
        <p:blipFill>
          <a:blip r:embed="rId3"/>
          <a:stretch>
            <a:fillRect/>
          </a:stretch>
        </p:blipFill>
        <p:spPr>
          <a:xfrm>
            <a:off x="474562" y="1783286"/>
            <a:ext cx="4851239" cy="2910743"/>
          </a:xfrm>
          <a:prstGeom prst="rect">
            <a:avLst/>
          </a:prstGeom>
        </p:spPr>
      </p:pic>
      <p:pic>
        <p:nvPicPr>
          <p:cNvPr id="9" name="Picture 8">
            <a:extLst>
              <a:ext uri="{FF2B5EF4-FFF2-40B4-BE49-F238E27FC236}">
                <a16:creationId xmlns:a16="http://schemas.microsoft.com/office/drawing/2014/main" id="{4D13CF50-E51B-49C9-AB29-5485BCBF22C7}"/>
              </a:ext>
            </a:extLst>
          </p:cNvPr>
          <p:cNvPicPr>
            <a:picLocks noChangeAspect="1"/>
          </p:cNvPicPr>
          <p:nvPr/>
        </p:nvPicPr>
        <p:blipFill>
          <a:blip r:embed="rId4"/>
          <a:stretch>
            <a:fillRect/>
          </a:stretch>
        </p:blipFill>
        <p:spPr>
          <a:xfrm>
            <a:off x="7790968" y="3958260"/>
            <a:ext cx="4097920" cy="2731947"/>
          </a:xfrm>
          <a:prstGeom prst="rect">
            <a:avLst/>
          </a:prstGeom>
        </p:spPr>
      </p:pic>
    </p:spTree>
    <p:extLst>
      <p:ext uri="{BB962C8B-B14F-4D97-AF65-F5344CB8AC3E}">
        <p14:creationId xmlns:p14="http://schemas.microsoft.com/office/powerpoint/2010/main" val="52698445"/>
      </p:ext>
    </p:extLst>
  </p:cSld>
  <p:clrMapOvr>
    <a:masterClrMapping/>
  </p:clrMapOvr>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a:extLst>
              <a:ext uri="{FF2B5EF4-FFF2-40B4-BE49-F238E27FC236}">
                <a16:creationId xmlns:a16="http://schemas.microsoft.com/office/drawing/2014/main" id="{DEB107B6-38CC-42D7-AFDC-7D2A834089D9}"/>
              </a:ext>
            </a:extLst>
          </p:cNvPr>
          <p:cNvPicPr>
            <a:picLocks noGrp="1" noChangeAspect="1"/>
          </p:cNvPicPr>
          <p:nvPr>
            <p:ph idx="1"/>
          </p:nvPr>
        </p:nvPicPr>
        <p:blipFill>
          <a:blip r:embed="rId2"/>
          <a:stretch>
            <a:fillRect/>
          </a:stretch>
        </p:blipFill>
        <p:spPr>
          <a:xfrm>
            <a:off x="8209840" y="1895073"/>
            <a:ext cx="2900892" cy="4351338"/>
          </a:xfrm>
        </p:spPr>
      </p:pic>
      <p:pic>
        <p:nvPicPr>
          <p:cNvPr id="9" name="Picture 8">
            <a:extLst>
              <a:ext uri="{FF2B5EF4-FFF2-40B4-BE49-F238E27FC236}">
                <a16:creationId xmlns:a16="http://schemas.microsoft.com/office/drawing/2014/main" id="{1E56114C-E230-4385-8FA4-BC6EC395DE0D}"/>
              </a:ext>
            </a:extLst>
          </p:cNvPr>
          <p:cNvPicPr>
            <a:picLocks noChangeAspect="1"/>
          </p:cNvPicPr>
          <p:nvPr/>
        </p:nvPicPr>
        <p:blipFill>
          <a:blip r:embed="rId3"/>
          <a:stretch>
            <a:fillRect/>
          </a:stretch>
        </p:blipFill>
        <p:spPr>
          <a:xfrm>
            <a:off x="1365810" y="1814049"/>
            <a:ext cx="5220665" cy="3480443"/>
          </a:xfrm>
          <a:prstGeom prst="rect">
            <a:avLst/>
          </a:prstGeom>
        </p:spPr>
      </p:pic>
      <p:sp>
        <p:nvSpPr>
          <p:cNvPr id="10" name="Title 1">
            <a:extLst>
              <a:ext uri="{FF2B5EF4-FFF2-40B4-BE49-F238E27FC236}">
                <a16:creationId xmlns:a16="http://schemas.microsoft.com/office/drawing/2014/main" id="{F8378B86-D05E-42F1-B556-88476733A84A}"/>
              </a:ext>
            </a:extLst>
          </p:cNvPr>
          <p:cNvSpPr txBox="1">
            <a:spLocks/>
          </p:cNvSpPr>
          <p:nvPr/>
        </p:nvSpPr>
        <p:spPr>
          <a:xfrm>
            <a:off x="838200" y="426805"/>
            <a:ext cx="10515600"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endParaRPr lang="en-GB"/>
          </a:p>
        </p:txBody>
      </p:sp>
      <p:sp>
        <p:nvSpPr>
          <p:cNvPr id="11" name="Title 1">
            <a:extLst>
              <a:ext uri="{FF2B5EF4-FFF2-40B4-BE49-F238E27FC236}">
                <a16:creationId xmlns:a16="http://schemas.microsoft.com/office/drawing/2014/main" id="{743895A9-6B59-4BDC-8F41-BAC6DB27F7BD}"/>
              </a:ext>
            </a:extLst>
          </p:cNvPr>
          <p:cNvSpPr>
            <a:spLocks noGrp="1"/>
          </p:cNvSpPr>
          <p:nvPr>
            <p:ph type="title"/>
          </p:nvPr>
        </p:nvSpPr>
        <p:spPr>
          <a:xfrm>
            <a:off x="838200" y="365125"/>
            <a:ext cx="10515600" cy="1325563"/>
          </a:xfrm>
        </p:spPr>
        <p:txBody>
          <a:bodyPr/>
          <a:lstStyle/>
          <a:p>
            <a:r>
              <a:rPr lang="en-GB" dirty="0">
                <a:solidFill>
                  <a:srgbClr val="FFFF00"/>
                </a:solidFill>
              </a:rPr>
              <a:t>Welsh Tea in </a:t>
            </a:r>
            <a:r>
              <a:rPr lang="en-GB" dirty="0" err="1">
                <a:solidFill>
                  <a:srgbClr val="FFFF00"/>
                </a:solidFill>
              </a:rPr>
              <a:t>Gaiman</a:t>
            </a:r>
            <a:endParaRPr lang="en-GB" dirty="0">
              <a:solidFill>
                <a:srgbClr val="FFFF00"/>
              </a:solidFill>
            </a:endParaRPr>
          </a:p>
        </p:txBody>
      </p:sp>
      <p:sp>
        <p:nvSpPr>
          <p:cNvPr id="13" name="TextBox 12">
            <a:extLst>
              <a:ext uri="{FF2B5EF4-FFF2-40B4-BE49-F238E27FC236}">
                <a16:creationId xmlns:a16="http://schemas.microsoft.com/office/drawing/2014/main" id="{BB047938-1EF1-4C70-A1BC-D4FBE76D1032}"/>
              </a:ext>
            </a:extLst>
          </p:cNvPr>
          <p:cNvSpPr txBox="1"/>
          <p:nvPr/>
        </p:nvSpPr>
        <p:spPr>
          <a:xfrm>
            <a:off x="755249" y="5400149"/>
            <a:ext cx="6988214" cy="923330"/>
          </a:xfrm>
          <a:prstGeom prst="rect">
            <a:avLst/>
          </a:prstGeom>
          <a:noFill/>
        </p:spPr>
        <p:txBody>
          <a:bodyPr wrap="square">
            <a:spAutoFit/>
          </a:bodyPr>
          <a:lstStyle/>
          <a:p>
            <a:r>
              <a:rPr lang="en-US" dirty="0"/>
              <a:t>See Geraldine Lublin, ‘The War of the Tea Houses, or How Welsh Heritage in Patagonia Became a Valuable Commodity,’  </a:t>
            </a:r>
            <a:r>
              <a:rPr lang="en-US" i="1" dirty="0"/>
              <a:t>E-</a:t>
            </a:r>
            <a:r>
              <a:rPr lang="en-US" i="1" dirty="0" err="1"/>
              <a:t>Keltoi</a:t>
            </a:r>
            <a:r>
              <a:rPr lang="en-US" i="1" dirty="0"/>
              <a:t>, Journal of Interdisciplinary Celtic Studies </a:t>
            </a:r>
            <a:r>
              <a:rPr lang="en-US" dirty="0"/>
              <a:t>1 (2009): 69–92</a:t>
            </a:r>
            <a:endParaRPr lang="en-GB" dirty="0"/>
          </a:p>
        </p:txBody>
      </p:sp>
    </p:spTree>
    <p:extLst>
      <p:ext uri="{BB962C8B-B14F-4D97-AF65-F5344CB8AC3E}">
        <p14:creationId xmlns:p14="http://schemas.microsoft.com/office/powerpoint/2010/main" val="186175861"/>
      </p:ext>
    </p:extLst>
  </p:cSld>
  <p:clrMapOvr>
    <a:masterClrMapping/>
  </p:clrMapOvr>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5FF6B1-63AE-455D-A27B-D1A65496E42A}"/>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116F886F-FCCC-4A1A-945D-90B12B154FF0}"/>
              </a:ext>
            </a:extLst>
          </p:cNvPr>
          <p:cNvSpPr>
            <a:spLocks noGrp="1"/>
          </p:cNvSpPr>
          <p:nvPr>
            <p:ph idx="1"/>
          </p:nvPr>
        </p:nvSpPr>
        <p:spPr/>
        <p:txBody>
          <a:bodyPr/>
          <a:lstStyle/>
          <a:p>
            <a:endParaRPr lang="en-GB" dirty="0"/>
          </a:p>
        </p:txBody>
      </p:sp>
      <p:pic>
        <p:nvPicPr>
          <p:cNvPr id="7" name="Picture 6">
            <a:extLst>
              <a:ext uri="{FF2B5EF4-FFF2-40B4-BE49-F238E27FC236}">
                <a16:creationId xmlns:a16="http://schemas.microsoft.com/office/drawing/2014/main" id="{5E1D1559-B901-4E0E-8F31-CEEA3CE5A0BE}"/>
              </a:ext>
            </a:extLst>
          </p:cNvPr>
          <p:cNvPicPr>
            <a:picLocks noChangeAspect="1"/>
          </p:cNvPicPr>
          <p:nvPr/>
        </p:nvPicPr>
        <p:blipFill rotWithShape="1">
          <a:blip r:embed="rId2"/>
          <a:srcRect l="24209" t="25105" r="26803" b="9931"/>
          <a:stretch/>
        </p:blipFill>
        <p:spPr>
          <a:xfrm>
            <a:off x="6790604" y="2777924"/>
            <a:ext cx="5401396" cy="4029185"/>
          </a:xfrm>
          <a:prstGeom prst="rect">
            <a:avLst/>
          </a:prstGeom>
        </p:spPr>
      </p:pic>
      <p:pic>
        <p:nvPicPr>
          <p:cNvPr id="8" name="Picture 7">
            <a:extLst>
              <a:ext uri="{FF2B5EF4-FFF2-40B4-BE49-F238E27FC236}">
                <a16:creationId xmlns:a16="http://schemas.microsoft.com/office/drawing/2014/main" id="{298472C9-0396-42FB-B781-BF01A909F8F0}"/>
              </a:ext>
            </a:extLst>
          </p:cNvPr>
          <p:cNvPicPr>
            <a:picLocks noChangeAspect="1"/>
          </p:cNvPicPr>
          <p:nvPr/>
        </p:nvPicPr>
        <p:blipFill rotWithShape="1">
          <a:blip r:embed="rId3"/>
          <a:srcRect l="18037" t="34937" r="20919" b="15274"/>
          <a:stretch/>
        </p:blipFill>
        <p:spPr>
          <a:xfrm>
            <a:off x="0" y="50891"/>
            <a:ext cx="7442521" cy="3414532"/>
          </a:xfrm>
          <a:prstGeom prst="rect">
            <a:avLst/>
          </a:prstGeom>
        </p:spPr>
      </p:pic>
      <p:sp>
        <p:nvSpPr>
          <p:cNvPr id="9" name="TextBox 8">
            <a:extLst>
              <a:ext uri="{FF2B5EF4-FFF2-40B4-BE49-F238E27FC236}">
                <a16:creationId xmlns:a16="http://schemas.microsoft.com/office/drawing/2014/main" id="{8B10B355-FC50-4161-AD47-1AF89FFA9522}"/>
              </a:ext>
            </a:extLst>
          </p:cNvPr>
          <p:cNvSpPr txBox="1"/>
          <p:nvPr/>
        </p:nvSpPr>
        <p:spPr>
          <a:xfrm>
            <a:off x="4079111" y="3840204"/>
            <a:ext cx="2529191" cy="2585323"/>
          </a:xfrm>
          <a:prstGeom prst="rect">
            <a:avLst/>
          </a:prstGeom>
          <a:noFill/>
        </p:spPr>
        <p:txBody>
          <a:bodyPr wrap="square">
            <a:spAutoFit/>
          </a:bodyPr>
          <a:lstStyle/>
          <a:p>
            <a:r>
              <a:rPr lang="en-US" dirty="0"/>
              <a:t>See Geraldine Lublin, ‘The War of the Tea Houses, or How Welsh Heritage in Patagonia Became a Valuable Commodity,’  </a:t>
            </a:r>
            <a:r>
              <a:rPr lang="en-US" i="1" dirty="0"/>
              <a:t>E-</a:t>
            </a:r>
            <a:r>
              <a:rPr lang="en-US" i="1" dirty="0" err="1"/>
              <a:t>Keltoi</a:t>
            </a:r>
            <a:r>
              <a:rPr lang="en-US" i="1" dirty="0"/>
              <a:t>, Journal of Interdisciplinary Celtic Studies </a:t>
            </a:r>
            <a:r>
              <a:rPr lang="en-US" dirty="0"/>
              <a:t>1 (2009): 69–92</a:t>
            </a:r>
            <a:endParaRPr lang="en-GB" dirty="0"/>
          </a:p>
        </p:txBody>
      </p:sp>
      <p:sp>
        <p:nvSpPr>
          <p:cNvPr id="10" name="Title 1">
            <a:extLst>
              <a:ext uri="{FF2B5EF4-FFF2-40B4-BE49-F238E27FC236}">
                <a16:creationId xmlns:a16="http://schemas.microsoft.com/office/drawing/2014/main" id="{6DFAE717-8AC3-4450-8517-71313DE19794}"/>
              </a:ext>
            </a:extLst>
          </p:cNvPr>
          <p:cNvSpPr txBox="1">
            <a:spLocks/>
          </p:cNvSpPr>
          <p:nvPr/>
        </p:nvSpPr>
        <p:spPr>
          <a:xfrm>
            <a:off x="6790604" y="517525"/>
            <a:ext cx="4715596"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r"/>
            <a:r>
              <a:rPr lang="en-GB" dirty="0">
                <a:solidFill>
                  <a:srgbClr val="FFFF00"/>
                </a:solidFill>
              </a:rPr>
              <a:t>Welsh Tea in </a:t>
            </a:r>
            <a:r>
              <a:rPr lang="en-GB" dirty="0" err="1">
                <a:solidFill>
                  <a:srgbClr val="FFFF00"/>
                </a:solidFill>
              </a:rPr>
              <a:t>Gaiman</a:t>
            </a:r>
            <a:endParaRPr lang="en-GB" dirty="0">
              <a:solidFill>
                <a:srgbClr val="FFFF00"/>
              </a:solidFill>
            </a:endParaRPr>
          </a:p>
        </p:txBody>
      </p:sp>
      <p:pic>
        <p:nvPicPr>
          <p:cNvPr id="11" name="Picture 10">
            <a:extLst>
              <a:ext uri="{FF2B5EF4-FFF2-40B4-BE49-F238E27FC236}">
                <a16:creationId xmlns:a16="http://schemas.microsoft.com/office/drawing/2014/main" id="{53A29B4A-7828-487D-BD93-6653F26549B4}"/>
              </a:ext>
            </a:extLst>
          </p:cNvPr>
          <p:cNvPicPr>
            <a:picLocks noChangeAspect="1"/>
          </p:cNvPicPr>
          <p:nvPr/>
        </p:nvPicPr>
        <p:blipFill rotWithShape="1">
          <a:blip r:embed="rId4"/>
          <a:srcRect l="21361" t="40844" r="50000" b="22531"/>
          <a:stretch/>
        </p:blipFill>
        <p:spPr>
          <a:xfrm>
            <a:off x="405114" y="3877013"/>
            <a:ext cx="3491696" cy="2511707"/>
          </a:xfrm>
          <a:prstGeom prst="rect">
            <a:avLst/>
          </a:prstGeom>
        </p:spPr>
      </p:pic>
    </p:spTree>
    <p:extLst>
      <p:ext uri="{BB962C8B-B14F-4D97-AF65-F5344CB8AC3E}">
        <p14:creationId xmlns:p14="http://schemas.microsoft.com/office/powerpoint/2010/main" val="549371607"/>
      </p:ext>
    </p:extLst>
  </p:cSld>
  <p:clrMapOvr>
    <a:masterClrMapping/>
  </p:clrMapOvr>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D404FD-E909-4101-901C-F8E441266B87}"/>
              </a:ext>
            </a:extLst>
          </p:cNvPr>
          <p:cNvSpPr>
            <a:spLocks noGrp="1"/>
          </p:cNvSpPr>
          <p:nvPr>
            <p:ph type="title"/>
          </p:nvPr>
        </p:nvSpPr>
        <p:spPr/>
        <p:txBody>
          <a:bodyPr/>
          <a:lstStyle/>
          <a:p>
            <a:r>
              <a:rPr lang="en-GB" dirty="0">
                <a:solidFill>
                  <a:srgbClr val="FFFF00"/>
                </a:solidFill>
              </a:rPr>
              <a:t>Welsh Tea in </a:t>
            </a:r>
            <a:r>
              <a:rPr lang="en-GB" dirty="0" err="1">
                <a:solidFill>
                  <a:srgbClr val="FFFF00"/>
                </a:solidFill>
              </a:rPr>
              <a:t>Gaiman</a:t>
            </a:r>
            <a:endParaRPr lang="en-GB" dirty="0">
              <a:solidFill>
                <a:srgbClr val="FFFF00"/>
              </a:solidFill>
            </a:endParaRPr>
          </a:p>
        </p:txBody>
      </p:sp>
      <p:sp>
        <p:nvSpPr>
          <p:cNvPr id="3" name="Content Placeholder 2">
            <a:extLst>
              <a:ext uri="{FF2B5EF4-FFF2-40B4-BE49-F238E27FC236}">
                <a16:creationId xmlns:a16="http://schemas.microsoft.com/office/drawing/2014/main" id="{CFE166DE-FC68-4CC5-90D7-29324D255FD2}"/>
              </a:ext>
            </a:extLst>
          </p:cNvPr>
          <p:cNvSpPr>
            <a:spLocks noGrp="1"/>
          </p:cNvSpPr>
          <p:nvPr>
            <p:ph idx="1"/>
          </p:nvPr>
        </p:nvSpPr>
        <p:spPr>
          <a:xfrm>
            <a:off x="752354" y="1690688"/>
            <a:ext cx="8183302" cy="4520999"/>
          </a:xfrm>
        </p:spPr>
        <p:txBody>
          <a:bodyPr/>
          <a:lstStyle/>
          <a:p>
            <a:pPr marL="0" indent="0">
              <a:buNone/>
            </a:pPr>
            <a:r>
              <a:rPr lang="en-US" dirty="0"/>
              <a:t>“… the owners of the 'genuine' Welsh tea houses decided to undertake a symbolic marking of their identity by creating the </a:t>
            </a:r>
            <a:r>
              <a:rPr lang="en-US" i="1" dirty="0"/>
              <a:t>'</a:t>
            </a:r>
            <a:r>
              <a:rPr lang="en-US" i="1" dirty="0" err="1"/>
              <a:t>Círculo</a:t>
            </a:r>
            <a:r>
              <a:rPr lang="en-US" i="1" dirty="0"/>
              <a:t> de casas de </a:t>
            </a:r>
            <a:r>
              <a:rPr lang="en-US" i="1" dirty="0" err="1"/>
              <a:t>té</a:t>
            </a:r>
            <a:r>
              <a:rPr lang="en-US" i="1" dirty="0"/>
              <a:t> de </a:t>
            </a:r>
            <a:r>
              <a:rPr lang="en-US" i="1" dirty="0" err="1"/>
              <a:t>descendientes</a:t>
            </a:r>
            <a:r>
              <a:rPr lang="en-US" i="1" dirty="0"/>
              <a:t> de </a:t>
            </a:r>
            <a:r>
              <a:rPr lang="en-US" i="1" dirty="0" err="1"/>
              <a:t>galeses</a:t>
            </a:r>
            <a:r>
              <a:rPr lang="en-US" dirty="0"/>
              <a:t>' (Figure 5) (an association pooling the efforts of tea house owners of Welsh descent) in order to guarantee the provision of an 'authentic' experience.”</a:t>
            </a:r>
          </a:p>
          <a:p>
            <a:pPr algn="r">
              <a:buFontTx/>
              <a:buChar char="-"/>
            </a:pPr>
            <a:r>
              <a:rPr lang="en-US" dirty="0"/>
              <a:t>Lublin, ‘War of the Tea Houses,’ pp. 81—82</a:t>
            </a:r>
          </a:p>
          <a:p>
            <a:pPr>
              <a:buFontTx/>
              <a:buChar char="-"/>
            </a:pPr>
            <a:endParaRPr lang="en-GB" dirty="0"/>
          </a:p>
        </p:txBody>
      </p:sp>
      <p:pic>
        <p:nvPicPr>
          <p:cNvPr id="5" name="Picture 4">
            <a:extLst>
              <a:ext uri="{FF2B5EF4-FFF2-40B4-BE49-F238E27FC236}">
                <a16:creationId xmlns:a16="http://schemas.microsoft.com/office/drawing/2014/main" id="{FAD2424D-4F32-4DEB-9D4F-BEF1DCCA207E}"/>
              </a:ext>
            </a:extLst>
          </p:cNvPr>
          <p:cNvPicPr>
            <a:picLocks noChangeAspect="1"/>
          </p:cNvPicPr>
          <p:nvPr/>
        </p:nvPicPr>
        <p:blipFill>
          <a:blip r:embed="rId2"/>
          <a:stretch>
            <a:fillRect/>
          </a:stretch>
        </p:blipFill>
        <p:spPr>
          <a:xfrm>
            <a:off x="9144000" y="1690688"/>
            <a:ext cx="3048000" cy="3048000"/>
          </a:xfrm>
          <a:prstGeom prst="rect">
            <a:avLst/>
          </a:prstGeom>
        </p:spPr>
      </p:pic>
    </p:spTree>
    <p:extLst>
      <p:ext uri="{BB962C8B-B14F-4D97-AF65-F5344CB8AC3E}">
        <p14:creationId xmlns:p14="http://schemas.microsoft.com/office/powerpoint/2010/main" val="2872522257"/>
      </p:ext>
    </p:extLst>
  </p:cSld>
  <p:clrMapOvr>
    <a:masterClrMapping/>
  </p:clrMapOvr>
</p:sld>
</file>

<file path=ppt/slides/slide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5901E7-0F8D-4EEF-B4BB-C7B6D1B50D80}"/>
              </a:ext>
            </a:extLst>
          </p:cNvPr>
          <p:cNvSpPr>
            <a:spLocks noGrp="1"/>
          </p:cNvSpPr>
          <p:nvPr>
            <p:ph type="title"/>
          </p:nvPr>
        </p:nvSpPr>
        <p:spPr/>
        <p:txBody>
          <a:bodyPr/>
          <a:lstStyle/>
          <a:p>
            <a:endParaRPr lang="en-GB"/>
          </a:p>
        </p:txBody>
      </p:sp>
      <p:sp>
        <p:nvSpPr>
          <p:cNvPr id="13" name="Content Placeholder 12">
            <a:extLst>
              <a:ext uri="{FF2B5EF4-FFF2-40B4-BE49-F238E27FC236}">
                <a16:creationId xmlns:a16="http://schemas.microsoft.com/office/drawing/2014/main" id="{49E1476B-F094-4FFE-9E5B-9746FA7ED097}"/>
              </a:ext>
            </a:extLst>
          </p:cNvPr>
          <p:cNvSpPr>
            <a:spLocks noGrp="1"/>
          </p:cNvSpPr>
          <p:nvPr>
            <p:ph idx="1"/>
          </p:nvPr>
        </p:nvSpPr>
        <p:spPr>
          <a:xfrm>
            <a:off x="598554" y="2300187"/>
            <a:ext cx="6349678" cy="4351338"/>
          </a:xfrm>
        </p:spPr>
        <p:txBody>
          <a:bodyPr/>
          <a:lstStyle/>
          <a:p>
            <a:pPr marL="0" indent="0">
              <a:buNone/>
            </a:pPr>
            <a:r>
              <a:rPr lang="en-GB" dirty="0"/>
              <a:t>Advertisement from </a:t>
            </a:r>
            <a:r>
              <a:rPr lang="en-GB" i="1" dirty="0"/>
              <a:t>Y </a:t>
            </a:r>
            <a:r>
              <a:rPr lang="en-GB" i="1" dirty="0" err="1"/>
              <a:t>Drych</a:t>
            </a:r>
            <a:r>
              <a:rPr lang="en-GB" i="1" dirty="0"/>
              <a:t> </a:t>
            </a:r>
            <a:r>
              <a:rPr lang="en-GB" dirty="0"/>
              <a:t>(American Welsh language newspaper), 1889</a:t>
            </a:r>
          </a:p>
        </p:txBody>
      </p:sp>
      <p:pic>
        <p:nvPicPr>
          <p:cNvPr id="11" name="Picture 10">
            <a:extLst>
              <a:ext uri="{FF2B5EF4-FFF2-40B4-BE49-F238E27FC236}">
                <a16:creationId xmlns:a16="http://schemas.microsoft.com/office/drawing/2014/main" id="{C6B2B75F-3A1B-45D4-AC71-6CE5BF5C679B}"/>
              </a:ext>
            </a:extLst>
          </p:cNvPr>
          <p:cNvPicPr>
            <a:picLocks noChangeAspect="1"/>
          </p:cNvPicPr>
          <p:nvPr/>
        </p:nvPicPr>
        <p:blipFill rotWithShape="1">
          <a:blip r:embed="rId2"/>
          <a:srcRect l="59268" t="1" r="19645" b="1015"/>
          <a:stretch/>
        </p:blipFill>
        <p:spPr>
          <a:xfrm>
            <a:off x="9199568" y="-26696"/>
            <a:ext cx="2570921" cy="6788426"/>
          </a:xfrm>
          <a:prstGeom prst="rect">
            <a:avLst/>
          </a:prstGeom>
        </p:spPr>
      </p:pic>
      <p:pic>
        <p:nvPicPr>
          <p:cNvPr id="4" name="Picture 3">
            <a:extLst>
              <a:ext uri="{FF2B5EF4-FFF2-40B4-BE49-F238E27FC236}">
                <a16:creationId xmlns:a16="http://schemas.microsoft.com/office/drawing/2014/main" id="{0249BA1B-6672-40D1-80EC-6B45F885A8CC}"/>
              </a:ext>
            </a:extLst>
          </p:cNvPr>
          <p:cNvPicPr>
            <a:picLocks noChangeAspect="1"/>
          </p:cNvPicPr>
          <p:nvPr/>
        </p:nvPicPr>
        <p:blipFill>
          <a:blip r:embed="rId3"/>
          <a:stretch>
            <a:fillRect/>
          </a:stretch>
        </p:blipFill>
        <p:spPr>
          <a:xfrm>
            <a:off x="785631" y="0"/>
            <a:ext cx="6454815" cy="2124290"/>
          </a:xfrm>
          <a:prstGeom prst="rect">
            <a:avLst/>
          </a:prstGeom>
        </p:spPr>
      </p:pic>
      <p:pic>
        <p:nvPicPr>
          <p:cNvPr id="6" name="Picture 5">
            <a:extLst>
              <a:ext uri="{FF2B5EF4-FFF2-40B4-BE49-F238E27FC236}">
                <a16:creationId xmlns:a16="http://schemas.microsoft.com/office/drawing/2014/main" id="{C1EFC13E-B168-4EEB-820F-F00D4C413A1F}"/>
              </a:ext>
            </a:extLst>
          </p:cNvPr>
          <p:cNvPicPr>
            <a:picLocks noChangeAspect="1"/>
          </p:cNvPicPr>
          <p:nvPr/>
        </p:nvPicPr>
        <p:blipFill>
          <a:blip r:embed="rId4"/>
          <a:stretch>
            <a:fillRect/>
          </a:stretch>
        </p:blipFill>
        <p:spPr>
          <a:xfrm>
            <a:off x="5870935" y="3004848"/>
            <a:ext cx="3070277" cy="3764910"/>
          </a:xfrm>
          <a:prstGeom prst="rect">
            <a:avLst/>
          </a:prstGeom>
        </p:spPr>
      </p:pic>
      <p:pic>
        <p:nvPicPr>
          <p:cNvPr id="8" name="Picture 7">
            <a:extLst>
              <a:ext uri="{FF2B5EF4-FFF2-40B4-BE49-F238E27FC236}">
                <a16:creationId xmlns:a16="http://schemas.microsoft.com/office/drawing/2014/main" id="{1331A424-5BDD-485E-A98D-8C17389AB4BD}"/>
              </a:ext>
            </a:extLst>
          </p:cNvPr>
          <p:cNvPicPr>
            <a:picLocks noChangeAspect="1"/>
          </p:cNvPicPr>
          <p:nvPr/>
        </p:nvPicPr>
        <p:blipFill>
          <a:blip r:embed="rId5"/>
          <a:stretch>
            <a:fillRect/>
          </a:stretch>
        </p:blipFill>
        <p:spPr>
          <a:xfrm>
            <a:off x="421511" y="3483662"/>
            <a:ext cx="4486212" cy="3009213"/>
          </a:xfrm>
          <a:prstGeom prst="rect">
            <a:avLst/>
          </a:prstGeom>
        </p:spPr>
      </p:pic>
    </p:spTree>
    <p:extLst>
      <p:ext uri="{BB962C8B-B14F-4D97-AF65-F5344CB8AC3E}">
        <p14:creationId xmlns:p14="http://schemas.microsoft.com/office/powerpoint/2010/main" val="3047641077"/>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29AF8C"/>
      </a:accent1>
      <a:accent2>
        <a:srgbClr val="97BE49"/>
      </a:accent2>
      <a:accent3>
        <a:srgbClr val="3D9CCC"/>
      </a:accent3>
      <a:accent4>
        <a:srgbClr val="7C60C6"/>
      </a:accent4>
      <a:accent5>
        <a:srgbClr val="C9492C"/>
      </a:accent5>
      <a:accent6>
        <a:srgbClr val="D58C2E"/>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3E4F19A7-A959-40BB-972C-4880BAF8EB09}"/>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0F7A323828CAF9489EB735D269CCCC9E" ma:contentTypeVersion="13" ma:contentTypeDescription="Create a new document." ma:contentTypeScope="" ma:versionID="7f11b34a410671f2f6a5ab58227bc3f0">
  <xsd:schema xmlns:xsd="http://www.w3.org/2001/XMLSchema" xmlns:xs="http://www.w3.org/2001/XMLSchema" xmlns:p="http://schemas.microsoft.com/office/2006/metadata/properties" xmlns:ns3="18e00798-69c8-4d73-a841-5247a1895ee0" xmlns:ns4="53eb33a0-f383-4069-9f53-0e79fd56955c" targetNamespace="http://schemas.microsoft.com/office/2006/metadata/properties" ma:root="true" ma:fieldsID="c27b843f18229e56049d961bc9af308b" ns3:_="" ns4:_="">
    <xsd:import namespace="18e00798-69c8-4d73-a841-5247a1895ee0"/>
    <xsd:import namespace="53eb33a0-f383-4069-9f53-0e79fd56955c"/>
    <xsd:element name="properties">
      <xsd:complexType>
        <xsd:sequence>
          <xsd:element name="documentManagement">
            <xsd:complexType>
              <xsd:all>
                <xsd:element ref="ns3:SharedWithUsers" minOccurs="0"/>
                <xsd:element ref="ns3:SharedWithDetails" minOccurs="0"/>
                <xsd:element ref="ns3:SharingHintHash" minOccurs="0"/>
                <xsd:element ref="ns4:MediaServiceMetadata" minOccurs="0"/>
                <xsd:element ref="ns4:MediaServiceFastMetadata" minOccurs="0"/>
                <xsd:element ref="ns4:MediaServiceDateTaken" minOccurs="0"/>
                <xsd:element ref="ns4:MediaServiceAutoTags" minOccurs="0"/>
                <xsd:element ref="ns4:MediaServiceLocation" minOccurs="0"/>
                <xsd:element ref="ns4:MediaServiceOCR" minOccurs="0"/>
                <xsd:element ref="ns4:MediaServiceGenerationTime" minOccurs="0"/>
                <xsd:element ref="ns4:MediaServiceEventHashCode" minOccurs="0"/>
                <xsd:element ref="ns4:MediaServiceAutoKeyPoints" minOccurs="0"/>
                <xsd:element ref="ns4:MediaServiceKeyPoint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18e00798-69c8-4d73-a841-5247a1895ee0"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element name="SharingHintHash" ma:index="10" nillable="true" ma:displayName="Sharing Hint Hash" ma:description="" ma:hidden="true" ma:internalName="SharingHintHash"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53eb33a0-f383-4069-9f53-0e79fd56955c" elementFormDefault="qualified">
    <xsd:import namespace="http://schemas.microsoft.com/office/2006/documentManagement/types"/>
    <xsd:import namespace="http://schemas.microsoft.com/office/infopath/2007/PartnerControls"/>
    <xsd:element name="MediaServiceMetadata" ma:index="11" nillable="true" ma:displayName="MediaServiceMetadata" ma:description="" ma:hidden="true" ma:internalName="MediaServiceMetadata" ma:readOnly="true">
      <xsd:simpleType>
        <xsd:restriction base="dms:Note"/>
      </xsd:simpleType>
    </xsd:element>
    <xsd:element name="MediaServiceFastMetadata" ma:index="12" nillable="true" ma:displayName="MediaServiceFastMetadata" ma:description="" ma:hidden="true" ma:internalName="MediaServiceFastMetadata" ma:readOnly="true">
      <xsd:simpleType>
        <xsd:restriction base="dms:Note"/>
      </xsd:simpleType>
    </xsd:element>
    <xsd:element name="MediaServiceDateTaken" ma:index="13" nillable="true" ma:displayName="MediaServiceDateTaken" ma:hidden="true" ma:internalName="MediaServiceDateTaken" ma:readOnly="true">
      <xsd:simpleType>
        <xsd:restriction base="dms:Text"/>
      </xsd:simpleType>
    </xsd:element>
    <xsd:element name="MediaServiceAutoTags" ma:index="14" nillable="true" ma:displayName="Tags" ma:internalName="MediaServiceAutoTags" ma:readOnly="true">
      <xsd:simpleType>
        <xsd:restriction base="dms:Text"/>
      </xsd:simpleType>
    </xsd:element>
    <xsd:element name="MediaServiceLocation" ma:index="15" nillable="true" ma:displayName="Location" ma:internalName="MediaServiceLocation" ma:readOnly="true">
      <xsd:simpleType>
        <xsd:restriction base="dms:Text"/>
      </xsd:simpleType>
    </xsd:element>
    <xsd:element name="MediaServiceOCR" ma:index="16" nillable="true" ma:displayName="Extracted Text" ma:internalName="MediaServiceOCR" ma:readOnly="true">
      <xsd:simpleType>
        <xsd:restriction base="dms:Note">
          <xsd:maxLength value="255"/>
        </xsd:restriction>
      </xsd:simpleType>
    </xsd:element>
    <xsd:element name="MediaServiceGenerationTime" ma:index="17" nillable="true" ma:displayName="MediaServiceGenerationTime" ma:hidden="true" ma:internalName="MediaServiceGenerationTime" ma:readOnly="true">
      <xsd:simpleType>
        <xsd:restriction base="dms:Text"/>
      </xsd:simpleType>
    </xsd:element>
    <xsd:element name="MediaServiceEventHashCode" ma:index="18" nillable="true" ma:displayName="MediaServiceEventHashCode" ma:hidden="true" ma:internalName="MediaServiceEventHashCode" ma:readOnly="true">
      <xsd:simpleType>
        <xsd:restriction base="dms:Text"/>
      </xsd:simpleType>
    </xsd:element>
    <xsd:element name="MediaServiceAutoKeyPoints" ma:index="19" nillable="true" ma:displayName="MediaServiceAutoKeyPoints" ma:hidden="true" ma:internalName="MediaServiceAutoKeyPoints" ma:readOnly="true">
      <xsd:simpleType>
        <xsd:restriction base="dms:Note"/>
      </xsd:simpleType>
    </xsd:element>
    <xsd:element name="MediaServiceKeyPoints" ma:index="20" nillable="true" ma:displayName="KeyPoints" ma:internalName="MediaServiceKeyPoint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F3313B5F-8B81-430D-8AC7-94199E0901C1}">
  <ds:schemaRefs>
    <ds:schemaRef ds:uri="http://schemas.microsoft.com/sharepoint/v3/contenttype/forms"/>
  </ds:schemaRefs>
</ds:datastoreItem>
</file>

<file path=customXml/itemProps2.xml><?xml version="1.0" encoding="utf-8"?>
<ds:datastoreItem xmlns:ds="http://schemas.openxmlformats.org/officeDocument/2006/customXml" ds:itemID="{797DF028-5C9C-43B4-995C-D5FA4F7F26E4}">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18e00798-69c8-4d73-a841-5247a1895ee0"/>
    <ds:schemaRef ds:uri="53eb33a0-f383-4069-9f53-0e79fd56955c"/>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2A068EF1-5966-4BC7-A5D8-BAF0767460AA}">
  <ds:schemaRefs>
    <ds:schemaRef ds:uri="53eb33a0-f383-4069-9f53-0e79fd56955c"/>
    <ds:schemaRef ds:uri="http://purl.org/dc/terms/"/>
    <ds:schemaRef ds:uri="http://purl.org/dc/dcmitype/"/>
    <ds:schemaRef ds:uri="http://schemas.openxmlformats.org/package/2006/metadata/core-properties"/>
    <ds:schemaRef ds:uri="http://www.w3.org/XML/1998/namespace"/>
    <ds:schemaRef ds:uri="18e00798-69c8-4d73-a841-5247a1895ee0"/>
    <ds:schemaRef ds:uri="http://schemas.microsoft.com/office/2006/documentManagement/types"/>
    <ds:schemaRef ds:uri="http://schemas.microsoft.com/office/infopath/2007/PartnerControls"/>
    <ds:schemaRef ds:uri="http://schemas.microsoft.com/office/2006/metadata/properties"/>
    <ds:schemaRef ds:uri="http://purl.org/dc/elements/1.1/"/>
  </ds:schemaRefs>
</ds:datastoreItem>
</file>

<file path=docProps/app.xml><?xml version="1.0" encoding="utf-8"?>
<Properties xmlns="http://schemas.openxmlformats.org/officeDocument/2006/extended-properties" xmlns:vt="http://schemas.openxmlformats.org/officeDocument/2006/docPropsVTypes">
  <Template/>
  <TotalTime>1917</TotalTime>
  <Words>4103</Words>
  <Application>Microsoft Office PowerPoint</Application>
  <PresentationFormat>Widescreen</PresentationFormat>
  <Paragraphs>301</Paragraphs>
  <Slides>70</Slides>
  <Notes>19</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70</vt:i4>
      </vt:variant>
    </vt:vector>
  </HeadingPairs>
  <TitlesOfParts>
    <vt:vector size="75" baseType="lpstr">
      <vt:lpstr>-apple-system</vt:lpstr>
      <vt:lpstr>Arial</vt:lpstr>
      <vt:lpstr>Calibri</vt:lpstr>
      <vt:lpstr>Calibri Light</vt:lpstr>
      <vt:lpstr>Office Theme</vt:lpstr>
      <vt:lpstr>The First and Final Colony? Wales and Empire</vt:lpstr>
      <vt:lpstr>Overview</vt:lpstr>
      <vt:lpstr>Adam Price, ‘Wales: The First and Final Colony’ </vt:lpstr>
      <vt:lpstr>Adam Price, ‘Wales: The First and Final Colony’</vt:lpstr>
      <vt:lpstr>Adam Price, ‘Wales: The First and Final Colony’</vt:lpstr>
      <vt:lpstr>Adam Price, ‘Wales: The First and Final Colony’</vt:lpstr>
      <vt:lpstr>1. Military Conquest</vt:lpstr>
      <vt:lpstr>1. Military Conquest</vt:lpstr>
      <vt:lpstr>2. Settlement</vt:lpstr>
      <vt:lpstr>3. Cultural Assimilation</vt:lpstr>
      <vt:lpstr>3. Cultural Assimilation</vt:lpstr>
      <vt:lpstr>3. Cultural Assimilation</vt:lpstr>
      <vt:lpstr>4. Political Subjugation</vt:lpstr>
      <vt:lpstr>Devolved Powers</vt:lpstr>
      <vt:lpstr>5. Economic Exploitation</vt:lpstr>
      <vt:lpstr>6. Racial Discrimination</vt:lpstr>
      <vt:lpstr>6. Racial Discrimination</vt:lpstr>
      <vt:lpstr>Wales: The First and Final Colony</vt:lpstr>
      <vt:lpstr>PowerPoint Presentation</vt:lpstr>
      <vt:lpstr>PowerPoint Presentation</vt:lpstr>
      <vt:lpstr>Postcolonialism as Cultural Condition</vt:lpstr>
      <vt:lpstr>PowerPoint Presentation</vt:lpstr>
      <vt:lpstr>PowerPoint Presentation</vt:lpstr>
      <vt:lpstr>Postcolonialism as Cultural Condition</vt:lpstr>
      <vt:lpstr>PowerPoint Presentation</vt:lpstr>
      <vt:lpstr>PowerPoint Presentation</vt:lpstr>
      <vt:lpstr>Part Two: Wales and British Imperialism</vt:lpstr>
      <vt:lpstr>Part Two: Wales and British Imperialism</vt:lpstr>
      <vt:lpstr>John Dee and Empire</vt:lpstr>
      <vt:lpstr>Madoc and Empire</vt:lpstr>
      <vt:lpstr>Welsh ‘Zionism’</vt:lpstr>
      <vt:lpstr>‘Imperial South Wales’</vt:lpstr>
      <vt:lpstr>Global Histories of Coal and Copper</vt:lpstr>
      <vt:lpstr>PowerPoint Presentation</vt:lpstr>
      <vt:lpstr>Guinea Bowls, Guinea Kettles</vt:lpstr>
      <vt:lpstr>Welsh Plains</vt:lpstr>
      <vt:lpstr>PowerPoint Presentation</vt:lpstr>
      <vt:lpstr>Sir Henry Morgan (Welsh: Harri Morgan, c. 1635–1688)</vt:lpstr>
      <vt:lpstr>Captain Thomas Phillips and the Hannibal</vt:lpstr>
      <vt:lpstr>Sir Thomas Picton (1758–1815) </vt:lpstr>
      <vt:lpstr>PowerPoint Presentation</vt:lpstr>
      <vt:lpstr>(Mid) Wales and the British East India Company  </vt:lpstr>
      <vt:lpstr>David Price  (1762–1835)</vt:lpstr>
      <vt:lpstr>Thomas Parry (1768–1824)</vt:lpstr>
      <vt:lpstr>(Mid) Wales and the British East India Company</vt:lpstr>
      <vt:lpstr>Sir Lawrence Hugh Jenkins, Chief Justice of Calcutta and Bombay High Court (1857–1928)</vt:lpstr>
      <vt:lpstr>Philip John Miles (1774–1845)</vt:lpstr>
      <vt:lpstr>Part Three: Ambiguous Colonialism – Welsh Patagonia</vt:lpstr>
      <vt:lpstr>Part Three: Ambiguous Colonialism – Welsh Patagonia</vt:lpstr>
      <vt:lpstr>Geography of Welsh Patagonia</vt:lpstr>
      <vt:lpstr>Timeline of Y Wladfa</vt:lpstr>
      <vt:lpstr>Y Wladfa</vt:lpstr>
      <vt:lpstr>Michael Jones on Welsh Migration in Ohio</vt:lpstr>
      <vt:lpstr>Interactions with the Argentine State</vt:lpstr>
      <vt:lpstr>Interactions with Indigenous People</vt:lpstr>
      <vt:lpstr>Interactions with Indigenous People</vt:lpstr>
      <vt:lpstr>Conquest of the Desert, 1870s –1880s</vt:lpstr>
      <vt:lpstr>Interactions with Indigenous People</vt:lpstr>
      <vt:lpstr>Interactions with Indigenous People</vt:lpstr>
      <vt:lpstr>Timeline of Y Wladfa</vt:lpstr>
      <vt:lpstr>Y Wladfa and Colonialism</vt:lpstr>
      <vt:lpstr>Y Wladfa Heritage</vt:lpstr>
      <vt:lpstr>Y Wladfa Heritage</vt:lpstr>
      <vt:lpstr>PowerPoint Presentation</vt:lpstr>
      <vt:lpstr>Patagonian Eisteddfodau </vt:lpstr>
      <vt:lpstr>Welsh Tea in Gaiman</vt:lpstr>
      <vt:lpstr>Welsh Tea in Gaiman</vt:lpstr>
      <vt:lpstr>PowerPoint Presentation</vt:lpstr>
      <vt:lpstr>Welsh Tea in Gaiman</vt:lpstr>
      <vt:lpstr>PowerPoint Presentation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Alexander Scott</dc:creator>
  <cp:lastModifiedBy>Alexander</cp:lastModifiedBy>
  <cp:revision>26</cp:revision>
  <cp:lastPrinted>2019-06-06T08:48:59Z</cp:lastPrinted>
  <dcterms:created xsi:type="dcterms:W3CDTF">2019-06-05T16:21:27Z</dcterms:created>
  <dcterms:modified xsi:type="dcterms:W3CDTF">2021-03-19T11:09:17Z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0x0101000F7A323828CAF9489EB735D269CCCC9E</vt:lpwstr>
  </property>
</Properties>
</file>