
<file path=[Content_Types].xml><?xml version="1.0" encoding="utf-8"?>
<Types xmlns="http://schemas.openxmlformats.org/package/2006/content-types">
  <Default Extension="bin" ContentType="application/vnd.openxmlformats-officedocument.oleObject"/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pptx" ContentType="application/vnd.openxmlformats-officedocument.presentationml.presentation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45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5958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625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6726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1273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41780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4838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43141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2213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9183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6376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22866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3B81AE-64DE-4A47-9555-6460410D5404}" type="datetimeFigureOut">
              <a:rPr lang="en-GB" smtClean="0"/>
              <a:t>10/03/2023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769988-A714-4259-95CD-FACB7E28A1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6679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package" Target="../embeddings/Microsoft_PowerPoint_Presentation.pptx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package" Target="../embeddings/Microsoft_PowerPoint_Presentation1.pptx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701F9D-9090-8A63-FACC-80D616FE35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200" b="1" dirty="0">
                <a:latin typeface="+mn-lt"/>
              </a:rPr>
              <a:t>HPAN5020/6020</a:t>
            </a:r>
            <a:r>
              <a:rPr lang="en-GB" b="1" dirty="0">
                <a:latin typeface="+mn-lt"/>
              </a:rPr>
              <a:t> </a:t>
            </a:r>
            <a:r>
              <a:rPr lang="en-GB" sz="2000" b="1" dirty="0">
                <a:latin typeface="+mn-lt"/>
              </a:rPr>
              <a:t>Activism, Protest and Campaigning for Global Justice</a:t>
            </a:r>
            <a:br>
              <a:rPr lang="en-GB" sz="2000" b="1" dirty="0">
                <a:latin typeface="+mn-lt"/>
              </a:rPr>
            </a:br>
            <a:r>
              <a:rPr lang="en-GB" sz="3200" b="1" dirty="0">
                <a:latin typeface="+mn-lt"/>
              </a:rPr>
              <a:t>Assignment Showcase: Friday, 10 March 2023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01432-3E43-70A3-7C11-B358EB6600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indent="0">
              <a:buNone/>
            </a:pPr>
            <a:r>
              <a:rPr lang="en-GB" sz="1800" b="1" dirty="0">
                <a:effectLst/>
                <a:ea typeface="Times New Roman" panose="02020603050405020304" pitchFamily="18" charset="0"/>
              </a:rPr>
              <a:t>Assignment 1:</a:t>
            </a:r>
          </a:p>
          <a:p>
            <a:pPr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An </a:t>
            </a:r>
            <a:r>
              <a:rPr lang="en-GB" sz="1600" b="1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outline proposal</a:t>
            </a: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(1000 words equivalent) for a written study on 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EITHER:</a:t>
            </a:r>
            <a:endParaRPr lang="en-GB" sz="16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   a) a major protest, resistance, liberation or reform movement of </a:t>
            </a:r>
            <a:r>
              <a:rPr lang="en-GB" sz="1600" dirty="0">
                <a:latin typeface="Arial" panose="020B0604020202020204" pitchFamily="34" charset="0"/>
                <a:ea typeface="Times New Roman" panose="02020603050405020304" pitchFamily="18" charset="0"/>
              </a:rPr>
              <a:t>modern times</a:t>
            </a:r>
          </a:p>
          <a:p>
            <a:pPr marL="0" lvl="0" indent="0"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  OR:</a:t>
            </a: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b) a leading figure in any one of the above movements. (10% - Marks will be awarded for the written outline and for in-class supporting explanation of the proposal.)</a:t>
            </a: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latin typeface="+mn-lt"/>
              </a:rPr>
              <a:t>Assignment 2:</a:t>
            </a:r>
            <a:endParaRPr lang="en-GB" sz="1800" dirty="0"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campaign proposal/A4 leaflet (1500 words equivalent) (40%)</a:t>
            </a: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b="1" dirty="0">
                <a:latin typeface="Arial" panose="020B0604020202020204" pitchFamily="34" charset="0"/>
                <a:ea typeface="Times New Roman" panose="02020603050405020304" pitchFamily="18" charset="0"/>
              </a:rPr>
              <a:t>A showcase of submitted artwork for Assignment 2 follows</a:t>
            </a:r>
            <a:r>
              <a:rPr lang="en-GB" sz="1800" dirty="0"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6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3244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CA994-475D-9700-4A7B-CB77F4F884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-228600"/>
            <a:ext cx="7886700" cy="1919289"/>
          </a:xfrm>
        </p:spPr>
        <p:txBody>
          <a:bodyPr>
            <a:normAutofit/>
          </a:bodyPr>
          <a:lstStyle/>
          <a:p>
            <a:r>
              <a:rPr lang="en-GB" sz="2000" b="1" dirty="0">
                <a:latin typeface="+mn-lt"/>
              </a:rPr>
              <a:t>Natasha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F52AE94B-C26B-7D29-49E7-1573DC402A4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43894" y="1000125"/>
            <a:ext cx="8282938" cy="5176837"/>
          </a:xfrm>
        </p:spPr>
      </p:pic>
    </p:spTree>
    <p:extLst>
      <p:ext uri="{BB962C8B-B14F-4D97-AF65-F5344CB8AC3E}">
        <p14:creationId xmlns:p14="http://schemas.microsoft.com/office/powerpoint/2010/main" val="29577910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811E88-879A-4A2D-A0D2-B62F007EB1E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6445" y="1300167"/>
            <a:ext cx="5631110" cy="919917"/>
          </a:xfrm>
        </p:spPr>
        <p:txBody>
          <a:bodyPr>
            <a:noAutofit/>
          </a:bodyPr>
          <a:lstStyle/>
          <a:p>
            <a:r>
              <a:rPr lang="en-GB" sz="4050" b="1" dirty="0">
                <a:solidFill>
                  <a:srgbClr val="FFFFFF"/>
                </a:solidFill>
                <a:latin typeface="Modern Love Caps" panose="04070805081001020A01" pitchFamily="82" charset="0"/>
              </a:rPr>
              <a:t>‘It’s not a party’</a:t>
            </a:r>
            <a:br>
              <a:rPr lang="en-GB" sz="4050" b="1" dirty="0">
                <a:solidFill>
                  <a:srgbClr val="FFFFFF"/>
                </a:solidFill>
                <a:latin typeface="Rastanty Cortez" panose="020B0604020202020204" pitchFamily="2" charset="0"/>
              </a:rPr>
            </a:br>
            <a:r>
              <a:rPr lang="en-GB" sz="4050" b="1" dirty="0">
                <a:solidFill>
                  <a:srgbClr val="FFFFFF"/>
                </a:solidFill>
                <a:latin typeface="Modern Love Caps" panose="04070805081001020A01" pitchFamily="82" charset="0"/>
              </a:rPr>
              <a:t>Rave @ 10 Downing Street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EFF9AD-D683-D4C9-FE90-EEDB2CA9C77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-81116" y="3121127"/>
            <a:ext cx="9225116" cy="501446"/>
          </a:xfrm>
        </p:spPr>
        <p:txBody>
          <a:bodyPr>
            <a:normAutofit fontScale="25000" lnSpcReduction="20000"/>
          </a:bodyPr>
          <a:lstStyle/>
          <a:p>
            <a:r>
              <a:rPr lang="en-GB" sz="18000" dirty="0">
                <a:solidFill>
                  <a:srgbClr val="FFFFFF"/>
                </a:solidFill>
                <a:latin typeface="Rastanty Cortez" panose="02000506000000020003" pitchFamily="2" charset="0"/>
              </a:rPr>
              <a:t>December 18</a:t>
            </a:r>
            <a:r>
              <a:rPr lang="en-GB" sz="18000" baseline="30000" dirty="0">
                <a:solidFill>
                  <a:srgbClr val="FFFFFF"/>
                </a:solidFill>
                <a:latin typeface="Rastanty Cortez" panose="02000506000000020003" pitchFamily="2" charset="0"/>
              </a:rPr>
              <a:t>th</a:t>
            </a:r>
            <a:r>
              <a:rPr lang="en-GB" sz="18000" dirty="0">
                <a:solidFill>
                  <a:srgbClr val="FFFFFF"/>
                </a:solidFill>
                <a:latin typeface="Rastanty Cortez" panose="02000506000000020003" pitchFamily="2" charset="0"/>
              </a:rPr>
              <a:t> 8pm. Bring a whistle</a:t>
            </a:r>
          </a:p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ECE197A-80FF-39C3-365F-2EF2ED3E6764}"/>
              </a:ext>
            </a:extLst>
          </p:cNvPr>
          <p:cNvSpPr txBox="1"/>
          <p:nvPr/>
        </p:nvSpPr>
        <p:spPr>
          <a:xfrm>
            <a:off x="242596" y="578498"/>
            <a:ext cx="196875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Emily</a:t>
            </a:r>
          </a:p>
        </p:txBody>
      </p:sp>
      <p:graphicFrame>
        <p:nvGraphicFramePr>
          <p:cNvPr id="8" name="Object 7">
            <a:hlinkClick r:id="" action="ppaction://ole?verb=0"/>
            <a:extLst>
              <a:ext uri="{FF2B5EF4-FFF2-40B4-BE49-F238E27FC236}">
                <a16:creationId xmlns:a16="http://schemas.microsoft.com/office/drawing/2014/main" id="{66B428F5-C587-294C-A3E1-7DD73C60652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217237"/>
              </p:ext>
            </p:extLst>
          </p:nvPr>
        </p:nvGraphicFramePr>
        <p:xfrm>
          <a:off x="371856" y="1237297"/>
          <a:ext cx="7589520" cy="426910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2" imgW="6096161" imgH="3429247" progId="PowerPoint.Show.12">
                  <p:embed/>
                </p:oleObj>
              </mc:Choice>
              <mc:Fallback>
                <p:oleObj name="Presentation" r:id="rId2" imgW="6096161" imgH="342924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1856" y="1237297"/>
                        <a:ext cx="7589520" cy="426910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27752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DD7E72-6786-2D87-F137-4E20D5566F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b="1" dirty="0">
                <a:latin typeface="+mn-lt"/>
              </a:rPr>
              <a:t>Sam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3DEFD63-3D08-12D0-28E9-8F687947EB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97874" y="-493985"/>
            <a:ext cx="9414335" cy="6232634"/>
          </a:xfrm>
        </p:spPr>
      </p:pic>
    </p:spTree>
    <p:extLst>
      <p:ext uri="{BB962C8B-B14F-4D97-AF65-F5344CB8AC3E}">
        <p14:creationId xmlns:p14="http://schemas.microsoft.com/office/powerpoint/2010/main" val="34706063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C7CCDE-5F06-656F-38EA-4FFE2854A7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7189" y="868979"/>
            <a:ext cx="7886700" cy="1325563"/>
          </a:xfrm>
        </p:spPr>
        <p:txBody>
          <a:bodyPr/>
          <a:lstStyle/>
          <a:p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00D184-B443-3005-B1D4-DA7FC5CBB5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</p:txBody>
      </p:sp>
      <p:graphicFrame>
        <p:nvGraphicFramePr>
          <p:cNvPr id="4" name="Object 3">
            <a:hlinkClick r:id="" action="ppaction://ole?verb=0"/>
            <a:extLst>
              <a:ext uri="{FF2B5EF4-FFF2-40B4-BE49-F238E27FC236}">
                <a16:creationId xmlns:a16="http://schemas.microsoft.com/office/drawing/2014/main" id="{320EB687-74CE-7938-A928-CB1462F89D71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27358426"/>
              </p:ext>
            </p:extLst>
          </p:nvPr>
        </p:nvGraphicFramePr>
        <p:xfrm>
          <a:off x="350876" y="1428199"/>
          <a:ext cx="8442248" cy="474876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Presentation" r:id="rId2" imgW="6096161" imgH="3429247" progId="PowerPoint.Show.12">
                  <p:embed/>
                </p:oleObj>
              </mc:Choice>
              <mc:Fallback>
                <p:oleObj name="Presentation" r:id="rId2" imgW="6096161" imgH="3429247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50876" y="1428199"/>
                        <a:ext cx="8442248" cy="4748764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0127F457-C700-32E5-189C-16BBF6883E4C}"/>
              </a:ext>
            </a:extLst>
          </p:cNvPr>
          <p:cNvSpPr txBox="1"/>
          <p:nvPr/>
        </p:nvSpPr>
        <p:spPr>
          <a:xfrm>
            <a:off x="961053" y="1082351"/>
            <a:ext cx="9423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Keith</a:t>
            </a:r>
          </a:p>
        </p:txBody>
      </p:sp>
    </p:spTree>
    <p:extLst>
      <p:ext uri="{BB962C8B-B14F-4D97-AF65-F5344CB8AC3E}">
        <p14:creationId xmlns:p14="http://schemas.microsoft.com/office/powerpoint/2010/main" val="17489769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D2A865-43B5-3590-2912-FFBD8709F0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Shyann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8AE05B6-2E17-7D89-6575-27034E7E9997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109100" y="543362"/>
            <a:ext cx="4407314" cy="5846927"/>
          </a:xfrm>
          <a:prstGeom prst="rect">
            <a:avLst/>
          </a:prstGeom>
          <a:noFill/>
          <a:ln w="38103">
            <a:solidFill>
              <a:srgbClr val="70AD47"/>
            </a:solidFill>
            <a:prstDash val="solid"/>
          </a:ln>
          <a:effectLst>
            <a:outerShdw dist="38096" dir="2700000" algn="tl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3807759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B66276-E070-C6A7-84FE-6E148EF86B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Javorne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6FCD86-F638-F012-15EE-2799C18F38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graphicFrame>
        <p:nvGraphicFramePr>
          <p:cNvPr id="6" name="Object 5">
            <a:extLst>
              <a:ext uri="{FF2B5EF4-FFF2-40B4-BE49-F238E27FC236}">
                <a16:creationId xmlns:a16="http://schemas.microsoft.com/office/drawing/2014/main" id="{0CFA333F-CE11-5C28-C11C-AD4769BF506F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691503296"/>
              </p:ext>
            </p:extLst>
          </p:nvPr>
        </p:nvGraphicFramePr>
        <p:xfrm>
          <a:off x="628650" y="1266583"/>
          <a:ext cx="7955514" cy="52262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8922495" imgH="5861789" progId="Word.Document.12">
                  <p:embed/>
                </p:oleObj>
              </mc:Choice>
              <mc:Fallback>
                <p:oleObj name="Document" r:id="rId2" imgW="8922495" imgH="586178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28650" y="1266583"/>
                        <a:ext cx="7955514" cy="52262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0984445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44C2E-607F-F788-C8CB-A512CEC7F0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Jane</a:t>
            </a:r>
          </a:p>
        </p:txBody>
      </p:sp>
      <p:pic>
        <p:nvPicPr>
          <p:cNvPr id="5" name="Content Placeholder 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0B7D70E4-E8F1-D284-73EF-CE997E72DBD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8650" y="1825625"/>
            <a:ext cx="3075979" cy="4351338"/>
          </a:xfrm>
        </p:spPr>
      </p:pic>
      <p:pic>
        <p:nvPicPr>
          <p:cNvPr id="7" name="Picture 6" descr="Text&#10;&#10;Description automatically generated with medium confidence">
            <a:extLst>
              <a:ext uri="{FF2B5EF4-FFF2-40B4-BE49-F238E27FC236}">
                <a16:creationId xmlns:a16="http://schemas.microsoft.com/office/drawing/2014/main" id="{19E7D152-F7C6-6806-178B-709EACA4AE5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92055" y="1825625"/>
            <a:ext cx="3075979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511190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4F568-FC04-E811-A887-78E839DDB7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Jehanne</a:t>
            </a:r>
          </a:p>
        </p:txBody>
      </p:sp>
      <p:pic>
        <p:nvPicPr>
          <p:cNvPr id="7" name="Content Placeholder 6" descr="A picture containing text&#10;&#10;Description automatically generated">
            <a:extLst>
              <a:ext uri="{FF2B5EF4-FFF2-40B4-BE49-F238E27FC236}">
                <a16:creationId xmlns:a16="http://schemas.microsoft.com/office/drawing/2014/main" id="{DC917B9D-CF0A-CB84-1958-68AB5D062F5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95190" y="677960"/>
            <a:ext cx="4112304" cy="58208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14292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8EE8C-F78D-3ED7-5FB5-C12D03462A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Xion</a:t>
            </a:r>
          </a:p>
        </p:txBody>
      </p:sp>
      <p:pic>
        <p:nvPicPr>
          <p:cNvPr id="4" name="Content Placeholder 3" descr="Text&#10;&#10;Description automatically generated">
            <a:extLst>
              <a:ext uri="{FF2B5EF4-FFF2-40B4-BE49-F238E27FC236}">
                <a16:creationId xmlns:a16="http://schemas.microsoft.com/office/drawing/2014/main" id="{F20F9A3F-5223-83E5-6E4A-A4062AE248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3088" y="1221800"/>
            <a:ext cx="4992793" cy="6461262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220A18B1-CCCF-0F94-1E6F-494800501188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48747" y="1221800"/>
            <a:ext cx="4992792" cy="64615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9409318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B767E8-BE11-C9F4-3D9D-BA2EA1AAC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Lynda</a:t>
            </a:r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E8259A4D-B757-00EB-0F1E-9623265C709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083" y="1131942"/>
            <a:ext cx="8778284" cy="5486428"/>
          </a:xfrm>
        </p:spPr>
      </p:pic>
    </p:spTree>
    <p:extLst>
      <p:ext uri="{BB962C8B-B14F-4D97-AF65-F5344CB8AC3E}">
        <p14:creationId xmlns:p14="http://schemas.microsoft.com/office/powerpoint/2010/main" val="30819586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602EE2-0DD0-FD1C-2946-6A26C88985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Kimique</a:t>
            </a:r>
          </a:p>
        </p:txBody>
      </p:sp>
      <p:pic>
        <p:nvPicPr>
          <p:cNvPr id="13" name="Content Placeholder 12" descr="Qr code&#10;&#10;Description automatically generated with low confidence">
            <a:extLst>
              <a:ext uri="{FF2B5EF4-FFF2-40B4-BE49-F238E27FC236}">
                <a16:creationId xmlns:a16="http://schemas.microsoft.com/office/drawing/2014/main" id="{88A228C4-480D-8D45-CC48-69069C49571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41500" y="758928"/>
            <a:ext cx="3771900" cy="5831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04273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BF53F-47C1-2783-0DC8-17778A56E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Kezia</a:t>
            </a:r>
          </a:p>
        </p:txBody>
      </p:sp>
      <p:pic>
        <p:nvPicPr>
          <p:cNvPr id="5" name="Content Placeholder 4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1071187D-0DDA-0B2F-6E37-52145C0718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3445" y="629568"/>
            <a:ext cx="4066585" cy="5752668"/>
          </a:xfrm>
        </p:spPr>
      </p:pic>
    </p:spTree>
    <p:extLst>
      <p:ext uri="{BB962C8B-B14F-4D97-AF65-F5344CB8AC3E}">
        <p14:creationId xmlns:p14="http://schemas.microsoft.com/office/powerpoint/2010/main" val="13368985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ED3211-1C3D-9B50-A7B8-07C926C60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Rhobyn</a:t>
            </a:r>
          </a:p>
        </p:txBody>
      </p:sp>
      <p:pic>
        <p:nvPicPr>
          <p:cNvPr id="11" name="Content Placeholder 10" descr="A picture containing text, businesscard&#10;&#10;Description automatically generated">
            <a:extLst>
              <a:ext uri="{FF2B5EF4-FFF2-40B4-BE49-F238E27FC236}">
                <a16:creationId xmlns:a16="http://schemas.microsoft.com/office/drawing/2014/main" id="{A6FD58FD-0A6D-5E57-3830-81E9DD791DF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13952"/>
            <a:ext cx="9321951" cy="4780487"/>
          </a:xfrm>
        </p:spPr>
      </p:pic>
    </p:spTree>
    <p:extLst>
      <p:ext uri="{BB962C8B-B14F-4D97-AF65-F5344CB8AC3E}">
        <p14:creationId xmlns:p14="http://schemas.microsoft.com/office/powerpoint/2010/main" val="42918581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0561AF-F838-D382-E6AF-706D850299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Divya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938D3862-C5E4-80E0-3BD7-1D245DBE9E29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22439444"/>
              </p:ext>
            </p:extLst>
          </p:nvPr>
        </p:nvGraphicFramePr>
        <p:xfrm>
          <a:off x="1867387" y="855240"/>
          <a:ext cx="4216172" cy="596620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Acrobat Document" r:id="rId2" imgW="11334526" imgH="16039988" progId="Acrobat.Document.DC">
                  <p:embed/>
                </p:oleObj>
              </mc:Choice>
              <mc:Fallback>
                <p:oleObj name="Acrobat Document" r:id="rId2" imgW="11334526" imgH="16039988" progId="Acrobat.Document.DC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867387" y="855240"/>
                        <a:ext cx="4216172" cy="596620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9878226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31CF2-EC3B-7452-6B8F-20701FE66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1800" b="1" dirty="0">
                <a:latin typeface="+mn-lt"/>
              </a:rPr>
              <a:t>Shannon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CCF2B02E-46B3-B3EE-42A2-9879B2B9B73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18359" t="19814" r="18758" b="11731"/>
          <a:stretch/>
        </p:blipFill>
        <p:spPr>
          <a:xfrm>
            <a:off x="722777" y="1144490"/>
            <a:ext cx="7886700" cy="5365958"/>
          </a:xfrm>
        </p:spPr>
      </p:pic>
    </p:spTree>
    <p:extLst>
      <p:ext uri="{BB962C8B-B14F-4D97-AF65-F5344CB8AC3E}">
        <p14:creationId xmlns:p14="http://schemas.microsoft.com/office/powerpoint/2010/main" val="255914498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 2013 - 2022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 2013 - 2022</Template>
  <TotalTime>199</TotalTime>
  <Words>152</Words>
  <Application>Microsoft Office PowerPoint</Application>
  <PresentationFormat>On-screen Show (4:3)</PresentationFormat>
  <Paragraphs>30</Paragraphs>
  <Slides>16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16</vt:i4>
      </vt:variant>
    </vt:vector>
  </HeadingPairs>
  <TitlesOfParts>
    <vt:vector size="26" baseType="lpstr">
      <vt:lpstr>Arial</vt:lpstr>
      <vt:lpstr>Calibri</vt:lpstr>
      <vt:lpstr>Calibri Light</vt:lpstr>
      <vt:lpstr>Modern Love Caps</vt:lpstr>
      <vt:lpstr>Rastanty Cortez</vt:lpstr>
      <vt:lpstr>Times New Roman</vt:lpstr>
      <vt:lpstr>Office Theme</vt:lpstr>
      <vt:lpstr>Presentation</vt:lpstr>
      <vt:lpstr>Document</vt:lpstr>
      <vt:lpstr>Acrobat Document</vt:lpstr>
      <vt:lpstr>HPAN5020/6020 Activism, Protest and Campaigning for Global Justice Assignment Showcase: Friday, 10 March 2023</vt:lpstr>
      <vt:lpstr>Natasha</vt:lpstr>
      <vt:lpstr>‘It’s not a party’ Rave @ 10 Downing Street</vt:lpstr>
      <vt:lpstr>Sam</vt:lpstr>
      <vt:lpstr> </vt:lpstr>
      <vt:lpstr>Shyann</vt:lpstr>
      <vt:lpstr>Javorne</vt:lpstr>
      <vt:lpstr>Jane</vt:lpstr>
      <vt:lpstr>Jehanne</vt:lpstr>
      <vt:lpstr>Xion</vt:lpstr>
      <vt:lpstr>Lynda</vt:lpstr>
      <vt:lpstr>Kimique</vt:lpstr>
      <vt:lpstr>Kezia</vt:lpstr>
      <vt:lpstr>Rhobyn</vt:lpstr>
      <vt:lpstr>Divya</vt:lpstr>
      <vt:lpstr>Shannon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HPAN5020/6020 Activism, Protest and Campaigning for Global Justice Assignment Showcase: Friday, 10 March 2023</dc:title>
  <dc:creator>Andy Bevan</dc:creator>
  <cp:lastModifiedBy>Andy Bevan</cp:lastModifiedBy>
  <cp:revision>18</cp:revision>
  <dcterms:created xsi:type="dcterms:W3CDTF">2023-03-06T11:21:02Z</dcterms:created>
  <dcterms:modified xsi:type="dcterms:W3CDTF">2023-03-10T09:37:00Z</dcterms:modified>
</cp:coreProperties>
</file>