
<file path=[Content_Types].xml><?xml version="1.0" encoding="utf-8"?>
<Types xmlns="http://schemas.openxmlformats.org/package/2006/content-types">
  <Default Extension="jpeg" ContentType="image/jpeg"/>
  <Default Extension="mp4" ContentType="video/mp4"/>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changesInfos/changesInfo1.xml" ContentType="application/vnd.ms-powerpoint.changesinfo+xml"/>
  <Override PartName="/ppt/revisionInfo.xml" ContentType="application/vnd.ms-powerpoint.revisioninfo+xml"/>
  <Override PartName="/ppt/authors.xml" ContentType="application/vnd.ms-powerpoint.authors+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docMetadata/LabelInfo.xml" ContentType="application/vnd.ms-office.classificationlabel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6" Type="http://schemas.microsoft.com/office/2020/02/relationships/classificationlabels" Target="docMetadata/LabelInfo.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66" r:id="rId4"/>
  </p:sldMasterIdLst>
  <p:notesMasterIdLst>
    <p:notesMasterId r:id="rId15"/>
  </p:notesMasterIdLst>
  <p:handoutMasterIdLst>
    <p:handoutMasterId r:id="rId16"/>
  </p:handoutMasterIdLst>
  <p:sldIdLst>
    <p:sldId id="256" r:id="rId5"/>
    <p:sldId id="277" r:id="rId6"/>
    <p:sldId id="289" r:id="rId7"/>
    <p:sldId id="290" r:id="rId8"/>
    <p:sldId id="276" r:id="rId9"/>
    <p:sldId id="258" r:id="rId10"/>
    <p:sldId id="291" r:id="rId11"/>
    <p:sldId id="292" r:id="rId12"/>
    <p:sldId id="293" r:id="rId13"/>
    <p:sldId id="294" r:id="rId14"/>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3360" userDrawn="1">
          <p15:clr>
            <a:srgbClr val="A4A3A4"/>
          </p15:clr>
        </p15:guide>
        <p15:guide id="2" pos="3840">
          <p15:clr>
            <a:srgbClr val="A4A3A4"/>
          </p15:clr>
        </p15:guide>
      </p15:sldGuideLst>
    </p:ext>
  </p:extLst>
</p:presentation>
</file>

<file path=ppt/authors.xml><?xml version="1.0" encoding="utf-8"?>
<p188:authorLst xmlns:a="http://schemas.openxmlformats.org/drawingml/2006/main" xmlns:r="http://schemas.openxmlformats.org/officeDocument/2006/relationships" xmlns:p188="http://schemas.microsoft.com/office/powerpoint/2018/8/main">
  <p188:author id="{00000000-0000-0000-0000-000000000000}" name="Author" initials="A" userId="Author" providerId="AD"/>
</p188:authorLst>
</file>

<file path=ppt/commentAuthors.xml><?xml version="1.0" encoding="utf-8"?>
<p:cmAuthorLst xmlns:a="http://schemas.openxmlformats.org/drawingml/2006/main" xmlns:r="http://schemas.openxmlformats.org/officeDocument/2006/relationships" xmlns:p="http://schemas.openxmlformats.org/presentationml/2006/main">
  <p:cmAuthor id="3" name="Author" initials="A" lastIdx="0" clrIdx="2"/>
</p:cm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E9E6DF"/>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330BFBAE-75BD-7ED6-ED24-8D1F2943C6D6}" v="6" dt="2026-07-14T16:31:15.988"/>
    <p1510:client id="{C7649A00-B7FA-A5DF-B677-E0DC31E4DCE3}" v="18" dt="2026-07-14T16:31:59.293"/>
  </p1510:revLst>
</p1510:revInfo>
</file>

<file path=ppt/tableStyles.xml><?xml version="1.0" encoding="utf-8"?>
<a:tblStyleLst xmlns:a="http://schemas.openxmlformats.org/drawingml/2006/main" def="{7E9639D4-E3E2-4D34-9284-5A2195B3D0D7}">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slideViewPr>
    <p:cSldViewPr snapToGrid="0">
      <p:cViewPr>
        <p:scale>
          <a:sx n="1" d="2"/>
          <a:sy n="1" d="2"/>
        </p:scale>
        <p:origin x="0" y="0"/>
      </p:cViewPr>
      <p:guideLst>
        <p:guide orient="horz" pos="3360"/>
        <p:guide pos="3840"/>
      </p:guideLst>
    </p:cSldViewPr>
  </p:slide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presProps" Target="presProps.xml"/><Relationship Id="rId3" Type="http://schemas.openxmlformats.org/officeDocument/2006/relationships/customXml" Target="../customXml/item3.xml"/><Relationship Id="rId21" Type="http://schemas.openxmlformats.org/officeDocument/2006/relationships/tableStyles" Target="tableStyles.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commentAuthors" Target="commentAuthors.xml"/><Relationship Id="rId2" Type="http://schemas.openxmlformats.org/officeDocument/2006/relationships/customXml" Target="../customXml/item2.xml"/><Relationship Id="rId16" Type="http://schemas.openxmlformats.org/officeDocument/2006/relationships/handoutMaster" Target="handoutMasters/handoutMaster1.xml"/><Relationship Id="rId20" Type="http://schemas.openxmlformats.org/officeDocument/2006/relationships/theme" Target="theme/theme1.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microsoft.com/office/2018/10/relationships/authors" Target="authors.xml"/><Relationship Id="rId5" Type="http://schemas.openxmlformats.org/officeDocument/2006/relationships/slide" Target="slides/slide1.xml"/><Relationship Id="rId15" Type="http://schemas.openxmlformats.org/officeDocument/2006/relationships/notesMaster" Target="notesMasters/notesMaster1.xml"/><Relationship Id="rId23" Type="http://schemas.microsoft.com/office/2015/10/relationships/revisionInfo" Target="revisionInfo.xml"/><Relationship Id="rId10" Type="http://schemas.openxmlformats.org/officeDocument/2006/relationships/slide" Target="slides/slide6.xml"/><Relationship Id="rId19" Type="http://schemas.openxmlformats.org/officeDocument/2006/relationships/viewProps" Target="viewProps.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microsoft.com/office/2016/11/relationships/changesInfo" Target="changesInfos/changesInfo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Jessica Wedmore (2408800)" userId="c4bc9565-6206-49ba-aeee-d5df7a85d7fe" providerId="ADAL" clId="{2B64BA1E-D765-4D80-92A8-5BE8EA3F8EE8}"/>
    <pc:docChg chg="modSld">
      <pc:chgData name="Jessica Wedmore (2408800)" userId="c4bc9565-6206-49ba-aeee-d5df7a85d7fe" providerId="ADAL" clId="{2B64BA1E-D765-4D80-92A8-5BE8EA3F8EE8}" dt="2026-06-30T12:24:58.485" v="16" actId="14100"/>
      <pc:docMkLst>
        <pc:docMk/>
      </pc:docMkLst>
      <pc:sldChg chg="modSp mod modAnim">
        <pc:chgData name="Jessica Wedmore (2408800)" userId="c4bc9565-6206-49ba-aeee-d5df7a85d7fe" providerId="ADAL" clId="{2B64BA1E-D765-4D80-92A8-5BE8EA3F8EE8}" dt="2026-06-30T12:24:58.485" v="16" actId="14100"/>
        <pc:sldMkLst>
          <pc:docMk/>
          <pc:sldMk cId="2436493926" sldId="276"/>
        </pc:sldMkLst>
        <pc:picChg chg="mod">
          <ac:chgData name="Jessica Wedmore (2408800)" userId="c4bc9565-6206-49ba-aeee-d5df7a85d7fe" providerId="ADAL" clId="{2B64BA1E-D765-4D80-92A8-5BE8EA3F8EE8}" dt="2026-06-30T12:24:58.485" v="16" actId="14100"/>
          <ac:picMkLst>
            <pc:docMk/>
            <pc:sldMk cId="2436493926" sldId="276"/>
            <ac:picMk id="4" creationId="{3B5CFD8C-E1B8-B1CA-AED2-E6BB5C40E268}"/>
          </ac:picMkLst>
        </pc:picChg>
      </pc:sldChg>
      <pc:sldChg chg="modSp">
        <pc:chgData name="Jessica Wedmore (2408800)" userId="c4bc9565-6206-49ba-aeee-d5df7a85d7fe" providerId="ADAL" clId="{2B64BA1E-D765-4D80-92A8-5BE8EA3F8EE8}" dt="2026-06-30T12:11:40.633" v="8" actId="11530"/>
        <pc:sldMkLst>
          <pc:docMk/>
          <pc:sldMk cId="2243494996" sldId="277"/>
        </pc:sldMkLst>
        <pc:picChg chg="mod">
          <ac:chgData name="Jessica Wedmore (2408800)" userId="c4bc9565-6206-49ba-aeee-d5df7a85d7fe" providerId="ADAL" clId="{2B64BA1E-D765-4D80-92A8-5BE8EA3F8EE8}" dt="2026-06-30T12:11:40.633" v="8" actId="11530"/>
          <ac:picMkLst>
            <pc:docMk/>
            <pc:sldMk cId="2243494996" sldId="277"/>
            <ac:picMk id="4" creationId="{6207569C-7C7C-F9F5-C616-DBD22379DC48}"/>
          </ac:picMkLst>
        </pc:picChg>
      </pc:sldChg>
    </pc:docChg>
  </pc:docChgLst>
  <pc:docChgLst>
    <pc:chgData name="Jessica Wedmore (2408800)" userId="S::2408800@student.uwtsd.ac.uk::c4bc9565-6206-49ba-aeee-d5df7a85d7fe" providerId="AD" clId="Web-{F65B05BF-67A8-B667-C287-547E2DC06CE8}"/>
    <pc:docChg chg="modSld">
      <pc:chgData name="Jessica Wedmore (2408800)" userId="S::2408800@student.uwtsd.ac.uk::c4bc9565-6206-49ba-aeee-d5df7a85d7fe" providerId="AD" clId="Web-{F65B05BF-67A8-B667-C287-547E2DC06CE8}" dt="2026-06-29T17:53:16.482" v="13" actId="20577"/>
      <pc:docMkLst>
        <pc:docMk/>
      </pc:docMkLst>
      <pc:sldChg chg="modSp">
        <pc:chgData name="Jessica Wedmore (2408800)" userId="S::2408800@student.uwtsd.ac.uk::c4bc9565-6206-49ba-aeee-d5df7a85d7fe" providerId="AD" clId="Web-{F65B05BF-67A8-B667-C287-547E2DC06CE8}" dt="2026-06-29T17:53:16.482" v="13" actId="20577"/>
        <pc:sldMkLst>
          <pc:docMk/>
          <pc:sldMk cId="1642425379" sldId="256"/>
        </pc:sldMkLst>
        <pc:spChg chg="mod">
          <ac:chgData name="Jessica Wedmore (2408800)" userId="S::2408800@student.uwtsd.ac.uk::c4bc9565-6206-49ba-aeee-d5df7a85d7fe" providerId="AD" clId="Web-{F65B05BF-67A8-B667-C287-547E2DC06CE8}" dt="2026-06-29T17:53:16.482" v="13" actId="20577"/>
          <ac:spMkLst>
            <pc:docMk/>
            <pc:sldMk cId="1642425379" sldId="256"/>
            <ac:spMk id="2" creationId="{216815C6-3AD0-46E6-A74A-1967BD91AF50}"/>
          </ac:spMkLst>
        </pc:spChg>
        <pc:spChg chg="mod">
          <ac:chgData name="Jessica Wedmore (2408800)" userId="S::2408800@student.uwtsd.ac.uk::c4bc9565-6206-49ba-aeee-d5df7a85d7fe" providerId="AD" clId="Web-{F65B05BF-67A8-B667-C287-547E2DC06CE8}" dt="2026-06-29T17:53:00.731" v="7" actId="20577"/>
          <ac:spMkLst>
            <pc:docMk/>
            <pc:sldMk cId="1642425379" sldId="256"/>
            <ac:spMk id="3" creationId="{1901B20D-4C28-4DA3-ABBD-718C22A5E58B}"/>
          </ac:spMkLst>
        </pc:spChg>
      </pc:sldChg>
    </pc:docChg>
  </pc:docChgLst>
  <pc:docChgLst>
    <pc:chgData name="Jessica Wedmore (2408800)" userId="S::2408800@student.uwtsd.ac.uk::c4bc9565-6206-49ba-aeee-d5df7a85d7fe" providerId="AD" clId="Web-{B68EBD13-C39D-A714-79F2-72FC4BEABC9E}"/>
    <pc:docChg chg="addSld delSld modSld sldOrd">
      <pc:chgData name="Jessica Wedmore (2408800)" userId="S::2408800@student.uwtsd.ac.uk::c4bc9565-6206-49ba-aeee-d5df7a85d7fe" providerId="AD" clId="Web-{B68EBD13-C39D-A714-79F2-72FC4BEABC9E}" dt="2026-06-29T18:13:18.439" v="210"/>
      <pc:docMkLst>
        <pc:docMk/>
      </pc:docMkLst>
      <pc:sldChg chg="addSp delSp modSp ord">
        <pc:chgData name="Jessica Wedmore (2408800)" userId="S::2408800@student.uwtsd.ac.uk::c4bc9565-6206-49ba-aeee-d5df7a85d7fe" providerId="AD" clId="Web-{B68EBD13-C39D-A714-79F2-72FC4BEABC9E}" dt="2026-06-29T18:09:05.944" v="194" actId="1076"/>
        <pc:sldMkLst>
          <pc:docMk/>
          <pc:sldMk cId="707789176" sldId="258"/>
        </pc:sldMkLst>
        <pc:spChg chg="mod">
          <ac:chgData name="Jessica Wedmore (2408800)" userId="S::2408800@student.uwtsd.ac.uk::c4bc9565-6206-49ba-aeee-d5df7a85d7fe" providerId="AD" clId="Web-{B68EBD13-C39D-A714-79F2-72FC4BEABC9E}" dt="2026-06-29T18:07:46.629" v="171" actId="20577"/>
          <ac:spMkLst>
            <pc:docMk/>
            <pc:sldMk cId="707789176" sldId="258"/>
            <ac:spMk id="2" creationId="{A29DE7F2-E890-4744-88DD-A75F5E300513}"/>
          </ac:spMkLst>
        </pc:spChg>
        <pc:spChg chg="add mod">
          <ac:chgData name="Jessica Wedmore (2408800)" userId="S::2408800@student.uwtsd.ac.uk::c4bc9565-6206-49ba-aeee-d5df7a85d7fe" providerId="AD" clId="Web-{B68EBD13-C39D-A714-79F2-72FC4BEABC9E}" dt="2026-06-29T18:09:05.944" v="194" actId="1076"/>
          <ac:spMkLst>
            <pc:docMk/>
            <pc:sldMk cId="707789176" sldId="258"/>
            <ac:spMk id="4" creationId="{0B78E42E-C016-6047-244C-495AA07C6EAA}"/>
          </ac:spMkLst>
        </pc:spChg>
      </pc:sldChg>
      <pc:sldChg chg="modSp ord">
        <pc:chgData name="Jessica Wedmore (2408800)" userId="S::2408800@student.uwtsd.ac.uk::c4bc9565-6206-49ba-aeee-d5df7a85d7fe" providerId="AD" clId="Web-{B68EBD13-C39D-A714-79F2-72FC4BEABC9E}" dt="2026-06-29T18:11:50.358" v="202" actId="1076"/>
        <pc:sldMkLst>
          <pc:docMk/>
          <pc:sldMk cId="2436493926" sldId="276"/>
        </pc:sldMkLst>
        <pc:spChg chg="mod">
          <ac:chgData name="Jessica Wedmore (2408800)" userId="S::2408800@student.uwtsd.ac.uk::c4bc9565-6206-49ba-aeee-d5df7a85d7fe" providerId="AD" clId="Web-{B68EBD13-C39D-A714-79F2-72FC4BEABC9E}" dt="2026-06-29T18:11:50.358" v="202" actId="1076"/>
          <ac:spMkLst>
            <pc:docMk/>
            <pc:sldMk cId="2436493926" sldId="276"/>
            <ac:spMk id="2" creationId="{BCCAEE93-8585-46D4-A7EC-F184E317CB2E}"/>
          </ac:spMkLst>
        </pc:spChg>
        <pc:spChg chg="mod">
          <ac:chgData name="Jessica Wedmore (2408800)" userId="S::2408800@student.uwtsd.ac.uk::c4bc9565-6206-49ba-aeee-d5df7a85d7fe" providerId="AD" clId="Web-{B68EBD13-C39D-A714-79F2-72FC4BEABC9E}" dt="2026-06-29T18:11:40.276" v="201" actId="20577"/>
          <ac:spMkLst>
            <pc:docMk/>
            <pc:sldMk cId="2436493926" sldId="276"/>
            <ac:spMk id="3" creationId="{24AFFC60-19C3-4901-93F7-7AAF4C09F8C6}"/>
          </ac:spMkLst>
        </pc:spChg>
      </pc:sldChg>
      <pc:sldChg chg="modSp mod modClrScheme chgLayout">
        <pc:chgData name="Jessica Wedmore (2408800)" userId="S::2408800@student.uwtsd.ac.uk::c4bc9565-6206-49ba-aeee-d5df7a85d7fe" providerId="AD" clId="Web-{B68EBD13-C39D-A714-79F2-72FC4BEABC9E}" dt="2026-06-29T17:59:28.891" v="85"/>
        <pc:sldMkLst>
          <pc:docMk/>
          <pc:sldMk cId="2243494996" sldId="277"/>
        </pc:sldMkLst>
        <pc:spChg chg="mod">
          <ac:chgData name="Jessica Wedmore (2408800)" userId="S::2408800@student.uwtsd.ac.uk::c4bc9565-6206-49ba-aeee-d5df7a85d7fe" providerId="AD" clId="Web-{B68EBD13-C39D-A714-79F2-72FC4BEABC9E}" dt="2026-06-29T17:59:28.891" v="85"/>
          <ac:spMkLst>
            <pc:docMk/>
            <pc:sldMk cId="2243494996" sldId="277"/>
            <ac:spMk id="2" creationId="{6719F29B-F233-48AF-8261-F33A4E079E3E}"/>
          </ac:spMkLst>
        </pc:spChg>
        <pc:spChg chg="mod">
          <ac:chgData name="Jessica Wedmore (2408800)" userId="S::2408800@student.uwtsd.ac.uk::c4bc9565-6206-49ba-aeee-d5df7a85d7fe" providerId="AD" clId="Web-{B68EBD13-C39D-A714-79F2-72FC4BEABC9E}" dt="2026-06-29T17:59:28.891" v="85"/>
          <ac:spMkLst>
            <pc:docMk/>
            <pc:sldMk cId="2243494996" sldId="277"/>
            <ac:spMk id="3" creationId="{35E3EA69-4E0E-41BD-8095-A124225A2647}"/>
          </ac:spMkLst>
        </pc:spChg>
      </pc:sldChg>
      <pc:sldChg chg="addSp delSp modSp">
        <pc:chgData name="Jessica Wedmore (2408800)" userId="S::2408800@student.uwtsd.ac.uk::c4bc9565-6206-49ba-aeee-d5df7a85d7fe" providerId="AD" clId="Web-{B68EBD13-C39D-A714-79F2-72FC4BEABC9E}" dt="2026-06-29T18:03:38.023" v="134" actId="1076"/>
        <pc:sldMkLst>
          <pc:docMk/>
          <pc:sldMk cId="1844941827" sldId="289"/>
        </pc:sldMkLst>
        <pc:spChg chg="mod">
          <ac:chgData name="Jessica Wedmore (2408800)" userId="S::2408800@student.uwtsd.ac.uk::c4bc9565-6206-49ba-aeee-d5df7a85d7fe" providerId="AD" clId="Web-{B68EBD13-C39D-A714-79F2-72FC4BEABC9E}" dt="2026-06-29T18:03:31.148" v="133" actId="1076"/>
          <ac:spMkLst>
            <pc:docMk/>
            <pc:sldMk cId="1844941827" sldId="289"/>
            <ac:spMk id="10" creationId="{7F39C97C-2DDC-4706-B96C-B02FAE53A426}"/>
          </ac:spMkLst>
        </pc:spChg>
        <pc:spChg chg="add mod">
          <ac:chgData name="Jessica Wedmore (2408800)" userId="S::2408800@student.uwtsd.ac.uk::c4bc9565-6206-49ba-aeee-d5df7a85d7fe" providerId="AD" clId="Web-{B68EBD13-C39D-A714-79F2-72FC4BEABC9E}" dt="2026-06-29T18:03:38.023" v="134" actId="1076"/>
          <ac:spMkLst>
            <pc:docMk/>
            <pc:sldMk cId="1844941827" sldId="289"/>
            <ac:spMk id="27" creationId="{42362CA7-1FD5-1B28-78ED-BEF5FC717764}"/>
          </ac:spMkLst>
        </pc:spChg>
      </pc:sldChg>
      <pc:sldChg chg="delSp modSp new mod ord modClrScheme chgLayout">
        <pc:chgData name="Jessica Wedmore (2408800)" userId="S::2408800@student.uwtsd.ac.uk::c4bc9565-6206-49ba-aeee-d5df7a85d7fe" providerId="AD" clId="Web-{B68EBD13-C39D-A714-79F2-72FC4BEABC9E}" dt="2026-06-29T18:10:48.571" v="195"/>
        <pc:sldMkLst>
          <pc:docMk/>
          <pc:sldMk cId="3927372235" sldId="290"/>
        </pc:sldMkLst>
        <pc:spChg chg="mod">
          <ac:chgData name="Jessica Wedmore (2408800)" userId="S::2408800@student.uwtsd.ac.uk::c4bc9565-6206-49ba-aeee-d5df7a85d7fe" providerId="AD" clId="Web-{B68EBD13-C39D-A714-79F2-72FC4BEABC9E}" dt="2026-06-29T18:10:48.571" v="195"/>
          <ac:spMkLst>
            <pc:docMk/>
            <pc:sldMk cId="3927372235" sldId="290"/>
            <ac:spMk id="2" creationId="{E715472B-6187-876B-4F29-1CE70D3E7B09}"/>
          </ac:spMkLst>
        </pc:spChg>
        <pc:spChg chg="mod">
          <ac:chgData name="Jessica Wedmore (2408800)" userId="S::2408800@student.uwtsd.ac.uk::c4bc9565-6206-49ba-aeee-d5df7a85d7fe" providerId="AD" clId="Web-{B68EBD13-C39D-A714-79F2-72FC4BEABC9E}" dt="2026-06-29T18:10:48.571" v="195"/>
          <ac:spMkLst>
            <pc:docMk/>
            <pc:sldMk cId="3927372235" sldId="290"/>
            <ac:spMk id="4" creationId="{ECDB5B54-E990-6886-F35C-7D6BF75F33F4}"/>
          </ac:spMkLst>
        </pc:spChg>
        <pc:spChg chg="mod">
          <ac:chgData name="Jessica Wedmore (2408800)" userId="S::2408800@student.uwtsd.ac.uk::c4bc9565-6206-49ba-aeee-d5df7a85d7fe" providerId="AD" clId="Web-{B68EBD13-C39D-A714-79F2-72FC4BEABC9E}" dt="2026-06-29T18:10:48.571" v="195"/>
          <ac:spMkLst>
            <pc:docMk/>
            <pc:sldMk cId="3927372235" sldId="290"/>
            <ac:spMk id="11" creationId="{6EDF1F2A-B7DB-969C-D257-11A6F263A571}"/>
          </ac:spMkLst>
        </pc:spChg>
      </pc:sldChg>
    </pc:docChg>
  </pc:docChgLst>
  <pc:docChgLst>
    <pc:chgData name="Jessica Wedmore (2408800)" userId="S::2408800@student.uwtsd.ac.uk::c4bc9565-6206-49ba-aeee-d5df7a85d7fe" providerId="AD" clId="Web-{2100B0FA-7872-7AD1-5072-C0D336571778}"/>
    <pc:docChg chg="modSld">
      <pc:chgData name="Jessica Wedmore (2408800)" userId="S::2408800@student.uwtsd.ac.uk::c4bc9565-6206-49ba-aeee-d5df7a85d7fe" providerId="AD" clId="Web-{2100B0FA-7872-7AD1-5072-C0D336571778}" dt="2026-06-30T12:24:03.459" v="26" actId="14100"/>
      <pc:docMkLst>
        <pc:docMk/>
      </pc:docMkLst>
      <pc:sldChg chg="addSp delSp modSp addAnim delAnim">
        <pc:chgData name="Jessica Wedmore (2408800)" userId="S::2408800@student.uwtsd.ac.uk::c4bc9565-6206-49ba-aeee-d5df7a85d7fe" providerId="AD" clId="Web-{2100B0FA-7872-7AD1-5072-C0D336571778}" dt="2026-06-30T12:24:03.459" v="26" actId="14100"/>
        <pc:sldMkLst>
          <pc:docMk/>
          <pc:sldMk cId="2436493926" sldId="276"/>
        </pc:sldMkLst>
        <pc:picChg chg="add mod">
          <ac:chgData name="Jessica Wedmore (2408800)" userId="S::2408800@student.uwtsd.ac.uk::c4bc9565-6206-49ba-aeee-d5df7a85d7fe" providerId="AD" clId="Web-{2100B0FA-7872-7AD1-5072-C0D336571778}" dt="2026-06-30T12:24:03.459" v="26" actId="14100"/>
          <ac:picMkLst>
            <pc:docMk/>
            <pc:sldMk cId="2436493926" sldId="276"/>
            <ac:picMk id="4" creationId="{3B5CFD8C-E1B8-B1CA-AED2-E6BB5C40E268}"/>
          </ac:picMkLst>
        </pc:picChg>
      </pc:sldChg>
    </pc:docChg>
  </pc:docChgLst>
  <pc:docChgLst>
    <pc:chgData name="Jessica Wedmore (2408800)" userId="S::2408800@student.uwtsd.ac.uk::c4bc9565-6206-49ba-aeee-d5df7a85d7fe" providerId="AD" clId="Web-{396DCEE9-9B57-0ACF-6B33-17154A89BA88}"/>
    <pc:docChg chg="modSld">
      <pc:chgData name="Jessica Wedmore (2408800)" userId="S::2408800@student.uwtsd.ac.uk::c4bc9565-6206-49ba-aeee-d5df7a85d7fe" providerId="AD" clId="Web-{396DCEE9-9B57-0ACF-6B33-17154A89BA88}" dt="2026-06-30T11:38:30.820" v="10"/>
      <pc:docMkLst>
        <pc:docMk/>
      </pc:docMkLst>
      <pc:sldChg chg="modSp">
        <pc:chgData name="Jessica Wedmore (2408800)" userId="S::2408800@student.uwtsd.ac.uk::c4bc9565-6206-49ba-aeee-d5df7a85d7fe" providerId="AD" clId="Web-{396DCEE9-9B57-0ACF-6B33-17154A89BA88}" dt="2026-06-30T11:38:30.820" v="10"/>
        <pc:sldMkLst>
          <pc:docMk/>
          <pc:sldMk cId="1844941827" sldId="289"/>
        </pc:sldMkLst>
        <pc:spChg chg="mod">
          <ac:chgData name="Jessica Wedmore (2408800)" userId="S::2408800@student.uwtsd.ac.uk::c4bc9565-6206-49ba-aeee-d5df7a85d7fe" providerId="AD" clId="Web-{396DCEE9-9B57-0ACF-6B33-17154A89BA88}" dt="2026-06-30T11:38:30.820" v="10"/>
          <ac:spMkLst>
            <pc:docMk/>
            <pc:sldMk cId="1844941827" sldId="289"/>
            <ac:spMk id="10" creationId="{7F39C97C-2DDC-4706-B96C-B02FAE53A426}"/>
          </ac:spMkLst>
        </pc:spChg>
      </pc:sldChg>
    </pc:docChg>
  </pc:docChgLst>
  <pc:docChgLst>
    <pc:chgData name="Jessica Wedmore (2408800)" userId="S::2408800@student.uwtsd.ac.uk::c4bc9565-6206-49ba-aeee-d5df7a85d7fe" providerId="AD" clId="Web-{8CD900F7-5314-05AD-0E04-562619EB53C1}"/>
    <pc:docChg chg="modSld">
      <pc:chgData name="Jessica Wedmore (2408800)" userId="S::2408800@student.uwtsd.ac.uk::c4bc9565-6206-49ba-aeee-d5df7a85d7fe" providerId="AD" clId="Web-{8CD900F7-5314-05AD-0E04-562619EB53C1}" dt="2026-06-30T11:16:15.226" v="250" actId="20577"/>
      <pc:docMkLst>
        <pc:docMk/>
      </pc:docMkLst>
      <pc:sldChg chg="modTransition">
        <pc:chgData name="Jessica Wedmore (2408800)" userId="S::2408800@student.uwtsd.ac.uk::c4bc9565-6206-49ba-aeee-d5df7a85d7fe" providerId="AD" clId="Web-{8CD900F7-5314-05AD-0E04-562619EB53C1}" dt="2026-06-30T10:07:10.453" v="74"/>
        <pc:sldMkLst>
          <pc:docMk/>
          <pc:sldMk cId="1642425379" sldId="256"/>
        </pc:sldMkLst>
      </pc:sldChg>
      <pc:sldChg chg="modTransition">
        <pc:chgData name="Jessica Wedmore (2408800)" userId="S::2408800@student.uwtsd.ac.uk::c4bc9565-6206-49ba-aeee-d5df7a85d7fe" providerId="AD" clId="Web-{8CD900F7-5314-05AD-0E04-562619EB53C1}" dt="2026-06-30T10:07:10.453" v="73"/>
        <pc:sldMkLst>
          <pc:docMk/>
          <pc:sldMk cId="707789176" sldId="258"/>
        </pc:sldMkLst>
      </pc:sldChg>
      <pc:sldChg chg="addSp delSp modSp modTransition modMedia addAnim delAnim modAnim">
        <pc:chgData name="Jessica Wedmore (2408800)" userId="S::2408800@student.uwtsd.ac.uk::c4bc9565-6206-49ba-aeee-d5df7a85d7fe" providerId="AD" clId="Web-{8CD900F7-5314-05AD-0E04-562619EB53C1}" dt="2026-06-30T11:15:57.429" v="248" actId="20577"/>
        <pc:sldMkLst>
          <pc:docMk/>
          <pc:sldMk cId="2436493926" sldId="276"/>
        </pc:sldMkLst>
        <pc:spChg chg="mod">
          <ac:chgData name="Jessica Wedmore (2408800)" userId="S::2408800@student.uwtsd.ac.uk::c4bc9565-6206-49ba-aeee-d5df7a85d7fe" providerId="AD" clId="Web-{8CD900F7-5314-05AD-0E04-562619EB53C1}" dt="2026-06-30T10:11:32.941" v="146" actId="1076"/>
          <ac:spMkLst>
            <pc:docMk/>
            <pc:sldMk cId="2436493926" sldId="276"/>
            <ac:spMk id="2" creationId="{BCCAEE93-8585-46D4-A7EC-F184E317CB2E}"/>
          </ac:spMkLst>
        </pc:spChg>
        <pc:spChg chg="mod">
          <ac:chgData name="Jessica Wedmore (2408800)" userId="S::2408800@student.uwtsd.ac.uk::c4bc9565-6206-49ba-aeee-d5df7a85d7fe" providerId="AD" clId="Web-{8CD900F7-5314-05AD-0E04-562619EB53C1}" dt="2026-06-30T11:15:57.429" v="248" actId="20577"/>
          <ac:spMkLst>
            <pc:docMk/>
            <pc:sldMk cId="2436493926" sldId="276"/>
            <ac:spMk id="3" creationId="{24AFFC60-19C3-4901-93F7-7AAF4C09F8C6}"/>
          </ac:spMkLst>
        </pc:spChg>
      </pc:sldChg>
      <pc:sldChg chg="addSp delSp modSp modTransition modMedia addAnim delAnim modAnim">
        <pc:chgData name="Jessica Wedmore (2408800)" userId="S::2408800@student.uwtsd.ac.uk::c4bc9565-6206-49ba-aeee-d5df7a85d7fe" providerId="AD" clId="Web-{8CD900F7-5314-05AD-0E04-562619EB53C1}" dt="2026-06-30T11:11:55.575" v="241" actId="14100"/>
        <pc:sldMkLst>
          <pc:docMk/>
          <pc:sldMk cId="2243494996" sldId="277"/>
        </pc:sldMkLst>
        <pc:spChg chg="mod">
          <ac:chgData name="Jessica Wedmore (2408800)" userId="S::2408800@student.uwtsd.ac.uk::c4bc9565-6206-49ba-aeee-d5df7a85d7fe" providerId="AD" clId="Web-{8CD900F7-5314-05AD-0E04-562619EB53C1}" dt="2026-06-30T11:11:24.980" v="235" actId="1076"/>
          <ac:spMkLst>
            <pc:docMk/>
            <pc:sldMk cId="2243494996" sldId="277"/>
            <ac:spMk id="2" creationId="{6719F29B-F233-48AF-8261-F33A4E079E3E}"/>
          </ac:spMkLst>
        </pc:spChg>
        <pc:spChg chg="mod">
          <ac:chgData name="Jessica Wedmore (2408800)" userId="S::2408800@student.uwtsd.ac.uk::c4bc9565-6206-49ba-aeee-d5df7a85d7fe" providerId="AD" clId="Web-{8CD900F7-5314-05AD-0E04-562619EB53C1}" dt="2026-06-30T11:11:55.575" v="241" actId="14100"/>
          <ac:spMkLst>
            <pc:docMk/>
            <pc:sldMk cId="2243494996" sldId="277"/>
            <ac:spMk id="3" creationId="{35E3EA69-4E0E-41BD-8095-A124225A2647}"/>
          </ac:spMkLst>
        </pc:spChg>
        <pc:picChg chg="add mod">
          <ac:chgData name="Jessica Wedmore (2408800)" userId="S::2408800@student.uwtsd.ac.uk::c4bc9565-6206-49ba-aeee-d5df7a85d7fe" providerId="AD" clId="Web-{8CD900F7-5314-05AD-0E04-562619EB53C1}" dt="2026-06-30T10:00:27.580" v="65" actId="1076"/>
          <ac:picMkLst>
            <pc:docMk/>
            <pc:sldMk cId="2243494996" sldId="277"/>
            <ac:picMk id="4" creationId="{6207569C-7C7C-F9F5-C616-DBD22379DC48}"/>
          </ac:picMkLst>
        </pc:picChg>
      </pc:sldChg>
      <pc:sldChg chg="addSp delSp modSp modTransition">
        <pc:chgData name="Jessica Wedmore (2408800)" userId="S::2408800@student.uwtsd.ac.uk::c4bc9565-6206-49ba-aeee-d5df7a85d7fe" providerId="AD" clId="Web-{8CD900F7-5314-05AD-0E04-562619EB53C1}" dt="2026-06-30T11:16:15.226" v="250" actId="20577"/>
        <pc:sldMkLst>
          <pc:docMk/>
          <pc:sldMk cId="1844941827" sldId="289"/>
        </pc:sldMkLst>
        <pc:spChg chg="mod">
          <ac:chgData name="Jessica Wedmore (2408800)" userId="S::2408800@student.uwtsd.ac.uk::c4bc9565-6206-49ba-aeee-d5df7a85d7fe" providerId="AD" clId="Web-{8CD900F7-5314-05AD-0E04-562619EB53C1}" dt="2026-06-30T11:12:30.155" v="245" actId="20577"/>
          <ac:spMkLst>
            <pc:docMk/>
            <pc:sldMk cId="1844941827" sldId="289"/>
            <ac:spMk id="10" creationId="{7F39C97C-2DDC-4706-B96C-B02FAE53A426}"/>
          </ac:spMkLst>
        </pc:spChg>
        <pc:spChg chg="mod">
          <ac:chgData name="Jessica Wedmore (2408800)" userId="S::2408800@student.uwtsd.ac.uk::c4bc9565-6206-49ba-aeee-d5df7a85d7fe" providerId="AD" clId="Web-{8CD900F7-5314-05AD-0E04-562619EB53C1}" dt="2026-06-30T11:16:15.226" v="250" actId="20577"/>
          <ac:spMkLst>
            <pc:docMk/>
            <pc:sldMk cId="1844941827" sldId="289"/>
            <ac:spMk id="27" creationId="{42362CA7-1FD5-1B28-78ED-BEF5FC717764}"/>
          </ac:spMkLst>
        </pc:spChg>
      </pc:sldChg>
      <pc:sldChg chg="delSp modSp modTransition">
        <pc:chgData name="Jessica Wedmore (2408800)" userId="S::2408800@student.uwtsd.ac.uk::c4bc9565-6206-49ba-aeee-d5df7a85d7fe" providerId="AD" clId="Web-{8CD900F7-5314-05AD-0E04-562619EB53C1}" dt="2026-06-30T11:10:51.713" v="234" actId="1076"/>
        <pc:sldMkLst>
          <pc:docMk/>
          <pc:sldMk cId="3927372235" sldId="290"/>
        </pc:sldMkLst>
        <pc:spChg chg="mod">
          <ac:chgData name="Jessica Wedmore (2408800)" userId="S::2408800@student.uwtsd.ac.uk::c4bc9565-6206-49ba-aeee-d5df7a85d7fe" providerId="AD" clId="Web-{8CD900F7-5314-05AD-0E04-562619EB53C1}" dt="2026-06-30T11:10:51.713" v="234" actId="1076"/>
          <ac:spMkLst>
            <pc:docMk/>
            <pc:sldMk cId="3927372235" sldId="290"/>
            <ac:spMk id="2" creationId="{E715472B-6187-876B-4F29-1CE70D3E7B09}"/>
          </ac:spMkLst>
        </pc:spChg>
        <pc:spChg chg="mod">
          <ac:chgData name="Jessica Wedmore (2408800)" userId="S::2408800@student.uwtsd.ac.uk::c4bc9565-6206-49ba-aeee-d5df7a85d7fe" providerId="AD" clId="Web-{8CD900F7-5314-05AD-0E04-562619EB53C1}" dt="2026-06-30T11:10:45.244" v="233" actId="20577"/>
          <ac:spMkLst>
            <pc:docMk/>
            <pc:sldMk cId="3927372235" sldId="290"/>
            <ac:spMk id="4" creationId="{ECDB5B54-E990-6886-F35C-7D6BF75F33F4}"/>
          </ac:spMkLst>
        </pc:spChg>
      </pc:sldChg>
    </pc:docChg>
  </pc:docChgLst>
  <pc:docChgLst>
    <pc:chgData name="Jessica Wedmore (2408800)" userId="S::2408800@student.uwtsd.ac.uk::c4bc9565-6206-49ba-aeee-d5df7a85d7fe" providerId="AD" clId="Web-{B1D7EC75-3322-D1BB-BC37-F198FF23459E}"/>
    <pc:docChg chg="modSld">
      <pc:chgData name="Jessica Wedmore (2408800)" userId="S::2408800@student.uwtsd.ac.uk::c4bc9565-6206-49ba-aeee-d5df7a85d7fe" providerId="AD" clId="Web-{B1D7EC75-3322-D1BB-BC37-F198FF23459E}" dt="2026-06-29T18:32:38.350" v="31" actId="14100"/>
      <pc:docMkLst>
        <pc:docMk/>
      </pc:docMkLst>
      <pc:sldChg chg="addSp delSp modSp mod modMedia addAnim delAnim modShow">
        <pc:chgData name="Jessica Wedmore (2408800)" userId="S::2408800@student.uwtsd.ac.uk::c4bc9565-6206-49ba-aeee-d5df7a85d7fe" providerId="AD" clId="Web-{B1D7EC75-3322-D1BB-BC37-F198FF23459E}" dt="2026-06-29T18:32:38.350" v="31" actId="14100"/>
        <pc:sldMkLst>
          <pc:docMk/>
          <pc:sldMk cId="2243494996" sldId="277"/>
        </pc:sldMkLst>
      </pc:sldChg>
    </pc:docChg>
  </pc:docChgLst>
  <pc:docChgLst>
    <pc:chgData name="Jessica Wedmore (2408800)" userId="S::2408800@student.uwtsd.ac.uk::c4bc9565-6206-49ba-aeee-d5df7a85d7fe" providerId="AD" clId="Web-{193F8BC3-6497-D0A0-7EF6-537718780C07}"/>
    <pc:docChg chg="mod modSld modMainMaster">
      <pc:chgData name="Jessica Wedmore (2408800)" userId="S::2408800@student.uwtsd.ac.uk::c4bc9565-6206-49ba-aeee-d5df7a85d7fe" providerId="AD" clId="Web-{193F8BC3-6497-D0A0-7EF6-537718780C07}" dt="2026-06-30T11:23:43.400" v="10"/>
      <pc:docMkLst>
        <pc:docMk/>
      </pc:docMkLst>
      <pc:sldChg chg="delSp">
        <pc:chgData name="Jessica Wedmore (2408800)" userId="S::2408800@student.uwtsd.ac.uk::c4bc9565-6206-49ba-aeee-d5df7a85d7fe" providerId="AD" clId="Web-{193F8BC3-6497-D0A0-7EF6-537718780C07}" dt="2026-06-30T11:23:01.180" v="0"/>
        <pc:sldMkLst>
          <pc:docMk/>
          <pc:sldMk cId="2436493926" sldId="276"/>
        </pc:sldMkLst>
      </pc:sldChg>
      <pc:sldChg chg="addSp delSp modSp">
        <pc:chgData name="Jessica Wedmore (2408800)" userId="S::2408800@student.uwtsd.ac.uk::c4bc9565-6206-49ba-aeee-d5df7a85d7fe" providerId="AD" clId="Web-{193F8BC3-6497-D0A0-7EF6-537718780C07}" dt="2026-06-30T11:23:41.135" v="8"/>
        <pc:sldMkLst>
          <pc:docMk/>
          <pc:sldMk cId="2243494996" sldId="277"/>
        </pc:sldMkLst>
      </pc:sldChg>
      <pc:sldMasterChg chg="mod modSldLayout">
        <pc:chgData name="Jessica Wedmore (2408800)" userId="S::2408800@student.uwtsd.ac.uk::c4bc9565-6206-49ba-aeee-d5df7a85d7fe" providerId="AD" clId="Web-{193F8BC3-6497-D0A0-7EF6-537718780C07}" dt="2026-06-30T11:23:32.400" v="4"/>
        <pc:sldMasterMkLst>
          <pc:docMk/>
          <pc:sldMasterMk cId="1928452137" sldId="2147483666"/>
        </pc:sldMasterMkLst>
        <pc:sldLayoutChg chg="mod">
          <pc:chgData name="Jessica Wedmore (2408800)" userId="S::2408800@student.uwtsd.ac.uk::c4bc9565-6206-49ba-aeee-d5df7a85d7fe" providerId="AD" clId="Web-{193F8BC3-6497-D0A0-7EF6-537718780C07}" dt="2026-06-30T11:23:32.400" v="4"/>
          <pc:sldLayoutMkLst>
            <pc:docMk/>
            <pc:sldMasterMk cId="1928452137" sldId="2147483666"/>
            <pc:sldLayoutMk cId="913108640" sldId="2147483667"/>
          </pc:sldLayoutMkLst>
        </pc:sldLayoutChg>
        <pc:sldLayoutChg chg="mod">
          <pc:chgData name="Jessica Wedmore (2408800)" userId="S::2408800@student.uwtsd.ac.uk::c4bc9565-6206-49ba-aeee-d5df7a85d7fe" providerId="AD" clId="Web-{193F8BC3-6497-D0A0-7EF6-537718780C07}" dt="2026-06-30T11:23:32.400" v="4"/>
          <pc:sldLayoutMkLst>
            <pc:docMk/>
            <pc:sldMasterMk cId="1928452137" sldId="2147483666"/>
            <pc:sldLayoutMk cId="2631270364" sldId="2147483668"/>
          </pc:sldLayoutMkLst>
        </pc:sldLayoutChg>
        <pc:sldLayoutChg chg="mod">
          <pc:chgData name="Jessica Wedmore (2408800)" userId="S::2408800@student.uwtsd.ac.uk::c4bc9565-6206-49ba-aeee-d5df7a85d7fe" providerId="AD" clId="Web-{193F8BC3-6497-D0A0-7EF6-537718780C07}" dt="2026-06-30T11:23:32.400" v="4"/>
          <pc:sldLayoutMkLst>
            <pc:docMk/>
            <pc:sldMasterMk cId="1928452137" sldId="2147483666"/>
            <pc:sldLayoutMk cId="3052812340" sldId="2147483670"/>
          </pc:sldLayoutMkLst>
        </pc:sldLayoutChg>
        <pc:sldLayoutChg chg="mod">
          <pc:chgData name="Jessica Wedmore (2408800)" userId="S::2408800@student.uwtsd.ac.uk::c4bc9565-6206-49ba-aeee-d5df7a85d7fe" providerId="AD" clId="Web-{193F8BC3-6497-D0A0-7EF6-537718780C07}" dt="2026-06-30T11:23:32.400" v="4"/>
          <pc:sldLayoutMkLst>
            <pc:docMk/>
            <pc:sldMasterMk cId="1928452137" sldId="2147483666"/>
            <pc:sldLayoutMk cId="3021740900" sldId="2147483671"/>
          </pc:sldLayoutMkLst>
        </pc:sldLayoutChg>
        <pc:sldLayoutChg chg="mod">
          <pc:chgData name="Jessica Wedmore (2408800)" userId="S::2408800@student.uwtsd.ac.uk::c4bc9565-6206-49ba-aeee-d5df7a85d7fe" providerId="AD" clId="Web-{193F8BC3-6497-D0A0-7EF6-537718780C07}" dt="2026-06-30T11:23:32.400" v="4"/>
          <pc:sldLayoutMkLst>
            <pc:docMk/>
            <pc:sldMasterMk cId="1928452137" sldId="2147483666"/>
            <pc:sldLayoutMk cId="4203189534" sldId="2147483672"/>
          </pc:sldLayoutMkLst>
        </pc:sldLayoutChg>
        <pc:sldLayoutChg chg="mod">
          <pc:chgData name="Jessica Wedmore (2408800)" userId="S::2408800@student.uwtsd.ac.uk::c4bc9565-6206-49ba-aeee-d5df7a85d7fe" providerId="AD" clId="Web-{193F8BC3-6497-D0A0-7EF6-537718780C07}" dt="2026-06-30T11:23:32.400" v="4"/>
          <pc:sldLayoutMkLst>
            <pc:docMk/>
            <pc:sldMasterMk cId="1928452137" sldId="2147483666"/>
            <pc:sldLayoutMk cId="3228668804" sldId="2147483673"/>
          </pc:sldLayoutMkLst>
        </pc:sldLayoutChg>
        <pc:sldLayoutChg chg="mod">
          <pc:chgData name="Jessica Wedmore (2408800)" userId="S::2408800@student.uwtsd.ac.uk::c4bc9565-6206-49ba-aeee-d5df7a85d7fe" providerId="AD" clId="Web-{193F8BC3-6497-D0A0-7EF6-537718780C07}" dt="2026-06-30T11:23:32.400" v="4"/>
          <pc:sldLayoutMkLst>
            <pc:docMk/>
            <pc:sldMasterMk cId="1928452137" sldId="2147483666"/>
            <pc:sldLayoutMk cId="3562372833" sldId="2147483674"/>
          </pc:sldLayoutMkLst>
        </pc:sldLayoutChg>
        <pc:sldLayoutChg chg="mod">
          <pc:chgData name="Jessica Wedmore (2408800)" userId="S::2408800@student.uwtsd.ac.uk::c4bc9565-6206-49ba-aeee-d5df7a85d7fe" providerId="AD" clId="Web-{193F8BC3-6497-D0A0-7EF6-537718780C07}" dt="2026-06-30T11:23:32.400" v="4"/>
          <pc:sldLayoutMkLst>
            <pc:docMk/>
            <pc:sldMasterMk cId="1928452137" sldId="2147483666"/>
            <pc:sldLayoutMk cId="609095538" sldId="2147483675"/>
          </pc:sldLayoutMkLst>
        </pc:sldLayoutChg>
        <pc:sldLayoutChg chg="mod">
          <pc:chgData name="Jessica Wedmore (2408800)" userId="S::2408800@student.uwtsd.ac.uk::c4bc9565-6206-49ba-aeee-d5df7a85d7fe" providerId="AD" clId="Web-{193F8BC3-6497-D0A0-7EF6-537718780C07}" dt="2026-06-30T11:23:32.400" v="4"/>
          <pc:sldLayoutMkLst>
            <pc:docMk/>
            <pc:sldMasterMk cId="1928452137" sldId="2147483666"/>
            <pc:sldLayoutMk cId="264798778" sldId="2147483676"/>
          </pc:sldLayoutMkLst>
        </pc:sldLayoutChg>
        <pc:sldLayoutChg chg="mod">
          <pc:chgData name="Jessica Wedmore (2408800)" userId="S::2408800@student.uwtsd.ac.uk::c4bc9565-6206-49ba-aeee-d5df7a85d7fe" providerId="AD" clId="Web-{193F8BC3-6497-D0A0-7EF6-537718780C07}" dt="2026-06-30T11:23:32.400" v="4"/>
          <pc:sldLayoutMkLst>
            <pc:docMk/>
            <pc:sldMasterMk cId="1928452137" sldId="2147483666"/>
            <pc:sldLayoutMk cId="1616316768" sldId="2147483677"/>
          </pc:sldLayoutMkLst>
        </pc:sldLayoutChg>
        <pc:sldLayoutChg chg="mod">
          <pc:chgData name="Jessica Wedmore (2408800)" userId="S::2408800@student.uwtsd.ac.uk::c4bc9565-6206-49ba-aeee-d5df7a85d7fe" providerId="AD" clId="Web-{193F8BC3-6497-D0A0-7EF6-537718780C07}" dt="2026-06-30T11:23:32.400" v="4"/>
          <pc:sldLayoutMkLst>
            <pc:docMk/>
            <pc:sldMasterMk cId="1928452137" sldId="2147483666"/>
            <pc:sldLayoutMk cId="429355126" sldId="2147483678"/>
          </pc:sldLayoutMkLst>
        </pc:sldLayoutChg>
        <pc:sldLayoutChg chg="mod">
          <pc:chgData name="Jessica Wedmore (2408800)" userId="S::2408800@student.uwtsd.ac.uk::c4bc9565-6206-49ba-aeee-d5df7a85d7fe" providerId="AD" clId="Web-{193F8BC3-6497-D0A0-7EF6-537718780C07}" dt="2026-06-30T11:23:32.400" v="4"/>
          <pc:sldLayoutMkLst>
            <pc:docMk/>
            <pc:sldMasterMk cId="1928452137" sldId="2147483666"/>
            <pc:sldLayoutMk cId="23543133" sldId="2147483681"/>
          </pc:sldLayoutMkLst>
        </pc:sldLayoutChg>
        <pc:sldLayoutChg chg="mod">
          <pc:chgData name="Jessica Wedmore (2408800)" userId="S::2408800@student.uwtsd.ac.uk::c4bc9565-6206-49ba-aeee-d5df7a85d7fe" providerId="AD" clId="Web-{193F8BC3-6497-D0A0-7EF6-537718780C07}" dt="2026-06-30T11:23:32.400" v="4"/>
          <pc:sldLayoutMkLst>
            <pc:docMk/>
            <pc:sldMasterMk cId="1928452137" sldId="2147483666"/>
            <pc:sldLayoutMk cId="4026250860" sldId="2147483685"/>
          </pc:sldLayoutMkLst>
        </pc:sldLayoutChg>
        <pc:sldLayoutChg chg="mod">
          <pc:chgData name="Jessica Wedmore (2408800)" userId="S::2408800@student.uwtsd.ac.uk::c4bc9565-6206-49ba-aeee-d5df7a85d7fe" providerId="AD" clId="Web-{193F8BC3-6497-D0A0-7EF6-537718780C07}" dt="2026-06-30T11:23:32.400" v="4"/>
          <pc:sldLayoutMkLst>
            <pc:docMk/>
            <pc:sldMasterMk cId="1928452137" sldId="2147483666"/>
            <pc:sldLayoutMk cId="2501487619" sldId="2147483688"/>
          </pc:sldLayoutMkLst>
        </pc:sldLayoutChg>
        <pc:sldLayoutChg chg="mod">
          <pc:chgData name="Jessica Wedmore (2408800)" userId="S::2408800@student.uwtsd.ac.uk::c4bc9565-6206-49ba-aeee-d5df7a85d7fe" providerId="AD" clId="Web-{193F8BC3-6497-D0A0-7EF6-537718780C07}" dt="2026-06-30T11:23:32.400" v="4"/>
          <pc:sldLayoutMkLst>
            <pc:docMk/>
            <pc:sldMasterMk cId="1928452137" sldId="2147483666"/>
            <pc:sldLayoutMk cId="2056323463" sldId="2147483692"/>
          </pc:sldLayoutMkLst>
        </pc:sldLayoutChg>
        <pc:sldLayoutChg chg="mod">
          <pc:chgData name="Jessica Wedmore (2408800)" userId="S::2408800@student.uwtsd.ac.uk::c4bc9565-6206-49ba-aeee-d5df7a85d7fe" providerId="AD" clId="Web-{193F8BC3-6497-D0A0-7EF6-537718780C07}" dt="2026-06-30T11:23:32.400" v="4"/>
          <pc:sldLayoutMkLst>
            <pc:docMk/>
            <pc:sldMasterMk cId="1928452137" sldId="2147483666"/>
            <pc:sldLayoutMk cId="3061950496" sldId="2147483694"/>
          </pc:sldLayoutMkLst>
        </pc:sldLayoutChg>
        <pc:sldLayoutChg chg="mod">
          <pc:chgData name="Jessica Wedmore (2408800)" userId="S::2408800@student.uwtsd.ac.uk::c4bc9565-6206-49ba-aeee-d5df7a85d7fe" providerId="AD" clId="Web-{193F8BC3-6497-D0A0-7EF6-537718780C07}" dt="2026-06-30T11:23:32.400" v="4"/>
          <pc:sldLayoutMkLst>
            <pc:docMk/>
            <pc:sldMasterMk cId="1928452137" sldId="2147483666"/>
            <pc:sldLayoutMk cId="1386696317" sldId="2147483696"/>
          </pc:sldLayoutMkLst>
        </pc:sldLayoutChg>
        <pc:sldLayoutChg chg="mod">
          <pc:chgData name="Jessica Wedmore (2408800)" userId="S::2408800@student.uwtsd.ac.uk::c4bc9565-6206-49ba-aeee-d5df7a85d7fe" providerId="AD" clId="Web-{193F8BC3-6497-D0A0-7EF6-537718780C07}" dt="2026-06-30T11:23:32.400" v="4"/>
          <pc:sldLayoutMkLst>
            <pc:docMk/>
            <pc:sldMasterMk cId="1928452137" sldId="2147483666"/>
            <pc:sldLayoutMk cId="129327841" sldId="2147483697"/>
          </pc:sldLayoutMkLst>
        </pc:sldLayoutChg>
        <pc:sldLayoutChg chg="mod">
          <pc:chgData name="Jessica Wedmore (2408800)" userId="S::2408800@student.uwtsd.ac.uk::c4bc9565-6206-49ba-aeee-d5df7a85d7fe" providerId="AD" clId="Web-{193F8BC3-6497-D0A0-7EF6-537718780C07}" dt="2026-06-30T11:23:32.400" v="4"/>
          <pc:sldLayoutMkLst>
            <pc:docMk/>
            <pc:sldMasterMk cId="1928452137" sldId="2147483666"/>
            <pc:sldLayoutMk cId="1442619314" sldId="2147483699"/>
          </pc:sldLayoutMkLst>
        </pc:sldLayoutChg>
        <pc:sldLayoutChg chg="mod">
          <pc:chgData name="Jessica Wedmore (2408800)" userId="S::2408800@student.uwtsd.ac.uk::c4bc9565-6206-49ba-aeee-d5df7a85d7fe" providerId="AD" clId="Web-{193F8BC3-6497-D0A0-7EF6-537718780C07}" dt="2026-06-30T11:23:32.400" v="4"/>
          <pc:sldLayoutMkLst>
            <pc:docMk/>
            <pc:sldMasterMk cId="1928452137" sldId="2147483666"/>
            <pc:sldLayoutMk cId="2376933483" sldId="2147483700"/>
          </pc:sldLayoutMkLst>
        </pc:sldLayoutChg>
        <pc:sldLayoutChg chg="mod">
          <pc:chgData name="Jessica Wedmore (2408800)" userId="S::2408800@student.uwtsd.ac.uk::c4bc9565-6206-49ba-aeee-d5df7a85d7fe" providerId="AD" clId="Web-{193F8BC3-6497-D0A0-7EF6-537718780C07}" dt="2026-06-30T11:23:32.400" v="4"/>
          <pc:sldLayoutMkLst>
            <pc:docMk/>
            <pc:sldMasterMk cId="1928452137" sldId="2147483666"/>
            <pc:sldLayoutMk cId="2290034707" sldId="2147483701"/>
          </pc:sldLayoutMkLst>
        </pc:sldLayoutChg>
      </pc:sldMasterChg>
    </pc:docChg>
  </pc:docChgLst>
  <pc:docChgLst>
    <pc:chgData name="Jessica Wedmore (2408800)" userId="S::2408800@student.uwtsd.ac.uk::c4bc9565-6206-49ba-aeee-d5df7a85d7fe" providerId="AD" clId="Web-{330BFBAE-75BD-7ED6-ED24-8D1F2943C6D6}"/>
    <pc:docChg chg="addSld modSld">
      <pc:chgData name="Jessica Wedmore (2408800)" userId="S::2408800@student.uwtsd.ac.uk::c4bc9565-6206-49ba-aeee-d5df7a85d7fe" providerId="AD" clId="Web-{330BFBAE-75BD-7ED6-ED24-8D1F2943C6D6}" dt="2026-07-14T16:31:15.988" v="7"/>
      <pc:docMkLst>
        <pc:docMk/>
      </pc:docMkLst>
      <pc:sldChg chg="modSp">
        <pc:chgData name="Jessica Wedmore (2408800)" userId="S::2408800@student.uwtsd.ac.uk::c4bc9565-6206-49ba-aeee-d5df7a85d7fe" providerId="AD" clId="Web-{330BFBAE-75BD-7ED6-ED24-8D1F2943C6D6}" dt="2026-07-14T16:30:33.675" v="1" actId="1076"/>
        <pc:sldMkLst>
          <pc:docMk/>
          <pc:sldMk cId="533014784" sldId="292"/>
        </pc:sldMkLst>
        <pc:spChg chg="mod">
          <ac:chgData name="Jessica Wedmore (2408800)" userId="S::2408800@student.uwtsd.ac.uk::c4bc9565-6206-49ba-aeee-d5df7a85d7fe" providerId="AD" clId="Web-{330BFBAE-75BD-7ED6-ED24-8D1F2943C6D6}" dt="2026-07-14T16:30:33.675" v="1" actId="1076"/>
          <ac:spMkLst>
            <pc:docMk/>
            <pc:sldMk cId="533014784" sldId="292"/>
            <ac:spMk id="2" creationId="{49F5D808-6EAF-3D12-CADA-746C2DEDCD2E}"/>
          </ac:spMkLst>
        </pc:spChg>
      </pc:sldChg>
      <pc:sldChg chg="modSp new">
        <pc:chgData name="Jessica Wedmore (2408800)" userId="S::2408800@student.uwtsd.ac.uk::c4bc9565-6206-49ba-aeee-d5df7a85d7fe" providerId="AD" clId="Web-{330BFBAE-75BD-7ED6-ED24-8D1F2943C6D6}" dt="2026-07-14T16:31:03.847" v="6" actId="20577"/>
        <pc:sldMkLst>
          <pc:docMk/>
          <pc:sldMk cId="3325369625" sldId="293"/>
        </pc:sldMkLst>
        <pc:spChg chg="mod">
          <ac:chgData name="Jessica Wedmore (2408800)" userId="S::2408800@student.uwtsd.ac.uk::c4bc9565-6206-49ba-aeee-d5df7a85d7fe" providerId="AD" clId="Web-{330BFBAE-75BD-7ED6-ED24-8D1F2943C6D6}" dt="2026-07-14T16:31:03.847" v="6" actId="20577"/>
          <ac:spMkLst>
            <pc:docMk/>
            <pc:sldMk cId="3325369625" sldId="293"/>
            <ac:spMk id="2" creationId="{79DF2FDF-7267-16AF-CE77-FE2E5593A390}"/>
          </ac:spMkLst>
        </pc:spChg>
      </pc:sldChg>
      <pc:sldChg chg="new">
        <pc:chgData name="Jessica Wedmore (2408800)" userId="S::2408800@student.uwtsd.ac.uk::c4bc9565-6206-49ba-aeee-d5df7a85d7fe" providerId="AD" clId="Web-{330BFBAE-75BD-7ED6-ED24-8D1F2943C6D6}" dt="2026-07-14T16:31:15.988" v="7"/>
        <pc:sldMkLst>
          <pc:docMk/>
          <pc:sldMk cId="3192686174" sldId="294"/>
        </pc:sldMkLst>
      </pc:sldChg>
    </pc:docChg>
  </pc:docChgLst>
  <pc:docChgLst>
    <pc:chgData name="Jessica Wedmore (2408800)" userId="S::2408800@student.uwtsd.ac.uk::c4bc9565-6206-49ba-aeee-d5df7a85d7fe" providerId="AD" clId="Web-{C7649A00-B7FA-A5DF-B677-E0DC31E4DCE3}"/>
    <pc:docChg chg="addSld modSld">
      <pc:chgData name="Jessica Wedmore (2408800)" userId="S::2408800@student.uwtsd.ac.uk::c4bc9565-6206-49ba-aeee-d5df7a85d7fe" providerId="AD" clId="Web-{C7649A00-B7FA-A5DF-B677-E0DC31E4DCE3}" dt="2026-07-14T16:31:59.293" v="18" actId="20577"/>
      <pc:docMkLst>
        <pc:docMk/>
      </pc:docMkLst>
      <pc:sldChg chg="modSp new">
        <pc:chgData name="Jessica Wedmore (2408800)" userId="S::2408800@student.uwtsd.ac.uk::c4bc9565-6206-49ba-aeee-d5df7a85d7fe" providerId="AD" clId="Web-{C7649A00-B7FA-A5DF-B677-E0DC31E4DCE3}" dt="2026-07-14T16:29:52.226" v="11" actId="20577"/>
        <pc:sldMkLst>
          <pc:docMk/>
          <pc:sldMk cId="678921201" sldId="291"/>
        </pc:sldMkLst>
        <pc:spChg chg="mod">
          <ac:chgData name="Jessica Wedmore (2408800)" userId="S::2408800@student.uwtsd.ac.uk::c4bc9565-6206-49ba-aeee-d5df7a85d7fe" providerId="AD" clId="Web-{C7649A00-B7FA-A5DF-B677-E0DC31E4DCE3}" dt="2026-07-14T16:29:52.226" v="11" actId="20577"/>
          <ac:spMkLst>
            <pc:docMk/>
            <pc:sldMk cId="678921201" sldId="291"/>
            <ac:spMk id="2" creationId="{F938809E-2009-3245-4FE5-7C2B0F3AB237}"/>
          </ac:spMkLst>
        </pc:spChg>
      </pc:sldChg>
      <pc:sldChg chg="modSp new">
        <pc:chgData name="Jessica Wedmore (2408800)" userId="S::2408800@student.uwtsd.ac.uk::c4bc9565-6206-49ba-aeee-d5df7a85d7fe" providerId="AD" clId="Web-{C7649A00-B7FA-A5DF-B677-E0DC31E4DCE3}" dt="2026-07-14T16:30:02.133" v="14" actId="14100"/>
        <pc:sldMkLst>
          <pc:docMk/>
          <pc:sldMk cId="533014784" sldId="292"/>
        </pc:sldMkLst>
        <pc:spChg chg="mod">
          <ac:chgData name="Jessica Wedmore (2408800)" userId="S::2408800@student.uwtsd.ac.uk::c4bc9565-6206-49ba-aeee-d5df7a85d7fe" providerId="AD" clId="Web-{C7649A00-B7FA-A5DF-B677-E0DC31E4DCE3}" dt="2026-07-14T16:30:02.133" v="14" actId="14100"/>
          <ac:spMkLst>
            <pc:docMk/>
            <pc:sldMk cId="533014784" sldId="292"/>
            <ac:spMk id="2" creationId="{49F5D808-6EAF-3D12-CADA-746C2DEDCD2E}"/>
          </ac:spMkLst>
        </pc:spChg>
      </pc:sldChg>
      <pc:sldChg chg="modSp">
        <pc:chgData name="Jessica Wedmore (2408800)" userId="S::2408800@student.uwtsd.ac.uk::c4bc9565-6206-49ba-aeee-d5df7a85d7fe" providerId="AD" clId="Web-{C7649A00-B7FA-A5DF-B677-E0DC31E4DCE3}" dt="2026-07-14T16:31:59.293" v="18" actId="20577"/>
        <pc:sldMkLst>
          <pc:docMk/>
          <pc:sldMk cId="3192686174" sldId="294"/>
        </pc:sldMkLst>
        <pc:spChg chg="mod">
          <ac:chgData name="Jessica Wedmore (2408800)" userId="S::2408800@student.uwtsd.ac.uk::c4bc9565-6206-49ba-aeee-d5df7a85d7fe" providerId="AD" clId="Web-{C7649A00-B7FA-A5DF-B677-E0DC31E4DCE3}" dt="2026-07-14T16:31:59.293" v="18" actId="20577"/>
          <ac:spMkLst>
            <pc:docMk/>
            <pc:sldMk cId="3192686174" sldId="294"/>
            <ac:spMk id="2" creationId="{2F9BFB5C-99B4-B57E-4A6E-A3B8CCFF49AB}"/>
          </ac:spMkLst>
        </pc:spChg>
      </pc:sldChg>
    </pc:docChg>
  </pc:docChgLst>
</pc:chgInfo>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53F6ED8B-CF52-4A64-BACC-61D9C1041E04}"/>
              </a:ext>
            </a:extLst>
          </p:cNvPr>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a:extLst>
              <a:ext uri="{FF2B5EF4-FFF2-40B4-BE49-F238E27FC236}">
                <a16:creationId xmlns:a16="http://schemas.microsoft.com/office/drawing/2014/main" id="{0D7022B2-02C5-4E03-99BC-0BA3C57AC49B}"/>
              </a:ext>
            </a:extLst>
          </p:cNvPr>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F352A77B-D33C-49B3-A83C-450AA2ED72B3}" type="datetimeFigureOut">
              <a:rPr lang="en-US" smtClean="0"/>
              <a:t>7/14/2026</a:t>
            </a:fld>
            <a:endParaRPr lang="en-US"/>
          </a:p>
        </p:txBody>
      </p:sp>
      <p:sp>
        <p:nvSpPr>
          <p:cNvPr id="4" name="Footer Placeholder 3">
            <a:extLst>
              <a:ext uri="{FF2B5EF4-FFF2-40B4-BE49-F238E27FC236}">
                <a16:creationId xmlns:a16="http://schemas.microsoft.com/office/drawing/2014/main" id="{BC3FEE8C-8D38-4F2A-950E-071C6823E271}"/>
              </a:ext>
            </a:extLst>
          </p:cNvPr>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5" name="Slide Number Placeholder 4">
            <a:extLst>
              <a:ext uri="{FF2B5EF4-FFF2-40B4-BE49-F238E27FC236}">
                <a16:creationId xmlns:a16="http://schemas.microsoft.com/office/drawing/2014/main" id="{8C567A6D-959B-4552-AB8D-4CCA819CAA71}"/>
              </a:ext>
            </a:extLst>
          </p:cNvPr>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4BF9A36D-7FAC-478F-9944-F324014F6FD1}" type="slidenum">
              <a:rPr lang="en-US" smtClean="0"/>
              <a:t>‹#›</a:t>
            </a:fld>
            <a:endParaRPr lang="en-US"/>
          </a:p>
        </p:txBody>
      </p:sp>
    </p:spTree>
    <p:extLst>
      <p:ext uri="{BB962C8B-B14F-4D97-AF65-F5344CB8AC3E}">
        <p14:creationId xmlns:p14="http://schemas.microsoft.com/office/powerpoint/2010/main" val="1342467698"/>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E38D8F9A-F5CB-4EF8-A859-ED5E107B9763}" type="datetimeFigureOut">
              <a:rPr lang="en-US" smtClean="0"/>
              <a:t>7/14/2026</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D4B9A9E5-4F7F-4A7D-9DE1-899232329269}" type="slidenum">
              <a:rPr lang="en-US" smtClean="0"/>
              <a:t>‹#›</a:t>
            </a:fld>
            <a:endParaRPr lang="en-US"/>
          </a:p>
        </p:txBody>
      </p:sp>
    </p:spTree>
    <p:extLst>
      <p:ext uri="{BB962C8B-B14F-4D97-AF65-F5344CB8AC3E}">
        <p14:creationId xmlns:p14="http://schemas.microsoft.com/office/powerpoint/2010/main" val="138778318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2" Type="http://schemas.openxmlformats.org/officeDocument/2006/relationships/image" Target="../media/image1.sv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2.sv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3" Type="http://schemas.openxmlformats.org/officeDocument/2006/relationships/image" Target="../media/image4.svg"/><Relationship Id="rId2" Type="http://schemas.openxmlformats.org/officeDocument/2006/relationships/image" Target="../media/image3.svg"/><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2" Type="http://schemas.openxmlformats.org/officeDocument/2006/relationships/image" Target="../media/image5.svg"/><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2" Type="http://schemas.openxmlformats.org/officeDocument/2006/relationships/image" Target="../media/image6.svg"/><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7.sv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3" Type="http://schemas.openxmlformats.org/officeDocument/2006/relationships/image" Target="../media/image9.svg"/><Relationship Id="rId2" Type="http://schemas.openxmlformats.org/officeDocument/2006/relationships/image" Target="../media/image8.svg"/><Relationship Id="rId1" Type="http://schemas.openxmlformats.org/officeDocument/2006/relationships/slideMaster" Target="../slideMasters/slideMaster1.xml"/><Relationship Id="rId4" Type="http://schemas.openxmlformats.org/officeDocument/2006/relationships/image" Target="../media/image10.svg"/></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11.sv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12.sv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3" Type="http://schemas.openxmlformats.org/officeDocument/2006/relationships/image" Target="../media/image4.svg"/><Relationship Id="rId2" Type="http://schemas.openxmlformats.org/officeDocument/2006/relationships/image" Target="../media/image3.svg"/><Relationship Id="rId1" Type="http://schemas.openxmlformats.org/officeDocument/2006/relationships/slideMaster" Target="../slideMasters/slideMaster1.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1.xml.rels><?xml version="1.0" encoding="UTF-8" standalone="yes"?>
<Relationships xmlns="http://schemas.openxmlformats.org/package/2006/relationships"><Relationship Id="rId2" Type="http://schemas.openxmlformats.org/officeDocument/2006/relationships/image" Target="../media/image13.sv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solidFill>
          <a:schemeClr val="accent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15B3628-62D7-4A6D-A79F-34DE91DBA31E}"/>
              </a:ext>
            </a:extLst>
          </p:cNvPr>
          <p:cNvSpPr>
            <a:spLocks noGrp="1"/>
          </p:cNvSpPr>
          <p:nvPr>
            <p:ph type="ctrTitle" hasCustomPrompt="1"/>
          </p:nvPr>
        </p:nvSpPr>
        <p:spPr>
          <a:xfrm>
            <a:off x="6416040" y="4434840"/>
            <a:ext cx="4941771" cy="1122202"/>
          </a:xfrm>
        </p:spPr>
        <p:txBody>
          <a:bodyPr anchor="b">
            <a:noAutofit/>
          </a:bodyPr>
          <a:lstStyle>
            <a:lvl1pPr algn="l">
              <a:defRPr sz="3600" cap="all" spc="150" baseline="0">
                <a:solidFill>
                  <a:schemeClr val="tx1">
                    <a:lumMod val="75000"/>
                    <a:lumOff val="25000"/>
                  </a:schemeClr>
                </a:solidFill>
              </a:defRPr>
            </a:lvl1pPr>
          </a:lstStyle>
          <a:p>
            <a:r>
              <a:rPr lang="en-US"/>
              <a:t>CLICK TO EDIT MASTER TITLE STYLE</a:t>
            </a:r>
          </a:p>
        </p:txBody>
      </p:sp>
      <p:sp>
        <p:nvSpPr>
          <p:cNvPr id="3" name="Subtitle 2">
            <a:extLst>
              <a:ext uri="{FF2B5EF4-FFF2-40B4-BE49-F238E27FC236}">
                <a16:creationId xmlns:a16="http://schemas.microsoft.com/office/drawing/2014/main" id="{55457758-A125-4CEA-A3D5-CBD010417BD2}"/>
              </a:ext>
            </a:extLst>
          </p:cNvPr>
          <p:cNvSpPr>
            <a:spLocks noGrp="1"/>
          </p:cNvSpPr>
          <p:nvPr>
            <p:ph type="subTitle" idx="1"/>
          </p:nvPr>
        </p:nvSpPr>
        <p:spPr>
          <a:xfrm>
            <a:off x="6416041" y="5586890"/>
            <a:ext cx="4941770" cy="396660"/>
          </a:xfrm>
        </p:spPr>
        <p:txBody>
          <a:bodyPr>
            <a:normAutofit/>
          </a:bodyPr>
          <a:lstStyle>
            <a:lvl1pPr marL="0" indent="0" algn="l">
              <a:lnSpc>
                <a:spcPct val="100000"/>
              </a:lnSpc>
              <a:buNone/>
              <a:defRPr sz="1600">
                <a:solidFill>
                  <a:schemeClr val="tx1">
                    <a:lumMod val="75000"/>
                    <a:lumOff val="25000"/>
                  </a:schemeClr>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pic>
        <p:nvPicPr>
          <p:cNvPr id="8" name="Graphic 7">
            <a:extLst>
              <a:ext uri="{FF2B5EF4-FFF2-40B4-BE49-F238E27FC236}">
                <a16:creationId xmlns:a16="http://schemas.microsoft.com/office/drawing/2014/main" id="{A04F1E16-9A84-4D0E-9706-79C396AF6AE6}"/>
              </a:ext>
            </a:extLst>
          </p:cNvPr>
          <p:cNvPicPr>
            <a:picLocks noChangeAspect="1"/>
          </p:cNvPicPr>
          <p:nvPr/>
        </p:nvPicPr>
        <p:blipFill rotWithShape="1">
          <a:blip>
            <a:extLst>
              <a:ext uri="{96DAC541-7B7A-43D3-8B79-37D633B846F1}">
                <asvg:svgBlip xmlns:asvg="http://schemas.microsoft.com/office/drawing/2016/SVG/main" r:embed="rId2"/>
              </a:ext>
            </a:extLst>
          </a:blip>
          <a:srcRect l="9358" t="23650" b="-1"/>
          <a:stretch/>
        </p:blipFill>
        <p:spPr>
          <a:xfrm>
            <a:off x="0" y="0"/>
            <a:ext cx="9488312" cy="5054323"/>
          </a:xfrm>
          <a:prstGeom prst="rect">
            <a:avLst/>
          </a:prstGeom>
        </p:spPr>
      </p:pic>
    </p:spTree>
    <p:extLst>
      <p:ext uri="{BB962C8B-B14F-4D97-AF65-F5344CB8AC3E}">
        <p14:creationId xmlns:p14="http://schemas.microsoft.com/office/powerpoint/2010/main" val="913108640"/>
      </p:ext>
    </p:extLst>
  </p:cSld>
  <p:clrMapOvr>
    <a:masterClrMapping/>
  </p:clrMapOvr>
  <p:hf sldNum="0" hdr="0" ftr="0" dt="0"/>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Agenda">
    <p:bg>
      <p:bgPr>
        <a:solidFill>
          <a:schemeClr val="bg1"/>
        </a:solidFill>
        <a:effectLst/>
      </p:bgPr>
    </p:bg>
    <p:spTree>
      <p:nvGrpSpPr>
        <p:cNvPr id="1" name=""/>
        <p:cNvGrpSpPr/>
        <p:nvPr/>
      </p:nvGrpSpPr>
      <p:grpSpPr>
        <a:xfrm>
          <a:off x="0" y="0"/>
          <a:ext cx="0" cy="0"/>
          <a:chOff x="0" y="0"/>
          <a:chExt cx="0" cy="0"/>
        </a:xfrm>
      </p:grpSpPr>
      <p:pic>
        <p:nvPicPr>
          <p:cNvPr id="8" name="Graphic 7">
            <a:extLst>
              <a:ext uri="{FF2B5EF4-FFF2-40B4-BE49-F238E27FC236}">
                <a16:creationId xmlns:a16="http://schemas.microsoft.com/office/drawing/2014/main" id="{D514C6BF-376E-43E8-881D-2E767426990A}"/>
              </a:ext>
            </a:extLst>
          </p:cNvPr>
          <p:cNvPicPr>
            <a:picLocks noChangeAspect="1"/>
          </p:cNvPicPr>
          <p:nvPr/>
        </p:nvPicPr>
        <p:blipFill rotWithShape="1">
          <a:blip>
            <a:extLst>
              <a:ext uri="{96DAC541-7B7A-43D3-8B79-37D633B846F1}">
                <asvg:svgBlip xmlns:asvg="http://schemas.microsoft.com/office/drawing/2016/SVG/main" r:embed="rId2"/>
              </a:ext>
            </a:extLst>
          </a:blip>
          <a:srcRect t="18301" r="28341" b="23071"/>
          <a:stretch/>
        </p:blipFill>
        <p:spPr>
          <a:xfrm>
            <a:off x="5488815" y="0"/>
            <a:ext cx="6703185" cy="6858000"/>
          </a:xfrm>
          <a:prstGeom prst="rect">
            <a:avLst/>
          </a:prstGeom>
        </p:spPr>
      </p:pic>
      <p:sp>
        <p:nvSpPr>
          <p:cNvPr id="2" name="Title 1">
            <a:extLst>
              <a:ext uri="{FF2B5EF4-FFF2-40B4-BE49-F238E27FC236}">
                <a16:creationId xmlns:a16="http://schemas.microsoft.com/office/drawing/2014/main" id="{3F0A9B92-C2D0-466A-A680-A35832C452B3}"/>
              </a:ext>
            </a:extLst>
          </p:cNvPr>
          <p:cNvSpPr>
            <a:spLocks noGrp="1"/>
          </p:cNvSpPr>
          <p:nvPr>
            <p:ph type="title" hasCustomPrompt="1"/>
          </p:nvPr>
        </p:nvSpPr>
        <p:spPr>
          <a:xfrm>
            <a:off x="1333499" y="1020445"/>
            <a:ext cx="3171825" cy="1325563"/>
          </a:xfrm>
        </p:spPr>
        <p:txBody>
          <a:bodyPr anchor="b">
            <a:normAutofit/>
          </a:bodyPr>
          <a:lstStyle>
            <a:lvl1pPr>
              <a:defRPr sz="2800" spc="150" baseline="0">
                <a:solidFill>
                  <a:schemeClr val="tx1">
                    <a:lumMod val="75000"/>
                    <a:lumOff val="25000"/>
                  </a:schemeClr>
                </a:solidFill>
              </a:defRPr>
            </a:lvl1pPr>
          </a:lstStyle>
          <a:p>
            <a:r>
              <a:rPr lang="en-US"/>
              <a:t>CLICK TO EDIT MASTER TITLE STYLE</a:t>
            </a:r>
          </a:p>
        </p:txBody>
      </p:sp>
      <p:sp>
        <p:nvSpPr>
          <p:cNvPr id="3" name="Content Placeholder 2">
            <a:extLst>
              <a:ext uri="{FF2B5EF4-FFF2-40B4-BE49-F238E27FC236}">
                <a16:creationId xmlns:a16="http://schemas.microsoft.com/office/drawing/2014/main" id="{2DA41CE6-5A88-4C5C-B2A4-6A5D2153B16F}"/>
              </a:ext>
            </a:extLst>
          </p:cNvPr>
          <p:cNvSpPr>
            <a:spLocks noGrp="1"/>
          </p:cNvSpPr>
          <p:nvPr>
            <p:ph idx="1"/>
          </p:nvPr>
        </p:nvSpPr>
        <p:spPr>
          <a:xfrm>
            <a:off x="1333499" y="2924175"/>
            <a:ext cx="3171825" cy="2519363"/>
          </a:xfrm>
        </p:spPr>
        <p:txBody>
          <a:bodyPr>
            <a:normAutofit/>
          </a:bodyPr>
          <a:lstStyle>
            <a:lvl1pPr marL="0" indent="0">
              <a:lnSpc>
                <a:spcPct val="120000"/>
              </a:lnSpc>
              <a:spcBef>
                <a:spcPts val="1000"/>
              </a:spcBef>
              <a:buNone/>
              <a:defRPr sz="1400">
                <a:solidFill>
                  <a:schemeClr val="tx1">
                    <a:lumMod val="75000"/>
                    <a:lumOff val="25000"/>
                  </a:schemeClr>
                </a:solidFill>
              </a:defRPr>
            </a:lvl1pPr>
            <a:lvl2pPr marL="457200" indent="0">
              <a:lnSpc>
                <a:spcPct val="120000"/>
              </a:lnSpc>
              <a:spcBef>
                <a:spcPts val="1000"/>
              </a:spcBef>
              <a:buNone/>
              <a:defRPr sz="1400">
                <a:solidFill>
                  <a:schemeClr val="tx1">
                    <a:lumMod val="75000"/>
                    <a:lumOff val="25000"/>
                  </a:schemeClr>
                </a:solidFill>
              </a:defRPr>
            </a:lvl2pPr>
            <a:lvl3pPr marL="914400" indent="0">
              <a:lnSpc>
                <a:spcPct val="120000"/>
              </a:lnSpc>
              <a:spcBef>
                <a:spcPts val="1000"/>
              </a:spcBef>
              <a:buNone/>
              <a:defRPr sz="1400">
                <a:solidFill>
                  <a:schemeClr val="tx1">
                    <a:lumMod val="75000"/>
                    <a:lumOff val="25000"/>
                  </a:schemeClr>
                </a:solidFill>
              </a:defRPr>
            </a:lvl3pPr>
            <a:lvl4pPr marL="1371600" indent="0">
              <a:lnSpc>
                <a:spcPct val="120000"/>
              </a:lnSpc>
              <a:spcBef>
                <a:spcPts val="1000"/>
              </a:spcBef>
              <a:buNone/>
              <a:defRPr sz="1400">
                <a:solidFill>
                  <a:schemeClr val="tx1">
                    <a:lumMod val="75000"/>
                    <a:lumOff val="25000"/>
                  </a:schemeClr>
                </a:solidFill>
              </a:defRPr>
            </a:lvl4pPr>
            <a:lvl5pPr marL="1828800" indent="0">
              <a:lnSpc>
                <a:spcPct val="120000"/>
              </a:lnSpc>
              <a:spcBef>
                <a:spcPts val="1000"/>
              </a:spcBef>
              <a:buNone/>
              <a:defRPr sz="1400">
                <a:solidFill>
                  <a:schemeClr val="tx1">
                    <a:lumMod val="75000"/>
                    <a:lumOff val="25000"/>
                  </a:schemeClr>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A39F5093-3C53-4152-B8FE-0522E0795269}"/>
              </a:ext>
            </a:extLst>
          </p:cNvPr>
          <p:cNvSpPr>
            <a:spLocks noGrp="1"/>
          </p:cNvSpPr>
          <p:nvPr>
            <p:ph type="dt" sz="half" idx="10"/>
          </p:nvPr>
        </p:nvSpPr>
        <p:spPr>
          <a:xfrm>
            <a:off x="1333500" y="6356350"/>
            <a:ext cx="985157" cy="365125"/>
          </a:xfrm>
        </p:spPr>
        <p:txBody>
          <a:bodyPr/>
          <a:lstStyle>
            <a:lvl1pPr>
              <a:defRPr sz="900"/>
            </a:lvl1pPr>
          </a:lstStyle>
          <a:p>
            <a:r>
              <a:rPr lang="en-US"/>
              <a:t>20XX</a:t>
            </a:r>
          </a:p>
        </p:txBody>
      </p:sp>
      <p:sp>
        <p:nvSpPr>
          <p:cNvPr id="5" name="Footer Placeholder 4">
            <a:extLst>
              <a:ext uri="{FF2B5EF4-FFF2-40B4-BE49-F238E27FC236}">
                <a16:creationId xmlns:a16="http://schemas.microsoft.com/office/drawing/2014/main" id="{7727F11D-8AF8-44D6-A48B-D8C7779B8B08}"/>
              </a:ext>
            </a:extLst>
          </p:cNvPr>
          <p:cNvSpPr>
            <a:spLocks noGrp="1"/>
          </p:cNvSpPr>
          <p:nvPr>
            <p:ph type="ftr" sz="quarter" idx="11"/>
          </p:nvPr>
        </p:nvSpPr>
        <p:spPr>
          <a:xfrm>
            <a:off x="2669886" y="6356349"/>
            <a:ext cx="2482842" cy="365125"/>
          </a:xfrm>
        </p:spPr>
        <p:txBody>
          <a:bodyPr/>
          <a:lstStyle>
            <a:lvl1pPr>
              <a:defRPr sz="900"/>
            </a:lvl1pPr>
          </a:lstStyle>
          <a:p>
            <a:r>
              <a:rPr lang="en-US"/>
              <a:t>Pitch Deck</a:t>
            </a:r>
          </a:p>
        </p:txBody>
      </p:sp>
      <p:sp>
        <p:nvSpPr>
          <p:cNvPr id="6" name="Slide Number Placeholder 5">
            <a:extLst>
              <a:ext uri="{FF2B5EF4-FFF2-40B4-BE49-F238E27FC236}">
                <a16:creationId xmlns:a16="http://schemas.microsoft.com/office/drawing/2014/main" id="{658C0879-6B0F-4AF6-A997-EC61DA8964AE}"/>
              </a:ext>
            </a:extLst>
          </p:cNvPr>
          <p:cNvSpPr>
            <a:spLocks noGrp="1"/>
          </p:cNvSpPr>
          <p:nvPr>
            <p:ph type="sldNum" sz="quarter" idx="12"/>
          </p:nvPr>
        </p:nvSpPr>
        <p:spPr>
          <a:xfrm>
            <a:off x="5536305" y="6356350"/>
            <a:ext cx="987552" cy="365125"/>
          </a:xfrm>
        </p:spPr>
        <p:txBody>
          <a:bodyPr/>
          <a:lstStyle>
            <a:lvl1pPr>
              <a:defRPr sz="900"/>
            </a:lvl1pPr>
          </a:lstStyle>
          <a:p>
            <a:fld id="{B5CEABB6-07DC-46E8-9B57-56EC44A396E5}" type="slidenum">
              <a:rPr lang="en-US" smtClean="0"/>
              <a:t>‹#›</a:t>
            </a:fld>
            <a:endParaRPr lang="en-US"/>
          </a:p>
        </p:txBody>
      </p:sp>
    </p:spTree>
    <p:extLst>
      <p:ext uri="{BB962C8B-B14F-4D97-AF65-F5344CB8AC3E}">
        <p14:creationId xmlns:p14="http://schemas.microsoft.com/office/powerpoint/2010/main" val="2631270364"/>
      </p:ext>
    </p:extLst>
  </p:cSld>
  <p:clrMapOvr>
    <a:masterClrMapping/>
  </p:clrMapOvr>
  <p:hf sldNum="0" hdr="0" ftr="0"/>
</p:sldLayout>
</file>

<file path=ppt/slideLayouts/slideLayout3.xml><?xml version="1.0" encoding="utf-8"?>
<p:sldLayout xmlns:a="http://schemas.openxmlformats.org/drawingml/2006/main" xmlns:r="http://schemas.openxmlformats.org/officeDocument/2006/relationships" xmlns:p="http://schemas.openxmlformats.org/presentationml/2006/main" preserve="1">
  <p:cSld name="Timeline">
    <p:spTree>
      <p:nvGrpSpPr>
        <p:cNvPr id="1" name=""/>
        <p:cNvGrpSpPr/>
        <p:nvPr/>
      </p:nvGrpSpPr>
      <p:grpSpPr>
        <a:xfrm>
          <a:off x="0" y="0"/>
          <a:ext cx="0" cy="0"/>
          <a:chOff x="0" y="0"/>
          <a:chExt cx="0" cy="0"/>
        </a:xfrm>
      </p:grpSpPr>
      <p:sp>
        <p:nvSpPr>
          <p:cNvPr id="12" name="Graphic 10">
            <a:extLst>
              <a:ext uri="{FF2B5EF4-FFF2-40B4-BE49-F238E27FC236}">
                <a16:creationId xmlns:a16="http://schemas.microsoft.com/office/drawing/2014/main" id="{9D2AF524-D4B4-4A3A-9CE4-EDAFE1D5A37B}"/>
              </a:ext>
              <a:ext uri="{C183D7F6-B498-43B3-948B-1728B52AA6E4}">
                <adec:decorative xmlns:adec="http://schemas.microsoft.com/office/drawing/2017/decorative" val="1"/>
              </a:ext>
            </a:extLst>
          </p:cNvPr>
          <p:cNvSpPr/>
          <p:nvPr/>
        </p:nvSpPr>
        <p:spPr>
          <a:xfrm>
            <a:off x="2113884" y="0"/>
            <a:ext cx="10078116" cy="6858000"/>
          </a:xfrm>
          <a:custGeom>
            <a:avLst/>
            <a:gdLst>
              <a:gd name="connsiteX0" fmla="*/ 3793236 w 10078116"/>
              <a:gd name="connsiteY0" fmla="*/ 6858000 h 6858000"/>
              <a:gd name="connsiteX1" fmla="*/ 0 w 10078116"/>
              <a:gd name="connsiteY1" fmla="*/ 0 h 6858000"/>
              <a:gd name="connsiteX2" fmla="*/ 10078116 w 10078116"/>
              <a:gd name="connsiteY2" fmla="*/ 0 h 6858000"/>
              <a:gd name="connsiteX3" fmla="*/ 10078116 w 10078116"/>
              <a:gd name="connsiteY3" fmla="*/ 6858000 h 6858000"/>
            </a:gdLst>
            <a:ahLst/>
            <a:cxnLst>
              <a:cxn ang="0">
                <a:pos x="connsiteX0" y="connsiteY0"/>
              </a:cxn>
              <a:cxn ang="0">
                <a:pos x="connsiteX1" y="connsiteY1"/>
              </a:cxn>
              <a:cxn ang="0">
                <a:pos x="connsiteX2" y="connsiteY2"/>
              </a:cxn>
              <a:cxn ang="0">
                <a:pos x="connsiteX3" y="connsiteY3"/>
              </a:cxn>
            </a:cxnLst>
            <a:rect l="l" t="t" r="r" b="b"/>
            <a:pathLst>
              <a:path w="10078116" h="6858000">
                <a:moveTo>
                  <a:pt x="3793236" y="6858000"/>
                </a:moveTo>
                <a:lnTo>
                  <a:pt x="0" y="0"/>
                </a:lnTo>
                <a:lnTo>
                  <a:pt x="10078116" y="0"/>
                </a:lnTo>
                <a:lnTo>
                  <a:pt x="10078116" y="6858000"/>
                </a:lnTo>
                <a:close/>
              </a:path>
            </a:pathLst>
          </a:custGeom>
          <a:solidFill>
            <a:schemeClr val="accent1"/>
          </a:solidFill>
          <a:ln w="9525" cap="flat">
            <a:noFill/>
            <a:prstDash val="solid"/>
            <a:miter/>
          </a:ln>
        </p:spPr>
        <p:txBody>
          <a:bodyPr rtlCol="0" anchor="ctr"/>
          <a:lstStyle/>
          <a:p>
            <a:endParaRPr lang="en-US"/>
          </a:p>
        </p:txBody>
      </p:sp>
      <p:sp>
        <p:nvSpPr>
          <p:cNvPr id="2" name="Title 1">
            <a:extLst>
              <a:ext uri="{FF2B5EF4-FFF2-40B4-BE49-F238E27FC236}">
                <a16:creationId xmlns:a16="http://schemas.microsoft.com/office/drawing/2014/main" id="{6E3987A5-99A6-4B33-BAAF-53159635382E}"/>
              </a:ext>
            </a:extLst>
          </p:cNvPr>
          <p:cNvSpPr>
            <a:spLocks noGrp="1"/>
          </p:cNvSpPr>
          <p:nvPr>
            <p:ph type="title" hasCustomPrompt="1"/>
          </p:nvPr>
        </p:nvSpPr>
        <p:spPr>
          <a:xfrm>
            <a:off x="838200" y="5509419"/>
            <a:ext cx="4082142" cy="585788"/>
          </a:xfrm>
        </p:spPr>
        <p:txBody>
          <a:bodyPr>
            <a:normAutofit/>
          </a:bodyPr>
          <a:lstStyle>
            <a:lvl1pPr>
              <a:defRPr lang="en-US" sz="2800" kern="1200" cap="all" spc="150" baseline="0" dirty="0">
                <a:solidFill>
                  <a:schemeClr val="tx1">
                    <a:lumMod val="75000"/>
                    <a:lumOff val="25000"/>
                  </a:schemeClr>
                </a:solidFill>
                <a:latin typeface="+mj-lt"/>
                <a:ea typeface="+mj-ea"/>
                <a:cs typeface="+mj-cs"/>
              </a:defRPr>
            </a:lvl1pPr>
          </a:lstStyle>
          <a:p>
            <a:r>
              <a:rPr lang="en-US"/>
              <a:t>CLICK TO EDIT TITLE</a:t>
            </a:r>
          </a:p>
        </p:txBody>
      </p:sp>
      <p:sp>
        <p:nvSpPr>
          <p:cNvPr id="16" name="Text Placeholder 15">
            <a:extLst>
              <a:ext uri="{FF2B5EF4-FFF2-40B4-BE49-F238E27FC236}">
                <a16:creationId xmlns:a16="http://schemas.microsoft.com/office/drawing/2014/main" id="{3BABF6CA-407C-4BF0-8234-1321A676E756}"/>
              </a:ext>
            </a:extLst>
          </p:cNvPr>
          <p:cNvSpPr>
            <a:spLocks noGrp="1"/>
          </p:cNvSpPr>
          <p:nvPr>
            <p:ph type="body" sz="quarter" idx="13" hasCustomPrompt="1"/>
          </p:nvPr>
        </p:nvSpPr>
        <p:spPr>
          <a:xfrm>
            <a:off x="148318" y="1481138"/>
            <a:ext cx="2141764" cy="514350"/>
          </a:xfrm>
        </p:spPr>
        <p:txBody>
          <a:bodyPr anchor="ctr">
            <a:noAutofit/>
          </a:bodyPr>
          <a:lstStyle>
            <a:lvl1pPr marL="0" indent="0" algn="r">
              <a:buNone/>
              <a:defRPr sz="1600" cap="all" spc="150" baseline="0">
                <a:solidFill>
                  <a:schemeClr val="tx1">
                    <a:lumMod val="75000"/>
                    <a:lumOff val="25000"/>
                  </a:schemeClr>
                </a:solidFill>
              </a:defRPr>
            </a:lvl1pPr>
          </a:lstStyle>
          <a:p>
            <a:pPr lvl="0"/>
            <a:r>
              <a:rPr lang="en-US"/>
              <a:t>CLICK TO EDIT MASTER TEXT STYLES</a:t>
            </a:r>
          </a:p>
        </p:txBody>
      </p:sp>
      <p:sp>
        <p:nvSpPr>
          <p:cNvPr id="17" name="Text Placeholder 15">
            <a:extLst>
              <a:ext uri="{FF2B5EF4-FFF2-40B4-BE49-F238E27FC236}">
                <a16:creationId xmlns:a16="http://schemas.microsoft.com/office/drawing/2014/main" id="{76D8129B-5B68-421C-968C-3663C86EFC7C}"/>
              </a:ext>
            </a:extLst>
          </p:cNvPr>
          <p:cNvSpPr>
            <a:spLocks noGrp="1"/>
          </p:cNvSpPr>
          <p:nvPr>
            <p:ph type="body" sz="quarter" idx="14" hasCustomPrompt="1"/>
          </p:nvPr>
        </p:nvSpPr>
        <p:spPr>
          <a:xfrm>
            <a:off x="714375" y="2557463"/>
            <a:ext cx="2141764" cy="514350"/>
          </a:xfrm>
        </p:spPr>
        <p:txBody>
          <a:bodyPr anchor="ctr">
            <a:noAutofit/>
          </a:bodyPr>
          <a:lstStyle>
            <a:lvl1pPr marL="0" indent="0" algn="r">
              <a:buNone/>
              <a:defRPr sz="1600" cap="all" spc="150" baseline="0">
                <a:solidFill>
                  <a:schemeClr val="tx1">
                    <a:lumMod val="75000"/>
                    <a:lumOff val="25000"/>
                  </a:schemeClr>
                </a:solidFill>
              </a:defRPr>
            </a:lvl1pPr>
          </a:lstStyle>
          <a:p>
            <a:pPr lvl="0"/>
            <a:r>
              <a:rPr lang="en-US"/>
              <a:t>CLICK TO EDIT MASTER TEXT STYLES</a:t>
            </a:r>
          </a:p>
        </p:txBody>
      </p:sp>
      <p:sp>
        <p:nvSpPr>
          <p:cNvPr id="18" name="Text Placeholder 15">
            <a:extLst>
              <a:ext uri="{FF2B5EF4-FFF2-40B4-BE49-F238E27FC236}">
                <a16:creationId xmlns:a16="http://schemas.microsoft.com/office/drawing/2014/main" id="{6C741DCA-8EBD-44F5-9D38-E938A628ADCD}"/>
              </a:ext>
            </a:extLst>
          </p:cNvPr>
          <p:cNvSpPr>
            <a:spLocks noGrp="1"/>
          </p:cNvSpPr>
          <p:nvPr>
            <p:ph type="body" sz="quarter" idx="15" hasCustomPrompt="1"/>
          </p:nvPr>
        </p:nvSpPr>
        <p:spPr>
          <a:xfrm>
            <a:off x="1320800" y="3633788"/>
            <a:ext cx="2141764" cy="514350"/>
          </a:xfrm>
        </p:spPr>
        <p:txBody>
          <a:bodyPr anchor="ctr">
            <a:noAutofit/>
          </a:bodyPr>
          <a:lstStyle>
            <a:lvl1pPr marL="0" indent="0" algn="r">
              <a:buNone/>
              <a:defRPr sz="1600" cap="all" spc="150" baseline="0">
                <a:solidFill>
                  <a:schemeClr val="tx1">
                    <a:lumMod val="75000"/>
                    <a:lumOff val="25000"/>
                  </a:schemeClr>
                </a:solidFill>
              </a:defRPr>
            </a:lvl1pPr>
          </a:lstStyle>
          <a:p>
            <a:pPr lvl="0"/>
            <a:r>
              <a:rPr lang="en-US"/>
              <a:t>CLICK TO EDIT MASTER TEXT STYLES</a:t>
            </a:r>
          </a:p>
        </p:txBody>
      </p:sp>
      <p:sp>
        <p:nvSpPr>
          <p:cNvPr id="19" name="Text Placeholder 15">
            <a:extLst>
              <a:ext uri="{FF2B5EF4-FFF2-40B4-BE49-F238E27FC236}">
                <a16:creationId xmlns:a16="http://schemas.microsoft.com/office/drawing/2014/main" id="{5C43C6B1-A1BD-4A90-8B4B-F361C1BEDD26}"/>
              </a:ext>
            </a:extLst>
          </p:cNvPr>
          <p:cNvSpPr>
            <a:spLocks noGrp="1"/>
          </p:cNvSpPr>
          <p:nvPr>
            <p:ph type="body" sz="quarter" idx="16" hasCustomPrompt="1"/>
          </p:nvPr>
        </p:nvSpPr>
        <p:spPr>
          <a:xfrm>
            <a:off x="1905000" y="4710114"/>
            <a:ext cx="2141764" cy="514350"/>
          </a:xfrm>
        </p:spPr>
        <p:txBody>
          <a:bodyPr anchor="ctr">
            <a:noAutofit/>
          </a:bodyPr>
          <a:lstStyle>
            <a:lvl1pPr marL="0" indent="0" algn="r">
              <a:buNone/>
              <a:defRPr sz="1600" cap="all" spc="150" baseline="0">
                <a:solidFill>
                  <a:schemeClr val="tx1">
                    <a:lumMod val="75000"/>
                    <a:lumOff val="25000"/>
                  </a:schemeClr>
                </a:solidFill>
              </a:defRPr>
            </a:lvl1pPr>
          </a:lstStyle>
          <a:p>
            <a:pPr lvl="0"/>
            <a:r>
              <a:rPr lang="en-US"/>
              <a:t>CLICK TO EDIT MASTER TEXT STYLES</a:t>
            </a:r>
          </a:p>
        </p:txBody>
      </p:sp>
      <p:sp>
        <p:nvSpPr>
          <p:cNvPr id="34" name="Text Placeholder 15">
            <a:extLst>
              <a:ext uri="{FF2B5EF4-FFF2-40B4-BE49-F238E27FC236}">
                <a16:creationId xmlns:a16="http://schemas.microsoft.com/office/drawing/2014/main" id="{0C66E1BD-33F0-4B94-BF94-CD4698F85C3D}"/>
              </a:ext>
            </a:extLst>
          </p:cNvPr>
          <p:cNvSpPr>
            <a:spLocks noGrp="1"/>
          </p:cNvSpPr>
          <p:nvPr>
            <p:ph type="body" sz="quarter" idx="17" hasCustomPrompt="1"/>
          </p:nvPr>
        </p:nvSpPr>
        <p:spPr>
          <a:xfrm>
            <a:off x="4401535" y="1594478"/>
            <a:ext cx="5539095" cy="1010842"/>
          </a:xfrm>
        </p:spPr>
        <p:txBody>
          <a:bodyPr anchor="t">
            <a:normAutofit/>
          </a:bodyPr>
          <a:lstStyle>
            <a:lvl1pPr marL="0" indent="0" algn="l">
              <a:lnSpc>
                <a:spcPct val="100000"/>
              </a:lnSpc>
              <a:buNone/>
              <a:defRPr sz="1400" spc="50" baseline="0">
                <a:solidFill>
                  <a:schemeClr val="tx1">
                    <a:lumMod val="75000"/>
                    <a:lumOff val="25000"/>
                  </a:schemeClr>
                </a:solidFill>
              </a:defRPr>
            </a:lvl1pPr>
          </a:lstStyle>
          <a:p>
            <a:pPr lvl="0"/>
            <a:r>
              <a:rPr lang="en-US"/>
              <a:t>Click to edit master text style</a:t>
            </a:r>
          </a:p>
        </p:txBody>
      </p:sp>
      <p:sp>
        <p:nvSpPr>
          <p:cNvPr id="35" name="Text Placeholder 15">
            <a:extLst>
              <a:ext uri="{FF2B5EF4-FFF2-40B4-BE49-F238E27FC236}">
                <a16:creationId xmlns:a16="http://schemas.microsoft.com/office/drawing/2014/main" id="{2D4661B1-6559-407A-9AEC-A46A0570AE8F}"/>
              </a:ext>
            </a:extLst>
          </p:cNvPr>
          <p:cNvSpPr>
            <a:spLocks noGrp="1"/>
          </p:cNvSpPr>
          <p:nvPr>
            <p:ph type="body" sz="quarter" idx="18" hasCustomPrompt="1"/>
          </p:nvPr>
        </p:nvSpPr>
        <p:spPr>
          <a:xfrm>
            <a:off x="4986028" y="2682564"/>
            <a:ext cx="5539095" cy="1010842"/>
          </a:xfrm>
        </p:spPr>
        <p:txBody>
          <a:bodyPr anchor="t">
            <a:normAutofit/>
          </a:bodyPr>
          <a:lstStyle>
            <a:lvl1pPr marL="0" indent="0" algn="l">
              <a:lnSpc>
                <a:spcPct val="100000"/>
              </a:lnSpc>
              <a:buNone/>
              <a:defRPr sz="1400" spc="50" baseline="0">
                <a:solidFill>
                  <a:schemeClr val="tx1">
                    <a:lumMod val="75000"/>
                    <a:lumOff val="25000"/>
                  </a:schemeClr>
                </a:solidFill>
              </a:defRPr>
            </a:lvl1pPr>
          </a:lstStyle>
          <a:p>
            <a:pPr lvl="0"/>
            <a:r>
              <a:rPr lang="en-US"/>
              <a:t>Click to edit master text style</a:t>
            </a:r>
          </a:p>
        </p:txBody>
      </p:sp>
      <p:sp>
        <p:nvSpPr>
          <p:cNvPr id="36" name="Text Placeholder 15">
            <a:extLst>
              <a:ext uri="{FF2B5EF4-FFF2-40B4-BE49-F238E27FC236}">
                <a16:creationId xmlns:a16="http://schemas.microsoft.com/office/drawing/2014/main" id="{DCC983F7-6A25-42C0-811C-EA32138C5B80}"/>
              </a:ext>
            </a:extLst>
          </p:cNvPr>
          <p:cNvSpPr>
            <a:spLocks noGrp="1"/>
          </p:cNvSpPr>
          <p:nvPr>
            <p:ph type="body" sz="quarter" idx="19" hasCustomPrompt="1"/>
          </p:nvPr>
        </p:nvSpPr>
        <p:spPr>
          <a:xfrm>
            <a:off x="5576937" y="3755394"/>
            <a:ext cx="5539095" cy="1010842"/>
          </a:xfrm>
        </p:spPr>
        <p:txBody>
          <a:bodyPr anchor="t">
            <a:normAutofit/>
          </a:bodyPr>
          <a:lstStyle>
            <a:lvl1pPr marL="0" indent="0" algn="l">
              <a:lnSpc>
                <a:spcPct val="100000"/>
              </a:lnSpc>
              <a:buNone/>
              <a:defRPr sz="1400" spc="50" baseline="0">
                <a:solidFill>
                  <a:schemeClr val="tx1">
                    <a:lumMod val="75000"/>
                    <a:lumOff val="25000"/>
                  </a:schemeClr>
                </a:solidFill>
              </a:defRPr>
            </a:lvl1pPr>
          </a:lstStyle>
          <a:p>
            <a:pPr lvl="0"/>
            <a:r>
              <a:rPr lang="en-US"/>
              <a:t>Click to edit master text style</a:t>
            </a:r>
          </a:p>
        </p:txBody>
      </p:sp>
      <p:sp>
        <p:nvSpPr>
          <p:cNvPr id="37" name="Text Placeholder 15">
            <a:extLst>
              <a:ext uri="{FF2B5EF4-FFF2-40B4-BE49-F238E27FC236}">
                <a16:creationId xmlns:a16="http://schemas.microsoft.com/office/drawing/2014/main" id="{E83DA0EB-27DD-416A-8DA5-4AFDC8587E5C}"/>
              </a:ext>
            </a:extLst>
          </p:cNvPr>
          <p:cNvSpPr>
            <a:spLocks noGrp="1"/>
          </p:cNvSpPr>
          <p:nvPr>
            <p:ph type="body" sz="quarter" idx="20" hasCustomPrompt="1"/>
          </p:nvPr>
        </p:nvSpPr>
        <p:spPr>
          <a:xfrm>
            <a:off x="6175279" y="4824430"/>
            <a:ext cx="5539095" cy="1010842"/>
          </a:xfrm>
        </p:spPr>
        <p:txBody>
          <a:bodyPr anchor="t">
            <a:normAutofit/>
          </a:bodyPr>
          <a:lstStyle>
            <a:lvl1pPr marL="0" indent="0" algn="l">
              <a:lnSpc>
                <a:spcPct val="100000"/>
              </a:lnSpc>
              <a:buNone/>
              <a:defRPr sz="1400" spc="50" baseline="0">
                <a:solidFill>
                  <a:schemeClr val="tx1">
                    <a:lumMod val="75000"/>
                    <a:lumOff val="25000"/>
                  </a:schemeClr>
                </a:solidFill>
              </a:defRPr>
            </a:lvl1pPr>
          </a:lstStyle>
          <a:p>
            <a:pPr lvl="0"/>
            <a:r>
              <a:rPr lang="en-US"/>
              <a:t>Click to edit master text style</a:t>
            </a:r>
          </a:p>
        </p:txBody>
      </p:sp>
      <p:cxnSp>
        <p:nvCxnSpPr>
          <p:cNvPr id="3" name="Straight Connector 2">
            <a:extLst>
              <a:ext uri="{FF2B5EF4-FFF2-40B4-BE49-F238E27FC236}">
                <a16:creationId xmlns:a16="http://schemas.microsoft.com/office/drawing/2014/main" id="{D3795F91-C721-4363-956D-756673AE7957}"/>
              </a:ext>
              <a:ext uri="{C183D7F6-B498-43B3-948B-1728B52AA6E4}">
                <adec:decorative xmlns:adec="http://schemas.microsoft.com/office/drawing/2017/decorative" val="1"/>
              </a:ext>
            </a:extLst>
          </p:cNvPr>
          <p:cNvCxnSpPr>
            <a:cxnSpLocks/>
          </p:cNvCxnSpPr>
          <p:nvPr/>
        </p:nvCxnSpPr>
        <p:spPr>
          <a:xfrm>
            <a:off x="4353515" y="5023933"/>
            <a:ext cx="1513211" cy="0"/>
          </a:xfrm>
          <a:prstGeom prst="line">
            <a:avLst/>
          </a:prstGeom>
          <a:ln w="6350">
            <a:solidFill>
              <a:schemeClr val="accent1">
                <a:lumMod val="75000"/>
              </a:schemeClr>
            </a:solidFill>
          </a:ln>
        </p:spPr>
        <p:style>
          <a:lnRef idx="1">
            <a:schemeClr val="accent5"/>
          </a:lnRef>
          <a:fillRef idx="0">
            <a:schemeClr val="accent5"/>
          </a:fillRef>
          <a:effectRef idx="0">
            <a:schemeClr val="accent5"/>
          </a:effectRef>
          <a:fontRef idx="minor">
            <a:schemeClr val="tx1"/>
          </a:fontRef>
        </p:style>
      </p:cxnSp>
      <p:cxnSp>
        <p:nvCxnSpPr>
          <p:cNvPr id="4" name="Straight Connector 3">
            <a:extLst>
              <a:ext uri="{FF2B5EF4-FFF2-40B4-BE49-F238E27FC236}">
                <a16:creationId xmlns:a16="http://schemas.microsoft.com/office/drawing/2014/main" id="{8AC14461-E27D-413D-B31A-47B74646AF25}"/>
              </a:ext>
              <a:ext uri="{C183D7F6-B498-43B3-948B-1728B52AA6E4}">
                <adec:decorative xmlns:adec="http://schemas.microsoft.com/office/drawing/2017/decorative" val="1"/>
              </a:ext>
            </a:extLst>
          </p:cNvPr>
          <p:cNvCxnSpPr>
            <a:cxnSpLocks/>
          </p:cNvCxnSpPr>
          <p:nvPr/>
        </p:nvCxnSpPr>
        <p:spPr>
          <a:xfrm>
            <a:off x="3759917" y="3948451"/>
            <a:ext cx="1513211" cy="0"/>
          </a:xfrm>
          <a:prstGeom prst="line">
            <a:avLst/>
          </a:prstGeom>
          <a:ln w="6350">
            <a:solidFill>
              <a:schemeClr val="accent1">
                <a:lumMod val="75000"/>
              </a:schemeClr>
            </a:solidFill>
          </a:ln>
        </p:spPr>
        <p:style>
          <a:lnRef idx="1">
            <a:schemeClr val="accent5"/>
          </a:lnRef>
          <a:fillRef idx="0">
            <a:schemeClr val="accent5"/>
          </a:fillRef>
          <a:effectRef idx="0">
            <a:schemeClr val="accent5"/>
          </a:effectRef>
          <a:fontRef idx="minor">
            <a:schemeClr val="tx1"/>
          </a:fontRef>
        </p:style>
      </p:cxnSp>
      <p:cxnSp>
        <p:nvCxnSpPr>
          <p:cNvPr id="8" name="Straight Connector 7">
            <a:extLst>
              <a:ext uri="{FF2B5EF4-FFF2-40B4-BE49-F238E27FC236}">
                <a16:creationId xmlns:a16="http://schemas.microsoft.com/office/drawing/2014/main" id="{4D6AEA4C-7710-4829-BA87-8DD77F15932C}"/>
              </a:ext>
              <a:ext uri="{C183D7F6-B498-43B3-948B-1728B52AA6E4}">
                <adec:decorative xmlns:adec="http://schemas.microsoft.com/office/drawing/2017/decorative" val="1"/>
              </a:ext>
            </a:extLst>
          </p:cNvPr>
          <p:cNvCxnSpPr>
            <a:cxnSpLocks/>
          </p:cNvCxnSpPr>
          <p:nvPr/>
        </p:nvCxnSpPr>
        <p:spPr>
          <a:xfrm>
            <a:off x="3173453" y="2872686"/>
            <a:ext cx="1513211" cy="0"/>
          </a:xfrm>
          <a:prstGeom prst="line">
            <a:avLst/>
          </a:prstGeom>
          <a:ln w="6350">
            <a:solidFill>
              <a:schemeClr val="accent1">
                <a:lumMod val="75000"/>
              </a:schemeClr>
            </a:solidFill>
          </a:ln>
        </p:spPr>
        <p:style>
          <a:lnRef idx="1">
            <a:schemeClr val="accent5"/>
          </a:lnRef>
          <a:fillRef idx="0">
            <a:schemeClr val="accent5"/>
          </a:fillRef>
          <a:effectRef idx="0">
            <a:schemeClr val="accent5"/>
          </a:effectRef>
          <a:fontRef idx="minor">
            <a:schemeClr val="tx1"/>
          </a:fontRef>
        </p:style>
      </p:cxnSp>
      <p:cxnSp>
        <p:nvCxnSpPr>
          <p:cNvPr id="9" name="Straight Connector 8">
            <a:extLst>
              <a:ext uri="{FF2B5EF4-FFF2-40B4-BE49-F238E27FC236}">
                <a16:creationId xmlns:a16="http://schemas.microsoft.com/office/drawing/2014/main" id="{E9BD473E-6203-491C-87AC-54AC0AB23333}"/>
              </a:ext>
              <a:ext uri="{C183D7F6-B498-43B3-948B-1728B52AA6E4}">
                <adec:decorative xmlns:adec="http://schemas.microsoft.com/office/drawing/2017/decorative" val="1"/>
              </a:ext>
            </a:extLst>
          </p:cNvPr>
          <p:cNvCxnSpPr>
            <a:cxnSpLocks/>
          </p:cNvCxnSpPr>
          <p:nvPr/>
        </p:nvCxnSpPr>
        <p:spPr>
          <a:xfrm>
            <a:off x="2586263" y="1796083"/>
            <a:ext cx="1513211" cy="0"/>
          </a:xfrm>
          <a:prstGeom prst="line">
            <a:avLst/>
          </a:prstGeom>
          <a:ln w="6350">
            <a:solidFill>
              <a:schemeClr val="accent1">
                <a:lumMod val="75000"/>
              </a:schemeClr>
            </a:solidFill>
          </a:ln>
        </p:spPr>
        <p:style>
          <a:lnRef idx="1">
            <a:schemeClr val="accent5"/>
          </a:lnRef>
          <a:fillRef idx="0">
            <a:schemeClr val="accent5"/>
          </a:fillRef>
          <a:effectRef idx="0">
            <a:schemeClr val="accent5"/>
          </a:effectRef>
          <a:fontRef idx="minor">
            <a:schemeClr val="tx1"/>
          </a:fontRef>
        </p:style>
      </p:cxnSp>
      <p:sp>
        <p:nvSpPr>
          <p:cNvPr id="5" name="Date Placeholder 4">
            <a:extLst>
              <a:ext uri="{FF2B5EF4-FFF2-40B4-BE49-F238E27FC236}">
                <a16:creationId xmlns:a16="http://schemas.microsoft.com/office/drawing/2014/main" id="{874DC36F-5D3E-439D-80B5-32633FC34434}"/>
              </a:ext>
            </a:extLst>
          </p:cNvPr>
          <p:cNvSpPr>
            <a:spLocks noGrp="1"/>
          </p:cNvSpPr>
          <p:nvPr>
            <p:ph type="dt" sz="half" idx="10"/>
          </p:nvPr>
        </p:nvSpPr>
        <p:spPr/>
        <p:txBody>
          <a:bodyPr/>
          <a:lstStyle>
            <a:lvl1pPr>
              <a:defRPr sz="900">
                <a:solidFill>
                  <a:srgbClr val="898989"/>
                </a:solidFill>
              </a:defRPr>
            </a:lvl1pPr>
          </a:lstStyle>
          <a:p>
            <a:r>
              <a:rPr lang="en-US"/>
              <a:t>20XX</a:t>
            </a:r>
          </a:p>
        </p:txBody>
      </p:sp>
      <p:sp>
        <p:nvSpPr>
          <p:cNvPr id="6" name="Footer Placeholder 5">
            <a:extLst>
              <a:ext uri="{FF2B5EF4-FFF2-40B4-BE49-F238E27FC236}">
                <a16:creationId xmlns:a16="http://schemas.microsoft.com/office/drawing/2014/main" id="{6C710A8A-CEC9-4787-A745-C28DD965F7DD}"/>
              </a:ext>
            </a:extLst>
          </p:cNvPr>
          <p:cNvSpPr>
            <a:spLocks noGrp="1"/>
          </p:cNvSpPr>
          <p:nvPr>
            <p:ph type="ftr" sz="quarter" idx="11"/>
          </p:nvPr>
        </p:nvSpPr>
        <p:spPr>
          <a:xfrm>
            <a:off x="6155823" y="6356350"/>
            <a:ext cx="1808712" cy="365125"/>
          </a:xfrm>
        </p:spPr>
        <p:txBody>
          <a:bodyPr/>
          <a:lstStyle>
            <a:lvl1pPr algn="l">
              <a:defRPr sz="900"/>
            </a:lvl1pPr>
          </a:lstStyle>
          <a:p>
            <a:r>
              <a:rPr lang="en-US"/>
              <a:t>Pitch Deck</a:t>
            </a:r>
          </a:p>
        </p:txBody>
      </p:sp>
      <p:sp>
        <p:nvSpPr>
          <p:cNvPr id="7" name="Slide Number Placeholder 6">
            <a:extLst>
              <a:ext uri="{FF2B5EF4-FFF2-40B4-BE49-F238E27FC236}">
                <a16:creationId xmlns:a16="http://schemas.microsoft.com/office/drawing/2014/main" id="{4162BD04-8F01-472A-9456-4702A2218BB5}"/>
              </a:ext>
            </a:extLst>
          </p:cNvPr>
          <p:cNvSpPr>
            <a:spLocks noGrp="1"/>
          </p:cNvSpPr>
          <p:nvPr>
            <p:ph type="sldNum" sz="quarter" idx="12"/>
          </p:nvPr>
        </p:nvSpPr>
        <p:spPr>
          <a:xfrm>
            <a:off x="10810874" y="6356350"/>
            <a:ext cx="542925" cy="365125"/>
          </a:xfrm>
        </p:spPr>
        <p:txBody>
          <a:bodyPr/>
          <a:lstStyle>
            <a:lvl1pPr>
              <a:defRPr sz="900"/>
            </a:lvl1pPr>
          </a:lstStyle>
          <a:p>
            <a:fld id="{B5CEABB6-07DC-46E8-9B57-56EC44A396E5}" type="slidenum">
              <a:rPr lang="en-US" smtClean="0"/>
              <a:t>‹#›</a:t>
            </a:fld>
            <a:endParaRPr lang="en-US"/>
          </a:p>
        </p:txBody>
      </p:sp>
    </p:spTree>
    <p:extLst>
      <p:ext uri="{BB962C8B-B14F-4D97-AF65-F5344CB8AC3E}">
        <p14:creationId xmlns:p14="http://schemas.microsoft.com/office/powerpoint/2010/main" val="3052812340"/>
      </p:ext>
    </p:extLst>
  </p:cSld>
  <p:clrMapOvr>
    <a:masterClrMapping/>
  </p:clrMapOvr>
  <p:hf sldNum="0" hdr="0" ftr="0"/>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Content 3 Column">
    <p:bg>
      <p:bgPr>
        <a:solidFill>
          <a:schemeClr val="accent2"/>
        </a:solidFill>
        <a:effectLst/>
      </p:bgPr>
    </p:bg>
    <p:spTree>
      <p:nvGrpSpPr>
        <p:cNvPr id="1" name=""/>
        <p:cNvGrpSpPr/>
        <p:nvPr/>
      </p:nvGrpSpPr>
      <p:grpSpPr>
        <a:xfrm>
          <a:off x="0" y="0"/>
          <a:ext cx="0" cy="0"/>
          <a:chOff x="0" y="0"/>
          <a:chExt cx="0" cy="0"/>
        </a:xfrm>
      </p:grpSpPr>
      <p:sp>
        <p:nvSpPr>
          <p:cNvPr id="14" name="Title 1">
            <a:extLst>
              <a:ext uri="{FF2B5EF4-FFF2-40B4-BE49-F238E27FC236}">
                <a16:creationId xmlns:a16="http://schemas.microsoft.com/office/drawing/2014/main" id="{42ACEF30-0520-40B3-A1F1-F3D2530563D6}"/>
              </a:ext>
            </a:extLst>
          </p:cNvPr>
          <p:cNvSpPr>
            <a:spLocks noGrp="1"/>
          </p:cNvSpPr>
          <p:nvPr>
            <p:ph type="title" hasCustomPrompt="1"/>
          </p:nvPr>
        </p:nvSpPr>
        <p:spPr>
          <a:xfrm>
            <a:off x="1885156" y="892177"/>
            <a:ext cx="8421688" cy="1325563"/>
          </a:xfrm>
        </p:spPr>
        <p:txBody>
          <a:bodyPr>
            <a:normAutofit/>
          </a:bodyPr>
          <a:lstStyle>
            <a:lvl1pPr algn="ctr">
              <a:defRPr lang="en-US" sz="2800" kern="1200" spc="150" baseline="0" dirty="0">
                <a:solidFill>
                  <a:schemeClr val="tx1">
                    <a:lumMod val="75000"/>
                    <a:lumOff val="25000"/>
                  </a:schemeClr>
                </a:solidFill>
                <a:latin typeface="+mj-lt"/>
                <a:ea typeface="+mj-ea"/>
                <a:cs typeface="+mj-cs"/>
              </a:defRPr>
            </a:lvl1pPr>
          </a:lstStyle>
          <a:p>
            <a:r>
              <a:rPr lang="en-US"/>
              <a:t>CLICK TO EDIT MASTER TITLE STYLE</a:t>
            </a:r>
          </a:p>
        </p:txBody>
      </p:sp>
      <p:sp>
        <p:nvSpPr>
          <p:cNvPr id="15" name="Text Placeholder 15">
            <a:extLst>
              <a:ext uri="{FF2B5EF4-FFF2-40B4-BE49-F238E27FC236}">
                <a16:creationId xmlns:a16="http://schemas.microsoft.com/office/drawing/2014/main" id="{A1FB681F-A94D-4BF8-8290-0811E98D49D4}"/>
              </a:ext>
            </a:extLst>
          </p:cNvPr>
          <p:cNvSpPr>
            <a:spLocks noGrp="1"/>
          </p:cNvSpPr>
          <p:nvPr>
            <p:ph type="body" sz="quarter" idx="13" hasCustomPrompt="1"/>
          </p:nvPr>
        </p:nvSpPr>
        <p:spPr>
          <a:xfrm>
            <a:off x="1485900" y="2563123"/>
            <a:ext cx="4031945" cy="365125"/>
          </a:xfrm>
        </p:spPr>
        <p:txBody>
          <a:bodyPr>
            <a:normAutofit/>
          </a:bodyPr>
          <a:lstStyle>
            <a:lvl1pPr marL="0" indent="0" algn="ctr">
              <a:buNone/>
              <a:defRPr lang="en-US" sz="2000" kern="1200" spc="150" baseline="0" dirty="0">
                <a:solidFill>
                  <a:schemeClr val="tx1">
                    <a:lumMod val="75000"/>
                    <a:lumOff val="25000"/>
                  </a:schemeClr>
                </a:solidFill>
                <a:latin typeface="+mj-lt"/>
                <a:ea typeface="+mj-ea"/>
                <a:cs typeface="+mj-cs"/>
              </a:defRPr>
            </a:lvl1pPr>
          </a:lstStyle>
          <a:p>
            <a:pPr lvl="0"/>
            <a:r>
              <a:rPr lang="en-US"/>
              <a:t>CLICK TO ADD SUBTITLE</a:t>
            </a:r>
          </a:p>
        </p:txBody>
      </p:sp>
      <p:sp>
        <p:nvSpPr>
          <p:cNvPr id="17" name="Text Placeholder 18">
            <a:extLst>
              <a:ext uri="{FF2B5EF4-FFF2-40B4-BE49-F238E27FC236}">
                <a16:creationId xmlns:a16="http://schemas.microsoft.com/office/drawing/2014/main" id="{61E8C129-EF62-46A8-97F3-3CB5D014FBDD}"/>
              </a:ext>
            </a:extLst>
          </p:cNvPr>
          <p:cNvSpPr>
            <a:spLocks noGrp="1"/>
          </p:cNvSpPr>
          <p:nvPr>
            <p:ph type="body" sz="quarter" idx="15" hasCustomPrompt="1"/>
          </p:nvPr>
        </p:nvSpPr>
        <p:spPr>
          <a:xfrm>
            <a:off x="1485664" y="3070348"/>
            <a:ext cx="4031030" cy="1057308"/>
          </a:xfrm>
        </p:spPr>
        <p:txBody>
          <a:bodyPr>
            <a:normAutofit/>
          </a:bodyPr>
          <a:lstStyle>
            <a:lvl1pPr marL="0" indent="0" algn="ctr">
              <a:lnSpc>
                <a:spcPct val="100000"/>
              </a:lnSpc>
              <a:buFont typeface="Arial" panose="020B0604020202020204" pitchFamily="34" charset="0"/>
              <a:buNone/>
              <a:defRPr sz="1400">
                <a:solidFill>
                  <a:schemeClr val="tx1">
                    <a:lumMod val="75000"/>
                    <a:lumOff val="25000"/>
                  </a:schemeClr>
                </a:solidFill>
              </a:defRPr>
            </a:lvl1pPr>
          </a:lstStyle>
          <a:p>
            <a:pPr lvl="0"/>
            <a:r>
              <a:rPr lang="en-US"/>
              <a:t>Click to add text</a:t>
            </a:r>
          </a:p>
        </p:txBody>
      </p:sp>
      <p:sp>
        <p:nvSpPr>
          <p:cNvPr id="31" name="Text Placeholder 15">
            <a:extLst>
              <a:ext uri="{FF2B5EF4-FFF2-40B4-BE49-F238E27FC236}">
                <a16:creationId xmlns:a16="http://schemas.microsoft.com/office/drawing/2014/main" id="{87DD41A9-B6B3-48D9-A3A6-831B39C9158C}"/>
              </a:ext>
            </a:extLst>
          </p:cNvPr>
          <p:cNvSpPr>
            <a:spLocks noGrp="1"/>
          </p:cNvSpPr>
          <p:nvPr>
            <p:ph type="body" sz="quarter" idx="16" hasCustomPrompt="1"/>
          </p:nvPr>
        </p:nvSpPr>
        <p:spPr>
          <a:xfrm>
            <a:off x="6673004" y="2563123"/>
            <a:ext cx="4031945" cy="365125"/>
          </a:xfrm>
        </p:spPr>
        <p:txBody>
          <a:bodyPr>
            <a:normAutofit/>
          </a:bodyPr>
          <a:lstStyle>
            <a:lvl1pPr marL="0" indent="0" algn="ctr">
              <a:buNone/>
              <a:defRPr lang="en-US" sz="2000" kern="1200" spc="150" baseline="0" dirty="0">
                <a:solidFill>
                  <a:schemeClr val="tx1">
                    <a:lumMod val="75000"/>
                    <a:lumOff val="25000"/>
                  </a:schemeClr>
                </a:solidFill>
                <a:latin typeface="+mj-lt"/>
                <a:ea typeface="+mj-ea"/>
                <a:cs typeface="+mj-cs"/>
              </a:defRPr>
            </a:lvl1pPr>
          </a:lstStyle>
          <a:p>
            <a:pPr marL="0" lvl="0" indent="0" algn="l" defTabSz="914400" rtl="0" eaLnBrk="1" latinLnBrk="0" hangingPunct="1">
              <a:lnSpc>
                <a:spcPct val="90000"/>
              </a:lnSpc>
              <a:spcBef>
                <a:spcPts val="1000"/>
              </a:spcBef>
              <a:buFont typeface="Arial" panose="020B0604020202020204" pitchFamily="34" charset="0"/>
              <a:buNone/>
            </a:pPr>
            <a:r>
              <a:rPr lang="en-US"/>
              <a:t>CLICK TO ADD SUBTITLE</a:t>
            </a:r>
          </a:p>
        </p:txBody>
      </p:sp>
      <p:sp>
        <p:nvSpPr>
          <p:cNvPr id="32" name="Text Placeholder 18">
            <a:extLst>
              <a:ext uri="{FF2B5EF4-FFF2-40B4-BE49-F238E27FC236}">
                <a16:creationId xmlns:a16="http://schemas.microsoft.com/office/drawing/2014/main" id="{FB791E68-EDF5-4CC2-8774-A27AEF1D25E6}"/>
              </a:ext>
            </a:extLst>
          </p:cNvPr>
          <p:cNvSpPr>
            <a:spLocks noGrp="1"/>
          </p:cNvSpPr>
          <p:nvPr>
            <p:ph type="body" sz="quarter" idx="17" hasCustomPrompt="1"/>
          </p:nvPr>
        </p:nvSpPr>
        <p:spPr>
          <a:xfrm>
            <a:off x="6673143" y="3070348"/>
            <a:ext cx="4031030" cy="1057308"/>
          </a:xfrm>
        </p:spPr>
        <p:txBody>
          <a:bodyPr>
            <a:normAutofit/>
          </a:bodyPr>
          <a:lstStyle>
            <a:lvl1pPr marL="0" indent="0" algn="ctr">
              <a:lnSpc>
                <a:spcPct val="100000"/>
              </a:lnSpc>
              <a:buFont typeface="Arial" panose="020B0604020202020204" pitchFamily="34" charset="0"/>
              <a:buNone/>
              <a:defRPr sz="1400">
                <a:solidFill>
                  <a:schemeClr val="tx1">
                    <a:lumMod val="75000"/>
                    <a:lumOff val="25000"/>
                  </a:schemeClr>
                </a:solidFill>
              </a:defRPr>
            </a:lvl1pPr>
          </a:lstStyle>
          <a:p>
            <a:pPr lvl="0"/>
            <a:r>
              <a:rPr lang="en-US"/>
              <a:t>Click to add text</a:t>
            </a:r>
          </a:p>
        </p:txBody>
      </p:sp>
      <p:sp>
        <p:nvSpPr>
          <p:cNvPr id="33" name="Text Placeholder 15">
            <a:extLst>
              <a:ext uri="{FF2B5EF4-FFF2-40B4-BE49-F238E27FC236}">
                <a16:creationId xmlns:a16="http://schemas.microsoft.com/office/drawing/2014/main" id="{AA224F82-7E0C-4EBF-97D3-132481DBCDA9}"/>
              </a:ext>
            </a:extLst>
          </p:cNvPr>
          <p:cNvSpPr>
            <a:spLocks noGrp="1"/>
          </p:cNvSpPr>
          <p:nvPr>
            <p:ph type="body" sz="quarter" idx="18" hasCustomPrompt="1"/>
          </p:nvPr>
        </p:nvSpPr>
        <p:spPr>
          <a:xfrm>
            <a:off x="1485899" y="4319431"/>
            <a:ext cx="4031945" cy="365125"/>
          </a:xfrm>
        </p:spPr>
        <p:txBody>
          <a:bodyPr>
            <a:normAutofit/>
          </a:bodyPr>
          <a:lstStyle>
            <a:lvl1pPr marL="0" indent="0" algn="ctr">
              <a:buNone/>
              <a:defRPr lang="en-US" sz="2000" kern="1200" spc="150" baseline="0" dirty="0">
                <a:solidFill>
                  <a:schemeClr val="tx1">
                    <a:lumMod val="75000"/>
                    <a:lumOff val="25000"/>
                  </a:schemeClr>
                </a:solidFill>
                <a:latin typeface="+mj-lt"/>
                <a:ea typeface="+mj-ea"/>
                <a:cs typeface="+mj-cs"/>
              </a:defRPr>
            </a:lvl1pPr>
          </a:lstStyle>
          <a:p>
            <a:pPr marL="0" lvl="0" indent="0" algn="l" defTabSz="914400" rtl="0" eaLnBrk="1" latinLnBrk="0" hangingPunct="1">
              <a:lnSpc>
                <a:spcPct val="90000"/>
              </a:lnSpc>
              <a:spcBef>
                <a:spcPts val="1000"/>
              </a:spcBef>
              <a:buFont typeface="Arial" panose="020B0604020202020204" pitchFamily="34" charset="0"/>
              <a:buNone/>
            </a:pPr>
            <a:r>
              <a:rPr lang="en-US"/>
              <a:t>CLICK TO ADD SUBTITLE</a:t>
            </a:r>
          </a:p>
        </p:txBody>
      </p:sp>
      <p:sp>
        <p:nvSpPr>
          <p:cNvPr id="34" name="Text Placeholder 18">
            <a:extLst>
              <a:ext uri="{FF2B5EF4-FFF2-40B4-BE49-F238E27FC236}">
                <a16:creationId xmlns:a16="http://schemas.microsoft.com/office/drawing/2014/main" id="{699D24C6-4AFB-4222-8E0C-4D11CD9C0FF7}"/>
              </a:ext>
            </a:extLst>
          </p:cNvPr>
          <p:cNvSpPr>
            <a:spLocks noGrp="1"/>
          </p:cNvSpPr>
          <p:nvPr>
            <p:ph type="body" sz="quarter" idx="19" hasCustomPrompt="1"/>
          </p:nvPr>
        </p:nvSpPr>
        <p:spPr>
          <a:xfrm>
            <a:off x="1486412" y="4826656"/>
            <a:ext cx="4031030" cy="1057308"/>
          </a:xfrm>
        </p:spPr>
        <p:txBody>
          <a:bodyPr>
            <a:normAutofit/>
          </a:bodyPr>
          <a:lstStyle>
            <a:lvl1pPr marL="0" indent="0" algn="ctr">
              <a:lnSpc>
                <a:spcPct val="100000"/>
              </a:lnSpc>
              <a:buFont typeface="Arial" panose="020B0604020202020204" pitchFamily="34" charset="0"/>
              <a:buNone/>
              <a:defRPr sz="1400">
                <a:solidFill>
                  <a:schemeClr val="tx1">
                    <a:lumMod val="75000"/>
                    <a:lumOff val="25000"/>
                  </a:schemeClr>
                </a:solidFill>
              </a:defRPr>
            </a:lvl1pPr>
          </a:lstStyle>
          <a:p>
            <a:pPr lvl="0"/>
            <a:r>
              <a:rPr lang="en-US"/>
              <a:t>Click to add text</a:t>
            </a:r>
          </a:p>
        </p:txBody>
      </p:sp>
      <p:sp>
        <p:nvSpPr>
          <p:cNvPr id="12" name="Text Placeholder 15">
            <a:extLst>
              <a:ext uri="{FF2B5EF4-FFF2-40B4-BE49-F238E27FC236}">
                <a16:creationId xmlns:a16="http://schemas.microsoft.com/office/drawing/2014/main" id="{3B05E19C-DF33-4515-AC52-F95850810EC1}"/>
              </a:ext>
            </a:extLst>
          </p:cNvPr>
          <p:cNvSpPr>
            <a:spLocks noGrp="1"/>
          </p:cNvSpPr>
          <p:nvPr>
            <p:ph type="body" sz="quarter" idx="23" hasCustomPrompt="1"/>
          </p:nvPr>
        </p:nvSpPr>
        <p:spPr>
          <a:xfrm>
            <a:off x="6672630" y="4319431"/>
            <a:ext cx="4031945" cy="365125"/>
          </a:xfrm>
        </p:spPr>
        <p:txBody>
          <a:bodyPr>
            <a:normAutofit/>
          </a:bodyPr>
          <a:lstStyle>
            <a:lvl1pPr marL="0" indent="0" algn="ctr">
              <a:buNone/>
              <a:defRPr lang="en-US" sz="2000" kern="1200" spc="150" baseline="0" dirty="0">
                <a:solidFill>
                  <a:schemeClr val="tx1">
                    <a:lumMod val="75000"/>
                    <a:lumOff val="25000"/>
                  </a:schemeClr>
                </a:solidFill>
                <a:latin typeface="+mj-lt"/>
                <a:ea typeface="+mj-ea"/>
                <a:cs typeface="+mj-cs"/>
              </a:defRPr>
            </a:lvl1pPr>
          </a:lstStyle>
          <a:p>
            <a:pPr marL="0" lvl="0" indent="0" algn="l" defTabSz="914400" rtl="0" eaLnBrk="1" latinLnBrk="0" hangingPunct="1">
              <a:lnSpc>
                <a:spcPct val="90000"/>
              </a:lnSpc>
              <a:spcBef>
                <a:spcPts val="1000"/>
              </a:spcBef>
              <a:buFont typeface="Arial" panose="020B0604020202020204" pitchFamily="34" charset="0"/>
              <a:buNone/>
            </a:pPr>
            <a:r>
              <a:rPr lang="en-US"/>
              <a:t>CLICK TO ADD SUBTITLE</a:t>
            </a:r>
          </a:p>
        </p:txBody>
      </p:sp>
      <p:sp>
        <p:nvSpPr>
          <p:cNvPr id="13" name="Text Placeholder 18">
            <a:extLst>
              <a:ext uri="{FF2B5EF4-FFF2-40B4-BE49-F238E27FC236}">
                <a16:creationId xmlns:a16="http://schemas.microsoft.com/office/drawing/2014/main" id="{C0EBC62D-442C-45D3-B66B-C6578FBB3370}"/>
              </a:ext>
            </a:extLst>
          </p:cNvPr>
          <p:cNvSpPr>
            <a:spLocks noGrp="1"/>
          </p:cNvSpPr>
          <p:nvPr>
            <p:ph type="body" sz="quarter" idx="24" hasCustomPrompt="1"/>
          </p:nvPr>
        </p:nvSpPr>
        <p:spPr>
          <a:xfrm>
            <a:off x="6673143" y="4826656"/>
            <a:ext cx="4031030" cy="1057308"/>
          </a:xfrm>
        </p:spPr>
        <p:txBody>
          <a:bodyPr>
            <a:normAutofit/>
          </a:bodyPr>
          <a:lstStyle>
            <a:lvl1pPr marL="0" indent="0" algn="ctr">
              <a:lnSpc>
                <a:spcPct val="100000"/>
              </a:lnSpc>
              <a:buFont typeface="Arial" panose="020B0604020202020204" pitchFamily="34" charset="0"/>
              <a:buNone/>
              <a:defRPr sz="1400">
                <a:solidFill>
                  <a:schemeClr val="tx1">
                    <a:lumMod val="75000"/>
                    <a:lumOff val="25000"/>
                  </a:schemeClr>
                </a:solidFill>
              </a:defRPr>
            </a:lvl1pPr>
          </a:lstStyle>
          <a:p>
            <a:pPr lvl="0"/>
            <a:r>
              <a:rPr lang="en-US"/>
              <a:t>Click to add text</a:t>
            </a:r>
          </a:p>
        </p:txBody>
      </p:sp>
      <p:sp>
        <p:nvSpPr>
          <p:cNvPr id="3" name="Date Placeholder 2">
            <a:extLst>
              <a:ext uri="{FF2B5EF4-FFF2-40B4-BE49-F238E27FC236}">
                <a16:creationId xmlns:a16="http://schemas.microsoft.com/office/drawing/2014/main" id="{98EC90C5-A811-4E5C-ADD1-A89DB4E94DAA}"/>
              </a:ext>
            </a:extLst>
          </p:cNvPr>
          <p:cNvSpPr>
            <a:spLocks noGrp="1"/>
          </p:cNvSpPr>
          <p:nvPr>
            <p:ph type="dt" sz="half" idx="20"/>
          </p:nvPr>
        </p:nvSpPr>
        <p:spPr/>
        <p:txBody>
          <a:bodyPr/>
          <a:lstStyle/>
          <a:p>
            <a:r>
              <a:rPr lang="en-US"/>
              <a:t>20XX</a:t>
            </a:r>
          </a:p>
        </p:txBody>
      </p:sp>
      <p:sp>
        <p:nvSpPr>
          <p:cNvPr id="4" name="Footer Placeholder 3">
            <a:extLst>
              <a:ext uri="{FF2B5EF4-FFF2-40B4-BE49-F238E27FC236}">
                <a16:creationId xmlns:a16="http://schemas.microsoft.com/office/drawing/2014/main" id="{3356B621-AE19-45D3-B25F-23256C242DDD}"/>
              </a:ext>
            </a:extLst>
          </p:cNvPr>
          <p:cNvSpPr>
            <a:spLocks noGrp="1"/>
          </p:cNvSpPr>
          <p:nvPr>
            <p:ph type="ftr" sz="quarter" idx="21"/>
          </p:nvPr>
        </p:nvSpPr>
        <p:spPr/>
        <p:txBody>
          <a:bodyPr/>
          <a:lstStyle/>
          <a:p>
            <a:r>
              <a:rPr lang="en-US"/>
              <a:t>Pitch Deck</a:t>
            </a:r>
          </a:p>
        </p:txBody>
      </p:sp>
      <p:sp>
        <p:nvSpPr>
          <p:cNvPr id="5" name="Slide Number Placeholder 4">
            <a:extLst>
              <a:ext uri="{FF2B5EF4-FFF2-40B4-BE49-F238E27FC236}">
                <a16:creationId xmlns:a16="http://schemas.microsoft.com/office/drawing/2014/main" id="{158BDCB2-D8C3-4571-8154-76BEA9AE41A8}"/>
              </a:ext>
            </a:extLst>
          </p:cNvPr>
          <p:cNvSpPr>
            <a:spLocks noGrp="1"/>
          </p:cNvSpPr>
          <p:nvPr>
            <p:ph type="sldNum" sz="quarter" idx="22"/>
          </p:nvPr>
        </p:nvSpPr>
        <p:spPr/>
        <p:txBody>
          <a:bodyPr/>
          <a:lstStyle/>
          <a:p>
            <a:fld id="{B5CEABB6-07DC-46E8-9B57-56EC44A396E5}" type="slidenum">
              <a:rPr lang="en-US" smtClean="0"/>
              <a:t>‹#›</a:t>
            </a:fld>
            <a:endParaRPr lang="en-US"/>
          </a:p>
        </p:txBody>
      </p:sp>
      <p:cxnSp>
        <p:nvCxnSpPr>
          <p:cNvPr id="2" name="Straight Connector 1">
            <a:extLst>
              <a:ext uri="{FF2B5EF4-FFF2-40B4-BE49-F238E27FC236}">
                <a16:creationId xmlns:a16="http://schemas.microsoft.com/office/drawing/2014/main" id="{9298DCF7-7DC1-4618-8133-F63847B0AFE2}"/>
              </a:ext>
              <a:ext uri="{C183D7F6-B498-43B3-948B-1728B52AA6E4}">
                <adec:decorative xmlns:adec="http://schemas.microsoft.com/office/drawing/2017/decorative" val="1"/>
              </a:ext>
            </a:extLst>
          </p:cNvPr>
          <p:cNvCxnSpPr>
            <a:cxnSpLocks/>
          </p:cNvCxnSpPr>
          <p:nvPr userDrawn="1"/>
        </p:nvCxnSpPr>
        <p:spPr>
          <a:xfrm>
            <a:off x="8688388" y="0"/>
            <a:ext cx="3503612" cy="2352957"/>
          </a:xfrm>
          <a:prstGeom prst="line">
            <a:avLst/>
          </a:prstGeom>
        </p:spPr>
        <p:style>
          <a:lnRef idx="1">
            <a:schemeClr val="accent1"/>
          </a:lnRef>
          <a:fillRef idx="0">
            <a:schemeClr val="accent1"/>
          </a:fillRef>
          <a:effectRef idx="0">
            <a:schemeClr val="accent1"/>
          </a:effectRef>
          <a:fontRef idx="minor">
            <a:schemeClr val="tx1"/>
          </a:fontRef>
        </p:style>
      </p:cxnSp>
      <p:cxnSp>
        <p:nvCxnSpPr>
          <p:cNvPr id="6" name="Straight Connector 5">
            <a:extLst>
              <a:ext uri="{FF2B5EF4-FFF2-40B4-BE49-F238E27FC236}">
                <a16:creationId xmlns:a16="http://schemas.microsoft.com/office/drawing/2014/main" id="{653A6567-233D-4A3B-B52B-DE7E5E35A175}"/>
              </a:ext>
              <a:ext uri="{C183D7F6-B498-43B3-948B-1728B52AA6E4}">
                <adec:decorative xmlns:adec="http://schemas.microsoft.com/office/drawing/2017/decorative" val="1"/>
              </a:ext>
            </a:extLst>
          </p:cNvPr>
          <p:cNvCxnSpPr>
            <a:cxnSpLocks/>
          </p:cNvCxnSpPr>
          <p:nvPr userDrawn="1"/>
        </p:nvCxnSpPr>
        <p:spPr>
          <a:xfrm>
            <a:off x="9720943" y="0"/>
            <a:ext cx="2471057" cy="2699032"/>
          </a:xfrm>
          <a:prstGeom prst="line">
            <a:avLst/>
          </a:prstGeom>
        </p:spPr>
        <p:style>
          <a:lnRef idx="1">
            <a:schemeClr val="accent1"/>
          </a:lnRef>
          <a:fillRef idx="0">
            <a:schemeClr val="accent1"/>
          </a:fillRef>
          <a:effectRef idx="0">
            <a:schemeClr val="accent1"/>
          </a:effectRef>
          <a:fontRef idx="minor">
            <a:schemeClr val="tx1"/>
          </a:fontRef>
        </p:style>
      </p:cxnSp>
      <p:pic>
        <p:nvPicPr>
          <p:cNvPr id="7" name="Graphic 6">
            <a:extLst>
              <a:ext uri="{FF2B5EF4-FFF2-40B4-BE49-F238E27FC236}">
                <a16:creationId xmlns:a16="http://schemas.microsoft.com/office/drawing/2014/main" id="{64D564EB-CA78-42C6-AD76-3C4E7B3AEA8D}"/>
              </a:ext>
              <a:ext uri="{C183D7F6-B498-43B3-948B-1728B52AA6E4}">
                <adec:decorative xmlns:adec="http://schemas.microsoft.com/office/drawing/2017/decorative" val="1"/>
              </a:ext>
            </a:extLst>
          </p:cNvPr>
          <p:cNvPicPr>
            <a:picLocks noChangeAspect="1"/>
          </p:cNvPicPr>
          <p:nvPr userDrawn="1"/>
        </p:nvPicPr>
        <p:blipFill>
          <a:blip>
            <a:extLst>
              <a:ext uri="{96DAC541-7B7A-43D3-8B79-37D633B846F1}">
                <asvg:svgBlip xmlns:asvg="http://schemas.microsoft.com/office/drawing/2016/SVG/main" r:embed="rId2"/>
              </a:ext>
            </a:extLst>
          </a:blip>
          <a:stretch>
            <a:fillRect/>
          </a:stretch>
        </p:blipFill>
        <p:spPr>
          <a:xfrm>
            <a:off x="0" y="473953"/>
            <a:ext cx="2057400" cy="1647825"/>
          </a:xfrm>
          <a:prstGeom prst="rect">
            <a:avLst/>
          </a:prstGeom>
        </p:spPr>
      </p:pic>
      <p:pic>
        <p:nvPicPr>
          <p:cNvPr id="8" name="Graphic 7">
            <a:extLst>
              <a:ext uri="{FF2B5EF4-FFF2-40B4-BE49-F238E27FC236}">
                <a16:creationId xmlns:a16="http://schemas.microsoft.com/office/drawing/2014/main" id="{1CFFBB3A-BDCF-4878-8D04-E8BB9A050E71}"/>
              </a:ext>
              <a:ext uri="{C183D7F6-B498-43B3-948B-1728B52AA6E4}">
                <adec:decorative xmlns:adec="http://schemas.microsoft.com/office/drawing/2017/decorative" val="1"/>
              </a:ext>
            </a:extLst>
          </p:cNvPr>
          <p:cNvPicPr>
            <a:picLocks noChangeAspect="1"/>
          </p:cNvPicPr>
          <p:nvPr userDrawn="1"/>
        </p:nvPicPr>
        <p:blipFill>
          <a:blip>
            <a:extLst>
              <a:ext uri="{96DAC541-7B7A-43D3-8B79-37D633B846F1}">
                <asvg:svgBlip xmlns:asvg="http://schemas.microsoft.com/office/drawing/2016/SVG/main" r:embed="rId3"/>
              </a:ext>
            </a:extLst>
          </a:blip>
          <a:stretch>
            <a:fillRect/>
          </a:stretch>
        </p:blipFill>
        <p:spPr>
          <a:xfrm>
            <a:off x="11049000" y="5180889"/>
            <a:ext cx="1143000" cy="914400"/>
          </a:xfrm>
          <a:prstGeom prst="rect">
            <a:avLst/>
          </a:prstGeom>
        </p:spPr>
      </p:pic>
    </p:spTree>
    <p:extLst>
      <p:ext uri="{BB962C8B-B14F-4D97-AF65-F5344CB8AC3E}">
        <p14:creationId xmlns:p14="http://schemas.microsoft.com/office/powerpoint/2010/main" val="2501487619"/>
      </p:ext>
    </p:extLst>
  </p:cSld>
  <p:clrMapOvr>
    <a:masterClrMapping/>
  </p:clrMapOvr>
  <p:hf sldNum="0" hdr="0" ftr="0"/>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Content 2 Column">
    <p:bg>
      <p:bgPr>
        <a:solidFill>
          <a:schemeClr val="bg1"/>
        </a:solidFill>
        <a:effectLst/>
      </p:bgPr>
    </p:bg>
    <p:spTree>
      <p:nvGrpSpPr>
        <p:cNvPr id="1" name=""/>
        <p:cNvGrpSpPr/>
        <p:nvPr/>
      </p:nvGrpSpPr>
      <p:grpSpPr>
        <a:xfrm>
          <a:off x="0" y="0"/>
          <a:ext cx="0" cy="0"/>
          <a:chOff x="0" y="0"/>
          <a:chExt cx="0" cy="0"/>
        </a:xfrm>
      </p:grpSpPr>
      <p:sp>
        <p:nvSpPr>
          <p:cNvPr id="14" name="Title 1">
            <a:extLst>
              <a:ext uri="{FF2B5EF4-FFF2-40B4-BE49-F238E27FC236}">
                <a16:creationId xmlns:a16="http://schemas.microsoft.com/office/drawing/2014/main" id="{42ACEF30-0520-40B3-A1F1-F3D2530563D6}"/>
              </a:ext>
            </a:extLst>
          </p:cNvPr>
          <p:cNvSpPr>
            <a:spLocks noGrp="1"/>
          </p:cNvSpPr>
          <p:nvPr>
            <p:ph type="title" hasCustomPrompt="1"/>
          </p:nvPr>
        </p:nvSpPr>
        <p:spPr>
          <a:xfrm>
            <a:off x="1508760" y="4156405"/>
            <a:ext cx="3139440" cy="1325563"/>
          </a:xfrm>
        </p:spPr>
        <p:txBody>
          <a:bodyPr anchor="b">
            <a:normAutofit/>
          </a:bodyPr>
          <a:lstStyle>
            <a:lvl1pPr algn="l">
              <a:defRPr lang="en-US" sz="2800" kern="1200" spc="150" baseline="0" dirty="0">
                <a:solidFill>
                  <a:schemeClr val="tx1">
                    <a:lumMod val="75000"/>
                    <a:lumOff val="25000"/>
                  </a:schemeClr>
                </a:solidFill>
                <a:latin typeface="+mj-lt"/>
                <a:ea typeface="+mj-ea"/>
                <a:cs typeface="+mj-cs"/>
              </a:defRPr>
            </a:lvl1pPr>
          </a:lstStyle>
          <a:p>
            <a:r>
              <a:rPr lang="en-US"/>
              <a:t>CLICK TO EDIT MASTER TITLE STYLE</a:t>
            </a:r>
          </a:p>
        </p:txBody>
      </p:sp>
      <p:sp>
        <p:nvSpPr>
          <p:cNvPr id="15" name="Text Placeholder 15">
            <a:extLst>
              <a:ext uri="{FF2B5EF4-FFF2-40B4-BE49-F238E27FC236}">
                <a16:creationId xmlns:a16="http://schemas.microsoft.com/office/drawing/2014/main" id="{A1FB681F-A94D-4BF8-8290-0811E98D49D4}"/>
              </a:ext>
            </a:extLst>
          </p:cNvPr>
          <p:cNvSpPr>
            <a:spLocks noGrp="1"/>
          </p:cNvSpPr>
          <p:nvPr>
            <p:ph type="body" sz="quarter" idx="13" hasCustomPrompt="1"/>
          </p:nvPr>
        </p:nvSpPr>
        <p:spPr>
          <a:xfrm>
            <a:off x="5922254" y="1530635"/>
            <a:ext cx="5433204" cy="365125"/>
          </a:xfrm>
        </p:spPr>
        <p:txBody>
          <a:bodyPr>
            <a:normAutofit/>
          </a:bodyPr>
          <a:lstStyle>
            <a:lvl1pPr marL="0" indent="0">
              <a:buNone/>
              <a:defRPr lang="en-US" sz="2000" kern="1200" spc="150" baseline="0" dirty="0">
                <a:solidFill>
                  <a:schemeClr val="tx1">
                    <a:lumMod val="75000"/>
                    <a:lumOff val="25000"/>
                  </a:schemeClr>
                </a:solidFill>
                <a:latin typeface="+mj-lt"/>
                <a:ea typeface="+mj-ea"/>
                <a:cs typeface="+mj-cs"/>
              </a:defRPr>
            </a:lvl1pPr>
          </a:lstStyle>
          <a:p>
            <a:pPr lvl="0"/>
            <a:r>
              <a:rPr lang="en-US"/>
              <a:t>CLICK TO ADD SUBTITLE</a:t>
            </a:r>
          </a:p>
        </p:txBody>
      </p:sp>
      <p:sp>
        <p:nvSpPr>
          <p:cNvPr id="17" name="Text Placeholder 18">
            <a:extLst>
              <a:ext uri="{FF2B5EF4-FFF2-40B4-BE49-F238E27FC236}">
                <a16:creationId xmlns:a16="http://schemas.microsoft.com/office/drawing/2014/main" id="{61E8C129-EF62-46A8-97F3-3CB5D014FBDD}"/>
              </a:ext>
            </a:extLst>
          </p:cNvPr>
          <p:cNvSpPr>
            <a:spLocks noGrp="1"/>
          </p:cNvSpPr>
          <p:nvPr>
            <p:ph type="body" sz="quarter" idx="15" hasCustomPrompt="1"/>
          </p:nvPr>
        </p:nvSpPr>
        <p:spPr>
          <a:xfrm>
            <a:off x="5921828" y="1860060"/>
            <a:ext cx="5431971" cy="557950"/>
          </a:xfrm>
        </p:spPr>
        <p:txBody>
          <a:bodyPr>
            <a:normAutofit/>
          </a:bodyPr>
          <a:lstStyle>
            <a:lvl1pPr marL="0" indent="0">
              <a:lnSpc>
                <a:spcPct val="100000"/>
              </a:lnSpc>
              <a:buFont typeface="Arial" panose="020B0604020202020204" pitchFamily="34" charset="0"/>
              <a:buNone/>
              <a:defRPr sz="1400">
                <a:solidFill>
                  <a:schemeClr val="tx1">
                    <a:lumMod val="75000"/>
                    <a:lumOff val="25000"/>
                  </a:schemeClr>
                </a:solidFill>
              </a:defRPr>
            </a:lvl1pPr>
          </a:lstStyle>
          <a:p>
            <a:pPr lvl="0"/>
            <a:r>
              <a:rPr lang="en-US"/>
              <a:t>Click to add text</a:t>
            </a:r>
          </a:p>
        </p:txBody>
      </p:sp>
      <p:sp>
        <p:nvSpPr>
          <p:cNvPr id="16" name="Text Placeholder 15">
            <a:extLst>
              <a:ext uri="{FF2B5EF4-FFF2-40B4-BE49-F238E27FC236}">
                <a16:creationId xmlns:a16="http://schemas.microsoft.com/office/drawing/2014/main" id="{07D6A00C-D56B-4E8B-B992-7DA51D3C7261}"/>
              </a:ext>
            </a:extLst>
          </p:cNvPr>
          <p:cNvSpPr>
            <a:spLocks noGrp="1"/>
          </p:cNvSpPr>
          <p:nvPr>
            <p:ph type="body" sz="quarter" idx="23" hasCustomPrompt="1"/>
          </p:nvPr>
        </p:nvSpPr>
        <p:spPr>
          <a:xfrm>
            <a:off x="5922254" y="2630431"/>
            <a:ext cx="5433204" cy="365125"/>
          </a:xfrm>
        </p:spPr>
        <p:txBody>
          <a:bodyPr>
            <a:normAutofit/>
          </a:bodyPr>
          <a:lstStyle>
            <a:lvl1pPr marL="0" indent="0">
              <a:buNone/>
              <a:defRPr lang="en-US" sz="2000" kern="1200" spc="150" baseline="0" dirty="0">
                <a:solidFill>
                  <a:schemeClr val="tx1">
                    <a:lumMod val="75000"/>
                    <a:lumOff val="25000"/>
                  </a:schemeClr>
                </a:solidFill>
                <a:latin typeface="+mj-lt"/>
                <a:ea typeface="+mj-ea"/>
                <a:cs typeface="+mj-cs"/>
              </a:defRPr>
            </a:lvl1pPr>
          </a:lstStyle>
          <a:p>
            <a:pPr lvl="0"/>
            <a:r>
              <a:rPr lang="en-US"/>
              <a:t>CLICK TO ADD SUBTITLE</a:t>
            </a:r>
          </a:p>
        </p:txBody>
      </p:sp>
      <p:sp>
        <p:nvSpPr>
          <p:cNvPr id="18" name="Text Placeholder 18">
            <a:extLst>
              <a:ext uri="{FF2B5EF4-FFF2-40B4-BE49-F238E27FC236}">
                <a16:creationId xmlns:a16="http://schemas.microsoft.com/office/drawing/2014/main" id="{DA90DA32-7E6A-4713-BDC9-73910E2A0E68}"/>
              </a:ext>
            </a:extLst>
          </p:cNvPr>
          <p:cNvSpPr>
            <a:spLocks noGrp="1"/>
          </p:cNvSpPr>
          <p:nvPr>
            <p:ph type="body" sz="quarter" idx="24" hasCustomPrompt="1"/>
          </p:nvPr>
        </p:nvSpPr>
        <p:spPr>
          <a:xfrm>
            <a:off x="5921828" y="2959856"/>
            <a:ext cx="5431971" cy="557950"/>
          </a:xfrm>
        </p:spPr>
        <p:txBody>
          <a:bodyPr>
            <a:normAutofit/>
          </a:bodyPr>
          <a:lstStyle>
            <a:lvl1pPr marL="0" indent="0">
              <a:lnSpc>
                <a:spcPct val="100000"/>
              </a:lnSpc>
              <a:buFont typeface="Arial" panose="020B0604020202020204" pitchFamily="34" charset="0"/>
              <a:buNone/>
              <a:defRPr sz="1400">
                <a:solidFill>
                  <a:schemeClr val="tx1">
                    <a:lumMod val="75000"/>
                    <a:lumOff val="25000"/>
                  </a:schemeClr>
                </a:solidFill>
              </a:defRPr>
            </a:lvl1pPr>
          </a:lstStyle>
          <a:p>
            <a:pPr lvl="0"/>
            <a:r>
              <a:rPr lang="en-US"/>
              <a:t>Click to add text</a:t>
            </a:r>
          </a:p>
        </p:txBody>
      </p:sp>
      <p:sp>
        <p:nvSpPr>
          <p:cNvPr id="19" name="Text Placeholder 15">
            <a:extLst>
              <a:ext uri="{FF2B5EF4-FFF2-40B4-BE49-F238E27FC236}">
                <a16:creationId xmlns:a16="http://schemas.microsoft.com/office/drawing/2014/main" id="{D7E57261-C874-4DFD-AF7D-F9EC50B3BFD0}"/>
              </a:ext>
            </a:extLst>
          </p:cNvPr>
          <p:cNvSpPr>
            <a:spLocks noGrp="1"/>
          </p:cNvSpPr>
          <p:nvPr>
            <p:ph type="body" sz="quarter" idx="25" hasCustomPrompt="1"/>
          </p:nvPr>
        </p:nvSpPr>
        <p:spPr>
          <a:xfrm>
            <a:off x="5922254" y="3730227"/>
            <a:ext cx="5433204" cy="365125"/>
          </a:xfrm>
        </p:spPr>
        <p:txBody>
          <a:bodyPr>
            <a:normAutofit/>
          </a:bodyPr>
          <a:lstStyle>
            <a:lvl1pPr marL="0" indent="0">
              <a:buNone/>
              <a:defRPr lang="en-US" sz="2000" kern="1200" spc="150" baseline="0" dirty="0">
                <a:solidFill>
                  <a:schemeClr val="tx1">
                    <a:lumMod val="75000"/>
                    <a:lumOff val="25000"/>
                  </a:schemeClr>
                </a:solidFill>
                <a:latin typeface="+mj-lt"/>
                <a:ea typeface="+mj-ea"/>
                <a:cs typeface="+mj-cs"/>
              </a:defRPr>
            </a:lvl1pPr>
          </a:lstStyle>
          <a:p>
            <a:pPr lvl="0"/>
            <a:r>
              <a:rPr lang="en-US"/>
              <a:t>CLICK TO ADD SUBTITLE</a:t>
            </a:r>
          </a:p>
        </p:txBody>
      </p:sp>
      <p:sp>
        <p:nvSpPr>
          <p:cNvPr id="20" name="Text Placeholder 18">
            <a:extLst>
              <a:ext uri="{FF2B5EF4-FFF2-40B4-BE49-F238E27FC236}">
                <a16:creationId xmlns:a16="http://schemas.microsoft.com/office/drawing/2014/main" id="{843F77CE-098F-4777-8C30-5CEE7954D140}"/>
              </a:ext>
            </a:extLst>
          </p:cNvPr>
          <p:cNvSpPr>
            <a:spLocks noGrp="1"/>
          </p:cNvSpPr>
          <p:nvPr>
            <p:ph type="body" sz="quarter" idx="26" hasCustomPrompt="1"/>
          </p:nvPr>
        </p:nvSpPr>
        <p:spPr>
          <a:xfrm>
            <a:off x="5921828" y="4059652"/>
            <a:ext cx="5431971" cy="557950"/>
          </a:xfrm>
        </p:spPr>
        <p:txBody>
          <a:bodyPr>
            <a:normAutofit/>
          </a:bodyPr>
          <a:lstStyle>
            <a:lvl1pPr marL="0" indent="0">
              <a:lnSpc>
                <a:spcPct val="100000"/>
              </a:lnSpc>
              <a:buFont typeface="Arial" panose="020B0604020202020204" pitchFamily="34" charset="0"/>
              <a:buNone/>
              <a:defRPr sz="1400">
                <a:solidFill>
                  <a:schemeClr val="tx1">
                    <a:lumMod val="75000"/>
                    <a:lumOff val="25000"/>
                  </a:schemeClr>
                </a:solidFill>
              </a:defRPr>
            </a:lvl1pPr>
          </a:lstStyle>
          <a:p>
            <a:pPr lvl="0"/>
            <a:r>
              <a:rPr lang="en-US"/>
              <a:t>Click to add text</a:t>
            </a:r>
          </a:p>
        </p:txBody>
      </p:sp>
      <p:sp>
        <p:nvSpPr>
          <p:cNvPr id="23" name="Text Placeholder 15">
            <a:extLst>
              <a:ext uri="{FF2B5EF4-FFF2-40B4-BE49-F238E27FC236}">
                <a16:creationId xmlns:a16="http://schemas.microsoft.com/office/drawing/2014/main" id="{4CAE269A-B6AB-42A6-9575-6057FA25A29E}"/>
              </a:ext>
            </a:extLst>
          </p:cNvPr>
          <p:cNvSpPr>
            <a:spLocks noGrp="1"/>
          </p:cNvSpPr>
          <p:nvPr>
            <p:ph type="body" sz="quarter" idx="27" hasCustomPrompt="1"/>
          </p:nvPr>
        </p:nvSpPr>
        <p:spPr>
          <a:xfrm>
            <a:off x="5920106" y="4830024"/>
            <a:ext cx="5433204" cy="365125"/>
          </a:xfrm>
        </p:spPr>
        <p:txBody>
          <a:bodyPr>
            <a:normAutofit/>
          </a:bodyPr>
          <a:lstStyle>
            <a:lvl1pPr marL="0" indent="0">
              <a:buNone/>
              <a:defRPr lang="en-US" sz="2000" kern="1200" spc="150" baseline="0" dirty="0">
                <a:solidFill>
                  <a:schemeClr val="tx1">
                    <a:lumMod val="75000"/>
                    <a:lumOff val="25000"/>
                  </a:schemeClr>
                </a:solidFill>
                <a:latin typeface="+mj-lt"/>
                <a:ea typeface="+mj-ea"/>
                <a:cs typeface="+mj-cs"/>
              </a:defRPr>
            </a:lvl1pPr>
          </a:lstStyle>
          <a:p>
            <a:pPr lvl="0"/>
            <a:r>
              <a:rPr lang="en-US"/>
              <a:t>CLICK TO ADD SUBTITLE</a:t>
            </a:r>
          </a:p>
        </p:txBody>
      </p:sp>
      <p:sp>
        <p:nvSpPr>
          <p:cNvPr id="24" name="Text Placeholder 18">
            <a:extLst>
              <a:ext uri="{FF2B5EF4-FFF2-40B4-BE49-F238E27FC236}">
                <a16:creationId xmlns:a16="http://schemas.microsoft.com/office/drawing/2014/main" id="{46866A49-A3A8-4869-961C-EB41F6BC7843}"/>
              </a:ext>
            </a:extLst>
          </p:cNvPr>
          <p:cNvSpPr>
            <a:spLocks noGrp="1"/>
          </p:cNvSpPr>
          <p:nvPr>
            <p:ph type="body" sz="quarter" idx="28" hasCustomPrompt="1"/>
          </p:nvPr>
        </p:nvSpPr>
        <p:spPr>
          <a:xfrm>
            <a:off x="5919680" y="5159449"/>
            <a:ext cx="5431971" cy="557950"/>
          </a:xfrm>
        </p:spPr>
        <p:txBody>
          <a:bodyPr>
            <a:normAutofit/>
          </a:bodyPr>
          <a:lstStyle>
            <a:lvl1pPr marL="0" indent="0">
              <a:lnSpc>
                <a:spcPct val="100000"/>
              </a:lnSpc>
              <a:buFont typeface="Arial" panose="020B0604020202020204" pitchFamily="34" charset="0"/>
              <a:buNone/>
              <a:defRPr sz="1400">
                <a:solidFill>
                  <a:schemeClr val="tx1">
                    <a:lumMod val="75000"/>
                    <a:lumOff val="25000"/>
                  </a:schemeClr>
                </a:solidFill>
              </a:defRPr>
            </a:lvl1pPr>
          </a:lstStyle>
          <a:p>
            <a:pPr lvl="0"/>
            <a:r>
              <a:rPr lang="en-US"/>
              <a:t>Click to add text</a:t>
            </a:r>
          </a:p>
        </p:txBody>
      </p:sp>
      <p:sp>
        <p:nvSpPr>
          <p:cNvPr id="3" name="Date Placeholder 2">
            <a:extLst>
              <a:ext uri="{FF2B5EF4-FFF2-40B4-BE49-F238E27FC236}">
                <a16:creationId xmlns:a16="http://schemas.microsoft.com/office/drawing/2014/main" id="{98EC90C5-A811-4E5C-ADD1-A89DB4E94DAA}"/>
              </a:ext>
            </a:extLst>
          </p:cNvPr>
          <p:cNvSpPr>
            <a:spLocks noGrp="1"/>
          </p:cNvSpPr>
          <p:nvPr>
            <p:ph type="dt" sz="half" idx="20"/>
          </p:nvPr>
        </p:nvSpPr>
        <p:spPr>
          <a:xfrm>
            <a:off x="5919680" y="6356350"/>
            <a:ext cx="947516" cy="365125"/>
          </a:xfrm>
        </p:spPr>
        <p:txBody>
          <a:bodyPr/>
          <a:lstStyle>
            <a:lvl1pPr>
              <a:defRPr sz="900"/>
            </a:lvl1pPr>
          </a:lstStyle>
          <a:p>
            <a:r>
              <a:rPr lang="en-US"/>
              <a:t>20XX</a:t>
            </a:r>
          </a:p>
        </p:txBody>
      </p:sp>
      <p:sp>
        <p:nvSpPr>
          <p:cNvPr id="4" name="Footer Placeholder 3">
            <a:extLst>
              <a:ext uri="{FF2B5EF4-FFF2-40B4-BE49-F238E27FC236}">
                <a16:creationId xmlns:a16="http://schemas.microsoft.com/office/drawing/2014/main" id="{3356B621-AE19-45D3-B25F-23256C242DDD}"/>
              </a:ext>
            </a:extLst>
          </p:cNvPr>
          <p:cNvSpPr>
            <a:spLocks noGrp="1"/>
          </p:cNvSpPr>
          <p:nvPr>
            <p:ph type="ftr" sz="quarter" idx="21"/>
          </p:nvPr>
        </p:nvSpPr>
        <p:spPr>
          <a:xfrm>
            <a:off x="7161955" y="6356350"/>
            <a:ext cx="3243942" cy="365125"/>
          </a:xfrm>
        </p:spPr>
        <p:txBody>
          <a:bodyPr/>
          <a:lstStyle>
            <a:lvl1pPr>
              <a:defRPr sz="900"/>
            </a:lvl1pPr>
          </a:lstStyle>
          <a:p>
            <a:r>
              <a:rPr lang="en-US"/>
              <a:t>Pitch Deck</a:t>
            </a:r>
          </a:p>
        </p:txBody>
      </p:sp>
      <p:sp>
        <p:nvSpPr>
          <p:cNvPr id="5" name="Slide Number Placeholder 4">
            <a:extLst>
              <a:ext uri="{FF2B5EF4-FFF2-40B4-BE49-F238E27FC236}">
                <a16:creationId xmlns:a16="http://schemas.microsoft.com/office/drawing/2014/main" id="{158BDCB2-D8C3-4571-8154-76BEA9AE41A8}"/>
              </a:ext>
            </a:extLst>
          </p:cNvPr>
          <p:cNvSpPr>
            <a:spLocks noGrp="1"/>
          </p:cNvSpPr>
          <p:nvPr>
            <p:ph type="sldNum" sz="quarter" idx="22"/>
          </p:nvPr>
        </p:nvSpPr>
        <p:spPr>
          <a:xfrm>
            <a:off x="10700656" y="6356350"/>
            <a:ext cx="653143" cy="365125"/>
          </a:xfrm>
        </p:spPr>
        <p:txBody>
          <a:bodyPr/>
          <a:lstStyle>
            <a:lvl1pPr>
              <a:defRPr sz="900"/>
            </a:lvl1pPr>
          </a:lstStyle>
          <a:p>
            <a:fld id="{B5CEABB6-07DC-46E8-9B57-56EC44A396E5}" type="slidenum">
              <a:rPr lang="en-US" smtClean="0"/>
              <a:pPr/>
              <a:t>‹#›</a:t>
            </a:fld>
            <a:endParaRPr lang="en-US"/>
          </a:p>
        </p:txBody>
      </p:sp>
      <p:pic>
        <p:nvPicPr>
          <p:cNvPr id="2" name="Graphic 1">
            <a:extLst>
              <a:ext uri="{FF2B5EF4-FFF2-40B4-BE49-F238E27FC236}">
                <a16:creationId xmlns:a16="http://schemas.microsoft.com/office/drawing/2014/main" id="{6D8D9106-8780-461D-9091-E074B0A3C956}"/>
              </a:ext>
              <a:ext uri="{C183D7F6-B498-43B3-948B-1728B52AA6E4}">
                <adec:decorative xmlns:adec="http://schemas.microsoft.com/office/drawing/2017/decorative" val="1"/>
              </a:ext>
            </a:extLst>
          </p:cNvPr>
          <p:cNvPicPr>
            <a:picLocks noChangeAspect="1"/>
          </p:cNvPicPr>
          <p:nvPr userDrawn="1"/>
        </p:nvPicPr>
        <p:blipFill rotWithShape="1">
          <a:blip>
            <a:extLst>
              <a:ext uri="{96DAC541-7B7A-43D3-8B79-37D633B846F1}">
                <asvg:svgBlip xmlns:asvg="http://schemas.microsoft.com/office/drawing/2016/SVG/main" r:embed="rId2"/>
              </a:ext>
            </a:extLst>
          </a:blip>
          <a:srcRect l="39434" t="20278" b="22673"/>
          <a:stretch/>
        </p:blipFill>
        <p:spPr>
          <a:xfrm>
            <a:off x="-4696" y="-1"/>
            <a:ext cx="4896735" cy="4385949"/>
          </a:xfrm>
          <a:prstGeom prst="rect">
            <a:avLst/>
          </a:prstGeom>
        </p:spPr>
      </p:pic>
    </p:spTree>
    <p:extLst>
      <p:ext uri="{BB962C8B-B14F-4D97-AF65-F5344CB8AC3E}">
        <p14:creationId xmlns:p14="http://schemas.microsoft.com/office/powerpoint/2010/main" val="3061950496"/>
      </p:ext>
    </p:extLst>
  </p:cSld>
  <p:clrMapOvr>
    <a:masterClrMapping/>
  </p:clrMapOvr>
  <p:hf sldNum="0" hdr="0" ftr="0"/>
</p:sldLayout>
</file>

<file path=ppt/slideLayouts/slideLayout6.xml><?xml version="1.0" encoding="utf-8"?>
<p:sldLayout xmlns:a="http://schemas.openxmlformats.org/drawingml/2006/main" xmlns:r="http://schemas.openxmlformats.org/officeDocument/2006/relationships" xmlns:p="http://schemas.openxmlformats.org/presentationml/2006/main" type="secHead" preserve="1">
  <p:cSld name="Introduction">
    <p:bg>
      <p:bgPr>
        <a:solidFill>
          <a:schemeClr val="accent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3A3821F-4537-4AE7-8829-C2E3AE60F6E1}"/>
              </a:ext>
            </a:extLst>
          </p:cNvPr>
          <p:cNvSpPr>
            <a:spLocks noGrp="1"/>
          </p:cNvSpPr>
          <p:nvPr>
            <p:ph type="title" hasCustomPrompt="1"/>
          </p:nvPr>
        </p:nvSpPr>
        <p:spPr>
          <a:xfrm>
            <a:off x="1362075" y="1671639"/>
            <a:ext cx="5111750" cy="1204912"/>
          </a:xfrm>
        </p:spPr>
        <p:txBody>
          <a:bodyPr anchor="b">
            <a:normAutofit/>
          </a:bodyPr>
          <a:lstStyle>
            <a:lvl1pPr>
              <a:defRPr lang="en-US" sz="2800" kern="1200" spc="150" baseline="0" dirty="0">
                <a:solidFill>
                  <a:schemeClr val="tx1">
                    <a:lumMod val="75000"/>
                    <a:lumOff val="25000"/>
                  </a:schemeClr>
                </a:solidFill>
                <a:latin typeface="+mj-lt"/>
                <a:ea typeface="+mj-ea"/>
                <a:cs typeface="+mj-cs"/>
              </a:defRPr>
            </a:lvl1pPr>
          </a:lstStyle>
          <a:p>
            <a:r>
              <a:rPr lang="en-US"/>
              <a:t>CLICK TO EDIT MASTER TITLE STYLE</a:t>
            </a:r>
          </a:p>
        </p:txBody>
      </p:sp>
      <p:sp>
        <p:nvSpPr>
          <p:cNvPr id="3" name="Text Placeholder 2">
            <a:extLst>
              <a:ext uri="{FF2B5EF4-FFF2-40B4-BE49-F238E27FC236}">
                <a16:creationId xmlns:a16="http://schemas.microsoft.com/office/drawing/2014/main" id="{92FD4279-EA62-4397-878A-73F4948DB176}"/>
              </a:ext>
            </a:extLst>
          </p:cNvPr>
          <p:cNvSpPr>
            <a:spLocks noGrp="1"/>
          </p:cNvSpPr>
          <p:nvPr>
            <p:ph type="body" idx="1"/>
          </p:nvPr>
        </p:nvSpPr>
        <p:spPr>
          <a:xfrm>
            <a:off x="1362075" y="3660774"/>
            <a:ext cx="5111750" cy="1525588"/>
          </a:xfrm>
        </p:spPr>
        <p:txBody>
          <a:bodyPr>
            <a:normAutofit/>
          </a:bodyPr>
          <a:lstStyle>
            <a:lvl1pPr marL="0" indent="0">
              <a:lnSpc>
                <a:spcPct val="100000"/>
              </a:lnSpc>
              <a:buNone/>
              <a:defRPr sz="1400" spc="50" baseline="0">
                <a:solidFill>
                  <a:schemeClr val="tx1">
                    <a:lumMod val="75000"/>
                    <a:lumOff val="2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cxnSp>
        <p:nvCxnSpPr>
          <p:cNvPr id="14" name="Straight Connector 13">
            <a:extLst>
              <a:ext uri="{FF2B5EF4-FFF2-40B4-BE49-F238E27FC236}">
                <a16:creationId xmlns:a16="http://schemas.microsoft.com/office/drawing/2014/main" id="{49FBD260-5143-4B12-B9F8-33E48D548909}"/>
              </a:ext>
            </a:extLst>
          </p:cNvPr>
          <p:cNvCxnSpPr/>
          <p:nvPr/>
        </p:nvCxnSpPr>
        <p:spPr>
          <a:xfrm>
            <a:off x="9096375" y="1497012"/>
            <a:ext cx="3095625" cy="0"/>
          </a:xfrm>
          <a:prstGeom prst="line">
            <a:avLst/>
          </a:prstGeom>
          <a:ln>
            <a:solidFill>
              <a:schemeClr val="accent1">
                <a:lumMod val="75000"/>
              </a:schemeClr>
            </a:solidFill>
          </a:ln>
        </p:spPr>
        <p:style>
          <a:lnRef idx="1">
            <a:schemeClr val="accent1"/>
          </a:lnRef>
          <a:fillRef idx="0">
            <a:schemeClr val="accent1"/>
          </a:fillRef>
          <a:effectRef idx="0">
            <a:schemeClr val="accent1"/>
          </a:effectRef>
          <a:fontRef idx="minor">
            <a:schemeClr val="tx1"/>
          </a:fontRef>
        </p:style>
      </p:cxnSp>
      <p:cxnSp>
        <p:nvCxnSpPr>
          <p:cNvPr id="23" name="Straight Connector 22">
            <a:extLst>
              <a:ext uri="{FF2B5EF4-FFF2-40B4-BE49-F238E27FC236}">
                <a16:creationId xmlns:a16="http://schemas.microsoft.com/office/drawing/2014/main" id="{D87F08D6-2CA7-4A5A-BE34-07113DCA535D}"/>
              </a:ext>
            </a:extLst>
          </p:cNvPr>
          <p:cNvCxnSpPr/>
          <p:nvPr/>
        </p:nvCxnSpPr>
        <p:spPr>
          <a:xfrm flipH="1">
            <a:off x="6953250" y="-25401"/>
            <a:ext cx="3790950" cy="6902451"/>
          </a:xfrm>
          <a:prstGeom prst="line">
            <a:avLst/>
          </a:prstGeom>
          <a:ln>
            <a:solidFill>
              <a:schemeClr val="accent1">
                <a:lumMod val="75000"/>
              </a:schemeClr>
            </a:solidFill>
          </a:ln>
        </p:spPr>
        <p:style>
          <a:lnRef idx="1">
            <a:schemeClr val="accent1"/>
          </a:lnRef>
          <a:fillRef idx="0">
            <a:schemeClr val="accent1"/>
          </a:fillRef>
          <a:effectRef idx="0">
            <a:schemeClr val="accent1"/>
          </a:effectRef>
          <a:fontRef idx="minor">
            <a:schemeClr val="tx1"/>
          </a:fontRef>
        </p:style>
      </p:cxnSp>
      <p:sp>
        <p:nvSpPr>
          <p:cNvPr id="9" name="Date Placeholder 6">
            <a:extLst>
              <a:ext uri="{FF2B5EF4-FFF2-40B4-BE49-F238E27FC236}">
                <a16:creationId xmlns:a16="http://schemas.microsoft.com/office/drawing/2014/main" id="{70146B66-4F07-44BE-8AAB-48EA5170DA81}"/>
              </a:ext>
            </a:extLst>
          </p:cNvPr>
          <p:cNvSpPr>
            <a:spLocks noGrp="1"/>
          </p:cNvSpPr>
          <p:nvPr>
            <p:ph type="dt" sz="half" idx="10"/>
          </p:nvPr>
        </p:nvSpPr>
        <p:spPr>
          <a:xfrm>
            <a:off x="838200" y="6356350"/>
            <a:ext cx="2743200" cy="365125"/>
          </a:xfrm>
        </p:spPr>
        <p:txBody>
          <a:bodyPr/>
          <a:lstStyle>
            <a:lvl1pPr>
              <a:defRPr sz="900"/>
            </a:lvl1pPr>
          </a:lstStyle>
          <a:p>
            <a:r>
              <a:rPr lang="en-US"/>
              <a:t>20XX</a:t>
            </a:r>
          </a:p>
        </p:txBody>
      </p:sp>
      <p:sp>
        <p:nvSpPr>
          <p:cNvPr id="10" name="Footer Placeholder 7">
            <a:extLst>
              <a:ext uri="{FF2B5EF4-FFF2-40B4-BE49-F238E27FC236}">
                <a16:creationId xmlns:a16="http://schemas.microsoft.com/office/drawing/2014/main" id="{3A927BE5-2F4C-4EBD-9093-C4ED6E3025B1}"/>
              </a:ext>
            </a:extLst>
          </p:cNvPr>
          <p:cNvSpPr>
            <a:spLocks noGrp="1"/>
          </p:cNvSpPr>
          <p:nvPr>
            <p:ph type="ftr" sz="quarter" idx="11"/>
          </p:nvPr>
        </p:nvSpPr>
        <p:spPr>
          <a:xfrm>
            <a:off x="5224463" y="6356350"/>
            <a:ext cx="1743075" cy="365125"/>
          </a:xfrm>
        </p:spPr>
        <p:txBody>
          <a:bodyPr/>
          <a:lstStyle>
            <a:lvl1pPr>
              <a:defRPr sz="900"/>
            </a:lvl1pPr>
          </a:lstStyle>
          <a:p>
            <a:r>
              <a:rPr lang="en-US"/>
              <a:t>Pitch Deck</a:t>
            </a:r>
          </a:p>
        </p:txBody>
      </p:sp>
      <p:sp>
        <p:nvSpPr>
          <p:cNvPr id="11" name="Slide Number Placeholder 8">
            <a:extLst>
              <a:ext uri="{FF2B5EF4-FFF2-40B4-BE49-F238E27FC236}">
                <a16:creationId xmlns:a16="http://schemas.microsoft.com/office/drawing/2014/main" id="{C4C1336B-CF5E-42FF-80E8-7D33A2D64E17}"/>
              </a:ext>
            </a:extLst>
          </p:cNvPr>
          <p:cNvSpPr>
            <a:spLocks noGrp="1"/>
          </p:cNvSpPr>
          <p:nvPr>
            <p:ph type="sldNum" sz="quarter" idx="12"/>
          </p:nvPr>
        </p:nvSpPr>
        <p:spPr>
          <a:xfrm>
            <a:off x="8610600" y="6356350"/>
            <a:ext cx="2743200" cy="365125"/>
          </a:xfrm>
        </p:spPr>
        <p:txBody>
          <a:bodyPr/>
          <a:lstStyle>
            <a:lvl1pPr>
              <a:defRPr sz="900"/>
            </a:lvl1pPr>
          </a:lstStyle>
          <a:p>
            <a:fld id="{B5CEABB6-07DC-46E8-9B57-56EC44A396E5}" type="slidenum">
              <a:rPr lang="en-US" smtClean="0"/>
              <a:t>‹#›</a:t>
            </a:fld>
            <a:endParaRPr lang="en-US"/>
          </a:p>
        </p:txBody>
      </p:sp>
    </p:spTree>
    <p:extLst>
      <p:ext uri="{BB962C8B-B14F-4D97-AF65-F5344CB8AC3E}">
        <p14:creationId xmlns:p14="http://schemas.microsoft.com/office/powerpoint/2010/main" val="129327841"/>
      </p:ext>
    </p:extLst>
  </p:cSld>
  <p:clrMapOvr>
    <a:masterClrMapping/>
  </p:clrMapOvr>
  <p:hf sldNum="0" hdr="0" ftr="0"/>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Section Break">
    <p:bg>
      <p:bgPr>
        <a:solidFill>
          <a:schemeClr val="accent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15B3628-62D7-4A6D-A79F-34DE91DBA31E}"/>
              </a:ext>
            </a:extLst>
          </p:cNvPr>
          <p:cNvSpPr>
            <a:spLocks noGrp="1"/>
          </p:cNvSpPr>
          <p:nvPr>
            <p:ph type="ctrTitle" hasCustomPrompt="1"/>
          </p:nvPr>
        </p:nvSpPr>
        <p:spPr>
          <a:xfrm>
            <a:off x="6991350" y="2571235"/>
            <a:ext cx="4179570" cy="1715531"/>
          </a:xfrm>
        </p:spPr>
        <p:txBody>
          <a:bodyPr anchor="ctr">
            <a:noAutofit/>
          </a:bodyPr>
          <a:lstStyle>
            <a:lvl1pPr algn="l">
              <a:defRPr sz="3600" spc="150" baseline="0">
                <a:solidFill>
                  <a:schemeClr val="tx1">
                    <a:lumMod val="75000"/>
                    <a:lumOff val="25000"/>
                  </a:schemeClr>
                </a:solidFill>
              </a:defRPr>
            </a:lvl1pPr>
          </a:lstStyle>
          <a:p>
            <a:r>
              <a:rPr lang="en-US"/>
              <a:t>CLICK TO EDIT MASTER TITLE STYLE</a:t>
            </a:r>
          </a:p>
        </p:txBody>
      </p:sp>
      <p:pic>
        <p:nvPicPr>
          <p:cNvPr id="5" name="Graphic 4">
            <a:extLst>
              <a:ext uri="{FF2B5EF4-FFF2-40B4-BE49-F238E27FC236}">
                <a16:creationId xmlns:a16="http://schemas.microsoft.com/office/drawing/2014/main" id="{F05D2CCB-CCFC-4A8A-ADA9-C1E4D13B9681}"/>
              </a:ext>
            </a:extLst>
          </p:cNvPr>
          <p:cNvPicPr>
            <a:picLocks noChangeAspect="1"/>
          </p:cNvPicPr>
          <p:nvPr/>
        </p:nvPicPr>
        <p:blipFill>
          <a:blip>
            <a:extLst>
              <a:ext uri="{96DAC541-7B7A-43D3-8B79-37D633B846F1}">
                <asvg:svgBlip xmlns:asvg="http://schemas.microsoft.com/office/drawing/2016/SVG/main" r:embed="rId2"/>
              </a:ext>
            </a:extLst>
          </a:blip>
          <a:stretch>
            <a:fillRect/>
          </a:stretch>
        </p:blipFill>
        <p:spPr>
          <a:xfrm>
            <a:off x="0" y="828675"/>
            <a:ext cx="5876925" cy="5200650"/>
          </a:xfrm>
          <a:prstGeom prst="rect">
            <a:avLst/>
          </a:prstGeom>
        </p:spPr>
      </p:pic>
    </p:spTree>
    <p:extLst>
      <p:ext uri="{BB962C8B-B14F-4D97-AF65-F5344CB8AC3E}">
        <p14:creationId xmlns:p14="http://schemas.microsoft.com/office/powerpoint/2010/main" val="3228668804"/>
      </p:ext>
    </p:extLst>
  </p:cSld>
  <p:clrMapOvr>
    <a:masterClrMapping/>
  </p:clrMapOvr>
  <p:hf sldNum="0" hdr="0" ftr="0"/>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Quote">
    <p:spTree>
      <p:nvGrpSpPr>
        <p:cNvPr id="1" name=""/>
        <p:cNvGrpSpPr/>
        <p:nvPr/>
      </p:nvGrpSpPr>
      <p:grpSpPr>
        <a:xfrm>
          <a:off x="0" y="0"/>
          <a:ext cx="0" cy="0"/>
          <a:chOff x="0" y="0"/>
          <a:chExt cx="0" cy="0"/>
        </a:xfrm>
      </p:grpSpPr>
      <p:pic>
        <p:nvPicPr>
          <p:cNvPr id="7" name="Graphic 6">
            <a:extLst>
              <a:ext uri="{FF2B5EF4-FFF2-40B4-BE49-F238E27FC236}">
                <a16:creationId xmlns:a16="http://schemas.microsoft.com/office/drawing/2014/main" id="{AEE644D4-F9A4-4237-BD5C-4B97ABA9337E}"/>
              </a:ext>
            </a:extLst>
          </p:cNvPr>
          <p:cNvPicPr>
            <a:picLocks noChangeAspect="1"/>
          </p:cNvPicPr>
          <p:nvPr/>
        </p:nvPicPr>
        <p:blipFill>
          <a:blip>
            <a:extLst>
              <a:ext uri="{96DAC541-7B7A-43D3-8B79-37D633B846F1}">
                <asvg:svgBlip xmlns:asvg="http://schemas.microsoft.com/office/drawing/2016/SVG/main" r:embed="rId2"/>
              </a:ext>
            </a:extLst>
          </a:blip>
          <a:stretch>
            <a:fillRect/>
          </a:stretch>
        </p:blipFill>
        <p:spPr>
          <a:xfrm>
            <a:off x="0" y="0"/>
            <a:ext cx="5581650" cy="6858000"/>
          </a:xfrm>
          <a:prstGeom prst="rect">
            <a:avLst/>
          </a:prstGeom>
        </p:spPr>
      </p:pic>
      <p:sp>
        <p:nvSpPr>
          <p:cNvPr id="2" name="Title 1">
            <a:extLst>
              <a:ext uri="{FF2B5EF4-FFF2-40B4-BE49-F238E27FC236}">
                <a16:creationId xmlns:a16="http://schemas.microsoft.com/office/drawing/2014/main" id="{C2FF67A8-55FA-435D-A18C-96D63D22B53E}"/>
              </a:ext>
            </a:extLst>
          </p:cNvPr>
          <p:cNvSpPr>
            <a:spLocks noGrp="1"/>
          </p:cNvSpPr>
          <p:nvPr>
            <p:ph type="title" hasCustomPrompt="1"/>
          </p:nvPr>
        </p:nvSpPr>
        <p:spPr>
          <a:xfrm>
            <a:off x="5920169" y="1152771"/>
            <a:ext cx="5431971" cy="846301"/>
          </a:xfrm>
        </p:spPr>
        <p:txBody>
          <a:bodyPr anchor="t">
            <a:normAutofit/>
          </a:bodyPr>
          <a:lstStyle>
            <a:lvl1pPr>
              <a:defRPr lang="en-US" sz="2800" kern="1200" cap="all" spc="150" baseline="0" dirty="0">
                <a:solidFill>
                  <a:schemeClr val="tx1">
                    <a:lumMod val="75000"/>
                    <a:lumOff val="25000"/>
                  </a:schemeClr>
                </a:solidFill>
                <a:latin typeface="+mj-lt"/>
                <a:ea typeface="+mj-ea"/>
                <a:cs typeface="+mj-cs"/>
              </a:defRPr>
            </a:lvl1pPr>
          </a:lstStyle>
          <a:p>
            <a:r>
              <a:rPr lang="en-US"/>
              <a:t>CLICK TO EDIT MASTER TITLE STYLE</a:t>
            </a:r>
          </a:p>
        </p:txBody>
      </p:sp>
      <p:cxnSp>
        <p:nvCxnSpPr>
          <p:cNvPr id="9" name="Straight Connector 8">
            <a:extLst>
              <a:ext uri="{FF2B5EF4-FFF2-40B4-BE49-F238E27FC236}">
                <a16:creationId xmlns:a16="http://schemas.microsoft.com/office/drawing/2014/main" id="{BDAC7E4E-FE06-4E90-8107-6B543E5515ED}"/>
              </a:ext>
            </a:extLst>
          </p:cNvPr>
          <p:cNvCxnSpPr/>
          <p:nvPr/>
        </p:nvCxnSpPr>
        <p:spPr>
          <a:xfrm flipV="1">
            <a:off x="2209800" y="0"/>
            <a:ext cx="2438400" cy="6858000"/>
          </a:xfrm>
          <a:prstGeom prst="line">
            <a:avLst/>
          </a:prstGeom>
          <a:ln>
            <a:solidFill>
              <a:schemeClr val="accent1">
                <a:lumMod val="75000"/>
              </a:schemeClr>
            </a:solidFill>
          </a:ln>
        </p:spPr>
        <p:style>
          <a:lnRef idx="1">
            <a:schemeClr val="accent1"/>
          </a:lnRef>
          <a:fillRef idx="0">
            <a:schemeClr val="accent1"/>
          </a:fillRef>
          <a:effectRef idx="0">
            <a:schemeClr val="accent1"/>
          </a:effectRef>
          <a:fontRef idx="minor">
            <a:schemeClr val="tx1"/>
          </a:fontRef>
        </p:style>
      </p:cxnSp>
      <p:sp>
        <p:nvSpPr>
          <p:cNvPr id="11" name="Text Placeholder 15">
            <a:extLst>
              <a:ext uri="{FF2B5EF4-FFF2-40B4-BE49-F238E27FC236}">
                <a16:creationId xmlns:a16="http://schemas.microsoft.com/office/drawing/2014/main" id="{3864668D-D640-4ABF-BB9A-D60176660F07}"/>
              </a:ext>
            </a:extLst>
          </p:cNvPr>
          <p:cNvSpPr>
            <a:spLocks noGrp="1"/>
          </p:cNvSpPr>
          <p:nvPr>
            <p:ph type="body" sz="quarter" idx="13" hasCustomPrompt="1"/>
          </p:nvPr>
        </p:nvSpPr>
        <p:spPr>
          <a:xfrm>
            <a:off x="5922254" y="2469515"/>
            <a:ext cx="5433204" cy="365125"/>
          </a:xfrm>
        </p:spPr>
        <p:txBody>
          <a:bodyPr>
            <a:normAutofit/>
          </a:bodyPr>
          <a:lstStyle>
            <a:lvl1pPr marL="0" indent="0">
              <a:buNone/>
              <a:defRPr lang="en-US" sz="2000" kern="1200" cap="all" spc="150" baseline="0" dirty="0">
                <a:solidFill>
                  <a:schemeClr val="tx1">
                    <a:lumMod val="75000"/>
                    <a:lumOff val="25000"/>
                  </a:schemeClr>
                </a:solidFill>
                <a:latin typeface="+mj-lt"/>
                <a:ea typeface="+mj-ea"/>
                <a:cs typeface="+mj-cs"/>
              </a:defRPr>
            </a:lvl1pPr>
          </a:lstStyle>
          <a:p>
            <a:pPr lvl="0"/>
            <a:r>
              <a:rPr lang="en-US"/>
              <a:t>CLICK TO ADD SUBTITLE</a:t>
            </a:r>
          </a:p>
        </p:txBody>
      </p:sp>
      <p:sp>
        <p:nvSpPr>
          <p:cNvPr id="12" name="Text Placeholder 18">
            <a:extLst>
              <a:ext uri="{FF2B5EF4-FFF2-40B4-BE49-F238E27FC236}">
                <a16:creationId xmlns:a16="http://schemas.microsoft.com/office/drawing/2014/main" id="{2E289D5A-B06B-43D4-A3CA-3B06C4D49FDD}"/>
              </a:ext>
            </a:extLst>
          </p:cNvPr>
          <p:cNvSpPr>
            <a:spLocks noGrp="1"/>
          </p:cNvSpPr>
          <p:nvPr>
            <p:ph type="body" sz="quarter" idx="15" hasCustomPrompt="1"/>
          </p:nvPr>
        </p:nvSpPr>
        <p:spPr>
          <a:xfrm>
            <a:off x="5921828" y="2798940"/>
            <a:ext cx="5431971" cy="557950"/>
          </a:xfrm>
        </p:spPr>
        <p:txBody>
          <a:bodyPr>
            <a:normAutofit/>
          </a:bodyPr>
          <a:lstStyle>
            <a:lvl1pPr marL="0" indent="0">
              <a:lnSpc>
                <a:spcPct val="100000"/>
              </a:lnSpc>
              <a:buFont typeface="Arial" panose="020B0604020202020204" pitchFamily="34" charset="0"/>
              <a:buNone/>
              <a:defRPr sz="1400">
                <a:solidFill>
                  <a:schemeClr val="tx1">
                    <a:lumMod val="75000"/>
                    <a:lumOff val="25000"/>
                  </a:schemeClr>
                </a:solidFill>
              </a:defRPr>
            </a:lvl1pPr>
          </a:lstStyle>
          <a:p>
            <a:pPr lvl="0"/>
            <a:r>
              <a:rPr lang="en-US"/>
              <a:t>Click to add text</a:t>
            </a:r>
          </a:p>
        </p:txBody>
      </p:sp>
      <p:sp>
        <p:nvSpPr>
          <p:cNvPr id="13" name="Text Placeholder 15">
            <a:extLst>
              <a:ext uri="{FF2B5EF4-FFF2-40B4-BE49-F238E27FC236}">
                <a16:creationId xmlns:a16="http://schemas.microsoft.com/office/drawing/2014/main" id="{1DCC2995-DE17-436D-82AE-6E107865CB79}"/>
              </a:ext>
            </a:extLst>
          </p:cNvPr>
          <p:cNvSpPr>
            <a:spLocks noGrp="1"/>
          </p:cNvSpPr>
          <p:nvPr>
            <p:ph type="body" sz="quarter" idx="23" hasCustomPrompt="1"/>
          </p:nvPr>
        </p:nvSpPr>
        <p:spPr>
          <a:xfrm>
            <a:off x="5922254" y="3569311"/>
            <a:ext cx="5433204" cy="365125"/>
          </a:xfrm>
        </p:spPr>
        <p:txBody>
          <a:bodyPr>
            <a:normAutofit/>
          </a:bodyPr>
          <a:lstStyle>
            <a:lvl1pPr marL="0" indent="0">
              <a:buNone/>
              <a:defRPr lang="en-US" sz="2000" kern="1200" cap="all" spc="150" baseline="0" dirty="0">
                <a:solidFill>
                  <a:schemeClr val="tx1">
                    <a:lumMod val="75000"/>
                    <a:lumOff val="25000"/>
                  </a:schemeClr>
                </a:solidFill>
                <a:latin typeface="+mj-lt"/>
                <a:ea typeface="+mj-ea"/>
                <a:cs typeface="+mj-cs"/>
              </a:defRPr>
            </a:lvl1pPr>
          </a:lstStyle>
          <a:p>
            <a:pPr lvl="0"/>
            <a:r>
              <a:rPr lang="en-US"/>
              <a:t>CLICK TO ADD SUBTITLE</a:t>
            </a:r>
          </a:p>
        </p:txBody>
      </p:sp>
      <p:sp>
        <p:nvSpPr>
          <p:cNvPr id="14" name="Text Placeholder 18">
            <a:extLst>
              <a:ext uri="{FF2B5EF4-FFF2-40B4-BE49-F238E27FC236}">
                <a16:creationId xmlns:a16="http://schemas.microsoft.com/office/drawing/2014/main" id="{C7E70A65-1FB1-4F42-854B-8213ED73F792}"/>
              </a:ext>
            </a:extLst>
          </p:cNvPr>
          <p:cNvSpPr>
            <a:spLocks noGrp="1"/>
          </p:cNvSpPr>
          <p:nvPr>
            <p:ph type="body" sz="quarter" idx="24" hasCustomPrompt="1"/>
          </p:nvPr>
        </p:nvSpPr>
        <p:spPr>
          <a:xfrm>
            <a:off x="5921828" y="3898736"/>
            <a:ext cx="5431971" cy="557950"/>
          </a:xfrm>
        </p:spPr>
        <p:txBody>
          <a:bodyPr>
            <a:normAutofit/>
          </a:bodyPr>
          <a:lstStyle>
            <a:lvl1pPr marL="0" indent="0">
              <a:lnSpc>
                <a:spcPct val="100000"/>
              </a:lnSpc>
              <a:buFont typeface="Arial" panose="020B0604020202020204" pitchFamily="34" charset="0"/>
              <a:buNone/>
              <a:defRPr sz="1400">
                <a:solidFill>
                  <a:schemeClr val="tx1">
                    <a:lumMod val="75000"/>
                    <a:lumOff val="25000"/>
                  </a:schemeClr>
                </a:solidFill>
              </a:defRPr>
            </a:lvl1pPr>
          </a:lstStyle>
          <a:p>
            <a:pPr lvl="0"/>
            <a:r>
              <a:rPr lang="en-US"/>
              <a:t>Click to add text</a:t>
            </a:r>
          </a:p>
        </p:txBody>
      </p:sp>
      <p:sp>
        <p:nvSpPr>
          <p:cNvPr id="15" name="Text Placeholder 15">
            <a:extLst>
              <a:ext uri="{FF2B5EF4-FFF2-40B4-BE49-F238E27FC236}">
                <a16:creationId xmlns:a16="http://schemas.microsoft.com/office/drawing/2014/main" id="{45657994-DC61-4DEB-BB2B-65DFCA997AF1}"/>
              </a:ext>
            </a:extLst>
          </p:cNvPr>
          <p:cNvSpPr>
            <a:spLocks noGrp="1"/>
          </p:cNvSpPr>
          <p:nvPr>
            <p:ph type="body" sz="quarter" idx="25" hasCustomPrompt="1"/>
          </p:nvPr>
        </p:nvSpPr>
        <p:spPr>
          <a:xfrm>
            <a:off x="5922254" y="4669107"/>
            <a:ext cx="5433204" cy="365125"/>
          </a:xfrm>
        </p:spPr>
        <p:txBody>
          <a:bodyPr>
            <a:normAutofit/>
          </a:bodyPr>
          <a:lstStyle>
            <a:lvl1pPr marL="0" indent="0">
              <a:buNone/>
              <a:defRPr lang="en-US" sz="2000" kern="1200" cap="all" spc="150" baseline="0" dirty="0">
                <a:solidFill>
                  <a:schemeClr val="tx1">
                    <a:lumMod val="75000"/>
                    <a:lumOff val="25000"/>
                  </a:schemeClr>
                </a:solidFill>
                <a:latin typeface="+mj-lt"/>
                <a:ea typeface="+mj-ea"/>
                <a:cs typeface="+mj-cs"/>
              </a:defRPr>
            </a:lvl1pPr>
          </a:lstStyle>
          <a:p>
            <a:pPr lvl="0"/>
            <a:r>
              <a:rPr lang="en-US"/>
              <a:t>CLICK TO ADD SUBTITLE</a:t>
            </a:r>
          </a:p>
        </p:txBody>
      </p:sp>
      <p:sp>
        <p:nvSpPr>
          <p:cNvPr id="16" name="Text Placeholder 18">
            <a:extLst>
              <a:ext uri="{FF2B5EF4-FFF2-40B4-BE49-F238E27FC236}">
                <a16:creationId xmlns:a16="http://schemas.microsoft.com/office/drawing/2014/main" id="{18397EE2-60CD-47FD-AF8F-83A5324D9D18}"/>
              </a:ext>
            </a:extLst>
          </p:cNvPr>
          <p:cNvSpPr>
            <a:spLocks noGrp="1"/>
          </p:cNvSpPr>
          <p:nvPr>
            <p:ph type="body" sz="quarter" idx="26" hasCustomPrompt="1"/>
          </p:nvPr>
        </p:nvSpPr>
        <p:spPr>
          <a:xfrm>
            <a:off x="5921828" y="4998532"/>
            <a:ext cx="5431971" cy="557950"/>
          </a:xfrm>
        </p:spPr>
        <p:txBody>
          <a:bodyPr>
            <a:normAutofit/>
          </a:bodyPr>
          <a:lstStyle>
            <a:lvl1pPr marL="0" indent="0">
              <a:lnSpc>
                <a:spcPct val="100000"/>
              </a:lnSpc>
              <a:buFont typeface="Arial" panose="020B0604020202020204" pitchFamily="34" charset="0"/>
              <a:buNone/>
              <a:defRPr sz="1400">
                <a:solidFill>
                  <a:schemeClr val="tx1">
                    <a:lumMod val="75000"/>
                    <a:lumOff val="25000"/>
                  </a:schemeClr>
                </a:solidFill>
              </a:defRPr>
            </a:lvl1pPr>
          </a:lstStyle>
          <a:p>
            <a:pPr lvl="0"/>
            <a:r>
              <a:rPr lang="en-US"/>
              <a:t>Click to add text</a:t>
            </a:r>
          </a:p>
        </p:txBody>
      </p:sp>
      <p:sp>
        <p:nvSpPr>
          <p:cNvPr id="17" name="Date Placeholder 2">
            <a:extLst>
              <a:ext uri="{FF2B5EF4-FFF2-40B4-BE49-F238E27FC236}">
                <a16:creationId xmlns:a16="http://schemas.microsoft.com/office/drawing/2014/main" id="{1E25EFF1-65C7-4F93-8740-46885C6BEA57}"/>
              </a:ext>
            </a:extLst>
          </p:cNvPr>
          <p:cNvSpPr>
            <a:spLocks noGrp="1"/>
          </p:cNvSpPr>
          <p:nvPr>
            <p:ph type="dt" sz="half" idx="20"/>
          </p:nvPr>
        </p:nvSpPr>
        <p:spPr>
          <a:xfrm>
            <a:off x="5919680" y="6356350"/>
            <a:ext cx="947516" cy="365125"/>
          </a:xfrm>
        </p:spPr>
        <p:txBody>
          <a:bodyPr/>
          <a:lstStyle>
            <a:lvl1pPr>
              <a:defRPr sz="900"/>
            </a:lvl1pPr>
          </a:lstStyle>
          <a:p>
            <a:r>
              <a:rPr lang="en-US"/>
              <a:t>20XX</a:t>
            </a:r>
          </a:p>
        </p:txBody>
      </p:sp>
      <p:sp>
        <p:nvSpPr>
          <p:cNvPr id="18" name="Footer Placeholder 3">
            <a:extLst>
              <a:ext uri="{FF2B5EF4-FFF2-40B4-BE49-F238E27FC236}">
                <a16:creationId xmlns:a16="http://schemas.microsoft.com/office/drawing/2014/main" id="{C16D80BF-B599-4FC0-ABD5-98777872FE5F}"/>
              </a:ext>
            </a:extLst>
          </p:cNvPr>
          <p:cNvSpPr>
            <a:spLocks noGrp="1"/>
          </p:cNvSpPr>
          <p:nvPr>
            <p:ph type="ftr" sz="quarter" idx="21"/>
          </p:nvPr>
        </p:nvSpPr>
        <p:spPr>
          <a:xfrm>
            <a:off x="7161955" y="6356350"/>
            <a:ext cx="3243942" cy="365125"/>
          </a:xfrm>
        </p:spPr>
        <p:txBody>
          <a:bodyPr/>
          <a:lstStyle>
            <a:lvl1pPr>
              <a:defRPr sz="900"/>
            </a:lvl1pPr>
          </a:lstStyle>
          <a:p>
            <a:r>
              <a:rPr lang="en-US"/>
              <a:t>Pitch Deck</a:t>
            </a:r>
          </a:p>
        </p:txBody>
      </p:sp>
      <p:sp>
        <p:nvSpPr>
          <p:cNvPr id="19" name="Slide Number Placeholder 4">
            <a:extLst>
              <a:ext uri="{FF2B5EF4-FFF2-40B4-BE49-F238E27FC236}">
                <a16:creationId xmlns:a16="http://schemas.microsoft.com/office/drawing/2014/main" id="{F64421B1-FF90-4939-90BD-8206DE5036D0}"/>
              </a:ext>
            </a:extLst>
          </p:cNvPr>
          <p:cNvSpPr>
            <a:spLocks noGrp="1"/>
          </p:cNvSpPr>
          <p:nvPr>
            <p:ph type="sldNum" sz="quarter" idx="22"/>
          </p:nvPr>
        </p:nvSpPr>
        <p:spPr>
          <a:xfrm>
            <a:off x="10700656" y="6356350"/>
            <a:ext cx="653143" cy="365125"/>
          </a:xfrm>
        </p:spPr>
        <p:txBody>
          <a:bodyPr/>
          <a:lstStyle>
            <a:lvl1pPr>
              <a:defRPr sz="900"/>
            </a:lvl1pPr>
          </a:lstStyle>
          <a:p>
            <a:fld id="{B5CEABB6-07DC-46E8-9B57-56EC44A396E5}" type="slidenum">
              <a:rPr lang="en-US" smtClean="0"/>
              <a:pPr/>
              <a:t>‹#›</a:t>
            </a:fld>
            <a:endParaRPr lang="en-US"/>
          </a:p>
        </p:txBody>
      </p:sp>
    </p:spTree>
    <p:extLst>
      <p:ext uri="{BB962C8B-B14F-4D97-AF65-F5344CB8AC3E}">
        <p14:creationId xmlns:p14="http://schemas.microsoft.com/office/powerpoint/2010/main" val="264798778"/>
      </p:ext>
    </p:extLst>
  </p:cSld>
  <p:clrMapOvr>
    <a:masterClrMapping/>
  </p:clrMapOvr>
  <p:hf sldNum="0" hdr="0" ftr="0"/>
</p:sldLayout>
</file>

<file path=ppt/slideLayouts/slideLayout9.xml><?xml version="1.0" encoding="utf-8"?>
<p:sldLayout xmlns:a="http://schemas.openxmlformats.org/drawingml/2006/main" xmlns:r="http://schemas.openxmlformats.org/officeDocument/2006/relationships" xmlns:p="http://schemas.openxmlformats.org/presentationml/2006/main" preserve="1">
  <p:cSld name="Three Content">
    <p:bg>
      <p:bgRef idx="1001">
        <a:schemeClr val="bg1"/>
      </p:bgRef>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1CF3B5C-31C4-46BA-9FAD-72DF917A84DA}"/>
              </a:ext>
            </a:extLst>
          </p:cNvPr>
          <p:cNvSpPr>
            <a:spLocks noGrp="1"/>
          </p:cNvSpPr>
          <p:nvPr>
            <p:ph type="title" hasCustomPrompt="1"/>
          </p:nvPr>
        </p:nvSpPr>
        <p:spPr>
          <a:xfrm>
            <a:off x="1885156" y="892177"/>
            <a:ext cx="8421688" cy="1325563"/>
          </a:xfrm>
        </p:spPr>
        <p:txBody>
          <a:bodyPr>
            <a:normAutofit/>
          </a:bodyPr>
          <a:lstStyle>
            <a:lvl1pPr algn="ctr">
              <a:defRPr lang="en-US" sz="2800" kern="1200" cap="all" spc="150" baseline="0" dirty="0">
                <a:solidFill>
                  <a:schemeClr val="tx1">
                    <a:lumMod val="75000"/>
                    <a:lumOff val="25000"/>
                  </a:schemeClr>
                </a:solidFill>
                <a:latin typeface="+mj-lt"/>
                <a:ea typeface="+mj-ea"/>
                <a:cs typeface="+mj-cs"/>
              </a:defRPr>
            </a:lvl1pPr>
          </a:lstStyle>
          <a:p>
            <a:r>
              <a:rPr lang="en-US"/>
              <a:t>CLICK TO EDIT MASTER TITLE STYLE</a:t>
            </a:r>
          </a:p>
        </p:txBody>
      </p:sp>
      <p:sp>
        <p:nvSpPr>
          <p:cNvPr id="3" name="Text Placeholder 2">
            <a:extLst>
              <a:ext uri="{FF2B5EF4-FFF2-40B4-BE49-F238E27FC236}">
                <a16:creationId xmlns:a16="http://schemas.microsoft.com/office/drawing/2014/main" id="{B659CD1F-9DFB-4048-9B9B-2BD7D4EC6400}"/>
              </a:ext>
            </a:extLst>
          </p:cNvPr>
          <p:cNvSpPr>
            <a:spLocks noGrp="1"/>
          </p:cNvSpPr>
          <p:nvPr>
            <p:ph type="body" idx="1" hasCustomPrompt="1"/>
          </p:nvPr>
        </p:nvSpPr>
        <p:spPr>
          <a:xfrm>
            <a:off x="1243104" y="2776936"/>
            <a:ext cx="2882475" cy="823912"/>
          </a:xfrm>
        </p:spPr>
        <p:txBody>
          <a:bodyPr anchor="b">
            <a:noAutofit/>
          </a:bodyPr>
          <a:lstStyle>
            <a:lvl1pPr marL="0" indent="0">
              <a:buNone/>
              <a:defRPr lang="en-US" sz="2000" kern="1200" cap="all" spc="150" baseline="0" dirty="0" smtClean="0">
                <a:solidFill>
                  <a:schemeClr val="tx1">
                    <a:lumMod val="75000"/>
                    <a:lumOff val="25000"/>
                  </a:schemeClr>
                </a:solidFill>
                <a:latin typeface="+mj-lt"/>
                <a:ea typeface="+mj-ea"/>
                <a:cs typeface="+mj-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a:t>
            </a:r>
          </a:p>
        </p:txBody>
      </p:sp>
      <p:sp>
        <p:nvSpPr>
          <p:cNvPr id="4" name="Content Placeholder 3">
            <a:extLst>
              <a:ext uri="{FF2B5EF4-FFF2-40B4-BE49-F238E27FC236}">
                <a16:creationId xmlns:a16="http://schemas.microsoft.com/office/drawing/2014/main" id="{AC9B20CF-6B91-4562-B799-0ABDAEBC0D2A}"/>
              </a:ext>
            </a:extLst>
          </p:cNvPr>
          <p:cNvSpPr>
            <a:spLocks noGrp="1"/>
          </p:cNvSpPr>
          <p:nvPr>
            <p:ph sz="half" idx="2"/>
          </p:nvPr>
        </p:nvSpPr>
        <p:spPr>
          <a:xfrm>
            <a:off x="1243104" y="3834606"/>
            <a:ext cx="2882475" cy="1997867"/>
          </a:xfrm>
        </p:spPr>
        <p:txBody>
          <a:bodyPr>
            <a:normAutofit/>
          </a:bodyPr>
          <a:lstStyle>
            <a:lvl1pPr marL="0" indent="0">
              <a:lnSpc>
                <a:spcPct val="100000"/>
              </a:lnSpc>
              <a:buNone/>
              <a:defRPr sz="1400" spc="50" baseline="0">
                <a:solidFill>
                  <a:schemeClr val="tx1">
                    <a:lumMod val="75000"/>
                    <a:lumOff val="25000"/>
                  </a:schemeClr>
                </a:solidFill>
              </a:defRPr>
            </a:lvl1pPr>
            <a:lvl2pPr marL="457200" indent="0">
              <a:lnSpc>
                <a:spcPct val="100000"/>
              </a:lnSpc>
              <a:buNone/>
              <a:defRPr sz="1400" spc="50" baseline="0">
                <a:solidFill>
                  <a:schemeClr val="tx1">
                    <a:lumMod val="75000"/>
                    <a:lumOff val="25000"/>
                  </a:schemeClr>
                </a:solidFill>
              </a:defRPr>
            </a:lvl2pPr>
            <a:lvl3pPr marL="914400" indent="0">
              <a:lnSpc>
                <a:spcPct val="100000"/>
              </a:lnSpc>
              <a:buNone/>
              <a:defRPr sz="1400" spc="50" baseline="0">
                <a:solidFill>
                  <a:schemeClr val="tx1">
                    <a:lumMod val="75000"/>
                    <a:lumOff val="25000"/>
                  </a:schemeClr>
                </a:solidFill>
              </a:defRPr>
            </a:lvl3pPr>
            <a:lvl4pPr marL="1371600" indent="0">
              <a:lnSpc>
                <a:spcPct val="100000"/>
              </a:lnSpc>
              <a:buNone/>
              <a:defRPr sz="1400" spc="50" baseline="0">
                <a:solidFill>
                  <a:schemeClr val="tx1">
                    <a:lumMod val="75000"/>
                    <a:lumOff val="25000"/>
                  </a:schemeClr>
                </a:solidFill>
              </a:defRPr>
            </a:lvl4pPr>
            <a:lvl5pPr marL="1828800" indent="0">
              <a:lnSpc>
                <a:spcPct val="100000"/>
              </a:lnSpc>
              <a:buNone/>
              <a:defRPr sz="1400" spc="50" baseline="0">
                <a:solidFill>
                  <a:schemeClr val="tx1">
                    <a:lumMod val="75000"/>
                    <a:lumOff val="25000"/>
                  </a:schemeClr>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B374FC39-67F6-42EA-BCD1-F69AE2F0F22D}"/>
              </a:ext>
            </a:extLst>
          </p:cNvPr>
          <p:cNvSpPr>
            <a:spLocks noGrp="1"/>
          </p:cNvSpPr>
          <p:nvPr>
            <p:ph type="body" sz="quarter" idx="3" hasCustomPrompt="1"/>
          </p:nvPr>
        </p:nvSpPr>
        <p:spPr>
          <a:xfrm>
            <a:off x="4647665" y="2776936"/>
            <a:ext cx="2896671" cy="823912"/>
          </a:xfrm>
        </p:spPr>
        <p:txBody>
          <a:bodyPr anchor="b">
            <a:noAutofit/>
          </a:bodyPr>
          <a:lstStyle>
            <a:lvl1pPr marL="0" indent="0">
              <a:buNone/>
              <a:defRPr lang="en-US" sz="2000" kern="1200" cap="all" spc="150" baseline="0" dirty="0" smtClean="0">
                <a:solidFill>
                  <a:schemeClr val="tx1">
                    <a:lumMod val="75000"/>
                    <a:lumOff val="25000"/>
                  </a:schemeClr>
                </a:solidFill>
                <a:latin typeface="+mj-lt"/>
                <a:ea typeface="+mj-ea"/>
                <a:cs typeface="+mj-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marL="0" lvl="0" indent="0" algn="l" defTabSz="914400" rtl="0" eaLnBrk="1" latinLnBrk="0" hangingPunct="1">
              <a:lnSpc>
                <a:spcPct val="90000"/>
              </a:lnSpc>
              <a:spcBef>
                <a:spcPts val="1000"/>
              </a:spcBef>
              <a:buFont typeface="Arial" panose="020B0604020202020204" pitchFamily="34" charset="0"/>
              <a:buNone/>
            </a:pPr>
            <a:r>
              <a:rPr lang="en-US"/>
              <a:t>CLICK TO EDIT MASTER TEXT</a:t>
            </a:r>
          </a:p>
        </p:txBody>
      </p:sp>
      <p:sp>
        <p:nvSpPr>
          <p:cNvPr id="6" name="Content Placeholder 5">
            <a:extLst>
              <a:ext uri="{FF2B5EF4-FFF2-40B4-BE49-F238E27FC236}">
                <a16:creationId xmlns:a16="http://schemas.microsoft.com/office/drawing/2014/main" id="{B36EE64B-44BF-4634-97BC-5ED74C6DF280}"/>
              </a:ext>
            </a:extLst>
          </p:cNvPr>
          <p:cNvSpPr>
            <a:spLocks noGrp="1"/>
          </p:cNvSpPr>
          <p:nvPr>
            <p:ph sz="quarter" idx="4"/>
          </p:nvPr>
        </p:nvSpPr>
        <p:spPr>
          <a:xfrm>
            <a:off x="4647665" y="3834606"/>
            <a:ext cx="2896671" cy="1997867"/>
          </a:xfrm>
        </p:spPr>
        <p:txBody>
          <a:bodyPr>
            <a:normAutofit/>
          </a:bodyPr>
          <a:lstStyle>
            <a:lvl1pPr marL="0" indent="0">
              <a:lnSpc>
                <a:spcPct val="100000"/>
              </a:lnSpc>
              <a:buNone/>
              <a:defRPr sz="1400" spc="50" baseline="0">
                <a:solidFill>
                  <a:schemeClr val="tx1">
                    <a:lumMod val="75000"/>
                    <a:lumOff val="25000"/>
                  </a:schemeClr>
                </a:solidFill>
              </a:defRPr>
            </a:lvl1pPr>
            <a:lvl2pPr marL="457200" indent="0">
              <a:lnSpc>
                <a:spcPct val="100000"/>
              </a:lnSpc>
              <a:buNone/>
              <a:defRPr sz="1400" spc="50" baseline="0">
                <a:solidFill>
                  <a:schemeClr val="tx1">
                    <a:lumMod val="75000"/>
                    <a:lumOff val="25000"/>
                  </a:schemeClr>
                </a:solidFill>
              </a:defRPr>
            </a:lvl2pPr>
            <a:lvl3pPr marL="914400" indent="0">
              <a:lnSpc>
                <a:spcPct val="100000"/>
              </a:lnSpc>
              <a:buNone/>
              <a:defRPr sz="1400" spc="50" baseline="0">
                <a:solidFill>
                  <a:schemeClr val="tx1">
                    <a:lumMod val="75000"/>
                    <a:lumOff val="25000"/>
                  </a:schemeClr>
                </a:solidFill>
              </a:defRPr>
            </a:lvl3pPr>
            <a:lvl4pPr marL="1371600" indent="0">
              <a:lnSpc>
                <a:spcPct val="100000"/>
              </a:lnSpc>
              <a:buNone/>
              <a:defRPr sz="1400" spc="50" baseline="0">
                <a:solidFill>
                  <a:schemeClr val="tx1">
                    <a:lumMod val="75000"/>
                    <a:lumOff val="25000"/>
                  </a:schemeClr>
                </a:solidFill>
              </a:defRPr>
            </a:lvl4pPr>
            <a:lvl5pPr marL="1828800" indent="0">
              <a:lnSpc>
                <a:spcPct val="100000"/>
              </a:lnSpc>
              <a:buNone/>
              <a:defRPr sz="1400" spc="50" baseline="0">
                <a:solidFill>
                  <a:schemeClr val="tx1">
                    <a:lumMod val="75000"/>
                    <a:lumOff val="25000"/>
                  </a:schemeClr>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21" name="Text Placeholder 2">
            <a:extLst>
              <a:ext uri="{FF2B5EF4-FFF2-40B4-BE49-F238E27FC236}">
                <a16:creationId xmlns:a16="http://schemas.microsoft.com/office/drawing/2014/main" id="{1F60A771-8BBC-4565-AB09-402DA7CB2780}"/>
              </a:ext>
            </a:extLst>
          </p:cNvPr>
          <p:cNvSpPr>
            <a:spLocks noGrp="1"/>
          </p:cNvSpPr>
          <p:nvPr>
            <p:ph type="body" idx="13" hasCustomPrompt="1"/>
          </p:nvPr>
        </p:nvSpPr>
        <p:spPr>
          <a:xfrm>
            <a:off x="8066421" y="2776936"/>
            <a:ext cx="2882475" cy="823912"/>
          </a:xfrm>
        </p:spPr>
        <p:txBody>
          <a:bodyPr anchor="b">
            <a:noAutofit/>
          </a:bodyPr>
          <a:lstStyle>
            <a:lvl1pPr marL="0" indent="0">
              <a:buNone/>
              <a:defRPr lang="en-US" sz="2000" kern="1200" cap="all" spc="150" baseline="0" dirty="0" smtClean="0">
                <a:solidFill>
                  <a:schemeClr val="tx1">
                    <a:lumMod val="75000"/>
                    <a:lumOff val="25000"/>
                  </a:schemeClr>
                </a:solidFill>
                <a:latin typeface="+mj-lt"/>
                <a:ea typeface="+mj-ea"/>
                <a:cs typeface="+mj-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a:t>
            </a:r>
          </a:p>
        </p:txBody>
      </p:sp>
      <p:sp>
        <p:nvSpPr>
          <p:cNvPr id="22" name="Content Placeholder 3">
            <a:extLst>
              <a:ext uri="{FF2B5EF4-FFF2-40B4-BE49-F238E27FC236}">
                <a16:creationId xmlns:a16="http://schemas.microsoft.com/office/drawing/2014/main" id="{C464A9BD-B815-4632-8F54-6EB70E48BAFF}"/>
              </a:ext>
            </a:extLst>
          </p:cNvPr>
          <p:cNvSpPr>
            <a:spLocks noGrp="1"/>
          </p:cNvSpPr>
          <p:nvPr>
            <p:ph sz="half" idx="14"/>
          </p:nvPr>
        </p:nvSpPr>
        <p:spPr>
          <a:xfrm>
            <a:off x="8066421" y="3834606"/>
            <a:ext cx="2882475" cy="1997867"/>
          </a:xfrm>
        </p:spPr>
        <p:txBody>
          <a:bodyPr>
            <a:normAutofit/>
          </a:bodyPr>
          <a:lstStyle>
            <a:lvl1pPr marL="0" indent="0">
              <a:lnSpc>
                <a:spcPct val="100000"/>
              </a:lnSpc>
              <a:buNone/>
              <a:defRPr sz="1400" spc="50" baseline="0">
                <a:solidFill>
                  <a:schemeClr val="tx1">
                    <a:lumMod val="75000"/>
                    <a:lumOff val="25000"/>
                  </a:schemeClr>
                </a:solidFill>
              </a:defRPr>
            </a:lvl1pPr>
            <a:lvl2pPr marL="457200" indent="0">
              <a:lnSpc>
                <a:spcPct val="100000"/>
              </a:lnSpc>
              <a:buNone/>
              <a:defRPr sz="1400" spc="50" baseline="0">
                <a:solidFill>
                  <a:schemeClr val="tx1">
                    <a:lumMod val="75000"/>
                    <a:lumOff val="25000"/>
                  </a:schemeClr>
                </a:solidFill>
              </a:defRPr>
            </a:lvl2pPr>
            <a:lvl3pPr marL="914400" indent="0">
              <a:lnSpc>
                <a:spcPct val="100000"/>
              </a:lnSpc>
              <a:buNone/>
              <a:defRPr sz="1400" spc="50" baseline="0">
                <a:solidFill>
                  <a:schemeClr val="tx1">
                    <a:lumMod val="75000"/>
                    <a:lumOff val="25000"/>
                  </a:schemeClr>
                </a:solidFill>
              </a:defRPr>
            </a:lvl3pPr>
            <a:lvl4pPr marL="1371600" indent="0">
              <a:lnSpc>
                <a:spcPct val="100000"/>
              </a:lnSpc>
              <a:buNone/>
              <a:defRPr sz="1400" spc="50" baseline="0">
                <a:solidFill>
                  <a:schemeClr val="tx1">
                    <a:lumMod val="75000"/>
                    <a:lumOff val="25000"/>
                  </a:schemeClr>
                </a:solidFill>
              </a:defRPr>
            </a:lvl4pPr>
            <a:lvl5pPr marL="1828800" indent="0">
              <a:lnSpc>
                <a:spcPct val="100000"/>
              </a:lnSpc>
              <a:buNone/>
              <a:defRPr sz="1400" spc="50" baseline="0">
                <a:solidFill>
                  <a:schemeClr val="tx1">
                    <a:lumMod val="75000"/>
                    <a:lumOff val="25000"/>
                  </a:schemeClr>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F255C16C-AA88-4BBF-8040-11ECFED618E0}"/>
              </a:ext>
            </a:extLst>
          </p:cNvPr>
          <p:cNvSpPr>
            <a:spLocks noGrp="1"/>
          </p:cNvSpPr>
          <p:nvPr>
            <p:ph type="dt" sz="half" idx="10"/>
          </p:nvPr>
        </p:nvSpPr>
        <p:spPr/>
        <p:txBody>
          <a:bodyPr/>
          <a:lstStyle>
            <a:lvl1pPr>
              <a:defRPr sz="900"/>
            </a:lvl1pPr>
          </a:lstStyle>
          <a:p>
            <a:r>
              <a:rPr lang="en-US"/>
              <a:t>20XX</a:t>
            </a:r>
          </a:p>
        </p:txBody>
      </p:sp>
      <p:sp>
        <p:nvSpPr>
          <p:cNvPr id="8" name="Footer Placeholder 7">
            <a:extLst>
              <a:ext uri="{FF2B5EF4-FFF2-40B4-BE49-F238E27FC236}">
                <a16:creationId xmlns:a16="http://schemas.microsoft.com/office/drawing/2014/main" id="{CBE560E3-F935-488F-8F0E-191D7B6B54B8}"/>
              </a:ext>
            </a:extLst>
          </p:cNvPr>
          <p:cNvSpPr>
            <a:spLocks noGrp="1"/>
          </p:cNvSpPr>
          <p:nvPr>
            <p:ph type="ftr" sz="quarter" idx="11"/>
          </p:nvPr>
        </p:nvSpPr>
        <p:spPr/>
        <p:txBody>
          <a:bodyPr/>
          <a:lstStyle>
            <a:lvl1pPr>
              <a:defRPr sz="900"/>
            </a:lvl1pPr>
          </a:lstStyle>
          <a:p>
            <a:r>
              <a:rPr lang="en-US"/>
              <a:t>Pitch Deck</a:t>
            </a:r>
          </a:p>
        </p:txBody>
      </p:sp>
      <p:sp>
        <p:nvSpPr>
          <p:cNvPr id="9" name="Slide Number Placeholder 8">
            <a:extLst>
              <a:ext uri="{FF2B5EF4-FFF2-40B4-BE49-F238E27FC236}">
                <a16:creationId xmlns:a16="http://schemas.microsoft.com/office/drawing/2014/main" id="{9B9CD8B2-CC23-467F-B0EE-2CC06D6308BD}"/>
              </a:ext>
            </a:extLst>
          </p:cNvPr>
          <p:cNvSpPr>
            <a:spLocks noGrp="1"/>
          </p:cNvSpPr>
          <p:nvPr>
            <p:ph type="sldNum" sz="quarter" idx="12"/>
          </p:nvPr>
        </p:nvSpPr>
        <p:spPr/>
        <p:txBody>
          <a:bodyPr/>
          <a:lstStyle>
            <a:lvl1pPr>
              <a:defRPr sz="900"/>
            </a:lvl1pPr>
          </a:lstStyle>
          <a:p>
            <a:fld id="{B5CEABB6-07DC-46E8-9B57-56EC44A396E5}" type="slidenum">
              <a:rPr lang="en-US" smtClean="0"/>
              <a:t>‹#›</a:t>
            </a:fld>
            <a:endParaRPr lang="en-US"/>
          </a:p>
        </p:txBody>
      </p:sp>
      <p:cxnSp>
        <p:nvCxnSpPr>
          <p:cNvPr id="16" name="Straight Connector 15">
            <a:extLst>
              <a:ext uri="{FF2B5EF4-FFF2-40B4-BE49-F238E27FC236}">
                <a16:creationId xmlns:a16="http://schemas.microsoft.com/office/drawing/2014/main" id="{463D7850-C2A6-43CE-BBE4-8E81A0A593BF}"/>
              </a:ext>
              <a:ext uri="{C183D7F6-B498-43B3-948B-1728B52AA6E4}">
                <adec:decorative xmlns:adec="http://schemas.microsoft.com/office/drawing/2017/decorative" val="1"/>
              </a:ext>
            </a:extLst>
          </p:cNvPr>
          <p:cNvCxnSpPr>
            <a:cxnSpLocks/>
          </p:cNvCxnSpPr>
          <p:nvPr/>
        </p:nvCxnSpPr>
        <p:spPr>
          <a:xfrm flipH="1">
            <a:off x="0" y="0"/>
            <a:ext cx="1238250" cy="3105150"/>
          </a:xfrm>
          <a:prstGeom prst="line">
            <a:avLst/>
          </a:prstGeom>
          <a:ln w="3175">
            <a:solidFill>
              <a:schemeClr val="accent1">
                <a:lumMod val="75000"/>
              </a:schemeClr>
            </a:solidFill>
          </a:ln>
        </p:spPr>
        <p:style>
          <a:lnRef idx="1">
            <a:schemeClr val="accent1"/>
          </a:lnRef>
          <a:fillRef idx="0">
            <a:schemeClr val="accent1"/>
          </a:fillRef>
          <a:effectRef idx="0">
            <a:schemeClr val="accent1"/>
          </a:effectRef>
          <a:fontRef idx="minor">
            <a:schemeClr val="tx1"/>
          </a:fontRef>
        </p:style>
      </p:cxnSp>
      <p:cxnSp>
        <p:nvCxnSpPr>
          <p:cNvPr id="20" name="Straight Connector 19">
            <a:extLst>
              <a:ext uri="{FF2B5EF4-FFF2-40B4-BE49-F238E27FC236}">
                <a16:creationId xmlns:a16="http://schemas.microsoft.com/office/drawing/2014/main" id="{EBAD3E03-2E3B-440C-9105-6F9D33006D66}"/>
              </a:ext>
              <a:ext uri="{C183D7F6-B498-43B3-948B-1728B52AA6E4}">
                <adec:decorative xmlns:adec="http://schemas.microsoft.com/office/drawing/2017/decorative" val="1"/>
              </a:ext>
            </a:extLst>
          </p:cNvPr>
          <p:cNvCxnSpPr>
            <a:cxnSpLocks/>
          </p:cNvCxnSpPr>
          <p:nvPr/>
        </p:nvCxnSpPr>
        <p:spPr>
          <a:xfrm flipH="1">
            <a:off x="0" y="0"/>
            <a:ext cx="2238376" cy="2476500"/>
          </a:xfrm>
          <a:prstGeom prst="line">
            <a:avLst/>
          </a:prstGeom>
          <a:ln>
            <a:solidFill>
              <a:schemeClr val="accent1">
                <a:lumMod val="7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4203189534"/>
      </p:ext>
    </p:extLst>
  </p:cSld>
  <p:clrMapOvr>
    <a:overrideClrMapping bg1="lt1" tx1="dk1" bg2="lt2" tx2="dk2" accent1="accent1" accent2="accent2" accent3="accent3" accent4="accent4" accent5="accent5" accent6="accent6" hlink="hlink" folHlink="folHlink"/>
  </p:clrMapOvr>
  <p:hf sldNum="0" hdr="0" ftr="0"/>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userDrawn="1">
  <p:cSld name="Market comparison">
    <p:bg>
      <p:bgPr>
        <a:solidFill>
          <a:schemeClr val="accent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1CF3B5C-31C4-46BA-9FAD-72DF917A84DA}"/>
              </a:ext>
            </a:extLst>
          </p:cNvPr>
          <p:cNvSpPr>
            <a:spLocks noGrp="1"/>
          </p:cNvSpPr>
          <p:nvPr>
            <p:ph type="title" hasCustomPrompt="1"/>
          </p:nvPr>
        </p:nvSpPr>
        <p:spPr>
          <a:xfrm>
            <a:off x="1885156" y="892177"/>
            <a:ext cx="8421688" cy="1325563"/>
          </a:xfrm>
        </p:spPr>
        <p:txBody>
          <a:bodyPr>
            <a:normAutofit/>
          </a:bodyPr>
          <a:lstStyle>
            <a:lvl1pPr algn="ctr">
              <a:defRPr lang="en-US" sz="2800" kern="1200" cap="all" spc="150" baseline="0" dirty="0">
                <a:solidFill>
                  <a:schemeClr val="tx1">
                    <a:lumMod val="75000"/>
                    <a:lumOff val="25000"/>
                  </a:schemeClr>
                </a:solidFill>
                <a:latin typeface="+mj-lt"/>
                <a:ea typeface="+mj-ea"/>
                <a:cs typeface="+mj-cs"/>
              </a:defRPr>
            </a:lvl1pPr>
          </a:lstStyle>
          <a:p>
            <a:r>
              <a:rPr lang="en-US"/>
              <a:t>CLICK TO EDIT MASTER TITLE STYLE</a:t>
            </a:r>
          </a:p>
        </p:txBody>
      </p:sp>
      <p:sp>
        <p:nvSpPr>
          <p:cNvPr id="3" name="Text Placeholder 2">
            <a:extLst>
              <a:ext uri="{FF2B5EF4-FFF2-40B4-BE49-F238E27FC236}">
                <a16:creationId xmlns:a16="http://schemas.microsoft.com/office/drawing/2014/main" id="{B659CD1F-9DFB-4048-9B9B-2BD7D4EC6400}"/>
              </a:ext>
            </a:extLst>
          </p:cNvPr>
          <p:cNvSpPr>
            <a:spLocks noGrp="1"/>
          </p:cNvSpPr>
          <p:nvPr>
            <p:ph type="body" idx="1" hasCustomPrompt="1"/>
          </p:nvPr>
        </p:nvSpPr>
        <p:spPr>
          <a:xfrm>
            <a:off x="2063855" y="3064615"/>
            <a:ext cx="1240971" cy="823912"/>
          </a:xfrm>
        </p:spPr>
        <p:txBody>
          <a:bodyPr anchor="ctr">
            <a:noAutofit/>
          </a:bodyPr>
          <a:lstStyle>
            <a:lvl1pPr marL="0" indent="0" algn="ctr">
              <a:buNone/>
              <a:defRPr lang="en-US" sz="4000" kern="1200" cap="all" spc="150" baseline="0" dirty="0" smtClean="0">
                <a:solidFill>
                  <a:schemeClr val="tx1">
                    <a:lumMod val="75000"/>
                    <a:lumOff val="25000"/>
                  </a:schemeClr>
                </a:solidFill>
                <a:latin typeface="+mj-lt"/>
                <a:ea typeface="+mj-ea"/>
                <a:cs typeface="+mj-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a:t>
            </a:r>
          </a:p>
        </p:txBody>
      </p:sp>
      <p:sp>
        <p:nvSpPr>
          <p:cNvPr id="23" name="Text Placeholder 2">
            <a:extLst>
              <a:ext uri="{FF2B5EF4-FFF2-40B4-BE49-F238E27FC236}">
                <a16:creationId xmlns:a16="http://schemas.microsoft.com/office/drawing/2014/main" id="{A066E2EA-C6EA-4A02-818E-33BD582D92E7}"/>
              </a:ext>
            </a:extLst>
          </p:cNvPr>
          <p:cNvSpPr>
            <a:spLocks noGrp="1"/>
          </p:cNvSpPr>
          <p:nvPr>
            <p:ph type="body" idx="15" hasCustomPrompt="1"/>
          </p:nvPr>
        </p:nvSpPr>
        <p:spPr>
          <a:xfrm>
            <a:off x="5475514" y="3064615"/>
            <a:ext cx="1240971" cy="823912"/>
          </a:xfrm>
        </p:spPr>
        <p:txBody>
          <a:bodyPr anchor="ctr">
            <a:noAutofit/>
          </a:bodyPr>
          <a:lstStyle>
            <a:lvl1pPr marL="0" indent="0" algn="ctr">
              <a:buNone/>
              <a:defRPr lang="en-US" sz="4000" kern="1200" cap="all" spc="150" baseline="0" dirty="0" smtClean="0">
                <a:solidFill>
                  <a:schemeClr val="tx1">
                    <a:lumMod val="75000"/>
                    <a:lumOff val="25000"/>
                  </a:schemeClr>
                </a:solidFill>
                <a:latin typeface="+mj-lt"/>
                <a:ea typeface="+mj-ea"/>
                <a:cs typeface="+mj-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a:t>
            </a:r>
          </a:p>
        </p:txBody>
      </p:sp>
      <p:sp>
        <p:nvSpPr>
          <p:cNvPr id="24" name="Text Placeholder 2">
            <a:extLst>
              <a:ext uri="{FF2B5EF4-FFF2-40B4-BE49-F238E27FC236}">
                <a16:creationId xmlns:a16="http://schemas.microsoft.com/office/drawing/2014/main" id="{97B9C3B0-3522-407C-B662-631E19ECC95F}"/>
              </a:ext>
            </a:extLst>
          </p:cNvPr>
          <p:cNvSpPr>
            <a:spLocks noGrp="1"/>
          </p:cNvSpPr>
          <p:nvPr>
            <p:ph type="body" idx="16" hasCustomPrompt="1"/>
          </p:nvPr>
        </p:nvSpPr>
        <p:spPr>
          <a:xfrm>
            <a:off x="8887174" y="3064615"/>
            <a:ext cx="1240971" cy="823912"/>
          </a:xfrm>
        </p:spPr>
        <p:txBody>
          <a:bodyPr anchor="ctr">
            <a:noAutofit/>
          </a:bodyPr>
          <a:lstStyle>
            <a:lvl1pPr marL="0" indent="0" algn="ctr">
              <a:buNone/>
              <a:defRPr lang="en-US" sz="4000" kern="1200" cap="all" spc="150" baseline="0" dirty="0" smtClean="0">
                <a:solidFill>
                  <a:schemeClr val="tx1">
                    <a:lumMod val="75000"/>
                    <a:lumOff val="25000"/>
                  </a:schemeClr>
                </a:solidFill>
                <a:latin typeface="+mj-lt"/>
                <a:ea typeface="+mj-ea"/>
                <a:cs typeface="+mj-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a:t>
            </a:r>
          </a:p>
        </p:txBody>
      </p:sp>
      <p:sp>
        <p:nvSpPr>
          <p:cNvPr id="4" name="Content Placeholder 3">
            <a:extLst>
              <a:ext uri="{FF2B5EF4-FFF2-40B4-BE49-F238E27FC236}">
                <a16:creationId xmlns:a16="http://schemas.microsoft.com/office/drawing/2014/main" id="{AC9B20CF-6B91-4562-B799-0ABDAEBC0D2A}"/>
              </a:ext>
            </a:extLst>
          </p:cNvPr>
          <p:cNvSpPr>
            <a:spLocks noGrp="1"/>
          </p:cNvSpPr>
          <p:nvPr>
            <p:ph sz="half" idx="2"/>
          </p:nvPr>
        </p:nvSpPr>
        <p:spPr>
          <a:xfrm>
            <a:off x="1129698" y="4824188"/>
            <a:ext cx="3124093" cy="462927"/>
          </a:xfrm>
        </p:spPr>
        <p:txBody>
          <a:bodyPr>
            <a:noAutofit/>
          </a:bodyPr>
          <a:lstStyle>
            <a:lvl1pPr marL="0" indent="0" algn="ctr">
              <a:lnSpc>
                <a:spcPct val="100000"/>
              </a:lnSpc>
              <a:buNone/>
              <a:defRPr sz="2000" cap="all" spc="50" baseline="0">
                <a:solidFill>
                  <a:schemeClr val="tx1">
                    <a:lumMod val="75000"/>
                    <a:lumOff val="25000"/>
                  </a:schemeClr>
                </a:solidFill>
              </a:defRPr>
            </a:lvl1pPr>
            <a:lvl2pPr marL="457200" indent="0">
              <a:lnSpc>
                <a:spcPct val="100000"/>
              </a:lnSpc>
              <a:buNone/>
              <a:defRPr sz="1400" spc="50" baseline="0">
                <a:solidFill>
                  <a:schemeClr val="bg1"/>
                </a:solidFill>
              </a:defRPr>
            </a:lvl2pPr>
            <a:lvl3pPr marL="914400" indent="0">
              <a:lnSpc>
                <a:spcPct val="100000"/>
              </a:lnSpc>
              <a:buNone/>
              <a:defRPr sz="1400" spc="50" baseline="0">
                <a:solidFill>
                  <a:schemeClr val="bg1"/>
                </a:solidFill>
              </a:defRPr>
            </a:lvl3pPr>
            <a:lvl4pPr marL="1371600" indent="0">
              <a:lnSpc>
                <a:spcPct val="100000"/>
              </a:lnSpc>
              <a:buNone/>
              <a:defRPr sz="1400" spc="50" baseline="0">
                <a:solidFill>
                  <a:schemeClr val="bg1"/>
                </a:solidFill>
              </a:defRPr>
            </a:lvl4pPr>
            <a:lvl5pPr marL="1828800" indent="0">
              <a:lnSpc>
                <a:spcPct val="100000"/>
              </a:lnSpc>
              <a:buNone/>
              <a:defRPr sz="1400" spc="50" baseline="0">
                <a:solidFill>
                  <a:schemeClr val="bg1"/>
                </a:solidFill>
              </a:defRPr>
            </a:lvl5pPr>
          </a:lstStyle>
          <a:p>
            <a:pPr lvl="0"/>
            <a:r>
              <a:rPr lang="en-US"/>
              <a:t>Click to edit Master text styles</a:t>
            </a:r>
          </a:p>
        </p:txBody>
      </p:sp>
      <p:sp>
        <p:nvSpPr>
          <p:cNvPr id="6" name="Content Placeholder 5">
            <a:extLst>
              <a:ext uri="{FF2B5EF4-FFF2-40B4-BE49-F238E27FC236}">
                <a16:creationId xmlns:a16="http://schemas.microsoft.com/office/drawing/2014/main" id="{B36EE64B-44BF-4634-97BC-5ED74C6DF280}"/>
              </a:ext>
            </a:extLst>
          </p:cNvPr>
          <p:cNvSpPr>
            <a:spLocks noGrp="1"/>
          </p:cNvSpPr>
          <p:nvPr>
            <p:ph sz="quarter" idx="4"/>
          </p:nvPr>
        </p:nvSpPr>
        <p:spPr>
          <a:xfrm>
            <a:off x="4526261" y="4824188"/>
            <a:ext cx="3139479" cy="462927"/>
          </a:xfrm>
        </p:spPr>
        <p:txBody>
          <a:bodyPr>
            <a:normAutofit/>
          </a:bodyPr>
          <a:lstStyle>
            <a:lvl1pPr marL="0" indent="0" algn="ctr">
              <a:lnSpc>
                <a:spcPct val="100000"/>
              </a:lnSpc>
              <a:buNone/>
              <a:defRPr sz="2000" cap="all" spc="50" baseline="0">
                <a:solidFill>
                  <a:schemeClr val="tx1">
                    <a:lumMod val="75000"/>
                    <a:lumOff val="25000"/>
                  </a:schemeClr>
                </a:solidFill>
              </a:defRPr>
            </a:lvl1pPr>
            <a:lvl2pPr marL="457200" indent="0">
              <a:lnSpc>
                <a:spcPct val="100000"/>
              </a:lnSpc>
              <a:buNone/>
              <a:defRPr sz="2000" cap="all" spc="50" baseline="0">
                <a:solidFill>
                  <a:schemeClr val="bg1"/>
                </a:solidFill>
              </a:defRPr>
            </a:lvl2pPr>
            <a:lvl3pPr marL="914400" indent="0">
              <a:lnSpc>
                <a:spcPct val="100000"/>
              </a:lnSpc>
              <a:buNone/>
              <a:defRPr sz="1400" spc="50" baseline="0">
                <a:solidFill>
                  <a:schemeClr val="bg1"/>
                </a:solidFill>
              </a:defRPr>
            </a:lvl3pPr>
            <a:lvl4pPr marL="1371600" indent="0">
              <a:lnSpc>
                <a:spcPct val="100000"/>
              </a:lnSpc>
              <a:buNone/>
              <a:defRPr sz="1400" spc="50" baseline="0">
                <a:solidFill>
                  <a:schemeClr val="bg1"/>
                </a:solidFill>
              </a:defRPr>
            </a:lvl4pPr>
            <a:lvl5pPr marL="1828800" indent="0">
              <a:lnSpc>
                <a:spcPct val="100000"/>
              </a:lnSpc>
              <a:buNone/>
              <a:defRPr sz="1400" spc="50" baseline="0">
                <a:solidFill>
                  <a:schemeClr val="bg1"/>
                </a:solidFill>
              </a:defRPr>
            </a:lvl5pPr>
          </a:lstStyle>
          <a:p>
            <a:pPr lvl="0"/>
            <a:r>
              <a:rPr lang="en-US"/>
              <a:t>Click to edit Master text styles</a:t>
            </a:r>
          </a:p>
        </p:txBody>
      </p:sp>
      <p:sp>
        <p:nvSpPr>
          <p:cNvPr id="22" name="Content Placeholder 3">
            <a:extLst>
              <a:ext uri="{FF2B5EF4-FFF2-40B4-BE49-F238E27FC236}">
                <a16:creationId xmlns:a16="http://schemas.microsoft.com/office/drawing/2014/main" id="{C464A9BD-B815-4632-8F54-6EB70E48BAFF}"/>
              </a:ext>
            </a:extLst>
          </p:cNvPr>
          <p:cNvSpPr>
            <a:spLocks noGrp="1"/>
          </p:cNvSpPr>
          <p:nvPr>
            <p:ph sz="half" idx="14"/>
          </p:nvPr>
        </p:nvSpPr>
        <p:spPr>
          <a:xfrm>
            <a:off x="7938210" y="4824188"/>
            <a:ext cx="3124093" cy="462927"/>
          </a:xfrm>
        </p:spPr>
        <p:txBody>
          <a:bodyPr>
            <a:noAutofit/>
          </a:bodyPr>
          <a:lstStyle>
            <a:lvl1pPr marL="0" indent="0" algn="ctr">
              <a:lnSpc>
                <a:spcPct val="100000"/>
              </a:lnSpc>
              <a:buNone/>
              <a:defRPr sz="2000" cap="all" spc="50" baseline="0">
                <a:solidFill>
                  <a:schemeClr val="tx1">
                    <a:lumMod val="75000"/>
                    <a:lumOff val="25000"/>
                  </a:schemeClr>
                </a:solidFill>
              </a:defRPr>
            </a:lvl1pPr>
            <a:lvl2pPr marL="457200" indent="0">
              <a:lnSpc>
                <a:spcPct val="100000"/>
              </a:lnSpc>
              <a:buNone/>
              <a:defRPr sz="1400" spc="50" baseline="0">
                <a:solidFill>
                  <a:schemeClr val="bg1"/>
                </a:solidFill>
              </a:defRPr>
            </a:lvl2pPr>
            <a:lvl3pPr marL="914400" indent="0">
              <a:lnSpc>
                <a:spcPct val="100000"/>
              </a:lnSpc>
              <a:buNone/>
              <a:defRPr sz="1400" spc="50" baseline="0">
                <a:solidFill>
                  <a:schemeClr val="bg1"/>
                </a:solidFill>
              </a:defRPr>
            </a:lvl3pPr>
            <a:lvl4pPr marL="1371600" indent="0">
              <a:lnSpc>
                <a:spcPct val="100000"/>
              </a:lnSpc>
              <a:buNone/>
              <a:defRPr sz="1400" spc="50" baseline="0">
                <a:solidFill>
                  <a:schemeClr val="bg1"/>
                </a:solidFill>
              </a:defRPr>
            </a:lvl4pPr>
            <a:lvl5pPr marL="1828800" indent="0">
              <a:lnSpc>
                <a:spcPct val="100000"/>
              </a:lnSpc>
              <a:buNone/>
              <a:defRPr sz="1400" spc="50" baseline="0">
                <a:solidFill>
                  <a:schemeClr val="bg1"/>
                </a:solidFill>
              </a:defRPr>
            </a:lvl5pPr>
          </a:lstStyle>
          <a:p>
            <a:pPr lvl="0"/>
            <a:r>
              <a:rPr lang="en-US"/>
              <a:t>Click to edit Master text styles</a:t>
            </a:r>
          </a:p>
        </p:txBody>
      </p:sp>
      <p:pic>
        <p:nvPicPr>
          <p:cNvPr id="11" name="Graphic 10">
            <a:extLst>
              <a:ext uri="{FF2B5EF4-FFF2-40B4-BE49-F238E27FC236}">
                <a16:creationId xmlns:a16="http://schemas.microsoft.com/office/drawing/2014/main" id="{B38B0D13-BD5F-460B-B337-F4A9342026D0}"/>
              </a:ext>
              <a:ext uri="{C183D7F6-B498-43B3-948B-1728B52AA6E4}">
                <adec:decorative xmlns:adec="http://schemas.microsoft.com/office/drawing/2017/decorative" val="1"/>
              </a:ext>
            </a:extLst>
          </p:cNvPr>
          <p:cNvPicPr>
            <a:picLocks noChangeAspect="1"/>
          </p:cNvPicPr>
          <p:nvPr userDrawn="1"/>
        </p:nvPicPr>
        <p:blipFill>
          <a:blip>
            <a:extLst>
              <a:ext uri="{96DAC541-7B7A-43D3-8B79-37D633B846F1}">
                <asvg:svgBlip xmlns:asvg="http://schemas.microsoft.com/office/drawing/2016/SVG/main" r:embed="rId2"/>
              </a:ext>
            </a:extLst>
          </a:blip>
          <a:stretch>
            <a:fillRect/>
          </a:stretch>
        </p:blipFill>
        <p:spPr>
          <a:xfrm>
            <a:off x="1465141" y="2358007"/>
            <a:ext cx="2438400" cy="2019300"/>
          </a:xfrm>
          <a:prstGeom prst="rect">
            <a:avLst/>
          </a:prstGeom>
        </p:spPr>
      </p:pic>
      <p:pic>
        <p:nvPicPr>
          <p:cNvPr id="13" name="Graphic 12">
            <a:extLst>
              <a:ext uri="{FF2B5EF4-FFF2-40B4-BE49-F238E27FC236}">
                <a16:creationId xmlns:a16="http://schemas.microsoft.com/office/drawing/2014/main" id="{BE72876B-D3DA-4462-9E24-3354D8D02A27}"/>
              </a:ext>
              <a:ext uri="{C183D7F6-B498-43B3-948B-1728B52AA6E4}">
                <adec:decorative xmlns:adec="http://schemas.microsoft.com/office/drawing/2017/decorative" val="1"/>
              </a:ext>
            </a:extLst>
          </p:cNvPr>
          <p:cNvPicPr>
            <a:picLocks noChangeAspect="1"/>
          </p:cNvPicPr>
          <p:nvPr userDrawn="1"/>
        </p:nvPicPr>
        <p:blipFill>
          <a:blip>
            <a:extLst>
              <a:ext uri="{96DAC541-7B7A-43D3-8B79-37D633B846F1}">
                <asvg:svgBlip xmlns:asvg="http://schemas.microsoft.com/office/drawing/2016/SVG/main" r:embed="rId3"/>
              </a:ext>
            </a:extLst>
          </a:blip>
          <a:stretch>
            <a:fillRect/>
          </a:stretch>
        </p:blipFill>
        <p:spPr>
          <a:xfrm>
            <a:off x="5000625" y="2531837"/>
            <a:ext cx="2190750" cy="1943100"/>
          </a:xfrm>
          <a:prstGeom prst="rect">
            <a:avLst/>
          </a:prstGeom>
        </p:spPr>
      </p:pic>
      <p:pic>
        <p:nvPicPr>
          <p:cNvPr id="15" name="Graphic 14">
            <a:extLst>
              <a:ext uri="{FF2B5EF4-FFF2-40B4-BE49-F238E27FC236}">
                <a16:creationId xmlns:a16="http://schemas.microsoft.com/office/drawing/2014/main" id="{14A539B6-6E3F-41BA-ACE2-76E8BB651636}"/>
              </a:ext>
              <a:ext uri="{C183D7F6-B498-43B3-948B-1728B52AA6E4}">
                <adec:decorative xmlns:adec="http://schemas.microsoft.com/office/drawing/2017/decorative" val="1"/>
              </a:ext>
            </a:extLst>
          </p:cNvPr>
          <p:cNvPicPr>
            <a:picLocks noChangeAspect="1"/>
          </p:cNvPicPr>
          <p:nvPr userDrawn="1"/>
        </p:nvPicPr>
        <p:blipFill>
          <a:blip>
            <a:extLst>
              <a:ext uri="{96DAC541-7B7A-43D3-8B79-37D633B846F1}">
                <asvg:svgBlip xmlns:asvg="http://schemas.microsoft.com/office/drawing/2016/SVG/main" r:embed="rId4"/>
              </a:ext>
            </a:extLst>
          </a:blip>
          <a:stretch>
            <a:fillRect/>
          </a:stretch>
        </p:blipFill>
        <p:spPr>
          <a:xfrm>
            <a:off x="8345608" y="2421056"/>
            <a:ext cx="2324100" cy="2057400"/>
          </a:xfrm>
          <a:prstGeom prst="rect">
            <a:avLst/>
          </a:prstGeom>
        </p:spPr>
      </p:pic>
      <p:sp>
        <p:nvSpPr>
          <p:cNvPr id="25" name="Content Placeholder 3">
            <a:extLst>
              <a:ext uri="{FF2B5EF4-FFF2-40B4-BE49-F238E27FC236}">
                <a16:creationId xmlns:a16="http://schemas.microsoft.com/office/drawing/2014/main" id="{82D8880F-3EAC-45C9-91F2-19A193791A18}"/>
              </a:ext>
            </a:extLst>
          </p:cNvPr>
          <p:cNvSpPr>
            <a:spLocks noGrp="1"/>
          </p:cNvSpPr>
          <p:nvPr>
            <p:ph sz="half" idx="17"/>
          </p:nvPr>
        </p:nvSpPr>
        <p:spPr>
          <a:xfrm>
            <a:off x="1129698" y="5280763"/>
            <a:ext cx="3124093" cy="462927"/>
          </a:xfrm>
        </p:spPr>
        <p:txBody>
          <a:bodyPr>
            <a:normAutofit/>
          </a:bodyPr>
          <a:lstStyle>
            <a:lvl1pPr marL="0" indent="0" algn="ctr">
              <a:lnSpc>
                <a:spcPct val="100000"/>
              </a:lnSpc>
              <a:buNone/>
              <a:defRPr sz="1400" cap="none" spc="50" baseline="0">
                <a:solidFill>
                  <a:schemeClr val="tx1">
                    <a:lumMod val="75000"/>
                    <a:lumOff val="25000"/>
                  </a:schemeClr>
                </a:solidFill>
              </a:defRPr>
            </a:lvl1pPr>
            <a:lvl2pPr marL="457200" indent="0">
              <a:lnSpc>
                <a:spcPct val="100000"/>
              </a:lnSpc>
              <a:buNone/>
              <a:defRPr sz="1400" spc="50" baseline="0">
                <a:solidFill>
                  <a:schemeClr val="bg1"/>
                </a:solidFill>
              </a:defRPr>
            </a:lvl2pPr>
            <a:lvl3pPr marL="914400" indent="0">
              <a:lnSpc>
                <a:spcPct val="100000"/>
              </a:lnSpc>
              <a:buNone/>
              <a:defRPr sz="1400" spc="50" baseline="0">
                <a:solidFill>
                  <a:schemeClr val="bg1"/>
                </a:solidFill>
              </a:defRPr>
            </a:lvl3pPr>
            <a:lvl4pPr marL="1371600" indent="0">
              <a:lnSpc>
                <a:spcPct val="100000"/>
              </a:lnSpc>
              <a:buNone/>
              <a:defRPr sz="1400" spc="50" baseline="0">
                <a:solidFill>
                  <a:schemeClr val="bg1"/>
                </a:solidFill>
              </a:defRPr>
            </a:lvl4pPr>
            <a:lvl5pPr marL="1828800" indent="0">
              <a:lnSpc>
                <a:spcPct val="100000"/>
              </a:lnSpc>
              <a:buNone/>
              <a:defRPr sz="1400" spc="50" baseline="0">
                <a:solidFill>
                  <a:schemeClr val="bg1"/>
                </a:solidFill>
              </a:defRPr>
            </a:lvl5pPr>
          </a:lstStyle>
          <a:p>
            <a:pPr lvl="0"/>
            <a:r>
              <a:rPr lang="en-US"/>
              <a:t>Click to edit Master text styles</a:t>
            </a:r>
          </a:p>
        </p:txBody>
      </p:sp>
      <p:sp>
        <p:nvSpPr>
          <p:cNvPr id="26" name="Content Placeholder 5">
            <a:extLst>
              <a:ext uri="{FF2B5EF4-FFF2-40B4-BE49-F238E27FC236}">
                <a16:creationId xmlns:a16="http://schemas.microsoft.com/office/drawing/2014/main" id="{9019518E-E850-403D-A5B5-4B53F8C4A56B}"/>
              </a:ext>
            </a:extLst>
          </p:cNvPr>
          <p:cNvSpPr>
            <a:spLocks noGrp="1"/>
          </p:cNvSpPr>
          <p:nvPr>
            <p:ph sz="quarter" idx="18"/>
          </p:nvPr>
        </p:nvSpPr>
        <p:spPr>
          <a:xfrm>
            <a:off x="4526261" y="5280763"/>
            <a:ext cx="3139479" cy="462927"/>
          </a:xfrm>
        </p:spPr>
        <p:txBody>
          <a:bodyPr>
            <a:normAutofit/>
          </a:bodyPr>
          <a:lstStyle>
            <a:lvl1pPr marL="0" indent="0" algn="ctr">
              <a:lnSpc>
                <a:spcPct val="100000"/>
              </a:lnSpc>
              <a:buNone/>
              <a:defRPr sz="1400" cap="none" spc="50" baseline="0">
                <a:solidFill>
                  <a:schemeClr val="tx1">
                    <a:lumMod val="75000"/>
                    <a:lumOff val="25000"/>
                  </a:schemeClr>
                </a:solidFill>
              </a:defRPr>
            </a:lvl1pPr>
            <a:lvl2pPr marL="457200" indent="0" algn="ctr">
              <a:lnSpc>
                <a:spcPct val="100000"/>
              </a:lnSpc>
              <a:buNone/>
              <a:defRPr sz="1400" cap="none" spc="50" baseline="0">
                <a:solidFill>
                  <a:schemeClr val="tx1">
                    <a:lumMod val="75000"/>
                    <a:lumOff val="25000"/>
                  </a:schemeClr>
                </a:solidFill>
              </a:defRPr>
            </a:lvl2pPr>
            <a:lvl3pPr marL="914400" indent="0">
              <a:lnSpc>
                <a:spcPct val="100000"/>
              </a:lnSpc>
              <a:buNone/>
              <a:defRPr sz="1400" spc="50" baseline="0">
                <a:solidFill>
                  <a:schemeClr val="bg1"/>
                </a:solidFill>
              </a:defRPr>
            </a:lvl3pPr>
            <a:lvl4pPr marL="1371600" indent="0">
              <a:lnSpc>
                <a:spcPct val="100000"/>
              </a:lnSpc>
              <a:buNone/>
              <a:defRPr sz="1400" spc="50" baseline="0">
                <a:solidFill>
                  <a:schemeClr val="bg1"/>
                </a:solidFill>
              </a:defRPr>
            </a:lvl4pPr>
            <a:lvl5pPr marL="1828800" indent="0">
              <a:lnSpc>
                <a:spcPct val="100000"/>
              </a:lnSpc>
              <a:buNone/>
              <a:defRPr sz="1400" spc="50" baseline="0">
                <a:solidFill>
                  <a:schemeClr val="bg1"/>
                </a:solidFill>
              </a:defRPr>
            </a:lvl5pPr>
          </a:lstStyle>
          <a:p>
            <a:pPr lvl="0"/>
            <a:r>
              <a:rPr lang="en-US"/>
              <a:t>Click to edit Master text styles</a:t>
            </a:r>
          </a:p>
          <a:p>
            <a:pPr lvl="1"/>
            <a:r>
              <a:rPr lang="en-US"/>
              <a:t>Second level</a:t>
            </a:r>
          </a:p>
        </p:txBody>
      </p:sp>
      <p:sp>
        <p:nvSpPr>
          <p:cNvPr id="27" name="Content Placeholder 3">
            <a:extLst>
              <a:ext uri="{FF2B5EF4-FFF2-40B4-BE49-F238E27FC236}">
                <a16:creationId xmlns:a16="http://schemas.microsoft.com/office/drawing/2014/main" id="{A8058154-45E5-403E-B714-AC85774F391F}"/>
              </a:ext>
            </a:extLst>
          </p:cNvPr>
          <p:cNvSpPr>
            <a:spLocks noGrp="1"/>
          </p:cNvSpPr>
          <p:nvPr>
            <p:ph sz="half" idx="19"/>
          </p:nvPr>
        </p:nvSpPr>
        <p:spPr>
          <a:xfrm>
            <a:off x="7938210" y="5280763"/>
            <a:ext cx="3124093" cy="462927"/>
          </a:xfrm>
        </p:spPr>
        <p:txBody>
          <a:bodyPr>
            <a:normAutofit/>
          </a:bodyPr>
          <a:lstStyle>
            <a:lvl1pPr marL="0" indent="0" algn="ctr">
              <a:lnSpc>
                <a:spcPct val="100000"/>
              </a:lnSpc>
              <a:buNone/>
              <a:defRPr sz="1400" cap="none" spc="50" baseline="0">
                <a:solidFill>
                  <a:schemeClr val="tx1">
                    <a:lumMod val="75000"/>
                    <a:lumOff val="25000"/>
                  </a:schemeClr>
                </a:solidFill>
              </a:defRPr>
            </a:lvl1pPr>
            <a:lvl2pPr marL="457200" indent="0">
              <a:lnSpc>
                <a:spcPct val="100000"/>
              </a:lnSpc>
              <a:buNone/>
              <a:defRPr sz="1400" spc="50" baseline="0">
                <a:solidFill>
                  <a:schemeClr val="bg1"/>
                </a:solidFill>
              </a:defRPr>
            </a:lvl2pPr>
            <a:lvl3pPr marL="914400" indent="0">
              <a:lnSpc>
                <a:spcPct val="100000"/>
              </a:lnSpc>
              <a:buNone/>
              <a:defRPr sz="1400" spc="50" baseline="0">
                <a:solidFill>
                  <a:schemeClr val="bg1"/>
                </a:solidFill>
              </a:defRPr>
            </a:lvl3pPr>
            <a:lvl4pPr marL="1371600" indent="0">
              <a:lnSpc>
                <a:spcPct val="100000"/>
              </a:lnSpc>
              <a:buNone/>
              <a:defRPr sz="1400" spc="50" baseline="0">
                <a:solidFill>
                  <a:schemeClr val="bg1"/>
                </a:solidFill>
              </a:defRPr>
            </a:lvl4pPr>
            <a:lvl5pPr marL="1828800" indent="0">
              <a:lnSpc>
                <a:spcPct val="100000"/>
              </a:lnSpc>
              <a:buNone/>
              <a:defRPr sz="1400" spc="50" baseline="0">
                <a:solidFill>
                  <a:schemeClr val="bg1"/>
                </a:solidFill>
              </a:defRPr>
            </a:lvl5pPr>
          </a:lstStyle>
          <a:p>
            <a:pPr lvl="0"/>
            <a:r>
              <a:rPr lang="en-US"/>
              <a:t>Click to edit Master text styles</a:t>
            </a:r>
          </a:p>
        </p:txBody>
      </p:sp>
      <p:sp>
        <p:nvSpPr>
          <p:cNvPr id="7" name="Date Placeholder 6">
            <a:extLst>
              <a:ext uri="{FF2B5EF4-FFF2-40B4-BE49-F238E27FC236}">
                <a16:creationId xmlns:a16="http://schemas.microsoft.com/office/drawing/2014/main" id="{F255C16C-AA88-4BBF-8040-11ECFED618E0}"/>
              </a:ext>
            </a:extLst>
          </p:cNvPr>
          <p:cNvSpPr>
            <a:spLocks noGrp="1"/>
          </p:cNvSpPr>
          <p:nvPr>
            <p:ph type="dt" sz="half" idx="10"/>
          </p:nvPr>
        </p:nvSpPr>
        <p:spPr/>
        <p:txBody>
          <a:bodyPr/>
          <a:lstStyle>
            <a:lvl1pPr>
              <a:defRPr sz="900"/>
            </a:lvl1pPr>
          </a:lstStyle>
          <a:p>
            <a:r>
              <a:rPr lang="en-US"/>
              <a:t>20XX</a:t>
            </a:r>
          </a:p>
        </p:txBody>
      </p:sp>
      <p:sp>
        <p:nvSpPr>
          <p:cNvPr id="8" name="Footer Placeholder 7">
            <a:extLst>
              <a:ext uri="{FF2B5EF4-FFF2-40B4-BE49-F238E27FC236}">
                <a16:creationId xmlns:a16="http://schemas.microsoft.com/office/drawing/2014/main" id="{CBE560E3-F935-488F-8F0E-191D7B6B54B8}"/>
              </a:ext>
            </a:extLst>
          </p:cNvPr>
          <p:cNvSpPr>
            <a:spLocks noGrp="1"/>
          </p:cNvSpPr>
          <p:nvPr>
            <p:ph type="ftr" sz="quarter" idx="11"/>
          </p:nvPr>
        </p:nvSpPr>
        <p:spPr/>
        <p:txBody>
          <a:bodyPr/>
          <a:lstStyle>
            <a:lvl1pPr>
              <a:defRPr sz="900"/>
            </a:lvl1pPr>
          </a:lstStyle>
          <a:p>
            <a:r>
              <a:rPr lang="en-US"/>
              <a:t>Pitch Deck</a:t>
            </a:r>
          </a:p>
        </p:txBody>
      </p:sp>
      <p:sp>
        <p:nvSpPr>
          <p:cNvPr id="9" name="Slide Number Placeholder 8">
            <a:extLst>
              <a:ext uri="{FF2B5EF4-FFF2-40B4-BE49-F238E27FC236}">
                <a16:creationId xmlns:a16="http://schemas.microsoft.com/office/drawing/2014/main" id="{9B9CD8B2-CC23-467F-B0EE-2CC06D6308BD}"/>
              </a:ext>
            </a:extLst>
          </p:cNvPr>
          <p:cNvSpPr>
            <a:spLocks noGrp="1"/>
          </p:cNvSpPr>
          <p:nvPr>
            <p:ph type="sldNum" sz="quarter" idx="12"/>
          </p:nvPr>
        </p:nvSpPr>
        <p:spPr/>
        <p:txBody>
          <a:bodyPr/>
          <a:lstStyle>
            <a:lvl1pPr>
              <a:defRPr sz="900"/>
            </a:lvl1pPr>
          </a:lstStyle>
          <a:p>
            <a:fld id="{B5CEABB6-07DC-46E8-9B57-56EC44A396E5}" type="slidenum">
              <a:rPr lang="en-US" smtClean="0"/>
              <a:t>‹#›</a:t>
            </a:fld>
            <a:endParaRPr lang="en-US"/>
          </a:p>
        </p:txBody>
      </p:sp>
    </p:spTree>
    <p:extLst>
      <p:ext uri="{BB962C8B-B14F-4D97-AF65-F5344CB8AC3E}">
        <p14:creationId xmlns:p14="http://schemas.microsoft.com/office/powerpoint/2010/main" val="1442619314"/>
      </p:ext>
    </p:extLst>
  </p:cSld>
  <p:clrMapOvr>
    <a:overrideClrMapping bg1="lt1" tx1="dk1" bg2="lt2" tx2="dk2" accent1="accent1" accent2="accent2" accent3="accent3" accent4="accent4" accent5="accent5" accent6="accent6" hlink="hlink" folHlink="folHlink"/>
  </p:clrMapOvr>
  <p:hf sldNum="0" hdr="0" ftr="0"/>
</p:sldLayout>
</file>

<file path=ppt/slideLayouts/slideLayout11.xml><?xml version="1.0" encoding="utf-8"?>
<p:sldLayout xmlns:a="http://schemas.openxmlformats.org/drawingml/2006/main" xmlns:r="http://schemas.openxmlformats.org/officeDocument/2006/relationships" xmlns:p="http://schemas.openxmlformats.org/presentationml/2006/main" type="twoTxTwoObj" preserve="1">
  <p:cSld name="Two Content">
    <p:bg>
      <p:bgPr>
        <a:solidFill>
          <a:schemeClr val="accent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1CF3B5C-31C4-46BA-9FAD-72DF917A84DA}"/>
              </a:ext>
            </a:extLst>
          </p:cNvPr>
          <p:cNvSpPr>
            <a:spLocks noGrp="1"/>
          </p:cNvSpPr>
          <p:nvPr>
            <p:ph type="title" hasCustomPrompt="1"/>
          </p:nvPr>
        </p:nvSpPr>
        <p:spPr>
          <a:xfrm>
            <a:off x="2933700" y="892177"/>
            <a:ext cx="8421688" cy="1325563"/>
          </a:xfrm>
        </p:spPr>
        <p:txBody>
          <a:bodyPr>
            <a:normAutofit/>
          </a:bodyPr>
          <a:lstStyle>
            <a:lvl1pPr>
              <a:defRPr lang="en-US" sz="2800" kern="1200" spc="150" baseline="0" dirty="0">
                <a:solidFill>
                  <a:schemeClr val="tx1">
                    <a:lumMod val="75000"/>
                    <a:lumOff val="25000"/>
                  </a:schemeClr>
                </a:solidFill>
                <a:latin typeface="+mj-lt"/>
                <a:ea typeface="+mj-ea"/>
                <a:cs typeface="+mj-cs"/>
              </a:defRPr>
            </a:lvl1pPr>
          </a:lstStyle>
          <a:p>
            <a:r>
              <a:rPr lang="en-US"/>
              <a:t>CLICK TO EDIT MASTER TITLE STYLE</a:t>
            </a:r>
          </a:p>
        </p:txBody>
      </p:sp>
      <p:sp>
        <p:nvSpPr>
          <p:cNvPr id="3" name="Text Placeholder 2">
            <a:extLst>
              <a:ext uri="{FF2B5EF4-FFF2-40B4-BE49-F238E27FC236}">
                <a16:creationId xmlns:a16="http://schemas.microsoft.com/office/drawing/2014/main" id="{B659CD1F-9DFB-4048-9B9B-2BD7D4EC6400}"/>
              </a:ext>
            </a:extLst>
          </p:cNvPr>
          <p:cNvSpPr>
            <a:spLocks noGrp="1"/>
          </p:cNvSpPr>
          <p:nvPr>
            <p:ph type="body" idx="1" hasCustomPrompt="1"/>
          </p:nvPr>
        </p:nvSpPr>
        <p:spPr>
          <a:xfrm>
            <a:off x="2933700" y="2776936"/>
            <a:ext cx="3924300" cy="823912"/>
          </a:xfrm>
        </p:spPr>
        <p:txBody>
          <a:bodyPr anchor="b">
            <a:noAutofit/>
          </a:bodyPr>
          <a:lstStyle>
            <a:lvl1pPr marL="0" indent="0">
              <a:buNone/>
              <a:defRPr lang="en-US" sz="2000" kern="1200" spc="150" baseline="0" dirty="0" smtClean="0">
                <a:solidFill>
                  <a:schemeClr val="tx1">
                    <a:lumMod val="75000"/>
                    <a:lumOff val="25000"/>
                  </a:schemeClr>
                </a:solidFill>
                <a:latin typeface="+mj-lt"/>
                <a:ea typeface="+mj-ea"/>
                <a:cs typeface="+mj-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a:t>
            </a:r>
          </a:p>
        </p:txBody>
      </p:sp>
      <p:sp>
        <p:nvSpPr>
          <p:cNvPr id="4" name="Content Placeholder 3">
            <a:extLst>
              <a:ext uri="{FF2B5EF4-FFF2-40B4-BE49-F238E27FC236}">
                <a16:creationId xmlns:a16="http://schemas.microsoft.com/office/drawing/2014/main" id="{AC9B20CF-6B91-4562-B799-0ABDAEBC0D2A}"/>
              </a:ext>
            </a:extLst>
          </p:cNvPr>
          <p:cNvSpPr>
            <a:spLocks noGrp="1"/>
          </p:cNvSpPr>
          <p:nvPr>
            <p:ph sz="half" idx="2"/>
          </p:nvPr>
        </p:nvSpPr>
        <p:spPr>
          <a:xfrm>
            <a:off x="2933700" y="3834606"/>
            <a:ext cx="3924300" cy="1997867"/>
          </a:xfrm>
        </p:spPr>
        <p:txBody>
          <a:bodyPr>
            <a:normAutofit/>
          </a:bodyPr>
          <a:lstStyle>
            <a:lvl1pPr marL="0" indent="0">
              <a:lnSpc>
                <a:spcPct val="100000"/>
              </a:lnSpc>
              <a:buNone/>
              <a:defRPr sz="1400" spc="50" baseline="0">
                <a:solidFill>
                  <a:schemeClr val="tx1">
                    <a:lumMod val="75000"/>
                    <a:lumOff val="25000"/>
                  </a:schemeClr>
                </a:solidFill>
              </a:defRPr>
            </a:lvl1pPr>
            <a:lvl2pPr marL="457200" indent="0">
              <a:lnSpc>
                <a:spcPct val="100000"/>
              </a:lnSpc>
              <a:buNone/>
              <a:defRPr sz="1400" spc="50" baseline="0">
                <a:solidFill>
                  <a:schemeClr val="tx1">
                    <a:lumMod val="75000"/>
                    <a:lumOff val="25000"/>
                  </a:schemeClr>
                </a:solidFill>
              </a:defRPr>
            </a:lvl2pPr>
            <a:lvl3pPr marL="914400" indent="0">
              <a:lnSpc>
                <a:spcPct val="100000"/>
              </a:lnSpc>
              <a:buNone/>
              <a:defRPr sz="1400" spc="50" baseline="0">
                <a:solidFill>
                  <a:schemeClr val="tx1">
                    <a:lumMod val="75000"/>
                    <a:lumOff val="25000"/>
                  </a:schemeClr>
                </a:solidFill>
              </a:defRPr>
            </a:lvl3pPr>
            <a:lvl4pPr marL="1371600" indent="0">
              <a:lnSpc>
                <a:spcPct val="100000"/>
              </a:lnSpc>
              <a:buNone/>
              <a:defRPr sz="1400" spc="50" baseline="0">
                <a:solidFill>
                  <a:schemeClr val="tx1">
                    <a:lumMod val="75000"/>
                    <a:lumOff val="25000"/>
                  </a:schemeClr>
                </a:solidFill>
              </a:defRPr>
            </a:lvl4pPr>
            <a:lvl5pPr marL="1828800" indent="0">
              <a:lnSpc>
                <a:spcPct val="100000"/>
              </a:lnSpc>
              <a:buNone/>
              <a:defRPr sz="1400" spc="50" baseline="0">
                <a:solidFill>
                  <a:schemeClr val="tx1">
                    <a:lumMod val="75000"/>
                    <a:lumOff val="25000"/>
                  </a:schemeClr>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B374FC39-67F6-42EA-BCD1-F69AE2F0F22D}"/>
              </a:ext>
            </a:extLst>
          </p:cNvPr>
          <p:cNvSpPr>
            <a:spLocks noGrp="1"/>
          </p:cNvSpPr>
          <p:nvPr>
            <p:ph type="body" sz="quarter" idx="3" hasCustomPrompt="1"/>
          </p:nvPr>
        </p:nvSpPr>
        <p:spPr>
          <a:xfrm>
            <a:off x="7410173" y="2776936"/>
            <a:ext cx="3943627" cy="823912"/>
          </a:xfrm>
        </p:spPr>
        <p:txBody>
          <a:bodyPr anchor="b">
            <a:noAutofit/>
          </a:bodyPr>
          <a:lstStyle>
            <a:lvl1pPr marL="0" indent="0">
              <a:buNone/>
              <a:defRPr lang="en-US" sz="2000" kern="1200" spc="150" baseline="0" dirty="0" smtClean="0">
                <a:solidFill>
                  <a:schemeClr val="tx1">
                    <a:lumMod val="75000"/>
                    <a:lumOff val="25000"/>
                  </a:schemeClr>
                </a:solidFill>
                <a:latin typeface="+mj-lt"/>
                <a:ea typeface="+mj-ea"/>
                <a:cs typeface="+mj-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marL="0" lvl="0" indent="0" algn="l" defTabSz="914400" rtl="0" eaLnBrk="1" latinLnBrk="0" hangingPunct="1">
              <a:lnSpc>
                <a:spcPct val="90000"/>
              </a:lnSpc>
              <a:spcBef>
                <a:spcPts val="1000"/>
              </a:spcBef>
              <a:buFont typeface="Arial" panose="020B0604020202020204" pitchFamily="34" charset="0"/>
              <a:buNone/>
            </a:pPr>
            <a:r>
              <a:rPr lang="en-US"/>
              <a:t>CLICK TO EDIT MASTER TEXT</a:t>
            </a:r>
          </a:p>
        </p:txBody>
      </p:sp>
      <p:sp>
        <p:nvSpPr>
          <p:cNvPr id="6" name="Content Placeholder 5">
            <a:extLst>
              <a:ext uri="{FF2B5EF4-FFF2-40B4-BE49-F238E27FC236}">
                <a16:creationId xmlns:a16="http://schemas.microsoft.com/office/drawing/2014/main" id="{B36EE64B-44BF-4634-97BC-5ED74C6DF280}"/>
              </a:ext>
            </a:extLst>
          </p:cNvPr>
          <p:cNvSpPr>
            <a:spLocks noGrp="1"/>
          </p:cNvSpPr>
          <p:nvPr>
            <p:ph sz="quarter" idx="4"/>
          </p:nvPr>
        </p:nvSpPr>
        <p:spPr>
          <a:xfrm>
            <a:off x="7410173" y="3834606"/>
            <a:ext cx="3943627" cy="1997867"/>
          </a:xfrm>
        </p:spPr>
        <p:txBody>
          <a:bodyPr>
            <a:normAutofit/>
          </a:bodyPr>
          <a:lstStyle>
            <a:lvl1pPr marL="0" indent="0">
              <a:lnSpc>
                <a:spcPct val="100000"/>
              </a:lnSpc>
              <a:buNone/>
              <a:defRPr sz="1400" spc="50" baseline="0">
                <a:solidFill>
                  <a:schemeClr val="tx1">
                    <a:lumMod val="75000"/>
                    <a:lumOff val="25000"/>
                  </a:schemeClr>
                </a:solidFill>
              </a:defRPr>
            </a:lvl1pPr>
            <a:lvl2pPr marL="457200" indent="0">
              <a:lnSpc>
                <a:spcPct val="100000"/>
              </a:lnSpc>
              <a:buNone/>
              <a:defRPr sz="1400" spc="50" baseline="0">
                <a:solidFill>
                  <a:schemeClr val="tx1">
                    <a:lumMod val="75000"/>
                    <a:lumOff val="25000"/>
                  </a:schemeClr>
                </a:solidFill>
              </a:defRPr>
            </a:lvl2pPr>
            <a:lvl3pPr marL="914400" indent="0">
              <a:lnSpc>
                <a:spcPct val="100000"/>
              </a:lnSpc>
              <a:buNone/>
              <a:defRPr sz="1400" spc="50" baseline="0">
                <a:solidFill>
                  <a:schemeClr val="tx1">
                    <a:lumMod val="75000"/>
                    <a:lumOff val="25000"/>
                  </a:schemeClr>
                </a:solidFill>
              </a:defRPr>
            </a:lvl3pPr>
            <a:lvl4pPr marL="1371600" indent="0">
              <a:lnSpc>
                <a:spcPct val="100000"/>
              </a:lnSpc>
              <a:buNone/>
              <a:defRPr sz="1400" spc="50" baseline="0">
                <a:solidFill>
                  <a:schemeClr val="tx1">
                    <a:lumMod val="75000"/>
                    <a:lumOff val="25000"/>
                  </a:schemeClr>
                </a:solidFill>
              </a:defRPr>
            </a:lvl4pPr>
            <a:lvl5pPr marL="1828800" indent="0">
              <a:lnSpc>
                <a:spcPct val="100000"/>
              </a:lnSpc>
              <a:buNone/>
              <a:defRPr sz="1400" spc="50" baseline="0">
                <a:solidFill>
                  <a:schemeClr val="tx1">
                    <a:lumMod val="75000"/>
                    <a:lumOff val="25000"/>
                  </a:schemeClr>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F255C16C-AA88-4BBF-8040-11ECFED618E0}"/>
              </a:ext>
            </a:extLst>
          </p:cNvPr>
          <p:cNvSpPr>
            <a:spLocks noGrp="1"/>
          </p:cNvSpPr>
          <p:nvPr>
            <p:ph type="dt" sz="half" idx="10"/>
          </p:nvPr>
        </p:nvSpPr>
        <p:spPr/>
        <p:txBody>
          <a:bodyPr/>
          <a:lstStyle>
            <a:lvl1pPr>
              <a:defRPr sz="900"/>
            </a:lvl1pPr>
          </a:lstStyle>
          <a:p>
            <a:r>
              <a:rPr lang="en-US"/>
              <a:t>20XX</a:t>
            </a:r>
          </a:p>
        </p:txBody>
      </p:sp>
      <p:sp>
        <p:nvSpPr>
          <p:cNvPr id="8" name="Footer Placeholder 7">
            <a:extLst>
              <a:ext uri="{FF2B5EF4-FFF2-40B4-BE49-F238E27FC236}">
                <a16:creationId xmlns:a16="http://schemas.microsoft.com/office/drawing/2014/main" id="{CBE560E3-F935-488F-8F0E-191D7B6B54B8}"/>
              </a:ext>
            </a:extLst>
          </p:cNvPr>
          <p:cNvSpPr>
            <a:spLocks noGrp="1"/>
          </p:cNvSpPr>
          <p:nvPr>
            <p:ph type="ftr" sz="quarter" idx="11"/>
          </p:nvPr>
        </p:nvSpPr>
        <p:spPr/>
        <p:txBody>
          <a:bodyPr/>
          <a:lstStyle>
            <a:lvl1pPr>
              <a:defRPr sz="900"/>
            </a:lvl1pPr>
          </a:lstStyle>
          <a:p>
            <a:r>
              <a:rPr lang="en-US"/>
              <a:t>Pitch Deck</a:t>
            </a:r>
          </a:p>
        </p:txBody>
      </p:sp>
      <p:sp>
        <p:nvSpPr>
          <p:cNvPr id="9" name="Slide Number Placeholder 8">
            <a:extLst>
              <a:ext uri="{FF2B5EF4-FFF2-40B4-BE49-F238E27FC236}">
                <a16:creationId xmlns:a16="http://schemas.microsoft.com/office/drawing/2014/main" id="{9B9CD8B2-CC23-467F-B0EE-2CC06D6308BD}"/>
              </a:ext>
            </a:extLst>
          </p:cNvPr>
          <p:cNvSpPr>
            <a:spLocks noGrp="1"/>
          </p:cNvSpPr>
          <p:nvPr>
            <p:ph type="sldNum" sz="quarter" idx="12"/>
          </p:nvPr>
        </p:nvSpPr>
        <p:spPr/>
        <p:txBody>
          <a:bodyPr/>
          <a:lstStyle>
            <a:lvl1pPr>
              <a:defRPr sz="900"/>
            </a:lvl1pPr>
          </a:lstStyle>
          <a:p>
            <a:fld id="{B5CEABB6-07DC-46E8-9B57-56EC44A396E5}" type="slidenum">
              <a:rPr lang="en-US" smtClean="0"/>
              <a:t>‹#›</a:t>
            </a:fld>
            <a:endParaRPr lang="en-US"/>
          </a:p>
        </p:txBody>
      </p:sp>
      <p:pic>
        <p:nvPicPr>
          <p:cNvPr id="11" name="Graphic 10">
            <a:extLst>
              <a:ext uri="{FF2B5EF4-FFF2-40B4-BE49-F238E27FC236}">
                <a16:creationId xmlns:a16="http://schemas.microsoft.com/office/drawing/2014/main" id="{EE24E1DB-1F20-4C28-8069-D9219D1F8BBD}"/>
              </a:ext>
            </a:extLst>
          </p:cNvPr>
          <p:cNvPicPr>
            <a:picLocks noChangeAspect="1"/>
          </p:cNvPicPr>
          <p:nvPr/>
        </p:nvPicPr>
        <p:blipFill rotWithShape="1">
          <a:blip>
            <a:extLst>
              <a:ext uri="{96DAC541-7B7A-43D3-8B79-37D633B846F1}">
                <asvg:svgBlip xmlns:asvg="http://schemas.microsoft.com/office/drawing/2016/SVG/main" r:embed="rId2"/>
              </a:ext>
            </a:extLst>
          </a:blip>
          <a:srcRect l="39434" t="20278" b="22673"/>
          <a:stretch/>
        </p:blipFill>
        <p:spPr>
          <a:xfrm>
            <a:off x="25785" y="0"/>
            <a:ext cx="4368030" cy="3912394"/>
          </a:xfrm>
          <a:prstGeom prst="rect">
            <a:avLst/>
          </a:prstGeom>
        </p:spPr>
      </p:pic>
    </p:spTree>
    <p:extLst>
      <p:ext uri="{BB962C8B-B14F-4D97-AF65-F5344CB8AC3E}">
        <p14:creationId xmlns:p14="http://schemas.microsoft.com/office/powerpoint/2010/main" val="3021740900"/>
      </p:ext>
    </p:extLst>
  </p:cSld>
  <p:clrMapOvr>
    <a:masterClrMapping/>
  </p:clrMapOvr>
  <p:hf sldNum="0" hdr="0" ftr="0"/>
</p:sldLayout>
</file>

<file path=ppt/slideLayouts/slideLayout12.xml><?xml version="1.0" encoding="utf-8"?>
<p:sldLayout xmlns:a="http://schemas.openxmlformats.org/drawingml/2006/main" xmlns:r="http://schemas.openxmlformats.org/officeDocument/2006/relationships" xmlns:p="http://schemas.openxmlformats.org/presentationml/2006/main" userDrawn="1">
  <p:cSld name="Quadrant">
    <p:spTree>
      <p:nvGrpSpPr>
        <p:cNvPr id="1" name=""/>
        <p:cNvGrpSpPr/>
        <p:nvPr/>
      </p:nvGrpSpPr>
      <p:grpSpPr>
        <a:xfrm>
          <a:off x="0" y="0"/>
          <a:ext cx="0" cy="0"/>
          <a:chOff x="0" y="0"/>
          <a:chExt cx="0" cy="0"/>
        </a:xfrm>
      </p:grpSpPr>
      <p:sp>
        <p:nvSpPr>
          <p:cNvPr id="27" name="Title 1">
            <a:extLst>
              <a:ext uri="{FF2B5EF4-FFF2-40B4-BE49-F238E27FC236}">
                <a16:creationId xmlns:a16="http://schemas.microsoft.com/office/drawing/2014/main" id="{B495A4C6-232E-4A1A-B575-7EF7F414FDF6}"/>
              </a:ext>
            </a:extLst>
          </p:cNvPr>
          <p:cNvSpPr>
            <a:spLocks noGrp="1"/>
          </p:cNvSpPr>
          <p:nvPr>
            <p:ph type="title" hasCustomPrompt="1"/>
          </p:nvPr>
        </p:nvSpPr>
        <p:spPr>
          <a:xfrm>
            <a:off x="838200" y="365125"/>
            <a:ext cx="10515600" cy="1325563"/>
          </a:xfrm>
        </p:spPr>
        <p:txBody>
          <a:bodyPr>
            <a:normAutofit/>
          </a:bodyPr>
          <a:lstStyle>
            <a:lvl1pPr algn="l">
              <a:defRPr lang="en-US" sz="2800" kern="1200" cap="all" spc="150" baseline="0" dirty="0">
                <a:solidFill>
                  <a:schemeClr val="tx1">
                    <a:lumMod val="75000"/>
                    <a:lumOff val="25000"/>
                  </a:schemeClr>
                </a:solidFill>
                <a:latin typeface="+mj-lt"/>
                <a:ea typeface="+mj-ea"/>
                <a:cs typeface="+mj-cs"/>
              </a:defRPr>
            </a:lvl1pPr>
          </a:lstStyle>
          <a:p>
            <a:r>
              <a:rPr lang="en-US"/>
              <a:t>CLICK TO EDIT MASTER TITLE STYLE</a:t>
            </a:r>
          </a:p>
        </p:txBody>
      </p:sp>
      <p:sp>
        <p:nvSpPr>
          <p:cNvPr id="15" name="Text Placeholder 14">
            <a:extLst>
              <a:ext uri="{FF2B5EF4-FFF2-40B4-BE49-F238E27FC236}">
                <a16:creationId xmlns:a16="http://schemas.microsoft.com/office/drawing/2014/main" id="{2B4C6F7E-40F0-42B1-AFE0-D3C95660E0DC}"/>
              </a:ext>
            </a:extLst>
          </p:cNvPr>
          <p:cNvSpPr>
            <a:spLocks noGrp="1"/>
          </p:cNvSpPr>
          <p:nvPr>
            <p:ph type="body" sz="quarter" idx="15" hasCustomPrompt="1"/>
          </p:nvPr>
        </p:nvSpPr>
        <p:spPr>
          <a:xfrm>
            <a:off x="5242517" y="1599947"/>
            <a:ext cx="1706965" cy="492025"/>
          </a:xfrm>
          <a:prstGeom prst="rect">
            <a:avLst/>
          </a:prstGeom>
        </p:spPr>
        <p:txBody>
          <a:bodyPr anchor="ctr">
            <a:normAutofit/>
          </a:bodyPr>
          <a:lstStyle>
            <a:lvl1pPr marL="0" indent="0" algn="ctr">
              <a:lnSpc>
                <a:spcPct val="100000"/>
              </a:lnSpc>
              <a:buNone/>
              <a:defRPr sz="1400" cap="all" spc="0" baseline="0">
                <a:solidFill>
                  <a:schemeClr val="tx1">
                    <a:lumMod val="75000"/>
                    <a:lumOff val="25000"/>
                  </a:schemeClr>
                </a:solidFill>
                <a:latin typeface="+mj-lt"/>
              </a:defRPr>
            </a:lvl1pPr>
          </a:lstStyle>
          <a:p>
            <a:pPr lvl="0"/>
            <a:r>
              <a:rPr lang="en-US"/>
              <a:t>Click to add name</a:t>
            </a:r>
          </a:p>
        </p:txBody>
      </p:sp>
      <p:sp>
        <p:nvSpPr>
          <p:cNvPr id="18" name="Text Placeholder 14">
            <a:extLst>
              <a:ext uri="{FF2B5EF4-FFF2-40B4-BE49-F238E27FC236}">
                <a16:creationId xmlns:a16="http://schemas.microsoft.com/office/drawing/2014/main" id="{42EE46E3-709F-4AE9-AECE-FD647B6DCFDE}"/>
              </a:ext>
            </a:extLst>
          </p:cNvPr>
          <p:cNvSpPr>
            <a:spLocks noGrp="1"/>
          </p:cNvSpPr>
          <p:nvPr>
            <p:ph type="body" sz="quarter" idx="20" hasCustomPrompt="1"/>
          </p:nvPr>
        </p:nvSpPr>
        <p:spPr>
          <a:xfrm>
            <a:off x="3738732" y="2378452"/>
            <a:ext cx="1183179" cy="492025"/>
          </a:xfrm>
          <a:prstGeom prst="rect">
            <a:avLst/>
          </a:prstGeom>
        </p:spPr>
        <p:txBody>
          <a:bodyPr anchor="ctr">
            <a:noAutofit/>
          </a:bodyPr>
          <a:lstStyle>
            <a:lvl1pPr marL="0" indent="0" algn="ctr">
              <a:lnSpc>
                <a:spcPct val="100000"/>
              </a:lnSpc>
              <a:buNone/>
              <a:defRPr sz="1050" cap="none" spc="0" baseline="0">
                <a:solidFill>
                  <a:schemeClr val="tx1">
                    <a:lumMod val="75000"/>
                    <a:lumOff val="25000"/>
                  </a:schemeClr>
                </a:solidFill>
                <a:latin typeface="+mn-lt"/>
              </a:defRPr>
            </a:lvl1pPr>
          </a:lstStyle>
          <a:p>
            <a:pPr lvl="0"/>
            <a:r>
              <a:rPr lang="en-US"/>
              <a:t>Click to add name</a:t>
            </a:r>
          </a:p>
        </p:txBody>
      </p:sp>
      <p:sp>
        <p:nvSpPr>
          <p:cNvPr id="26" name="Text Placeholder 14">
            <a:extLst>
              <a:ext uri="{FF2B5EF4-FFF2-40B4-BE49-F238E27FC236}">
                <a16:creationId xmlns:a16="http://schemas.microsoft.com/office/drawing/2014/main" id="{3194FB4F-01AC-4A0E-BBE2-CF2B69F6FAC0}"/>
              </a:ext>
            </a:extLst>
          </p:cNvPr>
          <p:cNvSpPr>
            <a:spLocks noGrp="1"/>
          </p:cNvSpPr>
          <p:nvPr>
            <p:ph type="body" sz="quarter" idx="26" hasCustomPrompt="1"/>
          </p:nvPr>
        </p:nvSpPr>
        <p:spPr>
          <a:xfrm>
            <a:off x="7522269" y="2169263"/>
            <a:ext cx="1706965" cy="1048575"/>
          </a:xfrm>
          <a:prstGeom prst="rect">
            <a:avLst/>
          </a:prstGeom>
        </p:spPr>
        <p:txBody>
          <a:bodyPr anchor="ctr">
            <a:noAutofit/>
          </a:bodyPr>
          <a:lstStyle>
            <a:lvl1pPr marL="0" indent="0" algn="ctr">
              <a:lnSpc>
                <a:spcPct val="100000"/>
              </a:lnSpc>
              <a:buNone/>
              <a:defRPr sz="1400" b="1" cap="all" spc="0" baseline="0">
                <a:solidFill>
                  <a:schemeClr val="tx1">
                    <a:lumMod val="75000"/>
                    <a:lumOff val="25000"/>
                  </a:schemeClr>
                </a:solidFill>
                <a:latin typeface="+mn-lt"/>
              </a:defRPr>
            </a:lvl1pPr>
          </a:lstStyle>
          <a:p>
            <a:pPr lvl="0"/>
            <a:r>
              <a:rPr lang="en-US"/>
              <a:t>Click to add name</a:t>
            </a:r>
          </a:p>
        </p:txBody>
      </p:sp>
      <p:sp>
        <p:nvSpPr>
          <p:cNvPr id="23" name="Text Placeholder 14">
            <a:extLst>
              <a:ext uri="{FF2B5EF4-FFF2-40B4-BE49-F238E27FC236}">
                <a16:creationId xmlns:a16="http://schemas.microsoft.com/office/drawing/2014/main" id="{8E76F955-6B23-4972-8E86-603F19ECF6C5}"/>
              </a:ext>
            </a:extLst>
          </p:cNvPr>
          <p:cNvSpPr>
            <a:spLocks noGrp="1"/>
          </p:cNvSpPr>
          <p:nvPr>
            <p:ph type="body" sz="quarter" idx="25" hasCustomPrompt="1"/>
          </p:nvPr>
        </p:nvSpPr>
        <p:spPr>
          <a:xfrm>
            <a:off x="921894" y="3528829"/>
            <a:ext cx="1393863" cy="492025"/>
          </a:xfrm>
          <a:prstGeom prst="rect">
            <a:avLst/>
          </a:prstGeom>
        </p:spPr>
        <p:txBody>
          <a:bodyPr anchor="ctr">
            <a:noAutofit/>
          </a:bodyPr>
          <a:lstStyle>
            <a:lvl1pPr marL="0" indent="0" algn="ctr">
              <a:lnSpc>
                <a:spcPct val="100000"/>
              </a:lnSpc>
              <a:buNone/>
              <a:defRPr sz="1400" cap="all" spc="0" baseline="0">
                <a:solidFill>
                  <a:schemeClr val="tx1">
                    <a:lumMod val="75000"/>
                    <a:lumOff val="25000"/>
                  </a:schemeClr>
                </a:solidFill>
                <a:latin typeface="+mj-lt"/>
              </a:defRPr>
            </a:lvl1pPr>
          </a:lstStyle>
          <a:p>
            <a:pPr lvl="0"/>
            <a:r>
              <a:rPr lang="en-US"/>
              <a:t>Click to add name</a:t>
            </a:r>
          </a:p>
        </p:txBody>
      </p:sp>
      <p:sp>
        <p:nvSpPr>
          <p:cNvPr id="17" name="Text Placeholder 14">
            <a:extLst>
              <a:ext uri="{FF2B5EF4-FFF2-40B4-BE49-F238E27FC236}">
                <a16:creationId xmlns:a16="http://schemas.microsoft.com/office/drawing/2014/main" id="{DDA77547-4FF4-4B15-96F1-DC9B00175B43}"/>
              </a:ext>
            </a:extLst>
          </p:cNvPr>
          <p:cNvSpPr>
            <a:spLocks noGrp="1"/>
          </p:cNvSpPr>
          <p:nvPr>
            <p:ph type="body" sz="quarter" idx="19" hasCustomPrompt="1"/>
          </p:nvPr>
        </p:nvSpPr>
        <p:spPr>
          <a:xfrm>
            <a:off x="9940449" y="3528829"/>
            <a:ext cx="1380681" cy="492025"/>
          </a:xfrm>
          <a:prstGeom prst="rect">
            <a:avLst/>
          </a:prstGeom>
        </p:spPr>
        <p:txBody>
          <a:bodyPr anchor="ctr">
            <a:noAutofit/>
          </a:bodyPr>
          <a:lstStyle>
            <a:lvl1pPr marL="0" indent="0" algn="ctr">
              <a:lnSpc>
                <a:spcPct val="100000"/>
              </a:lnSpc>
              <a:buNone/>
              <a:defRPr sz="1400" cap="all" spc="0" baseline="0">
                <a:solidFill>
                  <a:schemeClr val="tx1">
                    <a:lumMod val="75000"/>
                    <a:lumOff val="25000"/>
                  </a:schemeClr>
                </a:solidFill>
                <a:latin typeface="+mj-lt"/>
              </a:defRPr>
            </a:lvl1pPr>
          </a:lstStyle>
          <a:p>
            <a:pPr lvl="0"/>
            <a:r>
              <a:rPr lang="en-US"/>
              <a:t>Click to add name</a:t>
            </a:r>
          </a:p>
        </p:txBody>
      </p:sp>
      <p:sp>
        <p:nvSpPr>
          <p:cNvPr id="20" name="Text Placeholder 14">
            <a:extLst>
              <a:ext uri="{FF2B5EF4-FFF2-40B4-BE49-F238E27FC236}">
                <a16:creationId xmlns:a16="http://schemas.microsoft.com/office/drawing/2014/main" id="{6E6B6915-DFCC-44EB-9C61-6B7725D1B794}"/>
              </a:ext>
            </a:extLst>
          </p:cNvPr>
          <p:cNvSpPr>
            <a:spLocks noGrp="1"/>
          </p:cNvSpPr>
          <p:nvPr>
            <p:ph type="body" sz="quarter" idx="22" hasCustomPrompt="1"/>
          </p:nvPr>
        </p:nvSpPr>
        <p:spPr>
          <a:xfrm>
            <a:off x="2637747" y="4634331"/>
            <a:ext cx="1183179" cy="492025"/>
          </a:xfrm>
          <a:prstGeom prst="rect">
            <a:avLst/>
          </a:prstGeom>
        </p:spPr>
        <p:txBody>
          <a:bodyPr anchor="ctr">
            <a:noAutofit/>
          </a:bodyPr>
          <a:lstStyle>
            <a:lvl1pPr marL="0" indent="0" algn="ctr">
              <a:lnSpc>
                <a:spcPct val="100000"/>
              </a:lnSpc>
              <a:buNone/>
              <a:defRPr sz="1050" cap="none" spc="0" baseline="0">
                <a:solidFill>
                  <a:schemeClr val="tx1">
                    <a:lumMod val="75000"/>
                    <a:lumOff val="25000"/>
                  </a:schemeClr>
                </a:solidFill>
                <a:latin typeface="+mn-lt"/>
              </a:defRPr>
            </a:lvl1pPr>
          </a:lstStyle>
          <a:p>
            <a:pPr lvl="0"/>
            <a:r>
              <a:rPr lang="en-US"/>
              <a:t>Click to add name</a:t>
            </a:r>
          </a:p>
        </p:txBody>
      </p:sp>
      <p:sp>
        <p:nvSpPr>
          <p:cNvPr id="19" name="Text Placeholder 14">
            <a:extLst>
              <a:ext uri="{FF2B5EF4-FFF2-40B4-BE49-F238E27FC236}">
                <a16:creationId xmlns:a16="http://schemas.microsoft.com/office/drawing/2014/main" id="{6718CC56-7B04-41D0-A320-CCCDC20D7615}"/>
              </a:ext>
            </a:extLst>
          </p:cNvPr>
          <p:cNvSpPr>
            <a:spLocks noGrp="1"/>
          </p:cNvSpPr>
          <p:nvPr>
            <p:ph type="body" sz="quarter" idx="21" hasCustomPrompt="1"/>
          </p:nvPr>
        </p:nvSpPr>
        <p:spPr>
          <a:xfrm>
            <a:off x="4175224" y="4459860"/>
            <a:ext cx="1183179" cy="492025"/>
          </a:xfrm>
          <a:prstGeom prst="rect">
            <a:avLst/>
          </a:prstGeom>
        </p:spPr>
        <p:txBody>
          <a:bodyPr anchor="ctr">
            <a:noAutofit/>
          </a:bodyPr>
          <a:lstStyle>
            <a:lvl1pPr marL="0" indent="0" algn="ctr">
              <a:lnSpc>
                <a:spcPct val="100000"/>
              </a:lnSpc>
              <a:buNone/>
              <a:defRPr sz="1050" cap="none" spc="0" baseline="0">
                <a:solidFill>
                  <a:schemeClr val="tx1">
                    <a:lumMod val="75000"/>
                    <a:lumOff val="25000"/>
                  </a:schemeClr>
                </a:solidFill>
                <a:latin typeface="+mn-lt"/>
              </a:defRPr>
            </a:lvl1pPr>
          </a:lstStyle>
          <a:p>
            <a:pPr lvl="0"/>
            <a:r>
              <a:rPr lang="en-US"/>
              <a:t>Click to add name</a:t>
            </a:r>
          </a:p>
        </p:txBody>
      </p:sp>
      <p:sp>
        <p:nvSpPr>
          <p:cNvPr id="21" name="Text Placeholder 14">
            <a:extLst>
              <a:ext uri="{FF2B5EF4-FFF2-40B4-BE49-F238E27FC236}">
                <a16:creationId xmlns:a16="http://schemas.microsoft.com/office/drawing/2014/main" id="{778E1C09-B7DB-4CE7-A5B9-90BCF54448B8}"/>
              </a:ext>
            </a:extLst>
          </p:cNvPr>
          <p:cNvSpPr>
            <a:spLocks noGrp="1"/>
          </p:cNvSpPr>
          <p:nvPr>
            <p:ph type="body" sz="quarter" idx="23" hasCustomPrompt="1"/>
          </p:nvPr>
        </p:nvSpPr>
        <p:spPr>
          <a:xfrm>
            <a:off x="6552714" y="4321788"/>
            <a:ext cx="1183179" cy="492025"/>
          </a:xfrm>
          <a:prstGeom prst="rect">
            <a:avLst/>
          </a:prstGeom>
        </p:spPr>
        <p:txBody>
          <a:bodyPr anchor="ctr">
            <a:noAutofit/>
          </a:bodyPr>
          <a:lstStyle>
            <a:lvl1pPr marL="0" indent="0" algn="ctr">
              <a:lnSpc>
                <a:spcPct val="100000"/>
              </a:lnSpc>
              <a:buNone/>
              <a:defRPr sz="1050" cap="none" spc="0" baseline="0">
                <a:solidFill>
                  <a:schemeClr val="tx1">
                    <a:lumMod val="75000"/>
                    <a:lumOff val="25000"/>
                  </a:schemeClr>
                </a:solidFill>
                <a:latin typeface="+mn-lt"/>
              </a:defRPr>
            </a:lvl1pPr>
          </a:lstStyle>
          <a:p>
            <a:pPr lvl="0"/>
            <a:r>
              <a:rPr lang="en-US"/>
              <a:t>Click to add name</a:t>
            </a:r>
          </a:p>
        </p:txBody>
      </p:sp>
      <p:sp>
        <p:nvSpPr>
          <p:cNvPr id="16" name="Text Placeholder 14">
            <a:extLst>
              <a:ext uri="{FF2B5EF4-FFF2-40B4-BE49-F238E27FC236}">
                <a16:creationId xmlns:a16="http://schemas.microsoft.com/office/drawing/2014/main" id="{7CFA026C-42CE-4C20-9DDE-417FDF6CB43D}"/>
              </a:ext>
            </a:extLst>
          </p:cNvPr>
          <p:cNvSpPr>
            <a:spLocks noGrp="1"/>
          </p:cNvSpPr>
          <p:nvPr>
            <p:ph type="body" sz="quarter" idx="17" hasCustomPrompt="1"/>
          </p:nvPr>
        </p:nvSpPr>
        <p:spPr>
          <a:xfrm>
            <a:off x="5242517" y="5468790"/>
            <a:ext cx="1706965" cy="492025"/>
          </a:xfrm>
          <a:prstGeom prst="rect">
            <a:avLst/>
          </a:prstGeom>
        </p:spPr>
        <p:txBody>
          <a:bodyPr anchor="ctr">
            <a:normAutofit/>
          </a:bodyPr>
          <a:lstStyle>
            <a:lvl1pPr marL="0" indent="0" algn="ctr">
              <a:lnSpc>
                <a:spcPct val="100000"/>
              </a:lnSpc>
              <a:buNone/>
              <a:defRPr sz="1400" cap="all" spc="0" baseline="0">
                <a:solidFill>
                  <a:schemeClr val="tx1">
                    <a:lumMod val="75000"/>
                    <a:lumOff val="25000"/>
                  </a:schemeClr>
                </a:solidFill>
                <a:latin typeface="+mj-lt"/>
              </a:defRPr>
            </a:lvl1pPr>
          </a:lstStyle>
          <a:p>
            <a:pPr lvl="0"/>
            <a:r>
              <a:rPr lang="en-US"/>
              <a:t>Click to add name</a:t>
            </a:r>
          </a:p>
        </p:txBody>
      </p:sp>
      <p:sp>
        <p:nvSpPr>
          <p:cNvPr id="22" name="Text Placeholder 14">
            <a:extLst>
              <a:ext uri="{FF2B5EF4-FFF2-40B4-BE49-F238E27FC236}">
                <a16:creationId xmlns:a16="http://schemas.microsoft.com/office/drawing/2014/main" id="{0AFAA95F-1461-496C-BAB4-D5D0594554FF}"/>
              </a:ext>
            </a:extLst>
          </p:cNvPr>
          <p:cNvSpPr>
            <a:spLocks noGrp="1"/>
          </p:cNvSpPr>
          <p:nvPr>
            <p:ph type="body" sz="quarter" idx="24" hasCustomPrompt="1"/>
          </p:nvPr>
        </p:nvSpPr>
        <p:spPr>
          <a:xfrm>
            <a:off x="7801857" y="5195673"/>
            <a:ext cx="1183179" cy="492025"/>
          </a:xfrm>
          <a:prstGeom prst="rect">
            <a:avLst/>
          </a:prstGeom>
        </p:spPr>
        <p:txBody>
          <a:bodyPr anchor="ctr">
            <a:noAutofit/>
          </a:bodyPr>
          <a:lstStyle>
            <a:lvl1pPr marL="0" indent="0" algn="ctr">
              <a:lnSpc>
                <a:spcPct val="100000"/>
              </a:lnSpc>
              <a:buNone/>
              <a:defRPr sz="1050" cap="none" spc="0" baseline="0">
                <a:solidFill>
                  <a:schemeClr val="tx1">
                    <a:lumMod val="75000"/>
                    <a:lumOff val="25000"/>
                  </a:schemeClr>
                </a:solidFill>
                <a:latin typeface="+mn-lt"/>
              </a:defRPr>
            </a:lvl1pPr>
          </a:lstStyle>
          <a:p>
            <a:pPr lvl="0"/>
            <a:r>
              <a:rPr lang="en-US"/>
              <a:t>Click to add name</a:t>
            </a:r>
          </a:p>
        </p:txBody>
      </p:sp>
      <p:cxnSp>
        <p:nvCxnSpPr>
          <p:cNvPr id="24" name="Straight Connector 23">
            <a:extLst>
              <a:ext uri="{FF2B5EF4-FFF2-40B4-BE49-F238E27FC236}">
                <a16:creationId xmlns:a16="http://schemas.microsoft.com/office/drawing/2014/main" id="{DD194B4E-75F4-47BE-B171-9C64697AB920}"/>
              </a:ext>
              <a:ext uri="{C183D7F6-B498-43B3-948B-1728B52AA6E4}">
                <adec:decorative xmlns:adec="http://schemas.microsoft.com/office/drawing/2017/decorative" val="1"/>
              </a:ext>
            </a:extLst>
          </p:cNvPr>
          <p:cNvCxnSpPr>
            <a:cxnSpLocks/>
            <a:endCxn id="17" idx="1"/>
          </p:cNvCxnSpPr>
          <p:nvPr userDrawn="1"/>
        </p:nvCxnSpPr>
        <p:spPr>
          <a:xfrm>
            <a:off x="2315757" y="3774842"/>
            <a:ext cx="7624692" cy="0"/>
          </a:xfrm>
          <a:prstGeom prst="line">
            <a:avLst/>
          </a:prstGeom>
          <a:ln w="44450">
            <a:solidFill>
              <a:schemeClr val="accent1">
                <a:lumMod val="75000"/>
              </a:schemeClr>
            </a:solidFill>
          </a:ln>
        </p:spPr>
        <p:style>
          <a:lnRef idx="1">
            <a:schemeClr val="accent1"/>
          </a:lnRef>
          <a:fillRef idx="0">
            <a:schemeClr val="accent1"/>
          </a:fillRef>
          <a:effectRef idx="0">
            <a:schemeClr val="accent1"/>
          </a:effectRef>
          <a:fontRef idx="minor">
            <a:schemeClr val="tx1"/>
          </a:fontRef>
        </p:style>
      </p:cxnSp>
      <p:cxnSp>
        <p:nvCxnSpPr>
          <p:cNvPr id="25" name="Straight Connector 24">
            <a:extLst>
              <a:ext uri="{FF2B5EF4-FFF2-40B4-BE49-F238E27FC236}">
                <a16:creationId xmlns:a16="http://schemas.microsoft.com/office/drawing/2014/main" id="{FEFDA35F-76DF-4FDC-90C9-F9FEDF32270C}"/>
              </a:ext>
              <a:ext uri="{C183D7F6-B498-43B3-948B-1728B52AA6E4}">
                <adec:decorative xmlns:adec="http://schemas.microsoft.com/office/drawing/2017/decorative" val="1"/>
              </a:ext>
            </a:extLst>
          </p:cNvPr>
          <p:cNvCxnSpPr>
            <a:cxnSpLocks/>
          </p:cNvCxnSpPr>
          <p:nvPr userDrawn="1"/>
        </p:nvCxnSpPr>
        <p:spPr>
          <a:xfrm flipV="1">
            <a:off x="6096000" y="2091972"/>
            <a:ext cx="4678" cy="3376818"/>
          </a:xfrm>
          <a:prstGeom prst="line">
            <a:avLst/>
          </a:prstGeom>
          <a:ln w="44450">
            <a:solidFill>
              <a:schemeClr val="accent1">
                <a:lumMod val="75000"/>
              </a:schemeClr>
            </a:solidFill>
          </a:ln>
        </p:spPr>
        <p:style>
          <a:lnRef idx="1">
            <a:schemeClr val="accent1"/>
          </a:lnRef>
          <a:fillRef idx="0">
            <a:schemeClr val="accent1"/>
          </a:fillRef>
          <a:effectRef idx="0">
            <a:schemeClr val="accent1"/>
          </a:effectRef>
          <a:fontRef idx="minor">
            <a:schemeClr val="tx1"/>
          </a:fontRef>
        </p:style>
      </p:cxnSp>
      <p:sp>
        <p:nvSpPr>
          <p:cNvPr id="31" name="Date Placeholder 2">
            <a:extLst>
              <a:ext uri="{FF2B5EF4-FFF2-40B4-BE49-F238E27FC236}">
                <a16:creationId xmlns:a16="http://schemas.microsoft.com/office/drawing/2014/main" id="{B8C04945-62C9-4964-8891-6D30EA90D21A}"/>
              </a:ext>
            </a:extLst>
          </p:cNvPr>
          <p:cNvSpPr>
            <a:spLocks noGrp="1"/>
          </p:cNvSpPr>
          <p:nvPr>
            <p:ph type="dt" sz="half" idx="10"/>
          </p:nvPr>
        </p:nvSpPr>
        <p:spPr>
          <a:xfrm>
            <a:off x="838200" y="6356350"/>
            <a:ext cx="2743200" cy="365125"/>
          </a:xfrm>
        </p:spPr>
        <p:txBody>
          <a:bodyPr/>
          <a:lstStyle>
            <a:lvl1pPr>
              <a:defRPr sz="900"/>
            </a:lvl1pPr>
          </a:lstStyle>
          <a:p>
            <a:r>
              <a:rPr lang="en-US"/>
              <a:t>20XX</a:t>
            </a:r>
          </a:p>
        </p:txBody>
      </p:sp>
      <p:sp>
        <p:nvSpPr>
          <p:cNvPr id="32" name="Footer Placeholder 3">
            <a:extLst>
              <a:ext uri="{FF2B5EF4-FFF2-40B4-BE49-F238E27FC236}">
                <a16:creationId xmlns:a16="http://schemas.microsoft.com/office/drawing/2014/main" id="{51029B8B-F669-4889-98DD-901661178D55}"/>
              </a:ext>
            </a:extLst>
          </p:cNvPr>
          <p:cNvSpPr>
            <a:spLocks noGrp="1"/>
          </p:cNvSpPr>
          <p:nvPr>
            <p:ph type="ftr" sz="quarter" idx="11"/>
          </p:nvPr>
        </p:nvSpPr>
        <p:spPr>
          <a:xfrm>
            <a:off x="4038600" y="6356350"/>
            <a:ext cx="4114800" cy="365125"/>
          </a:xfrm>
        </p:spPr>
        <p:txBody>
          <a:bodyPr/>
          <a:lstStyle>
            <a:lvl1pPr>
              <a:defRPr sz="900"/>
            </a:lvl1pPr>
          </a:lstStyle>
          <a:p>
            <a:r>
              <a:rPr lang="en-US"/>
              <a:t>Pitch Deck</a:t>
            </a:r>
          </a:p>
        </p:txBody>
      </p:sp>
      <p:sp>
        <p:nvSpPr>
          <p:cNvPr id="33" name="Slide Number Placeholder 4">
            <a:extLst>
              <a:ext uri="{FF2B5EF4-FFF2-40B4-BE49-F238E27FC236}">
                <a16:creationId xmlns:a16="http://schemas.microsoft.com/office/drawing/2014/main" id="{7A0B84D6-438D-4B3B-B52C-6F5EC159BC73}"/>
              </a:ext>
            </a:extLst>
          </p:cNvPr>
          <p:cNvSpPr>
            <a:spLocks noGrp="1"/>
          </p:cNvSpPr>
          <p:nvPr>
            <p:ph type="sldNum" sz="quarter" idx="12"/>
          </p:nvPr>
        </p:nvSpPr>
        <p:spPr>
          <a:xfrm>
            <a:off x="8610600" y="6356350"/>
            <a:ext cx="2743200" cy="365125"/>
          </a:xfrm>
        </p:spPr>
        <p:txBody>
          <a:bodyPr/>
          <a:lstStyle>
            <a:lvl1pPr>
              <a:defRPr sz="900"/>
            </a:lvl1pPr>
          </a:lstStyle>
          <a:p>
            <a:fld id="{B5CEABB6-07DC-46E8-9B57-56EC44A396E5}" type="slidenum">
              <a:rPr lang="en-US" smtClean="0"/>
              <a:t>‹#›</a:t>
            </a:fld>
            <a:endParaRPr lang="en-US"/>
          </a:p>
        </p:txBody>
      </p:sp>
    </p:spTree>
    <p:extLst>
      <p:ext uri="{BB962C8B-B14F-4D97-AF65-F5344CB8AC3E}">
        <p14:creationId xmlns:p14="http://schemas.microsoft.com/office/powerpoint/2010/main" val="4026250860"/>
      </p:ext>
    </p:extLst>
  </p:cSld>
  <p:clrMapOvr>
    <a:masterClrMapping/>
  </p:clrMapOvr>
  <p:hf sldNum="0" hdr="0" ftr="0"/>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userDrawn="1">
  <p:cSld name="Content">
    <p:spTree>
      <p:nvGrpSpPr>
        <p:cNvPr id="1" name=""/>
        <p:cNvGrpSpPr/>
        <p:nvPr/>
      </p:nvGrpSpPr>
      <p:grpSpPr>
        <a:xfrm>
          <a:off x="0" y="0"/>
          <a:ext cx="0" cy="0"/>
          <a:chOff x="0" y="0"/>
          <a:chExt cx="0" cy="0"/>
        </a:xfrm>
      </p:grpSpPr>
      <p:pic>
        <p:nvPicPr>
          <p:cNvPr id="14" name="Graphic 13">
            <a:extLst>
              <a:ext uri="{FF2B5EF4-FFF2-40B4-BE49-F238E27FC236}">
                <a16:creationId xmlns:a16="http://schemas.microsoft.com/office/drawing/2014/main" id="{AE202E03-5C65-4305-B969-65220AD41002}"/>
              </a:ext>
              <a:ext uri="{C183D7F6-B498-43B3-948B-1728B52AA6E4}">
                <adec:decorative xmlns:adec="http://schemas.microsoft.com/office/drawing/2017/decorative" val="1"/>
              </a:ext>
            </a:extLst>
          </p:cNvPr>
          <p:cNvPicPr>
            <a:picLocks noChangeAspect="1"/>
          </p:cNvPicPr>
          <p:nvPr userDrawn="1"/>
        </p:nvPicPr>
        <p:blipFill rotWithShape="1">
          <a:blip>
            <a:extLst>
              <a:ext uri="{96DAC541-7B7A-43D3-8B79-37D633B846F1}">
                <asvg:svgBlip xmlns:asvg="http://schemas.microsoft.com/office/drawing/2016/SVG/main" r:embed="rId2"/>
              </a:ext>
            </a:extLst>
          </a:blip>
          <a:srcRect t="18301" r="41825" b="23071"/>
          <a:stretch/>
        </p:blipFill>
        <p:spPr>
          <a:xfrm flipH="1">
            <a:off x="0" y="0"/>
            <a:ext cx="5441888" cy="6858000"/>
          </a:xfrm>
          <a:custGeom>
            <a:avLst/>
            <a:gdLst>
              <a:gd name="connsiteX0" fmla="*/ 5441888 w 5441888"/>
              <a:gd name="connsiteY0" fmla="*/ 0 h 6858000"/>
              <a:gd name="connsiteX1" fmla="*/ 0 w 5441888"/>
              <a:gd name="connsiteY1" fmla="*/ 0 h 6858000"/>
              <a:gd name="connsiteX2" fmla="*/ 0 w 5441888"/>
              <a:gd name="connsiteY2" fmla="*/ 6858000 h 6858000"/>
              <a:gd name="connsiteX3" fmla="*/ 5441888 w 5441888"/>
              <a:gd name="connsiteY3" fmla="*/ 6858000 h 6858000"/>
            </a:gdLst>
            <a:ahLst/>
            <a:cxnLst>
              <a:cxn ang="0">
                <a:pos x="connsiteX0" y="connsiteY0"/>
              </a:cxn>
              <a:cxn ang="0">
                <a:pos x="connsiteX1" y="connsiteY1"/>
              </a:cxn>
              <a:cxn ang="0">
                <a:pos x="connsiteX2" y="connsiteY2"/>
              </a:cxn>
              <a:cxn ang="0">
                <a:pos x="connsiteX3" y="connsiteY3"/>
              </a:cxn>
            </a:cxnLst>
            <a:rect l="l" t="t" r="r" b="b"/>
            <a:pathLst>
              <a:path w="5441888" h="6858000">
                <a:moveTo>
                  <a:pt x="5441888" y="0"/>
                </a:moveTo>
                <a:lnTo>
                  <a:pt x="0" y="0"/>
                </a:lnTo>
                <a:lnTo>
                  <a:pt x="0" y="6858000"/>
                </a:lnTo>
                <a:lnTo>
                  <a:pt x="5441888" y="6858000"/>
                </a:lnTo>
                <a:close/>
              </a:path>
            </a:pathLst>
          </a:custGeom>
        </p:spPr>
      </p:pic>
      <p:sp>
        <p:nvSpPr>
          <p:cNvPr id="19" name="Title 1">
            <a:extLst>
              <a:ext uri="{FF2B5EF4-FFF2-40B4-BE49-F238E27FC236}">
                <a16:creationId xmlns:a16="http://schemas.microsoft.com/office/drawing/2014/main" id="{1E1C8C6D-0530-475B-A7F7-0E00C33ACFEB}"/>
              </a:ext>
            </a:extLst>
          </p:cNvPr>
          <p:cNvSpPr>
            <a:spLocks noGrp="1"/>
          </p:cNvSpPr>
          <p:nvPr>
            <p:ph type="title" hasCustomPrompt="1"/>
          </p:nvPr>
        </p:nvSpPr>
        <p:spPr>
          <a:xfrm>
            <a:off x="5920169" y="1152771"/>
            <a:ext cx="5431971" cy="846301"/>
          </a:xfrm>
        </p:spPr>
        <p:txBody>
          <a:bodyPr anchor="t">
            <a:normAutofit/>
          </a:bodyPr>
          <a:lstStyle>
            <a:lvl1pPr>
              <a:defRPr lang="en-US" sz="2800" kern="1200" cap="all" spc="150" baseline="0" dirty="0">
                <a:solidFill>
                  <a:schemeClr val="tx1">
                    <a:lumMod val="75000"/>
                    <a:lumOff val="25000"/>
                  </a:schemeClr>
                </a:solidFill>
                <a:latin typeface="+mj-lt"/>
                <a:ea typeface="+mj-ea"/>
                <a:cs typeface="+mj-cs"/>
              </a:defRPr>
            </a:lvl1pPr>
          </a:lstStyle>
          <a:p>
            <a:r>
              <a:rPr lang="en-US"/>
              <a:t>CLICK TO EDIT MASTER TITLE STYLE</a:t>
            </a:r>
          </a:p>
        </p:txBody>
      </p:sp>
      <p:sp>
        <p:nvSpPr>
          <p:cNvPr id="20" name="Text Placeholder 15">
            <a:extLst>
              <a:ext uri="{FF2B5EF4-FFF2-40B4-BE49-F238E27FC236}">
                <a16:creationId xmlns:a16="http://schemas.microsoft.com/office/drawing/2014/main" id="{3D2778A3-7084-4333-8349-03B1FEB5FE75}"/>
              </a:ext>
            </a:extLst>
          </p:cNvPr>
          <p:cNvSpPr>
            <a:spLocks noGrp="1"/>
          </p:cNvSpPr>
          <p:nvPr>
            <p:ph type="body" sz="quarter" idx="13" hasCustomPrompt="1"/>
          </p:nvPr>
        </p:nvSpPr>
        <p:spPr>
          <a:xfrm>
            <a:off x="5922254" y="2469515"/>
            <a:ext cx="5433204" cy="365125"/>
          </a:xfrm>
        </p:spPr>
        <p:txBody>
          <a:bodyPr>
            <a:normAutofit/>
          </a:bodyPr>
          <a:lstStyle>
            <a:lvl1pPr marL="0" indent="0">
              <a:buNone/>
              <a:defRPr lang="en-US" sz="2000" kern="1200" cap="all" spc="150" baseline="0" dirty="0">
                <a:solidFill>
                  <a:schemeClr val="tx1">
                    <a:lumMod val="75000"/>
                    <a:lumOff val="25000"/>
                  </a:schemeClr>
                </a:solidFill>
                <a:latin typeface="+mj-lt"/>
                <a:ea typeface="+mj-ea"/>
                <a:cs typeface="+mj-cs"/>
              </a:defRPr>
            </a:lvl1pPr>
          </a:lstStyle>
          <a:p>
            <a:pPr lvl="0"/>
            <a:r>
              <a:rPr lang="en-US"/>
              <a:t>CLICK TO ADD SUBTITLE</a:t>
            </a:r>
          </a:p>
        </p:txBody>
      </p:sp>
      <p:sp>
        <p:nvSpPr>
          <p:cNvPr id="25" name="Text Placeholder 18">
            <a:extLst>
              <a:ext uri="{FF2B5EF4-FFF2-40B4-BE49-F238E27FC236}">
                <a16:creationId xmlns:a16="http://schemas.microsoft.com/office/drawing/2014/main" id="{70ED2545-F96B-400C-B6F4-F1D2D83B7243}"/>
              </a:ext>
            </a:extLst>
          </p:cNvPr>
          <p:cNvSpPr>
            <a:spLocks noGrp="1"/>
          </p:cNvSpPr>
          <p:nvPr>
            <p:ph type="body" sz="quarter" idx="15" hasCustomPrompt="1"/>
          </p:nvPr>
        </p:nvSpPr>
        <p:spPr>
          <a:xfrm>
            <a:off x="5921828" y="2798940"/>
            <a:ext cx="5431971" cy="557950"/>
          </a:xfrm>
        </p:spPr>
        <p:txBody>
          <a:bodyPr>
            <a:normAutofit/>
          </a:bodyPr>
          <a:lstStyle>
            <a:lvl1pPr marL="0" indent="0">
              <a:lnSpc>
                <a:spcPct val="100000"/>
              </a:lnSpc>
              <a:buFont typeface="Arial" panose="020B0604020202020204" pitchFamily="34" charset="0"/>
              <a:buNone/>
              <a:defRPr sz="1400">
                <a:solidFill>
                  <a:schemeClr val="tx1">
                    <a:lumMod val="75000"/>
                    <a:lumOff val="25000"/>
                  </a:schemeClr>
                </a:solidFill>
              </a:defRPr>
            </a:lvl1pPr>
          </a:lstStyle>
          <a:p>
            <a:pPr lvl="0"/>
            <a:r>
              <a:rPr lang="en-US"/>
              <a:t>Click to add text</a:t>
            </a:r>
          </a:p>
        </p:txBody>
      </p:sp>
      <p:sp>
        <p:nvSpPr>
          <p:cNvPr id="26" name="Text Placeholder 15">
            <a:extLst>
              <a:ext uri="{FF2B5EF4-FFF2-40B4-BE49-F238E27FC236}">
                <a16:creationId xmlns:a16="http://schemas.microsoft.com/office/drawing/2014/main" id="{4A2FECA2-3808-47DC-84EB-CD3395C2052D}"/>
              </a:ext>
            </a:extLst>
          </p:cNvPr>
          <p:cNvSpPr>
            <a:spLocks noGrp="1"/>
          </p:cNvSpPr>
          <p:nvPr>
            <p:ph type="body" sz="quarter" idx="23" hasCustomPrompt="1"/>
          </p:nvPr>
        </p:nvSpPr>
        <p:spPr>
          <a:xfrm>
            <a:off x="5922254" y="3569311"/>
            <a:ext cx="5433204" cy="365125"/>
          </a:xfrm>
        </p:spPr>
        <p:txBody>
          <a:bodyPr>
            <a:normAutofit/>
          </a:bodyPr>
          <a:lstStyle>
            <a:lvl1pPr marL="0" indent="0">
              <a:buNone/>
              <a:defRPr lang="en-US" sz="2000" kern="1200" cap="all" spc="150" baseline="0" dirty="0">
                <a:solidFill>
                  <a:schemeClr val="tx1">
                    <a:lumMod val="75000"/>
                    <a:lumOff val="25000"/>
                  </a:schemeClr>
                </a:solidFill>
                <a:latin typeface="+mj-lt"/>
                <a:ea typeface="+mj-ea"/>
                <a:cs typeface="+mj-cs"/>
              </a:defRPr>
            </a:lvl1pPr>
          </a:lstStyle>
          <a:p>
            <a:pPr lvl="0"/>
            <a:r>
              <a:rPr lang="en-US"/>
              <a:t>CLICK TO ADD SUBTITLE</a:t>
            </a:r>
          </a:p>
        </p:txBody>
      </p:sp>
      <p:sp>
        <p:nvSpPr>
          <p:cNvPr id="27" name="Text Placeholder 18">
            <a:extLst>
              <a:ext uri="{FF2B5EF4-FFF2-40B4-BE49-F238E27FC236}">
                <a16:creationId xmlns:a16="http://schemas.microsoft.com/office/drawing/2014/main" id="{24393B9A-03C4-45C1-8172-F8B354458A48}"/>
              </a:ext>
            </a:extLst>
          </p:cNvPr>
          <p:cNvSpPr>
            <a:spLocks noGrp="1"/>
          </p:cNvSpPr>
          <p:nvPr>
            <p:ph type="body" sz="quarter" idx="24" hasCustomPrompt="1"/>
          </p:nvPr>
        </p:nvSpPr>
        <p:spPr>
          <a:xfrm>
            <a:off x="5921828" y="3898736"/>
            <a:ext cx="5431971" cy="557950"/>
          </a:xfrm>
        </p:spPr>
        <p:txBody>
          <a:bodyPr>
            <a:normAutofit/>
          </a:bodyPr>
          <a:lstStyle>
            <a:lvl1pPr marL="0" indent="0">
              <a:lnSpc>
                <a:spcPct val="100000"/>
              </a:lnSpc>
              <a:buFont typeface="Arial" panose="020B0604020202020204" pitchFamily="34" charset="0"/>
              <a:buNone/>
              <a:defRPr sz="1400">
                <a:solidFill>
                  <a:schemeClr val="tx1">
                    <a:lumMod val="75000"/>
                    <a:lumOff val="25000"/>
                  </a:schemeClr>
                </a:solidFill>
              </a:defRPr>
            </a:lvl1pPr>
          </a:lstStyle>
          <a:p>
            <a:pPr lvl="0"/>
            <a:r>
              <a:rPr lang="en-US"/>
              <a:t>Click to add text</a:t>
            </a:r>
          </a:p>
        </p:txBody>
      </p:sp>
      <p:sp>
        <p:nvSpPr>
          <p:cNvPr id="28" name="Text Placeholder 15">
            <a:extLst>
              <a:ext uri="{FF2B5EF4-FFF2-40B4-BE49-F238E27FC236}">
                <a16:creationId xmlns:a16="http://schemas.microsoft.com/office/drawing/2014/main" id="{18EC24A5-B4A5-4BAB-AE40-30EB69D6EF73}"/>
              </a:ext>
            </a:extLst>
          </p:cNvPr>
          <p:cNvSpPr>
            <a:spLocks noGrp="1"/>
          </p:cNvSpPr>
          <p:nvPr>
            <p:ph type="body" sz="quarter" idx="25" hasCustomPrompt="1"/>
          </p:nvPr>
        </p:nvSpPr>
        <p:spPr>
          <a:xfrm>
            <a:off x="5922254" y="4669107"/>
            <a:ext cx="5433204" cy="365125"/>
          </a:xfrm>
        </p:spPr>
        <p:txBody>
          <a:bodyPr>
            <a:normAutofit/>
          </a:bodyPr>
          <a:lstStyle>
            <a:lvl1pPr marL="0" indent="0">
              <a:buNone/>
              <a:defRPr lang="en-US" sz="2000" kern="1200" cap="all" spc="150" baseline="0" dirty="0">
                <a:solidFill>
                  <a:schemeClr val="tx1">
                    <a:lumMod val="75000"/>
                    <a:lumOff val="25000"/>
                  </a:schemeClr>
                </a:solidFill>
                <a:latin typeface="+mj-lt"/>
                <a:ea typeface="+mj-ea"/>
                <a:cs typeface="+mj-cs"/>
              </a:defRPr>
            </a:lvl1pPr>
          </a:lstStyle>
          <a:p>
            <a:pPr lvl="0"/>
            <a:r>
              <a:rPr lang="en-US"/>
              <a:t>CLICK TO ADD SUBTITLE</a:t>
            </a:r>
          </a:p>
        </p:txBody>
      </p:sp>
      <p:sp>
        <p:nvSpPr>
          <p:cNvPr id="29" name="Text Placeholder 18">
            <a:extLst>
              <a:ext uri="{FF2B5EF4-FFF2-40B4-BE49-F238E27FC236}">
                <a16:creationId xmlns:a16="http://schemas.microsoft.com/office/drawing/2014/main" id="{726F36C0-4E6A-4A10-960D-11D78D044478}"/>
              </a:ext>
            </a:extLst>
          </p:cNvPr>
          <p:cNvSpPr>
            <a:spLocks noGrp="1"/>
          </p:cNvSpPr>
          <p:nvPr>
            <p:ph type="body" sz="quarter" idx="26" hasCustomPrompt="1"/>
          </p:nvPr>
        </p:nvSpPr>
        <p:spPr>
          <a:xfrm>
            <a:off x="5921828" y="4998532"/>
            <a:ext cx="5431971" cy="557950"/>
          </a:xfrm>
        </p:spPr>
        <p:txBody>
          <a:bodyPr>
            <a:normAutofit/>
          </a:bodyPr>
          <a:lstStyle>
            <a:lvl1pPr marL="0" indent="0">
              <a:lnSpc>
                <a:spcPct val="100000"/>
              </a:lnSpc>
              <a:buFont typeface="Arial" panose="020B0604020202020204" pitchFamily="34" charset="0"/>
              <a:buNone/>
              <a:defRPr sz="1400">
                <a:solidFill>
                  <a:schemeClr val="tx1">
                    <a:lumMod val="75000"/>
                    <a:lumOff val="25000"/>
                  </a:schemeClr>
                </a:solidFill>
              </a:defRPr>
            </a:lvl1pPr>
          </a:lstStyle>
          <a:p>
            <a:pPr lvl="0"/>
            <a:r>
              <a:rPr lang="en-US"/>
              <a:t>Click to add text</a:t>
            </a:r>
          </a:p>
        </p:txBody>
      </p:sp>
      <p:sp>
        <p:nvSpPr>
          <p:cNvPr id="21" name="Date Placeholder 6">
            <a:extLst>
              <a:ext uri="{FF2B5EF4-FFF2-40B4-BE49-F238E27FC236}">
                <a16:creationId xmlns:a16="http://schemas.microsoft.com/office/drawing/2014/main" id="{71F34533-9677-48AF-9374-976825F4BB7E}"/>
              </a:ext>
            </a:extLst>
          </p:cNvPr>
          <p:cNvSpPr>
            <a:spLocks noGrp="1"/>
          </p:cNvSpPr>
          <p:nvPr>
            <p:ph type="dt" sz="half" idx="10"/>
          </p:nvPr>
        </p:nvSpPr>
        <p:spPr>
          <a:xfrm>
            <a:off x="838200" y="6356350"/>
            <a:ext cx="2743200" cy="365125"/>
          </a:xfrm>
        </p:spPr>
        <p:txBody>
          <a:bodyPr/>
          <a:lstStyle>
            <a:lvl1pPr>
              <a:defRPr sz="900"/>
            </a:lvl1pPr>
          </a:lstStyle>
          <a:p>
            <a:r>
              <a:rPr lang="en-US"/>
              <a:t>20XX</a:t>
            </a:r>
          </a:p>
        </p:txBody>
      </p:sp>
      <p:sp>
        <p:nvSpPr>
          <p:cNvPr id="22" name="Footer Placeholder 7">
            <a:extLst>
              <a:ext uri="{FF2B5EF4-FFF2-40B4-BE49-F238E27FC236}">
                <a16:creationId xmlns:a16="http://schemas.microsoft.com/office/drawing/2014/main" id="{4FAB8A26-B99E-4F96-8327-A932A14F2C03}"/>
              </a:ext>
            </a:extLst>
          </p:cNvPr>
          <p:cNvSpPr>
            <a:spLocks noGrp="1"/>
          </p:cNvSpPr>
          <p:nvPr>
            <p:ph type="ftr" sz="quarter" idx="11"/>
          </p:nvPr>
        </p:nvSpPr>
        <p:spPr>
          <a:xfrm>
            <a:off x="4038600" y="6356350"/>
            <a:ext cx="4114800" cy="365125"/>
          </a:xfrm>
        </p:spPr>
        <p:txBody>
          <a:bodyPr/>
          <a:lstStyle>
            <a:lvl1pPr>
              <a:defRPr sz="900"/>
            </a:lvl1pPr>
          </a:lstStyle>
          <a:p>
            <a:r>
              <a:rPr lang="en-US"/>
              <a:t>Pitch Deck</a:t>
            </a:r>
          </a:p>
        </p:txBody>
      </p:sp>
      <p:sp>
        <p:nvSpPr>
          <p:cNvPr id="24" name="Slide Number Placeholder 8">
            <a:extLst>
              <a:ext uri="{FF2B5EF4-FFF2-40B4-BE49-F238E27FC236}">
                <a16:creationId xmlns:a16="http://schemas.microsoft.com/office/drawing/2014/main" id="{EB0962D2-BCC3-48AB-A769-2A7327D29191}"/>
              </a:ext>
            </a:extLst>
          </p:cNvPr>
          <p:cNvSpPr>
            <a:spLocks noGrp="1"/>
          </p:cNvSpPr>
          <p:nvPr>
            <p:ph type="sldNum" sz="quarter" idx="12"/>
          </p:nvPr>
        </p:nvSpPr>
        <p:spPr>
          <a:xfrm>
            <a:off x="8610600" y="6356350"/>
            <a:ext cx="2743200" cy="365125"/>
          </a:xfrm>
        </p:spPr>
        <p:txBody>
          <a:bodyPr/>
          <a:lstStyle>
            <a:lvl1pPr>
              <a:defRPr sz="900"/>
            </a:lvl1pPr>
          </a:lstStyle>
          <a:p>
            <a:fld id="{B5CEABB6-07DC-46E8-9B57-56EC44A396E5}" type="slidenum">
              <a:rPr lang="en-US" smtClean="0"/>
              <a:t>‹#›</a:t>
            </a:fld>
            <a:endParaRPr lang="en-US"/>
          </a:p>
        </p:txBody>
      </p:sp>
    </p:spTree>
    <p:extLst>
      <p:ext uri="{BB962C8B-B14F-4D97-AF65-F5344CB8AC3E}">
        <p14:creationId xmlns:p14="http://schemas.microsoft.com/office/powerpoint/2010/main" val="2376933483"/>
      </p:ext>
    </p:extLst>
  </p:cSld>
  <p:clrMapOvr>
    <a:masterClrMapping/>
  </p:clrMapOvr>
  <p:hf sldNum="0" hdr="0" ftr="0"/>
  <p:extLst>
    <p:ext uri="{DCECCB84-F9BA-43D5-87BE-67443E8EF086}">
      <p15:sldGuideLst xmlns:p15="http://schemas.microsoft.com/office/powerpoint/2012/main">
        <p15:guide id="1" pos="3000">
          <p15:clr>
            <a:srgbClr val="FBAE40"/>
          </p15:clr>
        </p15:guide>
      </p15:sldGuideLst>
    </p:ext>
  </p:extLst>
</p:sldLayout>
</file>

<file path=ppt/slideLayouts/slideLayout14.xml><?xml version="1.0" encoding="utf-8"?>
<p:sldLayout xmlns:a="http://schemas.openxmlformats.org/drawingml/2006/main" xmlns:r="http://schemas.openxmlformats.org/officeDocument/2006/relationships" xmlns:p="http://schemas.openxmlformats.org/presentationml/2006/main" userDrawn="1">
  <p:cSld name="Chart and table">
    <p:bg>
      <p:bgPr>
        <a:solidFill>
          <a:schemeClr val="accent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E5C4E19-B78B-4E39-B661-7E6A2E6C5002}"/>
              </a:ext>
            </a:extLst>
          </p:cNvPr>
          <p:cNvSpPr>
            <a:spLocks noGrp="1"/>
          </p:cNvSpPr>
          <p:nvPr>
            <p:ph type="title" hasCustomPrompt="1"/>
          </p:nvPr>
        </p:nvSpPr>
        <p:spPr/>
        <p:txBody>
          <a:bodyPr>
            <a:normAutofit/>
          </a:bodyPr>
          <a:lstStyle>
            <a:lvl1pPr algn="l">
              <a:defRPr lang="en-US" sz="2800" kern="1200" spc="150" baseline="0" dirty="0">
                <a:solidFill>
                  <a:schemeClr val="tx1">
                    <a:lumMod val="75000"/>
                    <a:lumOff val="25000"/>
                  </a:schemeClr>
                </a:solidFill>
                <a:latin typeface="+mj-lt"/>
                <a:ea typeface="+mj-ea"/>
                <a:cs typeface="+mj-cs"/>
              </a:defRPr>
            </a:lvl1pPr>
          </a:lstStyle>
          <a:p>
            <a:r>
              <a:rPr lang="en-US"/>
              <a:t>CLICK TO EDIT MASTER TITLE STYLE</a:t>
            </a:r>
          </a:p>
        </p:txBody>
      </p:sp>
      <p:sp>
        <p:nvSpPr>
          <p:cNvPr id="15" name="Text Placeholder 14">
            <a:extLst>
              <a:ext uri="{FF2B5EF4-FFF2-40B4-BE49-F238E27FC236}">
                <a16:creationId xmlns:a16="http://schemas.microsoft.com/office/drawing/2014/main" id="{B250D272-9B39-4C2D-B0F5-21010D11E437}"/>
              </a:ext>
            </a:extLst>
          </p:cNvPr>
          <p:cNvSpPr>
            <a:spLocks noGrp="1"/>
          </p:cNvSpPr>
          <p:nvPr>
            <p:ph type="body" sz="quarter" idx="16"/>
          </p:nvPr>
        </p:nvSpPr>
        <p:spPr>
          <a:xfrm>
            <a:off x="748749" y="1361938"/>
            <a:ext cx="6765925" cy="496888"/>
          </a:xfrm>
        </p:spPr>
        <p:txBody>
          <a:bodyPr>
            <a:noAutofit/>
          </a:bodyPr>
          <a:lstStyle>
            <a:lvl1pPr marL="0" indent="0">
              <a:buNone/>
              <a:defRPr sz="1800">
                <a:solidFill>
                  <a:schemeClr val="tx1">
                    <a:lumMod val="75000"/>
                    <a:lumOff val="25000"/>
                  </a:schemeClr>
                </a:solidFill>
              </a:defRPr>
            </a:lvl1pPr>
            <a:lvl2pPr marL="457200" indent="0">
              <a:buNone/>
              <a:defRPr sz="1800"/>
            </a:lvl2pPr>
            <a:lvl3pPr marL="914400" indent="0">
              <a:buNone/>
              <a:defRPr sz="1600"/>
            </a:lvl3pPr>
            <a:lvl4pPr marL="1371600" indent="0">
              <a:buNone/>
              <a:defRPr sz="1400"/>
            </a:lvl4pPr>
            <a:lvl5pPr marL="1828800" indent="0">
              <a:buNone/>
              <a:defRPr sz="1400"/>
            </a:lvl5pPr>
          </a:lstStyle>
          <a:p>
            <a:pPr lvl="0"/>
            <a:r>
              <a:rPr lang="en-US"/>
              <a:t>Click to edit Master text styles</a:t>
            </a:r>
          </a:p>
        </p:txBody>
      </p:sp>
      <p:sp>
        <p:nvSpPr>
          <p:cNvPr id="7" name="Chart Placeholder 6">
            <a:extLst>
              <a:ext uri="{FF2B5EF4-FFF2-40B4-BE49-F238E27FC236}">
                <a16:creationId xmlns:a16="http://schemas.microsoft.com/office/drawing/2014/main" id="{08AF2DB4-A973-4307-B59C-6058A138835C}"/>
              </a:ext>
            </a:extLst>
          </p:cNvPr>
          <p:cNvSpPr>
            <a:spLocks noGrp="1"/>
          </p:cNvSpPr>
          <p:nvPr>
            <p:ph type="chart" sz="quarter" idx="13"/>
          </p:nvPr>
        </p:nvSpPr>
        <p:spPr>
          <a:xfrm>
            <a:off x="838200" y="2286002"/>
            <a:ext cx="6094270" cy="3542143"/>
          </a:xfrm>
        </p:spPr>
        <p:txBody>
          <a:bodyPr/>
          <a:lstStyle/>
          <a:p>
            <a:r>
              <a:rPr lang="en-US"/>
              <a:t>Click icon to add chart</a:t>
            </a:r>
          </a:p>
        </p:txBody>
      </p:sp>
      <p:sp>
        <p:nvSpPr>
          <p:cNvPr id="11" name="Text Placeholder 10">
            <a:extLst>
              <a:ext uri="{FF2B5EF4-FFF2-40B4-BE49-F238E27FC236}">
                <a16:creationId xmlns:a16="http://schemas.microsoft.com/office/drawing/2014/main" id="{339C283A-EC40-421C-8A0E-F9A3161C8890}"/>
              </a:ext>
            </a:extLst>
          </p:cNvPr>
          <p:cNvSpPr>
            <a:spLocks noGrp="1"/>
          </p:cNvSpPr>
          <p:nvPr>
            <p:ph type="body" sz="quarter" idx="14"/>
          </p:nvPr>
        </p:nvSpPr>
        <p:spPr>
          <a:xfrm>
            <a:off x="7858125" y="2284624"/>
            <a:ext cx="3147332" cy="306388"/>
          </a:xfrm>
        </p:spPr>
        <p:txBody>
          <a:bodyPr>
            <a:noAutofit/>
          </a:bodyPr>
          <a:lstStyle>
            <a:lvl1pPr marL="0" indent="0">
              <a:buNone/>
              <a:defRPr sz="1400" cap="all" spc="150" baseline="0">
                <a:solidFill>
                  <a:schemeClr val="tx1">
                    <a:lumMod val="75000"/>
                    <a:lumOff val="25000"/>
                  </a:schemeClr>
                </a:solidFill>
                <a:latin typeface="+mj-lt"/>
              </a:defRPr>
            </a:lvl1pPr>
            <a:lvl2pPr marL="457200" indent="0">
              <a:buNone/>
              <a:defRPr sz="1400"/>
            </a:lvl2pPr>
            <a:lvl3pPr marL="914400" indent="0">
              <a:buNone/>
              <a:defRPr sz="1200"/>
            </a:lvl3pPr>
            <a:lvl4pPr marL="1371600" indent="0">
              <a:buNone/>
              <a:defRPr sz="1100"/>
            </a:lvl4pPr>
            <a:lvl5pPr marL="1828800" indent="0">
              <a:buNone/>
              <a:defRPr sz="1100"/>
            </a:lvl5pPr>
          </a:lstStyle>
          <a:p>
            <a:pPr lvl="0"/>
            <a:r>
              <a:rPr lang="en-US"/>
              <a:t>Click to edit Master text styles</a:t>
            </a:r>
          </a:p>
        </p:txBody>
      </p:sp>
      <p:sp>
        <p:nvSpPr>
          <p:cNvPr id="13" name="Content Placeholder 12">
            <a:extLst>
              <a:ext uri="{FF2B5EF4-FFF2-40B4-BE49-F238E27FC236}">
                <a16:creationId xmlns:a16="http://schemas.microsoft.com/office/drawing/2014/main" id="{305CA2B1-D510-4949-A638-C1A064DA41A7}"/>
              </a:ext>
            </a:extLst>
          </p:cNvPr>
          <p:cNvSpPr>
            <a:spLocks noGrp="1"/>
          </p:cNvSpPr>
          <p:nvPr>
            <p:ph sz="quarter" idx="15" hasCustomPrompt="1"/>
          </p:nvPr>
        </p:nvSpPr>
        <p:spPr>
          <a:xfrm>
            <a:off x="7858125" y="2779713"/>
            <a:ext cx="3148013" cy="3095625"/>
          </a:xfrm>
        </p:spPr>
        <p:txBody>
          <a:bodyPr>
            <a:normAutofit/>
          </a:bodyPr>
          <a:lstStyle>
            <a:lvl1pPr marL="0" indent="0">
              <a:buNone/>
              <a:defRPr sz="1200">
                <a:solidFill>
                  <a:schemeClr val="tx1">
                    <a:lumMod val="65000"/>
                    <a:lumOff val="35000"/>
                  </a:schemeClr>
                </a:solidFill>
              </a:defRPr>
            </a:lvl1pPr>
            <a:lvl2pPr marL="457200" indent="0">
              <a:buNone/>
              <a:defRPr sz="1100">
                <a:solidFill>
                  <a:schemeClr val="tx1">
                    <a:lumMod val="65000"/>
                    <a:lumOff val="35000"/>
                  </a:schemeClr>
                </a:solidFill>
              </a:defRPr>
            </a:lvl2pPr>
            <a:lvl3pPr marL="914400" indent="0">
              <a:buNone/>
              <a:defRPr sz="1050">
                <a:solidFill>
                  <a:schemeClr val="tx1">
                    <a:lumMod val="65000"/>
                    <a:lumOff val="35000"/>
                  </a:schemeClr>
                </a:solidFill>
              </a:defRPr>
            </a:lvl3pPr>
            <a:lvl4pPr marL="1371600" indent="0">
              <a:buNone/>
              <a:defRPr sz="1000">
                <a:solidFill>
                  <a:schemeClr val="tx1">
                    <a:lumMod val="65000"/>
                    <a:lumOff val="35000"/>
                  </a:schemeClr>
                </a:solidFill>
              </a:defRPr>
            </a:lvl4pPr>
            <a:lvl5pPr marL="1828800" indent="0">
              <a:buNone/>
              <a:defRPr sz="1000">
                <a:solidFill>
                  <a:schemeClr val="tx1">
                    <a:lumMod val="65000"/>
                    <a:lumOff val="35000"/>
                  </a:schemeClr>
                </a:solidFill>
              </a:defRPr>
            </a:lvl5pPr>
          </a:lstStyle>
          <a:p>
            <a:pPr lvl="0"/>
            <a:r>
              <a:rPr lang="en-US"/>
              <a:t>Click to add content</a:t>
            </a:r>
          </a:p>
        </p:txBody>
      </p:sp>
      <p:sp>
        <p:nvSpPr>
          <p:cNvPr id="3" name="Date Placeholder 2">
            <a:extLst>
              <a:ext uri="{FF2B5EF4-FFF2-40B4-BE49-F238E27FC236}">
                <a16:creationId xmlns:a16="http://schemas.microsoft.com/office/drawing/2014/main" id="{7E085D26-FA83-4414-959E-98936A772670}"/>
              </a:ext>
            </a:extLst>
          </p:cNvPr>
          <p:cNvSpPr>
            <a:spLocks noGrp="1"/>
          </p:cNvSpPr>
          <p:nvPr>
            <p:ph type="dt" sz="half" idx="10"/>
          </p:nvPr>
        </p:nvSpPr>
        <p:spPr/>
        <p:txBody>
          <a:bodyPr/>
          <a:lstStyle>
            <a:lvl1pPr>
              <a:defRPr sz="900"/>
            </a:lvl1pPr>
          </a:lstStyle>
          <a:p>
            <a:r>
              <a:rPr lang="en-US"/>
              <a:t>20XX</a:t>
            </a:r>
          </a:p>
        </p:txBody>
      </p:sp>
      <p:sp>
        <p:nvSpPr>
          <p:cNvPr id="4" name="Footer Placeholder 3">
            <a:extLst>
              <a:ext uri="{FF2B5EF4-FFF2-40B4-BE49-F238E27FC236}">
                <a16:creationId xmlns:a16="http://schemas.microsoft.com/office/drawing/2014/main" id="{1FB52E93-DE4C-4341-8D83-F0230E38B1A1}"/>
              </a:ext>
            </a:extLst>
          </p:cNvPr>
          <p:cNvSpPr>
            <a:spLocks noGrp="1"/>
          </p:cNvSpPr>
          <p:nvPr>
            <p:ph type="ftr" sz="quarter" idx="11"/>
          </p:nvPr>
        </p:nvSpPr>
        <p:spPr/>
        <p:txBody>
          <a:bodyPr/>
          <a:lstStyle>
            <a:lvl1pPr>
              <a:defRPr sz="900"/>
            </a:lvl1pPr>
          </a:lstStyle>
          <a:p>
            <a:r>
              <a:rPr lang="en-US"/>
              <a:t>Pitch Deck</a:t>
            </a:r>
          </a:p>
        </p:txBody>
      </p:sp>
      <p:sp>
        <p:nvSpPr>
          <p:cNvPr id="5" name="Slide Number Placeholder 4">
            <a:extLst>
              <a:ext uri="{FF2B5EF4-FFF2-40B4-BE49-F238E27FC236}">
                <a16:creationId xmlns:a16="http://schemas.microsoft.com/office/drawing/2014/main" id="{AC467230-4A0F-4B18-8BA9-C3B2FDD59CB0}"/>
              </a:ext>
            </a:extLst>
          </p:cNvPr>
          <p:cNvSpPr>
            <a:spLocks noGrp="1"/>
          </p:cNvSpPr>
          <p:nvPr>
            <p:ph type="sldNum" sz="quarter" idx="12"/>
          </p:nvPr>
        </p:nvSpPr>
        <p:spPr/>
        <p:txBody>
          <a:bodyPr/>
          <a:lstStyle>
            <a:lvl1pPr>
              <a:defRPr sz="900"/>
            </a:lvl1pPr>
          </a:lstStyle>
          <a:p>
            <a:fld id="{B5CEABB6-07DC-46E8-9B57-56EC44A396E5}" type="slidenum">
              <a:rPr lang="en-US" smtClean="0"/>
              <a:t>‹#›</a:t>
            </a:fld>
            <a:endParaRPr lang="en-US"/>
          </a:p>
        </p:txBody>
      </p:sp>
    </p:spTree>
    <p:extLst>
      <p:ext uri="{BB962C8B-B14F-4D97-AF65-F5344CB8AC3E}">
        <p14:creationId xmlns:p14="http://schemas.microsoft.com/office/powerpoint/2010/main" val="2290034707"/>
      </p:ext>
    </p:extLst>
  </p:cSld>
  <p:clrMapOvr>
    <a:masterClrMapping/>
  </p:clrMapOvr>
  <p:hf sldNum="0" hdr="0" ftr="0"/>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userDrawn="1">
  <p:cSld name="Timeline 2">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7D46070C-E825-43D0-99F4-8B4614131131}"/>
              </a:ext>
            </a:extLst>
          </p:cNvPr>
          <p:cNvSpPr/>
          <p:nvPr userDrawn="1"/>
        </p:nvSpPr>
        <p:spPr>
          <a:xfrm>
            <a:off x="0" y="3057683"/>
            <a:ext cx="12191998" cy="201019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a:solidFill>
                <a:schemeClr val="tx1">
                  <a:lumMod val="75000"/>
                  <a:lumOff val="25000"/>
                </a:schemeClr>
              </a:solidFill>
            </a:endParaRPr>
          </a:p>
        </p:txBody>
      </p:sp>
      <p:sp>
        <p:nvSpPr>
          <p:cNvPr id="2" name="Title 1">
            <a:extLst>
              <a:ext uri="{FF2B5EF4-FFF2-40B4-BE49-F238E27FC236}">
                <a16:creationId xmlns:a16="http://schemas.microsoft.com/office/drawing/2014/main" id="{A1F8C642-49FB-4E16-A3A0-B2ACBEABFFD6}"/>
              </a:ext>
            </a:extLst>
          </p:cNvPr>
          <p:cNvSpPr>
            <a:spLocks noGrp="1"/>
          </p:cNvSpPr>
          <p:nvPr>
            <p:ph type="title" hasCustomPrompt="1"/>
          </p:nvPr>
        </p:nvSpPr>
        <p:spPr/>
        <p:txBody>
          <a:bodyPr>
            <a:normAutofit/>
          </a:bodyPr>
          <a:lstStyle>
            <a:lvl1pPr algn="l">
              <a:defRPr lang="en-US" sz="2800" kern="1200" spc="150" baseline="0" dirty="0">
                <a:solidFill>
                  <a:schemeClr val="tx1">
                    <a:lumMod val="75000"/>
                    <a:lumOff val="25000"/>
                  </a:schemeClr>
                </a:solidFill>
                <a:latin typeface="+mj-lt"/>
                <a:ea typeface="+mj-ea"/>
                <a:cs typeface="+mj-cs"/>
              </a:defRPr>
            </a:lvl1pPr>
          </a:lstStyle>
          <a:p>
            <a:r>
              <a:rPr lang="en-US" noProof="0"/>
              <a:t>CLICK TO EDIT MASTER TITLE STYLE</a:t>
            </a:r>
          </a:p>
        </p:txBody>
      </p:sp>
      <p:sp>
        <p:nvSpPr>
          <p:cNvPr id="6" name="Text Placeholder 10">
            <a:extLst>
              <a:ext uri="{FF2B5EF4-FFF2-40B4-BE49-F238E27FC236}">
                <a16:creationId xmlns:a16="http://schemas.microsoft.com/office/drawing/2014/main" id="{E4E92FC5-6FC2-45C2-9200-3244F9EA69A0}"/>
              </a:ext>
            </a:extLst>
          </p:cNvPr>
          <p:cNvSpPr>
            <a:spLocks noGrp="1"/>
          </p:cNvSpPr>
          <p:nvPr>
            <p:ph type="body" sz="quarter" idx="33" hasCustomPrompt="1"/>
          </p:nvPr>
        </p:nvSpPr>
        <p:spPr>
          <a:xfrm>
            <a:off x="914399" y="3354712"/>
            <a:ext cx="731520" cy="457200"/>
          </a:xfrm>
        </p:spPr>
        <p:txBody>
          <a:bodyPr anchor="ctr"/>
          <a:lstStyle>
            <a:lvl1pPr marL="0" indent="0" algn="l">
              <a:buNone/>
              <a:defRPr sz="1400" b="1">
                <a:solidFill>
                  <a:schemeClr val="tx1">
                    <a:lumMod val="75000"/>
                    <a:lumOff val="25000"/>
                  </a:schemeClr>
                </a:solidFill>
                <a:latin typeface="+mj-lt"/>
              </a:defRPr>
            </a:lvl1pPr>
          </a:lstStyle>
          <a:p>
            <a:pPr lvl="0"/>
            <a:r>
              <a:rPr lang="en-US" noProof="0"/>
              <a:t>Year</a:t>
            </a:r>
          </a:p>
        </p:txBody>
      </p:sp>
      <p:sp>
        <p:nvSpPr>
          <p:cNvPr id="7" name="Text Placeholder 10">
            <a:extLst>
              <a:ext uri="{FF2B5EF4-FFF2-40B4-BE49-F238E27FC236}">
                <a16:creationId xmlns:a16="http://schemas.microsoft.com/office/drawing/2014/main" id="{4D75C136-D6C3-4431-8776-997070627AAB}"/>
              </a:ext>
            </a:extLst>
          </p:cNvPr>
          <p:cNvSpPr>
            <a:spLocks noGrp="1"/>
          </p:cNvSpPr>
          <p:nvPr>
            <p:ph type="body" sz="quarter" idx="34" hasCustomPrompt="1"/>
          </p:nvPr>
        </p:nvSpPr>
        <p:spPr>
          <a:xfrm>
            <a:off x="1965960" y="3502152"/>
            <a:ext cx="640080" cy="201776"/>
          </a:xfrm>
        </p:spPr>
        <p:txBody>
          <a:bodyPr>
            <a:noAutofit/>
          </a:bodyPr>
          <a:lstStyle>
            <a:lvl1pPr marL="0" indent="0" algn="ctr">
              <a:buNone/>
              <a:defRPr sz="1000">
                <a:solidFill>
                  <a:schemeClr val="tx1">
                    <a:lumMod val="75000"/>
                    <a:lumOff val="25000"/>
                  </a:schemeClr>
                </a:solidFill>
              </a:defRPr>
            </a:lvl1pPr>
          </a:lstStyle>
          <a:p>
            <a:pPr lvl="0"/>
            <a:r>
              <a:rPr lang="en-US" noProof="0"/>
              <a:t>MM</a:t>
            </a:r>
          </a:p>
        </p:txBody>
      </p:sp>
      <p:sp>
        <p:nvSpPr>
          <p:cNvPr id="8" name="Text Placeholder 10">
            <a:extLst>
              <a:ext uri="{FF2B5EF4-FFF2-40B4-BE49-F238E27FC236}">
                <a16:creationId xmlns:a16="http://schemas.microsoft.com/office/drawing/2014/main" id="{FD15D323-BFE3-4ACE-9A2E-C9EB69458B12}"/>
              </a:ext>
            </a:extLst>
          </p:cNvPr>
          <p:cNvSpPr>
            <a:spLocks noGrp="1"/>
          </p:cNvSpPr>
          <p:nvPr>
            <p:ph type="body" sz="quarter" idx="35" hasCustomPrompt="1"/>
          </p:nvPr>
        </p:nvSpPr>
        <p:spPr>
          <a:xfrm>
            <a:off x="2753880" y="3502152"/>
            <a:ext cx="640080" cy="201776"/>
          </a:xfrm>
        </p:spPr>
        <p:txBody>
          <a:bodyPr>
            <a:noAutofit/>
          </a:bodyPr>
          <a:lstStyle>
            <a:lvl1pPr marL="0" indent="0" algn="ctr">
              <a:buNone/>
              <a:defRPr sz="1000">
                <a:solidFill>
                  <a:schemeClr val="tx1">
                    <a:lumMod val="75000"/>
                    <a:lumOff val="25000"/>
                  </a:schemeClr>
                </a:solidFill>
              </a:defRPr>
            </a:lvl1pPr>
          </a:lstStyle>
          <a:p>
            <a:pPr lvl="0"/>
            <a:r>
              <a:rPr lang="en-US" noProof="0"/>
              <a:t>MM</a:t>
            </a:r>
          </a:p>
        </p:txBody>
      </p:sp>
      <p:sp>
        <p:nvSpPr>
          <p:cNvPr id="9" name="Text Placeholder 10">
            <a:extLst>
              <a:ext uri="{FF2B5EF4-FFF2-40B4-BE49-F238E27FC236}">
                <a16:creationId xmlns:a16="http://schemas.microsoft.com/office/drawing/2014/main" id="{3B520767-B49F-4503-8120-B66E411F33E4}"/>
              </a:ext>
            </a:extLst>
          </p:cNvPr>
          <p:cNvSpPr>
            <a:spLocks noGrp="1"/>
          </p:cNvSpPr>
          <p:nvPr>
            <p:ph type="body" sz="quarter" idx="36" hasCustomPrompt="1"/>
          </p:nvPr>
        </p:nvSpPr>
        <p:spPr>
          <a:xfrm>
            <a:off x="3541800" y="3502152"/>
            <a:ext cx="640080" cy="201776"/>
          </a:xfrm>
        </p:spPr>
        <p:txBody>
          <a:bodyPr>
            <a:noAutofit/>
          </a:bodyPr>
          <a:lstStyle>
            <a:lvl1pPr marL="0" indent="0" algn="ctr">
              <a:buNone/>
              <a:defRPr sz="1000">
                <a:solidFill>
                  <a:schemeClr val="tx1">
                    <a:lumMod val="75000"/>
                    <a:lumOff val="25000"/>
                  </a:schemeClr>
                </a:solidFill>
              </a:defRPr>
            </a:lvl1pPr>
          </a:lstStyle>
          <a:p>
            <a:pPr lvl="0"/>
            <a:r>
              <a:rPr lang="en-US" noProof="0"/>
              <a:t>MM</a:t>
            </a:r>
          </a:p>
        </p:txBody>
      </p:sp>
      <p:sp>
        <p:nvSpPr>
          <p:cNvPr id="10" name="Text Placeholder 10">
            <a:extLst>
              <a:ext uri="{FF2B5EF4-FFF2-40B4-BE49-F238E27FC236}">
                <a16:creationId xmlns:a16="http://schemas.microsoft.com/office/drawing/2014/main" id="{30C2F5A0-E03E-4C89-B9EB-8D48889F5F91}"/>
              </a:ext>
            </a:extLst>
          </p:cNvPr>
          <p:cNvSpPr>
            <a:spLocks noGrp="1"/>
          </p:cNvSpPr>
          <p:nvPr>
            <p:ph type="body" sz="quarter" idx="37" hasCustomPrompt="1"/>
          </p:nvPr>
        </p:nvSpPr>
        <p:spPr>
          <a:xfrm>
            <a:off x="4329720" y="3502152"/>
            <a:ext cx="640080" cy="201776"/>
          </a:xfrm>
        </p:spPr>
        <p:txBody>
          <a:bodyPr>
            <a:noAutofit/>
          </a:bodyPr>
          <a:lstStyle>
            <a:lvl1pPr marL="0" indent="0" algn="ctr">
              <a:buNone/>
              <a:defRPr sz="1000">
                <a:solidFill>
                  <a:schemeClr val="tx1">
                    <a:lumMod val="75000"/>
                    <a:lumOff val="25000"/>
                  </a:schemeClr>
                </a:solidFill>
              </a:defRPr>
            </a:lvl1pPr>
          </a:lstStyle>
          <a:p>
            <a:pPr lvl="0"/>
            <a:r>
              <a:rPr lang="en-US" noProof="0"/>
              <a:t>MM</a:t>
            </a:r>
          </a:p>
        </p:txBody>
      </p:sp>
      <p:sp>
        <p:nvSpPr>
          <p:cNvPr id="11" name="Text Placeholder 10">
            <a:extLst>
              <a:ext uri="{FF2B5EF4-FFF2-40B4-BE49-F238E27FC236}">
                <a16:creationId xmlns:a16="http://schemas.microsoft.com/office/drawing/2014/main" id="{AB3645A3-D681-45BF-B195-452D000802CA}"/>
              </a:ext>
            </a:extLst>
          </p:cNvPr>
          <p:cNvSpPr>
            <a:spLocks noGrp="1"/>
          </p:cNvSpPr>
          <p:nvPr>
            <p:ph type="body" sz="quarter" idx="38" hasCustomPrompt="1"/>
          </p:nvPr>
        </p:nvSpPr>
        <p:spPr>
          <a:xfrm>
            <a:off x="914400" y="4292468"/>
            <a:ext cx="731520" cy="457200"/>
          </a:xfrm>
        </p:spPr>
        <p:txBody>
          <a:bodyPr anchor="ctr"/>
          <a:lstStyle>
            <a:lvl1pPr marL="0" indent="0" algn="l">
              <a:buNone/>
              <a:defRPr sz="1400" b="1">
                <a:solidFill>
                  <a:schemeClr val="tx1">
                    <a:lumMod val="75000"/>
                    <a:lumOff val="25000"/>
                  </a:schemeClr>
                </a:solidFill>
                <a:latin typeface="+mj-lt"/>
              </a:defRPr>
            </a:lvl1pPr>
          </a:lstStyle>
          <a:p>
            <a:pPr lvl="0"/>
            <a:r>
              <a:rPr lang="en-US" noProof="0"/>
              <a:t>Year</a:t>
            </a:r>
          </a:p>
        </p:txBody>
      </p:sp>
      <p:sp>
        <p:nvSpPr>
          <p:cNvPr id="12" name="Text Placeholder 10">
            <a:extLst>
              <a:ext uri="{FF2B5EF4-FFF2-40B4-BE49-F238E27FC236}">
                <a16:creationId xmlns:a16="http://schemas.microsoft.com/office/drawing/2014/main" id="{59D3CBFE-13C8-4DB1-A831-9393264923E7}"/>
              </a:ext>
            </a:extLst>
          </p:cNvPr>
          <p:cNvSpPr>
            <a:spLocks noGrp="1"/>
          </p:cNvSpPr>
          <p:nvPr>
            <p:ph type="body" sz="quarter" idx="39" hasCustomPrompt="1"/>
          </p:nvPr>
        </p:nvSpPr>
        <p:spPr>
          <a:xfrm>
            <a:off x="5117640" y="3502152"/>
            <a:ext cx="640080" cy="201776"/>
          </a:xfrm>
        </p:spPr>
        <p:txBody>
          <a:bodyPr>
            <a:noAutofit/>
          </a:bodyPr>
          <a:lstStyle>
            <a:lvl1pPr marL="0" indent="0" algn="ctr">
              <a:buNone/>
              <a:defRPr sz="1000">
                <a:solidFill>
                  <a:schemeClr val="tx1">
                    <a:lumMod val="75000"/>
                    <a:lumOff val="25000"/>
                  </a:schemeClr>
                </a:solidFill>
              </a:defRPr>
            </a:lvl1pPr>
          </a:lstStyle>
          <a:p>
            <a:pPr lvl="0"/>
            <a:r>
              <a:rPr lang="en-US" noProof="0"/>
              <a:t>MM</a:t>
            </a:r>
          </a:p>
        </p:txBody>
      </p:sp>
      <p:sp>
        <p:nvSpPr>
          <p:cNvPr id="13" name="Text Placeholder 10">
            <a:extLst>
              <a:ext uri="{FF2B5EF4-FFF2-40B4-BE49-F238E27FC236}">
                <a16:creationId xmlns:a16="http://schemas.microsoft.com/office/drawing/2014/main" id="{82385A0A-C61D-4BBD-AC77-D7642F895E22}"/>
              </a:ext>
            </a:extLst>
          </p:cNvPr>
          <p:cNvSpPr>
            <a:spLocks noGrp="1"/>
          </p:cNvSpPr>
          <p:nvPr>
            <p:ph type="body" sz="quarter" idx="40" hasCustomPrompt="1"/>
          </p:nvPr>
        </p:nvSpPr>
        <p:spPr>
          <a:xfrm>
            <a:off x="5905560" y="3502152"/>
            <a:ext cx="640080" cy="201776"/>
          </a:xfrm>
        </p:spPr>
        <p:txBody>
          <a:bodyPr>
            <a:noAutofit/>
          </a:bodyPr>
          <a:lstStyle>
            <a:lvl1pPr marL="0" indent="0" algn="ctr">
              <a:buNone/>
              <a:defRPr sz="1000">
                <a:solidFill>
                  <a:schemeClr val="tx1">
                    <a:lumMod val="75000"/>
                    <a:lumOff val="25000"/>
                  </a:schemeClr>
                </a:solidFill>
              </a:defRPr>
            </a:lvl1pPr>
          </a:lstStyle>
          <a:p>
            <a:pPr lvl="0"/>
            <a:r>
              <a:rPr lang="en-US" noProof="0"/>
              <a:t>MM</a:t>
            </a:r>
          </a:p>
        </p:txBody>
      </p:sp>
      <p:sp>
        <p:nvSpPr>
          <p:cNvPr id="14" name="Text Placeholder 10">
            <a:extLst>
              <a:ext uri="{FF2B5EF4-FFF2-40B4-BE49-F238E27FC236}">
                <a16:creationId xmlns:a16="http://schemas.microsoft.com/office/drawing/2014/main" id="{FED89FCE-7507-4C8C-923F-922290589466}"/>
              </a:ext>
            </a:extLst>
          </p:cNvPr>
          <p:cNvSpPr>
            <a:spLocks noGrp="1"/>
          </p:cNvSpPr>
          <p:nvPr>
            <p:ph type="body" sz="quarter" idx="41" hasCustomPrompt="1"/>
          </p:nvPr>
        </p:nvSpPr>
        <p:spPr>
          <a:xfrm>
            <a:off x="6693480" y="3502152"/>
            <a:ext cx="640080" cy="201776"/>
          </a:xfrm>
        </p:spPr>
        <p:txBody>
          <a:bodyPr>
            <a:noAutofit/>
          </a:bodyPr>
          <a:lstStyle>
            <a:lvl1pPr marL="0" indent="0" algn="ctr">
              <a:buNone/>
              <a:defRPr sz="1000">
                <a:solidFill>
                  <a:schemeClr val="tx1">
                    <a:lumMod val="75000"/>
                    <a:lumOff val="25000"/>
                  </a:schemeClr>
                </a:solidFill>
              </a:defRPr>
            </a:lvl1pPr>
          </a:lstStyle>
          <a:p>
            <a:pPr lvl="0"/>
            <a:r>
              <a:rPr lang="en-US" noProof="0"/>
              <a:t>MM</a:t>
            </a:r>
          </a:p>
        </p:txBody>
      </p:sp>
      <p:sp>
        <p:nvSpPr>
          <p:cNvPr id="15" name="Text Placeholder 10">
            <a:extLst>
              <a:ext uri="{FF2B5EF4-FFF2-40B4-BE49-F238E27FC236}">
                <a16:creationId xmlns:a16="http://schemas.microsoft.com/office/drawing/2014/main" id="{F2F73935-BF53-4510-8B8F-EDB1CD56A1BB}"/>
              </a:ext>
            </a:extLst>
          </p:cNvPr>
          <p:cNvSpPr>
            <a:spLocks noGrp="1"/>
          </p:cNvSpPr>
          <p:nvPr>
            <p:ph type="body" sz="quarter" idx="42" hasCustomPrompt="1"/>
          </p:nvPr>
        </p:nvSpPr>
        <p:spPr>
          <a:xfrm>
            <a:off x="9057240" y="3502152"/>
            <a:ext cx="640080" cy="201776"/>
          </a:xfrm>
        </p:spPr>
        <p:txBody>
          <a:bodyPr>
            <a:noAutofit/>
          </a:bodyPr>
          <a:lstStyle>
            <a:lvl1pPr marL="0" indent="0" algn="ctr">
              <a:buNone/>
              <a:defRPr sz="1000">
                <a:solidFill>
                  <a:schemeClr val="tx1">
                    <a:lumMod val="75000"/>
                    <a:lumOff val="25000"/>
                  </a:schemeClr>
                </a:solidFill>
              </a:defRPr>
            </a:lvl1pPr>
          </a:lstStyle>
          <a:p>
            <a:pPr lvl="0"/>
            <a:r>
              <a:rPr lang="en-US" noProof="0"/>
              <a:t>MM</a:t>
            </a:r>
          </a:p>
        </p:txBody>
      </p:sp>
      <p:sp>
        <p:nvSpPr>
          <p:cNvPr id="16" name="Text Placeholder 10">
            <a:extLst>
              <a:ext uri="{FF2B5EF4-FFF2-40B4-BE49-F238E27FC236}">
                <a16:creationId xmlns:a16="http://schemas.microsoft.com/office/drawing/2014/main" id="{2A9276DB-F427-4F8E-8E4C-466600F390FD}"/>
              </a:ext>
            </a:extLst>
          </p:cNvPr>
          <p:cNvSpPr>
            <a:spLocks noGrp="1"/>
          </p:cNvSpPr>
          <p:nvPr>
            <p:ph type="body" sz="quarter" idx="43" hasCustomPrompt="1"/>
          </p:nvPr>
        </p:nvSpPr>
        <p:spPr>
          <a:xfrm>
            <a:off x="7481400" y="3502152"/>
            <a:ext cx="640080" cy="201776"/>
          </a:xfrm>
        </p:spPr>
        <p:txBody>
          <a:bodyPr>
            <a:noAutofit/>
          </a:bodyPr>
          <a:lstStyle>
            <a:lvl1pPr marL="0" indent="0" algn="ctr">
              <a:buNone/>
              <a:defRPr sz="1000">
                <a:solidFill>
                  <a:schemeClr val="tx1">
                    <a:lumMod val="75000"/>
                    <a:lumOff val="25000"/>
                  </a:schemeClr>
                </a:solidFill>
              </a:defRPr>
            </a:lvl1pPr>
          </a:lstStyle>
          <a:p>
            <a:pPr lvl="0"/>
            <a:r>
              <a:rPr lang="en-US" noProof="0"/>
              <a:t>MM</a:t>
            </a:r>
          </a:p>
        </p:txBody>
      </p:sp>
      <p:sp>
        <p:nvSpPr>
          <p:cNvPr id="17" name="Text Placeholder 10">
            <a:extLst>
              <a:ext uri="{FF2B5EF4-FFF2-40B4-BE49-F238E27FC236}">
                <a16:creationId xmlns:a16="http://schemas.microsoft.com/office/drawing/2014/main" id="{79023948-0C1E-4DAB-B885-1C713409AA08}"/>
              </a:ext>
            </a:extLst>
          </p:cNvPr>
          <p:cNvSpPr>
            <a:spLocks noGrp="1"/>
          </p:cNvSpPr>
          <p:nvPr>
            <p:ph type="body" sz="quarter" idx="44" hasCustomPrompt="1"/>
          </p:nvPr>
        </p:nvSpPr>
        <p:spPr>
          <a:xfrm>
            <a:off x="8269320" y="3502152"/>
            <a:ext cx="640080" cy="201776"/>
          </a:xfrm>
        </p:spPr>
        <p:txBody>
          <a:bodyPr>
            <a:noAutofit/>
          </a:bodyPr>
          <a:lstStyle>
            <a:lvl1pPr marL="0" indent="0" algn="ctr">
              <a:buNone/>
              <a:defRPr sz="1000">
                <a:solidFill>
                  <a:schemeClr val="tx1">
                    <a:lumMod val="75000"/>
                    <a:lumOff val="25000"/>
                  </a:schemeClr>
                </a:solidFill>
              </a:defRPr>
            </a:lvl1pPr>
          </a:lstStyle>
          <a:p>
            <a:pPr lvl="0"/>
            <a:r>
              <a:rPr lang="en-US" noProof="0"/>
              <a:t>MM</a:t>
            </a:r>
          </a:p>
        </p:txBody>
      </p:sp>
      <p:sp>
        <p:nvSpPr>
          <p:cNvPr id="18" name="Text Placeholder 10">
            <a:extLst>
              <a:ext uri="{FF2B5EF4-FFF2-40B4-BE49-F238E27FC236}">
                <a16:creationId xmlns:a16="http://schemas.microsoft.com/office/drawing/2014/main" id="{4AB6A03C-6180-41ED-A88D-ECBB80D160F2}"/>
              </a:ext>
            </a:extLst>
          </p:cNvPr>
          <p:cNvSpPr>
            <a:spLocks noGrp="1"/>
          </p:cNvSpPr>
          <p:nvPr>
            <p:ph type="body" sz="quarter" idx="45" hasCustomPrompt="1"/>
          </p:nvPr>
        </p:nvSpPr>
        <p:spPr>
          <a:xfrm>
            <a:off x="9845160" y="3502152"/>
            <a:ext cx="640080" cy="201776"/>
          </a:xfrm>
        </p:spPr>
        <p:txBody>
          <a:bodyPr>
            <a:noAutofit/>
          </a:bodyPr>
          <a:lstStyle>
            <a:lvl1pPr marL="0" indent="0" algn="ctr">
              <a:buNone/>
              <a:defRPr sz="1000">
                <a:solidFill>
                  <a:schemeClr val="tx1">
                    <a:lumMod val="75000"/>
                    <a:lumOff val="25000"/>
                  </a:schemeClr>
                </a:solidFill>
              </a:defRPr>
            </a:lvl1pPr>
          </a:lstStyle>
          <a:p>
            <a:pPr lvl="0"/>
            <a:r>
              <a:rPr lang="en-US" noProof="0"/>
              <a:t>MM</a:t>
            </a:r>
          </a:p>
        </p:txBody>
      </p:sp>
      <p:sp>
        <p:nvSpPr>
          <p:cNvPr id="19" name="Text Placeholder 10">
            <a:extLst>
              <a:ext uri="{FF2B5EF4-FFF2-40B4-BE49-F238E27FC236}">
                <a16:creationId xmlns:a16="http://schemas.microsoft.com/office/drawing/2014/main" id="{145AD645-55F0-41A9-AC53-ED30BF1340BA}"/>
              </a:ext>
            </a:extLst>
          </p:cNvPr>
          <p:cNvSpPr>
            <a:spLocks noGrp="1"/>
          </p:cNvSpPr>
          <p:nvPr>
            <p:ph type="body" sz="quarter" idx="46" hasCustomPrompt="1"/>
          </p:nvPr>
        </p:nvSpPr>
        <p:spPr>
          <a:xfrm>
            <a:off x="10633085" y="3502152"/>
            <a:ext cx="640080" cy="201776"/>
          </a:xfrm>
        </p:spPr>
        <p:txBody>
          <a:bodyPr>
            <a:noAutofit/>
          </a:bodyPr>
          <a:lstStyle>
            <a:lvl1pPr marL="0" indent="0" algn="ctr">
              <a:buNone/>
              <a:defRPr sz="1000">
                <a:solidFill>
                  <a:schemeClr val="tx1">
                    <a:lumMod val="75000"/>
                    <a:lumOff val="25000"/>
                  </a:schemeClr>
                </a:solidFill>
              </a:defRPr>
            </a:lvl1pPr>
          </a:lstStyle>
          <a:p>
            <a:pPr lvl="0"/>
            <a:r>
              <a:rPr lang="en-US" noProof="0"/>
              <a:t>MM</a:t>
            </a:r>
          </a:p>
        </p:txBody>
      </p:sp>
      <p:sp>
        <p:nvSpPr>
          <p:cNvPr id="20" name="Text Placeholder 10">
            <a:extLst>
              <a:ext uri="{FF2B5EF4-FFF2-40B4-BE49-F238E27FC236}">
                <a16:creationId xmlns:a16="http://schemas.microsoft.com/office/drawing/2014/main" id="{C39F248D-01B4-40EE-B483-E8E81806DFBE}"/>
              </a:ext>
            </a:extLst>
          </p:cNvPr>
          <p:cNvSpPr>
            <a:spLocks noGrp="1"/>
          </p:cNvSpPr>
          <p:nvPr>
            <p:ph type="body" sz="quarter" idx="47" hasCustomPrompt="1"/>
          </p:nvPr>
        </p:nvSpPr>
        <p:spPr>
          <a:xfrm>
            <a:off x="1969915" y="4425696"/>
            <a:ext cx="640080" cy="201776"/>
          </a:xfrm>
        </p:spPr>
        <p:txBody>
          <a:bodyPr>
            <a:noAutofit/>
          </a:bodyPr>
          <a:lstStyle>
            <a:lvl1pPr marL="0" indent="0" algn="ctr">
              <a:buNone/>
              <a:defRPr sz="1000">
                <a:solidFill>
                  <a:schemeClr val="tx1">
                    <a:lumMod val="75000"/>
                    <a:lumOff val="25000"/>
                  </a:schemeClr>
                </a:solidFill>
              </a:defRPr>
            </a:lvl1pPr>
          </a:lstStyle>
          <a:p>
            <a:pPr lvl="0"/>
            <a:r>
              <a:rPr lang="en-US" noProof="0"/>
              <a:t>MM</a:t>
            </a:r>
          </a:p>
        </p:txBody>
      </p:sp>
      <p:sp>
        <p:nvSpPr>
          <p:cNvPr id="21" name="Text Placeholder 10">
            <a:extLst>
              <a:ext uri="{FF2B5EF4-FFF2-40B4-BE49-F238E27FC236}">
                <a16:creationId xmlns:a16="http://schemas.microsoft.com/office/drawing/2014/main" id="{1D0F1859-7A34-42DF-873E-2CF864E4C4BE}"/>
              </a:ext>
            </a:extLst>
          </p:cNvPr>
          <p:cNvSpPr>
            <a:spLocks noGrp="1"/>
          </p:cNvSpPr>
          <p:nvPr>
            <p:ph type="body" sz="quarter" idx="48" hasCustomPrompt="1"/>
          </p:nvPr>
        </p:nvSpPr>
        <p:spPr>
          <a:xfrm>
            <a:off x="2757602" y="4425696"/>
            <a:ext cx="640080" cy="201776"/>
          </a:xfrm>
        </p:spPr>
        <p:txBody>
          <a:bodyPr>
            <a:noAutofit/>
          </a:bodyPr>
          <a:lstStyle>
            <a:lvl1pPr marL="0" indent="0" algn="ctr">
              <a:buNone/>
              <a:defRPr sz="1000">
                <a:solidFill>
                  <a:schemeClr val="tx1">
                    <a:lumMod val="75000"/>
                    <a:lumOff val="25000"/>
                  </a:schemeClr>
                </a:solidFill>
              </a:defRPr>
            </a:lvl1pPr>
          </a:lstStyle>
          <a:p>
            <a:pPr lvl="0"/>
            <a:r>
              <a:rPr lang="en-US" noProof="0"/>
              <a:t>MM</a:t>
            </a:r>
          </a:p>
        </p:txBody>
      </p:sp>
      <p:sp>
        <p:nvSpPr>
          <p:cNvPr id="22" name="Text Placeholder 10">
            <a:extLst>
              <a:ext uri="{FF2B5EF4-FFF2-40B4-BE49-F238E27FC236}">
                <a16:creationId xmlns:a16="http://schemas.microsoft.com/office/drawing/2014/main" id="{6EB397AF-B5C1-40FE-86D4-BA660E4C6E46}"/>
              </a:ext>
            </a:extLst>
          </p:cNvPr>
          <p:cNvSpPr>
            <a:spLocks noGrp="1"/>
          </p:cNvSpPr>
          <p:nvPr>
            <p:ph type="body" sz="quarter" idx="49" hasCustomPrompt="1"/>
          </p:nvPr>
        </p:nvSpPr>
        <p:spPr>
          <a:xfrm>
            <a:off x="3545289" y="4425696"/>
            <a:ext cx="640080" cy="201776"/>
          </a:xfrm>
        </p:spPr>
        <p:txBody>
          <a:bodyPr>
            <a:noAutofit/>
          </a:bodyPr>
          <a:lstStyle>
            <a:lvl1pPr marL="0" indent="0" algn="ctr">
              <a:buNone/>
              <a:defRPr sz="1000">
                <a:solidFill>
                  <a:schemeClr val="tx1">
                    <a:lumMod val="75000"/>
                    <a:lumOff val="25000"/>
                  </a:schemeClr>
                </a:solidFill>
              </a:defRPr>
            </a:lvl1pPr>
          </a:lstStyle>
          <a:p>
            <a:pPr lvl="0"/>
            <a:r>
              <a:rPr lang="en-US" noProof="0"/>
              <a:t>MM</a:t>
            </a:r>
          </a:p>
        </p:txBody>
      </p:sp>
      <p:sp>
        <p:nvSpPr>
          <p:cNvPr id="23" name="Text Placeholder 10">
            <a:extLst>
              <a:ext uri="{FF2B5EF4-FFF2-40B4-BE49-F238E27FC236}">
                <a16:creationId xmlns:a16="http://schemas.microsoft.com/office/drawing/2014/main" id="{AF1343D5-DC0F-4C7E-967F-CFC300A2C807}"/>
              </a:ext>
            </a:extLst>
          </p:cNvPr>
          <p:cNvSpPr>
            <a:spLocks noGrp="1"/>
          </p:cNvSpPr>
          <p:nvPr>
            <p:ph type="body" sz="quarter" idx="50" hasCustomPrompt="1"/>
          </p:nvPr>
        </p:nvSpPr>
        <p:spPr>
          <a:xfrm>
            <a:off x="4332976" y="4425696"/>
            <a:ext cx="640080" cy="201776"/>
          </a:xfrm>
        </p:spPr>
        <p:txBody>
          <a:bodyPr>
            <a:noAutofit/>
          </a:bodyPr>
          <a:lstStyle>
            <a:lvl1pPr marL="0" indent="0" algn="ctr">
              <a:buNone/>
              <a:defRPr sz="1000">
                <a:solidFill>
                  <a:schemeClr val="tx1">
                    <a:lumMod val="75000"/>
                    <a:lumOff val="25000"/>
                  </a:schemeClr>
                </a:solidFill>
              </a:defRPr>
            </a:lvl1pPr>
          </a:lstStyle>
          <a:p>
            <a:pPr lvl="0"/>
            <a:r>
              <a:rPr lang="en-US" noProof="0"/>
              <a:t>MM</a:t>
            </a:r>
          </a:p>
        </p:txBody>
      </p:sp>
      <p:sp>
        <p:nvSpPr>
          <p:cNvPr id="24" name="Text Placeholder 10">
            <a:extLst>
              <a:ext uri="{FF2B5EF4-FFF2-40B4-BE49-F238E27FC236}">
                <a16:creationId xmlns:a16="http://schemas.microsoft.com/office/drawing/2014/main" id="{9AD688A5-D2DF-4FC3-8171-FAEA8C4F5566}"/>
              </a:ext>
            </a:extLst>
          </p:cNvPr>
          <p:cNvSpPr>
            <a:spLocks noGrp="1"/>
          </p:cNvSpPr>
          <p:nvPr>
            <p:ph type="body" sz="quarter" idx="51" hasCustomPrompt="1"/>
          </p:nvPr>
        </p:nvSpPr>
        <p:spPr>
          <a:xfrm>
            <a:off x="5120663" y="4425696"/>
            <a:ext cx="640080" cy="201776"/>
          </a:xfrm>
        </p:spPr>
        <p:txBody>
          <a:bodyPr>
            <a:noAutofit/>
          </a:bodyPr>
          <a:lstStyle>
            <a:lvl1pPr marL="0" indent="0" algn="ctr">
              <a:buNone/>
              <a:defRPr sz="1000">
                <a:solidFill>
                  <a:schemeClr val="tx1">
                    <a:lumMod val="75000"/>
                    <a:lumOff val="25000"/>
                  </a:schemeClr>
                </a:solidFill>
              </a:defRPr>
            </a:lvl1pPr>
          </a:lstStyle>
          <a:p>
            <a:pPr lvl="0"/>
            <a:r>
              <a:rPr lang="en-US" noProof="0"/>
              <a:t>MM</a:t>
            </a:r>
          </a:p>
        </p:txBody>
      </p:sp>
      <p:sp>
        <p:nvSpPr>
          <p:cNvPr id="25" name="Text Placeholder 10">
            <a:extLst>
              <a:ext uri="{FF2B5EF4-FFF2-40B4-BE49-F238E27FC236}">
                <a16:creationId xmlns:a16="http://schemas.microsoft.com/office/drawing/2014/main" id="{EA05A5D4-01B0-4932-B03E-571986E282EA}"/>
              </a:ext>
            </a:extLst>
          </p:cNvPr>
          <p:cNvSpPr>
            <a:spLocks noGrp="1"/>
          </p:cNvSpPr>
          <p:nvPr>
            <p:ph type="body" sz="quarter" idx="52" hasCustomPrompt="1"/>
          </p:nvPr>
        </p:nvSpPr>
        <p:spPr>
          <a:xfrm>
            <a:off x="5908350" y="4425696"/>
            <a:ext cx="640080" cy="201776"/>
          </a:xfrm>
        </p:spPr>
        <p:txBody>
          <a:bodyPr>
            <a:noAutofit/>
          </a:bodyPr>
          <a:lstStyle>
            <a:lvl1pPr marL="0" indent="0" algn="ctr">
              <a:buNone/>
              <a:defRPr sz="1000">
                <a:solidFill>
                  <a:schemeClr val="tx1">
                    <a:lumMod val="75000"/>
                    <a:lumOff val="25000"/>
                  </a:schemeClr>
                </a:solidFill>
              </a:defRPr>
            </a:lvl1pPr>
          </a:lstStyle>
          <a:p>
            <a:pPr lvl="0"/>
            <a:r>
              <a:rPr lang="en-US" noProof="0"/>
              <a:t>MM</a:t>
            </a:r>
          </a:p>
        </p:txBody>
      </p:sp>
      <p:sp>
        <p:nvSpPr>
          <p:cNvPr id="26" name="Text Placeholder 10">
            <a:extLst>
              <a:ext uri="{FF2B5EF4-FFF2-40B4-BE49-F238E27FC236}">
                <a16:creationId xmlns:a16="http://schemas.microsoft.com/office/drawing/2014/main" id="{72A84601-CD4F-49ED-8D51-CEF032363058}"/>
              </a:ext>
            </a:extLst>
          </p:cNvPr>
          <p:cNvSpPr>
            <a:spLocks noGrp="1"/>
          </p:cNvSpPr>
          <p:nvPr>
            <p:ph type="body" sz="quarter" idx="53" hasCustomPrompt="1"/>
          </p:nvPr>
        </p:nvSpPr>
        <p:spPr>
          <a:xfrm>
            <a:off x="6696037" y="4425696"/>
            <a:ext cx="640080" cy="201776"/>
          </a:xfrm>
        </p:spPr>
        <p:txBody>
          <a:bodyPr>
            <a:noAutofit/>
          </a:bodyPr>
          <a:lstStyle>
            <a:lvl1pPr marL="0" indent="0" algn="ctr">
              <a:buNone/>
              <a:defRPr sz="1000">
                <a:solidFill>
                  <a:schemeClr val="tx1">
                    <a:lumMod val="75000"/>
                    <a:lumOff val="25000"/>
                  </a:schemeClr>
                </a:solidFill>
              </a:defRPr>
            </a:lvl1pPr>
          </a:lstStyle>
          <a:p>
            <a:pPr lvl="0"/>
            <a:r>
              <a:rPr lang="en-US" noProof="0"/>
              <a:t>MM</a:t>
            </a:r>
          </a:p>
        </p:txBody>
      </p:sp>
      <p:sp>
        <p:nvSpPr>
          <p:cNvPr id="27" name="Text Placeholder 10">
            <a:extLst>
              <a:ext uri="{FF2B5EF4-FFF2-40B4-BE49-F238E27FC236}">
                <a16:creationId xmlns:a16="http://schemas.microsoft.com/office/drawing/2014/main" id="{C49FB196-753D-4A12-9460-57D8AB4B540B}"/>
              </a:ext>
            </a:extLst>
          </p:cNvPr>
          <p:cNvSpPr>
            <a:spLocks noGrp="1"/>
          </p:cNvSpPr>
          <p:nvPr>
            <p:ph type="body" sz="quarter" idx="54" hasCustomPrompt="1"/>
          </p:nvPr>
        </p:nvSpPr>
        <p:spPr>
          <a:xfrm>
            <a:off x="9059098" y="4425696"/>
            <a:ext cx="640080" cy="201776"/>
          </a:xfrm>
        </p:spPr>
        <p:txBody>
          <a:bodyPr>
            <a:noAutofit/>
          </a:bodyPr>
          <a:lstStyle>
            <a:lvl1pPr marL="0" indent="0" algn="ctr">
              <a:buNone/>
              <a:defRPr sz="1000">
                <a:solidFill>
                  <a:schemeClr val="tx1">
                    <a:lumMod val="75000"/>
                    <a:lumOff val="25000"/>
                  </a:schemeClr>
                </a:solidFill>
              </a:defRPr>
            </a:lvl1pPr>
          </a:lstStyle>
          <a:p>
            <a:pPr lvl="0"/>
            <a:r>
              <a:rPr lang="en-US" noProof="0"/>
              <a:t>MM</a:t>
            </a:r>
          </a:p>
        </p:txBody>
      </p:sp>
      <p:sp>
        <p:nvSpPr>
          <p:cNvPr id="28" name="Text Placeholder 10">
            <a:extLst>
              <a:ext uri="{FF2B5EF4-FFF2-40B4-BE49-F238E27FC236}">
                <a16:creationId xmlns:a16="http://schemas.microsoft.com/office/drawing/2014/main" id="{DFC05EC7-9D6C-486B-9E2F-D3612013C0A1}"/>
              </a:ext>
            </a:extLst>
          </p:cNvPr>
          <p:cNvSpPr>
            <a:spLocks noGrp="1"/>
          </p:cNvSpPr>
          <p:nvPr>
            <p:ph type="body" sz="quarter" idx="55" hasCustomPrompt="1"/>
          </p:nvPr>
        </p:nvSpPr>
        <p:spPr>
          <a:xfrm>
            <a:off x="7483724" y="4425696"/>
            <a:ext cx="640080" cy="201776"/>
          </a:xfrm>
        </p:spPr>
        <p:txBody>
          <a:bodyPr>
            <a:noAutofit/>
          </a:bodyPr>
          <a:lstStyle>
            <a:lvl1pPr marL="0" indent="0" algn="ctr">
              <a:buNone/>
              <a:defRPr sz="1000">
                <a:solidFill>
                  <a:schemeClr val="tx1">
                    <a:lumMod val="75000"/>
                    <a:lumOff val="25000"/>
                  </a:schemeClr>
                </a:solidFill>
              </a:defRPr>
            </a:lvl1pPr>
          </a:lstStyle>
          <a:p>
            <a:pPr lvl="0"/>
            <a:r>
              <a:rPr lang="en-US" noProof="0"/>
              <a:t>MM</a:t>
            </a:r>
          </a:p>
        </p:txBody>
      </p:sp>
      <p:sp>
        <p:nvSpPr>
          <p:cNvPr id="29" name="Text Placeholder 10">
            <a:extLst>
              <a:ext uri="{FF2B5EF4-FFF2-40B4-BE49-F238E27FC236}">
                <a16:creationId xmlns:a16="http://schemas.microsoft.com/office/drawing/2014/main" id="{98F455FB-241B-4E1F-B581-FA6CBA239545}"/>
              </a:ext>
            </a:extLst>
          </p:cNvPr>
          <p:cNvSpPr>
            <a:spLocks noGrp="1"/>
          </p:cNvSpPr>
          <p:nvPr>
            <p:ph type="body" sz="quarter" idx="56" hasCustomPrompt="1"/>
          </p:nvPr>
        </p:nvSpPr>
        <p:spPr>
          <a:xfrm>
            <a:off x="8271411" y="4425696"/>
            <a:ext cx="640080" cy="201776"/>
          </a:xfrm>
        </p:spPr>
        <p:txBody>
          <a:bodyPr>
            <a:noAutofit/>
          </a:bodyPr>
          <a:lstStyle>
            <a:lvl1pPr marL="0" indent="0" algn="ctr">
              <a:buNone/>
              <a:defRPr sz="1000">
                <a:solidFill>
                  <a:schemeClr val="tx1">
                    <a:lumMod val="75000"/>
                    <a:lumOff val="25000"/>
                  </a:schemeClr>
                </a:solidFill>
              </a:defRPr>
            </a:lvl1pPr>
          </a:lstStyle>
          <a:p>
            <a:pPr lvl="0"/>
            <a:r>
              <a:rPr lang="en-US" noProof="0"/>
              <a:t>MM</a:t>
            </a:r>
          </a:p>
        </p:txBody>
      </p:sp>
      <p:sp>
        <p:nvSpPr>
          <p:cNvPr id="30" name="Text Placeholder 10">
            <a:extLst>
              <a:ext uri="{FF2B5EF4-FFF2-40B4-BE49-F238E27FC236}">
                <a16:creationId xmlns:a16="http://schemas.microsoft.com/office/drawing/2014/main" id="{9E38664A-8108-4E24-800B-3C32ADA43978}"/>
              </a:ext>
            </a:extLst>
          </p:cNvPr>
          <p:cNvSpPr>
            <a:spLocks noGrp="1"/>
          </p:cNvSpPr>
          <p:nvPr>
            <p:ph type="body" sz="quarter" idx="57" hasCustomPrompt="1"/>
          </p:nvPr>
        </p:nvSpPr>
        <p:spPr>
          <a:xfrm>
            <a:off x="9846785" y="4425696"/>
            <a:ext cx="640080" cy="201776"/>
          </a:xfrm>
        </p:spPr>
        <p:txBody>
          <a:bodyPr>
            <a:noAutofit/>
          </a:bodyPr>
          <a:lstStyle>
            <a:lvl1pPr marL="0" indent="0" algn="ctr">
              <a:buNone/>
              <a:defRPr sz="1000">
                <a:solidFill>
                  <a:schemeClr val="tx1">
                    <a:lumMod val="75000"/>
                    <a:lumOff val="25000"/>
                  </a:schemeClr>
                </a:solidFill>
              </a:defRPr>
            </a:lvl1pPr>
          </a:lstStyle>
          <a:p>
            <a:pPr lvl="0"/>
            <a:r>
              <a:rPr lang="en-US" noProof="0"/>
              <a:t>MM</a:t>
            </a:r>
          </a:p>
        </p:txBody>
      </p:sp>
      <p:sp>
        <p:nvSpPr>
          <p:cNvPr id="31" name="Text Placeholder 10">
            <a:extLst>
              <a:ext uri="{FF2B5EF4-FFF2-40B4-BE49-F238E27FC236}">
                <a16:creationId xmlns:a16="http://schemas.microsoft.com/office/drawing/2014/main" id="{2908458B-A3ED-4855-9E08-108D7C4A8D36}"/>
              </a:ext>
            </a:extLst>
          </p:cNvPr>
          <p:cNvSpPr>
            <a:spLocks noGrp="1"/>
          </p:cNvSpPr>
          <p:nvPr>
            <p:ph type="body" sz="quarter" idx="58" hasCustomPrompt="1"/>
          </p:nvPr>
        </p:nvSpPr>
        <p:spPr>
          <a:xfrm>
            <a:off x="10634472" y="4425696"/>
            <a:ext cx="640080" cy="201776"/>
          </a:xfrm>
        </p:spPr>
        <p:txBody>
          <a:bodyPr>
            <a:noAutofit/>
          </a:bodyPr>
          <a:lstStyle>
            <a:lvl1pPr marL="0" indent="0" algn="ctr">
              <a:buNone/>
              <a:defRPr sz="1000">
                <a:solidFill>
                  <a:schemeClr val="tx1">
                    <a:lumMod val="75000"/>
                    <a:lumOff val="25000"/>
                  </a:schemeClr>
                </a:solidFill>
              </a:defRPr>
            </a:lvl1pPr>
          </a:lstStyle>
          <a:p>
            <a:pPr lvl="0"/>
            <a:r>
              <a:rPr lang="en-US" noProof="0"/>
              <a:t>MM</a:t>
            </a:r>
          </a:p>
        </p:txBody>
      </p:sp>
      <p:sp>
        <p:nvSpPr>
          <p:cNvPr id="32" name="Rectangle 31">
            <a:extLst>
              <a:ext uri="{FF2B5EF4-FFF2-40B4-BE49-F238E27FC236}">
                <a16:creationId xmlns:a16="http://schemas.microsoft.com/office/drawing/2014/main" id="{FFA35437-CCDE-4D92-B879-F23B329C8EC3}"/>
              </a:ext>
            </a:extLst>
          </p:cNvPr>
          <p:cNvSpPr/>
          <p:nvPr userDrawn="1"/>
        </p:nvSpPr>
        <p:spPr>
          <a:xfrm>
            <a:off x="929640" y="4034785"/>
            <a:ext cx="10332720" cy="45719"/>
          </a:xfrm>
          <a:prstGeom prst="rect">
            <a:avLst/>
          </a:prstGeom>
          <a:solidFill>
            <a:schemeClr val="accent1">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a:solidFill>
                <a:schemeClr val="tx1">
                  <a:lumMod val="75000"/>
                  <a:lumOff val="25000"/>
                </a:schemeClr>
              </a:solidFill>
            </a:endParaRPr>
          </a:p>
        </p:txBody>
      </p:sp>
      <p:sp>
        <p:nvSpPr>
          <p:cNvPr id="36" name="Date Placeholder 2">
            <a:extLst>
              <a:ext uri="{FF2B5EF4-FFF2-40B4-BE49-F238E27FC236}">
                <a16:creationId xmlns:a16="http://schemas.microsoft.com/office/drawing/2014/main" id="{1CDC588F-73BC-4108-974B-0EAAB8213CE0}"/>
              </a:ext>
            </a:extLst>
          </p:cNvPr>
          <p:cNvSpPr>
            <a:spLocks noGrp="1"/>
          </p:cNvSpPr>
          <p:nvPr>
            <p:ph type="dt" sz="half" idx="10"/>
          </p:nvPr>
        </p:nvSpPr>
        <p:spPr>
          <a:xfrm>
            <a:off x="838200" y="6356350"/>
            <a:ext cx="2743200" cy="365125"/>
          </a:xfrm>
        </p:spPr>
        <p:txBody>
          <a:bodyPr/>
          <a:lstStyle>
            <a:lvl1pPr>
              <a:defRPr sz="900"/>
            </a:lvl1pPr>
          </a:lstStyle>
          <a:p>
            <a:r>
              <a:rPr lang="en-US" noProof="0"/>
              <a:t>20XX</a:t>
            </a:r>
          </a:p>
        </p:txBody>
      </p:sp>
      <p:sp>
        <p:nvSpPr>
          <p:cNvPr id="37" name="Footer Placeholder 3">
            <a:extLst>
              <a:ext uri="{FF2B5EF4-FFF2-40B4-BE49-F238E27FC236}">
                <a16:creationId xmlns:a16="http://schemas.microsoft.com/office/drawing/2014/main" id="{B2AC1EB2-9B8F-4077-8B66-64F9549F2C99}"/>
              </a:ext>
            </a:extLst>
          </p:cNvPr>
          <p:cNvSpPr>
            <a:spLocks noGrp="1"/>
          </p:cNvSpPr>
          <p:nvPr>
            <p:ph type="ftr" sz="quarter" idx="11"/>
          </p:nvPr>
        </p:nvSpPr>
        <p:spPr>
          <a:xfrm>
            <a:off x="4038600" y="6356350"/>
            <a:ext cx="4114800" cy="365125"/>
          </a:xfrm>
        </p:spPr>
        <p:txBody>
          <a:bodyPr/>
          <a:lstStyle>
            <a:lvl1pPr>
              <a:defRPr sz="900"/>
            </a:lvl1pPr>
          </a:lstStyle>
          <a:p>
            <a:r>
              <a:rPr lang="en-US" noProof="0"/>
              <a:t>Pitch Deck</a:t>
            </a:r>
          </a:p>
        </p:txBody>
      </p:sp>
      <p:sp>
        <p:nvSpPr>
          <p:cNvPr id="38" name="Slide Number Placeholder 4">
            <a:extLst>
              <a:ext uri="{FF2B5EF4-FFF2-40B4-BE49-F238E27FC236}">
                <a16:creationId xmlns:a16="http://schemas.microsoft.com/office/drawing/2014/main" id="{28DE3E33-346A-45AF-B164-CB5DF04FAE6D}"/>
              </a:ext>
            </a:extLst>
          </p:cNvPr>
          <p:cNvSpPr>
            <a:spLocks noGrp="1"/>
          </p:cNvSpPr>
          <p:nvPr>
            <p:ph type="sldNum" sz="quarter" idx="12"/>
          </p:nvPr>
        </p:nvSpPr>
        <p:spPr>
          <a:xfrm>
            <a:off x="8610600" y="6356350"/>
            <a:ext cx="2743200" cy="365125"/>
          </a:xfrm>
        </p:spPr>
        <p:txBody>
          <a:bodyPr/>
          <a:lstStyle>
            <a:lvl1pPr>
              <a:defRPr sz="900"/>
            </a:lvl1pPr>
          </a:lstStyle>
          <a:p>
            <a:fld id="{B5CEABB6-07DC-46E8-9B57-56EC44A396E5}" type="slidenum">
              <a:rPr lang="en-US" noProof="0" smtClean="0"/>
              <a:t>‹#›</a:t>
            </a:fld>
            <a:endParaRPr lang="en-US" noProof="0"/>
          </a:p>
        </p:txBody>
      </p:sp>
    </p:spTree>
    <p:extLst>
      <p:ext uri="{BB962C8B-B14F-4D97-AF65-F5344CB8AC3E}">
        <p14:creationId xmlns:p14="http://schemas.microsoft.com/office/powerpoint/2010/main" val="2056323463"/>
      </p:ext>
    </p:extLst>
  </p:cSld>
  <p:clrMapOvr>
    <a:masterClrMapping/>
  </p:clrMapOvr>
  <p:hf sldNum="0" hdr="0" ftr="0"/>
</p:sldLayout>
</file>

<file path=ppt/slideLayouts/slideLayout16.xml><?xml version="1.0" encoding="utf-8"?>
<p:sldLayout xmlns:a="http://schemas.openxmlformats.org/drawingml/2006/main" xmlns:r="http://schemas.openxmlformats.org/officeDocument/2006/relationships" xmlns:p="http://schemas.openxmlformats.org/presentationml/2006/main" preserve="1" userDrawn="1">
  <p:cSld name="Smart Art">
    <p:bg>
      <p:bgRef idx="1001">
        <a:schemeClr val="bg1"/>
      </p:bgRef>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E5C4E19-B78B-4E39-B661-7E6A2E6C5002}"/>
              </a:ext>
            </a:extLst>
          </p:cNvPr>
          <p:cNvSpPr>
            <a:spLocks noGrp="1"/>
          </p:cNvSpPr>
          <p:nvPr>
            <p:ph type="title" hasCustomPrompt="1"/>
          </p:nvPr>
        </p:nvSpPr>
        <p:spPr/>
        <p:txBody>
          <a:bodyPr>
            <a:normAutofit/>
          </a:bodyPr>
          <a:lstStyle>
            <a:lvl1pPr algn="ctr">
              <a:defRPr lang="en-US" sz="2800" kern="1200" spc="150" baseline="0" dirty="0">
                <a:solidFill>
                  <a:schemeClr val="tx1">
                    <a:lumMod val="75000"/>
                    <a:lumOff val="25000"/>
                  </a:schemeClr>
                </a:solidFill>
                <a:latin typeface="+mj-lt"/>
                <a:ea typeface="+mj-ea"/>
                <a:cs typeface="+mj-cs"/>
              </a:defRPr>
            </a:lvl1pPr>
          </a:lstStyle>
          <a:p>
            <a:r>
              <a:rPr lang="en-US"/>
              <a:t>CLICK TO EDIT MASTER TITLE STYLE</a:t>
            </a:r>
          </a:p>
        </p:txBody>
      </p:sp>
      <p:sp>
        <p:nvSpPr>
          <p:cNvPr id="3" name="Date Placeholder 2">
            <a:extLst>
              <a:ext uri="{FF2B5EF4-FFF2-40B4-BE49-F238E27FC236}">
                <a16:creationId xmlns:a16="http://schemas.microsoft.com/office/drawing/2014/main" id="{7E085D26-FA83-4414-959E-98936A772670}"/>
              </a:ext>
            </a:extLst>
          </p:cNvPr>
          <p:cNvSpPr>
            <a:spLocks noGrp="1"/>
          </p:cNvSpPr>
          <p:nvPr>
            <p:ph type="dt" sz="half" idx="10"/>
          </p:nvPr>
        </p:nvSpPr>
        <p:spPr/>
        <p:txBody>
          <a:bodyPr/>
          <a:lstStyle>
            <a:lvl1pPr>
              <a:defRPr sz="900"/>
            </a:lvl1pPr>
          </a:lstStyle>
          <a:p>
            <a:r>
              <a:rPr lang="en-US"/>
              <a:t>20XX</a:t>
            </a:r>
          </a:p>
        </p:txBody>
      </p:sp>
      <p:sp>
        <p:nvSpPr>
          <p:cNvPr id="4" name="Footer Placeholder 3">
            <a:extLst>
              <a:ext uri="{FF2B5EF4-FFF2-40B4-BE49-F238E27FC236}">
                <a16:creationId xmlns:a16="http://schemas.microsoft.com/office/drawing/2014/main" id="{1FB52E93-DE4C-4341-8D83-F0230E38B1A1}"/>
              </a:ext>
            </a:extLst>
          </p:cNvPr>
          <p:cNvSpPr>
            <a:spLocks noGrp="1"/>
          </p:cNvSpPr>
          <p:nvPr>
            <p:ph type="ftr" sz="quarter" idx="11"/>
          </p:nvPr>
        </p:nvSpPr>
        <p:spPr/>
        <p:txBody>
          <a:bodyPr/>
          <a:lstStyle>
            <a:lvl1pPr>
              <a:defRPr sz="900"/>
            </a:lvl1pPr>
          </a:lstStyle>
          <a:p>
            <a:r>
              <a:rPr lang="en-US"/>
              <a:t>Pitch Deck</a:t>
            </a:r>
          </a:p>
        </p:txBody>
      </p:sp>
      <p:cxnSp>
        <p:nvCxnSpPr>
          <p:cNvPr id="10" name="Straight Connector 9">
            <a:extLst>
              <a:ext uri="{FF2B5EF4-FFF2-40B4-BE49-F238E27FC236}">
                <a16:creationId xmlns:a16="http://schemas.microsoft.com/office/drawing/2014/main" id="{66988B2D-0240-4256-8268-4B9FF1E72363}"/>
              </a:ext>
            </a:extLst>
          </p:cNvPr>
          <p:cNvCxnSpPr>
            <a:cxnSpLocks/>
          </p:cNvCxnSpPr>
          <p:nvPr/>
        </p:nvCxnSpPr>
        <p:spPr>
          <a:xfrm flipV="1">
            <a:off x="0" y="0"/>
            <a:ext cx="2590800" cy="762000"/>
          </a:xfrm>
          <a:prstGeom prst="line">
            <a:avLst/>
          </a:prstGeom>
          <a:ln>
            <a:solidFill>
              <a:schemeClr val="accent1">
                <a:lumMod val="75000"/>
              </a:schemeClr>
            </a:solidFill>
          </a:ln>
        </p:spPr>
        <p:style>
          <a:lnRef idx="1">
            <a:schemeClr val="accent1"/>
          </a:lnRef>
          <a:fillRef idx="0">
            <a:schemeClr val="accent1"/>
          </a:fillRef>
          <a:effectRef idx="0">
            <a:schemeClr val="accent1"/>
          </a:effectRef>
          <a:fontRef idx="minor">
            <a:schemeClr val="tx1"/>
          </a:fontRef>
        </p:style>
      </p:cxnSp>
      <p:cxnSp>
        <p:nvCxnSpPr>
          <p:cNvPr id="12" name="Straight Connector 11">
            <a:extLst>
              <a:ext uri="{FF2B5EF4-FFF2-40B4-BE49-F238E27FC236}">
                <a16:creationId xmlns:a16="http://schemas.microsoft.com/office/drawing/2014/main" id="{D8EEAAE1-3D04-41C3-B2D2-B3BEF34C3B27}"/>
              </a:ext>
            </a:extLst>
          </p:cNvPr>
          <p:cNvCxnSpPr>
            <a:cxnSpLocks/>
          </p:cNvCxnSpPr>
          <p:nvPr/>
        </p:nvCxnSpPr>
        <p:spPr>
          <a:xfrm flipH="1">
            <a:off x="0" y="0"/>
            <a:ext cx="704850" cy="1027906"/>
          </a:xfrm>
          <a:prstGeom prst="line">
            <a:avLst/>
          </a:prstGeom>
          <a:ln>
            <a:solidFill>
              <a:schemeClr val="accent1">
                <a:lumMod val="75000"/>
              </a:schemeClr>
            </a:solidFill>
          </a:ln>
        </p:spPr>
        <p:style>
          <a:lnRef idx="1">
            <a:schemeClr val="accent1"/>
          </a:lnRef>
          <a:fillRef idx="0">
            <a:schemeClr val="accent1"/>
          </a:fillRef>
          <a:effectRef idx="0">
            <a:schemeClr val="accent1"/>
          </a:effectRef>
          <a:fontRef idx="minor">
            <a:schemeClr val="tx1"/>
          </a:fontRef>
        </p:style>
      </p:cxnSp>
      <p:sp>
        <p:nvSpPr>
          <p:cNvPr id="5" name="Slide Number Placeholder 4">
            <a:extLst>
              <a:ext uri="{FF2B5EF4-FFF2-40B4-BE49-F238E27FC236}">
                <a16:creationId xmlns:a16="http://schemas.microsoft.com/office/drawing/2014/main" id="{AC467230-4A0F-4B18-8BA9-C3B2FDD59CB0}"/>
              </a:ext>
            </a:extLst>
          </p:cNvPr>
          <p:cNvSpPr>
            <a:spLocks noGrp="1"/>
          </p:cNvSpPr>
          <p:nvPr>
            <p:ph type="sldNum" sz="quarter" idx="12"/>
          </p:nvPr>
        </p:nvSpPr>
        <p:spPr/>
        <p:txBody>
          <a:bodyPr/>
          <a:lstStyle>
            <a:lvl1pPr>
              <a:defRPr sz="900"/>
            </a:lvl1pPr>
          </a:lstStyle>
          <a:p>
            <a:fld id="{B5CEABB6-07DC-46E8-9B57-56EC44A396E5}" type="slidenum">
              <a:rPr lang="en-US" smtClean="0"/>
              <a:t>‹#›</a:t>
            </a:fld>
            <a:endParaRPr lang="en-US"/>
          </a:p>
        </p:txBody>
      </p:sp>
      <p:sp>
        <p:nvSpPr>
          <p:cNvPr id="8" name="Content Placeholder 7">
            <a:extLst>
              <a:ext uri="{FF2B5EF4-FFF2-40B4-BE49-F238E27FC236}">
                <a16:creationId xmlns:a16="http://schemas.microsoft.com/office/drawing/2014/main" id="{F5756781-A599-0594-4502-A54BC85E87FF}"/>
              </a:ext>
            </a:extLst>
          </p:cNvPr>
          <p:cNvSpPr>
            <a:spLocks noGrp="1"/>
          </p:cNvSpPr>
          <p:nvPr>
            <p:ph sz="quarter" idx="16"/>
          </p:nvPr>
        </p:nvSpPr>
        <p:spPr>
          <a:xfrm>
            <a:off x="838199" y="2136775"/>
            <a:ext cx="10515599" cy="36972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23543133"/>
      </p:ext>
    </p:extLst>
  </p:cSld>
  <p:clrMapOvr>
    <a:overrideClrMapping bg1="lt1" tx1="dk1" bg2="lt2" tx2="dk2" accent1="accent1" accent2="accent2" accent3="accent3" accent4="accent4" accent5="accent5" accent6="accent6" hlink="hlink" folHlink="folHlink"/>
  </p:clrMapOvr>
  <p:hf sldNum="0" hdr="0" ftr="0"/>
</p:sldLayout>
</file>

<file path=ppt/slideLayouts/slideLayout17.xml><?xml version="1.0" encoding="utf-8"?>
<p:sldLayout xmlns:a="http://schemas.openxmlformats.org/drawingml/2006/main" xmlns:r="http://schemas.openxmlformats.org/officeDocument/2006/relationships" xmlns:p="http://schemas.openxmlformats.org/presentationml/2006/main" preserve="1">
  <p:cSld name="Team Slide 4 People">
    <p:bg>
      <p:bgRef idx="1001">
        <a:schemeClr val="bg1"/>
      </p:bgRef>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1CF3B5C-31C4-46BA-9FAD-72DF917A84DA}"/>
              </a:ext>
            </a:extLst>
          </p:cNvPr>
          <p:cNvSpPr>
            <a:spLocks noGrp="1"/>
          </p:cNvSpPr>
          <p:nvPr>
            <p:ph type="title" hasCustomPrompt="1"/>
          </p:nvPr>
        </p:nvSpPr>
        <p:spPr>
          <a:xfrm>
            <a:off x="1885156" y="892177"/>
            <a:ext cx="8421688" cy="1325563"/>
          </a:xfrm>
        </p:spPr>
        <p:txBody>
          <a:bodyPr>
            <a:normAutofit/>
          </a:bodyPr>
          <a:lstStyle>
            <a:lvl1pPr algn="ctr">
              <a:defRPr lang="en-US" sz="2800" kern="1200" spc="150" baseline="0" dirty="0">
                <a:solidFill>
                  <a:schemeClr val="tx1">
                    <a:lumMod val="75000"/>
                    <a:lumOff val="25000"/>
                  </a:schemeClr>
                </a:solidFill>
                <a:latin typeface="+mj-lt"/>
                <a:ea typeface="+mj-ea"/>
                <a:cs typeface="+mj-cs"/>
              </a:defRPr>
            </a:lvl1pPr>
          </a:lstStyle>
          <a:p>
            <a:r>
              <a:rPr lang="en-US"/>
              <a:t>CLICK TO EDIT MASTER TITLE STYLE</a:t>
            </a:r>
          </a:p>
        </p:txBody>
      </p:sp>
      <p:sp>
        <p:nvSpPr>
          <p:cNvPr id="11" name="Picture Placeholder 10">
            <a:extLst>
              <a:ext uri="{FF2B5EF4-FFF2-40B4-BE49-F238E27FC236}">
                <a16:creationId xmlns:a16="http://schemas.microsoft.com/office/drawing/2014/main" id="{B0BDE76A-30A6-4268-9656-28A484C3DCC9}"/>
              </a:ext>
            </a:extLst>
          </p:cNvPr>
          <p:cNvSpPr>
            <a:spLocks noGrp="1"/>
          </p:cNvSpPr>
          <p:nvPr>
            <p:ph type="pic" sz="quarter" idx="14"/>
          </p:nvPr>
        </p:nvSpPr>
        <p:spPr>
          <a:xfrm>
            <a:off x="1487181" y="2886074"/>
            <a:ext cx="1845511" cy="1845511"/>
          </a:xfrm>
          <a:solidFill>
            <a:schemeClr val="bg1">
              <a:lumMod val="95000"/>
            </a:schemeClr>
          </a:solidFill>
        </p:spPr>
        <p:txBody>
          <a:bodyPr>
            <a:normAutofit/>
          </a:bodyPr>
          <a:lstStyle>
            <a:lvl1pPr marL="0" indent="0" algn="l">
              <a:lnSpc>
                <a:spcPct val="100000"/>
              </a:lnSpc>
              <a:buNone/>
              <a:defRPr sz="1400">
                <a:solidFill>
                  <a:schemeClr val="tx1">
                    <a:lumMod val="75000"/>
                    <a:lumOff val="25000"/>
                  </a:schemeClr>
                </a:solidFill>
              </a:defRPr>
            </a:lvl1pPr>
          </a:lstStyle>
          <a:p>
            <a:r>
              <a:rPr lang="en-US"/>
              <a:t>Click icon to add picture</a:t>
            </a:r>
          </a:p>
        </p:txBody>
      </p:sp>
      <p:sp>
        <p:nvSpPr>
          <p:cNvPr id="17" name="Picture Placeholder 10">
            <a:extLst>
              <a:ext uri="{FF2B5EF4-FFF2-40B4-BE49-F238E27FC236}">
                <a16:creationId xmlns:a16="http://schemas.microsoft.com/office/drawing/2014/main" id="{C4CA5C9C-91D5-44B1-A82A-A49732B4691A}"/>
              </a:ext>
            </a:extLst>
          </p:cNvPr>
          <p:cNvSpPr>
            <a:spLocks noGrp="1"/>
          </p:cNvSpPr>
          <p:nvPr>
            <p:ph type="pic" sz="quarter" idx="15"/>
          </p:nvPr>
        </p:nvSpPr>
        <p:spPr>
          <a:xfrm>
            <a:off x="3836914" y="2886074"/>
            <a:ext cx="1845511" cy="1845511"/>
          </a:xfrm>
          <a:solidFill>
            <a:schemeClr val="bg1">
              <a:lumMod val="95000"/>
            </a:schemeClr>
          </a:solidFill>
        </p:spPr>
        <p:txBody>
          <a:bodyPr>
            <a:normAutofit/>
          </a:bodyPr>
          <a:lstStyle>
            <a:lvl1pPr marL="0" indent="0" algn="l">
              <a:lnSpc>
                <a:spcPct val="100000"/>
              </a:lnSpc>
              <a:buNone/>
              <a:defRPr sz="1400">
                <a:solidFill>
                  <a:schemeClr val="tx1">
                    <a:lumMod val="75000"/>
                    <a:lumOff val="25000"/>
                  </a:schemeClr>
                </a:solidFill>
              </a:defRPr>
            </a:lvl1pPr>
          </a:lstStyle>
          <a:p>
            <a:r>
              <a:rPr lang="en-US"/>
              <a:t>Click icon to add picture</a:t>
            </a:r>
          </a:p>
        </p:txBody>
      </p:sp>
      <p:sp>
        <p:nvSpPr>
          <p:cNvPr id="18" name="Picture Placeholder 10">
            <a:extLst>
              <a:ext uri="{FF2B5EF4-FFF2-40B4-BE49-F238E27FC236}">
                <a16:creationId xmlns:a16="http://schemas.microsoft.com/office/drawing/2014/main" id="{4EBC7D6F-397D-4C5A-AA62-F683F88531A2}"/>
              </a:ext>
            </a:extLst>
          </p:cNvPr>
          <p:cNvSpPr>
            <a:spLocks noGrp="1"/>
          </p:cNvSpPr>
          <p:nvPr>
            <p:ph type="pic" sz="quarter" idx="16"/>
          </p:nvPr>
        </p:nvSpPr>
        <p:spPr>
          <a:xfrm>
            <a:off x="6327578" y="2886074"/>
            <a:ext cx="1845511" cy="1845511"/>
          </a:xfrm>
          <a:solidFill>
            <a:schemeClr val="bg1">
              <a:lumMod val="95000"/>
            </a:schemeClr>
          </a:solidFill>
        </p:spPr>
        <p:txBody>
          <a:bodyPr>
            <a:normAutofit/>
          </a:bodyPr>
          <a:lstStyle>
            <a:lvl1pPr marL="0" indent="0">
              <a:buNone/>
              <a:defRPr sz="1400"/>
            </a:lvl1pPr>
            <a:lvl2pPr marL="457200" indent="0" algn="l">
              <a:lnSpc>
                <a:spcPct val="100000"/>
              </a:lnSpc>
              <a:buNone/>
              <a:defRPr sz="1400">
                <a:solidFill>
                  <a:schemeClr val="tx1">
                    <a:lumMod val="75000"/>
                    <a:lumOff val="25000"/>
                  </a:schemeClr>
                </a:solidFill>
              </a:defRPr>
            </a:lvl2pPr>
          </a:lstStyle>
          <a:p>
            <a:pPr lvl="0"/>
            <a:r>
              <a:rPr lang="en-US"/>
              <a:t>Click icon to add picture</a:t>
            </a:r>
          </a:p>
        </p:txBody>
      </p:sp>
      <p:sp>
        <p:nvSpPr>
          <p:cNvPr id="19" name="Picture Placeholder 10">
            <a:extLst>
              <a:ext uri="{FF2B5EF4-FFF2-40B4-BE49-F238E27FC236}">
                <a16:creationId xmlns:a16="http://schemas.microsoft.com/office/drawing/2014/main" id="{92E6B581-A522-4758-A9A4-8B9C7B860CF2}"/>
              </a:ext>
            </a:extLst>
          </p:cNvPr>
          <p:cNvSpPr>
            <a:spLocks noGrp="1"/>
          </p:cNvSpPr>
          <p:nvPr>
            <p:ph type="pic" sz="quarter" idx="17"/>
          </p:nvPr>
        </p:nvSpPr>
        <p:spPr>
          <a:xfrm>
            <a:off x="8747458" y="2886074"/>
            <a:ext cx="1845511" cy="1845511"/>
          </a:xfrm>
          <a:solidFill>
            <a:schemeClr val="bg1">
              <a:lumMod val="95000"/>
            </a:schemeClr>
          </a:solidFill>
        </p:spPr>
        <p:txBody>
          <a:bodyPr>
            <a:normAutofit/>
          </a:bodyPr>
          <a:lstStyle>
            <a:lvl1pPr marL="0" indent="0" algn="l">
              <a:lnSpc>
                <a:spcPct val="100000"/>
              </a:lnSpc>
              <a:buNone/>
              <a:defRPr sz="1400">
                <a:solidFill>
                  <a:schemeClr val="tx1">
                    <a:lumMod val="75000"/>
                    <a:lumOff val="25000"/>
                  </a:schemeClr>
                </a:solidFill>
              </a:defRPr>
            </a:lvl1pPr>
          </a:lstStyle>
          <a:p>
            <a:r>
              <a:rPr lang="en-US"/>
              <a:t>Click icon to add picture</a:t>
            </a:r>
          </a:p>
        </p:txBody>
      </p:sp>
      <p:sp>
        <p:nvSpPr>
          <p:cNvPr id="3" name="Text Placeholder 2">
            <a:extLst>
              <a:ext uri="{FF2B5EF4-FFF2-40B4-BE49-F238E27FC236}">
                <a16:creationId xmlns:a16="http://schemas.microsoft.com/office/drawing/2014/main" id="{B659CD1F-9DFB-4048-9B9B-2BD7D4EC6400}"/>
              </a:ext>
            </a:extLst>
          </p:cNvPr>
          <p:cNvSpPr>
            <a:spLocks noGrp="1"/>
          </p:cNvSpPr>
          <p:nvPr>
            <p:ph type="body" idx="1" hasCustomPrompt="1"/>
          </p:nvPr>
        </p:nvSpPr>
        <p:spPr>
          <a:xfrm>
            <a:off x="1343248" y="5084524"/>
            <a:ext cx="2123743" cy="343061"/>
          </a:xfrm>
        </p:spPr>
        <p:txBody>
          <a:bodyPr anchor="ctr">
            <a:noAutofit/>
          </a:bodyPr>
          <a:lstStyle>
            <a:lvl1pPr marL="0" indent="0" algn="ctr">
              <a:buNone/>
              <a:defRPr lang="en-US" sz="1400" kern="1200" spc="150" baseline="0" dirty="0" smtClean="0">
                <a:solidFill>
                  <a:schemeClr val="tx1">
                    <a:lumMod val="75000"/>
                    <a:lumOff val="25000"/>
                  </a:schemeClr>
                </a:solidFill>
                <a:latin typeface="+mj-lt"/>
                <a:ea typeface="+mj-ea"/>
                <a:cs typeface="+mj-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a:t>
            </a:r>
          </a:p>
        </p:txBody>
      </p:sp>
      <p:sp>
        <p:nvSpPr>
          <p:cNvPr id="23" name="Text Placeholder 2">
            <a:extLst>
              <a:ext uri="{FF2B5EF4-FFF2-40B4-BE49-F238E27FC236}">
                <a16:creationId xmlns:a16="http://schemas.microsoft.com/office/drawing/2014/main" id="{572D0301-10F1-41B4-BEF8-C53FA4D66214}"/>
              </a:ext>
            </a:extLst>
          </p:cNvPr>
          <p:cNvSpPr>
            <a:spLocks noGrp="1"/>
          </p:cNvSpPr>
          <p:nvPr>
            <p:ph type="body" idx="18" hasCustomPrompt="1"/>
          </p:nvPr>
        </p:nvSpPr>
        <p:spPr>
          <a:xfrm>
            <a:off x="3692980" y="5099206"/>
            <a:ext cx="2135755" cy="343061"/>
          </a:xfrm>
        </p:spPr>
        <p:txBody>
          <a:bodyPr anchor="ctr">
            <a:noAutofit/>
          </a:bodyPr>
          <a:lstStyle>
            <a:lvl1pPr marL="0" indent="0" algn="ctr">
              <a:buNone/>
              <a:defRPr lang="en-US" sz="1400" kern="1200" spc="150" baseline="0" dirty="0" smtClean="0">
                <a:solidFill>
                  <a:schemeClr val="tx1">
                    <a:lumMod val="75000"/>
                    <a:lumOff val="25000"/>
                  </a:schemeClr>
                </a:solidFill>
                <a:latin typeface="+mj-lt"/>
                <a:ea typeface="+mj-ea"/>
                <a:cs typeface="+mj-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a:t>
            </a:r>
          </a:p>
        </p:txBody>
      </p:sp>
      <p:sp>
        <p:nvSpPr>
          <p:cNvPr id="24" name="Text Placeholder 2">
            <a:extLst>
              <a:ext uri="{FF2B5EF4-FFF2-40B4-BE49-F238E27FC236}">
                <a16:creationId xmlns:a16="http://schemas.microsoft.com/office/drawing/2014/main" id="{E767B9DE-7410-43CC-90CF-52D67EF03D48}"/>
              </a:ext>
            </a:extLst>
          </p:cNvPr>
          <p:cNvSpPr>
            <a:spLocks noGrp="1"/>
          </p:cNvSpPr>
          <p:nvPr>
            <p:ph type="body" idx="19" hasCustomPrompt="1"/>
          </p:nvPr>
        </p:nvSpPr>
        <p:spPr>
          <a:xfrm>
            <a:off x="6183644" y="5099206"/>
            <a:ext cx="2123743" cy="343061"/>
          </a:xfrm>
        </p:spPr>
        <p:txBody>
          <a:bodyPr anchor="ctr">
            <a:noAutofit/>
          </a:bodyPr>
          <a:lstStyle>
            <a:lvl1pPr marL="0" indent="0" algn="ctr">
              <a:buNone/>
              <a:defRPr lang="en-US" sz="1400" kern="1200" spc="150" baseline="0" dirty="0" smtClean="0">
                <a:solidFill>
                  <a:schemeClr val="tx1">
                    <a:lumMod val="75000"/>
                    <a:lumOff val="25000"/>
                  </a:schemeClr>
                </a:solidFill>
                <a:latin typeface="+mj-lt"/>
                <a:ea typeface="+mj-ea"/>
                <a:cs typeface="+mj-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a:t>
            </a:r>
          </a:p>
        </p:txBody>
      </p:sp>
      <p:sp>
        <p:nvSpPr>
          <p:cNvPr id="25" name="Text Placeholder 2">
            <a:extLst>
              <a:ext uri="{FF2B5EF4-FFF2-40B4-BE49-F238E27FC236}">
                <a16:creationId xmlns:a16="http://schemas.microsoft.com/office/drawing/2014/main" id="{E13DFE1F-4534-4828-990E-B052F51FC65C}"/>
              </a:ext>
            </a:extLst>
          </p:cNvPr>
          <p:cNvSpPr>
            <a:spLocks noGrp="1"/>
          </p:cNvSpPr>
          <p:nvPr>
            <p:ph type="body" idx="20" hasCustomPrompt="1"/>
          </p:nvPr>
        </p:nvSpPr>
        <p:spPr>
          <a:xfrm>
            <a:off x="8603525" y="5084524"/>
            <a:ext cx="2123742" cy="343061"/>
          </a:xfrm>
        </p:spPr>
        <p:txBody>
          <a:bodyPr anchor="ctr">
            <a:noAutofit/>
          </a:bodyPr>
          <a:lstStyle>
            <a:lvl1pPr marL="0" indent="0" algn="ctr">
              <a:buNone/>
              <a:defRPr lang="en-US" sz="1400" kern="1200" spc="150" baseline="0" dirty="0" smtClean="0">
                <a:solidFill>
                  <a:schemeClr val="tx1">
                    <a:lumMod val="75000"/>
                    <a:lumOff val="25000"/>
                  </a:schemeClr>
                </a:solidFill>
                <a:latin typeface="+mj-lt"/>
                <a:ea typeface="+mj-ea"/>
                <a:cs typeface="+mj-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a:t>
            </a:r>
          </a:p>
        </p:txBody>
      </p:sp>
      <p:sp>
        <p:nvSpPr>
          <p:cNvPr id="26" name="Text Placeholder 2">
            <a:extLst>
              <a:ext uri="{FF2B5EF4-FFF2-40B4-BE49-F238E27FC236}">
                <a16:creationId xmlns:a16="http://schemas.microsoft.com/office/drawing/2014/main" id="{A02C0876-23F7-41FA-9AC9-721097D1A3CD}"/>
              </a:ext>
            </a:extLst>
          </p:cNvPr>
          <p:cNvSpPr>
            <a:spLocks noGrp="1"/>
          </p:cNvSpPr>
          <p:nvPr>
            <p:ph type="body" idx="21" hasCustomPrompt="1"/>
          </p:nvPr>
        </p:nvSpPr>
        <p:spPr>
          <a:xfrm>
            <a:off x="1487181" y="5464114"/>
            <a:ext cx="1845511" cy="343061"/>
          </a:xfrm>
        </p:spPr>
        <p:txBody>
          <a:bodyPr anchor="t">
            <a:noAutofit/>
          </a:bodyPr>
          <a:lstStyle>
            <a:lvl1pPr marL="0" indent="0" algn="ctr">
              <a:buNone/>
              <a:defRPr lang="en-US" sz="1000" kern="1200" spc="150" baseline="0" dirty="0" smtClean="0">
                <a:solidFill>
                  <a:schemeClr val="tx1">
                    <a:lumMod val="75000"/>
                    <a:lumOff val="25000"/>
                  </a:schemeClr>
                </a:solidFill>
                <a:latin typeface="+mj-lt"/>
                <a:ea typeface="+mj-ea"/>
                <a:cs typeface="+mj-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a:t>
            </a:r>
          </a:p>
        </p:txBody>
      </p:sp>
      <p:sp>
        <p:nvSpPr>
          <p:cNvPr id="27" name="Text Placeholder 2">
            <a:extLst>
              <a:ext uri="{FF2B5EF4-FFF2-40B4-BE49-F238E27FC236}">
                <a16:creationId xmlns:a16="http://schemas.microsoft.com/office/drawing/2014/main" id="{7ADEB263-F204-4A78-A5E0-7361EFE0B921}"/>
              </a:ext>
            </a:extLst>
          </p:cNvPr>
          <p:cNvSpPr>
            <a:spLocks noGrp="1"/>
          </p:cNvSpPr>
          <p:nvPr>
            <p:ph type="body" idx="22" hasCustomPrompt="1"/>
          </p:nvPr>
        </p:nvSpPr>
        <p:spPr>
          <a:xfrm>
            <a:off x="3836913" y="5478796"/>
            <a:ext cx="1855949" cy="343061"/>
          </a:xfrm>
        </p:spPr>
        <p:txBody>
          <a:bodyPr anchor="t">
            <a:noAutofit/>
          </a:bodyPr>
          <a:lstStyle>
            <a:lvl1pPr marL="0" indent="0" algn="ctr">
              <a:buNone/>
              <a:defRPr lang="en-US" sz="1000" kern="1200" spc="150" baseline="0" dirty="0" smtClean="0">
                <a:solidFill>
                  <a:schemeClr val="tx1">
                    <a:lumMod val="75000"/>
                    <a:lumOff val="25000"/>
                  </a:schemeClr>
                </a:solidFill>
                <a:latin typeface="+mj-lt"/>
                <a:ea typeface="+mj-ea"/>
                <a:cs typeface="+mj-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a:t>
            </a:r>
          </a:p>
        </p:txBody>
      </p:sp>
      <p:sp>
        <p:nvSpPr>
          <p:cNvPr id="28" name="Text Placeholder 2">
            <a:extLst>
              <a:ext uri="{FF2B5EF4-FFF2-40B4-BE49-F238E27FC236}">
                <a16:creationId xmlns:a16="http://schemas.microsoft.com/office/drawing/2014/main" id="{103678F5-B025-46E2-BD45-E77861487165}"/>
              </a:ext>
            </a:extLst>
          </p:cNvPr>
          <p:cNvSpPr>
            <a:spLocks noGrp="1"/>
          </p:cNvSpPr>
          <p:nvPr>
            <p:ph type="body" idx="23" hasCustomPrompt="1"/>
          </p:nvPr>
        </p:nvSpPr>
        <p:spPr>
          <a:xfrm>
            <a:off x="6327577" y="5478796"/>
            <a:ext cx="1845511" cy="343061"/>
          </a:xfrm>
        </p:spPr>
        <p:txBody>
          <a:bodyPr anchor="t">
            <a:noAutofit/>
          </a:bodyPr>
          <a:lstStyle>
            <a:lvl1pPr marL="0" indent="0" algn="ctr">
              <a:buNone/>
              <a:defRPr lang="en-US" sz="1000" kern="1200" spc="150" baseline="0" dirty="0" smtClean="0">
                <a:solidFill>
                  <a:schemeClr val="tx1">
                    <a:lumMod val="75000"/>
                    <a:lumOff val="25000"/>
                  </a:schemeClr>
                </a:solidFill>
                <a:latin typeface="+mj-lt"/>
                <a:ea typeface="+mj-ea"/>
                <a:cs typeface="+mj-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a:t>
            </a:r>
          </a:p>
        </p:txBody>
      </p:sp>
      <p:sp>
        <p:nvSpPr>
          <p:cNvPr id="29" name="Text Placeholder 2">
            <a:extLst>
              <a:ext uri="{FF2B5EF4-FFF2-40B4-BE49-F238E27FC236}">
                <a16:creationId xmlns:a16="http://schemas.microsoft.com/office/drawing/2014/main" id="{7E3F385B-4DD9-4F3C-A02B-179B9FA61292}"/>
              </a:ext>
            </a:extLst>
          </p:cNvPr>
          <p:cNvSpPr>
            <a:spLocks noGrp="1"/>
          </p:cNvSpPr>
          <p:nvPr>
            <p:ph type="body" idx="24" hasCustomPrompt="1"/>
          </p:nvPr>
        </p:nvSpPr>
        <p:spPr>
          <a:xfrm>
            <a:off x="8747458" y="5464114"/>
            <a:ext cx="1845510" cy="343061"/>
          </a:xfrm>
        </p:spPr>
        <p:txBody>
          <a:bodyPr anchor="t">
            <a:noAutofit/>
          </a:bodyPr>
          <a:lstStyle>
            <a:lvl1pPr marL="0" indent="0" algn="ctr">
              <a:buNone/>
              <a:defRPr lang="en-US" sz="1000" kern="1200" spc="150" baseline="0" dirty="0" smtClean="0">
                <a:solidFill>
                  <a:schemeClr val="tx1">
                    <a:lumMod val="75000"/>
                    <a:lumOff val="25000"/>
                  </a:schemeClr>
                </a:solidFill>
                <a:latin typeface="+mj-lt"/>
                <a:ea typeface="+mj-ea"/>
                <a:cs typeface="+mj-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a:t>
            </a:r>
          </a:p>
        </p:txBody>
      </p:sp>
      <p:sp>
        <p:nvSpPr>
          <p:cNvPr id="7" name="Date Placeholder 6">
            <a:extLst>
              <a:ext uri="{FF2B5EF4-FFF2-40B4-BE49-F238E27FC236}">
                <a16:creationId xmlns:a16="http://schemas.microsoft.com/office/drawing/2014/main" id="{F255C16C-AA88-4BBF-8040-11ECFED618E0}"/>
              </a:ext>
            </a:extLst>
          </p:cNvPr>
          <p:cNvSpPr>
            <a:spLocks noGrp="1"/>
          </p:cNvSpPr>
          <p:nvPr>
            <p:ph type="dt" sz="half" idx="10"/>
          </p:nvPr>
        </p:nvSpPr>
        <p:spPr/>
        <p:txBody>
          <a:bodyPr/>
          <a:lstStyle>
            <a:lvl1pPr>
              <a:defRPr sz="900"/>
            </a:lvl1pPr>
          </a:lstStyle>
          <a:p>
            <a:r>
              <a:rPr lang="en-US"/>
              <a:t>20XX</a:t>
            </a:r>
          </a:p>
        </p:txBody>
      </p:sp>
      <p:sp>
        <p:nvSpPr>
          <p:cNvPr id="8" name="Footer Placeholder 7">
            <a:extLst>
              <a:ext uri="{FF2B5EF4-FFF2-40B4-BE49-F238E27FC236}">
                <a16:creationId xmlns:a16="http://schemas.microsoft.com/office/drawing/2014/main" id="{CBE560E3-F935-488F-8F0E-191D7B6B54B8}"/>
              </a:ext>
            </a:extLst>
          </p:cNvPr>
          <p:cNvSpPr>
            <a:spLocks noGrp="1"/>
          </p:cNvSpPr>
          <p:nvPr>
            <p:ph type="ftr" sz="quarter" idx="11"/>
          </p:nvPr>
        </p:nvSpPr>
        <p:spPr/>
        <p:txBody>
          <a:bodyPr/>
          <a:lstStyle>
            <a:lvl1pPr>
              <a:defRPr sz="900"/>
            </a:lvl1pPr>
          </a:lstStyle>
          <a:p>
            <a:r>
              <a:rPr lang="en-US"/>
              <a:t>Pitch Deck</a:t>
            </a:r>
          </a:p>
        </p:txBody>
      </p:sp>
      <p:sp>
        <p:nvSpPr>
          <p:cNvPr id="9" name="Slide Number Placeholder 8">
            <a:extLst>
              <a:ext uri="{FF2B5EF4-FFF2-40B4-BE49-F238E27FC236}">
                <a16:creationId xmlns:a16="http://schemas.microsoft.com/office/drawing/2014/main" id="{9B9CD8B2-CC23-467F-B0EE-2CC06D6308BD}"/>
              </a:ext>
            </a:extLst>
          </p:cNvPr>
          <p:cNvSpPr>
            <a:spLocks noGrp="1"/>
          </p:cNvSpPr>
          <p:nvPr>
            <p:ph type="sldNum" sz="quarter" idx="12"/>
          </p:nvPr>
        </p:nvSpPr>
        <p:spPr/>
        <p:txBody>
          <a:bodyPr/>
          <a:lstStyle>
            <a:lvl1pPr>
              <a:defRPr sz="900"/>
            </a:lvl1pPr>
          </a:lstStyle>
          <a:p>
            <a:fld id="{B5CEABB6-07DC-46E8-9B57-56EC44A396E5}" type="slidenum">
              <a:rPr lang="en-US" smtClean="0"/>
              <a:t>‹#›</a:t>
            </a:fld>
            <a:endParaRPr lang="en-US"/>
          </a:p>
        </p:txBody>
      </p:sp>
      <p:cxnSp>
        <p:nvCxnSpPr>
          <p:cNvPr id="10" name="Straight Connector 9">
            <a:extLst>
              <a:ext uri="{FF2B5EF4-FFF2-40B4-BE49-F238E27FC236}">
                <a16:creationId xmlns:a16="http://schemas.microsoft.com/office/drawing/2014/main" id="{4E4B72DA-52CB-4D39-A342-8857B4D959B2}"/>
              </a:ext>
              <a:ext uri="{C183D7F6-B498-43B3-948B-1728B52AA6E4}">
                <adec:decorative xmlns:adec="http://schemas.microsoft.com/office/drawing/2017/decorative" val="1"/>
              </a:ext>
            </a:extLst>
          </p:cNvPr>
          <p:cNvCxnSpPr/>
          <p:nvPr/>
        </p:nvCxnSpPr>
        <p:spPr>
          <a:xfrm flipH="1" flipV="1">
            <a:off x="7334250" y="0"/>
            <a:ext cx="4857750" cy="762000"/>
          </a:xfrm>
          <a:prstGeom prst="line">
            <a:avLst/>
          </a:prstGeom>
          <a:ln>
            <a:solidFill>
              <a:schemeClr val="accent2">
                <a:lumMod val="75000"/>
              </a:schemeClr>
            </a:solidFill>
          </a:ln>
        </p:spPr>
        <p:style>
          <a:lnRef idx="1">
            <a:schemeClr val="accent1"/>
          </a:lnRef>
          <a:fillRef idx="0">
            <a:schemeClr val="accent1"/>
          </a:fillRef>
          <a:effectRef idx="0">
            <a:schemeClr val="accent1"/>
          </a:effectRef>
          <a:fontRef idx="minor">
            <a:schemeClr val="tx1"/>
          </a:fontRef>
        </p:style>
      </p:cxnSp>
      <p:cxnSp>
        <p:nvCxnSpPr>
          <p:cNvPr id="15" name="Straight Connector 14">
            <a:extLst>
              <a:ext uri="{FF2B5EF4-FFF2-40B4-BE49-F238E27FC236}">
                <a16:creationId xmlns:a16="http://schemas.microsoft.com/office/drawing/2014/main" id="{21D9BCDA-DFB7-41A4-A7C7-CEE86CEDCBE5}"/>
              </a:ext>
              <a:ext uri="{C183D7F6-B498-43B3-948B-1728B52AA6E4}">
                <adec:decorative xmlns:adec="http://schemas.microsoft.com/office/drawing/2017/decorative" val="1"/>
              </a:ext>
            </a:extLst>
          </p:cNvPr>
          <p:cNvCxnSpPr>
            <a:cxnSpLocks/>
          </p:cNvCxnSpPr>
          <p:nvPr/>
        </p:nvCxnSpPr>
        <p:spPr>
          <a:xfrm>
            <a:off x="11487150" y="0"/>
            <a:ext cx="704850" cy="1724025"/>
          </a:xfrm>
          <a:prstGeom prst="line">
            <a:avLst/>
          </a:prstGeom>
          <a:ln>
            <a:solidFill>
              <a:schemeClr val="accent2">
                <a:lumMod val="7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562372833"/>
      </p:ext>
    </p:extLst>
  </p:cSld>
  <p:clrMapOvr>
    <a:overrideClrMapping bg1="lt1" tx1="dk1" bg2="lt2" tx2="dk2" accent1="accent1" accent2="accent2" accent3="accent3" accent4="accent4" accent5="accent5" accent6="accent6" hlink="hlink" folHlink="folHlink"/>
  </p:clrMapOvr>
  <p:hf sldNum="0" hdr="0" ftr="0"/>
  <p:extLst>
    <p:ext uri="{DCECCB84-F9BA-43D5-87BE-67443E8EF086}">
      <p15:sldGuideLst xmlns:p15="http://schemas.microsoft.com/office/powerpoint/2012/main">
        <p15:guide id="2" pos="936">
          <p15:clr>
            <a:srgbClr val="FBAE40"/>
          </p15:clr>
        </p15:guide>
      </p15:sldGuideLst>
    </p:ext>
  </p:extLst>
</p:sldLayout>
</file>

<file path=ppt/slideLayouts/slideLayout18.xml><?xml version="1.0" encoding="utf-8"?>
<p:sldLayout xmlns:a="http://schemas.openxmlformats.org/drawingml/2006/main" xmlns:r="http://schemas.openxmlformats.org/officeDocument/2006/relationships" xmlns:p="http://schemas.openxmlformats.org/presentationml/2006/main" preserve="1">
  <p:cSld name="Team Slide 8 People">
    <p:bg>
      <p:bgPr>
        <a:solidFill>
          <a:schemeClr val="accent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1CF3B5C-31C4-46BA-9FAD-72DF917A84DA}"/>
              </a:ext>
            </a:extLst>
          </p:cNvPr>
          <p:cNvSpPr>
            <a:spLocks noGrp="1"/>
          </p:cNvSpPr>
          <p:nvPr>
            <p:ph type="title" hasCustomPrompt="1"/>
          </p:nvPr>
        </p:nvSpPr>
        <p:spPr>
          <a:xfrm>
            <a:off x="1885156" y="892177"/>
            <a:ext cx="8421688" cy="1325563"/>
          </a:xfrm>
        </p:spPr>
        <p:txBody>
          <a:bodyPr>
            <a:normAutofit/>
          </a:bodyPr>
          <a:lstStyle>
            <a:lvl1pPr algn="ctr">
              <a:defRPr lang="en-US" sz="2800" kern="1200" spc="150" baseline="0" dirty="0">
                <a:solidFill>
                  <a:schemeClr val="bg1">
                    <a:lumMod val="75000"/>
                    <a:lumOff val="25000"/>
                  </a:schemeClr>
                </a:solidFill>
                <a:latin typeface="+mj-lt"/>
                <a:ea typeface="+mj-ea"/>
                <a:cs typeface="+mj-cs"/>
              </a:defRPr>
            </a:lvl1pPr>
          </a:lstStyle>
          <a:p>
            <a:r>
              <a:rPr lang="en-US"/>
              <a:t>CLICK TO EDIT MASTER TITLE STYLE</a:t>
            </a:r>
          </a:p>
        </p:txBody>
      </p:sp>
      <p:sp>
        <p:nvSpPr>
          <p:cNvPr id="11" name="Picture Placeholder 10">
            <a:extLst>
              <a:ext uri="{FF2B5EF4-FFF2-40B4-BE49-F238E27FC236}">
                <a16:creationId xmlns:a16="http://schemas.microsoft.com/office/drawing/2014/main" id="{B0BDE76A-30A6-4268-9656-28A484C3DCC9}"/>
              </a:ext>
            </a:extLst>
          </p:cNvPr>
          <p:cNvSpPr>
            <a:spLocks noGrp="1"/>
          </p:cNvSpPr>
          <p:nvPr>
            <p:ph type="pic" sz="quarter" idx="14"/>
          </p:nvPr>
        </p:nvSpPr>
        <p:spPr>
          <a:xfrm>
            <a:off x="1877176" y="2428875"/>
            <a:ext cx="1066800" cy="1066800"/>
          </a:xfrm>
          <a:solidFill>
            <a:schemeClr val="tx1"/>
          </a:solidFill>
        </p:spPr>
        <p:txBody>
          <a:bodyPr>
            <a:normAutofit/>
          </a:bodyPr>
          <a:lstStyle>
            <a:lvl1pPr marL="0" indent="0">
              <a:lnSpc>
                <a:spcPct val="100000"/>
              </a:lnSpc>
              <a:buNone/>
              <a:defRPr sz="900">
                <a:solidFill>
                  <a:schemeClr val="bg1">
                    <a:lumMod val="75000"/>
                    <a:lumOff val="25000"/>
                  </a:schemeClr>
                </a:solidFill>
              </a:defRPr>
            </a:lvl1pPr>
          </a:lstStyle>
          <a:p>
            <a:r>
              <a:rPr lang="en-US"/>
              <a:t>Click icon to add picture</a:t>
            </a:r>
          </a:p>
        </p:txBody>
      </p:sp>
      <p:sp>
        <p:nvSpPr>
          <p:cNvPr id="17" name="Picture Placeholder 10">
            <a:extLst>
              <a:ext uri="{FF2B5EF4-FFF2-40B4-BE49-F238E27FC236}">
                <a16:creationId xmlns:a16="http://schemas.microsoft.com/office/drawing/2014/main" id="{C4CA5C9C-91D5-44B1-A82A-A49732B4691A}"/>
              </a:ext>
            </a:extLst>
          </p:cNvPr>
          <p:cNvSpPr>
            <a:spLocks noGrp="1"/>
          </p:cNvSpPr>
          <p:nvPr>
            <p:ph type="pic" sz="quarter" idx="15"/>
          </p:nvPr>
        </p:nvSpPr>
        <p:spPr>
          <a:xfrm>
            <a:off x="4226270" y="2428875"/>
            <a:ext cx="1066800" cy="1066800"/>
          </a:xfrm>
          <a:solidFill>
            <a:schemeClr val="tx1"/>
          </a:solidFill>
        </p:spPr>
        <p:txBody>
          <a:bodyPr>
            <a:normAutofit/>
          </a:bodyPr>
          <a:lstStyle>
            <a:lvl1pPr marL="0" indent="0">
              <a:lnSpc>
                <a:spcPct val="100000"/>
              </a:lnSpc>
              <a:buNone/>
              <a:defRPr sz="900">
                <a:solidFill>
                  <a:schemeClr val="bg1">
                    <a:lumMod val="75000"/>
                    <a:lumOff val="25000"/>
                  </a:schemeClr>
                </a:solidFill>
              </a:defRPr>
            </a:lvl1pPr>
          </a:lstStyle>
          <a:p>
            <a:r>
              <a:rPr lang="en-US"/>
              <a:t>Click icon to add picture</a:t>
            </a:r>
          </a:p>
        </p:txBody>
      </p:sp>
      <p:sp>
        <p:nvSpPr>
          <p:cNvPr id="18" name="Picture Placeholder 10">
            <a:extLst>
              <a:ext uri="{FF2B5EF4-FFF2-40B4-BE49-F238E27FC236}">
                <a16:creationId xmlns:a16="http://schemas.microsoft.com/office/drawing/2014/main" id="{4EBC7D6F-397D-4C5A-AA62-F683F88531A2}"/>
              </a:ext>
            </a:extLst>
          </p:cNvPr>
          <p:cNvSpPr>
            <a:spLocks noGrp="1"/>
          </p:cNvSpPr>
          <p:nvPr>
            <p:ph type="pic" sz="quarter" idx="16"/>
          </p:nvPr>
        </p:nvSpPr>
        <p:spPr>
          <a:xfrm>
            <a:off x="6716934" y="2428875"/>
            <a:ext cx="1066800" cy="1066800"/>
          </a:xfrm>
          <a:solidFill>
            <a:schemeClr val="tx1"/>
          </a:solidFill>
        </p:spPr>
        <p:txBody>
          <a:bodyPr>
            <a:noAutofit/>
          </a:bodyPr>
          <a:lstStyle>
            <a:lvl1pPr marL="0" indent="0" algn="l">
              <a:buNone/>
              <a:defRPr sz="900">
                <a:solidFill>
                  <a:schemeClr val="bg1">
                    <a:lumMod val="75000"/>
                    <a:lumOff val="25000"/>
                  </a:schemeClr>
                </a:solidFill>
              </a:defRPr>
            </a:lvl1pPr>
            <a:lvl2pPr marL="457200" indent="0">
              <a:lnSpc>
                <a:spcPct val="100000"/>
              </a:lnSpc>
              <a:buNone/>
              <a:defRPr sz="900">
                <a:solidFill>
                  <a:schemeClr val="bg1">
                    <a:lumMod val="75000"/>
                    <a:lumOff val="25000"/>
                  </a:schemeClr>
                </a:solidFill>
              </a:defRPr>
            </a:lvl2pPr>
          </a:lstStyle>
          <a:p>
            <a:pPr lvl="0"/>
            <a:r>
              <a:rPr lang="en-US"/>
              <a:t>Click icon to add picture</a:t>
            </a:r>
          </a:p>
        </p:txBody>
      </p:sp>
      <p:sp>
        <p:nvSpPr>
          <p:cNvPr id="19" name="Picture Placeholder 10">
            <a:extLst>
              <a:ext uri="{FF2B5EF4-FFF2-40B4-BE49-F238E27FC236}">
                <a16:creationId xmlns:a16="http://schemas.microsoft.com/office/drawing/2014/main" id="{92E6B581-A522-4758-A9A4-8B9C7B860CF2}"/>
              </a:ext>
            </a:extLst>
          </p:cNvPr>
          <p:cNvSpPr>
            <a:spLocks noGrp="1"/>
          </p:cNvSpPr>
          <p:nvPr>
            <p:ph type="pic" sz="quarter" idx="17"/>
          </p:nvPr>
        </p:nvSpPr>
        <p:spPr>
          <a:xfrm>
            <a:off x="9136814" y="2428875"/>
            <a:ext cx="1066800" cy="1066800"/>
          </a:xfrm>
          <a:solidFill>
            <a:schemeClr val="tx1"/>
          </a:solidFill>
        </p:spPr>
        <p:txBody>
          <a:bodyPr>
            <a:normAutofit/>
          </a:bodyPr>
          <a:lstStyle>
            <a:lvl1pPr marL="0" indent="0">
              <a:lnSpc>
                <a:spcPct val="100000"/>
              </a:lnSpc>
              <a:buNone/>
              <a:defRPr sz="900">
                <a:solidFill>
                  <a:schemeClr val="bg1">
                    <a:lumMod val="75000"/>
                    <a:lumOff val="25000"/>
                  </a:schemeClr>
                </a:solidFill>
              </a:defRPr>
            </a:lvl1pPr>
          </a:lstStyle>
          <a:p>
            <a:r>
              <a:rPr lang="en-US"/>
              <a:t>Click icon to add picture</a:t>
            </a:r>
          </a:p>
        </p:txBody>
      </p:sp>
      <p:sp>
        <p:nvSpPr>
          <p:cNvPr id="3" name="Text Placeholder 2">
            <a:extLst>
              <a:ext uri="{FF2B5EF4-FFF2-40B4-BE49-F238E27FC236}">
                <a16:creationId xmlns:a16="http://schemas.microsoft.com/office/drawing/2014/main" id="{B659CD1F-9DFB-4048-9B9B-2BD7D4EC6400}"/>
              </a:ext>
            </a:extLst>
          </p:cNvPr>
          <p:cNvSpPr>
            <a:spLocks noGrp="1"/>
          </p:cNvSpPr>
          <p:nvPr>
            <p:ph type="body" idx="1" hasCustomPrompt="1"/>
          </p:nvPr>
        </p:nvSpPr>
        <p:spPr>
          <a:xfrm>
            <a:off x="1500168" y="3654378"/>
            <a:ext cx="1828800" cy="343061"/>
          </a:xfrm>
        </p:spPr>
        <p:txBody>
          <a:bodyPr anchor="t">
            <a:noAutofit/>
          </a:bodyPr>
          <a:lstStyle>
            <a:lvl1pPr marL="0" indent="0" algn="ctr">
              <a:buNone/>
              <a:defRPr lang="en-US" sz="1050" kern="1200" spc="150" baseline="0" dirty="0" smtClean="0">
                <a:solidFill>
                  <a:schemeClr val="bg1">
                    <a:lumMod val="75000"/>
                    <a:lumOff val="25000"/>
                  </a:schemeClr>
                </a:solidFill>
                <a:latin typeface="+mj-lt"/>
                <a:ea typeface="+mj-ea"/>
                <a:cs typeface="+mj-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a:t>
            </a:r>
          </a:p>
        </p:txBody>
      </p:sp>
      <p:sp>
        <p:nvSpPr>
          <p:cNvPr id="26" name="Text Placeholder 2">
            <a:extLst>
              <a:ext uri="{FF2B5EF4-FFF2-40B4-BE49-F238E27FC236}">
                <a16:creationId xmlns:a16="http://schemas.microsoft.com/office/drawing/2014/main" id="{A02C0876-23F7-41FA-9AC9-721097D1A3CD}"/>
              </a:ext>
            </a:extLst>
          </p:cNvPr>
          <p:cNvSpPr>
            <a:spLocks noGrp="1"/>
          </p:cNvSpPr>
          <p:nvPr>
            <p:ph type="body" idx="21" hasCustomPrompt="1"/>
          </p:nvPr>
        </p:nvSpPr>
        <p:spPr>
          <a:xfrm>
            <a:off x="1390120" y="3782039"/>
            <a:ext cx="2057400" cy="343061"/>
          </a:xfrm>
        </p:spPr>
        <p:txBody>
          <a:bodyPr anchor="ctr">
            <a:noAutofit/>
          </a:bodyPr>
          <a:lstStyle>
            <a:lvl1pPr marL="0" indent="0" algn="ctr">
              <a:buNone/>
              <a:defRPr lang="en-US" sz="900" kern="1200" spc="150" baseline="0" dirty="0" smtClean="0">
                <a:solidFill>
                  <a:schemeClr val="bg1">
                    <a:lumMod val="75000"/>
                    <a:lumOff val="25000"/>
                  </a:schemeClr>
                </a:solidFill>
                <a:latin typeface="+mj-lt"/>
                <a:ea typeface="+mj-ea"/>
                <a:cs typeface="+mj-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a:t>
            </a:r>
          </a:p>
        </p:txBody>
      </p:sp>
      <p:sp>
        <p:nvSpPr>
          <p:cNvPr id="23" name="Text Placeholder 2">
            <a:extLst>
              <a:ext uri="{FF2B5EF4-FFF2-40B4-BE49-F238E27FC236}">
                <a16:creationId xmlns:a16="http://schemas.microsoft.com/office/drawing/2014/main" id="{572D0301-10F1-41B4-BEF8-C53FA4D66214}"/>
              </a:ext>
            </a:extLst>
          </p:cNvPr>
          <p:cNvSpPr>
            <a:spLocks noGrp="1"/>
          </p:cNvSpPr>
          <p:nvPr>
            <p:ph type="body" idx="18" hasCustomPrompt="1"/>
          </p:nvPr>
        </p:nvSpPr>
        <p:spPr>
          <a:xfrm>
            <a:off x="3849262" y="3669060"/>
            <a:ext cx="1828800" cy="343061"/>
          </a:xfrm>
        </p:spPr>
        <p:txBody>
          <a:bodyPr anchor="t">
            <a:noAutofit/>
          </a:bodyPr>
          <a:lstStyle>
            <a:lvl1pPr marL="0" indent="0" algn="ctr">
              <a:buNone/>
              <a:defRPr lang="en-US" sz="1050" kern="1200" spc="150" baseline="0" dirty="0" smtClean="0">
                <a:solidFill>
                  <a:schemeClr val="bg1">
                    <a:lumMod val="75000"/>
                    <a:lumOff val="25000"/>
                  </a:schemeClr>
                </a:solidFill>
                <a:latin typeface="+mj-lt"/>
                <a:ea typeface="+mj-ea"/>
                <a:cs typeface="+mj-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a:t>
            </a:r>
          </a:p>
        </p:txBody>
      </p:sp>
      <p:sp>
        <p:nvSpPr>
          <p:cNvPr id="27" name="Text Placeholder 2">
            <a:extLst>
              <a:ext uri="{FF2B5EF4-FFF2-40B4-BE49-F238E27FC236}">
                <a16:creationId xmlns:a16="http://schemas.microsoft.com/office/drawing/2014/main" id="{7ADEB263-F204-4A78-A5E0-7361EFE0B921}"/>
              </a:ext>
            </a:extLst>
          </p:cNvPr>
          <p:cNvSpPr>
            <a:spLocks noGrp="1"/>
          </p:cNvSpPr>
          <p:nvPr>
            <p:ph type="body" idx="22" hasCustomPrompt="1"/>
          </p:nvPr>
        </p:nvSpPr>
        <p:spPr>
          <a:xfrm>
            <a:off x="3739214" y="3796721"/>
            <a:ext cx="2057400" cy="343061"/>
          </a:xfrm>
        </p:spPr>
        <p:txBody>
          <a:bodyPr anchor="ctr">
            <a:noAutofit/>
          </a:bodyPr>
          <a:lstStyle>
            <a:lvl1pPr marL="0" indent="0" algn="ctr">
              <a:buNone/>
              <a:defRPr lang="en-US" sz="900" kern="1200" spc="150" baseline="0" dirty="0" smtClean="0">
                <a:solidFill>
                  <a:schemeClr val="bg1">
                    <a:lumMod val="75000"/>
                    <a:lumOff val="25000"/>
                  </a:schemeClr>
                </a:solidFill>
                <a:latin typeface="+mj-lt"/>
                <a:ea typeface="+mj-ea"/>
                <a:cs typeface="+mj-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a:t>
            </a:r>
          </a:p>
        </p:txBody>
      </p:sp>
      <p:sp>
        <p:nvSpPr>
          <p:cNvPr id="24" name="Text Placeholder 2">
            <a:extLst>
              <a:ext uri="{FF2B5EF4-FFF2-40B4-BE49-F238E27FC236}">
                <a16:creationId xmlns:a16="http://schemas.microsoft.com/office/drawing/2014/main" id="{E767B9DE-7410-43CC-90CF-52D67EF03D48}"/>
              </a:ext>
            </a:extLst>
          </p:cNvPr>
          <p:cNvSpPr>
            <a:spLocks noGrp="1"/>
          </p:cNvSpPr>
          <p:nvPr>
            <p:ph type="body" idx="19" hasCustomPrompt="1"/>
          </p:nvPr>
        </p:nvSpPr>
        <p:spPr>
          <a:xfrm>
            <a:off x="6339926" y="3669060"/>
            <a:ext cx="1828800" cy="343061"/>
          </a:xfrm>
        </p:spPr>
        <p:txBody>
          <a:bodyPr anchor="t">
            <a:noAutofit/>
          </a:bodyPr>
          <a:lstStyle>
            <a:lvl1pPr marL="0" indent="0" algn="ctr">
              <a:buNone/>
              <a:defRPr lang="en-US" sz="1050" kern="1200" spc="150" baseline="0" dirty="0" smtClean="0">
                <a:solidFill>
                  <a:schemeClr val="bg1">
                    <a:lumMod val="75000"/>
                    <a:lumOff val="25000"/>
                  </a:schemeClr>
                </a:solidFill>
                <a:latin typeface="+mj-lt"/>
                <a:ea typeface="+mj-ea"/>
                <a:cs typeface="+mj-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a:t>
            </a:r>
          </a:p>
        </p:txBody>
      </p:sp>
      <p:sp>
        <p:nvSpPr>
          <p:cNvPr id="28" name="Text Placeholder 2">
            <a:extLst>
              <a:ext uri="{FF2B5EF4-FFF2-40B4-BE49-F238E27FC236}">
                <a16:creationId xmlns:a16="http://schemas.microsoft.com/office/drawing/2014/main" id="{103678F5-B025-46E2-BD45-E77861487165}"/>
              </a:ext>
            </a:extLst>
          </p:cNvPr>
          <p:cNvSpPr>
            <a:spLocks noGrp="1"/>
          </p:cNvSpPr>
          <p:nvPr>
            <p:ph type="body" idx="23" hasCustomPrompt="1"/>
          </p:nvPr>
        </p:nvSpPr>
        <p:spPr>
          <a:xfrm>
            <a:off x="6217963" y="3796721"/>
            <a:ext cx="2057400" cy="343061"/>
          </a:xfrm>
        </p:spPr>
        <p:txBody>
          <a:bodyPr anchor="ctr">
            <a:noAutofit/>
          </a:bodyPr>
          <a:lstStyle>
            <a:lvl1pPr marL="0" indent="0" algn="ctr">
              <a:buNone/>
              <a:defRPr lang="en-US" sz="900" kern="1200" spc="150" baseline="0" dirty="0" smtClean="0">
                <a:solidFill>
                  <a:schemeClr val="bg1">
                    <a:lumMod val="75000"/>
                    <a:lumOff val="25000"/>
                  </a:schemeClr>
                </a:solidFill>
                <a:latin typeface="+mj-lt"/>
                <a:ea typeface="+mj-ea"/>
                <a:cs typeface="+mj-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a:t>
            </a:r>
          </a:p>
        </p:txBody>
      </p:sp>
      <p:sp>
        <p:nvSpPr>
          <p:cNvPr id="25" name="Text Placeholder 2">
            <a:extLst>
              <a:ext uri="{FF2B5EF4-FFF2-40B4-BE49-F238E27FC236}">
                <a16:creationId xmlns:a16="http://schemas.microsoft.com/office/drawing/2014/main" id="{E13DFE1F-4534-4828-990E-B052F51FC65C}"/>
              </a:ext>
            </a:extLst>
          </p:cNvPr>
          <p:cNvSpPr>
            <a:spLocks noGrp="1"/>
          </p:cNvSpPr>
          <p:nvPr>
            <p:ph type="body" idx="20" hasCustomPrompt="1"/>
          </p:nvPr>
        </p:nvSpPr>
        <p:spPr>
          <a:xfrm>
            <a:off x="8759806" y="3654378"/>
            <a:ext cx="1828800" cy="343061"/>
          </a:xfrm>
        </p:spPr>
        <p:txBody>
          <a:bodyPr anchor="t">
            <a:noAutofit/>
          </a:bodyPr>
          <a:lstStyle>
            <a:lvl1pPr marL="0" indent="0" algn="ctr">
              <a:buNone/>
              <a:defRPr lang="en-US" sz="1050" kern="1200" spc="150" baseline="0" dirty="0" smtClean="0">
                <a:solidFill>
                  <a:schemeClr val="bg1">
                    <a:lumMod val="75000"/>
                    <a:lumOff val="25000"/>
                  </a:schemeClr>
                </a:solidFill>
                <a:latin typeface="+mj-lt"/>
                <a:ea typeface="+mj-ea"/>
                <a:cs typeface="+mj-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a:t>
            </a:r>
          </a:p>
        </p:txBody>
      </p:sp>
      <p:sp>
        <p:nvSpPr>
          <p:cNvPr id="29" name="Text Placeholder 2">
            <a:extLst>
              <a:ext uri="{FF2B5EF4-FFF2-40B4-BE49-F238E27FC236}">
                <a16:creationId xmlns:a16="http://schemas.microsoft.com/office/drawing/2014/main" id="{7E3F385B-4DD9-4F3C-A02B-179B9FA61292}"/>
              </a:ext>
            </a:extLst>
          </p:cNvPr>
          <p:cNvSpPr>
            <a:spLocks noGrp="1"/>
          </p:cNvSpPr>
          <p:nvPr>
            <p:ph type="body" idx="24" hasCustomPrompt="1"/>
          </p:nvPr>
        </p:nvSpPr>
        <p:spPr>
          <a:xfrm>
            <a:off x="8634432" y="3782039"/>
            <a:ext cx="2057400" cy="343061"/>
          </a:xfrm>
        </p:spPr>
        <p:txBody>
          <a:bodyPr anchor="ctr">
            <a:noAutofit/>
          </a:bodyPr>
          <a:lstStyle>
            <a:lvl1pPr marL="0" indent="0" algn="ctr">
              <a:buNone/>
              <a:defRPr lang="en-US" sz="900" kern="1200" spc="150" baseline="0" dirty="0" smtClean="0">
                <a:solidFill>
                  <a:schemeClr val="bg1">
                    <a:lumMod val="75000"/>
                    <a:lumOff val="25000"/>
                  </a:schemeClr>
                </a:solidFill>
                <a:latin typeface="+mj-lt"/>
                <a:ea typeface="+mj-ea"/>
                <a:cs typeface="+mj-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a:t>
            </a:r>
          </a:p>
        </p:txBody>
      </p:sp>
      <p:sp>
        <p:nvSpPr>
          <p:cNvPr id="55" name="Picture Placeholder 10">
            <a:extLst>
              <a:ext uri="{FF2B5EF4-FFF2-40B4-BE49-F238E27FC236}">
                <a16:creationId xmlns:a16="http://schemas.microsoft.com/office/drawing/2014/main" id="{1EBAEB1D-A7F9-4F90-B642-4277D3802BAB}"/>
              </a:ext>
            </a:extLst>
          </p:cNvPr>
          <p:cNvSpPr>
            <a:spLocks noGrp="1"/>
          </p:cNvSpPr>
          <p:nvPr>
            <p:ph type="pic" sz="quarter" idx="26"/>
          </p:nvPr>
        </p:nvSpPr>
        <p:spPr>
          <a:xfrm>
            <a:off x="1877176" y="4287711"/>
            <a:ext cx="1066800" cy="1066800"/>
          </a:xfrm>
          <a:solidFill>
            <a:schemeClr val="tx1"/>
          </a:solidFill>
        </p:spPr>
        <p:txBody>
          <a:bodyPr>
            <a:normAutofit/>
          </a:bodyPr>
          <a:lstStyle>
            <a:lvl1pPr marL="0" indent="0">
              <a:lnSpc>
                <a:spcPct val="100000"/>
              </a:lnSpc>
              <a:buNone/>
              <a:defRPr sz="900">
                <a:solidFill>
                  <a:schemeClr val="bg1">
                    <a:lumMod val="75000"/>
                    <a:lumOff val="25000"/>
                  </a:schemeClr>
                </a:solidFill>
              </a:defRPr>
            </a:lvl1pPr>
          </a:lstStyle>
          <a:p>
            <a:r>
              <a:rPr lang="en-US"/>
              <a:t>Click icon to add picture</a:t>
            </a:r>
          </a:p>
        </p:txBody>
      </p:sp>
      <p:sp>
        <p:nvSpPr>
          <p:cNvPr id="56" name="Picture Placeholder 10">
            <a:extLst>
              <a:ext uri="{FF2B5EF4-FFF2-40B4-BE49-F238E27FC236}">
                <a16:creationId xmlns:a16="http://schemas.microsoft.com/office/drawing/2014/main" id="{9461A69E-14C8-4325-89AF-D4257C1C05BA}"/>
              </a:ext>
            </a:extLst>
          </p:cNvPr>
          <p:cNvSpPr>
            <a:spLocks noGrp="1"/>
          </p:cNvSpPr>
          <p:nvPr>
            <p:ph type="pic" sz="quarter" idx="27"/>
          </p:nvPr>
        </p:nvSpPr>
        <p:spPr>
          <a:xfrm>
            <a:off x="4226270" y="4287711"/>
            <a:ext cx="1066800" cy="1066800"/>
          </a:xfrm>
          <a:solidFill>
            <a:schemeClr val="tx1"/>
          </a:solidFill>
        </p:spPr>
        <p:txBody>
          <a:bodyPr>
            <a:normAutofit/>
          </a:bodyPr>
          <a:lstStyle>
            <a:lvl1pPr marL="0" indent="0">
              <a:lnSpc>
                <a:spcPct val="100000"/>
              </a:lnSpc>
              <a:buNone/>
              <a:defRPr sz="900">
                <a:solidFill>
                  <a:schemeClr val="bg1">
                    <a:lumMod val="75000"/>
                    <a:lumOff val="25000"/>
                  </a:schemeClr>
                </a:solidFill>
              </a:defRPr>
            </a:lvl1pPr>
          </a:lstStyle>
          <a:p>
            <a:r>
              <a:rPr lang="en-US"/>
              <a:t>Click icon to add picture</a:t>
            </a:r>
          </a:p>
        </p:txBody>
      </p:sp>
      <p:sp>
        <p:nvSpPr>
          <p:cNvPr id="57" name="Picture Placeholder 10">
            <a:extLst>
              <a:ext uri="{FF2B5EF4-FFF2-40B4-BE49-F238E27FC236}">
                <a16:creationId xmlns:a16="http://schemas.microsoft.com/office/drawing/2014/main" id="{0FB38616-82FB-4DAD-A82E-3777ACB41148}"/>
              </a:ext>
            </a:extLst>
          </p:cNvPr>
          <p:cNvSpPr>
            <a:spLocks noGrp="1"/>
          </p:cNvSpPr>
          <p:nvPr>
            <p:ph type="pic" sz="quarter" idx="28"/>
          </p:nvPr>
        </p:nvSpPr>
        <p:spPr>
          <a:xfrm>
            <a:off x="6716934" y="4287711"/>
            <a:ext cx="1066800" cy="1066800"/>
          </a:xfrm>
          <a:solidFill>
            <a:schemeClr val="tx1"/>
          </a:solidFill>
        </p:spPr>
        <p:txBody>
          <a:bodyPr>
            <a:normAutofit/>
          </a:bodyPr>
          <a:lstStyle>
            <a:lvl1pPr marL="0" indent="0">
              <a:buNone/>
              <a:defRPr sz="900">
                <a:solidFill>
                  <a:schemeClr val="bg1">
                    <a:lumMod val="75000"/>
                    <a:lumOff val="25000"/>
                  </a:schemeClr>
                </a:solidFill>
              </a:defRPr>
            </a:lvl1pPr>
            <a:lvl2pPr marL="457200" indent="0">
              <a:lnSpc>
                <a:spcPct val="100000"/>
              </a:lnSpc>
              <a:buNone/>
              <a:defRPr sz="900">
                <a:solidFill>
                  <a:schemeClr val="bg1">
                    <a:lumMod val="75000"/>
                    <a:lumOff val="25000"/>
                  </a:schemeClr>
                </a:solidFill>
              </a:defRPr>
            </a:lvl2pPr>
          </a:lstStyle>
          <a:p>
            <a:pPr lvl="0"/>
            <a:r>
              <a:rPr lang="en-US"/>
              <a:t>Click icon to add picture</a:t>
            </a:r>
          </a:p>
        </p:txBody>
      </p:sp>
      <p:sp>
        <p:nvSpPr>
          <p:cNvPr id="58" name="Picture Placeholder 10">
            <a:extLst>
              <a:ext uri="{FF2B5EF4-FFF2-40B4-BE49-F238E27FC236}">
                <a16:creationId xmlns:a16="http://schemas.microsoft.com/office/drawing/2014/main" id="{622ED9F4-EB9B-4588-8501-BFECB846EE73}"/>
              </a:ext>
            </a:extLst>
          </p:cNvPr>
          <p:cNvSpPr>
            <a:spLocks noGrp="1"/>
          </p:cNvSpPr>
          <p:nvPr>
            <p:ph type="pic" sz="quarter" idx="29"/>
          </p:nvPr>
        </p:nvSpPr>
        <p:spPr>
          <a:xfrm>
            <a:off x="9136814" y="4287711"/>
            <a:ext cx="1066800" cy="1066800"/>
          </a:xfrm>
          <a:solidFill>
            <a:schemeClr val="tx1"/>
          </a:solidFill>
        </p:spPr>
        <p:txBody>
          <a:bodyPr>
            <a:normAutofit/>
          </a:bodyPr>
          <a:lstStyle>
            <a:lvl1pPr marL="0" indent="0">
              <a:lnSpc>
                <a:spcPct val="100000"/>
              </a:lnSpc>
              <a:buNone/>
              <a:defRPr sz="900">
                <a:solidFill>
                  <a:schemeClr val="bg1">
                    <a:lumMod val="75000"/>
                    <a:lumOff val="25000"/>
                  </a:schemeClr>
                </a:solidFill>
              </a:defRPr>
            </a:lvl1pPr>
          </a:lstStyle>
          <a:p>
            <a:r>
              <a:rPr lang="en-US"/>
              <a:t>Click icon to add picture</a:t>
            </a:r>
          </a:p>
        </p:txBody>
      </p:sp>
      <p:sp>
        <p:nvSpPr>
          <p:cNvPr id="54" name="Text Placeholder 2">
            <a:extLst>
              <a:ext uri="{FF2B5EF4-FFF2-40B4-BE49-F238E27FC236}">
                <a16:creationId xmlns:a16="http://schemas.microsoft.com/office/drawing/2014/main" id="{22930C5B-603C-494E-A467-8B394D01D406}"/>
              </a:ext>
            </a:extLst>
          </p:cNvPr>
          <p:cNvSpPr>
            <a:spLocks noGrp="1"/>
          </p:cNvSpPr>
          <p:nvPr>
            <p:ph type="body" idx="25" hasCustomPrompt="1"/>
          </p:nvPr>
        </p:nvSpPr>
        <p:spPr>
          <a:xfrm>
            <a:off x="1500168" y="5513214"/>
            <a:ext cx="1828800" cy="343061"/>
          </a:xfrm>
        </p:spPr>
        <p:txBody>
          <a:bodyPr anchor="t">
            <a:noAutofit/>
          </a:bodyPr>
          <a:lstStyle>
            <a:lvl1pPr marL="0" indent="0" algn="ctr">
              <a:buNone/>
              <a:defRPr lang="en-US" sz="1050" kern="1200" spc="150" baseline="0" dirty="0" smtClean="0">
                <a:solidFill>
                  <a:schemeClr val="bg1">
                    <a:lumMod val="75000"/>
                    <a:lumOff val="25000"/>
                  </a:schemeClr>
                </a:solidFill>
                <a:latin typeface="+mj-lt"/>
                <a:ea typeface="+mj-ea"/>
                <a:cs typeface="+mj-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a:t>
            </a:r>
          </a:p>
        </p:txBody>
      </p:sp>
      <p:sp>
        <p:nvSpPr>
          <p:cNvPr id="62" name="Text Placeholder 2">
            <a:extLst>
              <a:ext uri="{FF2B5EF4-FFF2-40B4-BE49-F238E27FC236}">
                <a16:creationId xmlns:a16="http://schemas.microsoft.com/office/drawing/2014/main" id="{540C455F-A23B-493F-B95E-AB485D91DA6A}"/>
              </a:ext>
            </a:extLst>
          </p:cNvPr>
          <p:cNvSpPr>
            <a:spLocks noGrp="1"/>
          </p:cNvSpPr>
          <p:nvPr>
            <p:ph type="body" idx="33" hasCustomPrompt="1"/>
          </p:nvPr>
        </p:nvSpPr>
        <p:spPr>
          <a:xfrm>
            <a:off x="1390120" y="5640875"/>
            <a:ext cx="2057400" cy="343061"/>
          </a:xfrm>
        </p:spPr>
        <p:txBody>
          <a:bodyPr anchor="ctr">
            <a:noAutofit/>
          </a:bodyPr>
          <a:lstStyle>
            <a:lvl1pPr marL="0" indent="0" algn="ctr">
              <a:buNone/>
              <a:defRPr lang="en-US" sz="900" kern="1200" spc="150" baseline="0" dirty="0" smtClean="0">
                <a:solidFill>
                  <a:schemeClr val="bg1">
                    <a:lumMod val="75000"/>
                    <a:lumOff val="25000"/>
                  </a:schemeClr>
                </a:solidFill>
                <a:latin typeface="+mj-lt"/>
                <a:ea typeface="+mj-ea"/>
                <a:cs typeface="+mj-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a:t>
            </a:r>
          </a:p>
        </p:txBody>
      </p:sp>
      <p:sp>
        <p:nvSpPr>
          <p:cNvPr id="59" name="Text Placeholder 2">
            <a:extLst>
              <a:ext uri="{FF2B5EF4-FFF2-40B4-BE49-F238E27FC236}">
                <a16:creationId xmlns:a16="http://schemas.microsoft.com/office/drawing/2014/main" id="{6D1C374C-DAF7-40EF-B279-4EC7A2AFE6A2}"/>
              </a:ext>
            </a:extLst>
          </p:cNvPr>
          <p:cNvSpPr>
            <a:spLocks noGrp="1"/>
          </p:cNvSpPr>
          <p:nvPr>
            <p:ph type="body" idx="30" hasCustomPrompt="1"/>
          </p:nvPr>
        </p:nvSpPr>
        <p:spPr>
          <a:xfrm>
            <a:off x="3849262" y="5527896"/>
            <a:ext cx="1828800" cy="343061"/>
          </a:xfrm>
        </p:spPr>
        <p:txBody>
          <a:bodyPr anchor="t">
            <a:noAutofit/>
          </a:bodyPr>
          <a:lstStyle>
            <a:lvl1pPr marL="0" indent="0" algn="ctr">
              <a:buNone/>
              <a:defRPr lang="en-US" sz="1050" kern="1200" spc="150" baseline="0" dirty="0" smtClean="0">
                <a:solidFill>
                  <a:schemeClr val="bg1">
                    <a:lumMod val="75000"/>
                    <a:lumOff val="25000"/>
                  </a:schemeClr>
                </a:solidFill>
                <a:latin typeface="+mj-lt"/>
                <a:ea typeface="+mj-ea"/>
                <a:cs typeface="+mj-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a:t>
            </a:r>
          </a:p>
        </p:txBody>
      </p:sp>
      <p:sp>
        <p:nvSpPr>
          <p:cNvPr id="63" name="Text Placeholder 2">
            <a:extLst>
              <a:ext uri="{FF2B5EF4-FFF2-40B4-BE49-F238E27FC236}">
                <a16:creationId xmlns:a16="http://schemas.microsoft.com/office/drawing/2014/main" id="{421FF438-E4E8-4643-BCB3-4A1C12429042}"/>
              </a:ext>
            </a:extLst>
          </p:cNvPr>
          <p:cNvSpPr>
            <a:spLocks noGrp="1"/>
          </p:cNvSpPr>
          <p:nvPr>
            <p:ph type="body" idx="34" hasCustomPrompt="1"/>
          </p:nvPr>
        </p:nvSpPr>
        <p:spPr>
          <a:xfrm>
            <a:off x="3739214" y="5655557"/>
            <a:ext cx="2057400" cy="343061"/>
          </a:xfrm>
        </p:spPr>
        <p:txBody>
          <a:bodyPr anchor="ctr">
            <a:noAutofit/>
          </a:bodyPr>
          <a:lstStyle>
            <a:lvl1pPr marL="0" indent="0" algn="ctr">
              <a:buNone/>
              <a:defRPr lang="en-US" sz="900" kern="1200" spc="150" baseline="0" dirty="0" smtClean="0">
                <a:solidFill>
                  <a:schemeClr val="bg1">
                    <a:lumMod val="75000"/>
                    <a:lumOff val="25000"/>
                  </a:schemeClr>
                </a:solidFill>
                <a:latin typeface="+mj-lt"/>
                <a:ea typeface="+mj-ea"/>
                <a:cs typeface="+mj-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a:t>
            </a:r>
          </a:p>
        </p:txBody>
      </p:sp>
      <p:sp>
        <p:nvSpPr>
          <p:cNvPr id="60" name="Text Placeholder 2">
            <a:extLst>
              <a:ext uri="{FF2B5EF4-FFF2-40B4-BE49-F238E27FC236}">
                <a16:creationId xmlns:a16="http://schemas.microsoft.com/office/drawing/2014/main" id="{D4FEDD19-A7BA-45BB-93A0-F1E896C9F26D}"/>
              </a:ext>
            </a:extLst>
          </p:cNvPr>
          <p:cNvSpPr>
            <a:spLocks noGrp="1"/>
          </p:cNvSpPr>
          <p:nvPr>
            <p:ph type="body" idx="31" hasCustomPrompt="1"/>
          </p:nvPr>
        </p:nvSpPr>
        <p:spPr>
          <a:xfrm>
            <a:off x="6339926" y="5527896"/>
            <a:ext cx="1828800" cy="343061"/>
          </a:xfrm>
        </p:spPr>
        <p:txBody>
          <a:bodyPr anchor="t">
            <a:noAutofit/>
          </a:bodyPr>
          <a:lstStyle>
            <a:lvl1pPr marL="0" indent="0" algn="ctr">
              <a:buNone/>
              <a:defRPr lang="en-US" sz="1050" kern="1200" spc="150" baseline="0" dirty="0" smtClean="0">
                <a:solidFill>
                  <a:schemeClr val="bg1">
                    <a:lumMod val="75000"/>
                    <a:lumOff val="25000"/>
                  </a:schemeClr>
                </a:solidFill>
                <a:latin typeface="+mj-lt"/>
                <a:ea typeface="+mj-ea"/>
                <a:cs typeface="+mj-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a:t>
            </a:r>
          </a:p>
        </p:txBody>
      </p:sp>
      <p:sp>
        <p:nvSpPr>
          <p:cNvPr id="64" name="Text Placeholder 2">
            <a:extLst>
              <a:ext uri="{FF2B5EF4-FFF2-40B4-BE49-F238E27FC236}">
                <a16:creationId xmlns:a16="http://schemas.microsoft.com/office/drawing/2014/main" id="{A12F0175-7AEE-46B1-9590-D4A427680DC7}"/>
              </a:ext>
            </a:extLst>
          </p:cNvPr>
          <p:cNvSpPr>
            <a:spLocks noGrp="1"/>
          </p:cNvSpPr>
          <p:nvPr>
            <p:ph type="body" idx="35" hasCustomPrompt="1"/>
          </p:nvPr>
        </p:nvSpPr>
        <p:spPr>
          <a:xfrm>
            <a:off x="6229878" y="5655557"/>
            <a:ext cx="2057400" cy="343061"/>
          </a:xfrm>
        </p:spPr>
        <p:txBody>
          <a:bodyPr anchor="ctr">
            <a:noAutofit/>
          </a:bodyPr>
          <a:lstStyle>
            <a:lvl1pPr marL="0" indent="0" algn="ctr">
              <a:buNone/>
              <a:defRPr lang="en-US" sz="900" kern="1200" spc="150" baseline="0" dirty="0" smtClean="0">
                <a:solidFill>
                  <a:schemeClr val="bg1">
                    <a:lumMod val="75000"/>
                    <a:lumOff val="25000"/>
                  </a:schemeClr>
                </a:solidFill>
                <a:latin typeface="+mj-lt"/>
                <a:ea typeface="+mj-ea"/>
                <a:cs typeface="+mj-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a:t>
            </a:r>
          </a:p>
        </p:txBody>
      </p:sp>
      <p:sp>
        <p:nvSpPr>
          <p:cNvPr id="61" name="Text Placeholder 2">
            <a:extLst>
              <a:ext uri="{FF2B5EF4-FFF2-40B4-BE49-F238E27FC236}">
                <a16:creationId xmlns:a16="http://schemas.microsoft.com/office/drawing/2014/main" id="{5026D39F-46AB-4680-9A52-F367344A3531}"/>
              </a:ext>
            </a:extLst>
          </p:cNvPr>
          <p:cNvSpPr>
            <a:spLocks noGrp="1"/>
          </p:cNvSpPr>
          <p:nvPr>
            <p:ph type="body" idx="32" hasCustomPrompt="1"/>
          </p:nvPr>
        </p:nvSpPr>
        <p:spPr>
          <a:xfrm>
            <a:off x="8759806" y="5513214"/>
            <a:ext cx="1828800" cy="343061"/>
          </a:xfrm>
        </p:spPr>
        <p:txBody>
          <a:bodyPr anchor="t">
            <a:noAutofit/>
          </a:bodyPr>
          <a:lstStyle>
            <a:lvl1pPr marL="0" indent="0" algn="ctr">
              <a:buNone/>
              <a:defRPr lang="en-US" sz="1050" kern="1200" spc="150" baseline="0" dirty="0" smtClean="0">
                <a:solidFill>
                  <a:schemeClr val="bg1">
                    <a:lumMod val="75000"/>
                    <a:lumOff val="25000"/>
                  </a:schemeClr>
                </a:solidFill>
                <a:latin typeface="+mj-lt"/>
                <a:ea typeface="+mj-ea"/>
                <a:cs typeface="+mj-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a:t>
            </a:r>
          </a:p>
        </p:txBody>
      </p:sp>
      <p:sp>
        <p:nvSpPr>
          <p:cNvPr id="65" name="Text Placeholder 2">
            <a:extLst>
              <a:ext uri="{FF2B5EF4-FFF2-40B4-BE49-F238E27FC236}">
                <a16:creationId xmlns:a16="http://schemas.microsoft.com/office/drawing/2014/main" id="{04E11FE2-6320-4E8C-A5B3-8104AF329ADA}"/>
              </a:ext>
            </a:extLst>
          </p:cNvPr>
          <p:cNvSpPr>
            <a:spLocks noGrp="1"/>
          </p:cNvSpPr>
          <p:nvPr>
            <p:ph type="body" idx="36" hasCustomPrompt="1"/>
          </p:nvPr>
        </p:nvSpPr>
        <p:spPr>
          <a:xfrm>
            <a:off x="8634432" y="5640875"/>
            <a:ext cx="2057400" cy="343061"/>
          </a:xfrm>
        </p:spPr>
        <p:txBody>
          <a:bodyPr anchor="ctr">
            <a:noAutofit/>
          </a:bodyPr>
          <a:lstStyle>
            <a:lvl1pPr marL="0" indent="0" algn="ctr">
              <a:buNone/>
              <a:defRPr lang="en-US" sz="900" kern="1200" spc="150" baseline="0" dirty="0" smtClean="0">
                <a:solidFill>
                  <a:schemeClr val="bg1">
                    <a:lumMod val="75000"/>
                    <a:lumOff val="25000"/>
                  </a:schemeClr>
                </a:solidFill>
                <a:latin typeface="+mj-lt"/>
                <a:ea typeface="+mj-ea"/>
                <a:cs typeface="+mj-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a:t>
            </a:r>
          </a:p>
        </p:txBody>
      </p:sp>
      <p:sp>
        <p:nvSpPr>
          <p:cNvPr id="7" name="Date Placeholder 6">
            <a:extLst>
              <a:ext uri="{FF2B5EF4-FFF2-40B4-BE49-F238E27FC236}">
                <a16:creationId xmlns:a16="http://schemas.microsoft.com/office/drawing/2014/main" id="{F255C16C-AA88-4BBF-8040-11ECFED618E0}"/>
              </a:ext>
            </a:extLst>
          </p:cNvPr>
          <p:cNvSpPr>
            <a:spLocks noGrp="1"/>
          </p:cNvSpPr>
          <p:nvPr>
            <p:ph type="dt" sz="half" idx="10"/>
          </p:nvPr>
        </p:nvSpPr>
        <p:spPr/>
        <p:txBody>
          <a:bodyPr/>
          <a:lstStyle>
            <a:lvl1pPr>
              <a:defRPr sz="900">
                <a:solidFill>
                  <a:srgbClr val="898989"/>
                </a:solidFill>
              </a:defRPr>
            </a:lvl1pPr>
          </a:lstStyle>
          <a:p>
            <a:r>
              <a:rPr lang="en-US"/>
              <a:t>20XX</a:t>
            </a:r>
          </a:p>
        </p:txBody>
      </p:sp>
      <p:sp>
        <p:nvSpPr>
          <p:cNvPr id="8" name="Footer Placeholder 7">
            <a:extLst>
              <a:ext uri="{FF2B5EF4-FFF2-40B4-BE49-F238E27FC236}">
                <a16:creationId xmlns:a16="http://schemas.microsoft.com/office/drawing/2014/main" id="{CBE560E3-F935-488F-8F0E-191D7B6B54B8}"/>
              </a:ext>
            </a:extLst>
          </p:cNvPr>
          <p:cNvSpPr>
            <a:spLocks noGrp="1"/>
          </p:cNvSpPr>
          <p:nvPr>
            <p:ph type="ftr" sz="quarter" idx="11"/>
          </p:nvPr>
        </p:nvSpPr>
        <p:spPr/>
        <p:txBody>
          <a:bodyPr/>
          <a:lstStyle>
            <a:lvl1pPr>
              <a:defRPr sz="900">
                <a:solidFill>
                  <a:srgbClr val="898989"/>
                </a:solidFill>
              </a:defRPr>
            </a:lvl1pPr>
          </a:lstStyle>
          <a:p>
            <a:r>
              <a:rPr lang="en-US"/>
              <a:t>Pitch Deck</a:t>
            </a:r>
          </a:p>
        </p:txBody>
      </p:sp>
      <p:sp>
        <p:nvSpPr>
          <p:cNvPr id="9" name="Slide Number Placeholder 8">
            <a:extLst>
              <a:ext uri="{FF2B5EF4-FFF2-40B4-BE49-F238E27FC236}">
                <a16:creationId xmlns:a16="http://schemas.microsoft.com/office/drawing/2014/main" id="{9B9CD8B2-CC23-467F-B0EE-2CC06D6308BD}"/>
              </a:ext>
            </a:extLst>
          </p:cNvPr>
          <p:cNvSpPr>
            <a:spLocks noGrp="1"/>
          </p:cNvSpPr>
          <p:nvPr>
            <p:ph type="sldNum" sz="quarter" idx="12"/>
          </p:nvPr>
        </p:nvSpPr>
        <p:spPr/>
        <p:txBody>
          <a:bodyPr/>
          <a:lstStyle>
            <a:lvl1pPr>
              <a:defRPr sz="900">
                <a:solidFill>
                  <a:srgbClr val="898989"/>
                </a:solidFill>
              </a:defRPr>
            </a:lvl1pPr>
          </a:lstStyle>
          <a:p>
            <a:fld id="{B5CEABB6-07DC-46E8-9B57-56EC44A396E5}" type="slidenum">
              <a:rPr lang="en-US" smtClean="0"/>
              <a:t>‹#›</a:t>
            </a:fld>
            <a:endParaRPr lang="en-US"/>
          </a:p>
        </p:txBody>
      </p:sp>
      <p:pic>
        <p:nvPicPr>
          <p:cNvPr id="13" name="Graphic 12">
            <a:extLst>
              <a:ext uri="{FF2B5EF4-FFF2-40B4-BE49-F238E27FC236}">
                <a16:creationId xmlns:a16="http://schemas.microsoft.com/office/drawing/2014/main" id="{B0DFD584-E5CF-41EF-B51E-679CE22DDF93}"/>
              </a:ext>
              <a:ext uri="{C183D7F6-B498-43B3-948B-1728B52AA6E4}">
                <adec:decorative xmlns:adec="http://schemas.microsoft.com/office/drawing/2017/decorative" val="1"/>
              </a:ext>
            </a:extLst>
          </p:cNvPr>
          <p:cNvPicPr>
            <a:picLocks noChangeAspect="1"/>
          </p:cNvPicPr>
          <p:nvPr/>
        </p:nvPicPr>
        <p:blipFill>
          <a:blip>
            <a:extLst>
              <a:ext uri="{96DAC541-7B7A-43D3-8B79-37D633B846F1}">
                <asvg:svgBlip xmlns:asvg="http://schemas.microsoft.com/office/drawing/2016/SVG/main" r:embed="rId2"/>
              </a:ext>
            </a:extLst>
          </a:blip>
          <a:stretch>
            <a:fillRect/>
          </a:stretch>
        </p:blipFill>
        <p:spPr>
          <a:xfrm>
            <a:off x="0" y="473953"/>
            <a:ext cx="2057400" cy="1647825"/>
          </a:xfrm>
          <a:prstGeom prst="rect">
            <a:avLst/>
          </a:prstGeom>
        </p:spPr>
      </p:pic>
      <p:pic>
        <p:nvPicPr>
          <p:cNvPr id="14" name="Graphic 13">
            <a:extLst>
              <a:ext uri="{FF2B5EF4-FFF2-40B4-BE49-F238E27FC236}">
                <a16:creationId xmlns:a16="http://schemas.microsoft.com/office/drawing/2014/main" id="{E5C02DDF-25A6-42C7-9525-F279CE2095C0}"/>
              </a:ext>
              <a:ext uri="{C183D7F6-B498-43B3-948B-1728B52AA6E4}">
                <adec:decorative xmlns:adec="http://schemas.microsoft.com/office/drawing/2017/decorative" val="1"/>
              </a:ext>
            </a:extLst>
          </p:cNvPr>
          <p:cNvPicPr>
            <a:picLocks noChangeAspect="1"/>
          </p:cNvPicPr>
          <p:nvPr/>
        </p:nvPicPr>
        <p:blipFill>
          <a:blip>
            <a:extLst>
              <a:ext uri="{96DAC541-7B7A-43D3-8B79-37D633B846F1}">
                <asvg:svgBlip xmlns:asvg="http://schemas.microsoft.com/office/drawing/2016/SVG/main" r:embed="rId3"/>
              </a:ext>
            </a:extLst>
          </a:blip>
          <a:stretch>
            <a:fillRect/>
          </a:stretch>
        </p:blipFill>
        <p:spPr>
          <a:xfrm>
            <a:off x="11049000" y="5180889"/>
            <a:ext cx="1143000" cy="914400"/>
          </a:xfrm>
          <a:prstGeom prst="rect">
            <a:avLst/>
          </a:prstGeom>
        </p:spPr>
      </p:pic>
    </p:spTree>
    <p:extLst>
      <p:ext uri="{BB962C8B-B14F-4D97-AF65-F5344CB8AC3E}">
        <p14:creationId xmlns:p14="http://schemas.microsoft.com/office/powerpoint/2010/main" val="609095538"/>
      </p:ext>
    </p:extLst>
  </p:cSld>
  <p:clrMapOvr>
    <a:overrideClrMapping bg1="dk1" tx1="lt1" bg2="dk2" tx2="lt2" accent1="accent1" accent2="accent2" accent3="accent3" accent4="accent4" accent5="accent5" accent6="accent6" hlink="hlink" folHlink="folHlink"/>
  </p:clrMapOvr>
  <p:hf sldNum="0" hdr="0" ftr="0"/>
</p:sldLayout>
</file>

<file path=ppt/slideLayouts/slideLayout19.xml><?xml version="1.0" encoding="utf-8"?>
<p:sldLayout xmlns:a="http://schemas.openxmlformats.org/drawingml/2006/main" xmlns:r="http://schemas.openxmlformats.org/officeDocument/2006/relationships" xmlns:p="http://schemas.openxmlformats.org/presentationml/2006/main" preserve="1" userDrawn="1">
  <p:cSld name="3  Content">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1CF3B5C-31C4-46BA-9FAD-72DF917A84DA}"/>
              </a:ext>
            </a:extLst>
          </p:cNvPr>
          <p:cNvSpPr>
            <a:spLocks noGrp="1"/>
          </p:cNvSpPr>
          <p:nvPr>
            <p:ph type="title" hasCustomPrompt="1"/>
          </p:nvPr>
        </p:nvSpPr>
        <p:spPr>
          <a:xfrm>
            <a:off x="1885156" y="892177"/>
            <a:ext cx="8421688" cy="1325563"/>
          </a:xfrm>
        </p:spPr>
        <p:txBody>
          <a:bodyPr>
            <a:normAutofit/>
          </a:bodyPr>
          <a:lstStyle>
            <a:lvl1pPr algn="ctr">
              <a:defRPr lang="en-US" sz="2800" kern="1200" spc="150" baseline="0" dirty="0">
                <a:solidFill>
                  <a:schemeClr val="tx1">
                    <a:lumMod val="75000"/>
                    <a:lumOff val="25000"/>
                  </a:schemeClr>
                </a:solidFill>
                <a:latin typeface="+mj-lt"/>
                <a:ea typeface="+mj-ea"/>
                <a:cs typeface="+mj-cs"/>
              </a:defRPr>
            </a:lvl1pPr>
          </a:lstStyle>
          <a:p>
            <a:r>
              <a:rPr lang="en-US"/>
              <a:t>CLICK TO EDIT MASTER TITLE STYLE</a:t>
            </a:r>
          </a:p>
        </p:txBody>
      </p:sp>
      <p:sp>
        <p:nvSpPr>
          <p:cNvPr id="11" name="Content Placeholder 10">
            <a:extLst>
              <a:ext uri="{FF2B5EF4-FFF2-40B4-BE49-F238E27FC236}">
                <a16:creationId xmlns:a16="http://schemas.microsoft.com/office/drawing/2014/main" id="{ADC2540D-94C4-405B-8607-0CEDD6F54B9C}"/>
              </a:ext>
            </a:extLst>
          </p:cNvPr>
          <p:cNvSpPr>
            <a:spLocks noGrp="1"/>
          </p:cNvSpPr>
          <p:nvPr>
            <p:ph sz="quarter" idx="21" hasCustomPrompt="1"/>
          </p:nvPr>
        </p:nvSpPr>
        <p:spPr>
          <a:xfrm>
            <a:off x="1075447" y="2370670"/>
            <a:ext cx="1856232" cy="1664208"/>
          </a:xfrm>
        </p:spPr>
        <p:txBody>
          <a:bodyPr>
            <a:noAutofit/>
          </a:bodyPr>
          <a:lstStyle>
            <a:lvl1pPr marL="0" indent="0" algn="ctr">
              <a:buNone/>
              <a:defRPr sz="1400"/>
            </a:lvl1pPr>
            <a:lvl2pPr marL="457200" indent="0">
              <a:buNone/>
              <a:defRPr sz="1200"/>
            </a:lvl2pPr>
            <a:lvl3pPr marL="914400" indent="0">
              <a:buNone/>
              <a:defRPr sz="1100"/>
            </a:lvl3pPr>
            <a:lvl4pPr marL="1371600" indent="0">
              <a:buNone/>
              <a:defRPr sz="1050"/>
            </a:lvl4pPr>
            <a:lvl5pPr marL="1828800" indent="0">
              <a:buNone/>
              <a:defRPr sz="1050"/>
            </a:lvl5pPr>
          </a:lstStyle>
          <a:p>
            <a:pPr lvl="0"/>
            <a:r>
              <a:rPr lang="en-US"/>
              <a:t>Click to add content</a:t>
            </a:r>
          </a:p>
        </p:txBody>
      </p:sp>
      <p:sp>
        <p:nvSpPr>
          <p:cNvPr id="3" name="Text Placeholder 2">
            <a:extLst>
              <a:ext uri="{FF2B5EF4-FFF2-40B4-BE49-F238E27FC236}">
                <a16:creationId xmlns:a16="http://schemas.microsoft.com/office/drawing/2014/main" id="{B659CD1F-9DFB-4048-9B9B-2BD7D4EC6400}"/>
              </a:ext>
            </a:extLst>
          </p:cNvPr>
          <p:cNvSpPr>
            <a:spLocks noGrp="1"/>
          </p:cNvSpPr>
          <p:nvPr>
            <p:ph type="body" idx="1" hasCustomPrompt="1"/>
          </p:nvPr>
        </p:nvSpPr>
        <p:spPr>
          <a:xfrm>
            <a:off x="838200" y="3788813"/>
            <a:ext cx="2330726" cy="804859"/>
          </a:xfrm>
        </p:spPr>
        <p:txBody>
          <a:bodyPr lIns="0" rIns="0" anchor="b">
            <a:noAutofit/>
          </a:bodyPr>
          <a:lstStyle>
            <a:lvl1pPr marL="0" indent="0" algn="ctr">
              <a:buNone/>
              <a:defRPr lang="en-US" sz="3200" kern="1200" spc="150" baseline="0" dirty="0" smtClean="0">
                <a:solidFill>
                  <a:schemeClr val="tx1">
                    <a:lumMod val="75000"/>
                    <a:lumOff val="25000"/>
                  </a:schemeClr>
                </a:solidFill>
                <a:latin typeface="+mj-lt"/>
                <a:ea typeface="+mj-ea"/>
                <a:cs typeface="+mj-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a:t>
            </a:r>
          </a:p>
        </p:txBody>
      </p:sp>
      <p:sp>
        <p:nvSpPr>
          <p:cNvPr id="17" name="Text Placeholder 2">
            <a:extLst>
              <a:ext uri="{FF2B5EF4-FFF2-40B4-BE49-F238E27FC236}">
                <a16:creationId xmlns:a16="http://schemas.microsoft.com/office/drawing/2014/main" id="{E43D2F47-FAF2-42C2-967D-251DD4B940D7}"/>
              </a:ext>
            </a:extLst>
          </p:cNvPr>
          <p:cNvSpPr>
            <a:spLocks noGrp="1"/>
          </p:cNvSpPr>
          <p:nvPr>
            <p:ph type="body" idx="17" hasCustomPrompt="1"/>
          </p:nvPr>
        </p:nvSpPr>
        <p:spPr>
          <a:xfrm>
            <a:off x="838200" y="4464810"/>
            <a:ext cx="2330726" cy="438505"/>
          </a:xfrm>
        </p:spPr>
        <p:txBody>
          <a:bodyPr lIns="0" rIns="0" anchor="b">
            <a:noAutofit/>
          </a:bodyPr>
          <a:lstStyle>
            <a:lvl1pPr marL="0" indent="0" algn="ctr">
              <a:buNone/>
              <a:defRPr lang="en-US" sz="1400" kern="1200" spc="150" baseline="0" dirty="0" smtClean="0">
                <a:solidFill>
                  <a:schemeClr val="tx1">
                    <a:lumMod val="75000"/>
                    <a:lumOff val="25000"/>
                  </a:schemeClr>
                </a:solidFill>
                <a:latin typeface="+mj-lt"/>
                <a:ea typeface="+mj-ea"/>
                <a:cs typeface="+mj-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a:t>
            </a:r>
          </a:p>
        </p:txBody>
      </p:sp>
      <p:sp>
        <p:nvSpPr>
          <p:cNvPr id="4" name="Content Placeholder 3">
            <a:extLst>
              <a:ext uri="{FF2B5EF4-FFF2-40B4-BE49-F238E27FC236}">
                <a16:creationId xmlns:a16="http://schemas.microsoft.com/office/drawing/2014/main" id="{AC9B20CF-6B91-4562-B799-0ABDAEBC0D2A}"/>
              </a:ext>
            </a:extLst>
          </p:cNvPr>
          <p:cNvSpPr>
            <a:spLocks noGrp="1"/>
          </p:cNvSpPr>
          <p:nvPr>
            <p:ph sz="half" idx="2"/>
          </p:nvPr>
        </p:nvSpPr>
        <p:spPr>
          <a:xfrm>
            <a:off x="838200" y="5120722"/>
            <a:ext cx="2330726" cy="853167"/>
          </a:xfrm>
        </p:spPr>
        <p:txBody>
          <a:bodyPr lIns="0" rIns="0">
            <a:normAutofit/>
          </a:bodyPr>
          <a:lstStyle>
            <a:lvl1pPr marL="0" indent="0" algn="ctr">
              <a:lnSpc>
                <a:spcPct val="100000"/>
              </a:lnSpc>
              <a:buNone/>
              <a:defRPr sz="1400" spc="50" baseline="0">
                <a:solidFill>
                  <a:schemeClr val="tx1">
                    <a:lumMod val="75000"/>
                    <a:lumOff val="25000"/>
                  </a:schemeClr>
                </a:solidFill>
              </a:defRPr>
            </a:lvl1pPr>
            <a:lvl2pPr marL="457200" indent="0">
              <a:lnSpc>
                <a:spcPct val="100000"/>
              </a:lnSpc>
              <a:buNone/>
              <a:defRPr sz="1400" spc="50" baseline="0"/>
            </a:lvl2pPr>
            <a:lvl3pPr marL="914400" indent="0">
              <a:lnSpc>
                <a:spcPct val="100000"/>
              </a:lnSpc>
              <a:buNone/>
              <a:defRPr sz="1400" spc="50" baseline="0"/>
            </a:lvl3pPr>
            <a:lvl4pPr marL="1371600" indent="0">
              <a:lnSpc>
                <a:spcPct val="100000"/>
              </a:lnSpc>
              <a:buNone/>
              <a:defRPr sz="1400" spc="50" baseline="0"/>
            </a:lvl4pPr>
            <a:lvl5pPr marL="1828800" indent="0">
              <a:lnSpc>
                <a:spcPct val="100000"/>
              </a:lnSpc>
              <a:buNone/>
              <a:defRPr sz="1400" spc="50" baseline="0"/>
            </a:lvl5pPr>
          </a:lstStyle>
          <a:p>
            <a:pPr lvl="0"/>
            <a:r>
              <a:rPr lang="en-US"/>
              <a:t>Click to edit Master text styles</a:t>
            </a:r>
          </a:p>
        </p:txBody>
      </p:sp>
      <p:sp>
        <p:nvSpPr>
          <p:cNvPr id="24" name="Content Placeholder 10">
            <a:extLst>
              <a:ext uri="{FF2B5EF4-FFF2-40B4-BE49-F238E27FC236}">
                <a16:creationId xmlns:a16="http://schemas.microsoft.com/office/drawing/2014/main" id="{11C6EC54-ADFA-4CFF-9E9B-DC7E96C854C2}"/>
              </a:ext>
            </a:extLst>
          </p:cNvPr>
          <p:cNvSpPr>
            <a:spLocks noGrp="1"/>
          </p:cNvSpPr>
          <p:nvPr>
            <p:ph sz="quarter" idx="22" hasCustomPrompt="1"/>
          </p:nvPr>
        </p:nvSpPr>
        <p:spPr>
          <a:xfrm>
            <a:off x="3805651" y="2370670"/>
            <a:ext cx="1856232" cy="1664208"/>
          </a:xfrm>
        </p:spPr>
        <p:txBody>
          <a:bodyPr>
            <a:noAutofit/>
          </a:bodyPr>
          <a:lstStyle>
            <a:lvl1pPr marL="0" indent="0" algn="ctr">
              <a:buNone/>
              <a:defRPr sz="1400"/>
            </a:lvl1pPr>
            <a:lvl2pPr marL="457200" indent="0">
              <a:buNone/>
              <a:defRPr sz="1200"/>
            </a:lvl2pPr>
            <a:lvl3pPr marL="914400" indent="0">
              <a:buNone/>
              <a:defRPr sz="1100"/>
            </a:lvl3pPr>
            <a:lvl4pPr marL="1371600" indent="0">
              <a:buNone/>
              <a:defRPr sz="1050"/>
            </a:lvl4pPr>
            <a:lvl5pPr marL="1828800" indent="0">
              <a:buNone/>
              <a:defRPr sz="1050"/>
            </a:lvl5pPr>
          </a:lstStyle>
          <a:p>
            <a:pPr lvl="0"/>
            <a:r>
              <a:rPr lang="en-US"/>
              <a:t>Click to add content</a:t>
            </a:r>
          </a:p>
        </p:txBody>
      </p:sp>
      <p:sp>
        <p:nvSpPr>
          <p:cNvPr id="5" name="Text Placeholder 4">
            <a:extLst>
              <a:ext uri="{FF2B5EF4-FFF2-40B4-BE49-F238E27FC236}">
                <a16:creationId xmlns:a16="http://schemas.microsoft.com/office/drawing/2014/main" id="{B374FC39-67F6-42EA-BCD1-F69AE2F0F22D}"/>
              </a:ext>
            </a:extLst>
          </p:cNvPr>
          <p:cNvSpPr>
            <a:spLocks noGrp="1"/>
          </p:cNvSpPr>
          <p:nvPr>
            <p:ph type="body" sz="quarter" idx="3" hasCustomPrompt="1"/>
          </p:nvPr>
        </p:nvSpPr>
        <p:spPr>
          <a:xfrm>
            <a:off x="3562665" y="3788813"/>
            <a:ext cx="2342205" cy="804859"/>
          </a:xfrm>
        </p:spPr>
        <p:txBody>
          <a:bodyPr lIns="0" rIns="0" anchor="b">
            <a:noAutofit/>
          </a:bodyPr>
          <a:lstStyle>
            <a:lvl1pPr marL="0" indent="0" algn="ctr">
              <a:buNone/>
              <a:defRPr lang="en-US" sz="3200" kern="1200" spc="150" baseline="0" dirty="0" smtClean="0">
                <a:solidFill>
                  <a:schemeClr val="tx1">
                    <a:lumMod val="75000"/>
                    <a:lumOff val="25000"/>
                  </a:schemeClr>
                </a:solidFill>
                <a:latin typeface="+mj-lt"/>
                <a:ea typeface="+mj-ea"/>
                <a:cs typeface="+mj-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a:t>
            </a:r>
          </a:p>
        </p:txBody>
      </p:sp>
      <p:sp>
        <p:nvSpPr>
          <p:cNvPr id="18" name="Text Placeholder 4">
            <a:extLst>
              <a:ext uri="{FF2B5EF4-FFF2-40B4-BE49-F238E27FC236}">
                <a16:creationId xmlns:a16="http://schemas.microsoft.com/office/drawing/2014/main" id="{3322C250-87FC-4F14-A42C-FFDA120D0D64}"/>
              </a:ext>
            </a:extLst>
          </p:cNvPr>
          <p:cNvSpPr>
            <a:spLocks noGrp="1"/>
          </p:cNvSpPr>
          <p:nvPr>
            <p:ph type="body" sz="quarter" idx="18" hasCustomPrompt="1"/>
          </p:nvPr>
        </p:nvSpPr>
        <p:spPr>
          <a:xfrm>
            <a:off x="3562665" y="4464810"/>
            <a:ext cx="2342205" cy="438505"/>
          </a:xfrm>
        </p:spPr>
        <p:txBody>
          <a:bodyPr lIns="0" rIns="0" anchor="b">
            <a:noAutofit/>
          </a:bodyPr>
          <a:lstStyle>
            <a:lvl1pPr marL="0" indent="0" algn="ctr">
              <a:buNone/>
              <a:defRPr lang="en-US" sz="1400" kern="1200" spc="150" baseline="0" dirty="0" smtClean="0">
                <a:solidFill>
                  <a:schemeClr val="tx1">
                    <a:lumMod val="75000"/>
                    <a:lumOff val="25000"/>
                  </a:schemeClr>
                </a:solidFill>
                <a:latin typeface="+mj-lt"/>
                <a:ea typeface="+mj-ea"/>
                <a:cs typeface="+mj-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marL="0" lvl="0" indent="0" algn="l" defTabSz="914400" rtl="0" eaLnBrk="1" latinLnBrk="0" hangingPunct="1">
              <a:lnSpc>
                <a:spcPct val="90000"/>
              </a:lnSpc>
              <a:spcBef>
                <a:spcPts val="1000"/>
              </a:spcBef>
              <a:buFont typeface="Arial" panose="020B0604020202020204" pitchFamily="34" charset="0"/>
              <a:buNone/>
            </a:pPr>
            <a:r>
              <a:rPr lang="en-US"/>
              <a:t>CLICK TO EDIT</a:t>
            </a:r>
          </a:p>
        </p:txBody>
      </p:sp>
      <p:sp>
        <p:nvSpPr>
          <p:cNvPr id="6" name="Content Placeholder 5">
            <a:extLst>
              <a:ext uri="{FF2B5EF4-FFF2-40B4-BE49-F238E27FC236}">
                <a16:creationId xmlns:a16="http://schemas.microsoft.com/office/drawing/2014/main" id="{B36EE64B-44BF-4634-97BC-5ED74C6DF280}"/>
              </a:ext>
            </a:extLst>
          </p:cNvPr>
          <p:cNvSpPr>
            <a:spLocks noGrp="1"/>
          </p:cNvSpPr>
          <p:nvPr>
            <p:ph sz="quarter" idx="4"/>
          </p:nvPr>
        </p:nvSpPr>
        <p:spPr>
          <a:xfrm>
            <a:off x="3562665" y="5120722"/>
            <a:ext cx="2342205" cy="853167"/>
          </a:xfrm>
        </p:spPr>
        <p:txBody>
          <a:bodyPr lIns="0" rIns="0">
            <a:normAutofit/>
          </a:bodyPr>
          <a:lstStyle>
            <a:lvl1pPr marL="0" indent="0" algn="ctr">
              <a:lnSpc>
                <a:spcPct val="100000"/>
              </a:lnSpc>
              <a:buNone/>
              <a:defRPr sz="1400" spc="50" baseline="0">
                <a:solidFill>
                  <a:schemeClr val="tx1">
                    <a:lumMod val="75000"/>
                    <a:lumOff val="25000"/>
                  </a:schemeClr>
                </a:solidFill>
              </a:defRPr>
            </a:lvl1pPr>
            <a:lvl2pPr marL="457200" indent="0">
              <a:lnSpc>
                <a:spcPct val="100000"/>
              </a:lnSpc>
              <a:buNone/>
              <a:defRPr sz="1400" spc="50" baseline="0"/>
            </a:lvl2pPr>
            <a:lvl3pPr marL="914400" indent="0">
              <a:lnSpc>
                <a:spcPct val="100000"/>
              </a:lnSpc>
              <a:buNone/>
              <a:defRPr sz="1400" spc="50" baseline="0"/>
            </a:lvl3pPr>
            <a:lvl4pPr marL="1371600" indent="0">
              <a:lnSpc>
                <a:spcPct val="100000"/>
              </a:lnSpc>
              <a:buNone/>
              <a:defRPr sz="1400" spc="50" baseline="0"/>
            </a:lvl4pPr>
            <a:lvl5pPr marL="1828800" indent="0">
              <a:lnSpc>
                <a:spcPct val="100000"/>
              </a:lnSpc>
              <a:buNone/>
              <a:defRPr sz="1400" spc="50" baseline="0"/>
            </a:lvl5pPr>
          </a:lstStyle>
          <a:p>
            <a:pPr lvl="0"/>
            <a:r>
              <a:rPr lang="en-US"/>
              <a:t>Click to edit Master text styles</a:t>
            </a:r>
          </a:p>
        </p:txBody>
      </p:sp>
      <p:sp>
        <p:nvSpPr>
          <p:cNvPr id="25" name="Content Placeholder 10">
            <a:extLst>
              <a:ext uri="{FF2B5EF4-FFF2-40B4-BE49-F238E27FC236}">
                <a16:creationId xmlns:a16="http://schemas.microsoft.com/office/drawing/2014/main" id="{1B6DD41C-FCE2-4AC6-A235-2FF1B905DAAD}"/>
              </a:ext>
            </a:extLst>
          </p:cNvPr>
          <p:cNvSpPr>
            <a:spLocks noGrp="1"/>
          </p:cNvSpPr>
          <p:nvPr>
            <p:ph sz="quarter" idx="23" hasCustomPrompt="1"/>
          </p:nvPr>
        </p:nvSpPr>
        <p:spPr>
          <a:xfrm>
            <a:off x="6530117" y="2370670"/>
            <a:ext cx="1856232" cy="1664208"/>
          </a:xfrm>
        </p:spPr>
        <p:txBody>
          <a:bodyPr>
            <a:noAutofit/>
          </a:bodyPr>
          <a:lstStyle>
            <a:lvl1pPr marL="0" indent="0" algn="ctr">
              <a:buNone/>
              <a:defRPr sz="1400"/>
            </a:lvl1pPr>
            <a:lvl2pPr marL="457200" indent="0">
              <a:buNone/>
              <a:defRPr sz="1200"/>
            </a:lvl2pPr>
            <a:lvl3pPr marL="914400" indent="0">
              <a:buNone/>
              <a:defRPr sz="1100"/>
            </a:lvl3pPr>
            <a:lvl4pPr marL="1371600" indent="0">
              <a:buNone/>
              <a:defRPr sz="1050"/>
            </a:lvl4pPr>
            <a:lvl5pPr marL="1828800" indent="0">
              <a:buNone/>
              <a:defRPr sz="1050"/>
            </a:lvl5pPr>
          </a:lstStyle>
          <a:p>
            <a:pPr lvl="0"/>
            <a:r>
              <a:rPr lang="en-US"/>
              <a:t>Click to add content</a:t>
            </a:r>
          </a:p>
        </p:txBody>
      </p:sp>
      <p:sp>
        <p:nvSpPr>
          <p:cNvPr id="21" name="Text Placeholder 2">
            <a:extLst>
              <a:ext uri="{FF2B5EF4-FFF2-40B4-BE49-F238E27FC236}">
                <a16:creationId xmlns:a16="http://schemas.microsoft.com/office/drawing/2014/main" id="{1F60A771-8BBC-4565-AB09-402DA7CB2780}"/>
              </a:ext>
            </a:extLst>
          </p:cNvPr>
          <p:cNvSpPr>
            <a:spLocks noGrp="1"/>
          </p:cNvSpPr>
          <p:nvPr>
            <p:ph type="body" idx="13" hasCustomPrompt="1"/>
          </p:nvPr>
        </p:nvSpPr>
        <p:spPr>
          <a:xfrm>
            <a:off x="6298609" y="3788813"/>
            <a:ext cx="2330726" cy="804859"/>
          </a:xfrm>
        </p:spPr>
        <p:txBody>
          <a:bodyPr lIns="0" rIns="0" anchor="b">
            <a:noAutofit/>
          </a:bodyPr>
          <a:lstStyle>
            <a:lvl1pPr marL="0" indent="0" algn="ctr">
              <a:buNone/>
              <a:defRPr lang="en-US" sz="3200" kern="1200" spc="150" baseline="0" dirty="0" smtClean="0">
                <a:solidFill>
                  <a:schemeClr val="tx1">
                    <a:lumMod val="75000"/>
                    <a:lumOff val="25000"/>
                  </a:schemeClr>
                </a:solidFill>
                <a:latin typeface="+mj-lt"/>
                <a:ea typeface="+mj-ea"/>
                <a:cs typeface="+mj-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a:t>
            </a:r>
          </a:p>
        </p:txBody>
      </p:sp>
      <p:sp>
        <p:nvSpPr>
          <p:cNvPr id="19" name="Text Placeholder 2">
            <a:extLst>
              <a:ext uri="{FF2B5EF4-FFF2-40B4-BE49-F238E27FC236}">
                <a16:creationId xmlns:a16="http://schemas.microsoft.com/office/drawing/2014/main" id="{D3C675D6-83FA-4036-B516-098EDCAF2506}"/>
              </a:ext>
            </a:extLst>
          </p:cNvPr>
          <p:cNvSpPr>
            <a:spLocks noGrp="1"/>
          </p:cNvSpPr>
          <p:nvPr>
            <p:ph type="body" idx="19" hasCustomPrompt="1"/>
          </p:nvPr>
        </p:nvSpPr>
        <p:spPr>
          <a:xfrm>
            <a:off x="6298609" y="4464810"/>
            <a:ext cx="2330726" cy="438505"/>
          </a:xfrm>
        </p:spPr>
        <p:txBody>
          <a:bodyPr lIns="0" rIns="0" anchor="b">
            <a:noAutofit/>
          </a:bodyPr>
          <a:lstStyle>
            <a:lvl1pPr marL="0" indent="0" algn="ctr">
              <a:buNone/>
              <a:defRPr lang="en-US" sz="1400" kern="1200" spc="150" baseline="0" dirty="0" smtClean="0">
                <a:solidFill>
                  <a:schemeClr val="tx1">
                    <a:lumMod val="75000"/>
                    <a:lumOff val="25000"/>
                  </a:schemeClr>
                </a:solidFill>
                <a:latin typeface="+mj-lt"/>
                <a:ea typeface="+mj-ea"/>
                <a:cs typeface="+mj-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a:t>
            </a:r>
          </a:p>
        </p:txBody>
      </p:sp>
      <p:sp>
        <p:nvSpPr>
          <p:cNvPr id="22" name="Content Placeholder 3">
            <a:extLst>
              <a:ext uri="{FF2B5EF4-FFF2-40B4-BE49-F238E27FC236}">
                <a16:creationId xmlns:a16="http://schemas.microsoft.com/office/drawing/2014/main" id="{C464A9BD-B815-4632-8F54-6EB70E48BAFF}"/>
              </a:ext>
            </a:extLst>
          </p:cNvPr>
          <p:cNvSpPr>
            <a:spLocks noGrp="1"/>
          </p:cNvSpPr>
          <p:nvPr>
            <p:ph sz="half" idx="14"/>
          </p:nvPr>
        </p:nvSpPr>
        <p:spPr>
          <a:xfrm>
            <a:off x="6298609" y="5120722"/>
            <a:ext cx="2330726" cy="853167"/>
          </a:xfrm>
        </p:spPr>
        <p:txBody>
          <a:bodyPr lIns="0" rIns="0">
            <a:normAutofit/>
          </a:bodyPr>
          <a:lstStyle>
            <a:lvl1pPr marL="0" indent="0" algn="ctr">
              <a:lnSpc>
                <a:spcPct val="100000"/>
              </a:lnSpc>
              <a:buNone/>
              <a:defRPr sz="1400" spc="50" baseline="0">
                <a:solidFill>
                  <a:schemeClr val="tx1">
                    <a:lumMod val="75000"/>
                    <a:lumOff val="25000"/>
                  </a:schemeClr>
                </a:solidFill>
              </a:defRPr>
            </a:lvl1pPr>
            <a:lvl2pPr marL="457200" indent="0">
              <a:lnSpc>
                <a:spcPct val="100000"/>
              </a:lnSpc>
              <a:buNone/>
              <a:defRPr sz="1400" spc="50" baseline="0"/>
            </a:lvl2pPr>
            <a:lvl3pPr marL="914400" indent="0">
              <a:lnSpc>
                <a:spcPct val="100000"/>
              </a:lnSpc>
              <a:buNone/>
              <a:defRPr sz="1400" spc="50" baseline="0"/>
            </a:lvl3pPr>
            <a:lvl4pPr marL="1371600" indent="0">
              <a:lnSpc>
                <a:spcPct val="100000"/>
              </a:lnSpc>
              <a:buNone/>
              <a:defRPr sz="1400" spc="50" baseline="0"/>
            </a:lvl4pPr>
            <a:lvl5pPr marL="1828800" indent="0">
              <a:lnSpc>
                <a:spcPct val="100000"/>
              </a:lnSpc>
              <a:buNone/>
              <a:defRPr sz="1400" spc="50" baseline="0"/>
            </a:lvl5pPr>
          </a:lstStyle>
          <a:p>
            <a:pPr lvl="0"/>
            <a:r>
              <a:rPr lang="en-US"/>
              <a:t>Click to edit Master text styles</a:t>
            </a:r>
          </a:p>
        </p:txBody>
      </p:sp>
      <p:sp>
        <p:nvSpPr>
          <p:cNvPr id="26" name="Content Placeholder 10">
            <a:extLst>
              <a:ext uri="{FF2B5EF4-FFF2-40B4-BE49-F238E27FC236}">
                <a16:creationId xmlns:a16="http://schemas.microsoft.com/office/drawing/2014/main" id="{CEB4C3DB-E51E-4479-90C2-DFE5DB4B2482}"/>
              </a:ext>
            </a:extLst>
          </p:cNvPr>
          <p:cNvSpPr>
            <a:spLocks noGrp="1"/>
          </p:cNvSpPr>
          <p:nvPr>
            <p:ph sz="quarter" idx="24" hasCustomPrompt="1"/>
          </p:nvPr>
        </p:nvSpPr>
        <p:spPr>
          <a:xfrm>
            <a:off x="9260321" y="2370670"/>
            <a:ext cx="1856232" cy="1664208"/>
          </a:xfrm>
        </p:spPr>
        <p:txBody>
          <a:bodyPr>
            <a:noAutofit/>
          </a:bodyPr>
          <a:lstStyle>
            <a:lvl1pPr marL="0" indent="0" algn="ctr">
              <a:buNone/>
              <a:defRPr sz="1400"/>
            </a:lvl1pPr>
            <a:lvl2pPr marL="457200" indent="0">
              <a:buNone/>
              <a:defRPr sz="1200"/>
            </a:lvl2pPr>
            <a:lvl3pPr marL="914400" indent="0">
              <a:buNone/>
              <a:defRPr sz="1100"/>
            </a:lvl3pPr>
            <a:lvl4pPr marL="1371600" indent="0">
              <a:buNone/>
              <a:defRPr sz="1050"/>
            </a:lvl4pPr>
            <a:lvl5pPr marL="1828800" indent="0">
              <a:buNone/>
              <a:defRPr sz="1050"/>
            </a:lvl5pPr>
          </a:lstStyle>
          <a:p>
            <a:pPr lvl="0"/>
            <a:r>
              <a:rPr lang="en-US"/>
              <a:t>Click to add content</a:t>
            </a:r>
          </a:p>
        </p:txBody>
      </p:sp>
      <p:sp>
        <p:nvSpPr>
          <p:cNvPr id="14" name="Text Placeholder 2">
            <a:extLst>
              <a:ext uri="{FF2B5EF4-FFF2-40B4-BE49-F238E27FC236}">
                <a16:creationId xmlns:a16="http://schemas.microsoft.com/office/drawing/2014/main" id="{84A1E92D-A5BF-4268-BFF3-1418A1F03589}"/>
              </a:ext>
            </a:extLst>
          </p:cNvPr>
          <p:cNvSpPr>
            <a:spLocks noGrp="1"/>
          </p:cNvSpPr>
          <p:nvPr>
            <p:ph type="body" idx="15" hasCustomPrompt="1"/>
          </p:nvPr>
        </p:nvSpPr>
        <p:spPr>
          <a:xfrm>
            <a:off x="9023074" y="3788457"/>
            <a:ext cx="2330726" cy="804859"/>
          </a:xfrm>
        </p:spPr>
        <p:txBody>
          <a:bodyPr lIns="0" rIns="0" anchor="b">
            <a:noAutofit/>
          </a:bodyPr>
          <a:lstStyle>
            <a:lvl1pPr marL="0" indent="0" algn="ctr">
              <a:buNone/>
              <a:defRPr lang="en-US" sz="3200" kern="1200" spc="150" baseline="0" dirty="0" smtClean="0">
                <a:solidFill>
                  <a:schemeClr val="tx1">
                    <a:lumMod val="75000"/>
                    <a:lumOff val="25000"/>
                  </a:schemeClr>
                </a:solidFill>
                <a:latin typeface="+mj-lt"/>
                <a:ea typeface="+mj-ea"/>
                <a:cs typeface="+mj-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a:t>
            </a:r>
          </a:p>
        </p:txBody>
      </p:sp>
      <p:sp>
        <p:nvSpPr>
          <p:cNvPr id="23" name="Text Placeholder 2">
            <a:extLst>
              <a:ext uri="{FF2B5EF4-FFF2-40B4-BE49-F238E27FC236}">
                <a16:creationId xmlns:a16="http://schemas.microsoft.com/office/drawing/2014/main" id="{B6439AAC-8A96-4015-8A87-ED8DF7027B60}"/>
              </a:ext>
            </a:extLst>
          </p:cNvPr>
          <p:cNvSpPr>
            <a:spLocks noGrp="1"/>
          </p:cNvSpPr>
          <p:nvPr>
            <p:ph type="body" idx="20" hasCustomPrompt="1"/>
          </p:nvPr>
        </p:nvSpPr>
        <p:spPr>
          <a:xfrm>
            <a:off x="9023074" y="4464454"/>
            <a:ext cx="2330726" cy="438505"/>
          </a:xfrm>
        </p:spPr>
        <p:txBody>
          <a:bodyPr lIns="0" rIns="0" anchor="b">
            <a:noAutofit/>
          </a:bodyPr>
          <a:lstStyle>
            <a:lvl1pPr marL="0" indent="0" algn="ctr">
              <a:buNone/>
              <a:defRPr lang="en-US" sz="1400" kern="1200" spc="150" baseline="0" dirty="0" smtClean="0">
                <a:solidFill>
                  <a:schemeClr val="tx1">
                    <a:lumMod val="75000"/>
                    <a:lumOff val="25000"/>
                  </a:schemeClr>
                </a:solidFill>
                <a:latin typeface="+mj-lt"/>
                <a:ea typeface="+mj-ea"/>
                <a:cs typeface="+mj-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a:t>
            </a:r>
          </a:p>
        </p:txBody>
      </p:sp>
      <p:cxnSp>
        <p:nvCxnSpPr>
          <p:cNvPr id="16" name="Straight Connector 15">
            <a:extLst>
              <a:ext uri="{FF2B5EF4-FFF2-40B4-BE49-F238E27FC236}">
                <a16:creationId xmlns:a16="http://schemas.microsoft.com/office/drawing/2014/main" id="{463D7850-C2A6-43CE-BBE4-8E81A0A593BF}"/>
              </a:ext>
              <a:ext uri="{C183D7F6-B498-43B3-948B-1728B52AA6E4}">
                <adec:decorative xmlns:adec="http://schemas.microsoft.com/office/drawing/2017/decorative" val="1"/>
              </a:ext>
            </a:extLst>
          </p:cNvPr>
          <p:cNvCxnSpPr>
            <a:cxnSpLocks/>
          </p:cNvCxnSpPr>
          <p:nvPr/>
        </p:nvCxnSpPr>
        <p:spPr>
          <a:xfrm flipH="1">
            <a:off x="0" y="0"/>
            <a:ext cx="1238250" cy="1328057"/>
          </a:xfrm>
          <a:prstGeom prst="line">
            <a:avLst/>
          </a:prstGeom>
          <a:ln w="3175">
            <a:solidFill>
              <a:schemeClr val="accent1">
                <a:lumMod val="75000"/>
              </a:schemeClr>
            </a:solidFill>
          </a:ln>
        </p:spPr>
        <p:style>
          <a:lnRef idx="1">
            <a:schemeClr val="accent1"/>
          </a:lnRef>
          <a:fillRef idx="0">
            <a:schemeClr val="accent1"/>
          </a:fillRef>
          <a:effectRef idx="0">
            <a:schemeClr val="accent1"/>
          </a:effectRef>
          <a:fontRef idx="minor">
            <a:schemeClr val="tx1"/>
          </a:fontRef>
        </p:style>
      </p:cxnSp>
      <p:cxnSp>
        <p:nvCxnSpPr>
          <p:cNvPr id="20" name="Straight Connector 19">
            <a:extLst>
              <a:ext uri="{FF2B5EF4-FFF2-40B4-BE49-F238E27FC236}">
                <a16:creationId xmlns:a16="http://schemas.microsoft.com/office/drawing/2014/main" id="{EBAD3E03-2E3B-440C-9105-6F9D33006D66}"/>
              </a:ext>
              <a:ext uri="{C183D7F6-B498-43B3-948B-1728B52AA6E4}">
                <adec:decorative xmlns:adec="http://schemas.microsoft.com/office/drawing/2017/decorative" val="1"/>
              </a:ext>
            </a:extLst>
          </p:cNvPr>
          <p:cNvCxnSpPr>
            <a:cxnSpLocks/>
          </p:cNvCxnSpPr>
          <p:nvPr/>
        </p:nvCxnSpPr>
        <p:spPr>
          <a:xfrm flipH="1">
            <a:off x="0" y="0"/>
            <a:ext cx="3790950" cy="892177"/>
          </a:xfrm>
          <a:prstGeom prst="line">
            <a:avLst/>
          </a:prstGeom>
          <a:ln>
            <a:solidFill>
              <a:schemeClr val="accent1">
                <a:lumMod val="75000"/>
              </a:schemeClr>
            </a:solidFill>
          </a:ln>
        </p:spPr>
        <p:style>
          <a:lnRef idx="1">
            <a:schemeClr val="accent1"/>
          </a:lnRef>
          <a:fillRef idx="0">
            <a:schemeClr val="accent1"/>
          </a:fillRef>
          <a:effectRef idx="0">
            <a:schemeClr val="accent1"/>
          </a:effectRef>
          <a:fontRef idx="minor">
            <a:schemeClr val="tx1"/>
          </a:fontRef>
        </p:style>
      </p:cxnSp>
      <p:sp>
        <p:nvSpPr>
          <p:cNvPr id="15" name="Content Placeholder 3">
            <a:extLst>
              <a:ext uri="{FF2B5EF4-FFF2-40B4-BE49-F238E27FC236}">
                <a16:creationId xmlns:a16="http://schemas.microsoft.com/office/drawing/2014/main" id="{492F9083-A886-4EEB-94D6-1FAE6DC33000}"/>
              </a:ext>
            </a:extLst>
          </p:cNvPr>
          <p:cNvSpPr>
            <a:spLocks noGrp="1"/>
          </p:cNvSpPr>
          <p:nvPr>
            <p:ph sz="half" idx="16"/>
          </p:nvPr>
        </p:nvSpPr>
        <p:spPr>
          <a:xfrm>
            <a:off x="9023074" y="5120366"/>
            <a:ext cx="2330726" cy="853167"/>
          </a:xfrm>
        </p:spPr>
        <p:txBody>
          <a:bodyPr lIns="0" rIns="0">
            <a:normAutofit/>
          </a:bodyPr>
          <a:lstStyle>
            <a:lvl1pPr marL="0" indent="0" algn="ctr">
              <a:lnSpc>
                <a:spcPct val="100000"/>
              </a:lnSpc>
              <a:buNone/>
              <a:defRPr sz="1400" spc="50" baseline="0">
                <a:solidFill>
                  <a:schemeClr val="tx1">
                    <a:lumMod val="75000"/>
                    <a:lumOff val="25000"/>
                  </a:schemeClr>
                </a:solidFill>
              </a:defRPr>
            </a:lvl1pPr>
            <a:lvl2pPr marL="457200" indent="0">
              <a:lnSpc>
                <a:spcPct val="100000"/>
              </a:lnSpc>
              <a:buNone/>
              <a:defRPr sz="1400" spc="50" baseline="0"/>
            </a:lvl2pPr>
            <a:lvl3pPr marL="914400" indent="0">
              <a:lnSpc>
                <a:spcPct val="100000"/>
              </a:lnSpc>
              <a:buNone/>
              <a:defRPr sz="1400" spc="50" baseline="0"/>
            </a:lvl3pPr>
            <a:lvl4pPr marL="1371600" indent="0">
              <a:lnSpc>
                <a:spcPct val="100000"/>
              </a:lnSpc>
              <a:buNone/>
              <a:defRPr sz="1400" spc="50" baseline="0"/>
            </a:lvl4pPr>
            <a:lvl5pPr marL="1828800" indent="0">
              <a:lnSpc>
                <a:spcPct val="100000"/>
              </a:lnSpc>
              <a:buNone/>
              <a:defRPr sz="1400" spc="50" baseline="0"/>
            </a:lvl5pPr>
          </a:lstStyle>
          <a:p>
            <a:pPr lvl="0"/>
            <a:r>
              <a:rPr lang="en-US"/>
              <a:t>Click to edit Master text styles</a:t>
            </a:r>
          </a:p>
        </p:txBody>
      </p:sp>
      <p:sp>
        <p:nvSpPr>
          <p:cNvPr id="7" name="Date Placeholder 6">
            <a:extLst>
              <a:ext uri="{FF2B5EF4-FFF2-40B4-BE49-F238E27FC236}">
                <a16:creationId xmlns:a16="http://schemas.microsoft.com/office/drawing/2014/main" id="{F255C16C-AA88-4BBF-8040-11ECFED618E0}"/>
              </a:ext>
            </a:extLst>
          </p:cNvPr>
          <p:cNvSpPr>
            <a:spLocks noGrp="1"/>
          </p:cNvSpPr>
          <p:nvPr>
            <p:ph type="dt" sz="half" idx="10"/>
          </p:nvPr>
        </p:nvSpPr>
        <p:spPr/>
        <p:txBody>
          <a:bodyPr/>
          <a:lstStyle>
            <a:lvl1pPr>
              <a:defRPr sz="900"/>
            </a:lvl1pPr>
          </a:lstStyle>
          <a:p>
            <a:r>
              <a:rPr lang="en-US"/>
              <a:t>20XX</a:t>
            </a:r>
          </a:p>
        </p:txBody>
      </p:sp>
      <p:sp>
        <p:nvSpPr>
          <p:cNvPr id="8" name="Footer Placeholder 7">
            <a:extLst>
              <a:ext uri="{FF2B5EF4-FFF2-40B4-BE49-F238E27FC236}">
                <a16:creationId xmlns:a16="http://schemas.microsoft.com/office/drawing/2014/main" id="{CBE560E3-F935-488F-8F0E-191D7B6B54B8}"/>
              </a:ext>
            </a:extLst>
          </p:cNvPr>
          <p:cNvSpPr>
            <a:spLocks noGrp="1"/>
          </p:cNvSpPr>
          <p:nvPr>
            <p:ph type="ftr" sz="quarter" idx="11"/>
          </p:nvPr>
        </p:nvSpPr>
        <p:spPr/>
        <p:txBody>
          <a:bodyPr/>
          <a:lstStyle>
            <a:lvl1pPr>
              <a:defRPr sz="900"/>
            </a:lvl1pPr>
          </a:lstStyle>
          <a:p>
            <a:r>
              <a:rPr lang="en-US"/>
              <a:t>Pitch Deck</a:t>
            </a:r>
          </a:p>
        </p:txBody>
      </p:sp>
      <p:sp>
        <p:nvSpPr>
          <p:cNvPr id="9" name="Slide Number Placeholder 8">
            <a:extLst>
              <a:ext uri="{FF2B5EF4-FFF2-40B4-BE49-F238E27FC236}">
                <a16:creationId xmlns:a16="http://schemas.microsoft.com/office/drawing/2014/main" id="{9B9CD8B2-CC23-467F-B0EE-2CC06D6308BD}"/>
              </a:ext>
            </a:extLst>
          </p:cNvPr>
          <p:cNvSpPr>
            <a:spLocks noGrp="1"/>
          </p:cNvSpPr>
          <p:nvPr>
            <p:ph type="sldNum" sz="quarter" idx="12"/>
          </p:nvPr>
        </p:nvSpPr>
        <p:spPr/>
        <p:txBody>
          <a:bodyPr/>
          <a:lstStyle>
            <a:lvl1pPr>
              <a:defRPr sz="900"/>
            </a:lvl1pPr>
          </a:lstStyle>
          <a:p>
            <a:fld id="{B5CEABB6-07DC-46E8-9B57-56EC44A396E5}" type="slidenum">
              <a:rPr lang="en-US" smtClean="0"/>
              <a:t>‹#›</a:t>
            </a:fld>
            <a:endParaRPr lang="en-US"/>
          </a:p>
        </p:txBody>
      </p:sp>
    </p:spTree>
    <p:extLst>
      <p:ext uri="{BB962C8B-B14F-4D97-AF65-F5344CB8AC3E}">
        <p14:creationId xmlns:p14="http://schemas.microsoft.com/office/powerpoint/2010/main" val="1386696317"/>
      </p:ext>
    </p:extLst>
  </p:cSld>
  <p:clrMapOvr>
    <a:overrideClrMapping bg1="lt1" tx1="dk1" bg2="lt2" tx2="dk2" accent1="accent1" accent2="accent2" accent3="accent3" accent4="accent4" accent5="accent5" accent6="accent6" hlink="hlink" folHlink="folHlink"/>
  </p:clrMapOvr>
  <p:hf sldNum="0" hdr="0" ftr="0"/>
</p:sldLayout>
</file>

<file path=ppt/slideLayouts/slideLayout20.xml><?xml version="1.0" encoding="utf-8"?>
<p:sldLayout xmlns:a="http://schemas.openxmlformats.org/drawingml/2006/main" xmlns:r="http://schemas.openxmlformats.org/officeDocument/2006/relationships" xmlns:p="http://schemas.openxmlformats.org/presentationml/2006/main" type="secHead" preserve="1">
  <p:cSld name="Summar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3A3821F-4537-4AE7-8829-C2E3AE60F6E1}"/>
              </a:ext>
            </a:extLst>
          </p:cNvPr>
          <p:cNvSpPr>
            <a:spLocks noGrp="1"/>
          </p:cNvSpPr>
          <p:nvPr>
            <p:ph type="title" hasCustomPrompt="1"/>
          </p:nvPr>
        </p:nvSpPr>
        <p:spPr>
          <a:xfrm>
            <a:off x="5476875" y="1671639"/>
            <a:ext cx="5111750" cy="1204912"/>
          </a:xfrm>
        </p:spPr>
        <p:txBody>
          <a:bodyPr anchor="b">
            <a:normAutofit/>
          </a:bodyPr>
          <a:lstStyle>
            <a:lvl1pPr>
              <a:defRPr lang="en-US" sz="2800" kern="1200" cap="all" spc="150" baseline="0" dirty="0">
                <a:solidFill>
                  <a:schemeClr val="tx1">
                    <a:lumMod val="75000"/>
                    <a:lumOff val="25000"/>
                  </a:schemeClr>
                </a:solidFill>
                <a:latin typeface="+mj-lt"/>
                <a:ea typeface="+mj-ea"/>
                <a:cs typeface="+mj-cs"/>
              </a:defRPr>
            </a:lvl1pPr>
          </a:lstStyle>
          <a:p>
            <a:r>
              <a:rPr lang="en-US"/>
              <a:t>CLICK TO EDIT MASTER TITLE STYLE</a:t>
            </a:r>
          </a:p>
        </p:txBody>
      </p:sp>
      <p:sp>
        <p:nvSpPr>
          <p:cNvPr id="3" name="Text Placeholder 2">
            <a:extLst>
              <a:ext uri="{FF2B5EF4-FFF2-40B4-BE49-F238E27FC236}">
                <a16:creationId xmlns:a16="http://schemas.microsoft.com/office/drawing/2014/main" id="{92FD4279-EA62-4397-878A-73F4948DB176}"/>
              </a:ext>
            </a:extLst>
          </p:cNvPr>
          <p:cNvSpPr>
            <a:spLocks noGrp="1"/>
          </p:cNvSpPr>
          <p:nvPr>
            <p:ph type="body" idx="1"/>
          </p:nvPr>
        </p:nvSpPr>
        <p:spPr>
          <a:xfrm>
            <a:off x="5476875" y="3682546"/>
            <a:ext cx="5111750" cy="1525588"/>
          </a:xfrm>
        </p:spPr>
        <p:txBody>
          <a:bodyPr anchor="b">
            <a:normAutofit/>
          </a:bodyPr>
          <a:lstStyle>
            <a:lvl1pPr marL="0" indent="0">
              <a:lnSpc>
                <a:spcPct val="100000"/>
              </a:lnSpc>
              <a:buNone/>
              <a:defRPr sz="1400" spc="50" baseline="0">
                <a:solidFill>
                  <a:schemeClr val="tx1">
                    <a:lumMod val="75000"/>
                    <a:lumOff val="2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cxnSp>
        <p:nvCxnSpPr>
          <p:cNvPr id="23" name="Straight Connector 22">
            <a:extLst>
              <a:ext uri="{FF2B5EF4-FFF2-40B4-BE49-F238E27FC236}">
                <a16:creationId xmlns:a16="http://schemas.microsoft.com/office/drawing/2014/main" id="{D87F08D6-2CA7-4A5A-BE34-07113DCA535D}"/>
              </a:ext>
            </a:extLst>
          </p:cNvPr>
          <p:cNvCxnSpPr>
            <a:cxnSpLocks/>
          </p:cNvCxnSpPr>
          <p:nvPr/>
        </p:nvCxnSpPr>
        <p:spPr>
          <a:xfrm flipH="1" flipV="1">
            <a:off x="0" y="876300"/>
            <a:ext cx="4762500" cy="1628775"/>
          </a:xfrm>
          <a:prstGeom prst="line">
            <a:avLst/>
          </a:prstGeom>
          <a:ln>
            <a:solidFill>
              <a:schemeClr val="accent1">
                <a:lumMod val="75000"/>
              </a:schemeClr>
            </a:solidFill>
          </a:ln>
        </p:spPr>
        <p:style>
          <a:lnRef idx="1">
            <a:schemeClr val="accent1"/>
          </a:lnRef>
          <a:fillRef idx="0">
            <a:schemeClr val="accent1"/>
          </a:fillRef>
          <a:effectRef idx="0">
            <a:schemeClr val="accent1"/>
          </a:effectRef>
          <a:fontRef idx="minor">
            <a:schemeClr val="tx1"/>
          </a:fontRef>
        </p:style>
      </p:cxnSp>
      <p:cxnSp>
        <p:nvCxnSpPr>
          <p:cNvPr id="12" name="Straight Connector 11">
            <a:extLst>
              <a:ext uri="{FF2B5EF4-FFF2-40B4-BE49-F238E27FC236}">
                <a16:creationId xmlns:a16="http://schemas.microsoft.com/office/drawing/2014/main" id="{A768C87F-B9C3-4DFF-8454-F3F52CE4346B}"/>
              </a:ext>
            </a:extLst>
          </p:cNvPr>
          <p:cNvCxnSpPr>
            <a:cxnSpLocks/>
          </p:cNvCxnSpPr>
          <p:nvPr/>
        </p:nvCxnSpPr>
        <p:spPr>
          <a:xfrm flipH="1" flipV="1">
            <a:off x="2638425" y="0"/>
            <a:ext cx="2124076" cy="5186363"/>
          </a:xfrm>
          <a:prstGeom prst="line">
            <a:avLst/>
          </a:prstGeom>
          <a:ln>
            <a:solidFill>
              <a:schemeClr val="accent1">
                <a:lumMod val="75000"/>
              </a:schemeClr>
            </a:solidFill>
          </a:ln>
        </p:spPr>
        <p:style>
          <a:lnRef idx="1">
            <a:schemeClr val="accent1"/>
          </a:lnRef>
          <a:fillRef idx="0">
            <a:schemeClr val="accent1"/>
          </a:fillRef>
          <a:effectRef idx="0">
            <a:schemeClr val="accent1"/>
          </a:effectRef>
          <a:fontRef idx="minor">
            <a:schemeClr val="tx1"/>
          </a:fontRef>
        </p:style>
      </p:cxnSp>
      <p:sp>
        <p:nvSpPr>
          <p:cNvPr id="21" name="Date Placeholder 6">
            <a:extLst>
              <a:ext uri="{FF2B5EF4-FFF2-40B4-BE49-F238E27FC236}">
                <a16:creationId xmlns:a16="http://schemas.microsoft.com/office/drawing/2014/main" id="{71F34533-9677-48AF-9374-976825F4BB7E}"/>
              </a:ext>
            </a:extLst>
          </p:cNvPr>
          <p:cNvSpPr>
            <a:spLocks noGrp="1"/>
          </p:cNvSpPr>
          <p:nvPr>
            <p:ph type="dt" sz="half" idx="10"/>
          </p:nvPr>
        </p:nvSpPr>
        <p:spPr>
          <a:xfrm>
            <a:off x="838200" y="6356350"/>
            <a:ext cx="2743200" cy="365125"/>
          </a:xfrm>
        </p:spPr>
        <p:txBody>
          <a:bodyPr/>
          <a:lstStyle>
            <a:lvl1pPr>
              <a:defRPr sz="900"/>
            </a:lvl1pPr>
          </a:lstStyle>
          <a:p>
            <a:r>
              <a:rPr lang="en-US"/>
              <a:t>20XX</a:t>
            </a:r>
          </a:p>
        </p:txBody>
      </p:sp>
      <p:sp>
        <p:nvSpPr>
          <p:cNvPr id="22" name="Footer Placeholder 7">
            <a:extLst>
              <a:ext uri="{FF2B5EF4-FFF2-40B4-BE49-F238E27FC236}">
                <a16:creationId xmlns:a16="http://schemas.microsoft.com/office/drawing/2014/main" id="{4FAB8A26-B99E-4F96-8327-A932A14F2C03}"/>
              </a:ext>
            </a:extLst>
          </p:cNvPr>
          <p:cNvSpPr>
            <a:spLocks noGrp="1"/>
          </p:cNvSpPr>
          <p:nvPr>
            <p:ph type="ftr" sz="quarter" idx="11"/>
          </p:nvPr>
        </p:nvSpPr>
        <p:spPr>
          <a:xfrm>
            <a:off x="4038600" y="6356350"/>
            <a:ext cx="4114800" cy="365125"/>
          </a:xfrm>
        </p:spPr>
        <p:txBody>
          <a:bodyPr/>
          <a:lstStyle>
            <a:lvl1pPr>
              <a:defRPr sz="900"/>
            </a:lvl1pPr>
          </a:lstStyle>
          <a:p>
            <a:r>
              <a:rPr lang="en-US"/>
              <a:t>Pitch Deck</a:t>
            </a:r>
          </a:p>
        </p:txBody>
      </p:sp>
      <p:sp>
        <p:nvSpPr>
          <p:cNvPr id="24" name="Slide Number Placeholder 8">
            <a:extLst>
              <a:ext uri="{FF2B5EF4-FFF2-40B4-BE49-F238E27FC236}">
                <a16:creationId xmlns:a16="http://schemas.microsoft.com/office/drawing/2014/main" id="{EB0962D2-BCC3-48AB-A769-2A7327D29191}"/>
              </a:ext>
            </a:extLst>
          </p:cNvPr>
          <p:cNvSpPr>
            <a:spLocks noGrp="1"/>
          </p:cNvSpPr>
          <p:nvPr>
            <p:ph type="sldNum" sz="quarter" idx="12"/>
          </p:nvPr>
        </p:nvSpPr>
        <p:spPr>
          <a:xfrm>
            <a:off x="8610600" y="6356350"/>
            <a:ext cx="2743200" cy="365125"/>
          </a:xfrm>
        </p:spPr>
        <p:txBody>
          <a:bodyPr/>
          <a:lstStyle>
            <a:lvl1pPr>
              <a:defRPr sz="900"/>
            </a:lvl1pPr>
          </a:lstStyle>
          <a:p>
            <a:fld id="{B5CEABB6-07DC-46E8-9B57-56EC44A396E5}" type="slidenum">
              <a:rPr lang="en-US" smtClean="0"/>
              <a:t>‹#›</a:t>
            </a:fld>
            <a:endParaRPr lang="en-US"/>
          </a:p>
        </p:txBody>
      </p:sp>
    </p:spTree>
    <p:extLst>
      <p:ext uri="{BB962C8B-B14F-4D97-AF65-F5344CB8AC3E}">
        <p14:creationId xmlns:p14="http://schemas.microsoft.com/office/powerpoint/2010/main" val="1616316768"/>
      </p:ext>
    </p:extLst>
  </p:cSld>
  <p:clrMapOvr>
    <a:masterClrMapping/>
  </p:clrMapOvr>
  <p:hf sldNum="0" hdr="0" ftr="0"/>
  <p:extLst>
    <p:ext uri="{DCECCB84-F9BA-43D5-87BE-67443E8EF086}">
      <p15:sldGuideLst xmlns:p15="http://schemas.microsoft.com/office/powerpoint/2012/main">
        <p15:guide id="1" pos="3000">
          <p15:clr>
            <a:srgbClr val="FBAE40"/>
          </p15:clr>
        </p15:guide>
      </p15:sldGuideLst>
    </p:ext>
  </p:extLst>
</p:sldLayout>
</file>

<file path=ppt/slideLayouts/slideLayout21.xml><?xml version="1.0" encoding="utf-8"?>
<p:sldLayout xmlns:a="http://schemas.openxmlformats.org/drawingml/2006/main" xmlns:r="http://schemas.openxmlformats.org/officeDocument/2006/relationships" xmlns:p="http://schemas.openxmlformats.org/presentationml/2006/main" type="title" preserve="1">
  <p:cSld name="Closing">
    <p:bg>
      <p:bgPr>
        <a:solidFill>
          <a:schemeClr val="accent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15B3628-62D7-4A6D-A79F-34DE91DBA31E}"/>
              </a:ext>
            </a:extLst>
          </p:cNvPr>
          <p:cNvSpPr>
            <a:spLocks noGrp="1"/>
          </p:cNvSpPr>
          <p:nvPr>
            <p:ph type="ctrTitle" hasCustomPrompt="1"/>
          </p:nvPr>
        </p:nvSpPr>
        <p:spPr>
          <a:xfrm>
            <a:off x="4267200" y="1615736"/>
            <a:ext cx="4179570" cy="1524735"/>
          </a:xfrm>
        </p:spPr>
        <p:txBody>
          <a:bodyPr anchor="b">
            <a:noAutofit/>
          </a:bodyPr>
          <a:lstStyle>
            <a:lvl1pPr algn="l">
              <a:defRPr sz="3200" spc="150" baseline="0">
                <a:solidFill>
                  <a:schemeClr val="tx1">
                    <a:lumMod val="75000"/>
                    <a:lumOff val="25000"/>
                  </a:schemeClr>
                </a:solidFill>
              </a:defRPr>
            </a:lvl1pPr>
          </a:lstStyle>
          <a:p>
            <a:r>
              <a:rPr lang="en-US"/>
              <a:t>CLICK TO EDIT MASTER TITLE STYLE</a:t>
            </a:r>
          </a:p>
        </p:txBody>
      </p:sp>
      <p:sp>
        <p:nvSpPr>
          <p:cNvPr id="3" name="Subtitle 2">
            <a:extLst>
              <a:ext uri="{FF2B5EF4-FFF2-40B4-BE49-F238E27FC236}">
                <a16:creationId xmlns:a16="http://schemas.microsoft.com/office/drawing/2014/main" id="{55457758-A125-4CEA-A3D5-CBD010417BD2}"/>
              </a:ext>
            </a:extLst>
          </p:cNvPr>
          <p:cNvSpPr>
            <a:spLocks noGrp="1"/>
          </p:cNvSpPr>
          <p:nvPr>
            <p:ph type="subTitle" idx="1"/>
          </p:nvPr>
        </p:nvSpPr>
        <p:spPr>
          <a:xfrm>
            <a:off x="4267200" y="3238103"/>
            <a:ext cx="4179570" cy="2004161"/>
          </a:xfrm>
        </p:spPr>
        <p:txBody>
          <a:bodyPr>
            <a:normAutofit/>
          </a:bodyPr>
          <a:lstStyle>
            <a:lvl1pPr marL="0" indent="0" algn="l">
              <a:lnSpc>
                <a:spcPct val="150000"/>
              </a:lnSpc>
              <a:buNone/>
              <a:defRPr sz="1400" spc="50" baseline="0">
                <a:solidFill>
                  <a:schemeClr val="tx1">
                    <a:lumMod val="75000"/>
                    <a:lumOff val="25000"/>
                  </a:schemeClr>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pic>
        <p:nvPicPr>
          <p:cNvPr id="6" name="Graphic 5">
            <a:extLst>
              <a:ext uri="{FF2B5EF4-FFF2-40B4-BE49-F238E27FC236}">
                <a16:creationId xmlns:a16="http://schemas.microsoft.com/office/drawing/2014/main" id="{ED3361C9-310A-4255-A94E-B77588962DA5}"/>
              </a:ext>
            </a:extLst>
          </p:cNvPr>
          <p:cNvPicPr>
            <a:picLocks noChangeAspect="1"/>
          </p:cNvPicPr>
          <p:nvPr/>
        </p:nvPicPr>
        <p:blipFill>
          <a:blip>
            <a:extLst>
              <a:ext uri="{96DAC541-7B7A-43D3-8B79-37D633B846F1}">
                <asvg:svgBlip xmlns:asvg="http://schemas.microsoft.com/office/drawing/2016/SVG/main" r:embed="rId2"/>
              </a:ext>
            </a:extLst>
          </a:blip>
          <a:stretch>
            <a:fillRect/>
          </a:stretch>
        </p:blipFill>
        <p:spPr>
          <a:xfrm>
            <a:off x="0" y="0"/>
            <a:ext cx="3176938" cy="6858000"/>
          </a:xfrm>
          <a:prstGeom prst="rect">
            <a:avLst/>
          </a:prstGeom>
        </p:spPr>
      </p:pic>
      <p:sp>
        <p:nvSpPr>
          <p:cNvPr id="9" name="Date Placeholder 6">
            <a:extLst>
              <a:ext uri="{FF2B5EF4-FFF2-40B4-BE49-F238E27FC236}">
                <a16:creationId xmlns:a16="http://schemas.microsoft.com/office/drawing/2014/main" id="{BF358517-D7B7-40D0-A9D0-B650C80898AC}"/>
              </a:ext>
            </a:extLst>
          </p:cNvPr>
          <p:cNvSpPr>
            <a:spLocks noGrp="1"/>
          </p:cNvSpPr>
          <p:nvPr>
            <p:ph type="dt" sz="half" idx="10"/>
          </p:nvPr>
        </p:nvSpPr>
        <p:spPr>
          <a:xfrm>
            <a:off x="4267200" y="6356350"/>
            <a:ext cx="1774371" cy="365125"/>
          </a:xfrm>
        </p:spPr>
        <p:txBody>
          <a:bodyPr/>
          <a:lstStyle>
            <a:lvl1pPr>
              <a:defRPr sz="900"/>
            </a:lvl1pPr>
          </a:lstStyle>
          <a:p>
            <a:r>
              <a:rPr lang="en-US"/>
              <a:t>20XX</a:t>
            </a:r>
          </a:p>
        </p:txBody>
      </p:sp>
      <p:sp>
        <p:nvSpPr>
          <p:cNvPr id="10" name="Footer Placeholder 7">
            <a:extLst>
              <a:ext uri="{FF2B5EF4-FFF2-40B4-BE49-F238E27FC236}">
                <a16:creationId xmlns:a16="http://schemas.microsoft.com/office/drawing/2014/main" id="{6026D44C-0B39-4DE1-A0FC-5615DDAAE3CE}"/>
              </a:ext>
            </a:extLst>
          </p:cNvPr>
          <p:cNvSpPr>
            <a:spLocks noGrp="1"/>
          </p:cNvSpPr>
          <p:nvPr>
            <p:ph type="ftr" sz="quarter" idx="11"/>
          </p:nvPr>
        </p:nvSpPr>
        <p:spPr>
          <a:xfrm>
            <a:off x="6479721" y="6356350"/>
            <a:ext cx="2661557" cy="365125"/>
          </a:xfrm>
        </p:spPr>
        <p:txBody>
          <a:bodyPr/>
          <a:lstStyle>
            <a:lvl1pPr>
              <a:defRPr sz="900"/>
            </a:lvl1pPr>
          </a:lstStyle>
          <a:p>
            <a:r>
              <a:rPr lang="en-US"/>
              <a:t>Pitch Deck</a:t>
            </a:r>
          </a:p>
        </p:txBody>
      </p:sp>
      <p:sp>
        <p:nvSpPr>
          <p:cNvPr id="11" name="Slide Number Placeholder 8">
            <a:extLst>
              <a:ext uri="{FF2B5EF4-FFF2-40B4-BE49-F238E27FC236}">
                <a16:creationId xmlns:a16="http://schemas.microsoft.com/office/drawing/2014/main" id="{0F8222B4-B618-42C4-8BDB-D2E4DF2F22C3}"/>
              </a:ext>
            </a:extLst>
          </p:cNvPr>
          <p:cNvSpPr>
            <a:spLocks noGrp="1"/>
          </p:cNvSpPr>
          <p:nvPr>
            <p:ph type="sldNum" sz="quarter" idx="12"/>
          </p:nvPr>
        </p:nvSpPr>
        <p:spPr>
          <a:xfrm>
            <a:off x="9579428" y="6356350"/>
            <a:ext cx="1774371" cy="365125"/>
          </a:xfrm>
        </p:spPr>
        <p:txBody>
          <a:bodyPr/>
          <a:lstStyle>
            <a:lvl1pPr>
              <a:defRPr sz="900"/>
            </a:lvl1pPr>
          </a:lstStyle>
          <a:p>
            <a:fld id="{B5CEABB6-07DC-46E8-9B57-56EC44A396E5}" type="slidenum">
              <a:rPr lang="en-US" smtClean="0"/>
              <a:t>‹#›</a:t>
            </a:fld>
            <a:endParaRPr lang="en-US"/>
          </a:p>
        </p:txBody>
      </p:sp>
    </p:spTree>
    <p:extLst>
      <p:ext uri="{BB962C8B-B14F-4D97-AF65-F5344CB8AC3E}">
        <p14:creationId xmlns:p14="http://schemas.microsoft.com/office/powerpoint/2010/main" val="429355126"/>
      </p:ext>
    </p:extLst>
  </p:cSld>
  <p:clrMapOvr>
    <a:masterClrMapping/>
  </p:clrMapOvr>
  <p:hf sldNum="0" hdr="0" ftr="0" dt="0"/>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slideLayout" Target="../slideLayouts/slideLayout18.xml"/><Relationship Id="rId3" Type="http://schemas.openxmlformats.org/officeDocument/2006/relationships/slideLayout" Target="../slideLayouts/slideLayout3.xml"/><Relationship Id="rId21" Type="http://schemas.openxmlformats.org/officeDocument/2006/relationships/slideLayout" Target="../slideLayouts/slideLayout21.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slideLayout" Target="../slideLayouts/slideLayout20.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slideLayout" Target="../slideLayouts/slideLayout19.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 Id="rId22" Type="http://schemas.openxmlformats.org/officeDocument/2006/relationships/theme" Target="../theme/theme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8F4C17E5-24ED-44BC-BA50-02EF903552E1}"/>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4833D101-3AF0-4F06-90ED-B83615C36CE9}"/>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C2AE9FDE-AF95-49F8-A927-35A23C9E6532}"/>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900">
                <a:solidFill>
                  <a:schemeClr val="tx1">
                    <a:tint val="75000"/>
                  </a:schemeClr>
                </a:solidFill>
              </a:defRPr>
            </a:lvl1pPr>
          </a:lstStyle>
          <a:p>
            <a:r>
              <a:rPr lang="en-US"/>
              <a:t>20XX</a:t>
            </a:r>
          </a:p>
        </p:txBody>
      </p:sp>
      <p:sp>
        <p:nvSpPr>
          <p:cNvPr id="5" name="Footer Placeholder 4">
            <a:extLst>
              <a:ext uri="{FF2B5EF4-FFF2-40B4-BE49-F238E27FC236}">
                <a16:creationId xmlns:a16="http://schemas.microsoft.com/office/drawing/2014/main" id="{CC2E900D-8FF9-4E80-860D-89C2D3B4E4E1}"/>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900">
                <a:solidFill>
                  <a:schemeClr val="tx1">
                    <a:tint val="75000"/>
                  </a:schemeClr>
                </a:solidFill>
              </a:defRPr>
            </a:lvl1pPr>
          </a:lstStyle>
          <a:p>
            <a:r>
              <a:rPr lang="en-US"/>
              <a:t>Pitch Deck</a:t>
            </a:r>
          </a:p>
        </p:txBody>
      </p:sp>
      <p:sp>
        <p:nvSpPr>
          <p:cNvPr id="6" name="Slide Number Placeholder 5">
            <a:extLst>
              <a:ext uri="{FF2B5EF4-FFF2-40B4-BE49-F238E27FC236}">
                <a16:creationId xmlns:a16="http://schemas.microsoft.com/office/drawing/2014/main" id="{F1A66A0C-1415-46A3-A1FF-BE18C70873E3}"/>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B5CEABB6-07DC-46E8-9B57-56EC44A396E5}" type="slidenum">
              <a:rPr lang="en-US" smtClean="0"/>
              <a:pPr/>
              <a:t>‹#›</a:t>
            </a:fld>
            <a:endParaRPr lang="en-US"/>
          </a:p>
        </p:txBody>
      </p:sp>
    </p:spTree>
    <p:extLst>
      <p:ext uri="{BB962C8B-B14F-4D97-AF65-F5344CB8AC3E}">
        <p14:creationId xmlns:p14="http://schemas.microsoft.com/office/powerpoint/2010/main" val="1928452137"/>
      </p:ext>
    </p:extLst>
  </p:cSld>
  <p:clrMap bg1="lt1" tx1="dk1" bg2="lt2" tx2="dk2" accent1="accent1" accent2="accent2" accent3="accent3" accent4="accent4" accent5="accent5" accent6="accent6" hlink="hlink" folHlink="folHlink"/>
  <p:sldLayoutIdLst>
    <p:sldLayoutId id="2147483667" r:id="rId1"/>
    <p:sldLayoutId id="2147483668" r:id="rId2"/>
    <p:sldLayoutId id="2147483670" r:id="rId3"/>
    <p:sldLayoutId id="2147483688" r:id="rId4"/>
    <p:sldLayoutId id="2147483694" r:id="rId5"/>
    <p:sldLayoutId id="2147483697" r:id="rId6"/>
    <p:sldLayoutId id="2147483673" r:id="rId7"/>
    <p:sldLayoutId id="2147483676" r:id="rId8"/>
    <p:sldLayoutId id="2147483672" r:id="rId9"/>
    <p:sldLayoutId id="2147483699" r:id="rId10"/>
    <p:sldLayoutId id="2147483671" r:id="rId11"/>
    <p:sldLayoutId id="2147483685" r:id="rId12"/>
    <p:sldLayoutId id="2147483700" r:id="rId13"/>
    <p:sldLayoutId id="2147483701" r:id="rId14"/>
    <p:sldLayoutId id="2147483692" r:id="rId15"/>
    <p:sldLayoutId id="2147483681" r:id="rId16"/>
    <p:sldLayoutId id="2147483674" r:id="rId17"/>
    <p:sldLayoutId id="2147483675" r:id="rId18"/>
    <p:sldLayoutId id="2147483696" r:id="rId19"/>
    <p:sldLayoutId id="2147483677" r:id="rId20"/>
    <p:sldLayoutId id="2147483678" r:id="rId21"/>
  </p:sldLayoutIdLst>
  <p:hf sldNum="0" hdr="0" ftr="0"/>
  <p:txStyles>
    <p:titleStyle>
      <a:lvl1pPr algn="l" defTabSz="914400" rtl="0" eaLnBrk="1" latinLnBrk="0" hangingPunct="1">
        <a:lnSpc>
          <a:spcPct val="90000"/>
        </a:lnSpc>
        <a:spcBef>
          <a:spcPct val="0"/>
        </a:spcBef>
        <a:buNone/>
        <a:defRPr sz="4400" kern="1200" cap="all" baseline="0">
          <a:solidFill>
            <a:schemeClr val="tx1">
              <a:lumMod val="75000"/>
              <a:lumOff val="25000"/>
            </a:schemeClr>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lumMod val="75000"/>
              <a:lumOff val="25000"/>
            </a:schemeClr>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lumMod val="75000"/>
              <a:lumOff val="25000"/>
            </a:schemeClr>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lumMod val="75000"/>
              <a:lumOff val="25000"/>
            </a:schemeClr>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lumMod val="75000"/>
              <a:lumOff val="25000"/>
            </a:schemeClr>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lumMod val="75000"/>
              <a:lumOff val="25000"/>
            </a:schemeClr>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slideLayout" Target="../slideLayouts/slideLayout21.xml"/><Relationship Id="rId2" Type="http://schemas.openxmlformats.org/officeDocument/2006/relationships/video" Target="../media/media1.mp4"/><Relationship Id="rId1" Type="http://schemas.microsoft.com/office/2007/relationships/media" Target="../media/media1.mp4"/><Relationship Id="rId4" Type="http://schemas.openxmlformats.org/officeDocument/2006/relationships/image" Target="../media/image14.png"/></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slideLayout" Target="../slideLayouts/slideLayout21.xml"/><Relationship Id="rId2" Type="http://schemas.openxmlformats.org/officeDocument/2006/relationships/video" Target="../media/media2.mp4"/><Relationship Id="rId1" Type="http://schemas.microsoft.com/office/2007/relationships/media" Target="../media/media2.mp4"/><Relationship Id="rId4" Type="http://schemas.openxmlformats.org/officeDocument/2006/relationships/image" Target="../media/image15.png"/></Relationships>
</file>

<file path=ppt/slides/_rels/slide6.xml.rels><?xml version="1.0" encoding="UTF-8" standalone="yes"?>
<Relationships xmlns="http://schemas.openxmlformats.org/package/2006/relationships"><Relationship Id="rId3" Type="http://schemas.openxmlformats.org/officeDocument/2006/relationships/hyperlink" Target="https://www.nice.org.uk/guidance/cg78" TargetMode="External"/><Relationship Id="rId2" Type="http://schemas.openxmlformats.org/officeDocument/2006/relationships/hyperlink" Target="https://www.nhs.uk/mental-health/conditions/borderline-personality-disorder/" TargetMode="External"/><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16815C6-3AD0-46E6-A74A-1967BD91AF50}"/>
              </a:ext>
            </a:extLst>
          </p:cNvPr>
          <p:cNvSpPr>
            <a:spLocks noGrp="1"/>
          </p:cNvSpPr>
          <p:nvPr>
            <p:ph type="ctrTitle"/>
          </p:nvPr>
        </p:nvSpPr>
        <p:spPr>
          <a:xfrm>
            <a:off x="6416040" y="4434840"/>
            <a:ext cx="4941771" cy="1122202"/>
          </a:xfrm>
        </p:spPr>
        <p:txBody>
          <a:bodyPr/>
          <a:lstStyle/>
          <a:p>
            <a:r>
              <a:rPr lang="en-US">
                <a:ea typeface="+mj-lt"/>
                <a:cs typeface="+mj-lt"/>
              </a:rPr>
              <a:t>Personality Disorders: conclusion </a:t>
            </a:r>
            <a:endParaRPr lang="en-US"/>
          </a:p>
        </p:txBody>
      </p:sp>
      <p:sp>
        <p:nvSpPr>
          <p:cNvPr id="3" name="Subtitle 2">
            <a:extLst>
              <a:ext uri="{FF2B5EF4-FFF2-40B4-BE49-F238E27FC236}">
                <a16:creationId xmlns:a16="http://schemas.microsoft.com/office/drawing/2014/main" id="{1901B20D-4C28-4DA3-ABBD-718C22A5E58B}"/>
              </a:ext>
            </a:extLst>
          </p:cNvPr>
          <p:cNvSpPr>
            <a:spLocks noGrp="1"/>
          </p:cNvSpPr>
          <p:nvPr>
            <p:ph type="subTitle" idx="1"/>
          </p:nvPr>
        </p:nvSpPr>
        <p:spPr>
          <a:xfrm>
            <a:off x="6416041" y="5586890"/>
            <a:ext cx="4941770" cy="396660"/>
          </a:xfrm>
        </p:spPr>
        <p:txBody>
          <a:bodyPr vert="horz" lIns="91440" tIns="45720" rIns="91440" bIns="45720" rtlCol="0" anchor="t">
            <a:normAutofit/>
          </a:bodyPr>
          <a:lstStyle/>
          <a:p>
            <a:r>
              <a:rPr lang="en-US"/>
              <a:t>Jessica Wedmore </a:t>
            </a:r>
          </a:p>
        </p:txBody>
      </p:sp>
    </p:spTree>
    <p:extLst>
      <p:ext uri="{BB962C8B-B14F-4D97-AF65-F5344CB8AC3E}">
        <p14:creationId xmlns:p14="http://schemas.microsoft.com/office/powerpoint/2010/main" val="1642425379"/>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719F29B-F233-48AF-8261-F33A4E079E3E}"/>
              </a:ext>
              <a:ext uri="{C183D7F6-B498-43B3-948B-1728B52AA6E4}">
                <adec:decorative xmlns:adec="http://schemas.microsoft.com/office/drawing/2017/decorative" val="0"/>
              </a:ext>
            </a:extLst>
          </p:cNvPr>
          <p:cNvSpPr>
            <a:spLocks noGrp="1"/>
          </p:cNvSpPr>
          <p:nvPr>
            <p:ph type="ctrTitle"/>
          </p:nvPr>
        </p:nvSpPr>
        <p:spPr>
          <a:xfrm>
            <a:off x="3708399" y="1209336"/>
            <a:ext cx="2938599" cy="1524735"/>
          </a:xfrm>
        </p:spPr>
        <p:txBody>
          <a:bodyPr anchor="b">
            <a:normAutofit/>
          </a:bodyPr>
          <a:lstStyle/>
          <a:p>
            <a:r>
              <a:rPr lang="en-US"/>
              <a:t>Overview:</a:t>
            </a:r>
          </a:p>
        </p:txBody>
      </p:sp>
      <p:sp>
        <p:nvSpPr>
          <p:cNvPr id="3" name="Subtitle 2">
            <a:extLst>
              <a:ext uri="{FF2B5EF4-FFF2-40B4-BE49-F238E27FC236}">
                <a16:creationId xmlns:a16="http://schemas.microsoft.com/office/drawing/2014/main" id="{35E3EA69-4E0E-41BD-8095-A124225A2647}"/>
              </a:ext>
              <a:ext uri="{C183D7F6-B498-43B3-948B-1728B52AA6E4}">
                <adec:decorative xmlns:adec="http://schemas.microsoft.com/office/drawing/2017/decorative" val="0"/>
              </a:ext>
            </a:extLst>
          </p:cNvPr>
          <p:cNvSpPr>
            <a:spLocks noGrp="1"/>
          </p:cNvSpPr>
          <p:nvPr>
            <p:ph type="subTitle" idx="1"/>
          </p:nvPr>
        </p:nvSpPr>
        <p:spPr>
          <a:xfrm>
            <a:off x="3708400" y="3027646"/>
            <a:ext cx="5536655" cy="2004161"/>
          </a:xfrm>
        </p:spPr>
        <p:txBody>
          <a:bodyPr vert="horz" lIns="91440" tIns="45720" rIns="91440" bIns="45720" rtlCol="0" anchor="t">
            <a:noAutofit/>
          </a:bodyPr>
          <a:lstStyle/>
          <a:p>
            <a:pPr marL="285750" indent="-285750">
              <a:lnSpc>
                <a:spcPct val="140000"/>
              </a:lnSpc>
              <a:buFont typeface="Arial"/>
              <a:buChar char="•"/>
            </a:pPr>
            <a:r>
              <a:rPr lang="en-US" sz="1800">
                <a:latin typeface="Aptos"/>
              </a:rPr>
              <a:t>Complex mental health conditions </a:t>
            </a:r>
          </a:p>
          <a:p>
            <a:pPr marL="285750" indent="-285750">
              <a:lnSpc>
                <a:spcPct val="140000"/>
              </a:lnSpc>
              <a:buFont typeface="Arial"/>
              <a:buChar char="•"/>
            </a:pPr>
            <a:r>
              <a:rPr lang="en-US" sz="1800">
                <a:latin typeface="Aptos"/>
              </a:rPr>
              <a:t>Biological, psychological &amp; environmental influences </a:t>
            </a:r>
          </a:p>
          <a:p>
            <a:pPr marL="285750" indent="-285750">
              <a:lnSpc>
                <a:spcPct val="140000"/>
              </a:lnSpc>
              <a:buFont typeface="Arial"/>
              <a:buChar char="•"/>
            </a:pPr>
            <a:r>
              <a:rPr lang="en-US" sz="1800">
                <a:latin typeface="Aptos"/>
              </a:rPr>
              <a:t>Affect emotions, </a:t>
            </a:r>
            <a:r>
              <a:rPr lang="en-US" sz="1800" err="1">
                <a:latin typeface="Aptos"/>
              </a:rPr>
              <a:t>behaviour</a:t>
            </a:r>
            <a:r>
              <a:rPr lang="en-US" sz="1800">
                <a:latin typeface="Aptos"/>
              </a:rPr>
              <a:t> &amp; relationships </a:t>
            </a:r>
          </a:p>
          <a:p>
            <a:pPr marL="285750" indent="-285750">
              <a:lnSpc>
                <a:spcPct val="140000"/>
              </a:lnSpc>
              <a:buFont typeface="Arial"/>
              <a:buChar char="•"/>
            </a:pPr>
            <a:r>
              <a:rPr lang="en-US" sz="1800">
                <a:latin typeface="Aptos"/>
              </a:rPr>
              <a:t>Impact daily functioning</a:t>
            </a:r>
          </a:p>
          <a:p>
            <a:pPr>
              <a:lnSpc>
                <a:spcPct val="140000"/>
              </a:lnSpc>
            </a:pPr>
            <a:endParaRPr lang="en-US"/>
          </a:p>
        </p:txBody>
      </p:sp>
      <p:pic>
        <p:nvPicPr>
          <p:cNvPr id="4" name="Cogs turning inside head outline" descr="Cogs turning inside head outline">
            <a:hlinkClick r:id="" action="ppaction://media"/>
            <a:extLst>
              <a:ext uri="{FF2B5EF4-FFF2-40B4-BE49-F238E27FC236}">
                <a16:creationId xmlns:a16="http://schemas.microsoft.com/office/drawing/2014/main" id="{6207569C-7C7C-F9F5-C616-DBD22379DC48}"/>
              </a:ext>
            </a:extLst>
          </p:cNvPr>
          <p:cNvPicPr>
            <a:picLocks noChangeAspect="1"/>
          </p:cNvPicPr>
          <p:nvPr>
            <a:videoFile r:link="rId2"/>
            <p:extLst>
              <p:ext uri="{DAA4B4D4-6D71-4841-9C94-3DE7FCFB9230}">
                <p14:media xmlns:p14="http://schemas.microsoft.com/office/powerpoint/2010/main" r:embed="rId1"/>
              </p:ext>
            </p:extLst>
          </p:nvPr>
        </p:nvPicPr>
        <p:blipFill>
          <a:blip r:embed="rId4"/>
          <a:stretch>
            <a:fillRect/>
          </a:stretch>
        </p:blipFill>
        <p:spPr>
          <a:xfrm>
            <a:off x="7336971" y="286657"/>
            <a:ext cx="4513963" cy="2563226"/>
          </a:xfrm>
          <a:prstGeom prst="flowChartAlternateProcess">
            <a:avLst/>
          </a:prstGeom>
        </p:spPr>
        <p:style>
          <a:lnRef idx="1">
            <a:schemeClr val="accent1"/>
          </a:lnRef>
          <a:fillRef idx="3">
            <a:schemeClr val="accent1"/>
          </a:fillRef>
          <a:effectRef idx="2">
            <a:schemeClr val="accent1"/>
          </a:effectRef>
          <a:fontRef idx="minor">
            <a:schemeClr val="lt1"/>
          </a:fontRef>
        </p:style>
      </p:pic>
    </p:spTree>
    <p:extLst>
      <p:ext uri="{BB962C8B-B14F-4D97-AF65-F5344CB8AC3E}">
        <p14:creationId xmlns:p14="http://schemas.microsoft.com/office/powerpoint/2010/main" val="2243494996"/>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withEffect">
                                  <p:stCondLst>
                                    <p:cond delay="0"/>
                                  </p:stCondLst>
                                  <p:childTnLst>
                                    <p:cmd type="call" cmd="playFrom(0.0)">
                                      <p:cBhvr>
                                        <p:cTn id="6" dur="12034" fill="hold"/>
                                        <p:tgtEl>
                                          <p:spTgt spid="4"/>
                                        </p:tgtEl>
                                      </p:cBhvr>
                                    </p:cmd>
                                  </p:childTnLst>
                                </p:cTn>
                              </p:par>
                              <p:par>
                                <p:cTn id="7" presetID="10" presetClass="entr" presetSubtype="0" fill="hold" nodeType="withEffect">
                                  <p:stCondLst>
                                    <p:cond delay="0"/>
                                  </p:stCondLst>
                                  <p:childTnLst>
                                    <p:set>
                                      <p:cBhvr>
                                        <p:cTn id="8" dur="1" fill="hold">
                                          <p:stCondLst>
                                            <p:cond delay="0"/>
                                          </p:stCondLst>
                                        </p:cTn>
                                        <p:tgtEl>
                                          <p:spTgt spid="4"/>
                                        </p:tgtEl>
                                        <p:attrNameLst>
                                          <p:attrName>style.visibility</p:attrName>
                                        </p:attrNameLst>
                                      </p:cBhvr>
                                      <p:to>
                                        <p:strVal val="visible"/>
                                      </p:to>
                                    </p:set>
                                    <p:animEffect transition="in" filter="fade">
                                      <p:cBhvr>
                                        <p:cTn id="9" dur="5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video>
              <p:cMediaNode mute="1">
                <p:cTn id="10" repeatCount="indefinite" fill="hold" display="0">
                  <p:stCondLst>
                    <p:cond delay="indefinite"/>
                  </p:stCondLst>
                </p:cTn>
                <p:tgtEl>
                  <p:spTgt spid="4"/>
                </p:tgtEl>
              </p:cMediaNode>
            </p:video>
            <p:seq concurrent="1" nextAc="seek">
              <p:cTn id="11" restart="whenNotActive" fill="hold" evtFilter="cancelBubble" nodeType="interactiveSeq">
                <p:stCondLst>
                  <p:cond evt="onClick" delay="0">
                    <p:tgtEl>
                      <p:spTgt spid="4"/>
                    </p:tgtEl>
                  </p:cond>
                </p:stCondLst>
                <p:endSync evt="end" delay="0">
                  <p:rtn val="all"/>
                </p:endSync>
                <p:childTnLst>
                  <p:par>
                    <p:cTn id="12" fill="hold">
                      <p:stCondLst>
                        <p:cond delay="0"/>
                      </p:stCondLst>
                      <p:childTnLst>
                        <p:par>
                          <p:cTn id="13" fill="hold">
                            <p:stCondLst>
                              <p:cond delay="0"/>
                            </p:stCondLst>
                            <p:childTnLst>
                              <p:par>
                                <p:cTn id="14" presetID="2" presetClass="mediacall" presetSubtype="0" fill="hold" nodeType="withEffect">
                                  <p:stCondLst>
                                    <p:cond delay="0"/>
                                  </p:stCondLst>
                                  <p:childTnLst>
                                    <p:cmd type="call" cmd="togglePause">
                                      <p:cBhvr>
                                        <p:cTn id="15"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 name="Text Placeholder 9">
            <a:extLst>
              <a:ext uri="{FF2B5EF4-FFF2-40B4-BE49-F238E27FC236}">
                <a16:creationId xmlns:a16="http://schemas.microsoft.com/office/drawing/2014/main" id="{7F39C97C-2DDC-4706-B96C-B02FAE53A426}"/>
              </a:ext>
            </a:extLst>
          </p:cNvPr>
          <p:cNvSpPr>
            <a:spLocks noGrp="1"/>
          </p:cNvSpPr>
          <p:nvPr>
            <p:ph type="body" sz="quarter" idx="28"/>
          </p:nvPr>
        </p:nvSpPr>
        <p:spPr>
          <a:xfrm>
            <a:off x="3379680" y="2619449"/>
            <a:ext cx="5431971" cy="2974578"/>
          </a:xfrm>
          <a:ln>
            <a:noFill/>
          </a:ln>
        </p:spPr>
        <p:style>
          <a:lnRef idx="2">
            <a:schemeClr val="accent1"/>
          </a:lnRef>
          <a:fillRef idx="1">
            <a:schemeClr val="lt1"/>
          </a:fillRef>
          <a:effectRef idx="0">
            <a:schemeClr val="accent1"/>
          </a:effectRef>
          <a:fontRef idx="minor">
            <a:schemeClr val="dk1"/>
          </a:fontRef>
        </p:style>
        <p:txBody>
          <a:bodyPr vert="horz" lIns="91440" tIns="45720" rIns="91440" bIns="45720" rtlCol="0" anchor="t">
            <a:normAutofit/>
          </a:bodyPr>
          <a:lstStyle/>
          <a:p>
            <a:pPr>
              <a:buFont typeface="Arial"/>
              <a:buChar char="•"/>
            </a:pPr>
            <a:r>
              <a:rPr lang="en-US" sz="1800">
                <a:solidFill>
                  <a:srgbClr val="000000"/>
                </a:solidFill>
                <a:latin typeface="Calibri"/>
                <a:ea typeface="Calibri"/>
                <a:cs typeface="Calibri"/>
              </a:rPr>
              <a:t>Emotional instability and rapid mood changes </a:t>
            </a:r>
          </a:p>
          <a:p>
            <a:pPr>
              <a:buFont typeface="Arial"/>
              <a:buChar char="•"/>
            </a:pPr>
            <a:r>
              <a:rPr lang="en-US" sz="1800">
                <a:solidFill>
                  <a:srgbClr val="000000"/>
                </a:solidFill>
                <a:latin typeface="Calibri"/>
                <a:ea typeface="Calibri"/>
                <a:cs typeface="Calibri"/>
              </a:rPr>
              <a:t>Disturbed self-identity and self-image </a:t>
            </a:r>
            <a:endParaRPr lang="en-US" sz="1800">
              <a:latin typeface="Calibri"/>
              <a:ea typeface="Calibri"/>
              <a:cs typeface="Calibri"/>
            </a:endParaRPr>
          </a:p>
          <a:p>
            <a:pPr>
              <a:buFont typeface="Arial"/>
              <a:buChar char="•"/>
            </a:pPr>
            <a:r>
              <a:rPr lang="en-US" sz="1800">
                <a:solidFill>
                  <a:srgbClr val="000000"/>
                </a:solidFill>
                <a:latin typeface="Calibri"/>
                <a:ea typeface="Calibri"/>
                <a:cs typeface="Calibri"/>
              </a:rPr>
              <a:t>Intense fear of abandonment </a:t>
            </a:r>
            <a:endParaRPr lang="en-US" sz="1800">
              <a:latin typeface="Calibri"/>
              <a:ea typeface="Calibri"/>
              <a:cs typeface="Calibri"/>
            </a:endParaRPr>
          </a:p>
          <a:p>
            <a:pPr>
              <a:buFont typeface="Arial"/>
              <a:buChar char="•"/>
            </a:pPr>
            <a:r>
              <a:rPr lang="en-US" sz="1800">
                <a:solidFill>
                  <a:srgbClr val="000000"/>
                </a:solidFill>
                <a:latin typeface="Calibri"/>
                <a:ea typeface="Calibri"/>
                <a:cs typeface="Calibri"/>
              </a:rPr>
              <a:t>Unstable or intense relationships </a:t>
            </a:r>
            <a:endParaRPr lang="en-US" sz="1800">
              <a:latin typeface="Calibri"/>
              <a:ea typeface="Calibri"/>
              <a:cs typeface="Calibri"/>
            </a:endParaRPr>
          </a:p>
          <a:p>
            <a:pPr>
              <a:buFont typeface="Arial"/>
              <a:buChar char="•"/>
            </a:pPr>
            <a:r>
              <a:rPr lang="en-US" sz="1800">
                <a:solidFill>
                  <a:srgbClr val="000000"/>
                </a:solidFill>
                <a:latin typeface="Calibri"/>
                <a:ea typeface="Calibri"/>
                <a:cs typeface="Calibri"/>
              </a:rPr>
              <a:t>Impulsive or risky </a:t>
            </a:r>
            <a:r>
              <a:rPr lang="en-US" sz="1800" err="1">
                <a:solidFill>
                  <a:srgbClr val="000000"/>
                </a:solidFill>
                <a:latin typeface="Calibri"/>
                <a:ea typeface="Calibri"/>
                <a:cs typeface="Calibri"/>
              </a:rPr>
              <a:t>behaviours</a:t>
            </a:r>
            <a:r>
              <a:rPr lang="en-US" sz="1800">
                <a:solidFill>
                  <a:srgbClr val="000000"/>
                </a:solidFill>
                <a:latin typeface="Calibri"/>
                <a:ea typeface="Calibri"/>
                <a:cs typeface="Calibri"/>
              </a:rPr>
              <a:t> </a:t>
            </a:r>
            <a:endParaRPr lang="en-US" sz="1800">
              <a:latin typeface="Calibri"/>
              <a:ea typeface="Calibri"/>
              <a:cs typeface="Calibri"/>
            </a:endParaRPr>
          </a:p>
          <a:p>
            <a:pPr>
              <a:buFont typeface="Arial"/>
              <a:buChar char="•"/>
            </a:pPr>
            <a:r>
              <a:rPr lang="en-US" sz="1800">
                <a:solidFill>
                  <a:srgbClr val="000000"/>
                </a:solidFill>
                <a:latin typeface="Calibri"/>
                <a:ea typeface="Calibri"/>
                <a:cs typeface="Calibri"/>
              </a:rPr>
              <a:t>Significant impact on everyday functioning</a:t>
            </a:r>
            <a:endParaRPr lang="en-US" sz="1800">
              <a:latin typeface="Calibri"/>
              <a:ea typeface="Calibri"/>
              <a:cs typeface="Calibri"/>
            </a:endParaRPr>
          </a:p>
          <a:p>
            <a:pPr marL="285750" indent="-285750">
              <a:lnSpc>
                <a:spcPct val="90000"/>
              </a:lnSpc>
              <a:buFont typeface="Arial,Sans-Serif"/>
              <a:buChar char="•"/>
            </a:pPr>
            <a:endParaRPr lang="en-US" sz="2800">
              <a:solidFill>
                <a:srgbClr val="000000"/>
              </a:solidFill>
            </a:endParaRPr>
          </a:p>
          <a:p>
            <a:endParaRPr lang="en-US"/>
          </a:p>
        </p:txBody>
      </p:sp>
      <p:sp>
        <p:nvSpPr>
          <p:cNvPr id="20" name="Date Placeholder 19">
            <a:extLst>
              <a:ext uri="{FF2B5EF4-FFF2-40B4-BE49-F238E27FC236}">
                <a16:creationId xmlns:a16="http://schemas.microsoft.com/office/drawing/2014/main" id="{A74D661B-510C-4CF2-BF77-3EAFB649883D}"/>
              </a:ext>
            </a:extLst>
          </p:cNvPr>
          <p:cNvSpPr>
            <a:spLocks noGrp="1"/>
          </p:cNvSpPr>
          <p:nvPr>
            <p:ph type="dt" sz="half" idx="20"/>
          </p:nvPr>
        </p:nvSpPr>
        <p:spPr>
          <a:xfrm>
            <a:off x="5919680" y="6356350"/>
            <a:ext cx="947516" cy="365125"/>
          </a:xfrm>
        </p:spPr>
        <p:txBody>
          <a:bodyPr/>
          <a:lstStyle/>
          <a:p>
            <a:r>
              <a:rPr lang="en-US"/>
              <a:t>20XX</a:t>
            </a:r>
          </a:p>
        </p:txBody>
      </p:sp>
      <p:sp>
        <p:nvSpPr>
          <p:cNvPr id="27" name="Title 26">
            <a:extLst>
              <a:ext uri="{FF2B5EF4-FFF2-40B4-BE49-F238E27FC236}">
                <a16:creationId xmlns:a16="http://schemas.microsoft.com/office/drawing/2014/main" id="{42362CA7-1FD5-1B28-78ED-BEF5FC717764}"/>
              </a:ext>
            </a:extLst>
          </p:cNvPr>
          <p:cNvSpPr>
            <a:spLocks noGrp="1"/>
          </p:cNvSpPr>
          <p:nvPr>
            <p:ph type="title"/>
          </p:nvPr>
        </p:nvSpPr>
        <p:spPr>
          <a:xfrm>
            <a:off x="3489960" y="1057605"/>
            <a:ext cx="3139440" cy="1325563"/>
          </a:xfrm>
        </p:spPr>
        <p:txBody>
          <a:bodyPr/>
          <a:lstStyle/>
          <a:p>
            <a:r>
              <a:rPr lang="en-GB"/>
              <a:t>Key features of BPD:</a:t>
            </a:r>
          </a:p>
        </p:txBody>
      </p:sp>
    </p:spTree>
    <p:extLst>
      <p:ext uri="{BB962C8B-B14F-4D97-AF65-F5344CB8AC3E}">
        <p14:creationId xmlns:p14="http://schemas.microsoft.com/office/powerpoint/2010/main" val="1844941827"/>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715472B-6187-876B-4F29-1CE70D3E7B09}"/>
              </a:ext>
            </a:extLst>
          </p:cNvPr>
          <p:cNvSpPr>
            <a:spLocks noGrp="1"/>
          </p:cNvSpPr>
          <p:nvPr>
            <p:ph type="title"/>
          </p:nvPr>
        </p:nvSpPr>
        <p:spPr>
          <a:xfrm>
            <a:off x="1464128" y="1288959"/>
            <a:ext cx="3171825" cy="1325563"/>
          </a:xfrm>
        </p:spPr>
        <p:txBody>
          <a:bodyPr anchor="b">
            <a:normAutofit/>
          </a:bodyPr>
          <a:lstStyle/>
          <a:p>
            <a:r>
              <a:rPr lang="en-GB"/>
              <a:t>Progress in Understanding</a:t>
            </a:r>
            <a:endParaRPr lang="en-US"/>
          </a:p>
        </p:txBody>
      </p:sp>
      <p:sp>
        <p:nvSpPr>
          <p:cNvPr id="4" name="Text Placeholder 3">
            <a:extLst>
              <a:ext uri="{FF2B5EF4-FFF2-40B4-BE49-F238E27FC236}">
                <a16:creationId xmlns:a16="http://schemas.microsoft.com/office/drawing/2014/main" id="{ECDB5B54-E990-6886-F35C-7D6BF75F33F4}"/>
              </a:ext>
            </a:extLst>
          </p:cNvPr>
          <p:cNvSpPr>
            <a:spLocks noGrp="1"/>
          </p:cNvSpPr>
          <p:nvPr>
            <p:ph idx="1"/>
          </p:nvPr>
        </p:nvSpPr>
        <p:spPr>
          <a:xfrm>
            <a:off x="1333499" y="2924175"/>
            <a:ext cx="4957082" cy="2410505"/>
          </a:xfrm>
        </p:spPr>
        <p:txBody>
          <a:bodyPr vert="horz" lIns="91440" tIns="45720" rIns="91440" bIns="45720" rtlCol="0" anchor="t">
            <a:noAutofit/>
          </a:bodyPr>
          <a:lstStyle/>
          <a:p>
            <a:pPr>
              <a:buFont typeface="Arial"/>
              <a:buChar char="•"/>
            </a:pPr>
            <a:r>
              <a:rPr lang="en-GB" sz="1800">
                <a:ea typeface="+mn-lt"/>
                <a:cs typeface="+mn-lt"/>
              </a:rPr>
              <a:t>Earlier viewed as difficult to diagnose and treat </a:t>
            </a:r>
            <a:endParaRPr lang="en-GB" sz="1800"/>
          </a:p>
          <a:p>
            <a:pPr>
              <a:buFont typeface="Arial"/>
              <a:buChar char="•"/>
            </a:pPr>
            <a:r>
              <a:rPr lang="en-GB" sz="1800">
                <a:ea typeface="+mn-lt"/>
                <a:cs typeface="+mn-lt"/>
              </a:rPr>
              <a:t>Improved diagnostic criteria (DSM-5) </a:t>
            </a:r>
            <a:endParaRPr lang="en-GB" sz="1800"/>
          </a:p>
          <a:p>
            <a:pPr>
              <a:buFont typeface="Arial"/>
              <a:buChar char="•"/>
            </a:pPr>
            <a:r>
              <a:rPr lang="en-GB" sz="1800">
                <a:ea typeface="+mn-lt"/>
                <a:cs typeface="+mn-lt"/>
              </a:rPr>
              <a:t>Greater understanding through research </a:t>
            </a:r>
            <a:endParaRPr lang="en-GB" sz="1800"/>
          </a:p>
          <a:p>
            <a:pPr>
              <a:buFont typeface="Arial"/>
              <a:buChar char="•"/>
            </a:pPr>
            <a:r>
              <a:rPr lang="en-GB" sz="1800">
                <a:ea typeface="+mn-lt"/>
                <a:cs typeface="+mn-lt"/>
              </a:rPr>
              <a:t>Evidence-based therapies, including DBT </a:t>
            </a:r>
            <a:endParaRPr lang="en-GB" sz="1800"/>
          </a:p>
          <a:p>
            <a:pPr>
              <a:buFont typeface="Arial"/>
              <a:buChar char="•"/>
            </a:pPr>
            <a:r>
              <a:rPr lang="en-GB" sz="1800">
                <a:ea typeface="+mn-lt"/>
                <a:cs typeface="+mn-lt"/>
              </a:rPr>
              <a:t>Increased awareness has helped reduce stigma</a:t>
            </a:r>
            <a:endParaRPr lang="en-GB" sz="1800"/>
          </a:p>
          <a:p>
            <a:pPr marL="285750" indent="-285750">
              <a:buFont typeface="Arial"/>
              <a:buChar char="•"/>
            </a:pPr>
            <a:endParaRPr lang="en-GB"/>
          </a:p>
          <a:p>
            <a:endParaRPr lang="en-GB"/>
          </a:p>
        </p:txBody>
      </p:sp>
      <p:sp>
        <p:nvSpPr>
          <p:cNvPr id="11" name="Date Placeholder 10">
            <a:extLst>
              <a:ext uri="{FF2B5EF4-FFF2-40B4-BE49-F238E27FC236}">
                <a16:creationId xmlns:a16="http://schemas.microsoft.com/office/drawing/2014/main" id="{6EDF1F2A-B7DB-969C-D257-11A6F263A571}"/>
              </a:ext>
            </a:extLst>
          </p:cNvPr>
          <p:cNvSpPr>
            <a:spLocks noGrp="1"/>
          </p:cNvSpPr>
          <p:nvPr>
            <p:ph type="dt" sz="half" idx="10"/>
          </p:nvPr>
        </p:nvSpPr>
        <p:spPr>
          <a:xfrm>
            <a:off x="1333500" y="6356350"/>
            <a:ext cx="985157" cy="365125"/>
          </a:xfrm>
        </p:spPr>
        <p:txBody>
          <a:bodyPr anchor="ctr">
            <a:normAutofit/>
          </a:bodyPr>
          <a:lstStyle/>
          <a:p>
            <a:pPr>
              <a:spcAft>
                <a:spcPts val="600"/>
              </a:spcAft>
            </a:pPr>
            <a:r>
              <a:rPr lang="en-US"/>
              <a:t>20XX</a:t>
            </a:r>
          </a:p>
        </p:txBody>
      </p:sp>
    </p:spTree>
    <p:extLst>
      <p:ext uri="{BB962C8B-B14F-4D97-AF65-F5344CB8AC3E}">
        <p14:creationId xmlns:p14="http://schemas.microsoft.com/office/powerpoint/2010/main" val="3927372235"/>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CAEE93-8585-46D4-A7EC-F184E317CB2E}"/>
              </a:ext>
            </a:extLst>
          </p:cNvPr>
          <p:cNvSpPr>
            <a:spLocks noGrp="1"/>
          </p:cNvSpPr>
          <p:nvPr>
            <p:ph type="ctrTitle"/>
          </p:nvPr>
        </p:nvSpPr>
        <p:spPr>
          <a:xfrm>
            <a:off x="3802743" y="744880"/>
            <a:ext cx="4179570" cy="1524735"/>
          </a:xfrm>
        </p:spPr>
        <p:txBody>
          <a:bodyPr/>
          <a:lstStyle/>
          <a:p>
            <a:r>
              <a:rPr lang="en-US"/>
              <a:t>Conclusion</a:t>
            </a:r>
          </a:p>
          <a:p>
            <a:endParaRPr lang="en-US"/>
          </a:p>
        </p:txBody>
      </p:sp>
      <p:sp>
        <p:nvSpPr>
          <p:cNvPr id="3" name="Content Placeholder 2">
            <a:extLst>
              <a:ext uri="{FF2B5EF4-FFF2-40B4-BE49-F238E27FC236}">
                <a16:creationId xmlns:a16="http://schemas.microsoft.com/office/drawing/2014/main" id="{24AFFC60-19C3-4901-93F7-7AAF4C09F8C6}"/>
              </a:ext>
            </a:extLst>
          </p:cNvPr>
          <p:cNvSpPr>
            <a:spLocks noGrp="1"/>
          </p:cNvSpPr>
          <p:nvPr>
            <p:ph type="subTitle" idx="1"/>
          </p:nvPr>
        </p:nvSpPr>
        <p:spPr>
          <a:xfrm>
            <a:off x="3802743" y="2265646"/>
            <a:ext cx="4179570" cy="2004161"/>
          </a:xfrm>
        </p:spPr>
        <p:txBody>
          <a:bodyPr vert="horz" lIns="91440" tIns="45720" rIns="91440" bIns="45720" rtlCol="0" anchor="t">
            <a:noAutofit/>
          </a:bodyPr>
          <a:lstStyle/>
          <a:p>
            <a:pPr marL="285750" indent="-285750">
              <a:buFont typeface="Wingdings"/>
              <a:buChar char="ü"/>
            </a:pPr>
            <a:r>
              <a:rPr lang="en-US" sz="1800">
                <a:ea typeface="+mn-lt"/>
                <a:cs typeface="+mn-lt"/>
              </a:rPr>
              <a:t>Personality disorders are treatable </a:t>
            </a:r>
            <a:endParaRPr lang="en-US" sz="1800"/>
          </a:p>
          <a:p>
            <a:pPr marL="285750" indent="-285750">
              <a:buFont typeface="Wingdings"/>
              <a:buChar char="ü"/>
            </a:pPr>
            <a:r>
              <a:rPr lang="en-US" sz="1800">
                <a:ea typeface="+mn-lt"/>
                <a:cs typeface="+mn-lt"/>
              </a:rPr>
              <a:t>Early intervention improves outcomes </a:t>
            </a:r>
            <a:endParaRPr lang="en-US" sz="1800"/>
          </a:p>
          <a:p>
            <a:pPr marL="285750" indent="-285750">
              <a:buFont typeface="Wingdings"/>
              <a:buChar char="ü"/>
            </a:pPr>
            <a:r>
              <a:rPr lang="en-US" sz="1800">
                <a:ea typeface="+mn-lt"/>
                <a:cs typeface="+mn-lt"/>
              </a:rPr>
              <a:t>Reduce stigma </a:t>
            </a:r>
            <a:endParaRPr lang="en-US" sz="1800"/>
          </a:p>
          <a:p>
            <a:pPr marL="285750" indent="-285750">
              <a:buFont typeface="Wingdings"/>
              <a:buChar char="ü"/>
            </a:pPr>
            <a:r>
              <a:rPr lang="en-US" sz="1800">
                <a:ea typeface="+mn-lt"/>
                <a:cs typeface="+mn-lt"/>
              </a:rPr>
              <a:t>Continued research</a:t>
            </a:r>
            <a:endParaRPr lang="en-US" sz="1800"/>
          </a:p>
          <a:p>
            <a:endParaRPr lang="en-US"/>
          </a:p>
        </p:txBody>
      </p:sp>
      <p:pic>
        <p:nvPicPr>
          <p:cNvPr id="4" name="6916539_Motion_Graphics_Motion_Graphic_1080x1920">
            <a:hlinkClick r:id="" action="ppaction://media"/>
            <a:extLst>
              <a:ext uri="{FF2B5EF4-FFF2-40B4-BE49-F238E27FC236}">
                <a16:creationId xmlns:a16="http://schemas.microsoft.com/office/drawing/2014/main" id="{3B5CFD8C-E1B8-B1CA-AED2-E6BB5C40E268}"/>
              </a:ext>
            </a:extLst>
          </p:cNvPr>
          <p:cNvPicPr>
            <a:picLocks noChangeAspect="1"/>
          </p:cNvPicPr>
          <p:nvPr>
            <a:videoFile r:link="rId2"/>
            <p:extLst>
              <p:ext uri="{DAA4B4D4-6D71-4841-9C94-3DE7FCFB9230}">
                <p14:media xmlns:p14="http://schemas.microsoft.com/office/powerpoint/2010/main" r:embed="rId1"/>
              </p:ext>
            </p:extLst>
          </p:nvPr>
        </p:nvPicPr>
        <p:blipFill>
          <a:blip r:embed="rId4"/>
          <a:stretch>
            <a:fillRect/>
          </a:stretch>
        </p:blipFill>
        <p:spPr>
          <a:xfrm>
            <a:off x="8901175" y="1507247"/>
            <a:ext cx="2307835" cy="4104000"/>
          </a:xfrm>
          <a:prstGeom prst="flowChartConnector">
            <a:avLst/>
          </a:prstGeom>
          <a:ln>
            <a:solidFill>
              <a:schemeClr val="accent1"/>
            </a:solidFill>
          </a:ln>
        </p:spPr>
        <p:style>
          <a:lnRef idx="3">
            <a:schemeClr val="lt1"/>
          </a:lnRef>
          <a:fillRef idx="1">
            <a:schemeClr val="accent1"/>
          </a:fillRef>
          <a:effectRef idx="1">
            <a:schemeClr val="accent1"/>
          </a:effectRef>
          <a:fontRef idx="minor">
            <a:schemeClr val="lt1"/>
          </a:fontRef>
        </p:style>
      </p:pic>
    </p:spTree>
    <p:extLst>
      <p:ext uri="{BB962C8B-B14F-4D97-AF65-F5344CB8AC3E}">
        <p14:creationId xmlns:p14="http://schemas.microsoft.com/office/powerpoint/2010/main" val="2436493926"/>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0023"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p:cTn id="7" repeatCount="indefinite"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29DE7F2-E890-4744-88DD-A75F5E300513}"/>
              </a:ext>
            </a:extLst>
          </p:cNvPr>
          <p:cNvSpPr>
            <a:spLocks noGrp="1"/>
          </p:cNvSpPr>
          <p:nvPr>
            <p:ph type="ctrTitle"/>
          </p:nvPr>
        </p:nvSpPr>
        <p:spPr>
          <a:xfrm>
            <a:off x="6214835" y="851292"/>
            <a:ext cx="4179570" cy="1715531"/>
          </a:xfrm>
        </p:spPr>
        <p:txBody>
          <a:bodyPr/>
          <a:lstStyle/>
          <a:p>
            <a:r>
              <a:rPr lang="en-US"/>
              <a:t>References: </a:t>
            </a:r>
          </a:p>
          <a:p>
            <a:endParaRPr lang="en-US">
              <a:ea typeface="+mj-lt"/>
              <a:cs typeface="+mj-lt"/>
            </a:endParaRPr>
          </a:p>
        </p:txBody>
      </p:sp>
      <p:sp>
        <p:nvSpPr>
          <p:cNvPr id="4" name="TextBox 3">
            <a:extLst>
              <a:ext uri="{FF2B5EF4-FFF2-40B4-BE49-F238E27FC236}">
                <a16:creationId xmlns:a16="http://schemas.microsoft.com/office/drawing/2014/main" id="{0B78E42E-C016-6047-244C-495AA07C6EAA}"/>
              </a:ext>
            </a:extLst>
          </p:cNvPr>
          <p:cNvSpPr txBox="1"/>
          <p:nvPr/>
        </p:nvSpPr>
        <p:spPr>
          <a:xfrm>
            <a:off x="6214979" y="1841499"/>
            <a:ext cx="5474368" cy="461664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200">
                <a:highlight>
                  <a:srgbClr val="FFFFFF"/>
                </a:highlight>
                <a:latin typeface="Aptos"/>
              </a:rPr>
              <a:t>American Psychiatric Association. (2013). </a:t>
            </a:r>
            <a:r>
              <a:rPr lang="en-GB" sz="1200" i="1">
                <a:highlight>
                  <a:srgbClr val="FFFFFF"/>
                </a:highlight>
                <a:latin typeface="Aptos"/>
              </a:rPr>
              <a:t>Diagnostic and statistical manual of mental disorders</a:t>
            </a:r>
            <a:r>
              <a:rPr lang="en-GB" sz="1200">
                <a:highlight>
                  <a:srgbClr val="FFFFFF"/>
                </a:highlight>
                <a:latin typeface="Aptos"/>
              </a:rPr>
              <a:t> (5th ed.). American Psychiatric Publishing.</a:t>
            </a:r>
            <a:endParaRPr lang="en-GB" sz="1200">
              <a:highlight>
                <a:srgbClr val="C6C6C6"/>
              </a:highlight>
              <a:latin typeface="Aptos"/>
            </a:endParaRPr>
          </a:p>
          <a:p>
            <a:endParaRPr lang="en-GB" sz="1200">
              <a:highlight>
                <a:srgbClr val="FFFFFF"/>
              </a:highlight>
              <a:latin typeface="Aptos"/>
            </a:endParaRPr>
          </a:p>
          <a:p>
            <a:r>
              <a:rPr lang="en-GB" sz="1200">
                <a:highlight>
                  <a:srgbClr val="FFFFFF"/>
                </a:highlight>
                <a:latin typeface="Aptos"/>
              </a:rPr>
              <a:t>Chamorro-</a:t>
            </a:r>
            <a:r>
              <a:rPr lang="en-GB" sz="1200" err="1">
                <a:highlight>
                  <a:srgbClr val="FFFFFF"/>
                </a:highlight>
                <a:latin typeface="Aptos"/>
              </a:rPr>
              <a:t>Premuzic</a:t>
            </a:r>
            <a:r>
              <a:rPr lang="en-GB" sz="1200">
                <a:highlight>
                  <a:srgbClr val="FFFFFF"/>
                </a:highlight>
                <a:latin typeface="Aptos"/>
              </a:rPr>
              <a:t>, T. (2015). </a:t>
            </a:r>
            <a:r>
              <a:rPr lang="en-GB" sz="1200" i="1">
                <a:highlight>
                  <a:srgbClr val="FFFFFF"/>
                </a:highlight>
                <a:latin typeface="Aptos"/>
              </a:rPr>
              <a:t>Personality and individual differences</a:t>
            </a:r>
            <a:r>
              <a:rPr lang="en-GB" sz="1200">
                <a:highlight>
                  <a:srgbClr val="FFFFFF"/>
                </a:highlight>
                <a:latin typeface="Aptos"/>
              </a:rPr>
              <a:t> (3rd ed.). John Wiley &amp; Sons.</a:t>
            </a:r>
            <a:endParaRPr lang="en-GB" sz="1200">
              <a:highlight>
                <a:srgbClr val="C6C6C6"/>
              </a:highlight>
              <a:latin typeface="Aptos"/>
            </a:endParaRPr>
          </a:p>
          <a:p>
            <a:endParaRPr lang="en-GB" sz="1200">
              <a:highlight>
                <a:srgbClr val="FFFFFF"/>
              </a:highlight>
              <a:latin typeface="Aptos"/>
            </a:endParaRPr>
          </a:p>
          <a:p>
            <a:r>
              <a:rPr lang="en-GB" sz="1200">
                <a:highlight>
                  <a:srgbClr val="FFFFFF"/>
                </a:highlight>
                <a:latin typeface="Aptos"/>
              </a:rPr>
              <a:t>Gunderson, J. G., </a:t>
            </a:r>
            <a:r>
              <a:rPr lang="en-GB" sz="1200" err="1">
                <a:highlight>
                  <a:srgbClr val="FFFFFF"/>
                </a:highlight>
                <a:latin typeface="Aptos"/>
              </a:rPr>
              <a:t>Herpertz</a:t>
            </a:r>
            <a:r>
              <a:rPr lang="en-GB" sz="1200">
                <a:highlight>
                  <a:srgbClr val="FFFFFF"/>
                </a:highlight>
                <a:latin typeface="Aptos"/>
              </a:rPr>
              <a:t>, S. C., </a:t>
            </a:r>
            <a:r>
              <a:rPr lang="en-GB" sz="1200" err="1">
                <a:highlight>
                  <a:srgbClr val="FFFFFF"/>
                </a:highlight>
                <a:latin typeface="Aptos"/>
              </a:rPr>
              <a:t>Skodol</a:t>
            </a:r>
            <a:r>
              <a:rPr lang="en-GB" sz="1200">
                <a:highlight>
                  <a:srgbClr val="FFFFFF"/>
                </a:highlight>
                <a:latin typeface="Aptos"/>
              </a:rPr>
              <a:t>, A. E., Torgersen, S., &amp; </a:t>
            </a:r>
            <a:r>
              <a:rPr lang="en-GB" sz="1200" err="1">
                <a:highlight>
                  <a:srgbClr val="FFFFFF"/>
                </a:highlight>
                <a:latin typeface="Aptos"/>
              </a:rPr>
              <a:t>Zanarini</a:t>
            </a:r>
            <a:r>
              <a:rPr lang="en-GB" sz="1200">
                <a:highlight>
                  <a:srgbClr val="FFFFFF"/>
                </a:highlight>
                <a:latin typeface="Aptos"/>
              </a:rPr>
              <a:t>, M. C. (2018). Borderline personality disorder. </a:t>
            </a:r>
            <a:r>
              <a:rPr lang="en-GB" sz="1200" i="1">
                <a:highlight>
                  <a:srgbClr val="FFFFFF"/>
                </a:highlight>
                <a:latin typeface="Aptos"/>
              </a:rPr>
              <a:t>Nature Reviews Disease Primers, 4</a:t>
            </a:r>
            <a:r>
              <a:rPr lang="en-GB" sz="1200">
                <a:highlight>
                  <a:srgbClr val="FFFFFF"/>
                </a:highlight>
                <a:latin typeface="Aptos"/>
              </a:rPr>
              <a:t>, Article 18029.</a:t>
            </a:r>
            <a:endParaRPr lang="en-GB" sz="1200">
              <a:highlight>
                <a:srgbClr val="C6C6C6"/>
              </a:highlight>
              <a:latin typeface="Aptos"/>
            </a:endParaRPr>
          </a:p>
          <a:p>
            <a:endParaRPr lang="en-GB" sz="1200">
              <a:highlight>
                <a:srgbClr val="FFFFFF"/>
              </a:highlight>
              <a:latin typeface="Aptos"/>
            </a:endParaRPr>
          </a:p>
          <a:p>
            <a:r>
              <a:rPr lang="en-GB" sz="1200">
                <a:highlight>
                  <a:srgbClr val="FFFFFF"/>
                </a:highlight>
                <a:latin typeface="Aptos"/>
              </a:rPr>
              <a:t>Maltby, J., Day, L., &amp; Macaskill, A. (2022). </a:t>
            </a:r>
            <a:r>
              <a:rPr lang="en-GB" sz="1200" i="1">
                <a:highlight>
                  <a:srgbClr val="FFFFFF"/>
                </a:highlight>
                <a:latin typeface="Aptos"/>
              </a:rPr>
              <a:t>Personality, individual differences and intelligence</a:t>
            </a:r>
            <a:r>
              <a:rPr lang="en-GB" sz="1200">
                <a:highlight>
                  <a:srgbClr val="FFFFFF"/>
                </a:highlight>
                <a:latin typeface="Aptos"/>
              </a:rPr>
              <a:t> (5th ed.). Pearson.</a:t>
            </a:r>
            <a:endParaRPr lang="en-GB" sz="1200">
              <a:highlight>
                <a:srgbClr val="C6C6C6"/>
              </a:highlight>
              <a:latin typeface="Aptos"/>
            </a:endParaRPr>
          </a:p>
          <a:p>
            <a:endParaRPr lang="en-GB" sz="1200">
              <a:highlight>
                <a:srgbClr val="FFFFFF"/>
              </a:highlight>
              <a:latin typeface="Aptos"/>
            </a:endParaRPr>
          </a:p>
          <a:p>
            <a:r>
              <a:rPr lang="en-GB" sz="1200">
                <a:highlight>
                  <a:srgbClr val="FFFFFF"/>
                </a:highlight>
                <a:latin typeface="Aptos"/>
              </a:rPr>
              <a:t>National Health Service. (2022). </a:t>
            </a:r>
            <a:r>
              <a:rPr lang="en-GB" sz="1200" i="1">
                <a:highlight>
                  <a:srgbClr val="FFFFFF"/>
                </a:highlight>
                <a:latin typeface="Aptos"/>
              </a:rPr>
              <a:t>Borderline personality disorder.</a:t>
            </a:r>
            <a:r>
              <a:rPr lang="en-GB" sz="1200">
                <a:highlight>
                  <a:srgbClr val="FFFFFF"/>
                </a:highlight>
                <a:latin typeface="Aptos"/>
              </a:rPr>
              <a:t> </a:t>
            </a:r>
            <a:r>
              <a:rPr lang="en-GB" sz="1200" u="sng">
                <a:highlight>
                  <a:srgbClr val="FFFFFF"/>
                </a:highlight>
                <a:latin typeface="Aptos"/>
                <a:hlinkClick r:id="rId2"/>
              </a:rPr>
              <a:t>https://www.nhs.uk/mental-health/conditions/borderline-personality-disorder/</a:t>
            </a:r>
            <a:r>
              <a:rPr lang="en-GB" sz="1200" u="sng">
                <a:highlight>
                  <a:srgbClr val="FFFFFF"/>
                </a:highlight>
                <a:latin typeface="Aptos"/>
              </a:rPr>
              <a:t>.</a:t>
            </a:r>
            <a:endParaRPr lang="en-GB" sz="1200">
              <a:highlight>
                <a:srgbClr val="C6C6C6"/>
              </a:highlight>
              <a:latin typeface="Aptos"/>
            </a:endParaRPr>
          </a:p>
          <a:p>
            <a:endParaRPr lang="en-GB" sz="1200" u="sng">
              <a:highlight>
                <a:srgbClr val="FFFFFF"/>
              </a:highlight>
              <a:latin typeface="Aptos"/>
            </a:endParaRPr>
          </a:p>
          <a:p>
            <a:r>
              <a:rPr lang="en-GB" sz="1200">
                <a:highlight>
                  <a:srgbClr val="FFFFFF"/>
                </a:highlight>
                <a:latin typeface="Aptos"/>
              </a:rPr>
              <a:t>National Institute for Health and Care Excellence. (2009). </a:t>
            </a:r>
            <a:r>
              <a:rPr lang="en-GB" sz="1200" i="1">
                <a:highlight>
                  <a:srgbClr val="FFFFFF"/>
                </a:highlight>
                <a:latin typeface="Aptos"/>
              </a:rPr>
              <a:t>Borderline personality disorder: Recognition and management</a:t>
            </a:r>
            <a:r>
              <a:rPr lang="en-GB" sz="1200">
                <a:highlight>
                  <a:srgbClr val="FFFFFF"/>
                </a:highlight>
                <a:latin typeface="Aptos"/>
              </a:rPr>
              <a:t> (Clinical Guideline CG78). </a:t>
            </a:r>
            <a:r>
              <a:rPr lang="en-GB" sz="1200" u="sng">
                <a:highlight>
                  <a:srgbClr val="FFFFFF"/>
                </a:highlight>
                <a:latin typeface="Aptos"/>
                <a:hlinkClick r:id="rId3"/>
              </a:rPr>
              <a:t>https://www.nice.org.uk/guidance/cg78</a:t>
            </a:r>
            <a:r>
              <a:rPr lang="en-GB" sz="1200" u="sng">
                <a:highlight>
                  <a:srgbClr val="FFFFFF"/>
                </a:highlight>
                <a:latin typeface="Aptos"/>
              </a:rPr>
              <a:t>.</a:t>
            </a:r>
            <a:endParaRPr lang="en-GB" sz="1200">
              <a:highlight>
                <a:srgbClr val="C6C6C6"/>
              </a:highlight>
              <a:latin typeface="Aptos"/>
            </a:endParaRPr>
          </a:p>
          <a:p>
            <a:endParaRPr lang="en-GB" sz="1200" u="sng">
              <a:highlight>
                <a:srgbClr val="FFFFFF"/>
              </a:highlight>
              <a:latin typeface="Aptos"/>
            </a:endParaRPr>
          </a:p>
          <a:p>
            <a:r>
              <a:rPr lang="en-GB" sz="1200">
                <a:highlight>
                  <a:srgbClr val="FFFFFF"/>
                </a:highlight>
                <a:latin typeface="Aptos"/>
              </a:rPr>
              <a:t>Paris, J. (1998). </a:t>
            </a:r>
            <a:r>
              <a:rPr lang="en-GB" sz="1200" i="1">
                <a:highlight>
                  <a:srgbClr val="FFFFFF"/>
                </a:highlight>
                <a:latin typeface="Aptos"/>
              </a:rPr>
              <a:t>Personality disorders over time: Precursors, course and outcome.</a:t>
            </a:r>
            <a:r>
              <a:rPr lang="en-GB" sz="1200">
                <a:highlight>
                  <a:srgbClr val="FFFFFF"/>
                </a:highlight>
                <a:latin typeface="Aptos"/>
              </a:rPr>
              <a:t> American Psychiatric Press.</a:t>
            </a:r>
            <a:endParaRPr lang="en-GB" sz="1200">
              <a:highlight>
                <a:srgbClr val="C6C6C6"/>
              </a:highlight>
              <a:latin typeface="Aptos"/>
            </a:endParaRPr>
          </a:p>
          <a:p>
            <a:pPr algn="l"/>
            <a:endParaRPr lang="en-GB"/>
          </a:p>
        </p:txBody>
      </p:sp>
    </p:spTree>
    <p:extLst>
      <p:ext uri="{BB962C8B-B14F-4D97-AF65-F5344CB8AC3E}">
        <p14:creationId xmlns:p14="http://schemas.microsoft.com/office/powerpoint/2010/main" val="707789176"/>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938809E-2009-3245-4FE5-7C2B0F3AB237}"/>
              </a:ext>
            </a:extLst>
          </p:cNvPr>
          <p:cNvSpPr>
            <a:spLocks noGrp="1"/>
          </p:cNvSpPr>
          <p:nvPr>
            <p:ph type="ctrTitle"/>
          </p:nvPr>
        </p:nvSpPr>
        <p:spPr>
          <a:xfrm>
            <a:off x="1178379" y="756950"/>
            <a:ext cx="9832884" cy="5344102"/>
          </a:xfrm>
        </p:spPr>
        <p:txBody>
          <a:bodyPr/>
          <a:lstStyle/>
          <a:p>
            <a:r>
              <a:rPr lang="en-GB" sz="1400">
                <a:highlight>
                  <a:srgbClr val="FFFFFF"/>
                </a:highlight>
                <a:latin typeface="Aptos Display"/>
                <a:ea typeface="Calibri"/>
                <a:cs typeface="Calibri"/>
              </a:rPr>
              <a:t>Slide 1: Overview</a:t>
            </a:r>
            <a:endParaRPr lang="en-GB" sz="1400">
              <a:highlight>
                <a:srgbClr val="C6C6C6"/>
              </a:highlight>
              <a:latin typeface="Aptos Display"/>
              <a:ea typeface="Calibri"/>
              <a:cs typeface="Calibri"/>
            </a:endParaRPr>
          </a:p>
          <a:p>
            <a:r>
              <a:rPr lang="en-GB" sz="1400">
                <a:highlight>
                  <a:srgbClr val="FFFFFF"/>
                </a:highlight>
                <a:latin typeface="Aptos Display"/>
                <a:ea typeface="Calibri"/>
                <a:cs typeface="Calibri"/>
              </a:rPr>
              <a:t>Overall, personality disorders are complex mental health conditions that can have a big impact on people's emotions, behaviour, relationships and the ability to interact with other people.  (Chamorro-</a:t>
            </a:r>
            <a:r>
              <a:rPr lang="en-GB" sz="1400" err="1">
                <a:highlight>
                  <a:srgbClr val="FFFFFF"/>
                </a:highlight>
                <a:latin typeface="Aptos Display"/>
                <a:ea typeface="Calibri"/>
                <a:cs typeface="Calibri"/>
              </a:rPr>
              <a:t>Premuzic</a:t>
            </a:r>
            <a:r>
              <a:rPr lang="en-GB" sz="1400">
                <a:highlight>
                  <a:srgbClr val="FFFFFF"/>
                </a:highlight>
                <a:latin typeface="Aptos Display"/>
                <a:ea typeface="Calibri"/>
                <a:cs typeface="Calibri"/>
              </a:rPr>
              <a:t>, 2015)</a:t>
            </a:r>
            <a:endParaRPr lang="en-GB" sz="1400">
              <a:highlight>
                <a:srgbClr val="C6C6C6"/>
              </a:highlight>
              <a:latin typeface="Aptos Display"/>
              <a:ea typeface="Calibri"/>
              <a:cs typeface="Calibri"/>
            </a:endParaRPr>
          </a:p>
          <a:p>
            <a:r>
              <a:rPr lang="en-GB" sz="1400">
                <a:highlight>
                  <a:srgbClr val="FFFFFF"/>
                </a:highlight>
                <a:latin typeface="Aptos Display"/>
                <a:ea typeface="Calibri"/>
                <a:cs typeface="Calibri"/>
              </a:rPr>
              <a:t>Throughout this presentation we have explored how personality disorders develop from a mix of genetic, environmental and psychological factors, research shows that experiences such as trauma, unstable relationships, neglects or childhood adversity may increase the likelihood of vulnerability, especially combined with genetic predispositions. (Paris, 1998; Maltby, Day, &amp; Macaskill, 2022).</a:t>
            </a:r>
            <a:endParaRPr lang="en-GB" sz="1400">
              <a:highlight>
                <a:srgbClr val="C6C6C6"/>
              </a:highlight>
              <a:latin typeface="Aptos Display"/>
              <a:ea typeface="Calibri"/>
              <a:cs typeface="Calibri"/>
            </a:endParaRPr>
          </a:p>
          <a:p>
            <a:r>
              <a:rPr lang="en-GB" sz="1400">
                <a:highlight>
                  <a:srgbClr val="FFFFFF"/>
                </a:highlight>
                <a:latin typeface="Aptos Display"/>
                <a:ea typeface="Calibri"/>
                <a:cs typeface="Calibri"/>
              </a:rPr>
              <a:t>We also explored how personality disorders are classified through diagnostic framework such as DSM-5 and ICD-11. These systems help mental health professionals in recognising patterns of be</a:t>
            </a:r>
            <a:br>
              <a:rPr lang="en-GB" sz="1400">
                <a:highlight>
                  <a:srgbClr val="FFFFFF"/>
                </a:highlight>
                <a:latin typeface="Aptos Display"/>
                <a:ea typeface="Calibri"/>
                <a:cs typeface="Calibri"/>
              </a:rPr>
            </a:br>
            <a:r>
              <a:rPr lang="en-GB" sz="1400">
                <a:highlight>
                  <a:srgbClr val="FFFFFF"/>
                </a:highlight>
                <a:latin typeface="Aptos Display"/>
                <a:ea typeface="Calibri"/>
                <a:cs typeface="Calibri"/>
              </a:rPr>
              <a:t>haviour and emotional functioning that differ from societal norms. (American Psychiatric Association, 2013).</a:t>
            </a:r>
            <a:endParaRPr lang="en-GB" sz="1400">
              <a:latin typeface="Aptos Display"/>
              <a:ea typeface="Calibri"/>
              <a:cs typeface="Calibri"/>
            </a:endParaRPr>
          </a:p>
          <a:p>
            <a:endParaRPr lang="en-GB"/>
          </a:p>
        </p:txBody>
      </p:sp>
    </p:spTree>
    <p:extLst>
      <p:ext uri="{BB962C8B-B14F-4D97-AF65-F5344CB8AC3E}">
        <p14:creationId xmlns:p14="http://schemas.microsoft.com/office/powerpoint/2010/main" val="67892120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9F5D808-6EAF-3D12-CADA-746C2DEDCD2E}"/>
              </a:ext>
            </a:extLst>
          </p:cNvPr>
          <p:cNvSpPr>
            <a:spLocks noGrp="1"/>
          </p:cNvSpPr>
          <p:nvPr>
            <p:ph type="ctrTitle"/>
          </p:nvPr>
        </p:nvSpPr>
        <p:spPr>
          <a:xfrm>
            <a:off x="917122" y="909349"/>
            <a:ext cx="9854655" cy="5032045"/>
          </a:xfrm>
        </p:spPr>
        <p:txBody>
          <a:bodyPr/>
          <a:lstStyle/>
          <a:p>
            <a:r>
              <a:rPr lang="en-GB" sz="1200">
                <a:highlight>
                  <a:srgbClr val="FFFFFF"/>
                </a:highlight>
                <a:latin typeface="Aptos"/>
              </a:rPr>
              <a:t>Slide 2: Key feature of BPD.</a:t>
            </a:r>
            <a:endParaRPr lang="en-GB" sz="1200">
              <a:highlight>
                <a:srgbClr val="C6C6C6"/>
              </a:highlight>
              <a:latin typeface="Aptos"/>
            </a:endParaRPr>
          </a:p>
          <a:p>
            <a:r>
              <a:rPr lang="en-GB" sz="1200">
                <a:highlight>
                  <a:srgbClr val="FFFFFF"/>
                </a:highlight>
                <a:latin typeface="Aptos"/>
              </a:rPr>
              <a:t>A key focus of the presentation was borderline personality disorder (BPD). BPD is characterised by ongoing instability in emotions, self-identity, relationship and behaviour. Individuals with BPD often experience emotions very intensely, which can make managing everyday life particularly challenging.</a:t>
            </a:r>
            <a:r>
              <a:rPr lang="en-GB" sz="1200">
                <a:highlight>
                  <a:srgbClr val="FFFFFF"/>
                </a:highlight>
                <a:latin typeface="Aptos Display"/>
              </a:rPr>
              <a:t> (Gunderson et al., 2018).</a:t>
            </a:r>
            <a:endParaRPr lang="en-GB" sz="1200">
              <a:highlight>
                <a:srgbClr val="C6C6C6"/>
              </a:highlight>
              <a:latin typeface="Aptos Display"/>
            </a:endParaRPr>
          </a:p>
          <a:p>
            <a:endParaRPr lang="en-GB" sz="1200">
              <a:highlight>
                <a:srgbClr val="C6C6C6"/>
              </a:highlight>
              <a:latin typeface="Aptos Display"/>
            </a:endParaRPr>
          </a:p>
          <a:p>
            <a:r>
              <a:rPr lang="en-GB" sz="1200">
                <a:highlight>
                  <a:srgbClr val="FFFFFF"/>
                </a:highlight>
                <a:latin typeface="Aptos Display"/>
              </a:rPr>
              <a:t>For example, emotional instability can present as sudden mood changes, intense feelings of anger, sadness or anxiety and challenges in regulating emotions effectively. </a:t>
            </a:r>
            <a:endParaRPr lang="en-GB" sz="1200">
              <a:highlight>
                <a:srgbClr val="C6C6C6"/>
              </a:highlight>
              <a:latin typeface="Aptos Display"/>
            </a:endParaRPr>
          </a:p>
          <a:p>
            <a:r>
              <a:rPr lang="en-GB" sz="1200">
                <a:highlight>
                  <a:srgbClr val="FFFFFF"/>
                </a:highlight>
                <a:latin typeface="Aptos Display"/>
              </a:rPr>
              <a:t>This can sometimes lead to impulse behaviours, such as reckless spending, substance misuse or making risky decisions (American Psychiatric Association, 2013).We also discussed how disturbed thinking patterns may affect perception and relationships. Individuals with BPD may experience paranoia, fear of abandonment or difficulties trusting others which can contribute to unstable or intense relationships. </a:t>
            </a:r>
            <a:endParaRPr lang="en-GB" sz="1200">
              <a:highlight>
                <a:srgbClr val="C6C6C6"/>
              </a:highlight>
              <a:latin typeface="Aptos Display"/>
            </a:endParaRPr>
          </a:p>
          <a:p>
            <a:endParaRPr lang="en-GB" sz="1200">
              <a:highlight>
                <a:srgbClr val="C6C6C6"/>
              </a:highlight>
              <a:latin typeface="Aptos Display"/>
            </a:endParaRPr>
          </a:p>
          <a:p>
            <a:r>
              <a:rPr lang="en-GB" sz="1200">
                <a:highlight>
                  <a:srgbClr val="FFFFFF"/>
                </a:highlight>
                <a:latin typeface="Aptos Display"/>
              </a:rPr>
              <a:t>These fears may lead to individuals to react strongly to situations that others may not view as threatening (Gunderson et al., 2018). Another key topic discussed was the impact of BPD can have on everyday life. Individuals may struggle with maintaining employment, education, self-care and stable relationships. This highlights that personality disorders impact not only mental wellbeing, but also social, occupational and personal functioning. (Gunderson et al., 2018).</a:t>
            </a:r>
            <a:endParaRPr lang="en-GB" sz="1200">
              <a:highlight>
                <a:srgbClr val="C6C6C6"/>
              </a:highlight>
              <a:latin typeface="Aptos Display"/>
            </a:endParaRPr>
          </a:p>
          <a:p>
            <a:endParaRPr lang="en-GB" sz="1200">
              <a:highlight>
                <a:srgbClr val="C6C6C6"/>
              </a:highlight>
              <a:latin typeface="Aptos Display"/>
            </a:endParaRPr>
          </a:p>
          <a:p>
            <a:r>
              <a:rPr lang="en-GB" sz="1200">
                <a:highlight>
                  <a:srgbClr val="FFFFFF"/>
                </a:highlight>
                <a:latin typeface="Aptos Display"/>
              </a:rPr>
              <a:t>In addition, we also considered how BPD is frequently misdiagnosed due to symptom overlap with other mental health conditions, including depression, PTSD, bipolar disorder and anxiety. Because of these systems can present in similar ways, diagnosis can sometimes take years, which may delay appropriate treatment and support. (American Psychiatric Association, 2013).</a:t>
            </a:r>
            <a:endParaRPr lang="en-GB" sz="1200">
              <a:highlight>
                <a:srgbClr val="C6C6C6"/>
              </a:highlight>
              <a:latin typeface="Aptos Display"/>
            </a:endParaRPr>
          </a:p>
          <a:p>
            <a:endParaRPr lang="en-GB" sz="1200">
              <a:highlight>
                <a:srgbClr val="FFFFFF"/>
              </a:highlight>
              <a:latin typeface="Aptos Display"/>
            </a:endParaRPr>
          </a:p>
          <a:p>
            <a:endParaRPr lang="en-GB"/>
          </a:p>
        </p:txBody>
      </p:sp>
    </p:spTree>
    <p:extLst>
      <p:ext uri="{BB962C8B-B14F-4D97-AF65-F5344CB8AC3E}">
        <p14:creationId xmlns:p14="http://schemas.microsoft.com/office/powerpoint/2010/main" val="53301478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9DF2FDF-7267-16AF-CE77-FE2E5593A390}"/>
              </a:ext>
            </a:extLst>
          </p:cNvPr>
          <p:cNvSpPr>
            <a:spLocks noGrp="1"/>
          </p:cNvSpPr>
          <p:nvPr>
            <p:ph type="ctrTitle"/>
          </p:nvPr>
        </p:nvSpPr>
        <p:spPr>
          <a:xfrm>
            <a:off x="677636" y="553750"/>
            <a:ext cx="10994026" cy="5619873"/>
          </a:xfrm>
        </p:spPr>
        <p:txBody>
          <a:bodyPr/>
          <a:lstStyle/>
          <a:p>
            <a:r>
              <a:rPr lang="en-GB" sz="1200">
                <a:highlight>
                  <a:srgbClr val="FFFFFF"/>
                </a:highlight>
                <a:latin typeface="Aptos Display"/>
              </a:rPr>
              <a:t>Slide 3: Progress in understanding.</a:t>
            </a:r>
            <a:endParaRPr lang="en-GB" sz="1200">
              <a:highlight>
                <a:srgbClr val="C6C6C6"/>
              </a:highlight>
              <a:latin typeface="Aptos Display"/>
            </a:endParaRPr>
          </a:p>
          <a:p>
            <a:r>
              <a:rPr lang="en-GB" sz="1200">
                <a:highlight>
                  <a:srgbClr val="FFFFFF"/>
                </a:highlight>
                <a:latin typeface="Aptos Display"/>
              </a:rPr>
              <a:t>However, understanding of personality disorder has improved considerably over time. Historically, these conditions were viewed negatively, and many individuals were frequently labelled as difficult or untreatable. Modern psychological research has challenged these outdated perspectives, and shown with the appropriate support, therapy and intervention, many individuals are able to manage their symptoms effectively and improve their quality of life. (National Institute for Health and Care Excellence, 2009).</a:t>
            </a:r>
            <a:endParaRPr lang="en-GB" sz="1200">
              <a:highlight>
                <a:srgbClr val="C6C6C6"/>
              </a:highlight>
              <a:latin typeface="Aptos Display"/>
            </a:endParaRPr>
          </a:p>
          <a:p>
            <a:endParaRPr lang="en-GB" sz="1200">
              <a:highlight>
                <a:srgbClr val="C6C6C6"/>
              </a:highlight>
              <a:latin typeface="Aptos Display"/>
            </a:endParaRPr>
          </a:p>
          <a:p>
            <a:r>
              <a:rPr lang="en-GB" sz="1200">
                <a:highlight>
                  <a:srgbClr val="FFFFFF"/>
                </a:highlight>
                <a:latin typeface="Aptos Display"/>
              </a:rPr>
              <a:t>Approaches such as Dialectical Behaviour Therapy, also known as DBT, have been effective in help supporting individuals to improve emotional regulation, reduce impulsivity and navigate interpersonal relationships more successfully. This highlights the value of evidence-based psychological treatments and the importance of compassionate mental health care. (National Institute for Health and Care Excellence, 2009), (Gunderson et al., 2018).</a:t>
            </a:r>
            <a:endParaRPr lang="en-GB" sz="1200">
              <a:highlight>
                <a:srgbClr val="C6C6C6"/>
              </a:highlight>
              <a:latin typeface="Aptos Display"/>
            </a:endParaRPr>
          </a:p>
          <a:p>
            <a:endParaRPr lang="en-GB" sz="1200">
              <a:highlight>
                <a:srgbClr val="C6C6C6"/>
              </a:highlight>
              <a:latin typeface="Aptos Display"/>
            </a:endParaRPr>
          </a:p>
          <a:p>
            <a:r>
              <a:rPr lang="en-GB" sz="1200">
                <a:highlight>
                  <a:srgbClr val="FFFFFF"/>
                </a:highlight>
                <a:latin typeface="Aptos Display"/>
              </a:rPr>
              <a:t>Research further supports the view that personality is shaped through both biological and environmental influences (Chamorro-</a:t>
            </a:r>
            <a:r>
              <a:rPr lang="en-GB" sz="1200" err="1">
                <a:highlight>
                  <a:srgbClr val="FFFFFF"/>
                </a:highlight>
                <a:latin typeface="Aptos Display"/>
              </a:rPr>
              <a:t>Premuzic</a:t>
            </a:r>
            <a:r>
              <a:rPr lang="en-GB" sz="1200">
                <a:highlight>
                  <a:srgbClr val="FFFFFF"/>
                </a:highlight>
                <a:latin typeface="Aptos Display"/>
              </a:rPr>
              <a:t> (2015) and Maltby, Day and Macaskill 2022). This perspective reinforces the understanding that personality disorders are complex and psychological conditions rather than simply negative traits or problematic behaviours. Overall, personality disorders remain a significant area of psychological research due to their complexity, prevalence and impact on individuals and society. Increasing our awareness and reducing stigma surrounding these disorders is essential in helping individuals access the support they need and improving long term outcomes.</a:t>
            </a:r>
            <a:endParaRPr lang="en-GB" sz="1200">
              <a:highlight>
                <a:srgbClr val="C6C6C6"/>
              </a:highlight>
              <a:latin typeface="Aptos Display"/>
            </a:endParaRPr>
          </a:p>
          <a:p>
            <a:endParaRPr lang="en-GB" sz="1200">
              <a:highlight>
                <a:srgbClr val="C6C6C6"/>
              </a:highlight>
              <a:latin typeface="Aptos Display"/>
            </a:endParaRPr>
          </a:p>
          <a:p>
            <a:r>
              <a:rPr lang="en-GB" sz="1200">
                <a:highlight>
                  <a:srgbClr val="FFFFFF"/>
                </a:highlight>
                <a:latin typeface="Aptos Display"/>
              </a:rPr>
              <a:t>It is also important to note that each person experiences a personality disorder differently, so person-</a:t>
            </a:r>
            <a:r>
              <a:rPr lang="en-GB" sz="1200" err="1">
                <a:highlight>
                  <a:srgbClr val="FFFFFF"/>
                </a:highlight>
                <a:latin typeface="Aptos Display"/>
              </a:rPr>
              <a:t>centered</a:t>
            </a:r>
            <a:r>
              <a:rPr lang="en-GB" sz="1200">
                <a:highlight>
                  <a:srgbClr val="FFFFFF"/>
                </a:highlight>
                <a:latin typeface="Aptos Display"/>
              </a:rPr>
              <a:t> care is essential. Treatment is tailored to the individual’s needs, helping them engage with support and develop long term coping strategies.</a:t>
            </a:r>
            <a:endParaRPr lang="en-GB" sz="1200">
              <a:highlight>
                <a:srgbClr val="C6C6C6"/>
              </a:highlight>
              <a:latin typeface="Aptos Display"/>
            </a:endParaRPr>
          </a:p>
          <a:p>
            <a:endParaRPr lang="en-GB"/>
          </a:p>
        </p:txBody>
      </p:sp>
    </p:spTree>
    <p:extLst>
      <p:ext uri="{BB962C8B-B14F-4D97-AF65-F5344CB8AC3E}">
        <p14:creationId xmlns:p14="http://schemas.microsoft.com/office/powerpoint/2010/main" val="332536962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F9BFB5C-99B4-B57E-4A6E-A3B8CCFF49AB}"/>
              </a:ext>
            </a:extLst>
          </p:cNvPr>
          <p:cNvSpPr>
            <a:spLocks noGrp="1"/>
          </p:cNvSpPr>
          <p:nvPr>
            <p:ph type="ctrTitle"/>
          </p:nvPr>
        </p:nvSpPr>
        <p:spPr>
          <a:xfrm>
            <a:off x="808265" y="568264"/>
            <a:ext cx="10623912" cy="5104616"/>
          </a:xfrm>
        </p:spPr>
        <p:txBody>
          <a:bodyPr/>
          <a:lstStyle/>
          <a:p>
            <a:r>
              <a:rPr lang="en-GB" sz="1400">
                <a:highlight>
                  <a:srgbClr val="FFFFFF"/>
                </a:highlight>
                <a:latin typeface="Aptos Display"/>
              </a:rPr>
              <a:t>Slide 4: Conclusion.</a:t>
            </a:r>
            <a:endParaRPr lang="en-GB" sz="1400">
              <a:highlight>
                <a:srgbClr val="C6C6C6"/>
              </a:highlight>
              <a:latin typeface="Aptos Display"/>
            </a:endParaRPr>
          </a:p>
          <a:p>
            <a:r>
              <a:rPr lang="en-GB" sz="1400">
                <a:highlight>
                  <a:srgbClr val="FFFFFF"/>
                </a:highlight>
                <a:latin typeface="Aptos Display"/>
              </a:rPr>
              <a:t>In conclusion, personality disorders are serious, but treatable mental health conditions. Ongoing research, education and compassionate understanding is key to improving diagnosis, treatment and support for individuals living with these disorders. Understanding that personality disorders result from a mix of biological, psychological and environmental factors, can help reduce stigma and encourage a more supportive and evidence-based approach. By raising awareness, we can encourage earlier support, improve outcomes and help people live healthier and more fulfilling lives.</a:t>
            </a:r>
            <a:endParaRPr lang="en-GB" sz="1400">
              <a:highlight>
                <a:srgbClr val="C6C6C6"/>
              </a:highlight>
              <a:latin typeface="Aptos Display"/>
            </a:endParaRPr>
          </a:p>
          <a:p>
            <a:endParaRPr lang="en-GB"/>
          </a:p>
        </p:txBody>
      </p:sp>
    </p:spTree>
    <p:extLst>
      <p:ext uri="{BB962C8B-B14F-4D97-AF65-F5344CB8AC3E}">
        <p14:creationId xmlns:p14="http://schemas.microsoft.com/office/powerpoint/2010/main" val="3192686174"/>
      </p:ext>
    </p:extLst>
  </p:cSld>
  <p:clrMapOvr>
    <a:masterClrMapping/>
  </p:clrMapOvr>
</p:sld>
</file>

<file path=ppt/theme/theme1.xml><?xml version="1.0" encoding="utf-8"?>
<a:theme xmlns:a="http://schemas.openxmlformats.org/drawingml/2006/main" name="Monoline">
  <a:themeElements>
    <a:clrScheme name="Custom 167">
      <a:dk1>
        <a:sysClr val="windowText" lastClr="000000"/>
      </a:dk1>
      <a:lt1>
        <a:sysClr val="window" lastClr="FFFFFF"/>
      </a:lt1>
      <a:dk2>
        <a:srgbClr val="44546A"/>
      </a:dk2>
      <a:lt2>
        <a:srgbClr val="E7E6E6"/>
      </a:lt2>
      <a:accent1>
        <a:srgbClr val="FBF4EF"/>
      </a:accent1>
      <a:accent2>
        <a:srgbClr val="F7F6F3"/>
      </a:accent2>
      <a:accent3>
        <a:srgbClr val="A5A5A5"/>
      </a:accent3>
      <a:accent4>
        <a:srgbClr val="FFC000"/>
      </a:accent4>
      <a:accent5>
        <a:srgbClr val="5B9BD5"/>
      </a:accent5>
      <a:accent6>
        <a:srgbClr val="70AD47"/>
      </a:accent6>
      <a:hlink>
        <a:srgbClr val="0563C1"/>
      </a:hlink>
      <a:folHlink>
        <a:srgbClr val="954F72"/>
      </a:folHlink>
    </a:clrScheme>
    <a:fontScheme name="Custom 56">
      <a:majorFont>
        <a:latin typeface="Tenorite"/>
        <a:ea typeface=""/>
        <a:cs typeface=""/>
      </a:majorFont>
      <a:minorFont>
        <a:latin typeface="Tenorite"/>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TM56180624 Minimalist light sales pitch_Win32_v3" id="{6E94D4DF-24E6-4758-8701-2C20AC2BF2DD}" vid="{D9C778EE-A573-4D68-89BA-A3DB5F810EA2}"/>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p:properties xmlns:p="http://schemas.microsoft.com/office/2006/metadata/properties" xmlns:xsi="http://www.w3.org/2001/XMLSchema-instance" xmlns:pc="http://schemas.microsoft.com/office/infopath/2007/PartnerControls">
  <documentManagement>
    <_ip_UnifiedCompliancePolicyUIAction xmlns="http://schemas.microsoft.com/sharepoint/v3" xsi:nil="true"/>
    <Image xmlns="71af3243-3dd4-4a8d-8c0d-dd76da1f02a5">
      <Url xsi:nil="true"/>
      <Description xsi:nil="true"/>
    </Image>
    <Status xmlns="71af3243-3dd4-4a8d-8c0d-dd76da1f02a5">Not started</Status>
    <Background xmlns="71af3243-3dd4-4a8d-8c0d-dd76da1f02a5">false</Background>
    <_ip_UnifiedCompliancePolicyProperties xmlns="http://schemas.microsoft.com/sharepoint/v3" xsi:nil="true"/>
    <ImageTagsTaxHTField xmlns="71af3243-3dd4-4a8d-8c0d-dd76da1f02a5">
      <Terms xmlns="http://schemas.microsoft.com/office/infopath/2007/PartnerControls"/>
    </ImageTagsTaxHTField>
    <TaxCatchAll xmlns="230e9df3-be65-4c73-a93b-d1236ebd677e" xsi:nil="true"/>
    <MediaServiceKeyPoints xmlns="71af3243-3dd4-4a8d-8c0d-dd76da1f02a5" xsi:nil="true"/>
  </documentManagement>
</p:properties>
</file>

<file path=customXml/item3.xml><?xml version="1.0" encoding="utf-8"?>
<ct:contentTypeSchema xmlns:ct="http://schemas.microsoft.com/office/2006/metadata/contentType" xmlns:ma="http://schemas.microsoft.com/office/2006/metadata/properties/metaAttributes" ct:_="" ma:_="" ma:contentTypeName="Document" ma:contentTypeID="0x01010079F111ED35F8CC479449609E8A0923A6" ma:contentTypeVersion="27" ma:contentTypeDescription="Create a new document." ma:contentTypeScope="" ma:versionID="c6f9a84f66a9c8b9a21755b9ffafb945">
  <xsd:schema xmlns:xsd="http://www.w3.org/2001/XMLSchema" xmlns:xs="http://www.w3.org/2001/XMLSchema" xmlns:p="http://schemas.microsoft.com/office/2006/metadata/properties" xmlns:ns1="http://schemas.microsoft.com/sharepoint/v3" xmlns:ns2="71af3243-3dd4-4a8d-8c0d-dd76da1f02a5" xmlns:ns3="16c05727-aa75-4e4a-9b5f-8a80a1165891" xmlns:ns4="230e9df3-be65-4c73-a93b-d1236ebd677e" targetNamespace="http://schemas.microsoft.com/office/2006/metadata/properties" ma:root="true" ma:fieldsID="27df39e3e7036dff54f89ddd5805ce72" ns1:_="" ns2:_="" ns3:_="" ns4:_="">
    <xsd:import namespace="http://schemas.microsoft.com/sharepoint/v3"/>
    <xsd:import namespace="71af3243-3dd4-4a8d-8c0d-dd76da1f02a5"/>
    <xsd:import namespace="16c05727-aa75-4e4a-9b5f-8a80a1165891"/>
    <xsd:import namespace="230e9df3-be65-4c73-a93b-d1236ebd677e"/>
    <xsd:element name="properties">
      <xsd:complexType>
        <xsd:sequence>
          <xsd:element name="documentManagement">
            <xsd:complexType>
              <xsd:all>
                <xsd:element ref="ns2:Status" minOccurs="0"/>
                <xsd:element ref="ns2:Image" minOccurs="0"/>
                <xsd:element ref="ns2:MediaServiceMetadata" minOccurs="0"/>
                <xsd:element ref="ns2:MediaServiceFastMetadata" minOccurs="0"/>
                <xsd:element ref="ns2:MediaServiceOCR" minOccurs="0"/>
                <xsd:element ref="ns2:MediaServiceAutoTags" minOccurs="0"/>
                <xsd:element ref="ns2:MediaServiceEventHashCode" minOccurs="0"/>
                <xsd:element ref="ns2:MediaServiceGenerationTime" minOccurs="0"/>
                <xsd:element ref="ns3:SharedWithUsers" minOccurs="0"/>
                <xsd:element ref="ns3:SharedWithDetails" minOccurs="0"/>
                <xsd:element ref="ns2:MediaServiceAutoKeyPoints" minOccurs="0"/>
                <xsd:element ref="ns2:MediaServiceKeyPoints" minOccurs="0"/>
                <xsd:element ref="ns2:MediaServiceDateTaken" minOccurs="0"/>
                <xsd:element ref="ns1:_ip_UnifiedCompliancePolicyProperties" minOccurs="0"/>
                <xsd:element ref="ns1:_ip_UnifiedCompliancePolicyUIAction" minOccurs="0"/>
                <xsd:element ref="ns4:TaxCatchAll" minOccurs="0"/>
                <xsd:element ref="ns2:ImageTagsTaxHTField" minOccurs="0"/>
                <xsd:element ref="ns2:MediaServiceLocation" minOccurs="0"/>
                <xsd:element ref="ns2:MediaLengthInSeconds" minOccurs="0"/>
                <xsd:element ref="ns2:Background" minOccurs="0"/>
                <xsd:element ref="ns2:MediaServiceSearchProperties" minOccurs="0"/>
                <xsd:element ref="ns2:MediaServiceDocTags" minOccurs="0"/>
                <xsd:element ref="ns2:MediaServiceObjectDetectorVersion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http://schemas.microsoft.com/sharepoint/v3" elementFormDefault="qualified">
    <xsd:import namespace="http://schemas.microsoft.com/office/2006/documentManagement/types"/>
    <xsd:import namespace="http://schemas.microsoft.com/office/infopath/2007/PartnerControls"/>
    <xsd:element name="_ip_UnifiedCompliancePolicyProperties" ma:index="20" nillable="true" ma:displayName="Unified Compliance Policy Properties" ma:hidden="true" ma:internalName="_ip_UnifiedCompliancePolicyProperties" ma:readOnly="false">
      <xsd:simpleType>
        <xsd:restriction base="dms:Note"/>
      </xsd:simpleType>
    </xsd:element>
    <xsd:element name="_ip_UnifiedCompliancePolicyUIAction" ma:index="21" nillable="true" ma:displayName="Unified Compliance Policy UI Action" ma:hidden="true" ma:internalName="_ip_UnifiedCompliancePolicyUIAction" ma:readOnly="fals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71af3243-3dd4-4a8d-8c0d-dd76da1f02a5" elementFormDefault="qualified">
    <xsd:import namespace="http://schemas.microsoft.com/office/2006/documentManagement/types"/>
    <xsd:import namespace="http://schemas.microsoft.com/office/infopath/2007/PartnerControls"/>
    <xsd:element name="Status" ma:index="2" nillable="true" ma:displayName="Status" ma:default="Not started" ma:format="Dropdown" ma:internalName="Status" ma:readOnly="false">
      <xsd:simpleType>
        <xsd:restriction base="dms:Choice">
          <xsd:enumeration value="Not started"/>
          <xsd:enumeration value="In Progress"/>
          <xsd:enumeration value="Completed"/>
        </xsd:restriction>
      </xsd:simpleType>
    </xsd:element>
    <xsd:element name="Image" ma:index="3" nillable="true" ma:displayName="Image" ma:format="Image" ma:internalName="Image" ma:readOnly="false">
      <xsd:complexType>
        <xsd:complexContent>
          <xsd:extension base="dms:URL">
            <xsd:sequence>
              <xsd:element name="Url" type="dms:ValidUrl" minOccurs="0" nillable="true"/>
              <xsd:element name="Description" type="xsd:string" nillable="true"/>
            </xsd:sequence>
          </xsd:extension>
        </xsd:complexContent>
      </xsd:complexType>
    </xsd:element>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OCR" ma:index="10" nillable="true" ma:displayName="MediaServiceOCR" ma:hidden="true" ma:internalName="MediaServiceOCR" ma:readOnly="true">
      <xsd:simpleType>
        <xsd:restriction base="dms:Note"/>
      </xsd:simpleType>
    </xsd:element>
    <xsd:element name="MediaServiceAutoTags" ma:index="11" nillable="true" ma:displayName="MediaServiceAutoTags" ma:hidden="true" ma:internalName="MediaServiceAutoTags" ma:readOnly="true">
      <xsd:simpleType>
        <xsd:restriction base="dms:Text"/>
      </xsd:simpleType>
    </xsd:element>
    <xsd:element name="MediaServiceEventHashCode" ma:index="12" nillable="true" ma:displayName="MediaServiceEventHashCode" ma:hidden="true" ma:internalName="MediaServiceEventHashCode"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AutoKeyPoints" ma:index="16" nillable="true" ma:displayName="MediaServiceAutoKeyPoints" ma:hidden="true" ma:internalName="MediaServiceAutoKeyPoints" ma:readOnly="true">
      <xsd:simpleType>
        <xsd:restriction base="dms:Note"/>
      </xsd:simpleType>
    </xsd:element>
    <xsd:element name="MediaServiceKeyPoints" ma:index="17" nillable="true" ma:displayName="KeyPoints" ma:hidden="true" ma:internalName="MediaServiceKeyPoints" ma:readOnly="false">
      <xsd:simpleType>
        <xsd:restriction base="dms:Note"/>
      </xsd:simpleType>
    </xsd:element>
    <xsd:element name="MediaServiceDateTaken" ma:index="18" nillable="true" ma:displayName="MediaServiceDateTaken" ma:hidden="true" ma:internalName="MediaServiceDateTaken" ma:readOnly="true">
      <xsd:simpleType>
        <xsd:restriction base="dms:Text"/>
      </xsd:simpleType>
    </xsd:element>
    <xsd:element name="ImageTagsTaxHTField" ma:index="25" nillable="true" ma:taxonomy="true" ma:internalName="ImageTagsTaxHTField" ma:taxonomyFieldName="MediaServiceImageTags" ma:displayName="Image Tags" ma:readOnly="false" ma:fieldId="{5cf76f15-5ced-4ddc-b409-7134ff3c332f}" ma:taxonomyMulti="true" ma:sspId="e385fb40-52d4-4fae-9c5b-3e8ff8a5878e" ma:termSetId="09814cd3-568e-fe90-9814-8d621ff8fb84" ma:anchorId="fba54fb3-c3e1-fe81-a776-ca4b69148c4d" ma:open="true" ma:isKeyword="false">
      <xsd:complexType>
        <xsd:sequence>
          <xsd:element ref="pc:Terms" minOccurs="0" maxOccurs="1"/>
        </xsd:sequence>
      </xsd:complexType>
    </xsd:element>
    <xsd:element name="MediaServiceLocation" ma:index="26" nillable="true" ma:displayName="Location" ma:hidden="true" ma:internalName="MediaServiceLocation" ma:readOnly="true">
      <xsd:simpleType>
        <xsd:restriction base="dms:Text"/>
      </xsd:simpleType>
    </xsd:element>
    <xsd:element name="MediaLengthInSeconds" ma:index="27" nillable="true" ma:displayName="MediaLengthInSeconds" ma:hidden="true" ma:internalName="MediaLengthInSeconds" ma:readOnly="true">
      <xsd:simpleType>
        <xsd:restriction base="dms:Unknown"/>
      </xsd:simpleType>
    </xsd:element>
    <xsd:element name="Background" ma:index="28" nillable="true" ma:displayName="Background" ma:default="0" ma:format="Dropdown" ma:internalName="Background">
      <xsd:simpleType>
        <xsd:restriction base="dms:Boolean"/>
      </xsd:simpleType>
    </xsd:element>
    <xsd:element name="MediaServiceSearchProperties" ma:index="29" nillable="true" ma:displayName="MediaServiceSearchProperties" ma:hidden="true" ma:internalName="MediaServiceSearchProperties" ma:readOnly="true">
      <xsd:simpleType>
        <xsd:restriction base="dms:Note"/>
      </xsd:simpleType>
    </xsd:element>
    <xsd:element name="MediaServiceDocTags" ma:index="30" nillable="true" ma:displayName="MediaServiceDocTags" ma:hidden="true" ma:internalName="MediaServiceDocTags" ma:readOnly="true">
      <xsd:simpleType>
        <xsd:restriction base="dms:Note"/>
      </xsd:simpleType>
    </xsd:element>
    <xsd:element name="MediaServiceObjectDetectorVersions" ma:index="31" nillable="true" ma:displayName="MediaServiceObjectDetectorVersions" ma:description="" ma:hidden="true" ma:indexed="true" ma:internalName="MediaServiceObjectDetectorVersions"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16c05727-aa75-4e4a-9b5f-8a80a1165891" elementFormDefault="qualified">
    <xsd:import namespace="http://schemas.microsoft.com/office/2006/documentManagement/types"/>
    <xsd:import namespace="http://schemas.microsoft.com/office/infopath/2007/PartnerControls"/>
    <xsd:element name="SharedWithUsers" ma:index="14" nillable="true" ma:displayName="Shared With" ma:hidden="true"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5" nillable="true" ma:displayName="Shared With Details" ma:hidden="true" ma:internalName="SharedWithDetails"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230e9df3-be65-4c73-a93b-d1236ebd677e" elementFormDefault="qualified">
    <xsd:import namespace="http://schemas.microsoft.com/office/2006/documentManagement/types"/>
    <xsd:import namespace="http://schemas.microsoft.com/office/infopath/2007/PartnerControls"/>
    <xsd:element name="TaxCatchAll" ma:index="23" nillable="true" ma:displayName="Taxonomy Catch All Column" ma:hidden="true" ma:list="{3f6bfcbc-3db3-4ae6-bd76-326f0798ad28}" ma:internalName="TaxCatchAll" ma:readOnly="false" ma:showField="CatchAllData" ma:web="16c05727-aa75-4e4a-9b5f-8a80a1165891">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displayName="Content Type"/>
        <xsd:element ref="dc:title" minOccurs="0" maxOccurs="1" ma:index="1"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6C8B084D-D430-4822-B3CB-DEADB2E7A5FC}">
  <ds:schemaRefs>
    <ds:schemaRef ds:uri="http://schemas.microsoft.com/sharepoint/v3/contenttype/forms"/>
  </ds:schemaRefs>
</ds:datastoreItem>
</file>

<file path=customXml/itemProps2.xml><?xml version="1.0" encoding="utf-8"?>
<ds:datastoreItem xmlns:ds="http://schemas.openxmlformats.org/officeDocument/2006/customXml" ds:itemID="{211845F9-C5F4-4AA5-BA9E-EC2182E91488}">
  <ds:schemaRefs>
    <ds:schemaRef ds:uri="16c05727-aa75-4e4a-9b5f-8a80a1165891"/>
    <ds:schemaRef ds:uri="230e9df3-be65-4c73-a93b-d1236ebd677e"/>
    <ds:schemaRef ds:uri="71af3243-3dd4-4a8d-8c0d-dd76da1f02a5"/>
    <ds:schemaRef ds:uri="http://purl.org/dc/dcmitype/"/>
    <ds:schemaRef ds:uri="http://purl.org/dc/elements/1.1/"/>
    <ds:schemaRef ds:uri="http://purl.org/dc/terms/"/>
    <ds:schemaRef ds:uri="http://schemas.microsoft.com/office/2006/documentManagement/types"/>
    <ds:schemaRef ds:uri="http://schemas.microsoft.com/office/2006/metadata/properties"/>
    <ds:schemaRef ds:uri="http://schemas.microsoft.com/office/infopath/2007/PartnerControls"/>
    <ds:schemaRef ds:uri="http://schemas.microsoft.com/sharepoint/v3"/>
    <ds:schemaRef ds:uri="http://schemas.openxmlformats.org/package/2006/metadata/core-properties"/>
    <ds:schemaRef ds:uri="http://www.w3.org/XML/1998/namespace"/>
  </ds:schemaRefs>
</ds:datastoreItem>
</file>

<file path=customXml/itemProps3.xml><?xml version="1.0" encoding="utf-8"?>
<ds:datastoreItem xmlns:ds="http://schemas.openxmlformats.org/officeDocument/2006/customXml" ds:itemID="{15BFCE94-6EC9-4D8E-89B6-C22DE7AD70CB}">
  <ds:schemaRefs>
    <ds:schemaRef ds:uri="16c05727-aa75-4e4a-9b5f-8a80a1165891"/>
    <ds:schemaRef ds:uri="230e9df3-be65-4c73-a93b-d1236ebd677e"/>
    <ds:schemaRef ds:uri="71af3243-3dd4-4a8d-8c0d-dd76da1f02a5"/>
    <ds:schemaRef ds:uri="http://purl.org/dc/elements/1.1/"/>
    <ds:schemaRef ds:uri="http://purl.org/dc/terms/"/>
    <ds:schemaRef ds:uri="http://schemas.microsoft.com/internal/obd"/>
    <ds:schemaRef ds:uri="http://schemas.microsoft.com/office/2006/documentManagement/types"/>
    <ds:schemaRef ds:uri="http://schemas.microsoft.com/office/2006/metadata/contentType"/>
    <ds:schemaRef ds:uri="http://schemas.microsoft.com/office/2006/metadata/properties"/>
    <ds:schemaRef ds:uri="http://schemas.microsoft.com/office/2006/metadata/properties/metaAttributes"/>
    <ds:schemaRef ds:uri="http://schemas.microsoft.com/office/infopath/2007/PartnerControls"/>
    <ds:schemaRef ds:uri="http://schemas.microsoft.com/sharepoint/v3"/>
    <ds:schemaRef ds:uri="http://schemas.openxmlformats.org/package/2006/metadata/core-properties"/>
    <ds:schemaRef ds:uri="http://www.w3.org/2001/XMLSchema"/>
  </ds:schemaRefs>
</ds:datastoreItem>
</file>

<file path=docMetadata/LabelInfo.xml><?xml version="1.0" encoding="utf-8"?>
<clbl:labelList xmlns:clbl="http://schemas.microsoft.com/office/2020/mipLabelMetadata"/>
</file>

<file path=docProps/app.xml><?xml version="1.0" encoding="utf-8"?>
<Properties xmlns="http://schemas.openxmlformats.org/officeDocument/2006/extended-properties" xmlns:vt="http://schemas.openxmlformats.org/officeDocument/2006/docPropsVTypes">
  <Template/>
  <Application>Microsoft Office PowerPoint</Application>
  <PresentationFormat>Widescreen</PresentationFormat>
  <Slides>10</Slides>
  <Notes>0</Notes>
  <HiddenSlides>0</HiddenSlides>
  <ScaleCrop>false</ScaleCrop>
  <HeadingPairs>
    <vt:vector size="4" baseType="variant">
      <vt:variant>
        <vt:lpstr>Theme</vt:lpstr>
      </vt:variant>
      <vt:variant>
        <vt:i4>1</vt:i4>
      </vt:variant>
      <vt:variant>
        <vt:lpstr>Slide Titles</vt:lpstr>
      </vt:variant>
      <vt:variant>
        <vt:i4>10</vt:i4>
      </vt:variant>
    </vt:vector>
  </HeadingPairs>
  <TitlesOfParts>
    <vt:vector size="11" baseType="lpstr">
      <vt:lpstr>Monoline</vt:lpstr>
      <vt:lpstr>Personality Disorders: conclusion </vt:lpstr>
      <vt:lpstr>Overview:</vt:lpstr>
      <vt:lpstr>Key features of BPD:</vt:lpstr>
      <vt:lpstr>Progress in Understanding</vt:lpstr>
      <vt:lpstr>Conclusion </vt:lpstr>
      <vt:lpstr>References:  </vt:lpstr>
      <vt:lpstr>Slide 1: Overview Overall, personality disorders are complex mental health conditions that can have a big impact on people's emotions, behaviour, relationships and the ability to interact with other people.  (Chamorro-Premuzic, 2015) Throughout this presentation we have explored how personality disorders develop from a mix of genetic, environmental and psychological factors, research shows that experiences such as trauma, unstable relationships, neglects or childhood adversity may increase the likelihood of vulnerability, especially combined with genetic predispositions. (Paris, 1998; Maltby, Day, &amp; Macaskill, 2022). We also explored how personality disorders are classified through diagnostic framework such as DSM-5 and ICD-11. These systems help mental health professionals in recognising patterns of be haviour and emotional functioning that differ from societal norms. (American Psychiatric Association, 2013). </vt:lpstr>
      <vt:lpstr>Slide 2: Key feature of BPD. A key focus of the presentation was borderline personality disorder (BPD). BPD is characterised by ongoing instability in emotions, self-identity, relationship and behaviour. Individuals with BPD often experience emotions very intensely, which can make managing everyday life particularly challenging. (Gunderson et al., 2018).  For example, emotional instability can present as sudden mood changes, intense feelings of anger, sadness or anxiety and challenges in regulating emotions effectively.  This can sometimes lead to impulse behaviours, such as reckless spending, substance misuse or making risky decisions (American Psychiatric Association, 2013).We also discussed how disturbed thinking patterns may affect perception and relationships. Individuals with BPD may experience paranoia, fear of abandonment or difficulties trusting others which can contribute to unstable or intense relationships.   These fears may lead to individuals to react strongly to situations that others may not view as threatening (Gunderson et al., 2018). Another key topic discussed was the impact of BPD can have on everyday life. Individuals may struggle with maintaining employment, education, self-care and stable relationships. This highlights that personality disorders impact not only mental wellbeing, but also social, occupational and personal functioning. (Gunderson et al., 2018).  In addition, we also considered how BPD is frequently misdiagnosed due to symptom overlap with other mental health conditions, including depression, PTSD, bipolar disorder and anxiety. Because of these systems can present in similar ways, diagnosis can sometimes take years, which may delay appropriate treatment and support. (American Psychiatric Association, 2013).  </vt:lpstr>
      <vt:lpstr>Slide 3: Progress in understanding. However, understanding of personality disorder has improved considerably over time. Historically, these conditions were viewed negatively, and many individuals were frequently labelled as difficult or untreatable. Modern psychological research has challenged these outdated perspectives, and shown with the appropriate support, therapy and intervention, many individuals are able to manage their symptoms effectively and improve their quality of life. (National Institute for Health and Care Excellence, 2009).  Approaches such as Dialectical Behaviour Therapy, also known as DBT, have been effective in help supporting individuals to improve emotional regulation, reduce impulsivity and navigate interpersonal relationships more successfully. This highlights the value of evidence-based psychological treatments and the importance of compassionate mental health care. (National Institute for Health and Care Excellence, 2009), (Gunderson et al., 2018).  Research further supports the view that personality is shaped through both biological and environmental influences (Chamorro-Premuzic (2015) and Maltby, Day and Macaskill 2022). This perspective reinforces the understanding that personality disorders are complex and psychological conditions rather than simply negative traits or problematic behaviours. Overall, personality disorders remain a significant area of psychological research due to their complexity, prevalence and impact on individuals and society. Increasing our awareness and reducing stigma surrounding these disorders is essential in helping individuals access the support they need and improving long term outcomes.  It is also important to note that each person experiences a personality disorder differently, so person-centered care is essential. Treatment is tailored to the individual’s needs, helping them engage with support and develop long term coping strategies. </vt:lpstr>
      <vt:lpstr>Slide 4: Conclusion. In conclusion, personality disorders are serious, but treatable mental health conditions. Ongoing research, education and compassionate understanding is key to improving diagnosis, treatment and support for individuals living with these disorders. Understanding that personality disorders result from a mix of biological, psychological and environmental factors, can help reduce stigma and encourage a more supportive and evidence-based approach. By raising awareness, we can encourage earlier support, improve outcomes and help people live healthier and more fulfilling lives.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revision>1</cp:revision>
  <dcterms:created xsi:type="dcterms:W3CDTF">2026-06-29T17:51:50Z</dcterms:created>
  <dcterms:modified xsi:type="dcterms:W3CDTF">2026-07-14T16:32:15Z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0x01010079F111ED35F8CC479449609E8A0923A6</vt:lpwstr>
  </property>
  <property fmtid="{D5CDD505-2E9C-101B-9397-08002B2CF9AE}" pid="3" name="MediaServiceImageTags">
    <vt:lpwstr/>
  </property>
</Properties>
</file>