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</p:sldIdLst>
  <p:sldSz cy="5143500" cx="9144000"/>
  <p:notesSz cx="6858000" cy="9144000"/>
  <p:embeddedFontLst>
    <p:embeddedFont>
      <p:font typeface="Economica"/>
      <p:regular r:id="rId13"/>
      <p:bold r:id="rId14"/>
      <p:italic r:id="rId15"/>
      <p:boldItalic r:id="rId16"/>
    </p:embeddedFont>
    <p:embeddedFont>
      <p:font typeface="Comfortaa"/>
      <p:regular r:id="rId17"/>
      <p:bold r:id="rId18"/>
    </p:embeddedFont>
    <p:embeddedFont>
      <p:font typeface="Open Sans"/>
      <p:regular r:id="rId19"/>
      <p:bold r:id="rId20"/>
      <p:italic r:id="rId21"/>
      <p:boldItalic r:id="rId22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OpenSans-bold.fntdata"/><Relationship Id="rId11" Type="http://schemas.openxmlformats.org/officeDocument/2006/relationships/slide" Target="slides/slide6.xml"/><Relationship Id="rId22" Type="http://schemas.openxmlformats.org/officeDocument/2006/relationships/font" Target="fonts/OpenSans-boldItalic.fntdata"/><Relationship Id="rId10" Type="http://schemas.openxmlformats.org/officeDocument/2006/relationships/slide" Target="slides/slide5.xml"/><Relationship Id="rId21" Type="http://schemas.openxmlformats.org/officeDocument/2006/relationships/font" Target="fonts/OpenSans-italic.fntdata"/><Relationship Id="rId13" Type="http://schemas.openxmlformats.org/officeDocument/2006/relationships/font" Target="fonts/Economica-regular.fntdata"/><Relationship Id="rId12" Type="http://schemas.openxmlformats.org/officeDocument/2006/relationships/slide" Target="slides/slide7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font" Target="fonts/Economica-italic.fntdata"/><Relationship Id="rId14" Type="http://schemas.openxmlformats.org/officeDocument/2006/relationships/font" Target="fonts/Economica-bold.fntdata"/><Relationship Id="rId17" Type="http://schemas.openxmlformats.org/officeDocument/2006/relationships/font" Target="fonts/Comfortaa-regular.fntdata"/><Relationship Id="rId16" Type="http://schemas.openxmlformats.org/officeDocument/2006/relationships/font" Target="fonts/Economica-boldItalic.fntdata"/><Relationship Id="rId5" Type="http://schemas.openxmlformats.org/officeDocument/2006/relationships/notesMaster" Target="notesMasters/notesMaster1.xml"/><Relationship Id="rId19" Type="http://schemas.openxmlformats.org/officeDocument/2006/relationships/font" Target="fonts/OpenSans-regular.fntdata"/><Relationship Id="rId6" Type="http://schemas.openxmlformats.org/officeDocument/2006/relationships/slide" Target="slides/slide1.xml"/><Relationship Id="rId18" Type="http://schemas.openxmlformats.org/officeDocument/2006/relationships/font" Target="fonts/Comfortaa-bold.fntdata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gcb9a0b074_1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" name="Google Shape;60;gcb9a0b074_1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4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g29133f33d62_0_5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" name="Google Shape;66;g29133f33d62_0_5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g29133f33d62_0_8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" name="Google Shape;72;g29133f33d62_0_8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g29133f33d62_0_6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9" name="Google Shape;79;g29133f33d62_0_6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4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g29133f33d62_0_7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6" name="Google Shape;86;g29133f33d62_0_7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g29133f33d62_0_8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3" name="Google Shape;93;g29133f33d62_0_8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g29133f33d62_0_10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9" name="Google Shape;99;g29133f33d62_0_10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2744013" y="756700"/>
            <a:ext cx="1081625" cy="1124950"/>
          </a:xfrm>
          <a:custGeom>
            <a:rect b="b" l="l" r="r" t="t"/>
            <a:pathLst>
              <a:path extrusionOk="0" h="44998" w="43265">
                <a:moveTo>
                  <a:pt x="0" y="44998"/>
                </a:moveTo>
                <a:lnTo>
                  <a:pt x="0" y="0"/>
                </a:lnTo>
                <a:lnTo>
                  <a:pt x="43265" y="0"/>
                </a:lnTo>
              </a:path>
            </a:pathLst>
          </a:custGeom>
          <a:noFill/>
          <a:ln cap="flat" cmpd="sng" w="28575">
            <a:solidFill>
              <a:schemeClr val="lt2"/>
            </a:solidFill>
            <a:prstDash val="solid"/>
            <a:miter lim="8000"/>
            <a:headEnd len="sm" w="sm" type="none"/>
            <a:tailEnd len="sm" w="sm" type="none"/>
          </a:ln>
        </p:spPr>
      </p:sp>
      <p:sp>
        <p:nvSpPr>
          <p:cNvPr id="11" name="Google Shape;11;p2"/>
          <p:cNvSpPr/>
          <p:nvPr/>
        </p:nvSpPr>
        <p:spPr>
          <a:xfrm rot="10800000">
            <a:off x="5318350" y="3266725"/>
            <a:ext cx="1081625" cy="1124950"/>
          </a:xfrm>
          <a:custGeom>
            <a:rect b="b" l="l" r="r" t="t"/>
            <a:pathLst>
              <a:path extrusionOk="0" h="44998" w="43265">
                <a:moveTo>
                  <a:pt x="0" y="44998"/>
                </a:moveTo>
                <a:lnTo>
                  <a:pt x="0" y="0"/>
                </a:lnTo>
                <a:lnTo>
                  <a:pt x="43265" y="0"/>
                </a:lnTo>
              </a:path>
            </a:pathLst>
          </a:custGeom>
          <a:noFill/>
          <a:ln cap="flat" cmpd="sng" w="28575">
            <a:solidFill>
              <a:schemeClr val="lt2"/>
            </a:solidFill>
            <a:prstDash val="solid"/>
            <a:miter lim="8000"/>
            <a:headEnd len="sm" w="sm" type="none"/>
            <a:tailEnd len="sm" w="sm" type="none"/>
          </a:ln>
        </p:spPr>
      </p:sp>
      <p:sp>
        <p:nvSpPr>
          <p:cNvPr id="12" name="Google Shape;12;p2"/>
          <p:cNvSpPr txBox="1"/>
          <p:nvPr>
            <p:ph type="ctrTitle"/>
          </p:nvPr>
        </p:nvSpPr>
        <p:spPr>
          <a:xfrm>
            <a:off x="3044700" y="1444255"/>
            <a:ext cx="3054600" cy="1537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9pPr>
          </a:lstStyle>
          <a:p/>
        </p:txBody>
      </p:sp>
      <p:sp>
        <p:nvSpPr>
          <p:cNvPr id="13" name="Google Shape;13;p2"/>
          <p:cNvSpPr txBox="1"/>
          <p:nvPr>
            <p:ph idx="1" type="subTitle"/>
          </p:nvPr>
        </p:nvSpPr>
        <p:spPr>
          <a:xfrm>
            <a:off x="3044700" y="3116580"/>
            <a:ext cx="3054600" cy="701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Economica"/>
              <a:buNone/>
              <a:defRPr sz="2100">
                <a:latin typeface="Economica"/>
                <a:ea typeface="Economica"/>
                <a:cs typeface="Economica"/>
                <a:sym typeface="Economica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Economica"/>
              <a:buNone/>
              <a:defRPr sz="2100">
                <a:latin typeface="Economica"/>
                <a:ea typeface="Economica"/>
                <a:cs typeface="Economica"/>
                <a:sym typeface="Economica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Economica"/>
              <a:buNone/>
              <a:defRPr sz="2100">
                <a:latin typeface="Economica"/>
                <a:ea typeface="Economica"/>
                <a:cs typeface="Economica"/>
                <a:sym typeface="Economica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Economica"/>
              <a:buNone/>
              <a:defRPr sz="2100">
                <a:latin typeface="Economica"/>
                <a:ea typeface="Economica"/>
                <a:cs typeface="Economica"/>
                <a:sym typeface="Economica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Economica"/>
              <a:buNone/>
              <a:defRPr sz="2100">
                <a:latin typeface="Economica"/>
                <a:ea typeface="Economica"/>
                <a:cs typeface="Economica"/>
                <a:sym typeface="Economica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Economica"/>
              <a:buNone/>
              <a:defRPr sz="2100">
                <a:latin typeface="Economica"/>
                <a:ea typeface="Economica"/>
                <a:cs typeface="Economica"/>
                <a:sym typeface="Economica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Economica"/>
              <a:buNone/>
              <a:defRPr sz="2100">
                <a:latin typeface="Economica"/>
                <a:ea typeface="Economica"/>
                <a:cs typeface="Economica"/>
                <a:sym typeface="Economica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Economica"/>
              <a:buNone/>
              <a:defRPr sz="2100">
                <a:latin typeface="Economica"/>
                <a:ea typeface="Economica"/>
                <a:cs typeface="Economica"/>
                <a:sym typeface="Economica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Economica"/>
              <a:buNone/>
              <a:defRPr sz="2100">
                <a:latin typeface="Economica"/>
                <a:ea typeface="Economica"/>
                <a:cs typeface="Economica"/>
                <a:sym typeface="Economica"/>
              </a:defRPr>
            </a:lvl9pPr>
          </a:lstStyle>
          <a:p/>
        </p:txBody>
      </p:sp>
      <p:sp>
        <p:nvSpPr>
          <p:cNvPr id="14" name="Google Shape;14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/>
          <p:nvPr/>
        </p:nvSpPr>
        <p:spPr>
          <a:xfrm flipH="1">
            <a:off x="7595938" y="460225"/>
            <a:ext cx="1081625" cy="1124950"/>
          </a:xfrm>
          <a:custGeom>
            <a:rect b="b" l="l" r="r" t="t"/>
            <a:pathLst>
              <a:path extrusionOk="0" h="44998" w="43265">
                <a:moveTo>
                  <a:pt x="0" y="44998"/>
                </a:moveTo>
                <a:lnTo>
                  <a:pt x="0" y="0"/>
                </a:lnTo>
                <a:lnTo>
                  <a:pt x="43265" y="0"/>
                </a:lnTo>
              </a:path>
            </a:pathLst>
          </a:custGeom>
          <a:noFill/>
          <a:ln cap="flat" cmpd="sng" w="28575">
            <a:solidFill>
              <a:schemeClr val="lt2"/>
            </a:solidFill>
            <a:prstDash val="solid"/>
            <a:miter lim="8000"/>
            <a:headEnd len="sm" w="sm" type="none"/>
            <a:tailEnd len="sm" w="sm" type="none"/>
          </a:ln>
        </p:spPr>
      </p:sp>
      <p:sp>
        <p:nvSpPr>
          <p:cNvPr id="17" name="Google Shape;17;p3"/>
          <p:cNvSpPr/>
          <p:nvPr/>
        </p:nvSpPr>
        <p:spPr>
          <a:xfrm flipH="1" rot="10800000">
            <a:off x="466425" y="3558325"/>
            <a:ext cx="1081625" cy="1124950"/>
          </a:xfrm>
          <a:custGeom>
            <a:rect b="b" l="l" r="r" t="t"/>
            <a:pathLst>
              <a:path extrusionOk="0" h="44998" w="43265">
                <a:moveTo>
                  <a:pt x="0" y="44998"/>
                </a:moveTo>
                <a:lnTo>
                  <a:pt x="0" y="0"/>
                </a:lnTo>
                <a:lnTo>
                  <a:pt x="43265" y="0"/>
                </a:lnTo>
              </a:path>
            </a:pathLst>
          </a:custGeom>
          <a:noFill/>
          <a:ln cap="flat" cmpd="sng" w="28575">
            <a:solidFill>
              <a:schemeClr val="lt2"/>
            </a:solidFill>
            <a:prstDash val="solid"/>
            <a:miter lim="8000"/>
            <a:headEnd len="sm" w="sm" type="none"/>
            <a:tailEnd len="sm" w="sm" type="none"/>
          </a:ln>
        </p:spPr>
      </p:sp>
      <p:sp>
        <p:nvSpPr>
          <p:cNvPr id="18" name="Google Shape;18;p3"/>
          <p:cNvSpPr txBox="1"/>
          <p:nvPr>
            <p:ph type="title"/>
          </p:nvPr>
        </p:nvSpPr>
        <p:spPr>
          <a:xfrm>
            <a:off x="773700" y="1806450"/>
            <a:ext cx="7596600" cy="1530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9pPr>
          </a:lstStyle>
          <a:p/>
        </p:txBody>
      </p:sp>
      <p:sp>
        <p:nvSpPr>
          <p:cNvPr id="19" name="Google Shape;19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4"/>
          <p:cNvSpPr/>
          <p:nvPr/>
        </p:nvSpPr>
        <p:spPr>
          <a:xfrm>
            <a:off x="0" y="5045700"/>
            <a:ext cx="9144000" cy="97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" name="Google Shape;22;p4"/>
          <p:cNvSpPr txBox="1"/>
          <p:nvPr>
            <p:ph type="title"/>
          </p:nvPr>
        </p:nvSpPr>
        <p:spPr>
          <a:xfrm>
            <a:off x="311700" y="315925"/>
            <a:ext cx="8520600" cy="831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9pPr>
          </a:lstStyle>
          <a:p/>
        </p:txBody>
      </p:sp>
      <p:sp>
        <p:nvSpPr>
          <p:cNvPr id="23" name="Google Shape;23;p4"/>
          <p:cNvSpPr txBox="1"/>
          <p:nvPr>
            <p:ph idx="1" type="body"/>
          </p:nvPr>
        </p:nvSpPr>
        <p:spPr>
          <a:xfrm>
            <a:off x="311700" y="1225225"/>
            <a:ext cx="8520600" cy="3354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4" name="Google Shape;24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5"/>
          <p:cNvSpPr txBox="1"/>
          <p:nvPr>
            <p:ph type="title"/>
          </p:nvPr>
        </p:nvSpPr>
        <p:spPr>
          <a:xfrm>
            <a:off x="311700" y="315925"/>
            <a:ext cx="8520600" cy="831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9pPr>
          </a:lstStyle>
          <a:p/>
        </p:txBody>
      </p:sp>
      <p:sp>
        <p:nvSpPr>
          <p:cNvPr id="27" name="Google Shape;27;p5"/>
          <p:cNvSpPr txBox="1"/>
          <p:nvPr>
            <p:ph idx="1" type="body"/>
          </p:nvPr>
        </p:nvSpPr>
        <p:spPr>
          <a:xfrm>
            <a:off x="311700" y="1225225"/>
            <a:ext cx="3999900" cy="3354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8" name="Google Shape;28;p5"/>
          <p:cNvSpPr txBox="1"/>
          <p:nvPr>
            <p:ph idx="2" type="body"/>
          </p:nvPr>
        </p:nvSpPr>
        <p:spPr>
          <a:xfrm>
            <a:off x="4832400" y="1225225"/>
            <a:ext cx="3999900" cy="3354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9" name="Google Shape;29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30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6"/>
          <p:cNvSpPr txBox="1"/>
          <p:nvPr>
            <p:ph type="title"/>
          </p:nvPr>
        </p:nvSpPr>
        <p:spPr>
          <a:xfrm>
            <a:off x="311700" y="315925"/>
            <a:ext cx="8520600" cy="831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9pPr>
          </a:lstStyle>
          <a:p/>
        </p:txBody>
      </p:sp>
      <p:sp>
        <p:nvSpPr>
          <p:cNvPr id="32" name="Google Shape;32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33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35" name="Google Shape;35;p7"/>
          <p:cNvSpPr txBox="1"/>
          <p:nvPr>
            <p:ph idx="1" type="body"/>
          </p:nvPr>
        </p:nvSpPr>
        <p:spPr>
          <a:xfrm>
            <a:off x="311700" y="1399400"/>
            <a:ext cx="2808000" cy="2784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6" name="Google Shape;36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7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8"/>
          <p:cNvSpPr/>
          <p:nvPr/>
        </p:nvSpPr>
        <p:spPr>
          <a:xfrm>
            <a:off x="0" y="5045700"/>
            <a:ext cx="9144000" cy="97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9" name="Google Shape;39;p8"/>
          <p:cNvSpPr txBox="1"/>
          <p:nvPr>
            <p:ph type="title"/>
          </p:nvPr>
        </p:nvSpPr>
        <p:spPr>
          <a:xfrm>
            <a:off x="490250" y="450150"/>
            <a:ext cx="5878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40" name="Google Shape;40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9"/>
          <p:cNvSpPr/>
          <p:nvPr/>
        </p:nvSpPr>
        <p:spPr>
          <a:xfrm>
            <a:off x="4572000" y="-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43" name="Google Shape;43;p9"/>
          <p:cNvCxnSpPr/>
          <p:nvPr/>
        </p:nvCxnSpPr>
        <p:spPr>
          <a:xfrm>
            <a:off x="5029675" y="4495500"/>
            <a:ext cx="468300" cy="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44" name="Google Shape;44;p9"/>
          <p:cNvSpPr txBox="1"/>
          <p:nvPr>
            <p:ph type="title"/>
          </p:nvPr>
        </p:nvSpPr>
        <p:spPr>
          <a:xfrm>
            <a:off x="265500" y="929275"/>
            <a:ext cx="4045200" cy="1786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>
                <a:solidFill>
                  <a:schemeClr val="lt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>
                <a:solidFill>
                  <a:schemeClr val="lt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>
                <a:solidFill>
                  <a:schemeClr val="lt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>
                <a:solidFill>
                  <a:schemeClr val="lt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>
                <a:solidFill>
                  <a:schemeClr val="lt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>
                <a:solidFill>
                  <a:schemeClr val="lt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>
                <a:solidFill>
                  <a:schemeClr val="lt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>
                <a:solidFill>
                  <a:schemeClr val="lt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>
                <a:solidFill>
                  <a:schemeClr val="lt2"/>
                </a:solidFill>
              </a:defRPr>
            </a:lvl9pPr>
          </a:lstStyle>
          <a:p/>
        </p:txBody>
      </p:sp>
      <p:sp>
        <p:nvSpPr>
          <p:cNvPr id="45" name="Google Shape;45;p9"/>
          <p:cNvSpPr txBox="1"/>
          <p:nvPr>
            <p:ph idx="1" type="subTitle"/>
          </p:nvPr>
        </p:nvSpPr>
        <p:spPr>
          <a:xfrm>
            <a:off x="265500" y="2769001"/>
            <a:ext cx="4045200" cy="157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Economica"/>
              <a:buNone/>
              <a:defRPr sz="2400">
                <a:latin typeface="Economica"/>
                <a:ea typeface="Economica"/>
                <a:cs typeface="Economica"/>
                <a:sym typeface="Economica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Economica"/>
              <a:buNone/>
              <a:defRPr sz="2400">
                <a:latin typeface="Economica"/>
                <a:ea typeface="Economica"/>
                <a:cs typeface="Economica"/>
                <a:sym typeface="Economica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Economica"/>
              <a:buNone/>
              <a:defRPr sz="2400">
                <a:latin typeface="Economica"/>
                <a:ea typeface="Economica"/>
                <a:cs typeface="Economica"/>
                <a:sym typeface="Economica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Economica"/>
              <a:buNone/>
              <a:defRPr sz="2400">
                <a:latin typeface="Economica"/>
                <a:ea typeface="Economica"/>
                <a:cs typeface="Economica"/>
                <a:sym typeface="Economica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Economica"/>
              <a:buNone/>
              <a:defRPr sz="2400">
                <a:latin typeface="Economica"/>
                <a:ea typeface="Economica"/>
                <a:cs typeface="Economica"/>
                <a:sym typeface="Economica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Economica"/>
              <a:buNone/>
              <a:defRPr sz="2400">
                <a:latin typeface="Economica"/>
                <a:ea typeface="Economica"/>
                <a:cs typeface="Economica"/>
                <a:sym typeface="Economica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Economica"/>
              <a:buNone/>
              <a:defRPr sz="2400">
                <a:latin typeface="Economica"/>
                <a:ea typeface="Economica"/>
                <a:cs typeface="Economica"/>
                <a:sym typeface="Economica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Economica"/>
              <a:buNone/>
              <a:defRPr sz="2400">
                <a:latin typeface="Economica"/>
                <a:ea typeface="Economica"/>
                <a:cs typeface="Economica"/>
                <a:sym typeface="Economica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Economica"/>
              <a:buNone/>
              <a:defRPr sz="2400">
                <a:latin typeface="Economica"/>
                <a:ea typeface="Economica"/>
                <a:cs typeface="Economica"/>
                <a:sym typeface="Economica"/>
              </a:defRPr>
            </a:lvl9pPr>
          </a:lstStyle>
          <a:p/>
        </p:txBody>
      </p:sp>
      <p:sp>
        <p:nvSpPr>
          <p:cNvPr id="46" name="Google Shape;46;p9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47" name="Google Shape;47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0"/>
          <p:cNvSpPr txBox="1"/>
          <p:nvPr>
            <p:ph idx="1" type="body"/>
          </p:nvPr>
        </p:nvSpPr>
        <p:spPr>
          <a:xfrm>
            <a:off x="319500" y="4218925"/>
            <a:ext cx="5998800" cy="598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Economica"/>
              <a:buNone/>
              <a:defRPr sz="2400">
                <a:latin typeface="Economica"/>
                <a:ea typeface="Economica"/>
                <a:cs typeface="Economica"/>
                <a:sym typeface="Economica"/>
              </a:defRPr>
            </a:lvl1pPr>
          </a:lstStyle>
          <a:p/>
        </p:txBody>
      </p:sp>
      <p:sp>
        <p:nvSpPr>
          <p:cNvPr id="50" name="Google Shape;50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5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Google Shape;52;p11"/>
          <p:cNvSpPr/>
          <p:nvPr/>
        </p:nvSpPr>
        <p:spPr>
          <a:xfrm>
            <a:off x="0" y="5045700"/>
            <a:ext cx="9144000" cy="97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3" name="Google Shape;53;p11"/>
          <p:cNvSpPr txBox="1"/>
          <p:nvPr>
            <p:ph hasCustomPrompt="1" type="title"/>
          </p:nvPr>
        </p:nvSpPr>
        <p:spPr>
          <a:xfrm>
            <a:off x="311700" y="957125"/>
            <a:ext cx="8520600" cy="2128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0"/>
              <a:buNone/>
              <a:defRPr sz="16000">
                <a:solidFill>
                  <a:schemeClr val="lt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0"/>
              <a:buNone/>
              <a:defRPr sz="16000">
                <a:solidFill>
                  <a:schemeClr val="lt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0"/>
              <a:buNone/>
              <a:defRPr sz="16000">
                <a:solidFill>
                  <a:schemeClr val="lt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0"/>
              <a:buNone/>
              <a:defRPr sz="16000">
                <a:solidFill>
                  <a:schemeClr val="lt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0"/>
              <a:buNone/>
              <a:defRPr sz="16000">
                <a:solidFill>
                  <a:schemeClr val="lt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0"/>
              <a:buNone/>
              <a:defRPr sz="16000">
                <a:solidFill>
                  <a:schemeClr val="lt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0"/>
              <a:buNone/>
              <a:defRPr sz="16000">
                <a:solidFill>
                  <a:schemeClr val="lt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0"/>
              <a:buNone/>
              <a:defRPr sz="16000">
                <a:solidFill>
                  <a:schemeClr val="lt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0"/>
              <a:buNone/>
              <a:defRPr sz="16000">
                <a:solidFill>
                  <a:schemeClr val="lt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54" name="Google Shape;54;p11"/>
          <p:cNvSpPr txBox="1"/>
          <p:nvPr>
            <p:ph idx="1" type="body"/>
          </p:nvPr>
        </p:nvSpPr>
        <p:spPr>
          <a:xfrm>
            <a:off x="311700" y="3162000"/>
            <a:ext cx="8520600" cy="1071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55" name="Google Shape;55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luxe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315925"/>
            <a:ext cx="8520600" cy="8313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Economica"/>
              <a:buNone/>
              <a:defRPr sz="42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Economica"/>
              <a:buNone/>
              <a:defRPr sz="42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Economica"/>
              <a:buNone/>
              <a:defRPr sz="42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Economica"/>
              <a:buNone/>
              <a:defRPr sz="42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Economica"/>
              <a:buNone/>
              <a:defRPr sz="42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Economica"/>
              <a:buNone/>
              <a:defRPr sz="42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Economica"/>
              <a:buNone/>
              <a:defRPr sz="42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Economica"/>
              <a:buNone/>
              <a:defRPr sz="42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Economica"/>
              <a:buNone/>
              <a:defRPr sz="42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225225"/>
            <a:ext cx="8520600" cy="3354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Open Sans"/>
              <a:buChar char="●"/>
              <a:defRPr sz="18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○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■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●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○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■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●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○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■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1pPr>
            <a:lvl2pPr lvl="1" algn="r">
              <a:buNone/>
              <a:defRPr sz="10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2pPr>
            <a:lvl3pPr lvl="2" algn="r">
              <a:buNone/>
              <a:defRPr sz="10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3pPr>
            <a:lvl4pPr lvl="3" algn="r">
              <a:buNone/>
              <a:defRPr sz="10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4pPr>
            <a:lvl5pPr lvl="4" algn="r">
              <a:buNone/>
              <a:defRPr sz="10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5pPr>
            <a:lvl6pPr lvl="5" algn="r">
              <a:buNone/>
              <a:defRPr sz="10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6pPr>
            <a:lvl7pPr lvl="6" algn="r">
              <a:buNone/>
              <a:defRPr sz="10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7pPr>
            <a:lvl8pPr lvl="7" algn="r">
              <a:buNone/>
              <a:defRPr sz="10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8pPr>
            <a:lvl9pPr lvl="8" algn="r">
              <a:buNone/>
              <a:defRPr sz="1000">
                <a:solidFill>
                  <a:schemeClr val="dk1"/>
                </a:solidFill>
                <a:latin typeface="Economica"/>
                <a:ea typeface="Economica"/>
                <a:cs typeface="Economica"/>
                <a:sym typeface="Economica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2.jp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.jp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3.jp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73763"/>
        </a:solidFill>
      </p:bgPr>
    </p:bg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3"/>
          <p:cNvSpPr txBox="1"/>
          <p:nvPr>
            <p:ph type="ctrTitle"/>
          </p:nvPr>
        </p:nvSpPr>
        <p:spPr>
          <a:xfrm>
            <a:off x="2815200" y="1219475"/>
            <a:ext cx="3513600" cy="1726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6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34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Materialities and Memory</a:t>
            </a:r>
            <a:endParaRPr sz="34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63" name="Google Shape;63;p13"/>
          <p:cNvSpPr txBox="1"/>
          <p:nvPr>
            <p:ph idx="1" type="subTitle"/>
          </p:nvPr>
        </p:nvSpPr>
        <p:spPr>
          <a:xfrm>
            <a:off x="3165450" y="3272050"/>
            <a:ext cx="3054600" cy="929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60000"/>
              </a:lnSpc>
              <a:spcBef>
                <a:spcPts val="0"/>
              </a:spcBef>
              <a:spcAft>
                <a:spcPts val="0"/>
              </a:spcAft>
              <a:buSzPts val="655"/>
              <a:buNone/>
            </a:pPr>
            <a:r>
              <a:t/>
            </a:r>
            <a:endParaRPr sz="1588">
              <a:solidFill>
                <a:schemeClr val="lt2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pt-BR" sz="14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Materialities in Anthropology</a:t>
            </a:r>
            <a:endParaRPr sz="14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4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  <a:p>
            <a:pPr indent="0" lvl="0" marL="0" rtl="0" algn="ctr">
              <a:lnSpc>
                <a:spcPct val="60000"/>
              </a:lnSpc>
              <a:spcBef>
                <a:spcPts val="0"/>
              </a:spcBef>
              <a:spcAft>
                <a:spcPts val="0"/>
              </a:spcAft>
              <a:buSzPts val="655"/>
              <a:buNone/>
            </a:pPr>
            <a:r>
              <a:rPr lang="pt-BR" sz="14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By: Letícia M da S Pontes</a:t>
            </a:r>
            <a:endParaRPr sz="14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  <a:p>
            <a:pPr indent="0" lvl="0" marL="0" rtl="0" algn="ctr">
              <a:lnSpc>
                <a:spcPct val="60000"/>
              </a:lnSpc>
              <a:spcBef>
                <a:spcPts val="0"/>
              </a:spcBef>
              <a:spcAft>
                <a:spcPts val="0"/>
              </a:spcAft>
              <a:buSzPts val="655"/>
              <a:buNone/>
            </a:pPr>
            <a:r>
              <a:t/>
            </a:r>
            <a:endParaRPr sz="14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  <a:p>
            <a:pPr indent="0" lvl="0" marL="0" rtl="0" algn="ctr">
              <a:lnSpc>
                <a:spcPct val="60000"/>
              </a:lnSpc>
              <a:spcBef>
                <a:spcPts val="0"/>
              </a:spcBef>
              <a:spcAft>
                <a:spcPts val="0"/>
              </a:spcAft>
              <a:buSzPts val="655"/>
              <a:buNone/>
            </a:pPr>
            <a:r>
              <a:rPr lang="pt-BR" sz="14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10/20/2023</a:t>
            </a:r>
            <a:endParaRPr sz="14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73763"/>
        </a:solidFill>
      </p:bgPr>
    </p:bg>
    <p:spTree>
      <p:nvGrpSpPr>
        <p:cNvPr id="67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14"/>
          <p:cNvSpPr txBox="1"/>
          <p:nvPr>
            <p:ph type="title"/>
          </p:nvPr>
        </p:nvSpPr>
        <p:spPr>
          <a:xfrm>
            <a:off x="311700" y="231400"/>
            <a:ext cx="8520600" cy="831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pt-BR" sz="358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Introduction – Object</a:t>
            </a:r>
            <a:r>
              <a:rPr lang="pt-BR" sz="358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 and memory</a:t>
            </a:r>
            <a:endParaRPr sz="358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69" name="Google Shape;69;p14"/>
          <p:cNvSpPr txBox="1"/>
          <p:nvPr>
            <p:ph idx="1" type="body"/>
          </p:nvPr>
        </p:nvSpPr>
        <p:spPr>
          <a:xfrm>
            <a:off x="311700" y="1617900"/>
            <a:ext cx="8520600" cy="2961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900"/>
          </a:p>
          <a:p>
            <a:pPr indent="-355600" lvl="0" marL="457200" rtl="0" algn="l">
              <a:spcBef>
                <a:spcPts val="120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Comfortaa"/>
              <a:buChar char="●"/>
            </a:pP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Presenting </a:t>
            </a: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three</a:t>
            </a: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 </a:t>
            </a: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objects</a:t>
            </a: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  that were brought during  week 2: “Bring </a:t>
            </a: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something</a:t>
            </a: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 that is made of one material only” and “Bring </a:t>
            </a: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something</a:t>
            </a: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 that you’ve made”</a:t>
            </a:r>
            <a:endParaRPr sz="20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  <a:p>
            <a:pPr indent="0" lvl="0" marL="45720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pt-BR"/>
              <a:t>                   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73763"/>
        </a:solidFill>
      </p:bgPr>
    </p:bg>
    <p:spTree>
      <p:nvGrpSpPr>
        <p:cNvPr id="73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15"/>
          <p:cNvSpPr txBox="1"/>
          <p:nvPr>
            <p:ph type="title"/>
          </p:nvPr>
        </p:nvSpPr>
        <p:spPr>
          <a:xfrm>
            <a:off x="432450" y="171025"/>
            <a:ext cx="8520600" cy="831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39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Object I</a:t>
            </a:r>
            <a:endParaRPr sz="39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75" name="Google Shape;75;p15"/>
          <p:cNvSpPr txBox="1"/>
          <p:nvPr>
            <p:ph idx="1" type="body"/>
          </p:nvPr>
        </p:nvSpPr>
        <p:spPr>
          <a:xfrm>
            <a:off x="3259975" y="1225225"/>
            <a:ext cx="5572200" cy="3354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Comfortaa"/>
              <a:buChar char="●"/>
            </a:pP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Plastic Water Bottle.</a:t>
            </a:r>
            <a:endParaRPr sz="20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Comfortaa"/>
              <a:buChar char="●"/>
            </a:pP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Change/ </a:t>
            </a: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Movement.</a:t>
            </a:r>
            <a:endParaRPr sz="20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Comfortaa"/>
              <a:buChar char="●"/>
            </a:pP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Places she’s been.</a:t>
            </a:r>
            <a:endParaRPr sz="20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Comfortaa"/>
              <a:buChar char="●"/>
            </a:pP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Exchange Program/Study </a:t>
            </a: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abroad: Ireland, Canada, and now, Wales.</a:t>
            </a:r>
            <a:endParaRPr sz="20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Comfortaa"/>
              <a:buChar char="●"/>
            </a:pP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Groupism.</a:t>
            </a:r>
            <a:endParaRPr sz="20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Comfortaa"/>
              <a:buChar char="●"/>
            </a:pP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It can’t be replaceable.</a:t>
            </a:r>
            <a:endParaRPr sz="20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  <p:pic>
        <p:nvPicPr>
          <p:cNvPr id="76" name="Google Shape;76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62528" y="783338"/>
            <a:ext cx="1890819" cy="3996273"/>
          </a:xfrm>
          <a:prstGeom prst="rect">
            <a:avLst/>
          </a:prstGeom>
          <a:noFill/>
          <a:ln cap="flat" cmpd="sng" w="7620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73763"/>
        </a:solidFill>
      </p:bgPr>
    </p:bg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6"/>
          <p:cNvSpPr txBox="1"/>
          <p:nvPr>
            <p:ph type="title"/>
          </p:nvPr>
        </p:nvSpPr>
        <p:spPr>
          <a:xfrm>
            <a:off x="311700" y="122750"/>
            <a:ext cx="8520600" cy="831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4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Object II</a:t>
            </a:r>
            <a:endParaRPr sz="40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82" name="Google Shape;82;p16"/>
          <p:cNvSpPr txBox="1"/>
          <p:nvPr>
            <p:ph idx="1" type="body"/>
          </p:nvPr>
        </p:nvSpPr>
        <p:spPr>
          <a:xfrm>
            <a:off x="5179725" y="1122875"/>
            <a:ext cx="3730800" cy="3456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Comfortaa"/>
              <a:buChar char="●"/>
            </a:pP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A Quilt.</a:t>
            </a:r>
            <a:endParaRPr sz="20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Comfortaa"/>
              <a:buChar char="●"/>
            </a:pP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Made in class.</a:t>
            </a:r>
            <a:endParaRPr sz="20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Comfortaa"/>
              <a:buChar char="●"/>
            </a:pP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Learned with teach.</a:t>
            </a:r>
            <a:endParaRPr sz="20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Comfortaa"/>
              <a:buChar char="●"/>
            </a:pP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The memory of being her first </a:t>
            </a: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quilt</a:t>
            </a: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.</a:t>
            </a:r>
            <a:endParaRPr sz="20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Comfortaa"/>
              <a:buChar char="●"/>
            </a:pP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Decorative Piece.</a:t>
            </a:r>
            <a:endParaRPr sz="20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Comfortaa"/>
              <a:buChar char="●"/>
            </a:pP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It can’t be replaceable.</a:t>
            </a:r>
            <a:endParaRPr sz="20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  <p:pic>
        <p:nvPicPr>
          <p:cNvPr id="83" name="Google Shape;83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91325" y="1225225"/>
            <a:ext cx="4720727" cy="2925099"/>
          </a:xfrm>
          <a:prstGeom prst="rect">
            <a:avLst/>
          </a:prstGeom>
          <a:noFill/>
          <a:ln cap="flat" cmpd="sng" w="7620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73763"/>
        </a:solidFill>
      </p:bgPr>
    </p:bg>
    <p:spTree>
      <p:nvGrpSpPr>
        <p:cNvPr id="87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17"/>
          <p:cNvSpPr txBox="1"/>
          <p:nvPr>
            <p:ph type="title"/>
          </p:nvPr>
        </p:nvSpPr>
        <p:spPr>
          <a:xfrm>
            <a:off x="311700" y="134825"/>
            <a:ext cx="8520600" cy="674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pt-BR" sz="4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Object III</a:t>
            </a:r>
            <a:endParaRPr sz="40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89" name="Google Shape;89;p17"/>
          <p:cNvSpPr txBox="1"/>
          <p:nvPr>
            <p:ph idx="1" type="body"/>
          </p:nvPr>
        </p:nvSpPr>
        <p:spPr>
          <a:xfrm>
            <a:off x="3223750" y="1225225"/>
            <a:ext cx="5608500" cy="3354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Comfortaa"/>
              <a:buChar char="●"/>
            </a:pP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Rubber Duck</a:t>
            </a:r>
            <a:endParaRPr sz="20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Comfortaa"/>
              <a:buChar char="●"/>
            </a:pP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French Culture: </a:t>
            </a: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language</a:t>
            </a: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, movies, </a:t>
            </a: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food, and</a:t>
            </a: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 wines.</a:t>
            </a:r>
            <a:endParaRPr sz="20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Comfortaa"/>
              <a:buChar char="●"/>
            </a:pP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Trip to Paris.</a:t>
            </a:r>
            <a:endParaRPr sz="20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Comfortaa"/>
              <a:buChar char="●"/>
            </a:pP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It cannot be </a:t>
            </a: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replaceable.</a:t>
            </a:r>
            <a:endParaRPr sz="20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Comfortaa"/>
              <a:buChar char="●"/>
            </a:pP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A decorative piece.</a:t>
            </a:r>
            <a:endParaRPr sz="20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  <p:pic>
        <p:nvPicPr>
          <p:cNvPr id="90" name="Google Shape;90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80725" y="748550"/>
            <a:ext cx="2489452" cy="4036374"/>
          </a:xfrm>
          <a:prstGeom prst="rect">
            <a:avLst/>
          </a:prstGeom>
          <a:noFill/>
          <a:ln cap="flat" cmpd="sng" w="7620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73763"/>
        </a:solidFill>
      </p:bgPr>
    </p:bg>
    <p:spTree>
      <p:nvGrpSpPr>
        <p:cNvPr id="94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18"/>
          <p:cNvSpPr txBox="1"/>
          <p:nvPr>
            <p:ph type="title"/>
          </p:nvPr>
        </p:nvSpPr>
        <p:spPr>
          <a:xfrm>
            <a:off x="311700" y="315925"/>
            <a:ext cx="8520600" cy="831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pt-BR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Conclusion</a:t>
            </a:r>
            <a:endParaRPr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96" name="Google Shape;96;p18"/>
          <p:cNvSpPr txBox="1"/>
          <p:nvPr>
            <p:ph idx="1" type="body"/>
          </p:nvPr>
        </p:nvSpPr>
        <p:spPr>
          <a:xfrm>
            <a:off x="311700" y="1412650"/>
            <a:ext cx="8520600" cy="339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Comfortaa"/>
              <a:buChar char="●"/>
            </a:pP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How objects  can be a representation of the memory of a place or someone.</a:t>
            </a:r>
            <a:endParaRPr sz="20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Comfortaa"/>
              <a:buChar char="●"/>
            </a:pP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How human beings are able to attach sentimental values to the simplest of objects.</a:t>
            </a:r>
            <a:endParaRPr sz="20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Comfortaa"/>
              <a:buChar char="●"/>
            </a:pPr>
            <a:r>
              <a:rPr lang="pt-BR" sz="20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The object needs a human being to possess meaning, history and memory. Without a human the object becomes pointless.</a:t>
            </a:r>
            <a:endParaRPr sz="20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73763"/>
        </a:solidFill>
      </p:bgPr>
    </p:bg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19"/>
          <p:cNvSpPr txBox="1"/>
          <p:nvPr>
            <p:ph type="title"/>
          </p:nvPr>
        </p:nvSpPr>
        <p:spPr>
          <a:xfrm>
            <a:off x="311700" y="315925"/>
            <a:ext cx="8520600" cy="831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pt-BR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Bibliography</a:t>
            </a:r>
            <a:endParaRPr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102" name="Google Shape;102;p19"/>
          <p:cNvSpPr txBox="1"/>
          <p:nvPr>
            <p:ph idx="1" type="body"/>
          </p:nvPr>
        </p:nvSpPr>
        <p:spPr>
          <a:xfrm>
            <a:off x="311700" y="1943900"/>
            <a:ext cx="8520600" cy="2635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20000"/>
          </a:bodyPr>
          <a:lstStyle/>
          <a:p>
            <a:pPr indent="-12700" lvl="0" marL="3556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pt-BR" sz="1500">
                <a:solidFill>
                  <a:schemeClr val="lt2"/>
                </a:solidFill>
              </a:rPr>
              <a:t>Pontes, L. (2023). Modern Material Culture General Sorts of questions to ask: week 2, Aria. </a:t>
            </a:r>
            <a:endParaRPr sz="1500">
              <a:solidFill>
                <a:schemeClr val="lt2"/>
              </a:solidFill>
            </a:endParaRPr>
          </a:p>
          <a:p>
            <a:pPr indent="-12700" lvl="0" marL="3556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pt-BR" sz="1500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rPr>
              <a:t>(N.d.). </a:t>
            </a:r>
            <a:r>
              <a:rPr i="1" lang="pt-BR" sz="1500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rPr>
              <a:t>Pontes, L. (2023). Modern Material Culture General Sorts of Questions to Ask: Week 3, Kathy</a:t>
            </a:r>
            <a:r>
              <a:rPr lang="pt-BR" sz="1500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rPr>
              <a:t>. </a:t>
            </a:r>
            <a:endParaRPr sz="1500">
              <a:solidFill>
                <a:schemeClr val="lt2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12700" lvl="0" marL="3556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pt-BR" sz="1500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rPr>
              <a:t>Kathy. (n.d.). </a:t>
            </a:r>
            <a:r>
              <a:rPr i="1" lang="pt-BR" sz="1500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rPr>
              <a:t>Modern Material Culture General Sorts of Questions to Ask: Week 2, Leticia. </a:t>
            </a:r>
            <a:r>
              <a:rPr lang="pt-BR" sz="1500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rPr>
              <a:t>. </a:t>
            </a:r>
            <a:endParaRPr sz="1500">
              <a:solidFill>
                <a:schemeClr val="lt2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12700" lvl="0" marL="3556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100">
              <a:latin typeface="Arial"/>
              <a:ea typeface="Arial"/>
              <a:cs typeface="Arial"/>
              <a:sym typeface="Arial"/>
            </a:endParaRPr>
          </a:p>
          <a:p>
            <a:pPr indent="-12700" lvl="0" marL="3556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Luxe">
  <a:themeElements>
    <a:clrScheme name="Luxe">
      <a:dk1>
        <a:srgbClr val="000000"/>
      </a:dk1>
      <a:lt1>
        <a:srgbClr val="FFFFFF"/>
      </a:lt1>
      <a:dk2>
        <a:srgbClr val="B7B7B7"/>
      </a:dk2>
      <a:lt2>
        <a:srgbClr val="CCA677"/>
      </a:lt2>
      <a:accent1>
        <a:srgbClr val="5D4037"/>
      </a:accent1>
      <a:accent2>
        <a:srgbClr val="455A64"/>
      </a:accent2>
      <a:accent3>
        <a:srgbClr val="57BB8A"/>
      </a:accent3>
      <a:accent4>
        <a:srgbClr val="78909C"/>
      </a:accent4>
      <a:accent5>
        <a:srgbClr val="607D8B"/>
      </a:accent5>
      <a:accent6>
        <a:srgbClr val="DCE755"/>
      </a:accent6>
      <a:hlink>
        <a:srgbClr val="607D8B"/>
      </a:hlink>
      <a:folHlink>
        <a:srgbClr val="607D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