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986BD8-0343-4BA8-A9E0-9346F702C7D0}" v="36" dt="2018-07-13T16:24:01.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1" autoAdjust="0"/>
    <p:restoredTop sz="94660"/>
  </p:normalViewPr>
  <p:slideViewPr>
    <p:cSldViewPr snapToGrid="0">
      <p:cViewPr varScale="1">
        <p:scale>
          <a:sx n="66" d="100"/>
          <a:sy n="66" d="100"/>
        </p:scale>
        <p:origin x="10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evans" userId="361e3cdf791b5c0f" providerId="LiveId" clId="{61986BD8-0343-4BA8-A9E0-9346F702C7D0}"/>
    <pc:docChg chg="custSel modSld">
      <pc:chgData name="charlie evans" userId="361e3cdf791b5c0f" providerId="LiveId" clId="{61986BD8-0343-4BA8-A9E0-9346F702C7D0}" dt="2018-07-13T16:24:01.506" v="35" actId="1076"/>
      <pc:docMkLst>
        <pc:docMk/>
      </pc:docMkLst>
      <pc:sldChg chg="addSp delSp modSp">
        <pc:chgData name="charlie evans" userId="361e3cdf791b5c0f" providerId="LiveId" clId="{61986BD8-0343-4BA8-A9E0-9346F702C7D0}" dt="2018-07-13T16:22:10.391" v="15" actId="478"/>
        <pc:sldMkLst>
          <pc:docMk/>
          <pc:sldMk cId="729697696" sldId="258"/>
        </pc:sldMkLst>
        <pc:picChg chg="add del mod">
          <ac:chgData name="charlie evans" userId="361e3cdf791b5c0f" providerId="LiveId" clId="{61986BD8-0343-4BA8-A9E0-9346F702C7D0}" dt="2018-07-13T16:22:10.391" v="15" actId="478"/>
          <ac:picMkLst>
            <pc:docMk/>
            <pc:sldMk cId="729697696" sldId="258"/>
            <ac:picMk id="5" creationId="{640B2819-ED22-4876-99D1-FA207E631CA1}"/>
          </ac:picMkLst>
        </pc:picChg>
      </pc:sldChg>
      <pc:sldChg chg="addSp modSp mod setBg">
        <pc:chgData name="charlie evans" userId="361e3cdf791b5c0f" providerId="LiveId" clId="{61986BD8-0343-4BA8-A9E0-9346F702C7D0}" dt="2018-07-13T16:21:09.789" v="9" actId="26606"/>
        <pc:sldMkLst>
          <pc:docMk/>
          <pc:sldMk cId="1359269009" sldId="259"/>
        </pc:sldMkLst>
        <pc:spChg chg="mod">
          <ac:chgData name="charlie evans" userId="361e3cdf791b5c0f" providerId="LiveId" clId="{61986BD8-0343-4BA8-A9E0-9346F702C7D0}" dt="2018-07-13T16:21:09.789" v="9" actId="26606"/>
          <ac:spMkLst>
            <pc:docMk/>
            <pc:sldMk cId="1359269009" sldId="259"/>
            <ac:spMk id="2" creationId="{3C998991-1867-4187-8A23-81384B0BA9CD}"/>
          </ac:spMkLst>
        </pc:spChg>
        <pc:spChg chg="mod">
          <ac:chgData name="charlie evans" userId="361e3cdf791b5c0f" providerId="LiveId" clId="{61986BD8-0343-4BA8-A9E0-9346F702C7D0}" dt="2018-07-13T16:21:09.789" v="9" actId="26606"/>
          <ac:spMkLst>
            <pc:docMk/>
            <pc:sldMk cId="1359269009" sldId="259"/>
            <ac:spMk id="3" creationId="{001B55EA-31AF-4081-94F5-D528710E8B43}"/>
          </ac:spMkLst>
        </pc:spChg>
        <pc:spChg chg="add">
          <ac:chgData name="charlie evans" userId="361e3cdf791b5c0f" providerId="LiveId" clId="{61986BD8-0343-4BA8-A9E0-9346F702C7D0}" dt="2018-07-13T16:21:09.789" v="9" actId="26606"/>
          <ac:spMkLst>
            <pc:docMk/>
            <pc:sldMk cId="1359269009" sldId="259"/>
            <ac:spMk id="10" creationId="{961D8973-EAA9-459A-AF59-BBB4233D6C78}"/>
          </ac:spMkLst>
        </pc:spChg>
        <pc:spChg chg="add">
          <ac:chgData name="charlie evans" userId="361e3cdf791b5c0f" providerId="LiveId" clId="{61986BD8-0343-4BA8-A9E0-9346F702C7D0}" dt="2018-07-13T16:21:09.789" v="9" actId="26606"/>
          <ac:spMkLst>
            <pc:docMk/>
            <pc:sldMk cId="1359269009" sldId="259"/>
            <ac:spMk id="12" creationId="{FBEA8A33-C0D0-416D-8359-724B8828C7C3}"/>
          </ac:spMkLst>
        </pc:spChg>
        <pc:picChg chg="add mod modCrop">
          <ac:chgData name="charlie evans" userId="361e3cdf791b5c0f" providerId="LiveId" clId="{61986BD8-0343-4BA8-A9E0-9346F702C7D0}" dt="2018-07-13T16:21:09.789" v="9" actId="26606"/>
          <ac:picMkLst>
            <pc:docMk/>
            <pc:sldMk cId="1359269009" sldId="259"/>
            <ac:picMk id="5" creationId="{A38AEF27-FFD6-45CF-BCA1-94F11154DBA6}"/>
          </ac:picMkLst>
        </pc:picChg>
      </pc:sldChg>
      <pc:sldChg chg="addSp delSp modSp">
        <pc:chgData name="charlie evans" userId="361e3cdf791b5c0f" providerId="LiveId" clId="{61986BD8-0343-4BA8-A9E0-9346F702C7D0}" dt="2018-07-13T16:24:01.506" v="35" actId="1076"/>
        <pc:sldMkLst>
          <pc:docMk/>
          <pc:sldMk cId="278720788" sldId="260"/>
        </pc:sldMkLst>
        <pc:spChg chg="mod">
          <ac:chgData name="charlie evans" userId="361e3cdf791b5c0f" providerId="LiveId" clId="{61986BD8-0343-4BA8-A9E0-9346F702C7D0}" dt="2018-07-13T16:21:19.161" v="10" actId="1076"/>
          <ac:spMkLst>
            <pc:docMk/>
            <pc:sldMk cId="278720788" sldId="260"/>
            <ac:spMk id="2" creationId="{BA9253F8-69EC-40F6-B502-D97A5116C8E7}"/>
          </ac:spMkLst>
        </pc:spChg>
        <pc:spChg chg="mod">
          <ac:chgData name="charlie evans" userId="361e3cdf791b5c0f" providerId="LiveId" clId="{61986BD8-0343-4BA8-A9E0-9346F702C7D0}" dt="2018-07-13T16:21:22.294" v="11" actId="1076"/>
          <ac:spMkLst>
            <pc:docMk/>
            <pc:sldMk cId="278720788" sldId="260"/>
            <ac:spMk id="3" creationId="{BFF24C4D-C27A-469A-9681-5DB7ED02E7E0}"/>
          </ac:spMkLst>
        </pc:spChg>
        <pc:picChg chg="add del mod">
          <ac:chgData name="charlie evans" userId="361e3cdf791b5c0f" providerId="LiveId" clId="{61986BD8-0343-4BA8-A9E0-9346F702C7D0}" dt="2018-07-13T16:23:00.399" v="22" actId="478"/>
          <ac:picMkLst>
            <pc:docMk/>
            <pc:sldMk cId="278720788" sldId="260"/>
            <ac:picMk id="5" creationId="{90327BBB-80F2-4797-B966-456434B1E2D1}"/>
          </ac:picMkLst>
        </pc:picChg>
        <pc:picChg chg="add del mod">
          <ac:chgData name="charlie evans" userId="361e3cdf791b5c0f" providerId="LiveId" clId="{61986BD8-0343-4BA8-A9E0-9346F702C7D0}" dt="2018-07-13T16:23:00.399" v="22" actId="478"/>
          <ac:picMkLst>
            <pc:docMk/>
            <pc:sldMk cId="278720788" sldId="260"/>
            <ac:picMk id="7" creationId="{E60EBD96-CC12-4B84-B738-C3E1512173E2}"/>
          </ac:picMkLst>
        </pc:picChg>
        <pc:picChg chg="add del mod">
          <ac:chgData name="charlie evans" userId="361e3cdf791b5c0f" providerId="LiveId" clId="{61986BD8-0343-4BA8-A9E0-9346F702C7D0}" dt="2018-07-13T16:23:00.399" v="22" actId="478"/>
          <ac:picMkLst>
            <pc:docMk/>
            <pc:sldMk cId="278720788" sldId="260"/>
            <ac:picMk id="9" creationId="{6DBD3919-E1E2-4C35-9403-93F761641EA8}"/>
          </ac:picMkLst>
        </pc:picChg>
        <pc:picChg chg="add mod">
          <ac:chgData name="charlie evans" userId="361e3cdf791b5c0f" providerId="LiveId" clId="{61986BD8-0343-4BA8-A9E0-9346F702C7D0}" dt="2018-07-13T16:24:01.506" v="35" actId="1076"/>
          <ac:picMkLst>
            <pc:docMk/>
            <pc:sldMk cId="278720788" sldId="260"/>
            <ac:picMk id="11" creationId="{5B89B8B0-DE48-40E0-9385-68D10784A32B}"/>
          </ac:picMkLst>
        </pc:picChg>
        <pc:picChg chg="add mod">
          <ac:chgData name="charlie evans" userId="361e3cdf791b5c0f" providerId="LiveId" clId="{61986BD8-0343-4BA8-A9E0-9346F702C7D0}" dt="2018-07-13T16:23:57.696" v="33" actId="1076"/>
          <ac:picMkLst>
            <pc:docMk/>
            <pc:sldMk cId="278720788" sldId="260"/>
            <ac:picMk id="13" creationId="{4530BF92-77F3-46C7-9216-349CF1167AD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DD0584C-9D3C-4DF6-A0EA-C6AC16D30056}" type="datetimeFigureOut">
              <a:rPr lang="en-GB" smtClean="0"/>
              <a:t>13/07/2018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7CC145A-6003-4A0A-A5EC-B44E93F76C81}"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1929845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0584C-9D3C-4DF6-A0EA-C6AC16D30056}"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3828406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DD0584C-9D3C-4DF6-A0EA-C6AC16D30056}" type="datetimeFigureOut">
              <a:rPr lang="en-GB" smtClean="0"/>
              <a:t>13/07/2018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7CC145A-6003-4A0A-A5EC-B44E93F76C81}"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531891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0584C-9D3C-4DF6-A0EA-C6AC16D30056}" type="datetimeFigureOut">
              <a:rPr lang="en-GB" smtClean="0"/>
              <a:t>13/07/2018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586340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0584C-9D3C-4DF6-A0EA-C6AC16D30056}" type="datetimeFigureOut">
              <a:rPr lang="en-GB" smtClean="0"/>
              <a:t>13/07/2018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178153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0584C-9D3C-4DF6-A0EA-C6AC16D30056}" type="datetimeFigureOut">
              <a:rPr lang="en-GB" smtClean="0"/>
              <a:t>13/07/2018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163023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0584C-9D3C-4DF6-A0EA-C6AC16D30056}" type="datetimeFigureOut">
              <a:rPr lang="en-GB" smtClean="0"/>
              <a:t>13/07/2018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1951940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DD0584C-9D3C-4DF6-A0EA-C6AC16D30056}" type="datetimeFigureOut">
              <a:rPr lang="en-GB" smtClean="0"/>
              <a:t>13/07/2018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7CC145A-6003-4A0A-A5EC-B44E93F76C8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2188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DD0584C-9D3C-4DF6-A0EA-C6AC16D30056}" type="datetimeFigureOut">
              <a:rPr lang="en-GB" smtClean="0"/>
              <a:t>13/07/2018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7CC145A-6003-4A0A-A5EC-B44E93F76C8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7622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0584C-9D3C-4DF6-A0EA-C6AC16D30056}"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1390719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0584C-9D3C-4DF6-A0EA-C6AC16D30056}"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C145A-6003-4A0A-A5EC-B44E93F76C81}" type="slidenum">
              <a:rPr lang="en-GB" smtClean="0"/>
              <a:t>‹#›</a:t>
            </a:fld>
            <a:endParaRPr lang="en-GB"/>
          </a:p>
        </p:txBody>
      </p:sp>
    </p:spTree>
    <p:extLst>
      <p:ext uri="{BB962C8B-B14F-4D97-AF65-F5344CB8AC3E}">
        <p14:creationId xmlns:p14="http://schemas.microsoft.com/office/powerpoint/2010/main" val="882523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DD0584C-9D3C-4DF6-A0EA-C6AC16D30056}" type="datetimeFigureOut">
              <a:rPr lang="en-GB" smtClean="0"/>
              <a:t>13/07/2018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7CC145A-6003-4A0A-A5EC-B44E93F76C81}"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76367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8C5D4-17C5-4458-BC3C-8B409A932D49}"/>
              </a:ext>
            </a:extLst>
          </p:cNvPr>
          <p:cNvSpPr>
            <a:spLocks noGrp="1"/>
          </p:cNvSpPr>
          <p:nvPr>
            <p:ph type="ctrTitle"/>
          </p:nvPr>
        </p:nvSpPr>
        <p:spPr/>
        <p:txBody>
          <a:bodyPr/>
          <a:lstStyle/>
          <a:p>
            <a:r>
              <a:rPr lang="en-GB" dirty="0"/>
              <a:t>Exhibition in Lampeter museum</a:t>
            </a:r>
          </a:p>
        </p:txBody>
      </p:sp>
      <p:sp>
        <p:nvSpPr>
          <p:cNvPr id="3" name="Subtitle 2">
            <a:extLst>
              <a:ext uri="{FF2B5EF4-FFF2-40B4-BE49-F238E27FC236}">
                <a16:creationId xmlns:a16="http://schemas.microsoft.com/office/drawing/2014/main" id="{6D2B931F-9F5E-41B7-A223-9DB56F2C2DFD}"/>
              </a:ext>
            </a:extLst>
          </p:cNvPr>
          <p:cNvSpPr>
            <a:spLocks noGrp="1"/>
          </p:cNvSpPr>
          <p:nvPr>
            <p:ph type="subTitle" idx="1"/>
          </p:nvPr>
        </p:nvSpPr>
        <p:spPr/>
        <p:txBody>
          <a:bodyPr/>
          <a:lstStyle/>
          <a:p>
            <a:r>
              <a:rPr lang="en-GB" dirty="0"/>
              <a:t>SWOT Analysis</a:t>
            </a:r>
          </a:p>
        </p:txBody>
      </p:sp>
    </p:spTree>
    <p:extLst>
      <p:ext uri="{BB962C8B-B14F-4D97-AF65-F5344CB8AC3E}">
        <p14:creationId xmlns:p14="http://schemas.microsoft.com/office/powerpoint/2010/main" val="3157578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129B-352C-4ABD-BA0C-A38EF1FC452A}"/>
              </a:ext>
            </a:extLst>
          </p:cNvPr>
          <p:cNvSpPr>
            <a:spLocks noGrp="1"/>
          </p:cNvSpPr>
          <p:nvPr>
            <p:ph type="title"/>
          </p:nvPr>
        </p:nvSpPr>
        <p:spPr/>
        <p:txBody>
          <a:bodyPr/>
          <a:lstStyle/>
          <a:p>
            <a:r>
              <a:rPr lang="en-GB" dirty="0"/>
              <a:t>SWOT Analysis </a:t>
            </a:r>
          </a:p>
        </p:txBody>
      </p:sp>
      <p:sp>
        <p:nvSpPr>
          <p:cNvPr id="3" name="Content Placeholder 2">
            <a:extLst>
              <a:ext uri="{FF2B5EF4-FFF2-40B4-BE49-F238E27FC236}">
                <a16:creationId xmlns:a16="http://schemas.microsoft.com/office/drawing/2014/main" id="{3430AC2A-838F-4A88-9EB5-6A5807E9C6DF}"/>
              </a:ext>
            </a:extLst>
          </p:cNvPr>
          <p:cNvSpPr>
            <a:spLocks noGrp="1"/>
          </p:cNvSpPr>
          <p:nvPr>
            <p:ph idx="1"/>
          </p:nvPr>
        </p:nvSpPr>
        <p:spPr/>
        <p:txBody>
          <a:bodyPr/>
          <a:lstStyle/>
          <a:p>
            <a:r>
              <a:rPr lang="en-GB" dirty="0"/>
              <a:t>I will be analysing the exhibition that I, along with my group, created and placed in the local museum in Lampeter. Furthermore, I will also be analysing the museum as a whole. I will be looking at the:</a:t>
            </a:r>
          </a:p>
          <a:p>
            <a:r>
              <a:rPr lang="en-GB" dirty="0"/>
              <a:t>Strengths</a:t>
            </a:r>
          </a:p>
          <a:p>
            <a:r>
              <a:rPr lang="en-GB" dirty="0"/>
              <a:t>Weaknesses</a:t>
            </a:r>
          </a:p>
          <a:p>
            <a:r>
              <a:rPr lang="en-GB" dirty="0"/>
              <a:t>Opportunities</a:t>
            </a:r>
          </a:p>
          <a:p>
            <a:r>
              <a:rPr lang="en-GB" dirty="0"/>
              <a:t>Threats </a:t>
            </a:r>
          </a:p>
          <a:p>
            <a:pPr marL="0" indent="0">
              <a:buNone/>
            </a:pPr>
            <a:endParaRPr lang="en-GB" dirty="0"/>
          </a:p>
        </p:txBody>
      </p:sp>
    </p:spTree>
    <p:extLst>
      <p:ext uri="{BB962C8B-B14F-4D97-AF65-F5344CB8AC3E}">
        <p14:creationId xmlns:p14="http://schemas.microsoft.com/office/powerpoint/2010/main" val="1221153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4135-4428-4A85-A701-53FD4E1209BC}"/>
              </a:ext>
            </a:extLst>
          </p:cNvPr>
          <p:cNvSpPr>
            <a:spLocks noGrp="1"/>
          </p:cNvSpPr>
          <p:nvPr>
            <p:ph type="title"/>
          </p:nvPr>
        </p:nvSpPr>
        <p:spPr>
          <a:xfrm>
            <a:off x="997528" y="131618"/>
            <a:ext cx="9601200" cy="1485900"/>
          </a:xfrm>
        </p:spPr>
        <p:txBody>
          <a:bodyPr/>
          <a:lstStyle/>
          <a:p>
            <a:r>
              <a:rPr lang="en-GB" dirty="0"/>
              <a:t>Strengths: exhibition and museum </a:t>
            </a:r>
          </a:p>
        </p:txBody>
      </p:sp>
      <p:sp>
        <p:nvSpPr>
          <p:cNvPr id="3" name="Content Placeholder 2">
            <a:extLst>
              <a:ext uri="{FF2B5EF4-FFF2-40B4-BE49-F238E27FC236}">
                <a16:creationId xmlns:a16="http://schemas.microsoft.com/office/drawing/2014/main" id="{45183417-B357-403A-9F81-94BA61D62DB9}"/>
              </a:ext>
            </a:extLst>
          </p:cNvPr>
          <p:cNvSpPr>
            <a:spLocks noGrp="1"/>
          </p:cNvSpPr>
          <p:nvPr>
            <p:ph idx="1"/>
          </p:nvPr>
        </p:nvSpPr>
        <p:spPr>
          <a:xfrm>
            <a:off x="1163782" y="874568"/>
            <a:ext cx="9601200" cy="4440382"/>
          </a:xfrm>
        </p:spPr>
        <p:txBody>
          <a:bodyPr>
            <a:normAutofit fontScale="77500" lnSpcReduction="20000"/>
          </a:bodyPr>
          <a:lstStyle/>
          <a:p>
            <a:r>
              <a:rPr lang="en-GB" dirty="0"/>
              <a:t>I believe there are many strengths in our exhibition. The biggest strength I think is the relevance. The topic came about as 2018 celebrated the 90 years since women won the vote in the UK. I think this is a strength as it was such a controversial and nation wide struggle</a:t>
            </a:r>
          </a:p>
          <a:p>
            <a:r>
              <a:rPr lang="en-GB" dirty="0"/>
              <a:t>Furthermore, I believe the exhibit itself had a lot of useful, informative text. When writing out the information it was key to keep it readable for children as well as adults. This is crucial for the exhibit to accessible for everyone who reads it. Moreover, the text provides context and deeper information to suit both informed readers and readers who are learning about the topic for the first time.</a:t>
            </a:r>
          </a:p>
          <a:p>
            <a:r>
              <a:rPr lang="en-GB" dirty="0"/>
              <a:t>The museum benefits from many strengths. The biggest strength is that the museum has many volunteers which all keep the museum running on a daily basis but also help change the exhibitions every winter. The museum is a non-profit organisation also so it is free to visit. The volunteers ensure the museum has reliable and valid information relating to the community of Lampeter and complete all exhibits to an excellent standard. They have passion and want the museum to attract people and succeed.</a:t>
            </a:r>
          </a:p>
          <a:p>
            <a:r>
              <a:rPr lang="en-GB" dirty="0"/>
              <a:t>Another strength is that the museum focuses on Lampeter and surrounding areas. Therefore the museum has its individual heritage to focus on. Visitors from across the country, and even the world, will learn about the communities’ individual heritage.</a:t>
            </a:r>
          </a:p>
          <a:p>
            <a:r>
              <a:rPr lang="en-GB" dirty="0"/>
              <a:t>Furthermore the position of the museum building is a huge benefit. It is right in the centre of the town on the high street. This would attract many tourists/visitors that perhaps otherwise wouldn’t have been that interested in heritage or museums and wouldn’t go out of their way to visit one but have walked past and decided to take a look inside.</a:t>
            </a:r>
          </a:p>
          <a:p>
            <a:endParaRPr lang="en-GB" dirty="0"/>
          </a:p>
        </p:txBody>
      </p:sp>
    </p:spTree>
    <p:extLst>
      <p:ext uri="{BB962C8B-B14F-4D97-AF65-F5344CB8AC3E}">
        <p14:creationId xmlns:p14="http://schemas.microsoft.com/office/powerpoint/2010/main" val="729697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98991-1867-4187-8A23-81384B0BA9CD}"/>
              </a:ext>
            </a:extLst>
          </p:cNvPr>
          <p:cNvSpPr>
            <a:spLocks noGrp="1"/>
          </p:cNvSpPr>
          <p:nvPr>
            <p:ph type="title"/>
          </p:nvPr>
        </p:nvSpPr>
        <p:spPr>
          <a:xfrm>
            <a:off x="784743" y="685800"/>
            <a:ext cx="5793475" cy="1485900"/>
          </a:xfrm>
        </p:spPr>
        <p:txBody>
          <a:bodyPr>
            <a:normAutofit/>
          </a:bodyPr>
          <a:lstStyle/>
          <a:p>
            <a:r>
              <a:rPr lang="en-GB" dirty="0"/>
              <a:t>Weaknesses: exhibit and museum </a:t>
            </a:r>
          </a:p>
        </p:txBody>
      </p:sp>
      <p:sp>
        <p:nvSpPr>
          <p:cNvPr id="3" name="Content Placeholder 2">
            <a:extLst>
              <a:ext uri="{FF2B5EF4-FFF2-40B4-BE49-F238E27FC236}">
                <a16:creationId xmlns:a16="http://schemas.microsoft.com/office/drawing/2014/main" id="{001B55EA-31AF-4081-94F5-D528710E8B43}"/>
              </a:ext>
            </a:extLst>
          </p:cNvPr>
          <p:cNvSpPr>
            <a:spLocks noGrp="1"/>
          </p:cNvSpPr>
          <p:nvPr>
            <p:ph idx="1"/>
          </p:nvPr>
        </p:nvSpPr>
        <p:spPr>
          <a:xfrm>
            <a:off x="784743" y="2286000"/>
            <a:ext cx="5793475" cy="3581400"/>
          </a:xfrm>
        </p:spPr>
        <p:txBody>
          <a:bodyPr>
            <a:normAutofit/>
          </a:bodyPr>
          <a:lstStyle/>
          <a:p>
            <a:r>
              <a:rPr lang="en-GB" sz="1300"/>
              <a:t>I think the quality of finish let down the exhibit. For example, other exhibits in the museum were more creative with the layout. However we only had a small cabinet and board to work with. The layout was quite simplistic, we didn’t really have much on different levels and we didn’t laminate the texts. I believe that this could have polished the end result. </a:t>
            </a:r>
          </a:p>
          <a:p>
            <a:r>
              <a:rPr lang="en-GB" sz="1300"/>
              <a:t>Another weakness which let down our exhibition was the lack of links we could make between the women’s rights movement and Lampeter and surrounding areas. We managed to find two ladies that had links and photographs which contained the local women’s suffrage group. I feel that we could have made more connections if we had asked around in the community and possibly had more time to research in detail.</a:t>
            </a:r>
          </a:p>
          <a:p>
            <a:r>
              <a:rPr lang="en-GB" sz="1300"/>
              <a:t>I feel as though the most obvious weakness in the museum is the size and shape of the building. It is sufficient however during busy periods there is not enough room for many people. This could perhaps turn people away as it makes it harder for everyone to get a clear vision of each display. </a:t>
            </a:r>
          </a:p>
          <a:p>
            <a:pPr marL="0" indent="0">
              <a:buNone/>
            </a:pPr>
            <a:endParaRPr lang="en-GB" sz="1300"/>
          </a:p>
          <a:p>
            <a:endParaRPr lang="en-GB" sz="1300"/>
          </a:p>
        </p:txBody>
      </p:sp>
      <p:sp>
        <p:nvSpPr>
          <p:cNvPr id="12" name="Rectangle 11">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A38AEF27-FFD6-45CF-BCA1-94F11154DBA6}"/>
              </a:ext>
            </a:extLst>
          </p:cNvPr>
          <p:cNvPicPr>
            <a:picLocks noChangeAspect="1"/>
          </p:cNvPicPr>
          <p:nvPr/>
        </p:nvPicPr>
        <p:blipFill rotWithShape="1">
          <a:blip r:embed="rId2">
            <a:extLst>
              <a:ext uri="{28A0092B-C50C-407E-A947-70E740481C1C}">
                <a14:useLocalDpi xmlns:a14="http://schemas.microsoft.com/office/drawing/2010/main" val="0"/>
              </a:ext>
            </a:extLst>
          </a:blip>
          <a:srcRect t="15768" r="-2" b="-2"/>
          <a:stretch/>
        </p:blipFill>
        <p:spPr>
          <a:xfrm>
            <a:off x="7612260" y="10"/>
            <a:ext cx="4579739" cy="6857990"/>
          </a:xfrm>
          <a:prstGeom prst="rect">
            <a:avLst/>
          </a:prstGeom>
        </p:spPr>
      </p:pic>
    </p:spTree>
    <p:extLst>
      <p:ext uri="{BB962C8B-B14F-4D97-AF65-F5344CB8AC3E}">
        <p14:creationId xmlns:p14="http://schemas.microsoft.com/office/powerpoint/2010/main" val="1359269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53F8-69EC-40F6-B502-D97A5116C8E7}"/>
              </a:ext>
            </a:extLst>
          </p:cNvPr>
          <p:cNvSpPr>
            <a:spLocks noGrp="1"/>
          </p:cNvSpPr>
          <p:nvPr>
            <p:ph type="title"/>
          </p:nvPr>
        </p:nvSpPr>
        <p:spPr>
          <a:xfrm>
            <a:off x="785812" y="0"/>
            <a:ext cx="9601200" cy="1485900"/>
          </a:xfrm>
        </p:spPr>
        <p:txBody>
          <a:bodyPr/>
          <a:lstStyle/>
          <a:p>
            <a:r>
              <a:rPr lang="en-GB" dirty="0"/>
              <a:t>Opportunity: exhibit and museum </a:t>
            </a:r>
          </a:p>
        </p:txBody>
      </p:sp>
      <p:sp>
        <p:nvSpPr>
          <p:cNvPr id="3" name="Content Placeholder 2">
            <a:extLst>
              <a:ext uri="{FF2B5EF4-FFF2-40B4-BE49-F238E27FC236}">
                <a16:creationId xmlns:a16="http://schemas.microsoft.com/office/drawing/2014/main" id="{BFF24C4D-C27A-469A-9681-5DB7ED02E7E0}"/>
              </a:ext>
            </a:extLst>
          </p:cNvPr>
          <p:cNvSpPr>
            <a:spLocks noGrp="1"/>
          </p:cNvSpPr>
          <p:nvPr>
            <p:ph idx="1"/>
          </p:nvPr>
        </p:nvSpPr>
        <p:spPr>
          <a:xfrm>
            <a:off x="1057275" y="742950"/>
            <a:ext cx="9601200" cy="3581400"/>
          </a:xfrm>
        </p:spPr>
        <p:txBody>
          <a:bodyPr>
            <a:normAutofit fontScale="85000" lnSpcReduction="20000"/>
          </a:bodyPr>
          <a:lstStyle/>
          <a:p>
            <a:r>
              <a:rPr lang="en-GB" dirty="0"/>
              <a:t>There is so much opportunity for our exhibit in the future. After the launch of our display we have had local people in contact claiming to be relatives of ladies involved in the movement. Further research could provide Lampeter with a stronger link than initially expected.</a:t>
            </a:r>
          </a:p>
          <a:p>
            <a:r>
              <a:rPr lang="en-GB" dirty="0"/>
              <a:t>Furthermore, many people believe that there is still an ongoing battle for gender equality in regards to the workplace and wages. Lampeter could still be part of the struggle for complete gender equality and there is opportunity to become part of the movement. In 10 years time we will be celebrating the centenary of women gaining the vote so this topic will continuously be relevant.</a:t>
            </a:r>
          </a:p>
          <a:p>
            <a:r>
              <a:rPr lang="en-GB" dirty="0"/>
              <a:t>In regards to the museum, opportunity lies with expansion. More room would benefit the museum as it would be able to include more display room. This could provide the university heritage students with more room to experiment with. </a:t>
            </a:r>
          </a:p>
          <a:p>
            <a:r>
              <a:rPr lang="en-GB" dirty="0"/>
              <a:t>Furthermore, I think the museum needs to become more appealing for the younger generation. More electronic displays and interactive exhibits will bring it up to date with much larger scale museums. It would also create an interest for the younger generation. Activities, walks and after school classes could spark an interest from an early age. </a:t>
            </a:r>
          </a:p>
        </p:txBody>
      </p:sp>
      <p:pic>
        <p:nvPicPr>
          <p:cNvPr id="11" name="Picture 10">
            <a:extLst>
              <a:ext uri="{FF2B5EF4-FFF2-40B4-BE49-F238E27FC236}">
                <a16:creationId xmlns:a16="http://schemas.microsoft.com/office/drawing/2014/main" id="{5B89B8B0-DE48-40E0-9385-68D10784A3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971" y="4133849"/>
            <a:ext cx="4736497" cy="2664280"/>
          </a:xfrm>
          <a:prstGeom prst="rect">
            <a:avLst/>
          </a:prstGeom>
        </p:spPr>
      </p:pic>
      <p:pic>
        <p:nvPicPr>
          <p:cNvPr id="13" name="Picture 12">
            <a:extLst>
              <a:ext uri="{FF2B5EF4-FFF2-40B4-BE49-F238E27FC236}">
                <a16:creationId xmlns:a16="http://schemas.microsoft.com/office/drawing/2014/main" id="{4530BF92-77F3-46C7-9216-349CF1167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8475" y="4133850"/>
            <a:ext cx="4736496" cy="2664279"/>
          </a:xfrm>
          <a:prstGeom prst="rect">
            <a:avLst/>
          </a:prstGeom>
        </p:spPr>
      </p:pic>
    </p:spTree>
    <p:extLst>
      <p:ext uri="{BB962C8B-B14F-4D97-AF65-F5344CB8AC3E}">
        <p14:creationId xmlns:p14="http://schemas.microsoft.com/office/powerpoint/2010/main" val="278720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FC36-E25E-481B-9F31-9C4A6B15B2E3}"/>
              </a:ext>
            </a:extLst>
          </p:cNvPr>
          <p:cNvSpPr>
            <a:spLocks noGrp="1"/>
          </p:cNvSpPr>
          <p:nvPr>
            <p:ph type="title"/>
          </p:nvPr>
        </p:nvSpPr>
        <p:spPr>
          <a:xfrm>
            <a:off x="708991" y="0"/>
            <a:ext cx="9601200" cy="1485900"/>
          </a:xfrm>
        </p:spPr>
        <p:txBody>
          <a:bodyPr/>
          <a:lstStyle/>
          <a:p>
            <a:r>
              <a:rPr lang="en-GB" dirty="0"/>
              <a:t>Threat: exhibit and museum </a:t>
            </a:r>
          </a:p>
        </p:txBody>
      </p:sp>
      <p:sp>
        <p:nvSpPr>
          <p:cNvPr id="3" name="Content Placeholder 2">
            <a:extLst>
              <a:ext uri="{FF2B5EF4-FFF2-40B4-BE49-F238E27FC236}">
                <a16:creationId xmlns:a16="http://schemas.microsoft.com/office/drawing/2014/main" id="{5BA06E95-7661-4247-AC0A-EBD02B756440}"/>
              </a:ext>
            </a:extLst>
          </p:cNvPr>
          <p:cNvSpPr>
            <a:spLocks noGrp="1"/>
          </p:cNvSpPr>
          <p:nvPr>
            <p:ph idx="1"/>
          </p:nvPr>
        </p:nvSpPr>
        <p:spPr>
          <a:xfrm>
            <a:off x="1199321" y="742950"/>
            <a:ext cx="9601200" cy="3581400"/>
          </a:xfrm>
        </p:spPr>
        <p:txBody>
          <a:bodyPr/>
          <a:lstStyle/>
          <a:p>
            <a:r>
              <a:rPr lang="en-GB" dirty="0"/>
              <a:t>A threat to our exhibition could be that the local people don’t feel that they do have a strong enough connection with the women’s rights movement and thus feel that it shouldn’t be in Lampeter museum.</a:t>
            </a:r>
          </a:p>
          <a:p>
            <a:r>
              <a:rPr lang="en-GB" dirty="0"/>
              <a:t>I believe that due to the museum relying solely on volunteers could be a potential threat. Once many volunteers of the older generation stop volunteering, they may struggle to find enough to keep the museum open as much. </a:t>
            </a:r>
          </a:p>
          <a:p>
            <a:r>
              <a:rPr lang="en-GB" dirty="0"/>
              <a:t>A threat to the museum could be funding. The funding for the university may influence this. As further cuts are being made in Welsh education systems, the museum could be at risk of losing its link with the university, as it is based at the old porter’s office. If this does become a threat then the museum pay start charging entry fees in order to keep the museum open.</a:t>
            </a:r>
          </a:p>
          <a:p>
            <a:endParaRPr lang="en-GB" dirty="0"/>
          </a:p>
        </p:txBody>
      </p:sp>
    </p:spTree>
    <p:extLst>
      <p:ext uri="{BB962C8B-B14F-4D97-AF65-F5344CB8AC3E}">
        <p14:creationId xmlns:p14="http://schemas.microsoft.com/office/powerpoint/2010/main" val="2853018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E8A1E-8132-456D-A31F-E6D42022D86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3D78A66-237E-48BE-B846-25F06BC804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39453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624DC-D87E-44B2-A727-A9A645543BB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807A590-0A75-4CB5-B070-C88F6CE4C1B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3651261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1746</TotalTime>
  <Words>980</Words>
  <Application>Microsoft Office PowerPoint</Application>
  <PresentationFormat>Widescreen</PresentationFormat>
  <Paragraphs>27</Paragraphs>
  <Slides>8</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8</vt:i4>
      </vt:variant>
    </vt:vector>
  </HeadingPairs>
  <TitlesOfParts>
    <vt:vector size="10" baseType="lpstr">
      <vt:lpstr>Franklin Gothic Book</vt:lpstr>
      <vt:lpstr>Crop</vt:lpstr>
      <vt:lpstr>Exhibition in Lampeter museum</vt:lpstr>
      <vt:lpstr>SWOT Analysis </vt:lpstr>
      <vt:lpstr>Strengths: exhibition and museum </vt:lpstr>
      <vt:lpstr>Weaknesses: exhibit and museum </vt:lpstr>
      <vt:lpstr>Opportunity: exhibit and museum </vt:lpstr>
      <vt:lpstr>Threat: exhibit and museum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charlie evans</dc:creator>
  <cp:lastModifiedBy>charlie evans</cp:lastModifiedBy>
  <cp:revision>23</cp:revision>
  <dcterms:created xsi:type="dcterms:W3CDTF">2018-07-10T11:03:43Z</dcterms:created>
  <dcterms:modified xsi:type="dcterms:W3CDTF">2018-07-13T16:24:02Z</dcterms:modified>
</cp:coreProperties>
</file>