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61" r:id="rId3"/>
    <p:sldId id="266" r:id="rId4"/>
    <p:sldId id="267" r:id="rId5"/>
    <p:sldId id="268" r:id="rId6"/>
    <p:sldId id="269" r:id="rId7"/>
    <p:sldId id="270" r:id="rId8"/>
    <p:sldId id="271" r:id="rId9"/>
    <p:sldId id="272" r:id="rId10"/>
    <p:sldId id="273" r:id="rId11"/>
    <p:sldId id="274" r:id="rId12"/>
    <p:sldId id="275" r:id="rId13"/>
    <p:sldId id="276" r:id="rId14"/>
    <p:sldId id="277" r:id="rId15"/>
    <p:sldId id="278" r:id="rId16"/>
    <p:sldId id="279" r:id="rId17"/>
    <p:sldId id="28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AC9857-7271-48B7-80B1-88FA7A3C83DB}" v="4" dt="2024-12-03T15:46:26.8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96" d="100"/>
          <a:sy n="96" d="100"/>
        </p:scale>
        <p:origin x="78"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87D98D-BEAD-4B94-B47A-D8ACA0EA3498}"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F9BB8717-8A9A-46AD-94D1-1A14CA27E999}">
      <dgm:prSet/>
      <dgm:spPr/>
      <dgm:t>
        <a:bodyPr/>
        <a:lstStyle/>
        <a:p>
          <a:pPr>
            <a:defRPr cap="all"/>
          </a:pPr>
          <a:r>
            <a:rPr lang="en-GB" b="1" dirty="0"/>
            <a:t>S</a:t>
          </a:r>
          <a:r>
            <a:rPr lang="en-GB" dirty="0"/>
            <a:t>pecific </a:t>
          </a:r>
          <a:endParaRPr lang="en-US" dirty="0"/>
        </a:p>
      </dgm:t>
    </dgm:pt>
    <dgm:pt modelId="{CB0EED1D-98E7-4FEF-86F2-5885CEC04731}" type="parTrans" cxnId="{D3FF59D2-5642-4E58-BA9E-C0EC973DCB1E}">
      <dgm:prSet/>
      <dgm:spPr/>
      <dgm:t>
        <a:bodyPr/>
        <a:lstStyle/>
        <a:p>
          <a:endParaRPr lang="en-US"/>
        </a:p>
      </dgm:t>
    </dgm:pt>
    <dgm:pt modelId="{14A79C62-A3C9-4A68-8BF7-EDC3BAAB87EF}" type="sibTrans" cxnId="{D3FF59D2-5642-4E58-BA9E-C0EC973DCB1E}">
      <dgm:prSet/>
      <dgm:spPr/>
      <dgm:t>
        <a:bodyPr/>
        <a:lstStyle/>
        <a:p>
          <a:endParaRPr lang="en-US"/>
        </a:p>
      </dgm:t>
    </dgm:pt>
    <dgm:pt modelId="{5ED3F255-970B-46D3-AD64-14DD009E8F12}">
      <dgm:prSet/>
      <dgm:spPr/>
      <dgm:t>
        <a:bodyPr/>
        <a:lstStyle/>
        <a:p>
          <a:pPr>
            <a:defRPr cap="all"/>
          </a:pPr>
          <a:r>
            <a:rPr lang="en-GB" b="1" dirty="0"/>
            <a:t>M</a:t>
          </a:r>
          <a:r>
            <a:rPr lang="en-GB" dirty="0"/>
            <a:t>easurable </a:t>
          </a:r>
          <a:endParaRPr lang="en-US" dirty="0"/>
        </a:p>
      </dgm:t>
    </dgm:pt>
    <dgm:pt modelId="{C0CBE5E5-AB23-42BA-BB6D-CC4FB35E4B8B}" type="parTrans" cxnId="{E1C39056-3793-483B-8533-49E540A9CA5B}">
      <dgm:prSet/>
      <dgm:spPr/>
      <dgm:t>
        <a:bodyPr/>
        <a:lstStyle/>
        <a:p>
          <a:endParaRPr lang="en-US"/>
        </a:p>
      </dgm:t>
    </dgm:pt>
    <dgm:pt modelId="{3FF71D1C-13D2-45E8-B5E9-8BE2B2D01DBD}" type="sibTrans" cxnId="{E1C39056-3793-483B-8533-49E540A9CA5B}">
      <dgm:prSet/>
      <dgm:spPr/>
      <dgm:t>
        <a:bodyPr/>
        <a:lstStyle/>
        <a:p>
          <a:endParaRPr lang="en-US"/>
        </a:p>
      </dgm:t>
    </dgm:pt>
    <dgm:pt modelId="{782896FD-A918-4D50-9CA2-31930567B0E2}">
      <dgm:prSet/>
      <dgm:spPr/>
      <dgm:t>
        <a:bodyPr/>
        <a:lstStyle/>
        <a:p>
          <a:pPr>
            <a:defRPr cap="all"/>
          </a:pPr>
          <a:r>
            <a:rPr lang="en-GB" b="1" dirty="0"/>
            <a:t>A</a:t>
          </a:r>
          <a:r>
            <a:rPr lang="en-GB" dirty="0"/>
            <a:t>chievable </a:t>
          </a:r>
          <a:endParaRPr lang="en-US" dirty="0"/>
        </a:p>
      </dgm:t>
    </dgm:pt>
    <dgm:pt modelId="{A43FDD94-95C1-4A09-8562-13BE94DDA8ED}" type="parTrans" cxnId="{2EC4E414-A03B-44E0-8945-4AF682C9EF56}">
      <dgm:prSet/>
      <dgm:spPr/>
      <dgm:t>
        <a:bodyPr/>
        <a:lstStyle/>
        <a:p>
          <a:endParaRPr lang="en-US"/>
        </a:p>
      </dgm:t>
    </dgm:pt>
    <dgm:pt modelId="{91FD56E9-FD50-4181-9B70-DA4CCBA7852F}" type="sibTrans" cxnId="{2EC4E414-A03B-44E0-8945-4AF682C9EF56}">
      <dgm:prSet/>
      <dgm:spPr/>
      <dgm:t>
        <a:bodyPr/>
        <a:lstStyle/>
        <a:p>
          <a:endParaRPr lang="en-US"/>
        </a:p>
      </dgm:t>
    </dgm:pt>
    <dgm:pt modelId="{D1D7BC34-93F0-4649-85C7-E7A45B598187}">
      <dgm:prSet/>
      <dgm:spPr/>
      <dgm:t>
        <a:bodyPr/>
        <a:lstStyle/>
        <a:p>
          <a:pPr>
            <a:defRPr cap="all"/>
          </a:pPr>
          <a:r>
            <a:rPr lang="en-GB" b="1" dirty="0"/>
            <a:t>R</a:t>
          </a:r>
          <a:r>
            <a:rPr lang="en-GB" dirty="0"/>
            <a:t>elevant </a:t>
          </a:r>
          <a:endParaRPr lang="en-US" dirty="0"/>
        </a:p>
      </dgm:t>
    </dgm:pt>
    <dgm:pt modelId="{D9E4B1F0-7787-4E50-AFA4-97BAC49CB3FC}" type="parTrans" cxnId="{C8DEDEE5-77B6-441C-9848-11BAFAD7C269}">
      <dgm:prSet/>
      <dgm:spPr/>
      <dgm:t>
        <a:bodyPr/>
        <a:lstStyle/>
        <a:p>
          <a:endParaRPr lang="en-US"/>
        </a:p>
      </dgm:t>
    </dgm:pt>
    <dgm:pt modelId="{8746CC42-0830-4FDA-8887-DCA30DEBDD87}" type="sibTrans" cxnId="{C8DEDEE5-77B6-441C-9848-11BAFAD7C269}">
      <dgm:prSet/>
      <dgm:spPr/>
      <dgm:t>
        <a:bodyPr/>
        <a:lstStyle/>
        <a:p>
          <a:endParaRPr lang="en-US"/>
        </a:p>
      </dgm:t>
    </dgm:pt>
    <dgm:pt modelId="{F47CDB78-B727-472A-A990-B9B56D6A2989}">
      <dgm:prSet/>
      <dgm:spPr/>
      <dgm:t>
        <a:bodyPr/>
        <a:lstStyle/>
        <a:p>
          <a:pPr>
            <a:defRPr cap="all"/>
          </a:pPr>
          <a:r>
            <a:rPr lang="en-GB" b="1" dirty="0"/>
            <a:t>T</a:t>
          </a:r>
          <a:r>
            <a:rPr lang="en-GB" dirty="0"/>
            <a:t>ime-bound</a:t>
          </a:r>
          <a:endParaRPr lang="en-US" dirty="0"/>
        </a:p>
      </dgm:t>
    </dgm:pt>
    <dgm:pt modelId="{1ABB80E6-EB69-42BF-B851-7499D9C2C815}" type="parTrans" cxnId="{6175380F-A2EF-448B-A674-411BDC7553DE}">
      <dgm:prSet/>
      <dgm:spPr/>
      <dgm:t>
        <a:bodyPr/>
        <a:lstStyle/>
        <a:p>
          <a:endParaRPr lang="en-US"/>
        </a:p>
      </dgm:t>
    </dgm:pt>
    <dgm:pt modelId="{E23C8757-0A07-4E14-8C08-12B8395BCEFF}" type="sibTrans" cxnId="{6175380F-A2EF-448B-A674-411BDC7553DE}">
      <dgm:prSet/>
      <dgm:spPr/>
      <dgm:t>
        <a:bodyPr/>
        <a:lstStyle/>
        <a:p>
          <a:endParaRPr lang="en-US"/>
        </a:p>
      </dgm:t>
    </dgm:pt>
    <dgm:pt modelId="{A473BAF9-44B2-4F56-8D8B-7763DD65481A}" type="pres">
      <dgm:prSet presAssocID="{BB87D98D-BEAD-4B94-B47A-D8ACA0EA3498}" presName="root" presStyleCnt="0">
        <dgm:presLayoutVars>
          <dgm:dir/>
          <dgm:resizeHandles val="exact"/>
        </dgm:presLayoutVars>
      </dgm:prSet>
      <dgm:spPr/>
    </dgm:pt>
    <dgm:pt modelId="{17C506B0-85B3-455E-9FF1-121D04E79C27}" type="pres">
      <dgm:prSet presAssocID="{F9BB8717-8A9A-46AD-94D1-1A14CA27E999}" presName="compNode" presStyleCnt="0"/>
      <dgm:spPr/>
    </dgm:pt>
    <dgm:pt modelId="{6569998A-064E-4D43-B4EC-C75864644D34}" type="pres">
      <dgm:prSet presAssocID="{F9BB8717-8A9A-46AD-94D1-1A14CA27E999}" presName="iconBgRect" presStyleLbl="bgShp" presStyleIdx="0" presStyleCnt="5"/>
      <dgm:spPr/>
    </dgm:pt>
    <dgm:pt modelId="{53A7C70B-774C-444E-B3B4-C24569CE111A}" type="pres">
      <dgm:prSet presAssocID="{F9BB8717-8A9A-46AD-94D1-1A14CA27E99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E06861B4-9DEF-4530-B97C-742250809E2F}" type="pres">
      <dgm:prSet presAssocID="{F9BB8717-8A9A-46AD-94D1-1A14CA27E999}" presName="spaceRect" presStyleCnt="0"/>
      <dgm:spPr/>
    </dgm:pt>
    <dgm:pt modelId="{7EE12EC9-7468-4A0D-B6E5-BFF0430464EC}" type="pres">
      <dgm:prSet presAssocID="{F9BB8717-8A9A-46AD-94D1-1A14CA27E999}" presName="textRect" presStyleLbl="revTx" presStyleIdx="0" presStyleCnt="5">
        <dgm:presLayoutVars>
          <dgm:chMax val="1"/>
          <dgm:chPref val="1"/>
        </dgm:presLayoutVars>
      </dgm:prSet>
      <dgm:spPr/>
    </dgm:pt>
    <dgm:pt modelId="{DA089FE2-6268-4DF9-88A6-D5B3BD321A65}" type="pres">
      <dgm:prSet presAssocID="{14A79C62-A3C9-4A68-8BF7-EDC3BAAB87EF}" presName="sibTrans" presStyleCnt="0"/>
      <dgm:spPr/>
    </dgm:pt>
    <dgm:pt modelId="{D55E866F-D19B-4ED1-B850-7BEB1C21557E}" type="pres">
      <dgm:prSet presAssocID="{5ED3F255-970B-46D3-AD64-14DD009E8F12}" presName="compNode" presStyleCnt="0"/>
      <dgm:spPr/>
    </dgm:pt>
    <dgm:pt modelId="{4B538022-CF20-4AD0-B841-472D1A0D6AC1}" type="pres">
      <dgm:prSet presAssocID="{5ED3F255-970B-46D3-AD64-14DD009E8F12}" presName="iconBgRect" presStyleLbl="bgShp" presStyleIdx="1" presStyleCnt="5"/>
      <dgm:spPr/>
    </dgm:pt>
    <dgm:pt modelId="{39EBF0F7-5232-4D8A-A79D-ACAD5454F824}" type="pres">
      <dgm:prSet presAssocID="{5ED3F255-970B-46D3-AD64-14DD009E8F1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A25A0AA8-ED51-45C3-B51F-BE1256B9E299}" type="pres">
      <dgm:prSet presAssocID="{5ED3F255-970B-46D3-AD64-14DD009E8F12}" presName="spaceRect" presStyleCnt="0"/>
      <dgm:spPr/>
    </dgm:pt>
    <dgm:pt modelId="{CA43F3D2-6A7C-4EBD-B15F-70EED7A8859F}" type="pres">
      <dgm:prSet presAssocID="{5ED3F255-970B-46D3-AD64-14DD009E8F12}" presName="textRect" presStyleLbl="revTx" presStyleIdx="1" presStyleCnt="5">
        <dgm:presLayoutVars>
          <dgm:chMax val="1"/>
          <dgm:chPref val="1"/>
        </dgm:presLayoutVars>
      </dgm:prSet>
      <dgm:spPr/>
    </dgm:pt>
    <dgm:pt modelId="{53FC2B61-9C4D-45EB-950A-F2FC25E0D121}" type="pres">
      <dgm:prSet presAssocID="{3FF71D1C-13D2-45E8-B5E9-8BE2B2D01DBD}" presName="sibTrans" presStyleCnt="0"/>
      <dgm:spPr/>
    </dgm:pt>
    <dgm:pt modelId="{A29866B9-5F4E-4C60-984F-A8D2A40D5F6D}" type="pres">
      <dgm:prSet presAssocID="{782896FD-A918-4D50-9CA2-31930567B0E2}" presName="compNode" presStyleCnt="0"/>
      <dgm:spPr/>
    </dgm:pt>
    <dgm:pt modelId="{83D2C03B-448D-4005-8070-80BA9EE83F90}" type="pres">
      <dgm:prSet presAssocID="{782896FD-A918-4D50-9CA2-31930567B0E2}" presName="iconBgRect" presStyleLbl="bgShp" presStyleIdx="2" presStyleCnt="5"/>
      <dgm:spPr/>
    </dgm:pt>
    <dgm:pt modelId="{D4910F04-C9F7-42EA-89CC-8FAC0008F6FD}" type="pres">
      <dgm:prSet presAssocID="{782896FD-A918-4D50-9CA2-31930567B0E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15E957CF-5520-454A-B5BD-1DDD08CF5333}" type="pres">
      <dgm:prSet presAssocID="{782896FD-A918-4D50-9CA2-31930567B0E2}" presName="spaceRect" presStyleCnt="0"/>
      <dgm:spPr/>
    </dgm:pt>
    <dgm:pt modelId="{A6CB61A6-55E8-4737-8A83-B9A0D43C1F78}" type="pres">
      <dgm:prSet presAssocID="{782896FD-A918-4D50-9CA2-31930567B0E2}" presName="textRect" presStyleLbl="revTx" presStyleIdx="2" presStyleCnt="5">
        <dgm:presLayoutVars>
          <dgm:chMax val="1"/>
          <dgm:chPref val="1"/>
        </dgm:presLayoutVars>
      </dgm:prSet>
      <dgm:spPr/>
    </dgm:pt>
    <dgm:pt modelId="{CE95EAE6-B02A-40E1-A0F5-EBE00B51BA30}" type="pres">
      <dgm:prSet presAssocID="{91FD56E9-FD50-4181-9B70-DA4CCBA7852F}" presName="sibTrans" presStyleCnt="0"/>
      <dgm:spPr/>
    </dgm:pt>
    <dgm:pt modelId="{630FB2D2-CF50-4517-BFB6-FD40B904477D}" type="pres">
      <dgm:prSet presAssocID="{D1D7BC34-93F0-4649-85C7-E7A45B598187}" presName="compNode" presStyleCnt="0"/>
      <dgm:spPr/>
    </dgm:pt>
    <dgm:pt modelId="{FE25DCA3-FE36-4E74-B730-07CBBE87F8D1}" type="pres">
      <dgm:prSet presAssocID="{D1D7BC34-93F0-4649-85C7-E7A45B598187}" presName="iconBgRect" presStyleLbl="bgShp" presStyleIdx="3" presStyleCnt="5"/>
      <dgm:spPr/>
    </dgm:pt>
    <dgm:pt modelId="{19802C8B-9423-4434-82EC-0EE9333C89FC}" type="pres">
      <dgm:prSet presAssocID="{D1D7BC34-93F0-4649-85C7-E7A45B59818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966676C6-C8D8-45D8-9B62-56FEDC7252E9}" type="pres">
      <dgm:prSet presAssocID="{D1D7BC34-93F0-4649-85C7-E7A45B598187}" presName="spaceRect" presStyleCnt="0"/>
      <dgm:spPr/>
    </dgm:pt>
    <dgm:pt modelId="{A33163CE-B9FD-47DA-8587-C22F59A6230F}" type="pres">
      <dgm:prSet presAssocID="{D1D7BC34-93F0-4649-85C7-E7A45B598187}" presName="textRect" presStyleLbl="revTx" presStyleIdx="3" presStyleCnt="5">
        <dgm:presLayoutVars>
          <dgm:chMax val="1"/>
          <dgm:chPref val="1"/>
        </dgm:presLayoutVars>
      </dgm:prSet>
      <dgm:spPr/>
    </dgm:pt>
    <dgm:pt modelId="{96C4AA2D-51C8-4B8B-8C2B-7B5AC88C3353}" type="pres">
      <dgm:prSet presAssocID="{8746CC42-0830-4FDA-8887-DCA30DEBDD87}" presName="sibTrans" presStyleCnt="0"/>
      <dgm:spPr/>
    </dgm:pt>
    <dgm:pt modelId="{5C5D7C84-CF3A-404A-A8BE-1262DF9A2445}" type="pres">
      <dgm:prSet presAssocID="{F47CDB78-B727-472A-A990-B9B56D6A2989}" presName="compNode" presStyleCnt="0"/>
      <dgm:spPr/>
    </dgm:pt>
    <dgm:pt modelId="{E16E49BF-C482-4066-BC5A-F8B0B1D61F15}" type="pres">
      <dgm:prSet presAssocID="{F47CDB78-B727-472A-A990-B9B56D6A2989}" presName="iconBgRect" presStyleLbl="bgShp" presStyleIdx="4" presStyleCnt="5"/>
      <dgm:spPr/>
    </dgm:pt>
    <dgm:pt modelId="{F7C06C8A-C1A6-43C6-ADBD-25A54D3D4E98}" type="pres">
      <dgm:prSet presAssocID="{F47CDB78-B727-472A-A990-B9B56D6A298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279E5254-17F5-4BE2-86FA-89410D4CE936}" type="pres">
      <dgm:prSet presAssocID="{F47CDB78-B727-472A-A990-B9B56D6A2989}" presName="spaceRect" presStyleCnt="0"/>
      <dgm:spPr/>
    </dgm:pt>
    <dgm:pt modelId="{C5AB8490-10C1-4F2A-AAC7-E526B1894C7A}" type="pres">
      <dgm:prSet presAssocID="{F47CDB78-B727-472A-A990-B9B56D6A2989}" presName="textRect" presStyleLbl="revTx" presStyleIdx="4" presStyleCnt="5">
        <dgm:presLayoutVars>
          <dgm:chMax val="1"/>
          <dgm:chPref val="1"/>
        </dgm:presLayoutVars>
      </dgm:prSet>
      <dgm:spPr/>
    </dgm:pt>
  </dgm:ptLst>
  <dgm:cxnLst>
    <dgm:cxn modelId="{6175380F-A2EF-448B-A674-411BDC7553DE}" srcId="{BB87D98D-BEAD-4B94-B47A-D8ACA0EA3498}" destId="{F47CDB78-B727-472A-A990-B9B56D6A2989}" srcOrd="4" destOrd="0" parTransId="{1ABB80E6-EB69-42BF-B851-7499D9C2C815}" sibTransId="{E23C8757-0A07-4E14-8C08-12B8395BCEFF}"/>
    <dgm:cxn modelId="{2EC4E414-A03B-44E0-8945-4AF682C9EF56}" srcId="{BB87D98D-BEAD-4B94-B47A-D8ACA0EA3498}" destId="{782896FD-A918-4D50-9CA2-31930567B0E2}" srcOrd="2" destOrd="0" parTransId="{A43FDD94-95C1-4A09-8562-13BE94DDA8ED}" sibTransId="{91FD56E9-FD50-4181-9B70-DA4CCBA7852F}"/>
    <dgm:cxn modelId="{FF0D282C-EAA5-4023-AA46-8385427AF7EE}" type="presOf" srcId="{BB87D98D-BEAD-4B94-B47A-D8ACA0EA3498}" destId="{A473BAF9-44B2-4F56-8D8B-7763DD65481A}" srcOrd="0" destOrd="0" presId="urn:microsoft.com/office/officeart/2018/5/layout/IconCircleLabelList"/>
    <dgm:cxn modelId="{BE229E5B-BB51-4444-BAA1-0A7B65A54F7D}" type="presOf" srcId="{D1D7BC34-93F0-4649-85C7-E7A45B598187}" destId="{A33163CE-B9FD-47DA-8587-C22F59A6230F}" srcOrd="0" destOrd="0" presId="urn:microsoft.com/office/officeart/2018/5/layout/IconCircleLabelList"/>
    <dgm:cxn modelId="{3449FB43-0945-4C37-A663-3124CC026F99}" type="presOf" srcId="{782896FD-A918-4D50-9CA2-31930567B0E2}" destId="{A6CB61A6-55E8-4737-8A83-B9A0D43C1F78}" srcOrd="0" destOrd="0" presId="urn:microsoft.com/office/officeart/2018/5/layout/IconCircleLabelList"/>
    <dgm:cxn modelId="{E1C39056-3793-483B-8533-49E540A9CA5B}" srcId="{BB87D98D-BEAD-4B94-B47A-D8ACA0EA3498}" destId="{5ED3F255-970B-46D3-AD64-14DD009E8F12}" srcOrd="1" destOrd="0" parTransId="{C0CBE5E5-AB23-42BA-BB6D-CC4FB35E4B8B}" sibTransId="{3FF71D1C-13D2-45E8-B5E9-8BE2B2D01DBD}"/>
    <dgm:cxn modelId="{AE11ACBA-FA94-4E00-9A75-F112F9AFF3D8}" type="presOf" srcId="{F9BB8717-8A9A-46AD-94D1-1A14CA27E999}" destId="{7EE12EC9-7468-4A0D-B6E5-BFF0430464EC}" srcOrd="0" destOrd="0" presId="urn:microsoft.com/office/officeart/2018/5/layout/IconCircleLabelList"/>
    <dgm:cxn modelId="{D3FF59D2-5642-4E58-BA9E-C0EC973DCB1E}" srcId="{BB87D98D-BEAD-4B94-B47A-D8ACA0EA3498}" destId="{F9BB8717-8A9A-46AD-94D1-1A14CA27E999}" srcOrd="0" destOrd="0" parTransId="{CB0EED1D-98E7-4FEF-86F2-5885CEC04731}" sibTransId="{14A79C62-A3C9-4A68-8BF7-EDC3BAAB87EF}"/>
    <dgm:cxn modelId="{296507DF-EFA1-47EF-ABAA-18661CE1D909}" type="presOf" srcId="{5ED3F255-970B-46D3-AD64-14DD009E8F12}" destId="{CA43F3D2-6A7C-4EBD-B15F-70EED7A8859F}" srcOrd="0" destOrd="0" presId="urn:microsoft.com/office/officeart/2018/5/layout/IconCircleLabelList"/>
    <dgm:cxn modelId="{C8DEDEE5-77B6-441C-9848-11BAFAD7C269}" srcId="{BB87D98D-BEAD-4B94-B47A-D8ACA0EA3498}" destId="{D1D7BC34-93F0-4649-85C7-E7A45B598187}" srcOrd="3" destOrd="0" parTransId="{D9E4B1F0-7787-4E50-AFA4-97BAC49CB3FC}" sibTransId="{8746CC42-0830-4FDA-8887-DCA30DEBDD87}"/>
    <dgm:cxn modelId="{B74758FE-435D-4EC1-8765-531F47C1E5C7}" type="presOf" srcId="{F47CDB78-B727-472A-A990-B9B56D6A2989}" destId="{C5AB8490-10C1-4F2A-AAC7-E526B1894C7A}" srcOrd="0" destOrd="0" presId="urn:microsoft.com/office/officeart/2018/5/layout/IconCircleLabelList"/>
    <dgm:cxn modelId="{EB5AECE8-C574-4EAB-AB56-7CCDB18BAC01}" type="presParOf" srcId="{A473BAF9-44B2-4F56-8D8B-7763DD65481A}" destId="{17C506B0-85B3-455E-9FF1-121D04E79C27}" srcOrd="0" destOrd="0" presId="urn:microsoft.com/office/officeart/2018/5/layout/IconCircleLabelList"/>
    <dgm:cxn modelId="{C3FCA5A8-42D4-4B39-A33A-E39AF5BB12B1}" type="presParOf" srcId="{17C506B0-85B3-455E-9FF1-121D04E79C27}" destId="{6569998A-064E-4D43-B4EC-C75864644D34}" srcOrd="0" destOrd="0" presId="urn:microsoft.com/office/officeart/2018/5/layout/IconCircleLabelList"/>
    <dgm:cxn modelId="{B54E1F68-7014-4610-8EF6-DA99E4237283}" type="presParOf" srcId="{17C506B0-85B3-455E-9FF1-121D04E79C27}" destId="{53A7C70B-774C-444E-B3B4-C24569CE111A}" srcOrd="1" destOrd="0" presId="urn:microsoft.com/office/officeart/2018/5/layout/IconCircleLabelList"/>
    <dgm:cxn modelId="{AF146197-C0C3-47A0-B328-20C54877F01D}" type="presParOf" srcId="{17C506B0-85B3-455E-9FF1-121D04E79C27}" destId="{E06861B4-9DEF-4530-B97C-742250809E2F}" srcOrd="2" destOrd="0" presId="urn:microsoft.com/office/officeart/2018/5/layout/IconCircleLabelList"/>
    <dgm:cxn modelId="{3D972D55-615C-44F3-B4DC-C2E1BA967707}" type="presParOf" srcId="{17C506B0-85B3-455E-9FF1-121D04E79C27}" destId="{7EE12EC9-7468-4A0D-B6E5-BFF0430464EC}" srcOrd="3" destOrd="0" presId="urn:microsoft.com/office/officeart/2018/5/layout/IconCircleLabelList"/>
    <dgm:cxn modelId="{30C73675-C88B-42BA-846B-FBDF4EB19E1C}" type="presParOf" srcId="{A473BAF9-44B2-4F56-8D8B-7763DD65481A}" destId="{DA089FE2-6268-4DF9-88A6-D5B3BD321A65}" srcOrd="1" destOrd="0" presId="urn:microsoft.com/office/officeart/2018/5/layout/IconCircleLabelList"/>
    <dgm:cxn modelId="{3620D138-C279-49DE-BF21-1A1BA767D53B}" type="presParOf" srcId="{A473BAF9-44B2-4F56-8D8B-7763DD65481A}" destId="{D55E866F-D19B-4ED1-B850-7BEB1C21557E}" srcOrd="2" destOrd="0" presId="urn:microsoft.com/office/officeart/2018/5/layout/IconCircleLabelList"/>
    <dgm:cxn modelId="{0D8FC7C3-63A1-4BFC-9526-92ECB0847DAE}" type="presParOf" srcId="{D55E866F-D19B-4ED1-B850-7BEB1C21557E}" destId="{4B538022-CF20-4AD0-B841-472D1A0D6AC1}" srcOrd="0" destOrd="0" presId="urn:microsoft.com/office/officeart/2018/5/layout/IconCircleLabelList"/>
    <dgm:cxn modelId="{FC84AA44-A72D-4D3B-932D-13B9C7842835}" type="presParOf" srcId="{D55E866F-D19B-4ED1-B850-7BEB1C21557E}" destId="{39EBF0F7-5232-4D8A-A79D-ACAD5454F824}" srcOrd="1" destOrd="0" presId="urn:microsoft.com/office/officeart/2018/5/layout/IconCircleLabelList"/>
    <dgm:cxn modelId="{7AC95C1D-F8DF-4DDF-B0DC-B946FE0DDFF0}" type="presParOf" srcId="{D55E866F-D19B-4ED1-B850-7BEB1C21557E}" destId="{A25A0AA8-ED51-45C3-B51F-BE1256B9E299}" srcOrd="2" destOrd="0" presId="urn:microsoft.com/office/officeart/2018/5/layout/IconCircleLabelList"/>
    <dgm:cxn modelId="{DEDBF95D-D401-462B-8E08-4495D2673994}" type="presParOf" srcId="{D55E866F-D19B-4ED1-B850-7BEB1C21557E}" destId="{CA43F3D2-6A7C-4EBD-B15F-70EED7A8859F}" srcOrd="3" destOrd="0" presId="urn:microsoft.com/office/officeart/2018/5/layout/IconCircleLabelList"/>
    <dgm:cxn modelId="{B707D54D-BA75-4DBE-B32F-D943638609F4}" type="presParOf" srcId="{A473BAF9-44B2-4F56-8D8B-7763DD65481A}" destId="{53FC2B61-9C4D-45EB-950A-F2FC25E0D121}" srcOrd="3" destOrd="0" presId="urn:microsoft.com/office/officeart/2018/5/layout/IconCircleLabelList"/>
    <dgm:cxn modelId="{1A1B4FC8-C79C-439C-B542-63C3E2C65A5F}" type="presParOf" srcId="{A473BAF9-44B2-4F56-8D8B-7763DD65481A}" destId="{A29866B9-5F4E-4C60-984F-A8D2A40D5F6D}" srcOrd="4" destOrd="0" presId="urn:microsoft.com/office/officeart/2018/5/layout/IconCircleLabelList"/>
    <dgm:cxn modelId="{7B5DCA64-90A4-4D53-8D2B-8F226460FC5C}" type="presParOf" srcId="{A29866B9-5F4E-4C60-984F-A8D2A40D5F6D}" destId="{83D2C03B-448D-4005-8070-80BA9EE83F90}" srcOrd="0" destOrd="0" presId="urn:microsoft.com/office/officeart/2018/5/layout/IconCircleLabelList"/>
    <dgm:cxn modelId="{B5A3D44A-AACE-4239-BED6-72CB0C807846}" type="presParOf" srcId="{A29866B9-5F4E-4C60-984F-A8D2A40D5F6D}" destId="{D4910F04-C9F7-42EA-89CC-8FAC0008F6FD}" srcOrd="1" destOrd="0" presId="urn:microsoft.com/office/officeart/2018/5/layout/IconCircleLabelList"/>
    <dgm:cxn modelId="{554D4253-FE69-43E0-B60D-C66562BBCECA}" type="presParOf" srcId="{A29866B9-5F4E-4C60-984F-A8D2A40D5F6D}" destId="{15E957CF-5520-454A-B5BD-1DDD08CF5333}" srcOrd="2" destOrd="0" presId="urn:microsoft.com/office/officeart/2018/5/layout/IconCircleLabelList"/>
    <dgm:cxn modelId="{71587F4B-EBF0-47BD-A5AA-4115D0FB7941}" type="presParOf" srcId="{A29866B9-5F4E-4C60-984F-A8D2A40D5F6D}" destId="{A6CB61A6-55E8-4737-8A83-B9A0D43C1F78}" srcOrd="3" destOrd="0" presId="urn:microsoft.com/office/officeart/2018/5/layout/IconCircleLabelList"/>
    <dgm:cxn modelId="{E9E0EB3F-8B84-4DC2-B9F8-F0BF077D65C1}" type="presParOf" srcId="{A473BAF9-44B2-4F56-8D8B-7763DD65481A}" destId="{CE95EAE6-B02A-40E1-A0F5-EBE00B51BA30}" srcOrd="5" destOrd="0" presId="urn:microsoft.com/office/officeart/2018/5/layout/IconCircleLabelList"/>
    <dgm:cxn modelId="{10A8E1F7-6513-4856-9456-1F36D5B62AA6}" type="presParOf" srcId="{A473BAF9-44B2-4F56-8D8B-7763DD65481A}" destId="{630FB2D2-CF50-4517-BFB6-FD40B904477D}" srcOrd="6" destOrd="0" presId="urn:microsoft.com/office/officeart/2018/5/layout/IconCircleLabelList"/>
    <dgm:cxn modelId="{2EA1EE23-AC5B-45F1-935F-8E013589708E}" type="presParOf" srcId="{630FB2D2-CF50-4517-BFB6-FD40B904477D}" destId="{FE25DCA3-FE36-4E74-B730-07CBBE87F8D1}" srcOrd="0" destOrd="0" presId="urn:microsoft.com/office/officeart/2018/5/layout/IconCircleLabelList"/>
    <dgm:cxn modelId="{09F88954-6647-44FF-80F5-A77404F47F0A}" type="presParOf" srcId="{630FB2D2-CF50-4517-BFB6-FD40B904477D}" destId="{19802C8B-9423-4434-82EC-0EE9333C89FC}" srcOrd="1" destOrd="0" presId="urn:microsoft.com/office/officeart/2018/5/layout/IconCircleLabelList"/>
    <dgm:cxn modelId="{6334AC93-139A-48FD-91A8-8B14C68069C6}" type="presParOf" srcId="{630FB2D2-CF50-4517-BFB6-FD40B904477D}" destId="{966676C6-C8D8-45D8-9B62-56FEDC7252E9}" srcOrd="2" destOrd="0" presId="urn:microsoft.com/office/officeart/2018/5/layout/IconCircleLabelList"/>
    <dgm:cxn modelId="{EBA425DA-0200-4A97-952E-95FFEBE99166}" type="presParOf" srcId="{630FB2D2-CF50-4517-BFB6-FD40B904477D}" destId="{A33163CE-B9FD-47DA-8587-C22F59A6230F}" srcOrd="3" destOrd="0" presId="urn:microsoft.com/office/officeart/2018/5/layout/IconCircleLabelList"/>
    <dgm:cxn modelId="{081C3ED8-BB6C-4F09-A940-A42B2A0853B5}" type="presParOf" srcId="{A473BAF9-44B2-4F56-8D8B-7763DD65481A}" destId="{96C4AA2D-51C8-4B8B-8C2B-7B5AC88C3353}" srcOrd="7" destOrd="0" presId="urn:microsoft.com/office/officeart/2018/5/layout/IconCircleLabelList"/>
    <dgm:cxn modelId="{3B2586F9-621B-4FE2-84E2-8B5CD3386886}" type="presParOf" srcId="{A473BAF9-44B2-4F56-8D8B-7763DD65481A}" destId="{5C5D7C84-CF3A-404A-A8BE-1262DF9A2445}" srcOrd="8" destOrd="0" presId="urn:microsoft.com/office/officeart/2018/5/layout/IconCircleLabelList"/>
    <dgm:cxn modelId="{FFDD2D69-AF07-4FB2-986A-05690DBC4A09}" type="presParOf" srcId="{5C5D7C84-CF3A-404A-A8BE-1262DF9A2445}" destId="{E16E49BF-C482-4066-BC5A-F8B0B1D61F15}" srcOrd="0" destOrd="0" presId="urn:microsoft.com/office/officeart/2018/5/layout/IconCircleLabelList"/>
    <dgm:cxn modelId="{4CF22BFF-2BEE-443A-829E-4242D88B10F8}" type="presParOf" srcId="{5C5D7C84-CF3A-404A-A8BE-1262DF9A2445}" destId="{F7C06C8A-C1A6-43C6-ADBD-25A54D3D4E98}" srcOrd="1" destOrd="0" presId="urn:microsoft.com/office/officeart/2018/5/layout/IconCircleLabelList"/>
    <dgm:cxn modelId="{E8C2F8F6-51F1-4E34-AF3E-150C037A6DE5}" type="presParOf" srcId="{5C5D7C84-CF3A-404A-A8BE-1262DF9A2445}" destId="{279E5254-17F5-4BE2-86FA-89410D4CE936}" srcOrd="2" destOrd="0" presId="urn:microsoft.com/office/officeart/2018/5/layout/IconCircleLabelList"/>
    <dgm:cxn modelId="{889E2937-6873-488F-8BDF-37DDEA7929DF}" type="presParOf" srcId="{5C5D7C84-CF3A-404A-A8BE-1262DF9A2445}" destId="{C5AB8490-10C1-4F2A-AAC7-E526B1894C7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9AD8F3-5BD1-4A7C-A039-C51AB8298848}"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CE8B5398-D2BC-4498-B9E9-6CC6BF2D8148}">
      <dgm:prSet/>
      <dgm:spPr/>
      <dgm:t>
        <a:bodyPr/>
        <a:lstStyle/>
        <a:p>
          <a:r>
            <a:rPr lang="en-GB" i="0"/>
            <a:t>A PDP is an action plan that you can use to identify:</a:t>
          </a:r>
          <a:endParaRPr lang="en-US"/>
        </a:p>
      </dgm:t>
    </dgm:pt>
    <dgm:pt modelId="{CF880CF7-8BAF-48A5-A610-E90403895D6C}" type="parTrans" cxnId="{217F14ED-A726-4422-94F7-CE183040287C}">
      <dgm:prSet/>
      <dgm:spPr/>
      <dgm:t>
        <a:bodyPr/>
        <a:lstStyle/>
        <a:p>
          <a:endParaRPr lang="en-US"/>
        </a:p>
      </dgm:t>
    </dgm:pt>
    <dgm:pt modelId="{2553449C-4195-4761-8FC3-E0144777B91F}" type="sibTrans" cxnId="{217F14ED-A726-4422-94F7-CE183040287C}">
      <dgm:prSet/>
      <dgm:spPr/>
      <dgm:t>
        <a:bodyPr/>
        <a:lstStyle/>
        <a:p>
          <a:endParaRPr lang="en-US"/>
        </a:p>
      </dgm:t>
    </dgm:pt>
    <dgm:pt modelId="{0628C2C3-BD81-4420-85E5-CFA91D7E5A35}">
      <dgm:prSet/>
      <dgm:spPr/>
      <dgm:t>
        <a:bodyPr/>
        <a:lstStyle/>
        <a:p>
          <a:r>
            <a:rPr lang="en-GB" b="0" i="0"/>
            <a:t>Your individual goals and what you want to achieve.</a:t>
          </a:r>
          <a:endParaRPr lang="en-US"/>
        </a:p>
      </dgm:t>
    </dgm:pt>
    <dgm:pt modelId="{395495C4-D839-42D6-8294-ECC6370F2F44}" type="parTrans" cxnId="{9D19E1A5-9AE2-48D9-AAB8-2261ECD61467}">
      <dgm:prSet/>
      <dgm:spPr/>
      <dgm:t>
        <a:bodyPr/>
        <a:lstStyle/>
        <a:p>
          <a:endParaRPr lang="en-US"/>
        </a:p>
      </dgm:t>
    </dgm:pt>
    <dgm:pt modelId="{A49BEE27-D79D-47F3-A06F-77B8A00903E9}" type="sibTrans" cxnId="{9D19E1A5-9AE2-48D9-AAB8-2261ECD61467}">
      <dgm:prSet/>
      <dgm:spPr/>
      <dgm:t>
        <a:bodyPr/>
        <a:lstStyle/>
        <a:p>
          <a:endParaRPr lang="en-US"/>
        </a:p>
      </dgm:t>
    </dgm:pt>
    <dgm:pt modelId="{9CD82668-E4B1-403F-A5D1-EAA8808E615E}">
      <dgm:prSet/>
      <dgm:spPr/>
      <dgm:t>
        <a:bodyPr/>
        <a:lstStyle/>
        <a:p>
          <a:r>
            <a:rPr lang="en-GB" b="0" i="0"/>
            <a:t>Your strengths and weaknesses.</a:t>
          </a:r>
          <a:endParaRPr lang="en-US"/>
        </a:p>
      </dgm:t>
    </dgm:pt>
    <dgm:pt modelId="{EA6DD896-F2BE-4B20-8FAD-2461D5CC3911}" type="parTrans" cxnId="{58DE0D0A-8977-49CD-83E3-0D8B3C2D4656}">
      <dgm:prSet/>
      <dgm:spPr/>
      <dgm:t>
        <a:bodyPr/>
        <a:lstStyle/>
        <a:p>
          <a:endParaRPr lang="en-US"/>
        </a:p>
      </dgm:t>
    </dgm:pt>
    <dgm:pt modelId="{26006228-D43A-4578-B62A-F98BCF5274B0}" type="sibTrans" cxnId="{58DE0D0A-8977-49CD-83E3-0D8B3C2D4656}">
      <dgm:prSet/>
      <dgm:spPr/>
      <dgm:t>
        <a:bodyPr/>
        <a:lstStyle/>
        <a:p>
          <a:endParaRPr lang="en-US"/>
        </a:p>
      </dgm:t>
    </dgm:pt>
    <dgm:pt modelId="{CC0D6934-A98E-43E8-83DF-1E7F77DD017F}">
      <dgm:prSet/>
      <dgm:spPr/>
      <dgm:t>
        <a:bodyPr/>
        <a:lstStyle/>
        <a:p>
          <a:r>
            <a:rPr lang="en-GB" b="0" i="0"/>
            <a:t>The areas you need to improve and develop to meet your goals.</a:t>
          </a:r>
          <a:endParaRPr lang="en-US"/>
        </a:p>
      </dgm:t>
    </dgm:pt>
    <dgm:pt modelId="{AEE5880E-3F07-483B-A513-4BDE485C303B}" type="parTrans" cxnId="{07BF0199-341F-43E2-9A05-0BDF8F4F3EEC}">
      <dgm:prSet/>
      <dgm:spPr/>
      <dgm:t>
        <a:bodyPr/>
        <a:lstStyle/>
        <a:p>
          <a:endParaRPr lang="en-US"/>
        </a:p>
      </dgm:t>
    </dgm:pt>
    <dgm:pt modelId="{C41E2259-44AF-48C9-AC86-2230AD67571D}" type="sibTrans" cxnId="{07BF0199-341F-43E2-9A05-0BDF8F4F3EEC}">
      <dgm:prSet/>
      <dgm:spPr/>
      <dgm:t>
        <a:bodyPr/>
        <a:lstStyle/>
        <a:p>
          <a:endParaRPr lang="en-US"/>
        </a:p>
      </dgm:t>
    </dgm:pt>
    <dgm:pt modelId="{729E219B-33C3-4CA0-89AD-D0F7941B0E62}">
      <dgm:prSet/>
      <dgm:spPr/>
      <dgm:t>
        <a:bodyPr/>
        <a:lstStyle/>
        <a:p>
          <a:r>
            <a:rPr lang="en-GB" b="0" i="0"/>
            <a:t>What you need to do to achieve your goals.</a:t>
          </a:r>
          <a:endParaRPr lang="en-US"/>
        </a:p>
      </dgm:t>
    </dgm:pt>
    <dgm:pt modelId="{5708E4BC-6F04-4E73-9A0F-44B76D5E49C5}" type="parTrans" cxnId="{94660D8A-8E45-4B0D-93AD-9FBC0AD3AFA9}">
      <dgm:prSet/>
      <dgm:spPr/>
      <dgm:t>
        <a:bodyPr/>
        <a:lstStyle/>
        <a:p>
          <a:endParaRPr lang="en-US"/>
        </a:p>
      </dgm:t>
    </dgm:pt>
    <dgm:pt modelId="{9E91481A-C25B-4D08-A837-665F902A9DA6}" type="sibTrans" cxnId="{94660D8A-8E45-4B0D-93AD-9FBC0AD3AFA9}">
      <dgm:prSet/>
      <dgm:spPr/>
      <dgm:t>
        <a:bodyPr/>
        <a:lstStyle/>
        <a:p>
          <a:endParaRPr lang="en-US"/>
        </a:p>
      </dgm:t>
    </dgm:pt>
    <dgm:pt modelId="{E3141C67-7839-49A5-96E5-C4C7A266E265}">
      <dgm:prSet/>
      <dgm:spPr/>
      <dgm:t>
        <a:bodyPr/>
        <a:lstStyle/>
        <a:p>
          <a:r>
            <a:rPr lang="en-GB" b="0" i="0"/>
            <a:t>Anything that could hinder your progress.</a:t>
          </a:r>
          <a:endParaRPr lang="en-US"/>
        </a:p>
      </dgm:t>
    </dgm:pt>
    <dgm:pt modelId="{6E7FB35A-44CC-406F-A25A-16014A3DC1E2}" type="parTrans" cxnId="{E9BA9CD1-1E0D-400A-B116-57742C7577D1}">
      <dgm:prSet/>
      <dgm:spPr/>
      <dgm:t>
        <a:bodyPr/>
        <a:lstStyle/>
        <a:p>
          <a:endParaRPr lang="en-US"/>
        </a:p>
      </dgm:t>
    </dgm:pt>
    <dgm:pt modelId="{030AADA7-AC37-4290-B923-73455AE9672D}" type="sibTrans" cxnId="{E9BA9CD1-1E0D-400A-B116-57742C7577D1}">
      <dgm:prSet/>
      <dgm:spPr/>
      <dgm:t>
        <a:bodyPr/>
        <a:lstStyle/>
        <a:p>
          <a:endParaRPr lang="en-US"/>
        </a:p>
      </dgm:t>
    </dgm:pt>
    <dgm:pt modelId="{F7160538-3177-4CED-BD5D-C72D85CAED0E}">
      <dgm:prSet/>
      <dgm:spPr/>
      <dgm:t>
        <a:bodyPr/>
        <a:lstStyle/>
        <a:p>
          <a:r>
            <a:rPr lang="en-GB"/>
            <a:t>It is a form of self-evaluation and self-reflection </a:t>
          </a:r>
          <a:endParaRPr lang="en-US"/>
        </a:p>
      </dgm:t>
    </dgm:pt>
    <dgm:pt modelId="{BE0772DF-1331-4AB6-90BC-569CAB345BFD}" type="parTrans" cxnId="{5639F19A-8477-4B84-9FD2-45800D96E330}">
      <dgm:prSet/>
      <dgm:spPr/>
      <dgm:t>
        <a:bodyPr/>
        <a:lstStyle/>
        <a:p>
          <a:endParaRPr lang="en-US"/>
        </a:p>
      </dgm:t>
    </dgm:pt>
    <dgm:pt modelId="{5FB4D5EF-130D-4316-9AF0-F06F55C6FBC0}" type="sibTrans" cxnId="{5639F19A-8477-4B84-9FD2-45800D96E330}">
      <dgm:prSet/>
      <dgm:spPr/>
      <dgm:t>
        <a:bodyPr/>
        <a:lstStyle/>
        <a:p>
          <a:endParaRPr lang="en-US"/>
        </a:p>
      </dgm:t>
    </dgm:pt>
    <dgm:pt modelId="{A364AC08-0E24-42D3-9305-45727CF537A8}">
      <dgm:prSet/>
      <dgm:spPr/>
      <dgm:t>
        <a:bodyPr/>
        <a:lstStyle/>
        <a:p>
          <a:r>
            <a:rPr lang="en-GB" b="0" i="0"/>
            <a:t>A helpful process when you are beginning something new</a:t>
          </a:r>
          <a:endParaRPr lang="en-US"/>
        </a:p>
      </dgm:t>
    </dgm:pt>
    <dgm:pt modelId="{422B91A1-B2B7-4643-8926-536F7D5991D1}" type="parTrans" cxnId="{A52DDB1A-67C3-4A0A-B0C7-DC9C759B6F0A}">
      <dgm:prSet/>
      <dgm:spPr/>
      <dgm:t>
        <a:bodyPr/>
        <a:lstStyle/>
        <a:p>
          <a:endParaRPr lang="en-US"/>
        </a:p>
      </dgm:t>
    </dgm:pt>
    <dgm:pt modelId="{D53866CC-0FFF-40DE-BDC9-5EED32073215}" type="sibTrans" cxnId="{A52DDB1A-67C3-4A0A-B0C7-DC9C759B6F0A}">
      <dgm:prSet/>
      <dgm:spPr/>
      <dgm:t>
        <a:bodyPr/>
        <a:lstStyle/>
        <a:p>
          <a:endParaRPr lang="en-US"/>
        </a:p>
      </dgm:t>
    </dgm:pt>
    <dgm:pt modelId="{20BE6280-AE00-48B8-A111-E1901E8E5332}" type="pres">
      <dgm:prSet presAssocID="{329AD8F3-5BD1-4A7C-A039-C51AB8298848}" presName="linear" presStyleCnt="0">
        <dgm:presLayoutVars>
          <dgm:dir/>
          <dgm:animLvl val="lvl"/>
          <dgm:resizeHandles val="exact"/>
        </dgm:presLayoutVars>
      </dgm:prSet>
      <dgm:spPr/>
    </dgm:pt>
    <dgm:pt modelId="{6498E508-7951-490A-A73B-706ADCD6E901}" type="pres">
      <dgm:prSet presAssocID="{CE8B5398-D2BC-4498-B9E9-6CC6BF2D8148}" presName="parentLin" presStyleCnt="0"/>
      <dgm:spPr/>
    </dgm:pt>
    <dgm:pt modelId="{DE1C508A-9D5D-4470-972F-EBD51B37AA21}" type="pres">
      <dgm:prSet presAssocID="{CE8B5398-D2BC-4498-B9E9-6CC6BF2D8148}" presName="parentLeftMargin" presStyleLbl="node1" presStyleIdx="0" presStyleCnt="3"/>
      <dgm:spPr/>
    </dgm:pt>
    <dgm:pt modelId="{EE2A64FF-330A-4B88-AE2C-8081C4330AAE}" type="pres">
      <dgm:prSet presAssocID="{CE8B5398-D2BC-4498-B9E9-6CC6BF2D8148}" presName="parentText" presStyleLbl="node1" presStyleIdx="0" presStyleCnt="3">
        <dgm:presLayoutVars>
          <dgm:chMax val="0"/>
          <dgm:bulletEnabled val="1"/>
        </dgm:presLayoutVars>
      </dgm:prSet>
      <dgm:spPr/>
    </dgm:pt>
    <dgm:pt modelId="{5DDF8059-129B-4539-8035-BDAA1042E52B}" type="pres">
      <dgm:prSet presAssocID="{CE8B5398-D2BC-4498-B9E9-6CC6BF2D8148}" presName="negativeSpace" presStyleCnt="0"/>
      <dgm:spPr/>
    </dgm:pt>
    <dgm:pt modelId="{BEEC08CF-4731-4C5E-A8AE-50358F777F34}" type="pres">
      <dgm:prSet presAssocID="{CE8B5398-D2BC-4498-B9E9-6CC6BF2D8148}" presName="childText" presStyleLbl="conFgAcc1" presStyleIdx="0" presStyleCnt="3">
        <dgm:presLayoutVars>
          <dgm:bulletEnabled val="1"/>
        </dgm:presLayoutVars>
      </dgm:prSet>
      <dgm:spPr/>
    </dgm:pt>
    <dgm:pt modelId="{F61D176C-7B7E-4141-B871-CF086565E947}" type="pres">
      <dgm:prSet presAssocID="{2553449C-4195-4761-8FC3-E0144777B91F}" presName="spaceBetweenRectangles" presStyleCnt="0"/>
      <dgm:spPr/>
    </dgm:pt>
    <dgm:pt modelId="{739874EF-D6DC-4F03-B804-D29DF0BB02C4}" type="pres">
      <dgm:prSet presAssocID="{F7160538-3177-4CED-BD5D-C72D85CAED0E}" presName="parentLin" presStyleCnt="0"/>
      <dgm:spPr/>
    </dgm:pt>
    <dgm:pt modelId="{CA7AEB5D-E777-400C-9399-1CBB8400FC81}" type="pres">
      <dgm:prSet presAssocID="{F7160538-3177-4CED-BD5D-C72D85CAED0E}" presName="parentLeftMargin" presStyleLbl="node1" presStyleIdx="0" presStyleCnt="3"/>
      <dgm:spPr/>
    </dgm:pt>
    <dgm:pt modelId="{0517E102-5724-4D36-BA5B-8CD008A17A77}" type="pres">
      <dgm:prSet presAssocID="{F7160538-3177-4CED-BD5D-C72D85CAED0E}" presName="parentText" presStyleLbl="node1" presStyleIdx="1" presStyleCnt="3">
        <dgm:presLayoutVars>
          <dgm:chMax val="0"/>
          <dgm:bulletEnabled val="1"/>
        </dgm:presLayoutVars>
      </dgm:prSet>
      <dgm:spPr/>
    </dgm:pt>
    <dgm:pt modelId="{1ACF07F4-7F7E-4092-B959-799FC394F3F8}" type="pres">
      <dgm:prSet presAssocID="{F7160538-3177-4CED-BD5D-C72D85CAED0E}" presName="negativeSpace" presStyleCnt="0"/>
      <dgm:spPr/>
    </dgm:pt>
    <dgm:pt modelId="{33A9DDA7-48B6-4F34-81C9-D639139F4C45}" type="pres">
      <dgm:prSet presAssocID="{F7160538-3177-4CED-BD5D-C72D85CAED0E}" presName="childText" presStyleLbl="conFgAcc1" presStyleIdx="1" presStyleCnt="3">
        <dgm:presLayoutVars>
          <dgm:bulletEnabled val="1"/>
        </dgm:presLayoutVars>
      </dgm:prSet>
      <dgm:spPr/>
    </dgm:pt>
    <dgm:pt modelId="{C97301E6-8049-4420-8F95-04E83A2B3A5D}" type="pres">
      <dgm:prSet presAssocID="{5FB4D5EF-130D-4316-9AF0-F06F55C6FBC0}" presName="spaceBetweenRectangles" presStyleCnt="0"/>
      <dgm:spPr/>
    </dgm:pt>
    <dgm:pt modelId="{FC43BE21-80D3-45AF-9340-D92965B7D539}" type="pres">
      <dgm:prSet presAssocID="{A364AC08-0E24-42D3-9305-45727CF537A8}" presName="parentLin" presStyleCnt="0"/>
      <dgm:spPr/>
    </dgm:pt>
    <dgm:pt modelId="{6D230FC7-85F5-48D0-91F3-E3AED088B9FD}" type="pres">
      <dgm:prSet presAssocID="{A364AC08-0E24-42D3-9305-45727CF537A8}" presName="parentLeftMargin" presStyleLbl="node1" presStyleIdx="1" presStyleCnt="3"/>
      <dgm:spPr/>
    </dgm:pt>
    <dgm:pt modelId="{EE78573E-8A69-4436-A08C-F84878DA52CF}" type="pres">
      <dgm:prSet presAssocID="{A364AC08-0E24-42D3-9305-45727CF537A8}" presName="parentText" presStyleLbl="node1" presStyleIdx="2" presStyleCnt="3">
        <dgm:presLayoutVars>
          <dgm:chMax val="0"/>
          <dgm:bulletEnabled val="1"/>
        </dgm:presLayoutVars>
      </dgm:prSet>
      <dgm:spPr/>
    </dgm:pt>
    <dgm:pt modelId="{413306A2-08BE-4D5A-97AE-7A6D40B9686B}" type="pres">
      <dgm:prSet presAssocID="{A364AC08-0E24-42D3-9305-45727CF537A8}" presName="negativeSpace" presStyleCnt="0"/>
      <dgm:spPr/>
    </dgm:pt>
    <dgm:pt modelId="{DF8E919D-F992-4FD3-B646-E582AD71A6AF}" type="pres">
      <dgm:prSet presAssocID="{A364AC08-0E24-42D3-9305-45727CF537A8}" presName="childText" presStyleLbl="conFgAcc1" presStyleIdx="2" presStyleCnt="3">
        <dgm:presLayoutVars>
          <dgm:bulletEnabled val="1"/>
        </dgm:presLayoutVars>
      </dgm:prSet>
      <dgm:spPr/>
    </dgm:pt>
  </dgm:ptLst>
  <dgm:cxnLst>
    <dgm:cxn modelId="{58DE0D0A-8977-49CD-83E3-0D8B3C2D4656}" srcId="{CE8B5398-D2BC-4498-B9E9-6CC6BF2D8148}" destId="{9CD82668-E4B1-403F-A5D1-EAA8808E615E}" srcOrd="1" destOrd="0" parTransId="{EA6DD896-F2BE-4B20-8FAD-2461D5CC3911}" sibTransId="{26006228-D43A-4578-B62A-F98BCF5274B0}"/>
    <dgm:cxn modelId="{8EAE8A11-CC8E-496A-89D9-3C860CB5060C}" type="presOf" srcId="{329AD8F3-5BD1-4A7C-A039-C51AB8298848}" destId="{20BE6280-AE00-48B8-A111-E1901E8E5332}" srcOrd="0" destOrd="0" presId="urn:microsoft.com/office/officeart/2005/8/layout/list1"/>
    <dgm:cxn modelId="{A52DDB1A-67C3-4A0A-B0C7-DC9C759B6F0A}" srcId="{329AD8F3-5BD1-4A7C-A039-C51AB8298848}" destId="{A364AC08-0E24-42D3-9305-45727CF537A8}" srcOrd="2" destOrd="0" parTransId="{422B91A1-B2B7-4643-8926-536F7D5991D1}" sibTransId="{D53866CC-0FFF-40DE-BDC9-5EED32073215}"/>
    <dgm:cxn modelId="{0E273F20-E4D1-4E84-999C-8D7E7D3FA1AF}" type="presOf" srcId="{F7160538-3177-4CED-BD5D-C72D85CAED0E}" destId="{0517E102-5724-4D36-BA5B-8CD008A17A77}" srcOrd="1" destOrd="0" presId="urn:microsoft.com/office/officeart/2005/8/layout/list1"/>
    <dgm:cxn modelId="{8E710128-DFE9-45D2-A805-000015DBA8B4}" type="presOf" srcId="{CC0D6934-A98E-43E8-83DF-1E7F77DD017F}" destId="{BEEC08CF-4731-4C5E-A8AE-50358F777F34}" srcOrd="0" destOrd="2" presId="urn:microsoft.com/office/officeart/2005/8/layout/list1"/>
    <dgm:cxn modelId="{E3EFDC5F-8FB7-4E9E-BF43-B5CC622C2950}" type="presOf" srcId="{9CD82668-E4B1-403F-A5D1-EAA8808E615E}" destId="{BEEC08CF-4731-4C5E-A8AE-50358F777F34}" srcOrd="0" destOrd="1" presId="urn:microsoft.com/office/officeart/2005/8/layout/list1"/>
    <dgm:cxn modelId="{7D169D6E-6707-403D-8DE2-1DD7C7A92C4A}" type="presOf" srcId="{0628C2C3-BD81-4420-85E5-CFA91D7E5A35}" destId="{BEEC08CF-4731-4C5E-A8AE-50358F777F34}" srcOrd="0" destOrd="0" presId="urn:microsoft.com/office/officeart/2005/8/layout/list1"/>
    <dgm:cxn modelId="{B56CF572-F8F2-4F09-8E3D-9EB9574EBDA4}" type="presOf" srcId="{CE8B5398-D2BC-4498-B9E9-6CC6BF2D8148}" destId="{EE2A64FF-330A-4B88-AE2C-8081C4330AAE}" srcOrd="1" destOrd="0" presId="urn:microsoft.com/office/officeart/2005/8/layout/list1"/>
    <dgm:cxn modelId="{40E7E980-107F-4606-8DAF-96E80F1A6CC6}" type="presOf" srcId="{A364AC08-0E24-42D3-9305-45727CF537A8}" destId="{6D230FC7-85F5-48D0-91F3-E3AED088B9FD}" srcOrd="0" destOrd="0" presId="urn:microsoft.com/office/officeart/2005/8/layout/list1"/>
    <dgm:cxn modelId="{C5E03081-D732-4717-B2CC-1F32D3B56D72}" type="presOf" srcId="{729E219B-33C3-4CA0-89AD-D0F7941B0E62}" destId="{BEEC08CF-4731-4C5E-A8AE-50358F777F34}" srcOrd="0" destOrd="3" presId="urn:microsoft.com/office/officeart/2005/8/layout/list1"/>
    <dgm:cxn modelId="{94660D8A-8E45-4B0D-93AD-9FBC0AD3AFA9}" srcId="{CE8B5398-D2BC-4498-B9E9-6CC6BF2D8148}" destId="{729E219B-33C3-4CA0-89AD-D0F7941B0E62}" srcOrd="3" destOrd="0" parTransId="{5708E4BC-6F04-4E73-9A0F-44B76D5E49C5}" sibTransId="{9E91481A-C25B-4D08-A837-665F902A9DA6}"/>
    <dgm:cxn modelId="{4A56508E-7C4B-4174-9355-18945178E7E6}" type="presOf" srcId="{F7160538-3177-4CED-BD5D-C72D85CAED0E}" destId="{CA7AEB5D-E777-400C-9399-1CBB8400FC81}" srcOrd="0" destOrd="0" presId="urn:microsoft.com/office/officeart/2005/8/layout/list1"/>
    <dgm:cxn modelId="{07BF0199-341F-43E2-9A05-0BDF8F4F3EEC}" srcId="{CE8B5398-D2BC-4498-B9E9-6CC6BF2D8148}" destId="{CC0D6934-A98E-43E8-83DF-1E7F77DD017F}" srcOrd="2" destOrd="0" parTransId="{AEE5880E-3F07-483B-A513-4BDE485C303B}" sibTransId="{C41E2259-44AF-48C9-AC86-2230AD67571D}"/>
    <dgm:cxn modelId="{5639F19A-8477-4B84-9FD2-45800D96E330}" srcId="{329AD8F3-5BD1-4A7C-A039-C51AB8298848}" destId="{F7160538-3177-4CED-BD5D-C72D85CAED0E}" srcOrd="1" destOrd="0" parTransId="{BE0772DF-1331-4AB6-90BC-569CAB345BFD}" sibTransId="{5FB4D5EF-130D-4316-9AF0-F06F55C6FBC0}"/>
    <dgm:cxn modelId="{9D19E1A5-9AE2-48D9-AAB8-2261ECD61467}" srcId="{CE8B5398-D2BC-4498-B9E9-6CC6BF2D8148}" destId="{0628C2C3-BD81-4420-85E5-CFA91D7E5A35}" srcOrd="0" destOrd="0" parTransId="{395495C4-D839-42D6-8294-ECC6370F2F44}" sibTransId="{A49BEE27-D79D-47F3-A06F-77B8A00903E9}"/>
    <dgm:cxn modelId="{D32B6DB1-B740-4165-84BF-7302E2FEF245}" type="presOf" srcId="{A364AC08-0E24-42D3-9305-45727CF537A8}" destId="{EE78573E-8A69-4436-A08C-F84878DA52CF}" srcOrd="1" destOrd="0" presId="urn:microsoft.com/office/officeart/2005/8/layout/list1"/>
    <dgm:cxn modelId="{E9BA9CD1-1E0D-400A-B116-57742C7577D1}" srcId="{CE8B5398-D2BC-4498-B9E9-6CC6BF2D8148}" destId="{E3141C67-7839-49A5-96E5-C4C7A266E265}" srcOrd="4" destOrd="0" parTransId="{6E7FB35A-44CC-406F-A25A-16014A3DC1E2}" sibTransId="{030AADA7-AC37-4290-B923-73455AE9672D}"/>
    <dgm:cxn modelId="{B70C07D8-CFA3-4696-B10F-DD5359244732}" type="presOf" srcId="{E3141C67-7839-49A5-96E5-C4C7A266E265}" destId="{BEEC08CF-4731-4C5E-A8AE-50358F777F34}" srcOrd="0" destOrd="4" presId="urn:microsoft.com/office/officeart/2005/8/layout/list1"/>
    <dgm:cxn modelId="{EB7DB8DA-919F-413A-9041-D0A5C41349BC}" type="presOf" srcId="{CE8B5398-D2BC-4498-B9E9-6CC6BF2D8148}" destId="{DE1C508A-9D5D-4470-972F-EBD51B37AA21}" srcOrd="0" destOrd="0" presId="urn:microsoft.com/office/officeart/2005/8/layout/list1"/>
    <dgm:cxn modelId="{217F14ED-A726-4422-94F7-CE183040287C}" srcId="{329AD8F3-5BD1-4A7C-A039-C51AB8298848}" destId="{CE8B5398-D2BC-4498-B9E9-6CC6BF2D8148}" srcOrd="0" destOrd="0" parTransId="{CF880CF7-8BAF-48A5-A610-E90403895D6C}" sibTransId="{2553449C-4195-4761-8FC3-E0144777B91F}"/>
    <dgm:cxn modelId="{7A107D67-91DC-40FA-AE1D-2A5547D279DD}" type="presParOf" srcId="{20BE6280-AE00-48B8-A111-E1901E8E5332}" destId="{6498E508-7951-490A-A73B-706ADCD6E901}" srcOrd="0" destOrd="0" presId="urn:microsoft.com/office/officeart/2005/8/layout/list1"/>
    <dgm:cxn modelId="{D91EF0F9-A1FB-41CC-A276-22086D865624}" type="presParOf" srcId="{6498E508-7951-490A-A73B-706ADCD6E901}" destId="{DE1C508A-9D5D-4470-972F-EBD51B37AA21}" srcOrd="0" destOrd="0" presId="urn:microsoft.com/office/officeart/2005/8/layout/list1"/>
    <dgm:cxn modelId="{A0E970A6-7400-4D29-B870-DD700B947FCB}" type="presParOf" srcId="{6498E508-7951-490A-A73B-706ADCD6E901}" destId="{EE2A64FF-330A-4B88-AE2C-8081C4330AAE}" srcOrd="1" destOrd="0" presId="urn:microsoft.com/office/officeart/2005/8/layout/list1"/>
    <dgm:cxn modelId="{A08ECEB2-E35C-4572-945C-8AEEB3992E43}" type="presParOf" srcId="{20BE6280-AE00-48B8-A111-E1901E8E5332}" destId="{5DDF8059-129B-4539-8035-BDAA1042E52B}" srcOrd="1" destOrd="0" presId="urn:microsoft.com/office/officeart/2005/8/layout/list1"/>
    <dgm:cxn modelId="{0B9C8090-B7D7-48D1-BFFD-56A72019910E}" type="presParOf" srcId="{20BE6280-AE00-48B8-A111-E1901E8E5332}" destId="{BEEC08CF-4731-4C5E-A8AE-50358F777F34}" srcOrd="2" destOrd="0" presId="urn:microsoft.com/office/officeart/2005/8/layout/list1"/>
    <dgm:cxn modelId="{05FD77C6-83A3-4717-81C4-8F230A6CC70A}" type="presParOf" srcId="{20BE6280-AE00-48B8-A111-E1901E8E5332}" destId="{F61D176C-7B7E-4141-B871-CF086565E947}" srcOrd="3" destOrd="0" presId="urn:microsoft.com/office/officeart/2005/8/layout/list1"/>
    <dgm:cxn modelId="{AA5ACFE4-D2FE-44A7-BDED-75F11A138F46}" type="presParOf" srcId="{20BE6280-AE00-48B8-A111-E1901E8E5332}" destId="{739874EF-D6DC-4F03-B804-D29DF0BB02C4}" srcOrd="4" destOrd="0" presId="urn:microsoft.com/office/officeart/2005/8/layout/list1"/>
    <dgm:cxn modelId="{E5999334-B7FF-42F1-93EB-12D1775A73B7}" type="presParOf" srcId="{739874EF-D6DC-4F03-B804-D29DF0BB02C4}" destId="{CA7AEB5D-E777-400C-9399-1CBB8400FC81}" srcOrd="0" destOrd="0" presId="urn:microsoft.com/office/officeart/2005/8/layout/list1"/>
    <dgm:cxn modelId="{425D7DAE-6C53-4C50-8EB5-082AA51E78E8}" type="presParOf" srcId="{739874EF-D6DC-4F03-B804-D29DF0BB02C4}" destId="{0517E102-5724-4D36-BA5B-8CD008A17A77}" srcOrd="1" destOrd="0" presId="urn:microsoft.com/office/officeart/2005/8/layout/list1"/>
    <dgm:cxn modelId="{5D3CF867-94CE-406E-91A3-02DF86A681BB}" type="presParOf" srcId="{20BE6280-AE00-48B8-A111-E1901E8E5332}" destId="{1ACF07F4-7F7E-4092-B959-799FC394F3F8}" srcOrd="5" destOrd="0" presId="urn:microsoft.com/office/officeart/2005/8/layout/list1"/>
    <dgm:cxn modelId="{50F3E27D-5FB2-4771-BD59-ADAA2F5A6605}" type="presParOf" srcId="{20BE6280-AE00-48B8-A111-E1901E8E5332}" destId="{33A9DDA7-48B6-4F34-81C9-D639139F4C45}" srcOrd="6" destOrd="0" presId="urn:microsoft.com/office/officeart/2005/8/layout/list1"/>
    <dgm:cxn modelId="{A8DDE148-3A87-4243-A05B-F192CB91559D}" type="presParOf" srcId="{20BE6280-AE00-48B8-A111-E1901E8E5332}" destId="{C97301E6-8049-4420-8F95-04E83A2B3A5D}" srcOrd="7" destOrd="0" presId="urn:microsoft.com/office/officeart/2005/8/layout/list1"/>
    <dgm:cxn modelId="{ADD2CDAA-711C-4CAB-AF19-A0249694B937}" type="presParOf" srcId="{20BE6280-AE00-48B8-A111-E1901E8E5332}" destId="{FC43BE21-80D3-45AF-9340-D92965B7D539}" srcOrd="8" destOrd="0" presId="urn:microsoft.com/office/officeart/2005/8/layout/list1"/>
    <dgm:cxn modelId="{136B2FD6-DEA3-4AEB-B5D1-D119874F7111}" type="presParOf" srcId="{FC43BE21-80D3-45AF-9340-D92965B7D539}" destId="{6D230FC7-85F5-48D0-91F3-E3AED088B9FD}" srcOrd="0" destOrd="0" presId="urn:microsoft.com/office/officeart/2005/8/layout/list1"/>
    <dgm:cxn modelId="{99C867A3-A52C-41A0-BDA9-5E5AF0F73C62}" type="presParOf" srcId="{FC43BE21-80D3-45AF-9340-D92965B7D539}" destId="{EE78573E-8A69-4436-A08C-F84878DA52CF}" srcOrd="1" destOrd="0" presId="urn:microsoft.com/office/officeart/2005/8/layout/list1"/>
    <dgm:cxn modelId="{C817136F-A441-4498-9AEA-291AF902EFD7}" type="presParOf" srcId="{20BE6280-AE00-48B8-A111-E1901E8E5332}" destId="{413306A2-08BE-4D5A-97AE-7A6D40B9686B}" srcOrd="9" destOrd="0" presId="urn:microsoft.com/office/officeart/2005/8/layout/list1"/>
    <dgm:cxn modelId="{65B9BB00-3882-4F4F-BCC2-82F2C3A09901}" type="presParOf" srcId="{20BE6280-AE00-48B8-A111-E1901E8E5332}" destId="{DF8E919D-F992-4FD3-B646-E582AD71A6AF}"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5447637-6473-485A-A6EA-DDABF8F94C4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3D7F096-E62C-483B-A427-C5C1110FDCE9}">
      <dgm:prSet/>
      <dgm:spPr/>
      <dgm:t>
        <a:bodyPr/>
        <a:lstStyle/>
        <a:p>
          <a:r>
            <a:rPr lang="en-GB"/>
            <a:t>You do not have to do everything by yourself </a:t>
          </a:r>
          <a:endParaRPr lang="en-US"/>
        </a:p>
      </dgm:t>
    </dgm:pt>
    <dgm:pt modelId="{847908BD-B2C1-4AB9-8D56-655D96762D5C}" type="parTrans" cxnId="{F717ABFE-C52B-4B24-B3F9-CAA4B8D40944}">
      <dgm:prSet/>
      <dgm:spPr/>
      <dgm:t>
        <a:bodyPr/>
        <a:lstStyle/>
        <a:p>
          <a:endParaRPr lang="en-US"/>
        </a:p>
      </dgm:t>
    </dgm:pt>
    <dgm:pt modelId="{73108288-65BC-47DF-A06D-A588BD7461FA}" type="sibTrans" cxnId="{F717ABFE-C52B-4B24-B3F9-CAA4B8D40944}">
      <dgm:prSet/>
      <dgm:spPr/>
      <dgm:t>
        <a:bodyPr/>
        <a:lstStyle/>
        <a:p>
          <a:endParaRPr lang="en-US"/>
        </a:p>
      </dgm:t>
    </dgm:pt>
    <dgm:pt modelId="{3B58E3BA-5740-45B2-99AD-8A822D311E0E}">
      <dgm:prSet/>
      <dgm:spPr/>
      <dgm:t>
        <a:bodyPr/>
        <a:lstStyle/>
        <a:p>
          <a:r>
            <a:rPr lang="en-GB"/>
            <a:t>You are not expected to have all of the answers</a:t>
          </a:r>
          <a:endParaRPr lang="en-US"/>
        </a:p>
      </dgm:t>
    </dgm:pt>
    <dgm:pt modelId="{B93001BF-621E-48C7-819A-8C6EBA317BA9}" type="parTrans" cxnId="{B12A9167-C9C7-47E4-87AF-00381386D063}">
      <dgm:prSet/>
      <dgm:spPr/>
      <dgm:t>
        <a:bodyPr/>
        <a:lstStyle/>
        <a:p>
          <a:endParaRPr lang="en-US"/>
        </a:p>
      </dgm:t>
    </dgm:pt>
    <dgm:pt modelId="{8459F038-8EDD-4C43-A603-1DE5BD00B166}" type="sibTrans" cxnId="{B12A9167-C9C7-47E4-87AF-00381386D063}">
      <dgm:prSet/>
      <dgm:spPr/>
      <dgm:t>
        <a:bodyPr/>
        <a:lstStyle/>
        <a:p>
          <a:endParaRPr lang="en-US"/>
        </a:p>
      </dgm:t>
    </dgm:pt>
    <dgm:pt modelId="{7B56DD49-4835-4AF9-AEB2-E974D343D723}">
      <dgm:prSet/>
      <dgm:spPr/>
      <dgm:t>
        <a:bodyPr/>
        <a:lstStyle/>
        <a:p>
          <a:r>
            <a:rPr lang="en-GB"/>
            <a:t>At university  - your lecturers and wider university support (student services, library) are all on hand with helpful advice and support</a:t>
          </a:r>
          <a:endParaRPr lang="en-US"/>
        </a:p>
      </dgm:t>
    </dgm:pt>
    <dgm:pt modelId="{53AF4183-026E-4187-96B6-A71442EBEC1B}" type="parTrans" cxnId="{08D7E9A4-1575-417B-8E66-C30C3DD291FC}">
      <dgm:prSet/>
      <dgm:spPr/>
      <dgm:t>
        <a:bodyPr/>
        <a:lstStyle/>
        <a:p>
          <a:endParaRPr lang="en-US"/>
        </a:p>
      </dgm:t>
    </dgm:pt>
    <dgm:pt modelId="{9C077A63-9D4B-46E0-A70F-7AAE0D8C72CA}" type="sibTrans" cxnId="{08D7E9A4-1575-417B-8E66-C30C3DD291FC}">
      <dgm:prSet/>
      <dgm:spPr/>
      <dgm:t>
        <a:bodyPr/>
        <a:lstStyle/>
        <a:p>
          <a:endParaRPr lang="en-US"/>
        </a:p>
      </dgm:t>
    </dgm:pt>
    <dgm:pt modelId="{831BE525-8FBA-4131-A2ED-42CBA6A8E2B0}">
      <dgm:prSet/>
      <dgm:spPr/>
      <dgm:t>
        <a:bodyPr/>
        <a:lstStyle/>
        <a:p>
          <a:r>
            <a:rPr lang="en-GB"/>
            <a:t>The worst thing you can do is try and muddle through something and get stuck without asking for help</a:t>
          </a:r>
          <a:endParaRPr lang="en-US"/>
        </a:p>
      </dgm:t>
    </dgm:pt>
    <dgm:pt modelId="{4E84333C-C4EC-48EC-A521-30BBB799849A}" type="parTrans" cxnId="{B36BBBBA-C969-4E9F-9912-E25969D9A343}">
      <dgm:prSet/>
      <dgm:spPr/>
      <dgm:t>
        <a:bodyPr/>
        <a:lstStyle/>
        <a:p>
          <a:endParaRPr lang="en-US"/>
        </a:p>
      </dgm:t>
    </dgm:pt>
    <dgm:pt modelId="{05E800FF-35E4-4B37-8F7D-0F6802FC476E}" type="sibTrans" cxnId="{B36BBBBA-C969-4E9F-9912-E25969D9A343}">
      <dgm:prSet/>
      <dgm:spPr/>
      <dgm:t>
        <a:bodyPr/>
        <a:lstStyle/>
        <a:p>
          <a:endParaRPr lang="en-US"/>
        </a:p>
      </dgm:t>
    </dgm:pt>
    <dgm:pt modelId="{2C4DF6AD-E3BC-4BD5-9836-428111397892}" type="pres">
      <dgm:prSet presAssocID="{D5447637-6473-485A-A6EA-DDABF8F94C4E}" presName="linear" presStyleCnt="0">
        <dgm:presLayoutVars>
          <dgm:animLvl val="lvl"/>
          <dgm:resizeHandles val="exact"/>
        </dgm:presLayoutVars>
      </dgm:prSet>
      <dgm:spPr/>
    </dgm:pt>
    <dgm:pt modelId="{AD1EFE6E-FC28-4DA5-9A0C-16275F7D4EB3}" type="pres">
      <dgm:prSet presAssocID="{53D7F096-E62C-483B-A427-C5C1110FDCE9}" presName="parentText" presStyleLbl="node1" presStyleIdx="0" presStyleCnt="4">
        <dgm:presLayoutVars>
          <dgm:chMax val="0"/>
          <dgm:bulletEnabled val="1"/>
        </dgm:presLayoutVars>
      </dgm:prSet>
      <dgm:spPr/>
    </dgm:pt>
    <dgm:pt modelId="{3D1168AE-8F6B-4C18-B65B-3CCD6FC0DB59}" type="pres">
      <dgm:prSet presAssocID="{73108288-65BC-47DF-A06D-A588BD7461FA}" presName="spacer" presStyleCnt="0"/>
      <dgm:spPr/>
    </dgm:pt>
    <dgm:pt modelId="{D974293D-FA32-4927-8E2E-FE5705301FDA}" type="pres">
      <dgm:prSet presAssocID="{3B58E3BA-5740-45B2-99AD-8A822D311E0E}" presName="parentText" presStyleLbl="node1" presStyleIdx="1" presStyleCnt="4">
        <dgm:presLayoutVars>
          <dgm:chMax val="0"/>
          <dgm:bulletEnabled val="1"/>
        </dgm:presLayoutVars>
      </dgm:prSet>
      <dgm:spPr/>
    </dgm:pt>
    <dgm:pt modelId="{5C2DBFF8-2DFF-46B4-B1CD-12A6416CFF29}" type="pres">
      <dgm:prSet presAssocID="{8459F038-8EDD-4C43-A603-1DE5BD00B166}" presName="spacer" presStyleCnt="0"/>
      <dgm:spPr/>
    </dgm:pt>
    <dgm:pt modelId="{17597801-15A5-4D77-BBD6-3401275F9679}" type="pres">
      <dgm:prSet presAssocID="{7B56DD49-4835-4AF9-AEB2-E974D343D723}" presName="parentText" presStyleLbl="node1" presStyleIdx="2" presStyleCnt="4">
        <dgm:presLayoutVars>
          <dgm:chMax val="0"/>
          <dgm:bulletEnabled val="1"/>
        </dgm:presLayoutVars>
      </dgm:prSet>
      <dgm:spPr/>
    </dgm:pt>
    <dgm:pt modelId="{72216B9B-173A-46FE-9EA3-7FC29506321A}" type="pres">
      <dgm:prSet presAssocID="{9C077A63-9D4B-46E0-A70F-7AAE0D8C72CA}" presName="spacer" presStyleCnt="0"/>
      <dgm:spPr/>
    </dgm:pt>
    <dgm:pt modelId="{CF41A764-FC29-4FF5-BCE1-4136E86B22F9}" type="pres">
      <dgm:prSet presAssocID="{831BE525-8FBA-4131-A2ED-42CBA6A8E2B0}" presName="parentText" presStyleLbl="node1" presStyleIdx="3" presStyleCnt="4">
        <dgm:presLayoutVars>
          <dgm:chMax val="0"/>
          <dgm:bulletEnabled val="1"/>
        </dgm:presLayoutVars>
      </dgm:prSet>
      <dgm:spPr/>
    </dgm:pt>
  </dgm:ptLst>
  <dgm:cxnLst>
    <dgm:cxn modelId="{BB905C1C-5C14-4715-A4C8-C21030679641}" type="presOf" srcId="{831BE525-8FBA-4131-A2ED-42CBA6A8E2B0}" destId="{CF41A764-FC29-4FF5-BCE1-4136E86B22F9}" srcOrd="0" destOrd="0" presId="urn:microsoft.com/office/officeart/2005/8/layout/vList2"/>
    <dgm:cxn modelId="{B03C2765-A406-4FEB-B2D4-B28C60DA7720}" type="presOf" srcId="{D5447637-6473-485A-A6EA-DDABF8F94C4E}" destId="{2C4DF6AD-E3BC-4BD5-9836-428111397892}" srcOrd="0" destOrd="0" presId="urn:microsoft.com/office/officeart/2005/8/layout/vList2"/>
    <dgm:cxn modelId="{B12A9167-C9C7-47E4-87AF-00381386D063}" srcId="{D5447637-6473-485A-A6EA-DDABF8F94C4E}" destId="{3B58E3BA-5740-45B2-99AD-8A822D311E0E}" srcOrd="1" destOrd="0" parTransId="{B93001BF-621E-48C7-819A-8C6EBA317BA9}" sibTransId="{8459F038-8EDD-4C43-A603-1DE5BD00B166}"/>
    <dgm:cxn modelId="{E9605B4E-5CC0-4513-A439-B98B1E102939}" type="presOf" srcId="{53D7F096-E62C-483B-A427-C5C1110FDCE9}" destId="{AD1EFE6E-FC28-4DA5-9A0C-16275F7D4EB3}" srcOrd="0" destOrd="0" presId="urn:microsoft.com/office/officeart/2005/8/layout/vList2"/>
    <dgm:cxn modelId="{08D7E9A4-1575-417B-8E66-C30C3DD291FC}" srcId="{D5447637-6473-485A-A6EA-DDABF8F94C4E}" destId="{7B56DD49-4835-4AF9-AEB2-E974D343D723}" srcOrd="2" destOrd="0" parTransId="{53AF4183-026E-4187-96B6-A71442EBEC1B}" sibTransId="{9C077A63-9D4B-46E0-A70F-7AAE0D8C72CA}"/>
    <dgm:cxn modelId="{B36BBBBA-C969-4E9F-9912-E25969D9A343}" srcId="{D5447637-6473-485A-A6EA-DDABF8F94C4E}" destId="{831BE525-8FBA-4131-A2ED-42CBA6A8E2B0}" srcOrd="3" destOrd="0" parTransId="{4E84333C-C4EC-48EC-A521-30BBB799849A}" sibTransId="{05E800FF-35E4-4B37-8F7D-0F6802FC476E}"/>
    <dgm:cxn modelId="{3FA56AEC-672B-422B-839F-5229E501DE26}" type="presOf" srcId="{7B56DD49-4835-4AF9-AEB2-E974D343D723}" destId="{17597801-15A5-4D77-BBD6-3401275F9679}" srcOrd="0" destOrd="0" presId="urn:microsoft.com/office/officeart/2005/8/layout/vList2"/>
    <dgm:cxn modelId="{13440DF0-F12E-438A-AB65-467C6AAD1A4F}" type="presOf" srcId="{3B58E3BA-5740-45B2-99AD-8A822D311E0E}" destId="{D974293D-FA32-4927-8E2E-FE5705301FDA}" srcOrd="0" destOrd="0" presId="urn:microsoft.com/office/officeart/2005/8/layout/vList2"/>
    <dgm:cxn modelId="{F717ABFE-C52B-4B24-B3F9-CAA4B8D40944}" srcId="{D5447637-6473-485A-A6EA-DDABF8F94C4E}" destId="{53D7F096-E62C-483B-A427-C5C1110FDCE9}" srcOrd="0" destOrd="0" parTransId="{847908BD-B2C1-4AB9-8D56-655D96762D5C}" sibTransId="{73108288-65BC-47DF-A06D-A588BD7461FA}"/>
    <dgm:cxn modelId="{2D66DE1C-3A4C-4E1D-BADE-ED60068923C0}" type="presParOf" srcId="{2C4DF6AD-E3BC-4BD5-9836-428111397892}" destId="{AD1EFE6E-FC28-4DA5-9A0C-16275F7D4EB3}" srcOrd="0" destOrd="0" presId="urn:microsoft.com/office/officeart/2005/8/layout/vList2"/>
    <dgm:cxn modelId="{7A67E2A0-407A-4E77-9F09-84D473FE06AC}" type="presParOf" srcId="{2C4DF6AD-E3BC-4BD5-9836-428111397892}" destId="{3D1168AE-8F6B-4C18-B65B-3CCD6FC0DB59}" srcOrd="1" destOrd="0" presId="urn:microsoft.com/office/officeart/2005/8/layout/vList2"/>
    <dgm:cxn modelId="{1B9A10DC-2E86-4892-8D6F-457A6D9026E2}" type="presParOf" srcId="{2C4DF6AD-E3BC-4BD5-9836-428111397892}" destId="{D974293D-FA32-4927-8E2E-FE5705301FDA}" srcOrd="2" destOrd="0" presId="urn:microsoft.com/office/officeart/2005/8/layout/vList2"/>
    <dgm:cxn modelId="{D84CA9B0-06B9-4899-AEBA-A327D062695F}" type="presParOf" srcId="{2C4DF6AD-E3BC-4BD5-9836-428111397892}" destId="{5C2DBFF8-2DFF-46B4-B1CD-12A6416CFF29}" srcOrd="3" destOrd="0" presId="urn:microsoft.com/office/officeart/2005/8/layout/vList2"/>
    <dgm:cxn modelId="{FA0D06A2-DE1B-4CE0-B00E-6B2669DCA5BA}" type="presParOf" srcId="{2C4DF6AD-E3BC-4BD5-9836-428111397892}" destId="{17597801-15A5-4D77-BBD6-3401275F9679}" srcOrd="4" destOrd="0" presId="urn:microsoft.com/office/officeart/2005/8/layout/vList2"/>
    <dgm:cxn modelId="{EB3B541B-5098-46DC-9071-F7251998B486}" type="presParOf" srcId="{2C4DF6AD-E3BC-4BD5-9836-428111397892}" destId="{72216B9B-173A-46FE-9EA3-7FC29506321A}" srcOrd="5" destOrd="0" presId="urn:microsoft.com/office/officeart/2005/8/layout/vList2"/>
    <dgm:cxn modelId="{CC4D24B8-CD7A-44A8-811B-E4C2940D66C0}" type="presParOf" srcId="{2C4DF6AD-E3BC-4BD5-9836-428111397892}" destId="{CF41A764-FC29-4FF5-BCE1-4136E86B22F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47B0928-270A-4ED3-BA7B-87B2986508A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74B6629-3E0C-4C08-B4B2-0F1593A8BABD}">
      <dgm:prSet/>
      <dgm:spPr/>
      <dgm:t>
        <a:bodyPr/>
        <a:lstStyle/>
        <a:p>
          <a:r>
            <a:rPr lang="en-GB"/>
            <a:t>Measuring progress is a great way to reflect on how far you have come</a:t>
          </a:r>
          <a:endParaRPr lang="en-US"/>
        </a:p>
      </dgm:t>
    </dgm:pt>
    <dgm:pt modelId="{62CC0E67-4227-426D-8FC9-BC1E11DEED9B}" type="parTrans" cxnId="{11119050-B23B-41C5-80CA-AC8A618F9EA7}">
      <dgm:prSet/>
      <dgm:spPr/>
      <dgm:t>
        <a:bodyPr/>
        <a:lstStyle/>
        <a:p>
          <a:endParaRPr lang="en-US"/>
        </a:p>
      </dgm:t>
    </dgm:pt>
    <dgm:pt modelId="{8D2D866B-26D6-4555-84F9-96B9DCB8395E}" type="sibTrans" cxnId="{11119050-B23B-41C5-80CA-AC8A618F9EA7}">
      <dgm:prSet/>
      <dgm:spPr/>
      <dgm:t>
        <a:bodyPr/>
        <a:lstStyle/>
        <a:p>
          <a:endParaRPr lang="en-US"/>
        </a:p>
      </dgm:t>
    </dgm:pt>
    <dgm:pt modelId="{34012C33-E39C-4D32-ADB3-CB751DF04A00}">
      <dgm:prSet/>
      <dgm:spPr/>
      <dgm:t>
        <a:bodyPr/>
        <a:lstStyle/>
        <a:p>
          <a:r>
            <a:rPr lang="en-GB"/>
            <a:t>It keeps you motivated along the way</a:t>
          </a:r>
          <a:endParaRPr lang="en-US"/>
        </a:p>
      </dgm:t>
    </dgm:pt>
    <dgm:pt modelId="{EACEA496-D7E0-4E8A-B852-A1361977FE68}" type="parTrans" cxnId="{222E8BB9-F322-4FB2-9F21-243296BAF31C}">
      <dgm:prSet/>
      <dgm:spPr/>
      <dgm:t>
        <a:bodyPr/>
        <a:lstStyle/>
        <a:p>
          <a:endParaRPr lang="en-US"/>
        </a:p>
      </dgm:t>
    </dgm:pt>
    <dgm:pt modelId="{56933A29-DE99-4D56-8AA2-F984A2E8444A}" type="sibTrans" cxnId="{222E8BB9-F322-4FB2-9F21-243296BAF31C}">
      <dgm:prSet/>
      <dgm:spPr/>
      <dgm:t>
        <a:bodyPr/>
        <a:lstStyle/>
        <a:p>
          <a:endParaRPr lang="en-US"/>
        </a:p>
      </dgm:t>
    </dgm:pt>
    <dgm:pt modelId="{CCB511CF-F81D-4CE3-A691-E9D0389CF8AE}">
      <dgm:prSet/>
      <dgm:spPr/>
      <dgm:t>
        <a:bodyPr/>
        <a:lstStyle/>
        <a:p>
          <a:r>
            <a:rPr lang="en-GB"/>
            <a:t>Helps to reflect on whether you need to make changes, get some support or carry on as you are</a:t>
          </a:r>
          <a:endParaRPr lang="en-US"/>
        </a:p>
      </dgm:t>
    </dgm:pt>
    <dgm:pt modelId="{52C79717-CC81-4A2C-A0BD-EB029E929D96}" type="parTrans" cxnId="{6FB9456D-E01C-4EBA-BC18-C85F1055CC51}">
      <dgm:prSet/>
      <dgm:spPr/>
      <dgm:t>
        <a:bodyPr/>
        <a:lstStyle/>
        <a:p>
          <a:endParaRPr lang="en-US"/>
        </a:p>
      </dgm:t>
    </dgm:pt>
    <dgm:pt modelId="{1FB24255-F395-4EF4-8E45-D01FEC1F3520}" type="sibTrans" cxnId="{6FB9456D-E01C-4EBA-BC18-C85F1055CC51}">
      <dgm:prSet/>
      <dgm:spPr/>
      <dgm:t>
        <a:bodyPr/>
        <a:lstStyle/>
        <a:p>
          <a:endParaRPr lang="en-US"/>
        </a:p>
      </dgm:t>
    </dgm:pt>
    <dgm:pt modelId="{4D44DC62-C90C-4678-BFD9-387F250E6CF6}">
      <dgm:prSet/>
      <dgm:spPr/>
      <dgm:t>
        <a:bodyPr/>
        <a:lstStyle/>
        <a:p>
          <a:r>
            <a:rPr lang="en-GB" dirty="0"/>
            <a:t>Define </a:t>
          </a:r>
          <a:r>
            <a:rPr lang="en-GB" b="1" dirty="0"/>
            <a:t>how </a:t>
          </a:r>
          <a:r>
            <a:rPr lang="en-GB" dirty="0"/>
            <a:t>you will measure your progress or success </a:t>
          </a:r>
          <a:endParaRPr lang="en-US" dirty="0"/>
        </a:p>
      </dgm:t>
    </dgm:pt>
    <dgm:pt modelId="{EFF0B0A6-49A9-42CC-93C6-02964A4948EF}" type="parTrans" cxnId="{4DE8AB52-D172-4F13-B3ED-E5335AED3D89}">
      <dgm:prSet/>
      <dgm:spPr/>
      <dgm:t>
        <a:bodyPr/>
        <a:lstStyle/>
        <a:p>
          <a:endParaRPr lang="en-US"/>
        </a:p>
      </dgm:t>
    </dgm:pt>
    <dgm:pt modelId="{5B7A3FF2-1D9E-48B5-8747-C29E170ED71E}" type="sibTrans" cxnId="{4DE8AB52-D172-4F13-B3ED-E5335AED3D89}">
      <dgm:prSet/>
      <dgm:spPr/>
      <dgm:t>
        <a:bodyPr/>
        <a:lstStyle/>
        <a:p>
          <a:endParaRPr lang="en-US"/>
        </a:p>
      </dgm:t>
    </dgm:pt>
    <dgm:pt modelId="{B6D6E7C5-362D-453A-829F-115020915841}">
      <dgm:prSet custT="1"/>
      <dgm:spPr/>
      <dgm:t>
        <a:bodyPr/>
        <a:lstStyle/>
        <a:p>
          <a:r>
            <a:rPr lang="en-GB" sz="1600" dirty="0"/>
            <a:t>Reflected in your grades?</a:t>
          </a:r>
          <a:endParaRPr lang="en-US" sz="1600" dirty="0"/>
        </a:p>
      </dgm:t>
    </dgm:pt>
    <dgm:pt modelId="{C6A71E4E-2B7B-4FEB-8F33-CA3BDCE61A57}" type="parTrans" cxnId="{C2448046-24D9-4AC7-A851-1298D68F62A1}">
      <dgm:prSet/>
      <dgm:spPr/>
      <dgm:t>
        <a:bodyPr/>
        <a:lstStyle/>
        <a:p>
          <a:endParaRPr lang="en-US"/>
        </a:p>
      </dgm:t>
    </dgm:pt>
    <dgm:pt modelId="{E1B15A1E-F462-47CB-BB89-C393B0237266}" type="sibTrans" cxnId="{C2448046-24D9-4AC7-A851-1298D68F62A1}">
      <dgm:prSet/>
      <dgm:spPr/>
      <dgm:t>
        <a:bodyPr/>
        <a:lstStyle/>
        <a:p>
          <a:endParaRPr lang="en-US"/>
        </a:p>
      </dgm:t>
    </dgm:pt>
    <dgm:pt modelId="{AA5EC263-DCA9-44BA-A303-ADE92BBAED71}">
      <dgm:prSet custT="1"/>
      <dgm:spPr/>
      <dgm:t>
        <a:bodyPr/>
        <a:lstStyle/>
        <a:p>
          <a:r>
            <a:rPr lang="en-GB" sz="1600" dirty="0"/>
            <a:t>How you feel? (confidence etc)</a:t>
          </a:r>
          <a:endParaRPr lang="en-US" sz="1600" dirty="0"/>
        </a:p>
      </dgm:t>
    </dgm:pt>
    <dgm:pt modelId="{EAD3F0E3-3A8F-4AE7-AFDD-E5E6C8C49677}" type="parTrans" cxnId="{6EF51292-D74C-49EA-B73F-A542E125E65E}">
      <dgm:prSet/>
      <dgm:spPr/>
      <dgm:t>
        <a:bodyPr/>
        <a:lstStyle/>
        <a:p>
          <a:endParaRPr lang="en-US"/>
        </a:p>
      </dgm:t>
    </dgm:pt>
    <dgm:pt modelId="{ECCEB659-F021-4849-9409-76F526FBC397}" type="sibTrans" cxnId="{6EF51292-D74C-49EA-B73F-A542E125E65E}">
      <dgm:prSet/>
      <dgm:spPr/>
      <dgm:t>
        <a:bodyPr/>
        <a:lstStyle/>
        <a:p>
          <a:endParaRPr lang="en-US"/>
        </a:p>
      </dgm:t>
    </dgm:pt>
    <dgm:pt modelId="{5CEEACB0-7EBF-4194-9F88-636966F6FC2B}">
      <dgm:prSet/>
      <dgm:spPr/>
      <dgm:t>
        <a:bodyPr/>
        <a:lstStyle/>
        <a:p>
          <a:r>
            <a:rPr lang="en-GB" b="1"/>
            <a:t>You decide what determines success </a:t>
          </a:r>
          <a:endParaRPr lang="en-US"/>
        </a:p>
      </dgm:t>
    </dgm:pt>
    <dgm:pt modelId="{CCAF888C-F050-462F-8FD7-1D8882568CC8}" type="parTrans" cxnId="{05635454-A801-4E17-A378-B9706C88B04A}">
      <dgm:prSet/>
      <dgm:spPr/>
      <dgm:t>
        <a:bodyPr/>
        <a:lstStyle/>
        <a:p>
          <a:endParaRPr lang="en-US"/>
        </a:p>
      </dgm:t>
    </dgm:pt>
    <dgm:pt modelId="{B62A2E4D-6686-4923-B965-330BBC5B82CF}" type="sibTrans" cxnId="{05635454-A801-4E17-A378-B9706C88B04A}">
      <dgm:prSet/>
      <dgm:spPr/>
      <dgm:t>
        <a:bodyPr/>
        <a:lstStyle/>
        <a:p>
          <a:endParaRPr lang="en-US"/>
        </a:p>
      </dgm:t>
    </dgm:pt>
    <dgm:pt modelId="{B76FE91F-5FB5-4A9B-958E-0336C3155BFA}" type="pres">
      <dgm:prSet presAssocID="{D47B0928-270A-4ED3-BA7B-87B2986508A3}" presName="root" presStyleCnt="0">
        <dgm:presLayoutVars>
          <dgm:dir/>
          <dgm:resizeHandles val="exact"/>
        </dgm:presLayoutVars>
      </dgm:prSet>
      <dgm:spPr/>
    </dgm:pt>
    <dgm:pt modelId="{B4DE2C99-5815-4716-AE6B-C318C3C45037}" type="pres">
      <dgm:prSet presAssocID="{E74B6629-3E0C-4C08-B4B2-0F1593A8BABD}" presName="compNode" presStyleCnt="0"/>
      <dgm:spPr/>
    </dgm:pt>
    <dgm:pt modelId="{2782B2D0-6036-46E7-BAF6-25B24B7747D2}" type="pres">
      <dgm:prSet presAssocID="{E74B6629-3E0C-4C08-B4B2-0F1593A8BABD}" presName="bgRect" presStyleLbl="bgShp" presStyleIdx="0" presStyleCnt="5"/>
      <dgm:spPr/>
    </dgm:pt>
    <dgm:pt modelId="{FE3C0DA6-773F-4BE1-8A83-5B76BF889C32}" type="pres">
      <dgm:prSet presAssocID="{E74B6629-3E0C-4C08-B4B2-0F1593A8BAB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18C3E8B2-7C03-4381-8E03-5291E790C4FC}" type="pres">
      <dgm:prSet presAssocID="{E74B6629-3E0C-4C08-B4B2-0F1593A8BABD}" presName="spaceRect" presStyleCnt="0"/>
      <dgm:spPr/>
    </dgm:pt>
    <dgm:pt modelId="{BC5DC544-77D6-40DA-BB41-22CDF2C84EA8}" type="pres">
      <dgm:prSet presAssocID="{E74B6629-3E0C-4C08-B4B2-0F1593A8BABD}" presName="parTx" presStyleLbl="revTx" presStyleIdx="0" presStyleCnt="6">
        <dgm:presLayoutVars>
          <dgm:chMax val="0"/>
          <dgm:chPref val="0"/>
        </dgm:presLayoutVars>
      </dgm:prSet>
      <dgm:spPr/>
    </dgm:pt>
    <dgm:pt modelId="{0F688B32-9D92-402D-95CF-3750C836D8EE}" type="pres">
      <dgm:prSet presAssocID="{8D2D866B-26D6-4555-84F9-96B9DCB8395E}" presName="sibTrans" presStyleCnt="0"/>
      <dgm:spPr/>
    </dgm:pt>
    <dgm:pt modelId="{D8A93E6F-4109-4473-8FC0-D673CFEDB14F}" type="pres">
      <dgm:prSet presAssocID="{34012C33-E39C-4D32-ADB3-CB751DF04A00}" presName="compNode" presStyleCnt="0"/>
      <dgm:spPr/>
    </dgm:pt>
    <dgm:pt modelId="{28D9D61A-BEED-4F70-8A53-7BE6D33C308C}" type="pres">
      <dgm:prSet presAssocID="{34012C33-E39C-4D32-ADB3-CB751DF04A00}" presName="bgRect" presStyleLbl="bgShp" presStyleIdx="1" presStyleCnt="5"/>
      <dgm:spPr/>
    </dgm:pt>
    <dgm:pt modelId="{FD6FB001-88E9-4ED9-AF03-72C2AD27BAA4}" type="pres">
      <dgm:prSet presAssocID="{34012C33-E39C-4D32-ADB3-CB751DF04A0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
        </a:ext>
      </dgm:extLst>
    </dgm:pt>
    <dgm:pt modelId="{CF51D212-463A-462D-9F7B-C4C1FDD659D9}" type="pres">
      <dgm:prSet presAssocID="{34012C33-E39C-4D32-ADB3-CB751DF04A00}" presName="spaceRect" presStyleCnt="0"/>
      <dgm:spPr/>
    </dgm:pt>
    <dgm:pt modelId="{0A28F94F-B070-411D-A1C8-94F66EAA8E3B}" type="pres">
      <dgm:prSet presAssocID="{34012C33-E39C-4D32-ADB3-CB751DF04A00}" presName="parTx" presStyleLbl="revTx" presStyleIdx="1" presStyleCnt="6">
        <dgm:presLayoutVars>
          <dgm:chMax val="0"/>
          <dgm:chPref val="0"/>
        </dgm:presLayoutVars>
      </dgm:prSet>
      <dgm:spPr/>
    </dgm:pt>
    <dgm:pt modelId="{F0876ADD-191C-4E06-8786-28A3D390C3C1}" type="pres">
      <dgm:prSet presAssocID="{56933A29-DE99-4D56-8AA2-F984A2E8444A}" presName="sibTrans" presStyleCnt="0"/>
      <dgm:spPr/>
    </dgm:pt>
    <dgm:pt modelId="{023DCC1C-EBA1-4E86-840B-FED8F1C4FA68}" type="pres">
      <dgm:prSet presAssocID="{CCB511CF-F81D-4CE3-A691-E9D0389CF8AE}" presName="compNode" presStyleCnt="0"/>
      <dgm:spPr/>
    </dgm:pt>
    <dgm:pt modelId="{08AE8F82-10A5-4DC9-886A-735D90A1808B}" type="pres">
      <dgm:prSet presAssocID="{CCB511CF-F81D-4CE3-A691-E9D0389CF8AE}" presName="bgRect" presStyleLbl="bgShp" presStyleIdx="2" presStyleCnt="5"/>
      <dgm:spPr/>
    </dgm:pt>
    <dgm:pt modelId="{F908307C-3E46-4C99-875C-01D5AB398AAD}" type="pres">
      <dgm:prSet presAssocID="{CCB511CF-F81D-4CE3-A691-E9D0389CF8A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F9C399E6-29CC-4914-ABEF-E2ABCCEE6375}" type="pres">
      <dgm:prSet presAssocID="{CCB511CF-F81D-4CE3-A691-E9D0389CF8AE}" presName="spaceRect" presStyleCnt="0"/>
      <dgm:spPr/>
    </dgm:pt>
    <dgm:pt modelId="{FD10BF11-3FC5-4A86-9AA3-ECFE7B446A6D}" type="pres">
      <dgm:prSet presAssocID="{CCB511CF-F81D-4CE3-A691-E9D0389CF8AE}" presName="parTx" presStyleLbl="revTx" presStyleIdx="2" presStyleCnt="6">
        <dgm:presLayoutVars>
          <dgm:chMax val="0"/>
          <dgm:chPref val="0"/>
        </dgm:presLayoutVars>
      </dgm:prSet>
      <dgm:spPr/>
    </dgm:pt>
    <dgm:pt modelId="{54741426-454B-4001-A491-557E4DD3A2C6}" type="pres">
      <dgm:prSet presAssocID="{1FB24255-F395-4EF4-8E45-D01FEC1F3520}" presName="sibTrans" presStyleCnt="0"/>
      <dgm:spPr/>
    </dgm:pt>
    <dgm:pt modelId="{00554974-87AC-41B1-9882-08FD8A6D305D}" type="pres">
      <dgm:prSet presAssocID="{4D44DC62-C90C-4678-BFD9-387F250E6CF6}" presName="compNode" presStyleCnt="0"/>
      <dgm:spPr/>
    </dgm:pt>
    <dgm:pt modelId="{610B3E8A-C2DB-4762-B25A-C50145631F66}" type="pres">
      <dgm:prSet presAssocID="{4D44DC62-C90C-4678-BFD9-387F250E6CF6}" presName="bgRect" presStyleLbl="bgShp" presStyleIdx="3" presStyleCnt="5" custLinFactNeighborX="11323" custLinFactNeighborY="36710"/>
      <dgm:spPr/>
    </dgm:pt>
    <dgm:pt modelId="{1FD78211-A76B-4481-A49D-A0FBD50C92BA}" type="pres">
      <dgm:prSet presAssocID="{4D44DC62-C90C-4678-BFD9-387F250E6CF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uler"/>
        </a:ext>
      </dgm:extLst>
    </dgm:pt>
    <dgm:pt modelId="{05DEE42F-4323-4F4E-988B-347DFCEDEBC2}" type="pres">
      <dgm:prSet presAssocID="{4D44DC62-C90C-4678-BFD9-387F250E6CF6}" presName="spaceRect" presStyleCnt="0"/>
      <dgm:spPr/>
    </dgm:pt>
    <dgm:pt modelId="{28E8B3AC-1307-43D9-BFED-A18DF7E61CC1}" type="pres">
      <dgm:prSet presAssocID="{4D44DC62-C90C-4678-BFD9-387F250E6CF6}" presName="parTx" presStyleLbl="revTx" presStyleIdx="3" presStyleCnt="6">
        <dgm:presLayoutVars>
          <dgm:chMax val="0"/>
          <dgm:chPref val="0"/>
        </dgm:presLayoutVars>
      </dgm:prSet>
      <dgm:spPr/>
    </dgm:pt>
    <dgm:pt modelId="{8698277F-3D82-425B-8A8B-7DD8BEFEDC8E}" type="pres">
      <dgm:prSet presAssocID="{4D44DC62-C90C-4678-BFD9-387F250E6CF6}" presName="desTx" presStyleLbl="revTx" presStyleIdx="4" presStyleCnt="6">
        <dgm:presLayoutVars/>
      </dgm:prSet>
      <dgm:spPr/>
    </dgm:pt>
    <dgm:pt modelId="{DFB762D8-0830-4AF2-A7EF-87F50EF3461B}" type="pres">
      <dgm:prSet presAssocID="{5B7A3FF2-1D9E-48B5-8747-C29E170ED71E}" presName="sibTrans" presStyleCnt="0"/>
      <dgm:spPr/>
    </dgm:pt>
    <dgm:pt modelId="{A8944A13-2BD2-4AE6-BF9D-5505E5F49866}" type="pres">
      <dgm:prSet presAssocID="{5CEEACB0-7EBF-4194-9F88-636966F6FC2B}" presName="compNode" presStyleCnt="0"/>
      <dgm:spPr/>
    </dgm:pt>
    <dgm:pt modelId="{061BF6F7-76D6-42AD-9DA1-9AE0C01C78A9}" type="pres">
      <dgm:prSet presAssocID="{5CEEACB0-7EBF-4194-9F88-636966F6FC2B}" presName="bgRect" presStyleLbl="bgShp" presStyleIdx="4" presStyleCnt="5"/>
      <dgm:spPr/>
    </dgm:pt>
    <dgm:pt modelId="{6A9E8543-5A34-4726-BCAE-700E855DDD52}" type="pres">
      <dgm:prSet presAssocID="{5CEEACB0-7EBF-4194-9F88-636966F6FC2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4CD9EBB4-A827-446F-955F-3C6BCF262DCA}" type="pres">
      <dgm:prSet presAssocID="{5CEEACB0-7EBF-4194-9F88-636966F6FC2B}" presName="spaceRect" presStyleCnt="0"/>
      <dgm:spPr/>
    </dgm:pt>
    <dgm:pt modelId="{F0B9326B-CF4C-4CF8-92E8-C5C2043118BD}" type="pres">
      <dgm:prSet presAssocID="{5CEEACB0-7EBF-4194-9F88-636966F6FC2B}" presName="parTx" presStyleLbl="revTx" presStyleIdx="5" presStyleCnt="6">
        <dgm:presLayoutVars>
          <dgm:chMax val="0"/>
          <dgm:chPref val="0"/>
        </dgm:presLayoutVars>
      </dgm:prSet>
      <dgm:spPr/>
    </dgm:pt>
  </dgm:ptLst>
  <dgm:cxnLst>
    <dgm:cxn modelId="{2478F903-E4F2-48C9-9A25-B9BCF4975268}" type="presOf" srcId="{B6D6E7C5-362D-453A-829F-115020915841}" destId="{8698277F-3D82-425B-8A8B-7DD8BEFEDC8E}" srcOrd="0" destOrd="0" presId="urn:microsoft.com/office/officeart/2018/2/layout/IconVerticalSolidList"/>
    <dgm:cxn modelId="{AF785916-6B3E-4667-A7FA-A38E9F3838C9}" type="presOf" srcId="{5CEEACB0-7EBF-4194-9F88-636966F6FC2B}" destId="{F0B9326B-CF4C-4CF8-92E8-C5C2043118BD}" srcOrd="0" destOrd="0" presId="urn:microsoft.com/office/officeart/2018/2/layout/IconVerticalSolidList"/>
    <dgm:cxn modelId="{0FCA931F-DBB6-4D07-985C-86C31AAF2D78}" type="presOf" srcId="{D47B0928-270A-4ED3-BA7B-87B2986508A3}" destId="{B76FE91F-5FB5-4A9B-958E-0336C3155BFA}" srcOrd="0" destOrd="0" presId="urn:microsoft.com/office/officeart/2018/2/layout/IconVerticalSolidList"/>
    <dgm:cxn modelId="{C2448046-24D9-4AC7-A851-1298D68F62A1}" srcId="{4D44DC62-C90C-4678-BFD9-387F250E6CF6}" destId="{B6D6E7C5-362D-453A-829F-115020915841}" srcOrd="0" destOrd="0" parTransId="{C6A71E4E-2B7B-4FEB-8F33-CA3BDCE61A57}" sibTransId="{E1B15A1E-F462-47CB-BB89-C393B0237266}"/>
    <dgm:cxn modelId="{A8A5DE47-A9D0-4714-9542-3A76C31FA768}" type="presOf" srcId="{4D44DC62-C90C-4678-BFD9-387F250E6CF6}" destId="{28E8B3AC-1307-43D9-BFED-A18DF7E61CC1}" srcOrd="0" destOrd="0" presId="urn:microsoft.com/office/officeart/2018/2/layout/IconVerticalSolidList"/>
    <dgm:cxn modelId="{6FB9456D-E01C-4EBA-BC18-C85F1055CC51}" srcId="{D47B0928-270A-4ED3-BA7B-87B2986508A3}" destId="{CCB511CF-F81D-4CE3-A691-E9D0389CF8AE}" srcOrd="2" destOrd="0" parTransId="{52C79717-CC81-4A2C-A0BD-EB029E929D96}" sibTransId="{1FB24255-F395-4EF4-8E45-D01FEC1F3520}"/>
    <dgm:cxn modelId="{5089954E-B03C-49D0-B636-CF78BB1E445D}" type="presOf" srcId="{CCB511CF-F81D-4CE3-A691-E9D0389CF8AE}" destId="{FD10BF11-3FC5-4A86-9AA3-ECFE7B446A6D}" srcOrd="0" destOrd="0" presId="urn:microsoft.com/office/officeart/2018/2/layout/IconVerticalSolidList"/>
    <dgm:cxn modelId="{11119050-B23B-41C5-80CA-AC8A618F9EA7}" srcId="{D47B0928-270A-4ED3-BA7B-87B2986508A3}" destId="{E74B6629-3E0C-4C08-B4B2-0F1593A8BABD}" srcOrd="0" destOrd="0" parTransId="{62CC0E67-4227-426D-8FC9-BC1E11DEED9B}" sibTransId="{8D2D866B-26D6-4555-84F9-96B9DCB8395E}"/>
    <dgm:cxn modelId="{4DE8AB52-D172-4F13-B3ED-E5335AED3D89}" srcId="{D47B0928-270A-4ED3-BA7B-87B2986508A3}" destId="{4D44DC62-C90C-4678-BFD9-387F250E6CF6}" srcOrd="3" destOrd="0" parTransId="{EFF0B0A6-49A9-42CC-93C6-02964A4948EF}" sibTransId="{5B7A3FF2-1D9E-48B5-8747-C29E170ED71E}"/>
    <dgm:cxn modelId="{78E45E73-CB76-49EE-BA18-2FE07F7F195A}" type="presOf" srcId="{E74B6629-3E0C-4C08-B4B2-0F1593A8BABD}" destId="{BC5DC544-77D6-40DA-BB41-22CDF2C84EA8}" srcOrd="0" destOrd="0" presId="urn:microsoft.com/office/officeart/2018/2/layout/IconVerticalSolidList"/>
    <dgm:cxn modelId="{05635454-A801-4E17-A378-B9706C88B04A}" srcId="{D47B0928-270A-4ED3-BA7B-87B2986508A3}" destId="{5CEEACB0-7EBF-4194-9F88-636966F6FC2B}" srcOrd="4" destOrd="0" parTransId="{CCAF888C-F050-462F-8FD7-1D8882568CC8}" sibTransId="{B62A2E4D-6686-4923-B965-330BBC5B82CF}"/>
    <dgm:cxn modelId="{3F2B057C-D420-438E-BE89-FB9928E6EB05}" type="presOf" srcId="{AA5EC263-DCA9-44BA-A303-ADE92BBAED71}" destId="{8698277F-3D82-425B-8A8B-7DD8BEFEDC8E}" srcOrd="0" destOrd="1" presId="urn:microsoft.com/office/officeart/2018/2/layout/IconVerticalSolidList"/>
    <dgm:cxn modelId="{23C6B387-EC4A-4612-A672-0AE6C03F46E7}" type="presOf" srcId="{34012C33-E39C-4D32-ADB3-CB751DF04A00}" destId="{0A28F94F-B070-411D-A1C8-94F66EAA8E3B}" srcOrd="0" destOrd="0" presId="urn:microsoft.com/office/officeart/2018/2/layout/IconVerticalSolidList"/>
    <dgm:cxn modelId="{6EF51292-D74C-49EA-B73F-A542E125E65E}" srcId="{4D44DC62-C90C-4678-BFD9-387F250E6CF6}" destId="{AA5EC263-DCA9-44BA-A303-ADE92BBAED71}" srcOrd="1" destOrd="0" parTransId="{EAD3F0E3-3A8F-4AE7-AFDD-E5E6C8C49677}" sibTransId="{ECCEB659-F021-4849-9409-76F526FBC397}"/>
    <dgm:cxn modelId="{222E8BB9-F322-4FB2-9F21-243296BAF31C}" srcId="{D47B0928-270A-4ED3-BA7B-87B2986508A3}" destId="{34012C33-E39C-4D32-ADB3-CB751DF04A00}" srcOrd="1" destOrd="0" parTransId="{EACEA496-D7E0-4E8A-B852-A1361977FE68}" sibTransId="{56933A29-DE99-4D56-8AA2-F984A2E8444A}"/>
    <dgm:cxn modelId="{EA7950AA-8F8C-4A13-9133-66353E2D8EF4}" type="presParOf" srcId="{B76FE91F-5FB5-4A9B-958E-0336C3155BFA}" destId="{B4DE2C99-5815-4716-AE6B-C318C3C45037}" srcOrd="0" destOrd="0" presId="urn:microsoft.com/office/officeart/2018/2/layout/IconVerticalSolidList"/>
    <dgm:cxn modelId="{2FA78902-FE59-4D3A-896D-5DFC33B3025E}" type="presParOf" srcId="{B4DE2C99-5815-4716-AE6B-C318C3C45037}" destId="{2782B2D0-6036-46E7-BAF6-25B24B7747D2}" srcOrd="0" destOrd="0" presId="urn:microsoft.com/office/officeart/2018/2/layout/IconVerticalSolidList"/>
    <dgm:cxn modelId="{5834D643-C5EC-4C47-B959-9AA2E7C9D818}" type="presParOf" srcId="{B4DE2C99-5815-4716-AE6B-C318C3C45037}" destId="{FE3C0DA6-773F-4BE1-8A83-5B76BF889C32}" srcOrd="1" destOrd="0" presId="urn:microsoft.com/office/officeart/2018/2/layout/IconVerticalSolidList"/>
    <dgm:cxn modelId="{0706565E-E55C-4C94-BCC1-9D6E6FFB3DB7}" type="presParOf" srcId="{B4DE2C99-5815-4716-AE6B-C318C3C45037}" destId="{18C3E8B2-7C03-4381-8E03-5291E790C4FC}" srcOrd="2" destOrd="0" presId="urn:microsoft.com/office/officeart/2018/2/layout/IconVerticalSolidList"/>
    <dgm:cxn modelId="{FEBB7590-4497-4AA8-BF76-789407AEBB8F}" type="presParOf" srcId="{B4DE2C99-5815-4716-AE6B-C318C3C45037}" destId="{BC5DC544-77D6-40DA-BB41-22CDF2C84EA8}" srcOrd="3" destOrd="0" presId="urn:microsoft.com/office/officeart/2018/2/layout/IconVerticalSolidList"/>
    <dgm:cxn modelId="{9C06D6E7-C06D-4B8D-AE26-F3CFC6195949}" type="presParOf" srcId="{B76FE91F-5FB5-4A9B-958E-0336C3155BFA}" destId="{0F688B32-9D92-402D-95CF-3750C836D8EE}" srcOrd="1" destOrd="0" presId="urn:microsoft.com/office/officeart/2018/2/layout/IconVerticalSolidList"/>
    <dgm:cxn modelId="{3EFA9DEB-5A02-48DA-89E1-7BE0A4EB2EA1}" type="presParOf" srcId="{B76FE91F-5FB5-4A9B-958E-0336C3155BFA}" destId="{D8A93E6F-4109-4473-8FC0-D673CFEDB14F}" srcOrd="2" destOrd="0" presId="urn:microsoft.com/office/officeart/2018/2/layout/IconVerticalSolidList"/>
    <dgm:cxn modelId="{1D1C58D4-C7A7-4370-902B-698EAA596AC0}" type="presParOf" srcId="{D8A93E6F-4109-4473-8FC0-D673CFEDB14F}" destId="{28D9D61A-BEED-4F70-8A53-7BE6D33C308C}" srcOrd="0" destOrd="0" presId="urn:microsoft.com/office/officeart/2018/2/layout/IconVerticalSolidList"/>
    <dgm:cxn modelId="{F506D575-E8C9-438E-985D-7F1C6634903F}" type="presParOf" srcId="{D8A93E6F-4109-4473-8FC0-D673CFEDB14F}" destId="{FD6FB001-88E9-4ED9-AF03-72C2AD27BAA4}" srcOrd="1" destOrd="0" presId="urn:microsoft.com/office/officeart/2018/2/layout/IconVerticalSolidList"/>
    <dgm:cxn modelId="{5BF64BD3-0B98-4EF1-A6F0-F5CF3AF71776}" type="presParOf" srcId="{D8A93E6F-4109-4473-8FC0-D673CFEDB14F}" destId="{CF51D212-463A-462D-9F7B-C4C1FDD659D9}" srcOrd="2" destOrd="0" presId="urn:microsoft.com/office/officeart/2018/2/layout/IconVerticalSolidList"/>
    <dgm:cxn modelId="{51E0544D-22C6-4BB0-992D-751D35C48416}" type="presParOf" srcId="{D8A93E6F-4109-4473-8FC0-D673CFEDB14F}" destId="{0A28F94F-B070-411D-A1C8-94F66EAA8E3B}" srcOrd="3" destOrd="0" presId="urn:microsoft.com/office/officeart/2018/2/layout/IconVerticalSolidList"/>
    <dgm:cxn modelId="{A6C23525-6784-437D-968A-B6A86838BA61}" type="presParOf" srcId="{B76FE91F-5FB5-4A9B-958E-0336C3155BFA}" destId="{F0876ADD-191C-4E06-8786-28A3D390C3C1}" srcOrd="3" destOrd="0" presId="urn:microsoft.com/office/officeart/2018/2/layout/IconVerticalSolidList"/>
    <dgm:cxn modelId="{1720121C-FACD-4DE2-AF29-E606980DCD8E}" type="presParOf" srcId="{B76FE91F-5FB5-4A9B-958E-0336C3155BFA}" destId="{023DCC1C-EBA1-4E86-840B-FED8F1C4FA68}" srcOrd="4" destOrd="0" presId="urn:microsoft.com/office/officeart/2018/2/layout/IconVerticalSolidList"/>
    <dgm:cxn modelId="{D247FC21-8A10-48A6-95EB-D5513799C464}" type="presParOf" srcId="{023DCC1C-EBA1-4E86-840B-FED8F1C4FA68}" destId="{08AE8F82-10A5-4DC9-886A-735D90A1808B}" srcOrd="0" destOrd="0" presId="urn:microsoft.com/office/officeart/2018/2/layout/IconVerticalSolidList"/>
    <dgm:cxn modelId="{7DB95CB9-45BA-4D39-A7A5-AFA33D955DD0}" type="presParOf" srcId="{023DCC1C-EBA1-4E86-840B-FED8F1C4FA68}" destId="{F908307C-3E46-4C99-875C-01D5AB398AAD}" srcOrd="1" destOrd="0" presId="urn:microsoft.com/office/officeart/2018/2/layout/IconVerticalSolidList"/>
    <dgm:cxn modelId="{60E70A29-8854-4009-98CA-86476E7C3390}" type="presParOf" srcId="{023DCC1C-EBA1-4E86-840B-FED8F1C4FA68}" destId="{F9C399E6-29CC-4914-ABEF-E2ABCCEE6375}" srcOrd="2" destOrd="0" presId="urn:microsoft.com/office/officeart/2018/2/layout/IconVerticalSolidList"/>
    <dgm:cxn modelId="{0A843E60-75C6-4B2D-9823-FFE1381DCC40}" type="presParOf" srcId="{023DCC1C-EBA1-4E86-840B-FED8F1C4FA68}" destId="{FD10BF11-3FC5-4A86-9AA3-ECFE7B446A6D}" srcOrd="3" destOrd="0" presId="urn:microsoft.com/office/officeart/2018/2/layout/IconVerticalSolidList"/>
    <dgm:cxn modelId="{61746894-2721-426D-ACB0-8E40616E785B}" type="presParOf" srcId="{B76FE91F-5FB5-4A9B-958E-0336C3155BFA}" destId="{54741426-454B-4001-A491-557E4DD3A2C6}" srcOrd="5" destOrd="0" presId="urn:microsoft.com/office/officeart/2018/2/layout/IconVerticalSolidList"/>
    <dgm:cxn modelId="{7D0FDD4A-DBF1-497E-9177-8631A94D9FA8}" type="presParOf" srcId="{B76FE91F-5FB5-4A9B-958E-0336C3155BFA}" destId="{00554974-87AC-41B1-9882-08FD8A6D305D}" srcOrd="6" destOrd="0" presId="urn:microsoft.com/office/officeart/2018/2/layout/IconVerticalSolidList"/>
    <dgm:cxn modelId="{2BD31DE7-031A-4609-A380-9332E35C5D86}" type="presParOf" srcId="{00554974-87AC-41B1-9882-08FD8A6D305D}" destId="{610B3E8A-C2DB-4762-B25A-C50145631F66}" srcOrd="0" destOrd="0" presId="urn:microsoft.com/office/officeart/2018/2/layout/IconVerticalSolidList"/>
    <dgm:cxn modelId="{6CB2757B-BA68-4AFB-967D-AFDFF9B64B41}" type="presParOf" srcId="{00554974-87AC-41B1-9882-08FD8A6D305D}" destId="{1FD78211-A76B-4481-A49D-A0FBD50C92BA}" srcOrd="1" destOrd="0" presId="urn:microsoft.com/office/officeart/2018/2/layout/IconVerticalSolidList"/>
    <dgm:cxn modelId="{DABED4AD-340B-4796-99EB-3ECE210E1D96}" type="presParOf" srcId="{00554974-87AC-41B1-9882-08FD8A6D305D}" destId="{05DEE42F-4323-4F4E-988B-347DFCEDEBC2}" srcOrd="2" destOrd="0" presId="urn:microsoft.com/office/officeart/2018/2/layout/IconVerticalSolidList"/>
    <dgm:cxn modelId="{435B02E0-1341-4D37-B7FA-52E8A90DF234}" type="presParOf" srcId="{00554974-87AC-41B1-9882-08FD8A6D305D}" destId="{28E8B3AC-1307-43D9-BFED-A18DF7E61CC1}" srcOrd="3" destOrd="0" presId="urn:microsoft.com/office/officeart/2018/2/layout/IconVerticalSolidList"/>
    <dgm:cxn modelId="{DF236068-A926-4A8D-A088-CE0072AA1B94}" type="presParOf" srcId="{00554974-87AC-41B1-9882-08FD8A6D305D}" destId="{8698277F-3D82-425B-8A8B-7DD8BEFEDC8E}" srcOrd="4" destOrd="0" presId="urn:microsoft.com/office/officeart/2018/2/layout/IconVerticalSolidList"/>
    <dgm:cxn modelId="{1965CC00-3414-4869-8078-E475E60C31DA}" type="presParOf" srcId="{B76FE91F-5FB5-4A9B-958E-0336C3155BFA}" destId="{DFB762D8-0830-4AF2-A7EF-87F50EF3461B}" srcOrd="7" destOrd="0" presId="urn:microsoft.com/office/officeart/2018/2/layout/IconVerticalSolidList"/>
    <dgm:cxn modelId="{8071BBFF-F511-4F25-9BAC-AA4098502F69}" type="presParOf" srcId="{B76FE91F-5FB5-4A9B-958E-0336C3155BFA}" destId="{A8944A13-2BD2-4AE6-BF9D-5505E5F49866}" srcOrd="8" destOrd="0" presId="urn:microsoft.com/office/officeart/2018/2/layout/IconVerticalSolidList"/>
    <dgm:cxn modelId="{3D7B1017-26A7-4DBF-B5DE-A94FB5540AA6}" type="presParOf" srcId="{A8944A13-2BD2-4AE6-BF9D-5505E5F49866}" destId="{061BF6F7-76D6-42AD-9DA1-9AE0C01C78A9}" srcOrd="0" destOrd="0" presId="urn:microsoft.com/office/officeart/2018/2/layout/IconVerticalSolidList"/>
    <dgm:cxn modelId="{F210F3EF-2973-4F98-B506-48B288887EF1}" type="presParOf" srcId="{A8944A13-2BD2-4AE6-BF9D-5505E5F49866}" destId="{6A9E8543-5A34-4726-BCAE-700E855DDD52}" srcOrd="1" destOrd="0" presId="urn:microsoft.com/office/officeart/2018/2/layout/IconVerticalSolidList"/>
    <dgm:cxn modelId="{F7DD58D5-6C84-4EB4-94A0-4F54A346A1E5}" type="presParOf" srcId="{A8944A13-2BD2-4AE6-BF9D-5505E5F49866}" destId="{4CD9EBB4-A827-446F-955F-3C6BCF262DCA}" srcOrd="2" destOrd="0" presId="urn:microsoft.com/office/officeart/2018/2/layout/IconVerticalSolidList"/>
    <dgm:cxn modelId="{5566E323-2738-4D75-93B9-0EE1EDA4D7EA}" type="presParOf" srcId="{A8944A13-2BD2-4AE6-BF9D-5505E5F49866}" destId="{F0B9326B-CF4C-4CF8-92E8-C5C2043118B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69998A-064E-4D43-B4EC-C75864644D34}">
      <dsp:nvSpPr>
        <dsp:cNvPr id="0" name=""/>
        <dsp:cNvSpPr/>
      </dsp:nvSpPr>
      <dsp:spPr>
        <a:xfrm>
          <a:off x="478800" y="751181"/>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A7C70B-774C-444E-B3B4-C24569CE111A}">
      <dsp:nvSpPr>
        <dsp:cNvPr id="0" name=""/>
        <dsp:cNvSpPr/>
      </dsp:nvSpPr>
      <dsp:spPr>
        <a:xfrm>
          <a:off x="712800" y="985181"/>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E12EC9-7468-4A0D-B6E5-BFF0430464EC}">
      <dsp:nvSpPr>
        <dsp:cNvPr id="0" name=""/>
        <dsp:cNvSpPr/>
      </dsp:nvSpPr>
      <dsp:spPr>
        <a:xfrm>
          <a:off x="127800" y="219118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1" kern="1200" dirty="0"/>
            <a:t>S</a:t>
          </a:r>
          <a:r>
            <a:rPr lang="en-GB" sz="2400" kern="1200" dirty="0"/>
            <a:t>pecific </a:t>
          </a:r>
          <a:endParaRPr lang="en-US" sz="2400" kern="1200" dirty="0"/>
        </a:p>
      </dsp:txBody>
      <dsp:txXfrm>
        <a:off x="127800" y="2191181"/>
        <a:ext cx="1800000" cy="720000"/>
      </dsp:txXfrm>
    </dsp:sp>
    <dsp:sp modelId="{4B538022-CF20-4AD0-B841-472D1A0D6AC1}">
      <dsp:nvSpPr>
        <dsp:cNvPr id="0" name=""/>
        <dsp:cNvSpPr/>
      </dsp:nvSpPr>
      <dsp:spPr>
        <a:xfrm>
          <a:off x="2593800" y="751181"/>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EBF0F7-5232-4D8A-A79D-ACAD5454F824}">
      <dsp:nvSpPr>
        <dsp:cNvPr id="0" name=""/>
        <dsp:cNvSpPr/>
      </dsp:nvSpPr>
      <dsp:spPr>
        <a:xfrm>
          <a:off x="2827800" y="985181"/>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43F3D2-6A7C-4EBD-B15F-70EED7A8859F}">
      <dsp:nvSpPr>
        <dsp:cNvPr id="0" name=""/>
        <dsp:cNvSpPr/>
      </dsp:nvSpPr>
      <dsp:spPr>
        <a:xfrm>
          <a:off x="2242800" y="219118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1" kern="1200" dirty="0"/>
            <a:t>M</a:t>
          </a:r>
          <a:r>
            <a:rPr lang="en-GB" sz="2400" kern="1200" dirty="0"/>
            <a:t>easurable </a:t>
          </a:r>
          <a:endParaRPr lang="en-US" sz="2400" kern="1200" dirty="0"/>
        </a:p>
      </dsp:txBody>
      <dsp:txXfrm>
        <a:off x="2242800" y="2191181"/>
        <a:ext cx="1800000" cy="720000"/>
      </dsp:txXfrm>
    </dsp:sp>
    <dsp:sp modelId="{83D2C03B-448D-4005-8070-80BA9EE83F90}">
      <dsp:nvSpPr>
        <dsp:cNvPr id="0" name=""/>
        <dsp:cNvSpPr/>
      </dsp:nvSpPr>
      <dsp:spPr>
        <a:xfrm>
          <a:off x="4708800" y="751181"/>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910F04-C9F7-42EA-89CC-8FAC0008F6FD}">
      <dsp:nvSpPr>
        <dsp:cNvPr id="0" name=""/>
        <dsp:cNvSpPr/>
      </dsp:nvSpPr>
      <dsp:spPr>
        <a:xfrm>
          <a:off x="4942800" y="985181"/>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CB61A6-55E8-4737-8A83-B9A0D43C1F78}">
      <dsp:nvSpPr>
        <dsp:cNvPr id="0" name=""/>
        <dsp:cNvSpPr/>
      </dsp:nvSpPr>
      <dsp:spPr>
        <a:xfrm>
          <a:off x="4357800" y="219118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1" kern="1200" dirty="0"/>
            <a:t>A</a:t>
          </a:r>
          <a:r>
            <a:rPr lang="en-GB" sz="2400" kern="1200" dirty="0"/>
            <a:t>chievable </a:t>
          </a:r>
          <a:endParaRPr lang="en-US" sz="2400" kern="1200" dirty="0"/>
        </a:p>
      </dsp:txBody>
      <dsp:txXfrm>
        <a:off x="4357800" y="2191181"/>
        <a:ext cx="1800000" cy="720000"/>
      </dsp:txXfrm>
    </dsp:sp>
    <dsp:sp modelId="{FE25DCA3-FE36-4E74-B730-07CBBE87F8D1}">
      <dsp:nvSpPr>
        <dsp:cNvPr id="0" name=""/>
        <dsp:cNvSpPr/>
      </dsp:nvSpPr>
      <dsp:spPr>
        <a:xfrm>
          <a:off x="6823800" y="751181"/>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802C8B-9423-4434-82EC-0EE9333C89FC}">
      <dsp:nvSpPr>
        <dsp:cNvPr id="0" name=""/>
        <dsp:cNvSpPr/>
      </dsp:nvSpPr>
      <dsp:spPr>
        <a:xfrm>
          <a:off x="7057800" y="985181"/>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3163CE-B9FD-47DA-8587-C22F59A6230F}">
      <dsp:nvSpPr>
        <dsp:cNvPr id="0" name=""/>
        <dsp:cNvSpPr/>
      </dsp:nvSpPr>
      <dsp:spPr>
        <a:xfrm>
          <a:off x="6472800" y="219118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1" kern="1200" dirty="0"/>
            <a:t>R</a:t>
          </a:r>
          <a:r>
            <a:rPr lang="en-GB" sz="2400" kern="1200" dirty="0"/>
            <a:t>elevant </a:t>
          </a:r>
          <a:endParaRPr lang="en-US" sz="2400" kern="1200" dirty="0"/>
        </a:p>
      </dsp:txBody>
      <dsp:txXfrm>
        <a:off x="6472800" y="2191181"/>
        <a:ext cx="1800000" cy="720000"/>
      </dsp:txXfrm>
    </dsp:sp>
    <dsp:sp modelId="{E16E49BF-C482-4066-BC5A-F8B0B1D61F15}">
      <dsp:nvSpPr>
        <dsp:cNvPr id="0" name=""/>
        <dsp:cNvSpPr/>
      </dsp:nvSpPr>
      <dsp:spPr>
        <a:xfrm>
          <a:off x="8938800" y="751181"/>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C06C8A-C1A6-43C6-ADBD-25A54D3D4E98}">
      <dsp:nvSpPr>
        <dsp:cNvPr id="0" name=""/>
        <dsp:cNvSpPr/>
      </dsp:nvSpPr>
      <dsp:spPr>
        <a:xfrm>
          <a:off x="9172800" y="985181"/>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AB8490-10C1-4F2A-AAC7-E526B1894C7A}">
      <dsp:nvSpPr>
        <dsp:cNvPr id="0" name=""/>
        <dsp:cNvSpPr/>
      </dsp:nvSpPr>
      <dsp:spPr>
        <a:xfrm>
          <a:off x="8587800" y="219118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1" kern="1200" dirty="0"/>
            <a:t>T</a:t>
          </a:r>
          <a:r>
            <a:rPr lang="en-GB" sz="2400" kern="1200" dirty="0"/>
            <a:t>ime-bound</a:t>
          </a:r>
          <a:endParaRPr lang="en-US" sz="2400" kern="1200" dirty="0"/>
        </a:p>
      </dsp:txBody>
      <dsp:txXfrm>
        <a:off x="8587800" y="2191181"/>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EC08CF-4731-4C5E-A8AE-50358F777F34}">
      <dsp:nvSpPr>
        <dsp:cNvPr id="0" name=""/>
        <dsp:cNvSpPr/>
      </dsp:nvSpPr>
      <dsp:spPr>
        <a:xfrm>
          <a:off x="0" y="571784"/>
          <a:ext cx="6425387" cy="2898000"/>
        </a:xfrm>
        <a:prstGeom prst="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8681" tIns="479044" rIns="498681" bIns="163576" numCol="1" spcCol="1270" anchor="t" anchorCtr="0">
          <a:noAutofit/>
        </a:bodyPr>
        <a:lstStyle/>
        <a:p>
          <a:pPr marL="228600" lvl="1" indent="-228600" algn="l" defTabSz="1022350">
            <a:lnSpc>
              <a:spcPct val="90000"/>
            </a:lnSpc>
            <a:spcBef>
              <a:spcPct val="0"/>
            </a:spcBef>
            <a:spcAft>
              <a:spcPct val="15000"/>
            </a:spcAft>
            <a:buChar char="•"/>
          </a:pPr>
          <a:r>
            <a:rPr lang="en-GB" sz="2300" b="0" i="0" kern="1200"/>
            <a:t>Your individual goals and what you want to achieve.</a:t>
          </a:r>
          <a:endParaRPr lang="en-US" sz="2300" kern="1200"/>
        </a:p>
        <a:p>
          <a:pPr marL="228600" lvl="1" indent="-228600" algn="l" defTabSz="1022350">
            <a:lnSpc>
              <a:spcPct val="90000"/>
            </a:lnSpc>
            <a:spcBef>
              <a:spcPct val="0"/>
            </a:spcBef>
            <a:spcAft>
              <a:spcPct val="15000"/>
            </a:spcAft>
            <a:buChar char="•"/>
          </a:pPr>
          <a:r>
            <a:rPr lang="en-GB" sz="2300" b="0" i="0" kern="1200"/>
            <a:t>Your strengths and weaknesses.</a:t>
          </a:r>
          <a:endParaRPr lang="en-US" sz="2300" kern="1200"/>
        </a:p>
        <a:p>
          <a:pPr marL="228600" lvl="1" indent="-228600" algn="l" defTabSz="1022350">
            <a:lnSpc>
              <a:spcPct val="90000"/>
            </a:lnSpc>
            <a:spcBef>
              <a:spcPct val="0"/>
            </a:spcBef>
            <a:spcAft>
              <a:spcPct val="15000"/>
            </a:spcAft>
            <a:buChar char="•"/>
          </a:pPr>
          <a:r>
            <a:rPr lang="en-GB" sz="2300" b="0" i="0" kern="1200"/>
            <a:t>The areas you need to improve and develop to meet your goals.</a:t>
          </a:r>
          <a:endParaRPr lang="en-US" sz="2300" kern="1200"/>
        </a:p>
        <a:p>
          <a:pPr marL="228600" lvl="1" indent="-228600" algn="l" defTabSz="1022350">
            <a:lnSpc>
              <a:spcPct val="90000"/>
            </a:lnSpc>
            <a:spcBef>
              <a:spcPct val="0"/>
            </a:spcBef>
            <a:spcAft>
              <a:spcPct val="15000"/>
            </a:spcAft>
            <a:buChar char="•"/>
          </a:pPr>
          <a:r>
            <a:rPr lang="en-GB" sz="2300" b="0" i="0" kern="1200"/>
            <a:t>What you need to do to achieve your goals.</a:t>
          </a:r>
          <a:endParaRPr lang="en-US" sz="2300" kern="1200"/>
        </a:p>
        <a:p>
          <a:pPr marL="228600" lvl="1" indent="-228600" algn="l" defTabSz="1022350">
            <a:lnSpc>
              <a:spcPct val="90000"/>
            </a:lnSpc>
            <a:spcBef>
              <a:spcPct val="0"/>
            </a:spcBef>
            <a:spcAft>
              <a:spcPct val="15000"/>
            </a:spcAft>
            <a:buChar char="•"/>
          </a:pPr>
          <a:r>
            <a:rPr lang="en-GB" sz="2300" b="0" i="0" kern="1200"/>
            <a:t>Anything that could hinder your progress.</a:t>
          </a:r>
          <a:endParaRPr lang="en-US" sz="2300" kern="1200"/>
        </a:p>
      </dsp:txBody>
      <dsp:txXfrm>
        <a:off x="0" y="571784"/>
        <a:ext cx="6425387" cy="2898000"/>
      </dsp:txXfrm>
    </dsp:sp>
    <dsp:sp modelId="{EE2A64FF-330A-4B88-AE2C-8081C4330AAE}">
      <dsp:nvSpPr>
        <dsp:cNvPr id="0" name=""/>
        <dsp:cNvSpPr/>
      </dsp:nvSpPr>
      <dsp:spPr>
        <a:xfrm>
          <a:off x="321269" y="232304"/>
          <a:ext cx="4497770" cy="67896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005" tIns="0" rIns="170005" bIns="0" numCol="1" spcCol="1270" anchor="ctr" anchorCtr="0">
          <a:noAutofit/>
        </a:bodyPr>
        <a:lstStyle/>
        <a:p>
          <a:pPr marL="0" lvl="0" indent="0" algn="l" defTabSz="1022350">
            <a:lnSpc>
              <a:spcPct val="90000"/>
            </a:lnSpc>
            <a:spcBef>
              <a:spcPct val="0"/>
            </a:spcBef>
            <a:spcAft>
              <a:spcPct val="35000"/>
            </a:spcAft>
            <a:buNone/>
          </a:pPr>
          <a:r>
            <a:rPr lang="en-GB" sz="2300" i="0" kern="1200"/>
            <a:t>A PDP is an action plan that you can use to identify:</a:t>
          </a:r>
          <a:endParaRPr lang="en-US" sz="2300" kern="1200"/>
        </a:p>
      </dsp:txBody>
      <dsp:txXfrm>
        <a:off x="354413" y="265448"/>
        <a:ext cx="4431482" cy="612672"/>
      </dsp:txXfrm>
    </dsp:sp>
    <dsp:sp modelId="{33A9DDA7-48B6-4F34-81C9-D639139F4C45}">
      <dsp:nvSpPr>
        <dsp:cNvPr id="0" name=""/>
        <dsp:cNvSpPr/>
      </dsp:nvSpPr>
      <dsp:spPr>
        <a:xfrm>
          <a:off x="0" y="3933464"/>
          <a:ext cx="6425387" cy="579600"/>
        </a:xfrm>
        <a:prstGeom prst="rect">
          <a:avLst/>
        </a:prstGeom>
        <a:solidFill>
          <a:schemeClr val="lt1">
            <a:alpha val="90000"/>
            <a:hueOff val="0"/>
            <a:satOff val="0"/>
            <a:lumOff val="0"/>
            <a:alphaOff val="0"/>
          </a:schemeClr>
        </a:solidFill>
        <a:ln w="15875" cap="flat" cmpd="sng" algn="ctr">
          <a:solidFill>
            <a:schemeClr val="accent2">
              <a:hueOff val="-661686"/>
              <a:satOff val="746"/>
              <a:lumOff val="1765"/>
              <a:alphaOff val="0"/>
            </a:schemeClr>
          </a:solidFill>
          <a:prstDash val="solid"/>
        </a:ln>
        <a:effectLst/>
      </dsp:spPr>
      <dsp:style>
        <a:lnRef idx="2">
          <a:scrgbClr r="0" g="0" b="0"/>
        </a:lnRef>
        <a:fillRef idx="1">
          <a:scrgbClr r="0" g="0" b="0"/>
        </a:fillRef>
        <a:effectRef idx="0">
          <a:scrgbClr r="0" g="0" b="0"/>
        </a:effectRef>
        <a:fontRef idx="minor"/>
      </dsp:style>
    </dsp:sp>
    <dsp:sp modelId="{0517E102-5724-4D36-BA5B-8CD008A17A77}">
      <dsp:nvSpPr>
        <dsp:cNvPr id="0" name=""/>
        <dsp:cNvSpPr/>
      </dsp:nvSpPr>
      <dsp:spPr>
        <a:xfrm>
          <a:off x="321269" y="3593984"/>
          <a:ext cx="4497770" cy="678960"/>
        </a:xfrm>
        <a:prstGeom prst="roundRect">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005" tIns="0" rIns="170005" bIns="0" numCol="1" spcCol="1270" anchor="ctr" anchorCtr="0">
          <a:noAutofit/>
        </a:bodyPr>
        <a:lstStyle/>
        <a:p>
          <a:pPr marL="0" lvl="0" indent="0" algn="l" defTabSz="1022350">
            <a:lnSpc>
              <a:spcPct val="90000"/>
            </a:lnSpc>
            <a:spcBef>
              <a:spcPct val="0"/>
            </a:spcBef>
            <a:spcAft>
              <a:spcPct val="35000"/>
            </a:spcAft>
            <a:buNone/>
          </a:pPr>
          <a:r>
            <a:rPr lang="en-GB" sz="2300" kern="1200"/>
            <a:t>It is a form of self-evaluation and self-reflection </a:t>
          </a:r>
          <a:endParaRPr lang="en-US" sz="2300" kern="1200"/>
        </a:p>
      </dsp:txBody>
      <dsp:txXfrm>
        <a:off x="354413" y="3627128"/>
        <a:ext cx="4431482" cy="612672"/>
      </dsp:txXfrm>
    </dsp:sp>
    <dsp:sp modelId="{DF8E919D-F992-4FD3-B646-E582AD71A6AF}">
      <dsp:nvSpPr>
        <dsp:cNvPr id="0" name=""/>
        <dsp:cNvSpPr/>
      </dsp:nvSpPr>
      <dsp:spPr>
        <a:xfrm>
          <a:off x="0" y="4976744"/>
          <a:ext cx="6425387" cy="579600"/>
        </a:xfrm>
        <a:prstGeom prst="rect">
          <a:avLst/>
        </a:prstGeom>
        <a:solidFill>
          <a:schemeClr val="lt1">
            <a:alpha val="90000"/>
            <a:hueOff val="0"/>
            <a:satOff val="0"/>
            <a:lumOff val="0"/>
            <a:alphaOff val="0"/>
          </a:schemeClr>
        </a:solidFill>
        <a:ln w="15875" cap="flat" cmpd="sng" algn="ctr">
          <a:solidFill>
            <a:schemeClr val="accent2">
              <a:hueOff val="-1323373"/>
              <a:satOff val="1492"/>
              <a:lumOff val="3530"/>
              <a:alphaOff val="0"/>
            </a:schemeClr>
          </a:solidFill>
          <a:prstDash val="solid"/>
        </a:ln>
        <a:effectLst/>
      </dsp:spPr>
      <dsp:style>
        <a:lnRef idx="2">
          <a:scrgbClr r="0" g="0" b="0"/>
        </a:lnRef>
        <a:fillRef idx="1">
          <a:scrgbClr r="0" g="0" b="0"/>
        </a:fillRef>
        <a:effectRef idx="0">
          <a:scrgbClr r="0" g="0" b="0"/>
        </a:effectRef>
        <a:fontRef idx="minor"/>
      </dsp:style>
    </dsp:sp>
    <dsp:sp modelId="{EE78573E-8A69-4436-A08C-F84878DA52CF}">
      <dsp:nvSpPr>
        <dsp:cNvPr id="0" name=""/>
        <dsp:cNvSpPr/>
      </dsp:nvSpPr>
      <dsp:spPr>
        <a:xfrm>
          <a:off x="321269" y="4637264"/>
          <a:ext cx="4497770" cy="678960"/>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005" tIns="0" rIns="170005" bIns="0" numCol="1" spcCol="1270" anchor="ctr" anchorCtr="0">
          <a:noAutofit/>
        </a:bodyPr>
        <a:lstStyle/>
        <a:p>
          <a:pPr marL="0" lvl="0" indent="0" algn="l" defTabSz="1022350">
            <a:lnSpc>
              <a:spcPct val="90000"/>
            </a:lnSpc>
            <a:spcBef>
              <a:spcPct val="0"/>
            </a:spcBef>
            <a:spcAft>
              <a:spcPct val="35000"/>
            </a:spcAft>
            <a:buNone/>
          </a:pPr>
          <a:r>
            <a:rPr lang="en-GB" sz="2300" b="0" i="0" kern="1200"/>
            <a:t>A helpful process when you are beginning something new</a:t>
          </a:r>
          <a:endParaRPr lang="en-US" sz="2300" kern="1200"/>
        </a:p>
      </dsp:txBody>
      <dsp:txXfrm>
        <a:off x="354413" y="4670408"/>
        <a:ext cx="4431482" cy="6126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1EFE6E-FC28-4DA5-9A0C-16275F7D4EB3}">
      <dsp:nvSpPr>
        <dsp:cNvPr id="0" name=""/>
        <dsp:cNvSpPr/>
      </dsp:nvSpPr>
      <dsp:spPr>
        <a:xfrm>
          <a:off x="0" y="169641"/>
          <a:ext cx="5641974" cy="1097971"/>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You do not have to do everything by yourself </a:t>
          </a:r>
          <a:endParaRPr lang="en-US" sz="2200" kern="1200"/>
        </a:p>
      </dsp:txBody>
      <dsp:txXfrm>
        <a:off x="53599" y="223240"/>
        <a:ext cx="5534776" cy="990773"/>
      </dsp:txXfrm>
    </dsp:sp>
    <dsp:sp modelId="{D974293D-FA32-4927-8E2E-FE5705301FDA}">
      <dsp:nvSpPr>
        <dsp:cNvPr id="0" name=""/>
        <dsp:cNvSpPr/>
      </dsp:nvSpPr>
      <dsp:spPr>
        <a:xfrm>
          <a:off x="0" y="1330973"/>
          <a:ext cx="5641974" cy="1097971"/>
        </a:xfrm>
        <a:prstGeom prst="round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You are not expected to have all of the answers</a:t>
          </a:r>
          <a:endParaRPr lang="en-US" sz="2200" kern="1200"/>
        </a:p>
      </dsp:txBody>
      <dsp:txXfrm>
        <a:off x="53599" y="1384572"/>
        <a:ext cx="5534776" cy="990773"/>
      </dsp:txXfrm>
    </dsp:sp>
    <dsp:sp modelId="{17597801-15A5-4D77-BBD6-3401275F9679}">
      <dsp:nvSpPr>
        <dsp:cNvPr id="0" name=""/>
        <dsp:cNvSpPr/>
      </dsp:nvSpPr>
      <dsp:spPr>
        <a:xfrm>
          <a:off x="0" y="2492304"/>
          <a:ext cx="5641974" cy="1097971"/>
        </a:xfrm>
        <a:prstGeom prst="round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At university  - your lecturers and wider university support (student services, library) are all on hand with helpful advice and support</a:t>
          </a:r>
          <a:endParaRPr lang="en-US" sz="2200" kern="1200"/>
        </a:p>
      </dsp:txBody>
      <dsp:txXfrm>
        <a:off x="53599" y="2545903"/>
        <a:ext cx="5534776" cy="990773"/>
      </dsp:txXfrm>
    </dsp:sp>
    <dsp:sp modelId="{CF41A764-FC29-4FF5-BCE1-4136E86B22F9}">
      <dsp:nvSpPr>
        <dsp:cNvPr id="0" name=""/>
        <dsp:cNvSpPr/>
      </dsp:nvSpPr>
      <dsp:spPr>
        <a:xfrm>
          <a:off x="0" y="3653636"/>
          <a:ext cx="5641974" cy="1097971"/>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worst thing you can do is try and muddle through something and get stuck without asking for help</a:t>
          </a:r>
          <a:endParaRPr lang="en-US" sz="2200" kern="1200"/>
        </a:p>
      </dsp:txBody>
      <dsp:txXfrm>
        <a:off x="53599" y="3707235"/>
        <a:ext cx="5534776" cy="9907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82B2D0-6036-46E7-BAF6-25B24B7747D2}">
      <dsp:nvSpPr>
        <dsp:cNvPr id="0" name=""/>
        <dsp:cNvSpPr/>
      </dsp:nvSpPr>
      <dsp:spPr>
        <a:xfrm>
          <a:off x="0" y="6243"/>
          <a:ext cx="5641974" cy="8181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3C0DA6-773F-4BE1-8A83-5B76BF889C32}">
      <dsp:nvSpPr>
        <dsp:cNvPr id="0" name=""/>
        <dsp:cNvSpPr/>
      </dsp:nvSpPr>
      <dsp:spPr>
        <a:xfrm>
          <a:off x="247483" y="190322"/>
          <a:ext cx="449969" cy="4499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5DC544-77D6-40DA-BB41-22CDF2C84EA8}">
      <dsp:nvSpPr>
        <dsp:cNvPr id="0" name=""/>
        <dsp:cNvSpPr/>
      </dsp:nvSpPr>
      <dsp:spPr>
        <a:xfrm>
          <a:off x="944936" y="6243"/>
          <a:ext cx="4696114" cy="818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585" tIns="86585" rIns="86585" bIns="86585" numCol="1" spcCol="1270" anchor="ctr" anchorCtr="0">
          <a:noAutofit/>
        </a:bodyPr>
        <a:lstStyle/>
        <a:p>
          <a:pPr marL="0" lvl="0" indent="0" algn="l" defTabSz="755650">
            <a:lnSpc>
              <a:spcPct val="90000"/>
            </a:lnSpc>
            <a:spcBef>
              <a:spcPct val="0"/>
            </a:spcBef>
            <a:spcAft>
              <a:spcPct val="35000"/>
            </a:spcAft>
            <a:buNone/>
          </a:pPr>
          <a:r>
            <a:rPr lang="en-GB" sz="1700" kern="1200"/>
            <a:t>Measuring progress is a great way to reflect on how far you have come</a:t>
          </a:r>
          <a:endParaRPr lang="en-US" sz="1700" kern="1200"/>
        </a:p>
      </dsp:txBody>
      <dsp:txXfrm>
        <a:off x="944936" y="6243"/>
        <a:ext cx="4696114" cy="818127"/>
      </dsp:txXfrm>
    </dsp:sp>
    <dsp:sp modelId="{28D9D61A-BEED-4F70-8A53-7BE6D33C308C}">
      <dsp:nvSpPr>
        <dsp:cNvPr id="0" name=""/>
        <dsp:cNvSpPr/>
      </dsp:nvSpPr>
      <dsp:spPr>
        <a:xfrm>
          <a:off x="0" y="1028902"/>
          <a:ext cx="5641974" cy="8181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6FB001-88E9-4ED9-AF03-72C2AD27BAA4}">
      <dsp:nvSpPr>
        <dsp:cNvPr id="0" name=""/>
        <dsp:cNvSpPr/>
      </dsp:nvSpPr>
      <dsp:spPr>
        <a:xfrm>
          <a:off x="247483" y="1212981"/>
          <a:ext cx="449969" cy="4499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28F94F-B070-411D-A1C8-94F66EAA8E3B}">
      <dsp:nvSpPr>
        <dsp:cNvPr id="0" name=""/>
        <dsp:cNvSpPr/>
      </dsp:nvSpPr>
      <dsp:spPr>
        <a:xfrm>
          <a:off x="944936" y="1028902"/>
          <a:ext cx="4696114" cy="818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585" tIns="86585" rIns="86585" bIns="86585" numCol="1" spcCol="1270" anchor="ctr" anchorCtr="0">
          <a:noAutofit/>
        </a:bodyPr>
        <a:lstStyle/>
        <a:p>
          <a:pPr marL="0" lvl="0" indent="0" algn="l" defTabSz="755650">
            <a:lnSpc>
              <a:spcPct val="90000"/>
            </a:lnSpc>
            <a:spcBef>
              <a:spcPct val="0"/>
            </a:spcBef>
            <a:spcAft>
              <a:spcPct val="35000"/>
            </a:spcAft>
            <a:buNone/>
          </a:pPr>
          <a:r>
            <a:rPr lang="en-GB" sz="1700" kern="1200"/>
            <a:t>It keeps you motivated along the way</a:t>
          </a:r>
          <a:endParaRPr lang="en-US" sz="1700" kern="1200"/>
        </a:p>
      </dsp:txBody>
      <dsp:txXfrm>
        <a:off x="944936" y="1028902"/>
        <a:ext cx="4696114" cy="818127"/>
      </dsp:txXfrm>
    </dsp:sp>
    <dsp:sp modelId="{08AE8F82-10A5-4DC9-886A-735D90A1808B}">
      <dsp:nvSpPr>
        <dsp:cNvPr id="0" name=""/>
        <dsp:cNvSpPr/>
      </dsp:nvSpPr>
      <dsp:spPr>
        <a:xfrm>
          <a:off x="0" y="2051561"/>
          <a:ext cx="5641974" cy="8181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08307C-3E46-4C99-875C-01D5AB398AAD}">
      <dsp:nvSpPr>
        <dsp:cNvPr id="0" name=""/>
        <dsp:cNvSpPr/>
      </dsp:nvSpPr>
      <dsp:spPr>
        <a:xfrm>
          <a:off x="247483" y="2235640"/>
          <a:ext cx="449969" cy="4499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10BF11-3FC5-4A86-9AA3-ECFE7B446A6D}">
      <dsp:nvSpPr>
        <dsp:cNvPr id="0" name=""/>
        <dsp:cNvSpPr/>
      </dsp:nvSpPr>
      <dsp:spPr>
        <a:xfrm>
          <a:off x="944936" y="2051561"/>
          <a:ext cx="4696114" cy="818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585" tIns="86585" rIns="86585" bIns="86585" numCol="1" spcCol="1270" anchor="ctr" anchorCtr="0">
          <a:noAutofit/>
        </a:bodyPr>
        <a:lstStyle/>
        <a:p>
          <a:pPr marL="0" lvl="0" indent="0" algn="l" defTabSz="755650">
            <a:lnSpc>
              <a:spcPct val="90000"/>
            </a:lnSpc>
            <a:spcBef>
              <a:spcPct val="0"/>
            </a:spcBef>
            <a:spcAft>
              <a:spcPct val="35000"/>
            </a:spcAft>
            <a:buNone/>
          </a:pPr>
          <a:r>
            <a:rPr lang="en-GB" sz="1700" kern="1200"/>
            <a:t>Helps to reflect on whether you need to make changes, get some support or carry on as you are</a:t>
          </a:r>
          <a:endParaRPr lang="en-US" sz="1700" kern="1200"/>
        </a:p>
      </dsp:txBody>
      <dsp:txXfrm>
        <a:off x="944936" y="2051561"/>
        <a:ext cx="4696114" cy="818127"/>
      </dsp:txXfrm>
    </dsp:sp>
    <dsp:sp modelId="{610B3E8A-C2DB-4762-B25A-C50145631F66}">
      <dsp:nvSpPr>
        <dsp:cNvPr id="0" name=""/>
        <dsp:cNvSpPr/>
      </dsp:nvSpPr>
      <dsp:spPr>
        <a:xfrm>
          <a:off x="0" y="3374554"/>
          <a:ext cx="5641974" cy="8181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D78211-A76B-4481-A49D-A0FBD50C92BA}">
      <dsp:nvSpPr>
        <dsp:cNvPr id="0" name=""/>
        <dsp:cNvSpPr/>
      </dsp:nvSpPr>
      <dsp:spPr>
        <a:xfrm>
          <a:off x="247483" y="3258298"/>
          <a:ext cx="449969" cy="4499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E8B3AC-1307-43D9-BFED-A18DF7E61CC1}">
      <dsp:nvSpPr>
        <dsp:cNvPr id="0" name=""/>
        <dsp:cNvSpPr/>
      </dsp:nvSpPr>
      <dsp:spPr>
        <a:xfrm>
          <a:off x="944936" y="3074220"/>
          <a:ext cx="2538888" cy="818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585" tIns="86585" rIns="86585" bIns="86585" numCol="1" spcCol="1270" anchor="ctr" anchorCtr="0">
          <a:noAutofit/>
        </a:bodyPr>
        <a:lstStyle/>
        <a:p>
          <a:pPr marL="0" lvl="0" indent="0" algn="l" defTabSz="755650">
            <a:lnSpc>
              <a:spcPct val="90000"/>
            </a:lnSpc>
            <a:spcBef>
              <a:spcPct val="0"/>
            </a:spcBef>
            <a:spcAft>
              <a:spcPct val="35000"/>
            </a:spcAft>
            <a:buNone/>
          </a:pPr>
          <a:r>
            <a:rPr lang="en-GB" sz="1700" kern="1200" dirty="0"/>
            <a:t>Define </a:t>
          </a:r>
          <a:r>
            <a:rPr lang="en-GB" sz="1700" b="1" kern="1200" dirty="0"/>
            <a:t>how </a:t>
          </a:r>
          <a:r>
            <a:rPr lang="en-GB" sz="1700" kern="1200" dirty="0"/>
            <a:t>you will measure your progress or success </a:t>
          </a:r>
          <a:endParaRPr lang="en-US" sz="1700" kern="1200" dirty="0"/>
        </a:p>
      </dsp:txBody>
      <dsp:txXfrm>
        <a:off x="944936" y="3074220"/>
        <a:ext cx="2538888" cy="818127"/>
      </dsp:txXfrm>
    </dsp:sp>
    <dsp:sp modelId="{8698277F-3D82-425B-8A8B-7DD8BEFEDC8E}">
      <dsp:nvSpPr>
        <dsp:cNvPr id="0" name=""/>
        <dsp:cNvSpPr/>
      </dsp:nvSpPr>
      <dsp:spPr>
        <a:xfrm>
          <a:off x="3483825" y="3074220"/>
          <a:ext cx="2157225" cy="818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585" tIns="86585" rIns="86585" bIns="86585" numCol="1" spcCol="1270" anchor="ctr" anchorCtr="0">
          <a:noAutofit/>
        </a:bodyPr>
        <a:lstStyle/>
        <a:p>
          <a:pPr marL="0" lvl="0" indent="0" algn="l" defTabSz="711200">
            <a:lnSpc>
              <a:spcPct val="90000"/>
            </a:lnSpc>
            <a:spcBef>
              <a:spcPct val="0"/>
            </a:spcBef>
            <a:spcAft>
              <a:spcPct val="35000"/>
            </a:spcAft>
            <a:buNone/>
          </a:pPr>
          <a:r>
            <a:rPr lang="en-GB" sz="1600" kern="1200" dirty="0"/>
            <a:t>Reflected in your grades?</a:t>
          </a:r>
          <a:endParaRPr lang="en-US" sz="1600" kern="1200" dirty="0"/>
        </a:p>
        <a:p>
          <a:pPr marL="0" lvl="0" indent="0" algn="l" defTabSz="711200">
            <a:lnSpc>
              <a:spcPct val="90000"/>
            </a:lnSpc>
            <a:spcBef>
              <a:spcPct val="0"/>
            </a:spcBef>
            <a:spcAft>
              <a:spcPct val="35000"/>
            </a:spcAft>
            <a:buNone/>
          </a:pPr>
          <a:r>
            <a:rPr lang="en-GB" sz="1600" kern="1200" dirty="0"/>
            <a:t>How you feel? (confidence etc)</a:t>
          </a:r>
          <a:endParaRPr lang="en-US" sz="1600" kern="1200" dirty="0"/>
        </a:p>
      </dsp:txBody>
      <dsp:txXfrm>
        <a:off x="3483825" y="3074220"/>
        <a:ext cx="2157225" cy="818127"/>
      </dsp:txXfrm>
    </dsp:sp>
    <dsp:sp modelId="{061BF6F7-76D6-42AD-9DA1-9AE0C01C78A9}">
      <dsp:nvSpPr>
        <dsp:cNvPr id="0" name=""/>
        <dsp:cNvSpPr/>
      </dsp:nvSpPr>
      <dsp:spPr>
        <a:xfrm>
          <a:off x="0" y="4096879"/>
          <a:ext cx="5641974" cy="8181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9E8543-5A34-4726-BCAE-700E855DDD52}">
      <dsp:nvSpPr>
        <dsp:cNvPr id="0" name=""/>
        <dsp:cNvSpPr/>
      </dsp:nvSpPr>
      <dsp:spPr>
        <a:xfrm>
          <a:off x="247483" y="4280957"/>
          <a:ext cx="449969" cy="44996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B9326B-CF4C-4CF8-92E8-C5C2043118BD}">
      <dsp:nvSpPr>
        <dsp:cNvPr id="0" name=""/>
        <dsp:cNvSpPr/>
      </dsp:nvSpPr>
      <dsp:spPr>
        <a:xfrm>
          <a:off x="944936" y="4096879"/>
          <a:ext cx="4696114" cy="818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585" tIns="86585" rIns="86585" bIns="86585" numCol="1" spcCol="1270" anchor="ctr" anchorCtr="0">
          <a:noAutofit/>
        </a:bodyPr>
        <a:lstStyle/>
        <a:p>
          <a:pPr marL="0" lvl="0" indent="0" algn="l" defTabSz="755650">
            <a:lnSpc>
              <a:spcPct val="90000"/>
            </a:lnSpc>
            <a:spcBef>
              <a:spcPct val="0"/>
            </a:spcBef>
            <a:spcAft>
              <a:spcPct val="35000"/>
            </a:spcAft>
            <a:buNone/>
          </a:pPr>
          <a:r>
            <a:rPr lang="en-GB" sz="1700" b="1" kern="1200"/>
            <a:t>You decide what determines success </a:t>
          </a:r>
          <a:endParaRPr lang="en-US" sz="1700" kern="1200"/>
        </a:p>
      </dsp:txBody>
      <dsp:txXfrm>
        <a:off x="944936" y="4096879"/>
        <a:ext cx="4696114" cy="81812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11A6662E-FAF4-44BC-88B5-85A7CBFB6D30}" type="datetime1">
              <a:rPr lang="en-US" smtClean="0"/>
              <a:pPr/>
              <a:t>12/3/2024</a:t>
            </a:fld>
            <a:endParaRPr lang="en-US" dirty="0"/>
          </a:p>
        </p:txBody>
      </p:sp>
      <p:sp>
        <p:nvSpPr>
          <p:cNvPr id="5" name="Footer Placeholder 4"/>
          <p:cNvSpPr>
            <a:spLocks noGrp="1"/>
          </p:cNvSpPr>
          <p:nvPr>
            <p:ph type="ftr" sz="quarter" idx="11"/>
          </p:nvPr>
        </p:nvSpPr>
        <p:spPr/>
        <p:txBody>
          <a:bodyPr/>
          <a:lstStyle/>
          <a:p>
            <a:endParaRPr lang="en-US">
              <a:solidFill>
                <a:schemeClr val="tx1">
                  <a:alpha val="60000"/>
                </a:schemeClr>
              </a:solidFill>
            </a:endParaRPr>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9687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55F08A-1E71-4B2B-BB49-E743F2903911}" type="datetime1">
              <a:rPr lang="en-US" smtClean="0"/>
              <a:t>12/3/2024</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8538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417D9E-721A-44BB-8863-9873FE64DA75}" type="datetime1">
              <a:rPr lang="en-US" smtClean="0"/>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1371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31DA2F-80B8-49CF-99FB-5ABCA53A607A}" type="datetime1">
              <a:rPr lang="en-US" smtClean="0"/>
              <a:t>12/3/2024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08493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852172-E6C9-4B6C-929A-A9DE3837BBF1}" type="datetime1">
              <a:rPr lang="en-US" smtClean="0"/>
              <a:t>12/3/2024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49385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AB41CFF-90C9-47B3-9DA1-F2BF8D839F7E}" type="datetime1">
              <a:rPr lang="en-US" smtClean="0"/>
              <a:t>12/3/2024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46782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6048FA-06AB-4884-A69B-986B96E68A24}" type="datetime1">
              <a:rPr lang="en-US" smtClean="0"/>
              <a:t>12/3/2024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7691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DB7ABA-0172-4F9C-889D-567164F66BCD}" type="datetime1">
              <a:rPr lang="en-US" smtClean="0"/>
              <a:t>12/3/2024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385541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8AC6A5B-8AE7-4A41-B5A7-9ADC6686DC18}" type="datetime1">
              <a:rPr lang="en-US" smtClean="0"/>
              <a:t>12/3/2024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6838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559632-1575-4E14-B53B-3DC3D5ED3947}" type="datetime1">
              <a:rPr lang="en-US" smtClean="0"/>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71125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4A6868-2568-4CC9-B302-F37117B01A6E}" type="datetime1">
              <a:rPr lang="en-US" smtClean="0"/>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4594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7E0CF6C-748E-4B7A-BC8B-3011EF78ED13}" type="datetime1">
              <a:rPr lang="en-US" smtClean="0"/>
              <a:pPr/>
              <a:t>12/3/2024</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solidFill>
                <a:schemeClr val="tx1">
                  <a:alpha val="60000"/>
                </a:schemeClr>
              </a:solidFill>
            </a:endParaRPr>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3B850FF-6169-4056-8077-06FFA93A5366}"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838313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3A8EC506-B1DA-46A1-B44D-774E68468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33" name="Oval 5">
            <a:extLst>
              <a:ext uri="{FF2B5EF4-FFF2-40B4-BE49-F238E27FC236}">
                <a16:creationId xmlns:a16="http://schemas.microsoft.com/office/drawing/2014/main" id="{BFF30785-305E-45D7-984F-5AA93D3CA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35" name="Straight Connector 1034">
            <a:extLst>
              <a:ext uri="{FF2B5EF4-FFF2-40B4-BE49-F238E27FC236}">
                <a16:creationId xmlns:a16="http://schemas.microsoft.com/office/drawing/2014/main" id="{15E01FA5-D766-43CA-A83D-E7CF3F04E9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037" name="Rectangle 1036">
            <a:extLst>
              <a:ext uri="{FF2B5EF4-FFF2-40B4-BE49-F238E27FC236}">
                <a16:creationId xmlns:a16="http://schemas.microsoft.com/office/drawing/2014/main" id="{286BE877-8405-42B2-A8E4-BF4224E01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4F4916F3-5270-48BF-8D54-7990F611B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0178"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8D507C84-FB3D-6F95-9868-08E990D1625D}"/>
              </a:ext>
            </a:extLst>
          </p:cNvPr>
          <p:cNvSpPr>
            <a:spLocks noGrp="1"/>
          </p:cNvSpPr>
          <p:nvPr>
            <p:ph type="title"/>
          </p:nvPr>
        </p:nvSpPr>
        <p:spPr>
          <a:xfrm>
            <a:off x="7354454" y="640080"/>
            <a:ext cx="4208656" cy="3034857"/>
          </a:xfrm>
        </p:spPr>
        <p:txBody>
          <a:bodyPr vert="horz" lIns="91440" tIns="45720" rIns="91440" bIns="45720" rtlCol="0" anchor="b">
            <a:normAutofit/>
          </a:bodyPr>
          <a:lstStyle/>
          <a:p>
            <a:r>
              <a:rPr lang="en-US" sz="4400" kern="1200" cap="all" spc="200" baseline="0">
                <a:solidFill>
                  <a:srgbClr val="FFFFFF"/>
                </a:solidFill>
                <a:latin typeface="+mj-lt"/>
                <a:ea typeface="+mj-ea"/>
                <a:cs typeface="+mj-cs"/>
              </a:rPr>
              <a:t>SMART Goals and Personal Development Plans (PDP)</a:t>
            </a:r>
          </a:p>
        </p:txBody>
      </p:sp>
      <p:pic>
        <p:nvPicPr>
          <p:cNvPr id="1026" name="Picture 2" descr="SMART Goals and Use Them at Work ...">
            <a:extLst>
              <a:ext uri="{FF2B5EF4-FFF2-40B4-BE49-F238E27FC236}">
                <a16:creationId xmlns:a16="http://schemas.microsoft.com/office/drawing/2014/main" id="{9C16A40E-167E-F9C3-6C3F-F656C8587DF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7" y="735988"/>
            <a:ext cx="5459470" cy="5386999"/>
          </a:xfrm>
          <a:prstGeom prst="rect">
            <a:avLst/>
          </a:prstGeom>
          <a:noFill/>
          <a:extLst>
            <a:ext uri="{909E8E84-426E-40DD-AFC4-6F175D3DCCD1}">
              <a14:hiddenFill xmlns:a14="http://schemas.microsoft.com/office/drawing/2010/main">
                <a:solidFill>
                  <a:srgbClr val="FFFFFF"/>
                </a:solidFill>
              </a14:hiddenFill>
            </a:ext>
          </a:extLst>
        </p:spPr>
      </p:pic>
      <p:cxnSp>
        <p:nvCxnSpPr>
          <p:cNvPr id="1041" name="Straight Connector 1040">
            <a:extLst>
              <a:ext uri="{FF2B5EF4-FFF2-40B4-BE49-F238E27FC236}">
                <a16:creationId xmlns:a16="http://schemas.microsoft.com/office/drawing/2014/main" id="{F49244C8-BD6D-4309-8235-706CBF26EF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06857" y="3765314"/>
            <a:ext cx="3931920" cy="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F27A4F6-B4C6-D70F-EE3A-764CB04D97F0}"/>
              </a:ext>
            </a:extLst>
          </p:cNvPr>
          <p:cNvSpPr txBox="1"/>
          <p:nvPr/>
        </p:nvSpPr>
        <p:spPr>
          <a:xfrm>
            <a:off x="4219803" y="939388"/>
            <a:ext cx="7006998" cy="3450370"/>
          </a:xfrm>
          <a:prstGeom prst="rect">
            <a:avLst/>
          </a:prstGeom>
        </p:spPr>
        <p:txBody>
          <a:bodyPr vert="horz" lIns="45720" tIns="45720" rIns="45720" bIns="45720" rtlCol="0" anchor="b">
            <a:normAutofit/>
          </a:bodyPr>
          <a:lstStyle/>
          <a:p>
            <a:pPr marL="0" marR="0" lvl="0" indent="-228600" defTabSz="914400" fontAlgn="auto">
              <a:lnSpc>
                <a:spcPct val="90000"/>
              </a:lnSpc>
              <a:spcBef>
                <a:spcPts val="0"/>
              </a:spcBef>
              <a:spcAft>
                <a:spcPts val="600"/>
              </a:spcAft>
              <a:buClr>
                <a:schemeClr val="accent1"/>
              </a:buClr>
              <a:buSzTx/>
              <a:buFont typeface="Arial" panose="020B0604020202020204" pitchFamily="34" charset="0"/>
              <a:buChar char="•"/>
              <a:tabLst/>
              <a:defRPr/>
            </a:pPr>
            <a:endParaRPr kumimoji="0" lang="en-US" sz="2000" b="0" i="0" u="none" strike="noStrike" cap="none" spc="0" normalizeH="0" baseline="0" noProof="0" dirty="0">
              <a:ln>
                <a:noFill/>
              </a:ln>
              <a:solidFill>
                <a:srgbClr val="FFFFFF"/>
              </a:solidFill>
              <a:effectLst/>
              <a:uLnTx/>
              <a:uFillTx/>
            </a:endParaRPr>
          </a:p>
          <a:p>
            <a:pPr marL="0" marR="0" lvl="0" indent="-228600" defTabSz="914400" fontAlgn="auto">
              <a:lnSpc>
                <a:spcPct val="90000"/>
              </a:lnSpc>
              <a:spcBef>
                <a:spcPts val="0"/>
              </a:spcBef>
              <a:spcAft>
                <a:spcPts val="600"/>
              </a:spcAft>
              <a:buClr>
                <a:schemeClr val="accent1"/>
              </a:buClr>
              <a:buSzTx/>
              <a:buFont typeface="Arial" panose="020B0604020202020204" pitchFamily="34" charset="0"/>
              <a:buChar char="•"/>
              <a:tabLst/>
              <a:defRPr/>
            </a:pPr>
            <a:endParaRPr kumimoji="0" lang="en-US" sz="2000" b="0" i="0" u="none" strike="noStrike" cap="none" spc="0" normalizeH="0" baseline="0" noProof="0" dirty="0">
              <a:ln>
                <a:noFill/>
              </a:ln>
              <a:solidFill>
                <a:srgbClr val="FFFFFF"/>
              </a:solidFill>
              <a:effectLst/>
              <a:uLnTx/>
              <a:uFillTx/>
            </a:endParaRPr>
          </a:p>
          <a:p>
            <a:pPr marL="0" marR="0" lvl="0" indent="-228600" defTabSz="914400" fontAlgn="auto">
              <a:lnSpc>
                <a:spcPct val="90000"/>
              </a:lnSpc>
              <a:spcBef>
                <a:spcPts val="0"/>
              </a:spcBef>
              <a:spcAft>
                <a:spcPts val="600"/>
              </a:spcAft>
              <a:buClr>
                <a:schemeClr val="accent1"/>
              </a:buClr>
              <a:buSzTx/>
              <a:buFont typeface="Arial" panose="020B0604020202020204" pitchFamily="34" charset="0"/>
              <a:buChar char="•"/>
              <a:tabLst/>
              <a:defRPr/>
            </a:pPr>
            <a:endParaRPr kumimoji="0" lang="en-US" sz="2000" b="0" i="0" u="none" strike="noStrike" cap="none" spc="0" normalizeH="0" baseline="0" noProof="0" dirty="0">
              <a:ln>
                <a:noFill/>
              </a:ln>
              <a:solidFill>
                <a:srgbClr val="FFFFFF"/>
              </a:solidFill>
              <a:effectLst/>
              <a:uLnTx/>
              <a:uFillTx/>
            </a:endParaRPr>
          </a:p>
          <a:p>
            <a:pPr marL="0" marR="0" lvl="0" indent="-228600" defTabSz="914400" fontAlgn="auto">
              <a:lnSpc>
                <a:spcPct val="90000"/>
              </a:lnSpc>
              <a:spcBef>
                <a:spcPts val="0"/>
              </a:spcBef>
              <a:spcAft>
                <a:spcPts val="600"/>
              </a:spcAft>
              <a:buClr>
                <a:schemeClr val="accent1"/>
              </a:buClr>
              <a:buSzTx/>
              <a:buFont typeface="Arial" panose="020B0604020202020204" pitchFamily="34" charset="0"/>
              <a:buChar char="•"/>
              <a:tabLst/>
              <a:defRPr/>
            </a:pPr>
            <a:endParaRPr kumimoji="0" lang="en-US" sz="2000" b="0" i="0" u="none" strike="noStrike" cap="none" spc="0" normalizeH="0" baseline="0" noProof="0" dirty="0">
              <a:ln>
                <a:noFill/>
              </a:ln>
              <a:solidFill>
                <a:srgbClr val="FFFFFF"/>
              </a:solidFill>
              <a:effectLst/>
              <a:uLnTx/>
              <a:uFillTx/>
            </a:endParaRPr>
          </a:p>
          <a:p>
            <a:pPr marL="0" marR="0" lvl="0" indent="-228600" defTabSz="914400" fontAlgn="auto">
              <a:lnSpc>
                <a:spcPct val="90000"/>
              </a:lnSpc>
              <a:spcBef>
                <a:spcPts val="0"/>
              </a:spcBef>
              <a:spcAft>
                <a:spcPts val="600"/>
              </a:spcAft>
              <a:buClr>
                <a:schemeClr val="accent1"/>
              </a:buClr>
              <a:buSzTx/>
              <a:buFont typeface="Arial" panose="020B0604020202020204" pitchFamily="34" charset="0"/>
              <a:buChar char="•"/>
              <a:tabLst/>
              <a:defRPr/>
            </a:pPr>
            <a:endParaRPr kumimoji="0" lang="en-US" sz="2000" b="0" i="0" u="none" strike="noStrike" cap="none" spc="0" normalizeH="0" baseline="0" noProof="0" dirty="0">
              <a:ln>
                <a:noFill/>
              </a:ln>
              <a:solidFill>
                <a:srgbClr val="FFFFFF"/>
              </a:solidFill>
              <a:effectLst/>
              <a:uLnTx/>
              <a:uFillTx/>
            </a:endParaRPr>
          </a:p>
          <a:p>
            <a:pPr marL="0" marR="0" lvl="0" indent="-228600" defTabSz="914400" fontAlgn="auto">
              <a:lnSpc>
                <a:spcPct val="90000"/>
              </a:lnSpc>
              <a:spcBef>
                <a:spcPts val="0"/>
              </a:spcBef>
              <a:spcAft>
                <a:spcPts val="600"/>
              </a:spcAft>
              <a:buClr>
                <a:schemeClr val="accent1"/>
              </a:buClr>
              <a:buSzTx/>
              <a:buFont typeface="Arial" panose="020B0604020202020204" pitchFamily="34" charset="0"/>
              <a:buChar char="•"/>
              <a:tabLst/>
              <a:defRPr/>
            </a:pPr>
            <a:endParaRPr kumimoji="0" lang="en-US" sz="2000" b="0" i="0" u="none" strike="noStrike" cap="none" spc="0" normalizeH="0" baseline="0" noProof="0" dirty="0">
              <a:ln>
                <a:noFill/>
              </a:ln>
              <a:solidFill>
                <a:srgbClr val="FFFFFF"/>
              </a:solidFill>
              <a:effectLst/>
              <a:uLnTx/>
              <a:uFillTx/>
            </a:endParaRPr>
          </a:p>
          <a:p>
            <a:pPr marL="0" marR="0" lvl="0" indent="-228600" defTabSz="914400" fontAlgn="auto">
              <a:lnSpc>
                <a:spcPct val="90000"/>
              </a:lnSpc>
              <a:spcBef>
                <a:spcPts val="0"/>
              </a:spcBef>
              <a:spcAft>
                <a:spcPts val="600"/>
              </a:spcAft>
              <a:buClr>
                <a:schemeClr val="accent1"/>
              </a:buClr>
              <a:buSzTx/>
              <a:buFont typeface="Arial" panose="020B0604020202020204" pitchFamily="34" charset="0"/>
              <a:buChar char="•"/>
              <a:tabLst/>
              <a:defRPr/>
            </a:pPr>
            <a:endParaRPr kumimoji="0" lang="en-US" sz="2000" b="0" i="0" u="none" strike="noStrike" cap="none" spc="0" normalizeH="0" baseline="0" noProof="0" dirty="0">
              <a:ln>
                <a:noFill/>
              </a:ln>
              <a:solidFill>
                <a:srgbClr val="FFFFFF"/>
              </a:solidFill>
              <a:effectLst/>
              <a:uLnTx/>
              <a:uFillTx/>
            </a:endParaRPr>
          </a:p>
        </p:txBody>
      </p:sp>
    </p:spTree>
    <p:extLst>
      <p:ext uri="{BB962C8B-B14F-4D97-AF65-F5344CB8AC3E}">
        <p14:creationId xmlns:p14="http://schemas.microsoft.com/office/powerpoint/2010/main" val="24454056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B34E0-17C3-71D1-2C07-27581E86415B}"/>
              </a:ext>
            </a:extLst>
          </p:cNvPr>
          <p:cNvSpPr>
            <a:spLocks noGrp="1"/>
          </p:cNvSpPr>
          <p:nvPr>
            <p:ph type="title"/>
          </p:nvPr>
        </p:nvSpPr>
        <p:spPr>
          <a:xfrm>
            <a:off x="1094391" y="381000"/>
            <a:ext cx="10003218" cy="2057400"/>
          </a:xfrm>
        </p:spPr>
        <p:txBody>
          <a:bodyPr>
            <a:normAutofit/>
          </a:bodyPr>
          <a:lstStyle/>
          <a:p>
            <a:pPr algn="ctr"/>
            <a:r>
              <a:rPr lang="en-GB" dirty="0"/>
              <a:t>SMART Goals </a:t>
            </a:r>
            <a:endParaRPr lang="en-GB"/>
          </a:p>
        </p:txBody>
      </p:sp>
      <p:graphicFrame>
        <p:nvGraphicFramePr>
          <p:cNvPr id="5" name="Content Placeholder 2">
            <a:extLst>
              <a:ext uri="{FF2B5EF4-FFF2-40B4-BE49-F238E27FC236}">
                <a16:creationId xmlns:a16="http://schemas.microsoft.com/office/drawing/2014/main" id="{8BACBFD2-345C-199B-A020-1D1882F1A790}"/>
              </a:ext>
            </a:extLst>
          </p:cNvPr>
          <p:cNvGraphicFramePr>
            <a:graphicFrameLocks noGrp="1"/>
          </p:cNvGraphicFramePr>
          <p:nvPr>
            <p:ph idx="1"/>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76475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B34E0-17C3-71D1-2C07-27581E86415B}"/>
              </a:ext>
            </a:extLst>
          </p:cNvPr>
          <p:cNvSpPr>
            <a:spLocks noGrp="1"/>
          </p:cNvSpPr>
          <p:nvPr>
            <p:ph type="title"/>
          </p:nvPr>
        </p:nvSpPr>
        <p:spPr>
          <a:xfrm>
            <a:off x="1024128" y="585216"/>
            <a:ext cx="6066818" cy="1499616"/>
          </a:xfrm>
        </p:spPr>
        <p:txBody>
          <a:bodyPr>
            <a:normAutofit/>
          </a:bodyPr>
          <a:lstStyle/>
          <a:p>
            <a:r>
              <a:rPr lang="en-GB" b="1" u="sng" dirty="0"/>
              <a:t>S</a:t>
            </a:r>
            <a:r>
              <a:rPr lang="en-GB" dirty="0"/>
              <a:t>pecific </a:t>
            </a:r>
            <a:endParaRPr lang="en-GB"/>
          </a:p>
        </p:txBody>
      </p:sp>
      <p:sp>
        <p:nvSpPr>
          <p:cNvPr id="7" name="Content Placeholder 6">
            <a:extLst>
              <a:ext uri="{FF2B5EF4-FFF2-40B4-BE49-F238E27FC236}">
                <a16:creationId xmlns:a16="http://schemas.microsoft.com/office/drawing/2014/main" id="{B158CC98-CC46-8A35-0A0E-F088D41214EA}"/>
              </a:ext>
            </a:extLst>
          </p:cNvPr>
          <p:cNvSpPr>
            <a:spLocks noGrp="1"/>
          </p:cNvSpPr>
          <p:nvPr>
            <p:ph idx="1"/>
          </p:nvPr>
        </p:nvSpPr>
        <p:spPr>
          <a:xfrm>
            <a:off x="1024128" y="2286000"/>
            <a:ext cx="6066818" cy="4023360"/>
          </a:xfrm>
        </p:spPr>
        <p:txBody>
          <a:bodyPr>
            <a:normAutofit/>
          </a:bodyPr>
          <a:lstStyle/>
          <a:p>
            <a:pPr fontAlgn="base"/>
            <a:r>
              <a:rPr lang="en-GB" b="0" i="0">
                <a:effectLst/>
                <a:latin typeface="ProximaNova-n4"/>
              </a:rPr>
              <a:t>Your goal should be clear and specific, otherwise you won't be able to focus your efforts or feel truly motivated to achieve it. When drafting your goal, try to answer the five "W" questions:</a:t>
            </a:r>
          </a:p>
          <a:p>
            <a:pPr fontAlgn="base">
              <a:buFont typeface="Arial" panose="020B0604020202020204" pitchFamily="34" charset="0"/>
              <a:buChar char="•"/>
            </a:pPr>
            <a:r>
              <a:rPr lang="en-GB" b="1" i="0">
                <a:effectLst/>
                <a:latin typeface="inherit"/>
              </a:rPr>
              <a:t>What</a:t>
            </a:r>
            <a:r>
              <a:rPr lang="en-GB" b="0" i="0">
                <a:effectLst/>
                <a:latin typeface="ProximaNova-n4"/>
              </a:rPr>
              <a:t> do I want to accomplish?</a:t>
            </a:r>
          </a:p>
          <a:p>
            <a:pPr fontAlgn="base">
              <a:buFont typeface="Arial" panose="020B0604020202020204" pitchFamily="34" charset="0"/>
              <a:buChar char="•"/>
            </a:pPr>
            <a:r>
              <a:rPr lang="en-GB" b="1" i="0">
                <a:effectLst/>
                <a:latin typeface="inherit"/>
              </a:rPr>
              <a:t>Why</a:t>
            </a:r>
            <a:r>
              <a:rPr lang="en-GB" b="0" i="0">
                <a:effectLst/>
                <a:latin typeface="ProximaNova-n4"/>
              </a:rPr>
              <a:t> is this goal important?</a:t>
            </a:r>
          </a:p>
          <a:p>
            <a:pPr fontAlgn="base">
              <a:buFont typeface="Arial" panose="020B0604020202020204" pitchFamily="34" charset="0"/>
              <a:buChar char="•"/>
            </a:pPr>
            <a:r>
              <a:rPr lang="en-GB" b="1" i="0">
                <a:effectLst/>
                <a:latin typeface="inherit"/>
              </a:rPr>
              <a:t>Who</a:t>
            </a:r>
            <a:r>
              <a:rPr lang="en-GB" b="0" i="0">
                <a:effectLst/>
                <a:latin typeface="ProximaNova-n4"/>
              </a:rPr>
              <a:t> is involved?</a:t>
            </a:r>
          </a:p>
          <a:p>
            <a:pPr fontAlgn="base">
              <a:buFont typeface="Arial" panose="020B0604020202020204" pitchFamily="34" charset="0"/>
              <a:buChar char="•"/>
            </a:pPr>
            <a:r>
              <a:rPr lang="en-GB" b="1" i="0">
                <a:effectLst/>
                <a:latin typeface="inherit"/>
              </a:rPr>
              <a:t>Where</a:t>
            </a:r>
            <a:r>
              <a:rPr lang="en-GB" b="0" i="0">
                <a:effectLst/>
                <a:latin typeface="ProximaNova-n4"/>
              </a:rPr>
              <a:t> is it located?</a:t>
            </a:r>
          </a:p>
          <a:p>
            <a:pPr fontAlgn="base">
              <a:buFont typeface="Arial" panose="020B0604020202020204" pitchFamily="34" charset="0"/>
              <a:buChar char="•"/>
            </a:pPr>
            <a:r>
              <a:rPr lang="en-GB" b="1" i="0">
                <a:effectLst/>
                <a:latin typeface="inherit"/>
              </a:rPr>
              <a:t>Which</a:t>
            </a:r>
            <a:r>
              <a:rPr lang="en-GB" b="0" i="0">
                <a:effectLst/>
                <a:latin typeface="ProximaNova-n4"/>
              </a:rPr>
              <a:t> resources or limits are involved?</a:t>
            </a:r>
          </a:p>
          <a:p>
            <a:pPr lvl="1"/>
            <a:endParaRPr lang="en-GB" dirty="0"/>
          </a:p>
        </p:txBody>
      </p:sp>
      <p:pic>
        <p:nvPicPr>
          <p:cNvPr id="9" name="Picture 8" descr="Wood human figure">
            <a:extLst>
              <a:ext uri="{FF2B5EF4-FFF2-40B4-BE49-F238E27FC236}">
                <a16:creationId xmlns:a16="http://schemas.microsoft.com/office/drawing/2014/main" id="{DB48EC83-DAA0-7DF0-DECE-C07105C56E5C}"/>
              </a:ext>
            </a:extLst>
          </p:cNvPr>
          <p:cNvPicPr>
            <a:picLocks noChangeAspect="1"/>
          </p:cNvPicPr>
          <p:nvPr/>
        </p:nvPicPr>
        <p:blipFill>
          <a:blip r:embed="rId2"/>
          <a:srcRect l="2134" r="52706" b="-1"/>
          <a:stretch/>
        </p:blipFill>
        <p:spPr>
          <a:xfrm>
            <a:off x="7552266" y="10"/>
            <a:ext cx="4639733" cy="6857990"/>
          </a:xfrm>
          <a:prstGeom prst="rect">
            <a:avLst/>
          </a:prstGeom>
        </p:spPr>
      </p:pic>
    </p:spTree>
    <p:extLst>
      <p:ext uri="{BB962C8B-B14F-4D97-AF65-F5344CB8AC3E}">
        <p14:creationId xmlns:p14="http://schemas.microsoft.com/office/powerpoint/2010/main" val="644390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B54C8B-F4BB-9037-A0FE-E2EF4CC72F6A}"/>
              </a:ext>
            </a:extLst>
          </p:cNvPr>
          <p:cNvSpPr>
            <a:spLocks noGrp="1"/>
          </p:cNvSpPr>
          <p:nvPr>
            <p:ph type="title"/>
          </p:nvPr>
        </p:nvSpPr>
        <p:spPr>
          <a:xfrm>
            <a:off x="964788" y="804333"/>
            <a:ext cx="3391900" cy="5249334"/>
          </a:xfrm>
        </p:spPr>
        <p:txBody>
          <a:bodyPr>
            <a:normAutofit/>
          </a:bodyPr>
          <a:lstStyle/>
          <a:p>
            <a:pPr algn="r"/>
            <a:r>
              <a:rPr lang="en-GB" b="1" u="sng">
                <a:solidFill>
                  <a:srgbClr val="FFFFFF"/>
                </a:solidFill>
              </a:rPr>
              <a:t>M</a:t>
            </a:r>
            <a:r>
              <a:rPr lang="en-GB">
                <a:solidFill>
                  <a:srgbClr val="FFFFFF"/>
                </a:solidFill>
              </a:rPr>
              <a:t>easurable </a:t>
            </a:r>
          </a:p>
        </p:txBody>
      </p:sp>
      <p:sp>
        <p:nvSpPr>
          <p:cNvPr id="3" name="Content Placeholder 2">
            <a:extLst>
              <a:ext uri="{FF2B5EF4-FFF2-40B4-BE49-F238E27FC236}">
                <a16:creationId xmlns:a16="http://schemas.microsoft.com/office/drawing/2014/main" id="{8E75201B-21B2-C291-E358-155D13FD18E3}"/>
              </a:ext>
            </a:extLst>
          </p:cNvPr>
          <p:cNvSpPr>
            <a:spLocks noGrp="1"/>
          </p:cNvSpPr>
          <p:nvPr>
            <p:ph idx="1"/>
          </p:nvPr>
        </p:nvSpPr>
        <p:spPr>
          <a:xfrm>
            <a:off x="4951048" y="804333"/>
            <a:ext cx="6306003" cy="5249334"/>
          </a:xfrm>
        </p:spPr>
        <p:txBody>
          <a:bodyPr anchor="ctr">
            <a:normAutofit/>
          </a:bodyPr>
          <a:lstStyle/>
          <a:p>
            <a:pPr fontAlgn="base"/>
            <a:r>
              <a:rPr lang="en-GB" b="0" i="0">
                <a:effectLst/>
                <a:latin typeface="ProximaNova-n4"/>
              </a:rPr>
              <a:t>It's important to have measurable goals, so that you can track your progress and stay motivated. Assessing progress helps you to stay focused, meet your deadlines, and feel the excitement of getting closer to achieving your goal.</a:t>
            </a:r>
          </a:p>
          <a:p>
            <a:pPr fontAlgn="base"/>
            <a:r>
              <a:rPr lang="en-GB" b="0" i="0">
                <a:effectLst/>
                <a:latin typeface="ProximaNova-n4"/>
              </a:rPr>
              <a:t>A measurable goal should address questions such as:</a:t>
            </a:r>
          </a:p>
          <a:p>
            <a:pPr fontAlgn="base">
              <a:buFont typeface="Arial" panose="020B0604020202020204" pitchFamily="34" charset="0"/>
              <a:buChar char="•"/>
            </a:pPr>
            <a:r>
              <a:rPr lang="en-GB" b="0" i="0">
                <a:effectLst/>
                <a:latin typeface="ProximaNova-n4"/>
              </a:rPr>
              <a:t>How much?</a:t>
            </a:r>
          </a:p>
          <a:p>
            <a:pPr fontAlgn="base">
              <a:buFont typeface="Arial" panose="020B0604020202020204" pitchFamily="34" charset="0"/>
              <a:buChar char="•"/>
            </a:pPr>
            <a:r>
              <a:rPr lang="en-GB" b="0" i="0">
                <a:effectLst/>
                <a:latin typeface="ProximaNova-n4"/>
              </a:rPr>
              <a:t>How many?</a:t>
            </a:r>
          </a:p>
          <a:p>
            <a:pPr fontAlgn="base">
              <a:buFont typeface="Arial" panose="020B0604020202020204" pitchFamily="34" charset="0"/>
              <a:buChar char="•"/>
            </a:pPr>
            <a:r>
              <a:rPr lang="en-GB" b="0" i="0">
                <a:effectLst/>
                <a:latin typeface="ProximaNova-n4"/>
              </a:rPr>
              <a:t>How will I know when it is accomplished?</a:t>
            </a:r>
          </a:p>
          <a:p>
            <a:endParaRPr lang="en-GB" dirty="0"/>
          </a:p>
        </p:txBody>
      </p:sp>
    </p:spTree>
    <p:extLst>
      <p:ext uri="{BB962C8B-B14F-4D97-AF65-F5344CB8AC3E}">
        <p14:creationId xmlns:p14="http://schemas.microsoft.com/office/powerpoint/2010/main" val="4294792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46F85-7C3B-3D5A-2F17-4D3363249CE4}"/>
              </a:ext>
            </a:extLst>
          </p:cNvPr>
          <p:cNvSpPr>
            <a:spLocks noGrp="1"/>
          </p:cNvSpPr>
          <p:nvPr>
            <p:ph type="title"/>
          </p:nvPr>
        </p:nvSpPr>
        <p:spPr>
          <a:xfrm>
            <a:off x="1024128" y="585216"/>
            <a:ext cx="8018272" cy="1499616"/>
          </a:xfrm>
        </p:spPr>
        <p:txBody>
          <a:bodyPr>
            <a:normAutofit/>
          </a:bodyPr>
          <a:lstStyle/>
          <a:p>
            <a:r>
              <a:rPr lang="en-GB" b="1" u="sng" dirty="0"/>
              <a:t>A</a:t>
            </a:r>
            <a:r>
              <a:rPr lang="en-GB" dirty="0"/>
              <a:t>chievable </a:t>
            </a:r>
          </a:p>
        </p:txBody>
      </p:sp>
      <p:sp>
        <p:nvSpPr>
          <p:cNvPr id="3" name="Content Placeholder 2">
            <a:extLst>
              <a:ext uri="{FF2B5EF4-FFF2-40B4-BE49-F238E27FC236}">
                <a16:creationId xmlns:a16="http://schemas.microsoft.com/office/drawing/2014/main" id="{62F45353-A631-34EF-51E8-2DFDB3C761A3}"/>
              </a:ext>
            </a:extLst>
          </p:cNvPr>
          <p:cNvSpPr>
            <a:spLocks noGrp="1"/>
          </p:cNvSpPr>
          <p:nvPr>
            <p:ph idx="1"/>
          </p:nvPr>
        </p:nvSpPr>
        <p:spPr>
          <a:xfrm>
            <a:off x="1024128" y="2286000"/>
            <a:ext cx="8018271" cy="4023360"/>
          </a:xfrm>
        </p:spPr>
        <p:txBody>
          <a:bodyPr>
            <a:normAutofit/>
          </a:bodyPr>
          <a:lstStyle/>
          <a:p>
            <a:pPr fontAlgn="base"/>
            <a:r>
              <a:rPr lang="en-GB" b="0" i="0">
                <a:effectLst/>
                <a:latin typeface="ProximaNova-n4"/>
              </a:rPr>
              <a:t>Your goal also needs to be realistic and attainable to be successful. In other words, it should stretch your abilities but still remain possible. When you set an achievable goal, you may be able to identify previously overlooked opportunities or resources that can bring you closer to it.</a:t>
            </a:r>
          </a:p>
          <a:p>
            <a:pPr fontAlgn="base"/>
            <a:r>
              <a:rPr lang="en-GB" b="0" i="0">
                <a:effectLst/>
                <a:latin typeface="ProximaNova-n4"/>
              </a:rPr>
              <a:t>An achievable goal will usually answer questions such as:</a:t>
            </a:r>
          </a:p>
          <a:p>
            <a:pPr fontAlgn="base">
              <a:buFont typeface="Arial" panose="020B0604020202020204" pitchFamily="34" charset="0"/>
              <a:buChar char="•"/>
            </a:pPr>
            <a:r>
              <a:rPr lang="en-GB" b="0" i="0">
                <a:effectLst/>
                <a:latin typeface="ProximaNova-n4"/>
              </a:rPr>
              <a:t>How can I accomplish this goal?</a:t>
            </a:r>
          </a:p>
          <a:p>
            <a:pPr fontAlgn="base">
              <a:buFont typeface="Arial" panose="020B0604020202020204" pitchFamily="34" charset="0"/>
              <a:buChar char="•"/>
            </a:pPr>
            <a:r>
              <a:rPr lang="en-GB" b="0" i="0">
                <a:effectLst/>
                <a:latin typeface="ProximaNova-n4"/>
              </a:rPr>
              <a:t>How realistic is the goal, based on other constraints, such as financial factors?</a:t>
            </a:r>
          </a:p>
          <a:p>
            <a:endParaRPr lang="en-GB" dirty="0"/>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26951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32E20-E89C-C8D3-F45F-075E5F033B63}"/>
              </a:ext>
            </a:extLst>
          </p:cNvPr>
          <p:cNvSpPr>
            <a:spLocks noGrp="1"/>
          </p:cNvSpPr>
          <p:nvPr>
            <p:ph type="title"/>
          </p:nvPr>
        </p:nvSpPr>
        <p:spPr/>
        <p:txBody>
          <a:bodyPr/>
          <a:lstStyle/>
          <a:p>
            <a:r>
              <a:rPr lang="en-GB" b="1" u="sng" dirty="0"/>
              <a:t>R</a:t>
            </a:r>
            <a:r>
              <a:rPr lang="en-GB" dirty="0"/>
              <a:t>elevant</a:t>
            </a:r>
          </a:p>
        </p:txBody>
      </p:sp>
      <p:sp>
        <p:nvSpPr>
          <p:cNvPr id="3" name="Content Placeholder 2">
            <a:extLst>
              <a:ext uri="{FF2B5EF4-FFF2-40B4-BE49-F238E27FC236}">
                <a16:creationId xmlns:a16="http://schemas.microsoft.com/office/drawing/2014/main" id="{1E608B92-FC4F-6FD6-055B-6C26879B047B}"/>
              </a:ext>
            </a:extLst>
          </p:cNvPr>
          <p:cNvSpPr>
            <a:spLocks noGrp="1"/>
          </p:cNvSpPr>
          <p:nvPr>
            <p:ph idx="1"/>
          </p:nvPr>
        </p:nvSpPr>
        <p:spPr/>
        <p:txBody>
          <a:bodyPr>
            <a:normAutofit lnSpcReduction="10000"/>
          </a:bodyPr>
          <a:lstStyle/>
          <a:p>
            <a:pPr algn="l" fontAlgn="base"/>
            <a:r>
              <a:rPr lang="en-GB" b="0" i="0" dirty="0">
                <a:solidFill>
                  <a:srgbClr val="333333"/>
                </a:solidFill>
                <a:effectLst/>
                <a:latin typeface="ProximaNova-n4"/>
              </a:rPr>
              <a:t>This step is about ensuring that your goal matters to you, and that it also aligns with other relevant goals. We all need support and assistance in achieving our goals, but it's important to retain control over them. So, make sure that your plans drive everyone forward, but that you're still responsible for achieving your own goal.</a:t>
            </a:r>
          </a:p>
          <a:p>
            <a:pPr algn="l" fontAlgn="base"/>
            <a:r>
              <a:rPr lang="en-GB" b="0" i="0" dirty="0">
                <a:solidFill>
                  <a:srgbClr val="333333"/>
                </a:solidFill>
                <a:effectLst/>
                <a:latin typeface="ProximaNova-n4"/>
              </a:rPr>
              <a:t>A relevant goal can answer "yes" to these questions:</a:t>
            </a:r>
          </a:p>
          <a:p>
            <a:pPr algn="l" fontAlgn="base">
              <a:buFont typeface="Arial" panose="020B0604020202020204" pitchFamily="34" charset="0"/>
              <a:buChar char="•"/>
            </a:pPr>
            <a:r>
              <a:rPr lang="en-GB" b="0" i="0" dirty="0">
                <a:solidFill>
                  <a:srgbClr val="333333"/>
                </a:solidFill>
                <a:effectLst/>
                <a:latin typeface="ProximaNova-n4"/>
              </a:rPr>
              <a:t>Does this seem worthwhile?</a:t>
            </a:r>
          </a:p>
          <a:p>
            <a:pPr algn="l" fontAlgn="base">
              <a:buFont typeface="Arial" panose="020B0604020202020204" pitchFamily="34" charset="0"/>
              <a:buChar char="•"/>
            </a:pPr>
            <a:r>
              <a:rPr lang="en-GB" b="0" i="0" dirty="0">
                <a:solidFill>
                  <a:srgbClr val="333333"/>
                </a:solidFill>
                <a:effectLst/>
                <a:latin typeface="ProximaNova-n4"/>
              </a:rPr>
              <a:t>Is this the right time?</a:t>
            </a:r>
          </a:p>
          <a:p>
            <a:pPr algn="l" fontAlgn="base">
              <a:buFont typeface="Arial" panose="020B0604020202020204" pitchFamily="34" charset="0"/>
              <a:buChar char="•"/>
            </a:pPr>
            <a:r>
              <a:rPr lang="en-GB" b="0" i="0" dirty="0">
                <a:solidFill>
                  <a:srgbClr val="333333"/>
                </a:solidFill>
                <a:effectLst/>
                <a:latin typeface="ProximaNova-n4"/>
              </a:rPr>
              <a:t>Does this match our other efforts/needs?</a:t>
            </a:r>
          </a:p>
          <a:p>
            <a:pPr algn="l" fontAlgn="base">
              <a:buFont typeface="Arial" panose="020B0604020202020204" pitchFamily="34" charset="0"/>
              <a:buChar char="•"/>
            </a:pPr>
            <a:r>
              <a:rPr lang="en-GB" b="0" i="0" dirty="0">
                <a:solidFill>
                  <a:srgbClr val="333333"/>
                </a:solidFill>
                <a:effectLst/>
                <a:latin typeface="ProximaNova-n4"/>
              </a:rPr>
              <a:t>Am I the right person to reach this goal?</a:t>
            </a:r>
          </a:p>
          <a:p>
            <a:pPr algn="l" fontAlgn="base">
              <a:buFont typeface="Arial" panose="020B0604020202020204" pitchFamily="34" charset="0"/>
              <a:buChar char="•"/>
            </a:pPr>
            <a:r>
              <a:rPr lang="en-GB" b="0" i="0" dirty="0">
                <a:solidFill>
                  <a:srgbClr val="333333"/>
                </a:solidFill>
                <a:effectLst/>
                <a:latin typeface="ProximaNova-n4"/>
              </a:rPr>
              <a:t>Is it applicable in the current socio-economic environment?</a:t>
            </a:r>
          </a:p>
          <a:p>
            <a:endParaRPr lang="en-GB" dirty="0"/>
          </a:p>
        </p:txBody>
      </p:sp>
    </p:spTree>
    <p:extLst>
      <p:ext uri="{BB962C8B-B14F-4D97-AF65-F5344CB8AC3E}">
        <p14:creationId xmlns:p14="http://schemas.microsoft.com/office/powerpoint/2010/main" val="3544898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92350-630D-D322-269F-720B2B782015}"/>
              </a:ext>
            </a:extLst>
          </p:cNvPr>
          <p:cNvSpPr>
            <a:spLocks noGrp="1"/>
          </p:cNvSpPr>
          <p:nvPr>
            <p:ph type="title"/>
          </p:nvPr>
        </p:nvSpPr>
        <p:spPr>
          <a:xfrm>
            <a:off x="1024128" y="585216"/>
            <a:ext cx="6066818" cy="1499616"/>
          </a:xfrm>
        </p:spPr>
        <p:txBody>
          <a:bodyPr>
            <a:normAutofit/>
          </a:bodyPr>
          <a:lstStyle/>
          <a:p>
            <a:r>
              <a:rPr lang="en-GB" b="1" u="sng" dirty="0"/>
              <a:t>T</a:t>
            </a:r>
            <a:r>
              <a:rPr lang="en-GB" dirty="0"/>
              <a:t>ime-bound</a:t>
            </a:r>
          </a:p>
        </p:txBody>
      </p:sp>
      <p:sp>
        <p:nvSpPr>
          <p:cNvPr id="3" name="Content Placeholder 2">
            <a:extLst>
              <a:ext uri="{FF2B5EF4-FFF2-40B4-BE49-F238E27FC236}">
                <a16:creationId xmlns:a16="http://schemas.microsoft.com/office/drawing/2014/main" id="{013297FB-90E9-2B86-0388-67483C2A71DA}"/>
              </a:ext>
            </a:extLst>
          </p:cNvPr>
          <p:cNvSpPr>
            <a:spLocks noGrp="1"/>
          </p:cNvSpPr>
          <p:nvPr>
            <p:ph idx="1"/>
          </p:nvPr>
        </p:nvSpPr>
        <p:spPr>
          <a:xfrm>
            <a:off x="1024128" y="2286000"/>
            <a:ext cx="6066818" cy="4023360"/>
          </a:xfrm>
        </p:spPr>
        <p:txBody>
          <a:bodyPr>
            <a:normAutofit/>
          </a:bodyPr>
          <a:lstStyle/>
          <a:p>
            <a:pPr fontAlgn="base"/>
            <a:r>
              <a:rPr lang="en-GB" sz="2000" b="0" i="0">
                <a:effectLst/>
                <a:latin typeface="ProximaNova-n4"/>
              </a:rPr>
              <a:t>Every goal needs a target date, so that you have a deadline to focus on and something to work toward. This part of the SMART goal criteria helps to prevent everyday tasks from taking priority over your longer-term goals.</a:t>
            </a:r>
          </a:p>
          <a:p>
            <a:pPr fontAlgn="base"/>
            <a:r>
              <a:rPr lang="en-GB" sz="2000" b="0" i="0">
                <a:effectLst/>
                <a:latin typeface="ProximaNova-n4"/>
              </a:rPr>
              <a:t>A time-bound goal will usually answer these questions:</a:t>
            </a:r>
          </a:p>
          <a:p>
            <a:pPr fontAlgn="base">
              <a:buFont typeface="Arial" panose="020B0604020202020204" pitchFamily="34" charset="0"/>
              <a:buChar char="•"/>
            </a:pPr>
            <a:r>
              <a:rPr lang="en-GB" sz="2000" b="0" i="0">
                <a:effectLst/>
                <a:latin typeface="ProximaNova-n4"/>
              </a:rPr>
              <a:t>When?</a:t>
            </a:r>
          </a:p>
          <a:p>
            <a:pPr fontAlgn="base">
              <a:buFont typeface="Arial" panose="020B0604020202020204" pitchFamily="34" charset="0"/>
              <a:buChar char="•"/>
            </a:pPr>
            <a:r>
              <a:rPr lang="en-GB" sz="2000" b="0" i="0">
                <a:effectLst/>
                <a:latin typeface="ProximaNova-n4"/>
              </a:rPr>
              <a:t>What can I do six months from now?</a:t>
            </a:r>
          </a:p>
          <a:p>
            <a:pPr fontAlgn="base">
              <a:buFont typeface="Arial" panose="020B0604020202020204" pitchFamily="34" charset="0"/>
              <a:buChar char="•"/>
            </a:pPr>
            <a:r>
              <a:rPr lang="en-GB" sz="2000" b="0" i="0">
                <a:effectLst/>
                <a:latin typeface="ProximaNova-n4"/>
              </a:rPr>
              <a:t>What can I do six weeks from now?</a:t>
            </a:r>
          </a:p>
          <a:p>
            <a:pPr fontAlgn="base">
              <a:buFont typeface="Arial" panose="020B0604020202020204" pitchFamily="34" charset="0"/>
              <a:buChar char="•"/>
            </a:pPr>
            <a:r>
              <a:rPr lang="en-GB" sz="2000" b="0" i="0">
                <a:effectLst/>
                <a:latin typeface="ProximaNova-n4"/>
              </a:rPr>
              <a:t>What can I do today?</a:t>
            </a:r>
          </a:p>
          <a:p>
            <a:endParaRPr lang="en-GB" sz="2000"/>
          </a:p>
        </p:txBody>
      </p:sp>
      <p:pic>
        <p:nvPicPr>
          <p:cNvPr id="5" name="Picture 4" descr="Calculator and folders">
            <a:extLst>
              <a:ext uri="{FF2B5EF4-FFF2-40B4-BE49-F238E27FC236}">
                <a16:creationId xmlns:a16="http://schemas.microsoft.com/office/drawing/2014/main" id="{D8B81BE8-D5AA-35A6-979E-6CB782EAB2E8}"/>
              </a:ext>
            </a:extLst>
          </p:cNvPr>
          <p:cNvPicPr>
            <a:picLocks noChangeAspect="1"/>
          </p:cNvPicPr>
          <p:nvPr/>
        </p:nvPicPr>
        <p:blipFill>
          <a:blip r:embed="rId2"/>
          <a:srcRect l="16159" r="37497" b="-1"/>
          <a:stretch/>
        </p:blipFill>
        <p:spPr>
          <a:xfrm>
            <a:off x="7552266" y="10"/>
            <a:ext cx="4639733" cy="6857990"/>
          </a:xfrm>
          <a:prstGeom prst="rect">
            <a:avLst/>
          </a:prstGeom>
        </p:spPr>
      </p:pic>
    </p:spTree>
    <p:extLst>
      <p:ext uri="{BB962C8B-B14F-4D97-AF65-F5344CB8AC3E}">
        <p14:creationId xmlns:p14="http://schemas.microsoft.com/office/powerpoint/2010/main" val="15361577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4070BC-8989-913D-BC46-01A1D8377E1D}"/>
              </a:ext>
            </a:extLst>
          </p:cNvPr>
          <p:cNvSpPr>
            <a:spLocks noGrp="1"/>
          </p:cNvSpPr>
          <p:nvPr>
            <p:ph type="title"/>
          </p:nvPr>
        </p:nvSpPr>
        <p:spPr>
          <a:xfrm>
            <a:off x="643468" y="643467"/>
            <a:ext cx="3415612" cy="5571066"/>
          </a:xfrm>
        </p:spPr>
        <p:txBody>
          <a:bodyPr>
            <a:normAutofit/>
          </a:bodyPr>
          <a:lstStyle/>
          <a:p>
            <a:r>
              <a:rPr lang="en-GB">
                <a:solidFill>
                  <a:srgbClr val="FFFFFF"/>
                </a:solidFill>
              </a:rPr>
              <a:t>Personal Development Plan (PDP)</a:t>
            </a:r>
          </a:p>
        </p:txBody>
      </p:sp>
      <p:graphicFrame>
        <p:nvGraphicFramePr>
          <p:cNvPr id="7" name="Content Placeholder 2">
            <a:extLst>
              <a:ext uri="{FF2B5EF4-FFF2-40B4-BE49-F238E27FC236}">
                <a16:creationId xmlns:a16="http://schemas.microsoft.com/office/drawing/2014/main" id="{0CA0267C-6450-DECD-3C12-F3AC1ADC5841}"/>
              </a:ext>
            </a:extLst>
          </p:cNvPr>
          <p:cNvGraphicFramePr>
            <a:graphicFrameLocks noGrp="1"/>
          </p:cNvGraphicFramePr>
          <p:nvPr>
            <p:ph idx="1"/>
            <p:extLst>
              <p:ext uri="{D42A27DB-BD31-4B8C-83A1-F6EECF244321}">
                <p14:modId xmlns:p14="http://schemas.microsoft.com/office/powerpoint/2010/main" val="3491457030"/>
              </p:ext>
            </p:extLst>
          </p:nvPr>
        </p:nvGraphicFramePr>
        <p:xfrm>
          <a:off x="5123145" y="425885"/>
          <a:ext cx="6425387" cy="57886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18442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FF803-9868-2944-88AE-F7971C28E469}"/>
              </a:ext>
            </a:extLst>
          </p:cNvPr>
          <p:cNvSpPr>
            <a:spLocks noGrp="1"/>
          </p:cNvSpPr>
          <p:nvPr>
            <p:ph type="title"/>
          </p:nvPr>
        </p:nvSpPr>
        <p:spPr>
          <a:xfrm>
            <a:off x="1024128" y="585216"/>
            <a:ext cx="6066818" cy="1499616"/>
          </a:xfrm>
        </p:spPr>
        <p:txBody>
          <a:bodyPr>
            <a:normAutofit/>
          </a:bodyPr>
          <a:lstStyle/>
          <a:p>
            <a:r>
              <a:rPr lang="en-GB"/>
              <a:t>Seven steps to writing a PDP</a:t>
            </a:r>
          </a:p>
        </p:txBody>
      </p:sp>
      <p:sp>
        <p:nvSpPr>
          <p:cNvPr id="7" name="Content Placeholder 2">
            <a:extLst>
              <a:ext uri="{FF2B5EF4-FFF2-40B4-BE49-F238E27FC236}">
                <a16:creationId xmlns:a16="http://schemas.microsoft.com/office/drawing/2014/main" id="{4974C4C7-B04B-499C-B685-A73CA5441DDB}"/>
              </a:ext>
            </a:extLst>
          </p:cNvPr>
          <p:cNvSpPr>
            <a:spLocks noGrp="1"/>
          </p:cNvSpPr>
          <p:nvPr>
            <p:ph idx="1"/>
          </p:nvPr>
        </p:nvSpPr>
        <p:spPr>
          <a:xfrm>
            <a:off x="1024128" y="2286000"/>
            <a:ext cx="6066818" cy="4023360"/>
          </a:xfrm>
        </p:spPr>
        <p:txBody>
          <a:bodyPr>
            <a:normAutofit/>
          </a:bodyPr>
          <a:lstStyle/>
          <a:p>
            <a:pPr>
              <a:buFont typeface="+mj-lt"/>
              <a:buAutoNum type="arabicPeriod"/>
            </a:pPr>
            <a:r>
              <a:rPr lang="en-GB" b="0" i="0" dirty="0">
                <a:effectLst/>
                <a:latin typeface="Tw Cen MT" panose="020B0602020104020603" pitchFamily="34" charset="0"/>
                <a:cs typeface="Times New Roman" panose="02020603050405020304" pitchFamily="18" charset="0"/>
              </a:rPr>
              <a:t>Set yourself goals.</a:t>
            </a:r>
          </a:p>
          <a:p>
            <a:pPr>
              <a:buFont typeface="+mj-lt"/>
              <a:buAutoNum type="arabicPeriod"/>
            </a:pPr>
            <a:r>
              <a:rPr lang="en-GB" b="0" i="0" dirty="0">
                <a:effectLst/>
                <a:latin typeface="Tw Cen MT" panose="020B0602020104020603" pitchFamily="34" charset="0"/>
                <a:cs typeface="Times New Roman" panose="02020603050405020304" pitchFamily="18" charset="0"/>
              </a:rPr>
              <a:t>Prioritise those goals.</a:t>
            </a:r>
          </a:p>
          <a:p>
            <a:pPr>
              <a:buFont typeface="+mj-lt"/>
              <a:buAutoNum type="arabicPeriod"/>
            </a:pPr>
            <a:r>
              <a:rPr lang="en-GB" b="0" i="0" dirty="0">
                <a:effectLst/>
                <a:latin typeface="Tw Cen MT" panose="020B0602020104020603" pitchFamily="34" charset="0"/>
                <a:cs typeface="Times New Roman" panose="02020603050405020304" pitchFamily="18" charset="0"/>
              </a:rPr>
              <a:t>Set yourself deadlines for when you want to achieve them.</a:t>
            </a:r>
          </a:p>
          <a:p>
            <a:pPr>
              <a:buFont typeface="+mj-lt"/>
              <a:buAutoNum type="arabicPeriod"/>
            </a:pPr>
            <a:r>
              <a:rPr lang="en-GB" b="0" i="0" dirty="0">
                <a:effectLst/>
                <a:latin typeface="Tw Cen MT" panose="020B0602020104020603" pitchFamily="34" charset="0"/>
                <a:cs typeface="Times New Roman" panose="02020603050405020304" pitchFamily="18" charset="0"/>
              </a:rPr>
              <a:t>Recognise threats and opportunities.</a:t>
            </a:r>
          </a:p>
          <a:p>
            <a:pPr>
              <a:buFont typeface="+mj-lt"/>
              <a:buAutoNum type="arabicPeriod"/>
            </a:pPr>
            <a:r>
              <a:rPr lang="en-GB" b="0" i="0" dirty="0">
                <a:effectLst/>
                <a:latin typeface="Tw Cen MT" panose="020B0602020104020603" pitchFamily="34" charset="0"/>
                <a:cs typeface="Times New Roman" panose="02020603050405020304" pitchFamily="18" charset="0"/>
              </a:rPr>
              <a:t>Develop your skills or increase your knowledge.</a:t>
            </a:r>
          </a:p>
          <a:p>
            <a:pPr>
              <a:buFont typeface="+mj-lt"/>
              <a:buAutoNum type="arabicPeriod"/>
            </a:pPr>
            <a:r>
              <a:rPr lang="en-GB" b="0" i="0" dirty="0">
                <a:effectLst/>
                <a:latin typeface="Tw Cen MT" panose="020B0602020104020603" pitchFamily="34" charset="0"/>
                <a:cs typeface="Times New Roman" panose="02020603050405020304" pitchFamily="18" charset="0"/>
              </a:rPr>
              <a:t>Use your support network.</a:t>
            </a:r>
          </a:p>
          <a:p>
            <a:pPr>
              <a:buFont typeface="+mj-lt"/>
              <a:buAutoNum type="arabicPeriod"/>
            </a:pPr>
            <a:r>
              <a:rPr lang="en-GB" b="0" i="0" dirty="0">
                <a:effectLst/>
                <a:latin typeface="Tw Cen MT" panose="020B0602020104020603" pitchFamily="34" charset="0"/>
                <a:cs typeface="Times New Roman" panose="02020603050405020304" pitchFamily="18" charset="0"/>
              </a:rPr>
              <a:t>Measure your progress.</a:t>
            </a:r>
          </a:p>
        </p:txBody>
      </p:sp>
      <p:pic>
        <p:nvPicPr>
          <p:cNvPr id="9" name="Picture 8" descr="Drawings on colorful paper">
            <a:extLst>
              <a:ext uri="{FF2B5EF4-FFF2-40B4-BE49-F238E27FC236}">
                <a16:creationId xmlns:a16="http://schemas.microsoft.com/office/drawing/2014/main" id="{1A3626EF-AA65-8C97-2595-2E088357F657}"/>
              </a:ext>
            </a:extLst>
          </p:cNvPr>
          <p:cNvPicPr>
            <a:picLocks noChangeAspect="1"/>
          </p:cNvPicPr>
          <p:nvPr/>
        </p:nvPicPr>
        <p:blipFill>
          <a:blip r:embed="rId2"/>
          <a:srcRect l="17292" r="37548" b="-1"/>
          <a:stretch/>
        </p:blipFill>
        <p:spPr>
          <a:xfrm>
            <a:off x="7552266" y="10"/>
            <a:ext cx="4639733" cy="6857990"/>
          </a:xfrm>
          <a:prstGeom prst="rect">
            <a:avLst/>
          </a:prstGeom>
        </p:spPr>
      </p:pic>
    </p:spTree>
    <p:extLst>
      <p:ext uri="{BB962C8B-B14F-4D97-AF65-F5344CB8AC3E}">
        <p14:creationId xmlns:p14="http://schemas.microsoft.com/office/powerpoint/2010/main" val="22527821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28A2-3A15-5504-2F11-DB8F14D14D14}"/>
              </a:ext>
            </a:extLst>
          </p:cNvPr>
          <p:cNvSpPr>
            <a:spLocks noGrp="1"/>
          </p:cNvSpPr>
          <p:nvPr>
            <p:ph type="title"/>
          </p:nvPr>
        </p:nvSpPr>
        <p:spPr>
          <a:xfrm>
            <a:off x="1024128" y="585216"/>
            <a:ext cx="6066818" cy="1499616"/>
          </a:xfrm>
        </p:spPr>
        <p:txBody>
          <a:bodyPr>
            <a:normAutofit/>
          </a:bodyPr>
          <a:lstStyle/>
          <a:p>
            <a:r>
              <a:rPr lang="en-GB"/>
              <a:t>1. Set yourself goals</a:t>
            </a:r>
          </a:p>
        </p:txBody>
      </p:sp>
      <p:sp>
        <p:nvSpPr>
          <p:cNvPr id="17" name="Content Placeholder 2">
            <a:extLst>
              <a:ext uri="{FF2B5EF4-FFF2-40B4-BE49-F238E27FC236}">
                <a16:creationId xmlns:a16="http://schemas.microsoft.com/office/drawing/2014/main" id="{F098A228-5C7C-ED62-D6FB-F70C012EA2B5}"/>
              </a:ext>
            </a:extLst>
          </p:cNvPr>
          <p:cNvSpPr>
            <a:spLocks noGrp="1"/>
          </p:cNvSpPr>
          <p:nvPr>
            <p:ph idx="1"/>
          </p:nvPr>
        </p:nvSpPr>
        <p:spPr>
          <a:xfrm>
            <a:off x="1024128" y="2286000"/>
            <a:ext cx="6066818" cy="4023360"/>
          </a:xfrm>
        </p:spPr>
        <p:txBody>
          <a:bodyPr>
            <a:normAutofit/>
          </a:bodyPr>
          <a:lstStyle/>
          <a:p>
            <a:r>
              <a:rPr lang="en-GB" sz="2400" dirty="0"/>
              <a:t>Think about what you want to achieve over the course of your degree</a:t>
            </a:r>
          </a:p>
          <a:p>
            <a:r>
              <a:rPr lang="en-GB" sz="2400" dirty="0"/>
              <a:t>These can be broken down into semesters and years</a:t>
            </a:r>
          </a:p>
          <a:p>
            <a:r>
              <a:rPr lang="en-GB" sz="2400" dirty="0"/>
              <a:t>At this stage your goals may feel big e.g. Pass the first year</a:t>
            </a:r>
          </a:p>
          <a:p>
            <a:pPr lvl="1"/>
            <a:r>
              <a:rPr lang="en-GB" sz="2400" dirty="0"/>
              <a:t>The next steps help you break those down into smaller, more manageable goals </a:t>
            </a:r>
          </a:p>
        </p:txBody>
      </p:sp>
      <p:pic>
        <p:nvPicPr>
          <p:cNvPr id="19" name="Picture 18" descr="Bright ladder against dull ladders">
            <a:extLst>
              <a:ext uri="{FF2B5EF4-FFF2-40B4-BE49-F238E27FC236}">
                <a16:creationId xmlns:a16="http://schemas.microsoft.com/office/drawing/2014/main" id="{7C2C5484-6A07-AA9F-C8B2-C5DE98D4824A}"/>
              </a:ext>
            </a:extLst>
          </p:cNvPr>
          <p:cNvPicPr>
            <a:picLocks noChangeAspect="1"/>
          </p:cNvPicPr>
          <p:nvPr/>
        </p:nvPicPr>
        <p:blipFill>
          <a:blip r:embed="rId2"/>
          <a:srcRect l="43503" r="5757"/>
          <a:stretch/>
        </p:blipFill>
        <p:spPr>
          <a:xfrm>
            <a:off x="7552266" y="10"/>
            <a:ext cx="4639733" cy="6857990"/>
          </a:xfrm>
          <a:prstGeom prst="rect">
            <a:avLst/>
          </a:prstGeom>
        </p:spPr>
      </p:pic>
    </p:spTree>
    <p:extLst>
      <p:ext uri="{BB962C8B-B14F-4D97-AF65-F5344CB8AC3E}">
        <p14:creationId xmlns:p14="http://schemas.microsoft.com/office/powerpoint/2010/main" val="14980845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28A2-3A15-5504-2F11-DB8F14D14D14}"/>
              </a:ext>
            </a:extLst>
          </p:cNvPr>
          <p:cNvSpPr>
            <a:spLocks noGrp="1"/>
          </p:cNvSpPr>
          <p:nvPr>
            <p:ph type="title"/>
          </p:nvPr>
        </p:nvSpPr>
        <p:spPr>
          <a:xfrm>
            <a:off x="1024128" y="585216"/>
            <a:ext cx="8018272" cy="1499616"/>
          </a:xfrm>
        </p:spPr>
        <p:txBody>
          <a:bodyPr>
            <a:normAutofit/>
          </a:bodyPr>
          <a:lstStyle/>
          <a:p>
            <a:r>
              <a:rPr lang="en-GB"/>
              <a:t>2. Prioritise those goals </a:t>
            </a:r>
          </a:p>
        </p:txBody>
      </p:sp>
      <p:sp>
        <p:nvSpPr>
          <p:cNvPr id="3" name="Content Placeholder 2">
            <a:extLst>
              <a:ext uri="{FF2B5EF4-FFF2-40B4-BE49-F238E27FC236}">
                <a16:creationId xmlns:a16="http://schemas.microsoft.com/office/drawing/2014/main" id="{F098A228-5C7C-ED62-D6FB-F70C012EA2B5}"/>
              </a:ext>
            </a:extLst>
          </p:cNvPr>
          <p:cNvSpPr>
            <a:spLocks noGrp="1"/>
          </p:cNvSpPr>
          <p:nvPr>
            <p:ph idx="1"/>
          </p:nvPr>
        </p:nvSpPr>
        <p:spPr>
          <a:xfrm>
            <a:off x="1024128" y="2286000"/>
            <a:ext cx="8018271" cy="4023360"/>
          </a:xfrm>
        </p:spPr>
        <p:txBody>
          <a:bodyPr>
            <a:normAutofit/>
          </a:bodyPr>
          <a:lstStyle/>
          <a:p>
            <a:r>
              <a:rPr lang="en-GB" sz="2400" dirty="0"/>
              <a:t>Now you need to break those goals down into </a:t>
            </a:r>
            <a:r>
              <a:rPr lang="en-GB" sz="2400" b="1" dirty="0"/>
              <a:t>smaller</a:t>
            </a:r>
            <a:r>
              <a:rPr lang="en-GB" sz="2400" dirty="0"/>
              <a:t> steps</a:t>
            </a:r>
          </a:p>
          <a:p>
            <a:r>
              <a:rPr lang="en-GB" sz="2400" dirty="0"/>
              <a:t>It is important that your goals are </a:t>
            </a:r>
            <a:r>
              <a:rPr lang="en-GB" sz="2400" b="1" dirty="0"/>
              <a:t>SMART</a:t>
            </a:r>
          </a:p>
          <a:p>
            <a:r>
              <a:rPr lang="en-GB" sz="2400" dirty="0"/>
              <a:t>Avoiding large, ambiguous steps, be specific, think baby steps</a:t>
            </a:r>
          </a:p>
          <a:p>
            <a:r>
              <a:rPr lang="en-GB" sz="2400" dirty="0"/>
              <a:t>Make sure they are realistic</a:t>
            </a:r>
          </a:p>
          <a:p>
            <a:pPr lvl="1"/>
            <a:r>
              <a:rPr lang="en-GB" sz="2400" dirty="0"/>
              <a:t>E.g. you cannot commit to studying X many hours per day, every day if you also have other commitments (e.g. family, work etc) </a:t>
            </a:r>
          </a:p>
          <a:p>
            <a:pPr lvl="1"/>
            <a:r>
              <a:rPr lang="en-GB" sz="2400" dirty="0"/>
              <a:t>Think about what you </a:t>
            </a:r>
            <a:r>
              <a:rPr lang="en-GB" sz="2400" b="1" dirty="0"/>
              <a:t>can</a:t>
            </a:r>
            <a:r>
              <a:rPr lang="en-GB" sz="2400" dirty="0"/>
              <a:t> do, then you can build on it </a:t>
            </a:r>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96370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23430B4-C2B6-48DA-A79F-757492AF8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3D28A2-3A15-5504-2F11-DB8F14D14D14}"/>
              </a:ext>
            </a:extLst>
          </p:cNvPr>
          <p:cNvSpPr>
            <a:spLocks noGrp="1"/>
          </p:cNvSpPr>
          <p:nvPr>
            <p:ph type="title"/>
          </p:nvPr>
        </p:nvSpPr>
        <p:spPr>
          <a:xfrm>
            <a:off x="1024128" y="459317"/>
            <a:ext cx="4389120" cy="1749552"/>
          </a:xfrm>
        </p:spPr>
        <p:txBody>
          <a:bodyPr>
            <a:normAutofit/>
          </a:bodyPr>
          <a:lstStyle/>
          <a:p>
            <a:r>
              <a:rPr lang="en-GB" sz="4400"/>
              <a:t>3. Set deadlines</a:t>
            </a:r>
          </a:p>
        </p:txBody>
      </p:sp>
      <p:cxnSp>
        <p:nvCxnSpPr>
          <p:cNvPr id="12" name="Straight Connector 11">
            <a:extLst>
              <a:ext uri="{FF2B5EF4-FFF2-40B4-BE49-F238E27FC236}">
                <a16:creationId xmlns:a16="http://schemas.microsoft.com/office/drawing/2014/main" id="{7153BDBF-1B08-496E-BED4-E0DE721A00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098A228-5C7C-ED62-D6FB-F70C012EA2B5}"/>
              </a:ext>
            </a:extLst>
          </p:cNvPr>
          <p:cNvSpPr>
            <a:spLocks noGrp="1"/>
          </p:cNvSpPr>
          <p:nvPr>
            <p:ph idx="1"/>
          </p:nvPr>
        </p:nvSpPr>
        <p:spPr>
          <a:xfrm>
            <a:off x="851770" y="1740724"/>
            <a:ext cx="4972830" cy="4785336"/>
          </a:xfrm>
        </p:spPr>
        <p:txBody>
          <a:bodyPr>
            <a:noAutofit/>
          </a:bodyPr>
          <a:lstStyle/>
          <a:p>
            <a:r>
              <a:rPr lang="en-GB" sz="2000" dirty="0"/>
              <a:t>Knowing when you want to achieve a goal is essential for motivation and keeping on track </a:t>
            </a:r>
          </a:p>
          <a:p>
            <a:r>
              <a:rPr lang="en-GB" sz="2000" dirty="0"/>
              <a:t>Deadlines also need to be realistic – do you really know how long it takes to write an essay for example </a:t>
            </a:r>
          </a:p>
          <a:p>
            <a:r>
              <a:rPr lang="en-GB" sz="2000" dirty="0"/>
              <a:t> If you are doing this for the first time then keep a log of how long it takes you</a:t>
            </a:r>
          </a:p>
          <a:p>
            <a:pPr lvl="1"/>
            <a:r>
              <a:rPr lang="en-GB" sz="2000" dirty="0"/>
              <a:t> how long did it take to find the literature </a:t>
            </a:r>
          </a:p>
          <a:p>
            <a:pPr lvl="1"/>
            <a:r>
              <a:rPr lang="en-GB" sz="2000" dirty="0"/>
              <a:t>How long did it take to read a journal article </a:t>
            </a:r>
          </a:p>
          <a:p>
            <a:pPr lvl="1"/>
            <a:r>
              <a:rPr lang="en-GB" sz="2000" dirty="0"/>
              <a:t>How long did it take to plan the essay </a:t>
            </a:r>
          </a:p>
          <a:p>
            <a:r>
              <a:rPr lang="en-GB" sz="2000" dirty="0"/>
              <a:t>Deadlines must work for </a:t>
            </a:r>
            <a:r>
              <a:rPr lang="en-GB" sz="2000" b="1" dirty="0"/>
              <a:t>you</a:t>
            </a:r>
            <a:endParaRPr lang="en-GB" sz="2000" dirty="0"/>
          </a:p>
        </p:txBody>
      </p:sp>
      <p:pic>
        <p:nvPicPr>
          <p:cNvPr id="7" name="Graphic 6" descr="Bullseye">
            <a:extLst>
              <a:ext uri="{FF2B5EF4-FFF2-40B4-BE49-F238E27FC236}">
                <a16:creationId xmlns:a16="http://schemas.microsoft.com/office/drawing/2014/main" id="{9E65D621-687B-7D2F-B9E2-15E0D61FEF5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56116" y="1342665"/>
            <a:ext cx="4175762" cy="4175762"/>
          </a:xfrm>
          <a:prstGeom prst="rect">
            <a:avLst/>
          </a:prstGeom>
        </p:spPr>
      </p:pic>
    </p:spTree>
    <p:extLst>
      <p:ext uri="{BB962C8B-B14F-4D97-AF65-F5344CB8AC3E}">
        <p14:creationId xmlns:p14="http://schemas.microsoft.com/office/powerpoint/2010/main" val="3665449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28A2-3A15-5504-2F11-DB8F14D14D14}"/>
              </a:ext>
            </a:extLst>
          </p:cNvPr>
          <p:cNvSpPr>
            <a:spLocks noGrp="1"/>
          </p:cNvSpPr>
          <p:nvPr>
            <p:ph type="title"/>
          </p:nvPr>
        </p:nvSpPr>
        <p:spPr>
          <a:xfrm>
            <a:off x="1198182" y="381000"/>
            <a:ext cx="10003218" cy="1600124"/>
          </a:xfrm>
        </p:spPr>
        <p:txBody>
          <a:bodyPr vert="horz" lIns="91440" tIns="45720" rIns="91440" bIns="45720" rtlCol="0" anchor="ctr">
            <a:normAutofit/>
          </a:bodyPr>
          <a:lstStyle/>
          <a:p>
            <a:r>
              <a:rPr lang="en-US" dirty="0">
                <a:solidFill>
                  <a:schemeClr val="accent2"/>
                </a:solidFill>
              </a:rPr>
              <a:t>4. </a:t>
            </a:r>
            <a:r>
              <a:rPr lang="en-US" dirty="0" err="1">
                <a:solidFill>
                  <a:schemeClr val="accent2"/>
                </a:solidFill>
              </a:rPr>
              <a:t>Recognise</a:t>
            </a:r>
            <a:r>
              <a:rPr lang="en-US" dirty="0">
                <a:solidFill>
                  <a:schemeClr val="accent2"/>
                </a:solidFill>
              </a:rPr>
              <a:t> strengths and weaknesses </a:t>
            </a:r>
          </a:p>
        </p:txBody>
      </p:sp>
      <p:sp>
        <p:nvSpPr>
          <p:cNvPr id="3" name="Content Placeholder 2">
            <a:extLst>
              <a:ext uri="{FF2B5EF4-FFF2-40B4-BE49-F238E27FC236}">
                <a16:creationId xmlns:a16="http://schemas.microsoft.com/office/drawing/2014/main" id="{F098A228-5C7C-ED62-D6FB-F70C012EA2B5}"/>
              </a:ext>
            </a:extLst>
          </p:cNvPr>
          <p:cNvSpPr>
            <a:spLocks noGrp="1"/>
          </p:cNvSpPr>
          <p:nvPr>
            <p:ph sz="half" idx="1"/>
          </p:nvPr>
        </p:nvSpPr>
        <p:spPr>
          <a:xfrm>
            <a:off x="1351285" y="2514600"/>
            <a:ext cx="4680581" cy="3662363"/>
          </a:xfrm>
          <a:solidFill>
            <a:schemeClr val="accent4">
              <a:lumMod val="20000"/>
              <a:lumOff val="80000"/>
            </a:schemeClr>
          </a:solidFill>
          <a:ln>
            <a:solidFill>
              <a:schemeClr val="accent1"/>
            </a:solidFill>
          </a:ln>
        </p:spPr>
        <p:txBody>
          <a:bodyPr>
            <a:normAutofit/>
          </a:bodyPr>
          <a:lstStyle/>
          <a:p>
            <a:pPr marL="192024" indent="-192024" defTabSz="768096">
              <a:lnSpc>
                <a:spcPct val="100000"/>
              </a:lnSpc>
              <a:spcBef>
                <a:spcPts val="840"/>
              </a:spcBef>
            </a:pPr>
            <a:r>
              <a:rPr lang="en-GB" sz="1500" b="1" kern="1200" dirty="0">
                <a:solidFill>
                  <a:srgbClr val="3A3A3A"/>
                </a:solidFill>
                <a:latin typeface="Nunito" pitchFamily="2" charset="0"/>
                <a:ea typeface="+mn-ea"/>
                <a:cs typeface="+mn-cs"/>
              </a:rPr>
              <a:t>Strengths</a:t>
            </a:r>
            <a:endParaRPr lang="en-GB" sz="1500" kern="1200" dirty="0">
              <a:solidFill>
                <a:srgbClr val="3A3A3A"/>
              </a:solidFill>
              <a:latin typeface="Nunito" pitchFamily="2" charset="0"/>
              <a:ea typeface="+mn-ea"/>
              <a:cs typeface="+mn-cs"/>
            </a:endParaRPr>
          </a:p>
          <a:p>
            <a:pPr marL="192024" indent="-192024" defTabSz="768096">
              <a:lnSpc>
                <a:spcPct val="100000"/>
              </a:lnSpc>
              <a:spcBef>
                <a:spcPts val="840"/>
              </a:spcBef>
            </a:pPr>
            <a:r>
              <a:rPr lang="en-GB" sz="1500" kern="1200" dirty="0">
                <a:solidFill>
                  <a:srgbClr val="3A3A3A"/>
                </a:solidFill>
                <a:latin typeface="Nunito" pitchFamily="2" charset="0"/>
                <a:ea typeface="+mn-ea"/>
                <a:cs typeface="+mn-cs"/>
              </a:rPr>
              <a:t>What are you good at?</a:t>
            </a:r>
          </a:p>
          <a:p>
            <a:pPr marL="192024" indent="-192024" defTabSz="768096">
              <a:lnSpc>
                <a:spcPct val="100000"/>
              </a:lnSpc>
              <a:spcBef>
                <a:spcPts val="840"/>
              </a:spcBef>
            </a:pPr>
            <a:r>
              <a:rPr lang="en-GB" sz="1500" kern="1200" dirty="0">
                <a:solidFill>
                  <a:srgbClr val="3A3A3A"/>
                </a:solidFill>
                <a:latin typeface="Nunito" pitchFamily="2" charset="0"/>
                <a:ea typeface="+mn-ea"/>
                <a:cs typeface="+mn-cs"/>
              </a:rPr>
              <a:t>What advantages do you have over others?</a:t>
            </a:r>
          </a:p>
          <a:p>
            <a:pPr marL="192024" indent="-192024" defTabSz="768096">
              <a:lnSpc>
                <a:spcPct val="100000"/>
              </a:lnSpc>
              <a:spcBef>
                <a:spcPts val="840"/>
              </a:spcBef>
            </a:pPr>
            <a:r>
              <a:rPr lang="en-GB" sz="1500" kern="1200" dirty="0">
                <a:solidFill>
                  <a:srgbClr val="3A3A3A"/>
                </a:solidFill>
                <a:latin typeface="Nunito" pitchFamily="2" charset="0"/>
                <a:ea typeface="+mn-ea"/>
                <a:cs typeface="+mn-cs"/>
              </a:rPr>
              <a:t>Do you have any resources available to you that others do not?</a:t>
            </a:r>
          </a:p>
          <a:p>
            <a:pPr marL="192024" indent="-192024" defTabSz="768096">
              <a:lnSpc>
                <a:spcPct val="100000"/>
              </a:lnSpc>
              <a:spcBef>
                <a:spcPts val="840"/>
              </a:spcBef>
            </a:pPr>
            <a:r>
              <a:rPr lang="en-GB" sz="1500" kern="1200" dirty="0">
                <a:solidFill>
                  <a:srgbClr val="3A3A3A"/>
                </a:solidFill>
                <a:latin typeface="Nunito" pitchFamily="2" charset="0"/>
                <a:ea typeface="+mn-ea"/>
                <a:cs typeface="+mn-cs"/>
              </a:rPr>
              <a:t>What do others say about your strengths?</a:t>
            </a:r>
          </a:p>
          <a:p>
            <a:pPr marL="192024" indent="-192024" defTabSz="768096">
              <a:lnSpc>
                <a:spcPct val="100000"/>
              </a:lnSpc>
              <a:spcBef>
                <a:spcPts val="840"/>
              </a:spcBef>
            </a:pPr>
            <a:r>
              <a:rPr lang="en-GB" sz="1500" kern="1200" dirty="0">
                <a:solidFill>
                  <a:srgbClr val="3A3A3A"/>
                </a:solidFill>
                <a:latin typeface="Nunito" pitchFamily="2" charset="0"/>
                <a:ea typeface="+mn-ea"/>
                <a:cs typeface="+mn-cs"/>
              </a:rPr>
              <a:t>Do you have any achievements you are proud of?</a:t>
            </a:r>
          </a:p>
          <a:p>
            <a:pPr>
              <a:lnSpc>
                <a:spcPct val="100000"/>
              </a:lnSpc>
            </a:pPr>
            <a:endParaRPr lang="en-GB" sz="1500" dirty="0"/>
          </a:p>
        </p:txBody>
      </p:sp>
      <p:sp>
        <p:nvSpPr>
          <p:cNvPr id="4" name="Content Placeholder 3">
            <a:extLst>
              <a:ext uri="{FF2B5EF4-FFF2-40B4-BE49-F238E27FC236}">
                <a16:creationId xmlns:a16="http://schemas.microsoft.com/office/drawing/2014/main" id="{F74A2CF0-3B8A-88DC-D5C9-D7540722A044}"/>
              </a:ext>
            </a:extLst>
          </p:cNvPr>
          <p:cNvSpPr>
            <a:spLocks noGrp="1"/>
          </p:cNvSpPr>
          <p:nvPr>
            <p:ph sz="half" idx="2"/>
          </p:nvPr>
        </p:nvSpPr>
        <p:spPr>
          <a:xfrm>
            <a:off x="6160134" y="2514600"/>
            <a:ext cx="4680580" cy="3662363"/>
          </a:xfrm>
          <a:solidFill>
            <a:schemeClr val="accent2">
              <a:lumMod val="20000"/>
              <a:lumOff val="80000"/>
            </a:schemeClr>
          </a:solidFill>
          <a:ln>
            <a:solidFill>
              <a:schemeClr val="accent1"/>
            </a:solidFill>
          </a:ln>
        </p:spPr>
        <p:txBody>
          <a:bodyPr>
            <a:normAutofit/>
          </a:bodyPr>
          <a:lstStyle/>
          <a:p>
            <a:pPr marL="0" indent="0" defTabSz="768096">
              <a:lnSpc>
                <a:spcPct val="100000"/>
              </a:lnSpc>
              <a:spcBef>
                <a:spcPts val="840"/>
              </a:spcBef>
              <a:buNone/>
            </a:pPr>
            <a:r>
              <a:rPr lang="en-GB" sz="1500" b="1" kern="1200" dirty="0">
                <a:solidFill>
                  <a:srgbClr val="3A3A3A"/>
                </a:solidFill>
                <a:latin typeface="Nunito" pitchFamily="2" charset="0"/>
                <a:ea typeface="+mn-ea"/>
                <a:cs typeface="+mn-cs"/>
              </a:rPr>
              <a:t>Weaknesses</a:t>
            </a:r>
            <a:endParaRPr lang="en-GB" sz="1500" kern="1200" dirty="0">
              <a:solidFill>
                <a:srgbClr val="3A3A3A"/>
              </a:solidFill>
              <a:latin typeface="Nunito" pitchFamily="2" charset="0"/>
              <a:ea typeface="+mn-ea"/>
              <a:cs typeface="+mn-cs"/>
            </a:endParaRPr>
          </a:p>
          <a:p>
            <a:pPr marL="192024" indent="-192024" defTabSz="768096">
              <a:lnSpc>
                <a:spcPct val="100000"/>
              </a:lnSpc>
              <a:spcBef>
                <a:spcPts val="840"/>
              </a:spcBef>
            </a:pPr>
            <a:r>
              <a:rPr lang="en-GB" sz="1500" kern="1200" dirty="0">
                <a:solidFill>
                  <a:srgbClr val="3A3A3A"/>
                </a:solidFill>
                <a:latin typeface="Nunito" pitchFamily="2" charset="0"/>
                <a:ea typeface="+mn-ea"/>
                <a:cs typeface="+mn-cs"/>
              </a:rPr>
              <a:t>What skills do you struggle with?</a:t>
            </a:r>
          </a:p>
          <a:p>
            <a:pPr marL="192024" indent="-192024" defTabSz="768096">
              <a:lnSpc>
                <a:spcPct val="100000"/>
              </a:lnSpc>
              <a:spcBef>
                <a:spcPts val="840"/>
              </a:spcBef>
            </a:pPr>
            <a:r>
              <a:rPr lang="en-GB" sz="1500" kern="1200" dirty="0">
                <a:solidFill>
                  <a:srgbClr val="3A3A3A"/>
                </a:solidFill>
                <a:latin typeface="Nunito" pitchFamily="2" charset="0"/>
                <a:ea typeface="+mn-ea"/>
                <a:cs typeface="+mn-cs"/>
              </a:rPr>
              <a:t>What areas do you need to improve upon?</a:t>
            </a:r>
          </a:p>
          <a:p>
            <a:pPr marL="192024" indent="-192024" defTabSz="768096">
              <a:lnSpc>
                <a:spcPct val="100000"/>
              </a:lnSpc>
              <a:spcBef>
                <a:spcPts val="840"/>
              </a:spcBef>
            </a:pPr>
            <a:r>
              <a:rPr lang="en-GB" sz="1500" kern="1200" dirty="0">
                <a:solidFill>
                  <a:srgbClr val="3A3A3A"/>
                </a:solidFill>
                <a:latin typeface="Nunito" pitchFamily="2" charset="0"/>
                <a:ea typeface="+mn-ea"/>
                <a:cs typeface="+mn-cs"/>
              </a:rPr>
              <a:t>What holds you back?</a:t>
            </a:r>
          </a:p>
          <a:p>
            <a:pPr marL="192024" indent="-192024" defTabSz="768096">
              <a:lnSpc>
                <a:spcPct val="100000"/>
              </a:lnSpc>
              <a:spcBef>
                <a:spcPts val="840"/>
              </a:spcBef>
            </a:pPr>
            <a:r>
              <a:rPr lang="en-GB" sz="1500" kern="1200" dirty="0">
                <a:solidFill>
                  <a:srgbClr val="3A3A3A"/>
                </a:solidFill>
                <a:latin typeface="Nunito" pitchFamily="2" charset="0"/>
                <a:ea typeface="+mn-ea"/>
                <a:cs typeface="+mn-cs"/>
              </a:rPr>
              <a:t>Do you have any bad habits?</a:t>
            </a:r>
          </a:p>
          <a:p>
            <a:pPr marL="192024" indent="-192024" defTabSz="768096">
              <a:lnSpc>
                <a:spcPct val="100000"/>
              </a:lnSpc>
              <a:spcBef>
                <a:spcPts val="840"/>
              </a:spcBef>
            </a:pPr>
            <a:r>
              <a:rPr lang="en-GB" sz="1500" kern="1200" dirty="0">
                <a:solidFill>
                  <a:srgbClr val="3A3A3A"/>
                </a:solidFill>
                <a:latin typeface="Nunito" pitchFamily="2" charset="0"/>
                <a:ea typeface="+mn-ea"/>
                <a:cs typeface="+mn-cs"/>
              </a:rPr>
              <a:t>Do you avoid certain tasks due to a lack of confidence?</a:t>
            </a:r>
          </a:p>
          <a:p>
            <a:pPr marL="192024" indent="-192024" defTabSz="768096">
              <a:lnSpc>
                <a:spcPct val="100000"/>
              </a:lnSpc>
              <a:spcBef>
                <a:spcPts val="840"/>
              </a:spcBef>
            </a:pPr>
            <a:r>
              <a:rPr lang="en-GB" sz="1500" kern="1200" dirty="0">
                <a:solidFill>
                  <a:srgbClr val="3A3A3A"/>
                </a:solidFill>
                <a:latin typeface="Nunito" pitchFamily="2" charset="0"/>
                <a:ea typeface="+mn-ea"/>
                <a:cs typeface="+mn-cs"/>
              </a:rPr>
              <a:t>What do others say about your weaknesses?</a:t>
            </a:r>
          </a:p>
          <a:p>
            <a:pPr>
              <a:lnSpc>
                <a:spcPct val="100000"/>
              </a:lnSpc>
            </a:pPr>
            <a:endParaRPr lang="en-GB" sz="1500" dirty="0"/>
          </a:p>
        </p:txBody>
      </p:sp>
    </p:spTree>
    <p:extLst>
      <p:ext uri="{BB962C8B-B14F-4D97-AF65-F5344CB8AC3E}">
        <p14:creationId xmlns:p14="http://schemas.microsoft.com/office/powerpoint/2010/main" val="35915569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23430B4-C2B6-48DA-A79F-757492AF8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3D28A2-3A15-5504-2F11-DB8F14D14D14}"/>
              </a:ext>
            </a:extLst>
          </p:cNvPr>
          <p:cNvSpPr>
            <a:spLocks noGrp="1"/>
          </p:cNvSpPr>
          <p:nvPr>
            <p:ph type="title"/>
          </p:nvPr>
        </p:nvSpPr>
        <p:spPr>
          <a:xfrm>
            <a:off x="1024128" y="459317"/>
            <a:ext cx="4389120" cy="1749552"/>
          </a:xfrm>
        </p:spPr>
        <p:txBody>
          <a:bodyPr>
            <a:normAutofit/>
          </a:bodyPr>
          <a:lstStyle/>
          <a:p>
            <a:r>
              <a:rPr lang="en-GB" sz="4400"/>
              <a:t>5. Develop your skills and increase your knowledge </a:t>
            </a:r>
          </a:p>
        </p:txBody>
      </p:sp>
      <p:cxnSp>
        <p:nvCxnSpPr>
          <p:cNvPr id="12" name="Straight Connector 11">
            <a:extLst>
              <a:ext uri="{FF2B5EF4-FFF2-40B4-BE49-F238E27FC236}">
                <a16:creationId xmlns:a16="http://schemas.microsoft.com/office/drawing/2014/main" id="{7153BDBF-1B08-496E-BED4-E0DE721A00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098A228-5C7C-ED62-D6FB-F70C012EA2B5}"/>
              </a:ext>
            </a:extLst>
          </p:cNvPr>
          <p:cNvSpPr>
            <a:spLocks noGrp="1"/>
          </p:cNvSpPr>
          <p:nvPr>
            <p:ph idx="1"/>
          </p:nvPr>
        </p:nvSpPr>
        <p:spPr>
          <a:xfrm>
            <a:off x="1024129" y="2286000"/>
            <a:ext cx="4389120" cy="3931920"/>
          </a:xfrm>
        </p:spPr>
        <p:txBody>
          <a:bodyPr>
            <a:normAutofit/>
          </a:bodyPr>
          <a:lstStyle/>
          <a:p>
            <a:r>
              <a:rPr lang="en-GB" sz="2000" dirty="0"/>
              <a:t>Once you know your strengths and weaknesses, this is when you can put actions in place to utilise or improve them</a:t>
            </a:r>
          </a:p>
          <a:p>
            <a:r>
              <a:rPr lang="en-GB" sz="2000" dirty="0"/>
              <a:t>If you struggle with time management – look up ways to improve your time management, what are the common practices?</a:t>
            </a:r>
          </a:p>
          <a:p>
            <a:r>
              <a:rPr lang="en-GB" sz="2000" dirty="0"/>
              <a:t>Upskilling and using the resources available to you.</a:t>
            </a:r>
          </a:p>
        </p:txBody>
      </p:sp>
      <p:pic>
        <p:nvPicPr>
          <p:cNvPr id="7" name="Graphic 6" descr="Group of People">
            <a:extLst>
              <a:ext uri="{FF2B5EF4-FFF2-40B4-BE49-F238E27FC236}">
                <a16:creationId xmlns:a16="http://schemas.microsoft.com/office/drawing/2014/main" id="{1C490768-E647-3CC8-B7F8-A48DF101A1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56116" y="1342665"/>
            <a:ext cx="4175762" cy="4175762"/>
          </a:xfrm>
          <a:prstGeom prst="rect">
            <a:avLst/>
          </a:prstGeom>
        </p:spPr>
      </p:pic>
    </p:spTree>
    <p:extLst>
      <p:ext uri="{BB962C8B-B14F-4D97-AF65-F5344CB8AC3E}">
        <p14:creationId xmlns:p14="http://schemas.microsoft.com/office/powerpoint/2010/main" val="5959758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3D28A2-3A15-5504-2F11-DB8F14D14D14}"/>
              </a:ext>
            </a:extLst>
          </p:cNvPr>
          <p:cNvSpPr>
            <a:spLocks noGrp="1"/>
          </p:cNvSpPr>
          <p:nvPr>
            <p:ph type="title"/>
          </p:nvPr>
        </p:nvSpPr>
        <p:spPr>
          <a:xfrm>
            <a:off x="643468" y="643467"/>
            <a:ext cx="3415612" cy="5571066"/>
          </a:xfrm>
        </p:spPr>
        <p:txBody>
          <a:bodyPr>
            <a:normAutofit/>
          </a:bodyPr>
          <a:lstStyle/>
          <a:p>
            <a:r>
              <a:rPr lang="en-GB">
                <a:solidFill>
                  <a:srgbClr val="FFFFFF"/>
                </a:solidFill>
              </a:rPr>
              <a:t>6. Use your support network</a:t>
            </a:r>
          </a:p>
        </p:txBody>
      </p:sp>
      <p:graphicFrame>
        <p:nvGraphicFramePr>
          <p:cNvPr id="5" name="Content Placeholder 2">
            <a:extLst>
              <a:ext uri="{FF2B5EF4-FFF2-40B4-BE49-F238E27FC236}">
                <a16:creationId xmlns:a16="http://schemas.microsoft.com/office/drawing/2014/main" id="{7A3EB22B-575E-FC94-B3CE-C1495C477DCC}"/>
              </a:ext>
            </a:extLst>
          </p:cNvPr>
          <p:cNvGraphicFramePr>
            <a:graphicFrameLocks noGrp="1"/>
          </p:cNvGraphicFramePr>
          <p:nvPr>
            <p:ph idx="1"/>
            <p:extLst>
              <p:ext uri="{D42A27DB-BD31-4B8C-83A1-F6EECF244321}">
                <p14:modId xmlns:p14="http://schemas.microsoft.com/office/powerpoint/2010/main" val="2770101147"/>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63506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3D28A2-3A15-5504-2F11-DB8F14D14D14}"/>
              </a:ext>
            </a:extLst>
          </p:cNvPr>
          <p:cNvSpPr>
            <a:spLocks noGrp="1"/>
          </p:cNvSpPr>
          <p:nvPr>
            <p:ph type="title"/>
          </p:nvPr>
        </p:nvSpPr>
        <p:spPr>
          <a:xfrm>
            <a:off x="643468" y="643467"/>
            <a:ext cx="3415612" cy="5571066"/>
          </a:xfrm>
        </p:spPr>
        <p:txBody>
          <a:bodyPr>
            <a:normAutofit/>
          </a:bodyPr>
          <a:lstStyle/>
          <a:p>
            <a:r>
              <a:rPr lang="en-GB">
                <a:solidFill>
                  <a:srgbClr val="FFFFFF"/>
                </a:solidFill>
              </a:rPr>
              <a:t>7. Measure your progress </a:t>
            </a:r>
          </a:p>
        </p:txBody>
      </p:sp>
      <p:graphicFrame>
        <p:nvGraphicFramePr>
          <p:cNvPr id="5" name="Content Placeholder 2">
            <a:extLst>
              <a:ext uri="{FF2B5EF4-FFF2-40B4-BE49-F238E27FC236}">
                <a16:creationId xmlns:a16="http://schemas.microsoft.com/office/drawing/2014/main" id="{3D97F577-465D-0FD8-9567-A70E3D7E3C28}"/>
              </a:ext>
            </a:extLst>
          </p:cNvPr>
          <p:cNvGraphicFramePr>
            <a:graphicFrameLocks noGrp="1"/>
          </p:cNvGraphicFramePr>
          <p:nvPr>
            <p:ph idx="1"/>
            <p:extLst>
              <p:ext uri="{D42A27DB-BD31-4B8C-83A1-F6EECF244321}">
                <p14:modId xmlns:p14="http://schemas.microsoft.com/office/powerpoint/2010/main" val="3588291690"/>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63861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28A2-3A15-5504-2F11-DB8F14D14D14}"/>
              </a:ext>
            </a:extLst>
          </p:cNvPr>
          <p:cNvSpPr>
            <a:spLocks noGrp="1"/>
          </p:cNvSpPr>
          <p:nvPr>
            <p:ph type="title"/>
          </p:nvPr>
        </p:nvSpPr>
        <p:spPr>
          <a:xfrm>
            <a:off x="996275" y="336607"/>
            <a:ext cx="5996619" cy="2113150"/>
          </a:xfrm>
        </p:spPr>
        <p:txBody>
          <a:bodyPr vert="horz" lIns="91440" tIns="45720" rIns="91440" bIns="45720" rtlCol="0" anchor="t">
            <a:normAutofit/>
          </a:bodyPr>
          <a:lstStyle/>
          <a:p>
            <a:r>
              <a:rPr lang="en-US"/>
              <a:t>A typical template</a:t>
            </a:r>
          </a:p>
        </p:txBody>
      </p:sp>
      <p:pic>
        <p:nvPicPr>
          <p:cNvPr id="5" name="Content Placeholder 4">
            <a:extLst>
              <a:ext uri="{FF2B5EF4-FFF2-40B4-BE49-F238E27FC236}">
                <a16:creationId xmlns:a16="http://schemas.microsoft.com/office/drawing/2014/main" id="{6DD6689C-E6A5-4D19-B633-E308D0634D58}"/>
              </a:ext>
            </a:extLst>
          </p:cNvPr>
          <p:cNvPicPr>
            <a:picLocks noGrp="1" noChangeAspect="1"/>
          </p:cNvPicPr>
          <p:nvPr>
            <p:ph idx="1"/>
          </p:nvPr>
        </p:nvPicPr>
        <p:blipFill>
          <a:blip r:embed="rId2"/>
          <a:stretch>
            <a:fillRect/>
          </a:stretch>
        </p:blipFill>
        <p:spPr>
          <a:xfrm>
            <a:off x="1425482" y="1076230"/>
            <a:ext cx="9168240" cy="5798911"/>
          </a:xfrm>
          <a:prstGeom prst="rect">
            <a:avLst/>
          </a:prstGeom>
        </p:spPr>
      </p:pic>
    </p:spTree>
    <p:extLst>
      <p:ext uri="{BB962C8B-B14F-4D97-AF65-F5344CB8AC3E}">
        <p14:creationId xmlns:p14="http://schemas.microsoft.com/office/powerpoint/2010/main" val="10702998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0</TotalTime>
  <Words>1108</Words>
  <Application>Microsoft Office PowerPoint</Application>
  <PresentationFormat>Widescreen</PresentationFormat>
  <Paragraphs>114</Paragraphs>
  <Slides>17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inherit</vt:lpstr>
      <vt:lpstr>ProximaNova-n4</vt:lpstr>
      <vt:lpstr>Arial</vt:lpstr>
      <vt:lpstr>Nunito</vt:lpstr>
      <vt:lpstr>Tw Cen MT</vt:lpstr>
      <vt:lpstr>Tw Cen MT Condensed</vt:lpstr>
      <vt:lpstr>Wingdings 3</vt:lpstr>
      <vt:lpstr>Integral</vt:lpstr>
      <vt:lpstr>SMART Goals and Personal Development Plans (PDP)</vt:lpstr>
      <vt:lpstr>SMART Goals </vt:lpstr>
      <vt:lpstr>Specific </vt:lpstr>
      <vt:lpstr>Measurable </vt:lpstr>
      <vt:lpstr>Achievable </vt:lpstr>
      <vt:lpstr>Relevant</vt:lpstr>
      <vt:lpstr>Time-bound</vt:lpstr>
      <vt:lpstr>Personal Development Plan (PDP)</vt:lpstr>
      <vt:lpstr>Seven steps to writing a PDP</vt:lpstr>
      <vt:lpstr>1. Set yourself goals</vt:lpstr>
      <vt:lpstr>2. Prioritise those goals </vt:lpstr>
      <vt:lpstr>3. Set deadlines</vt:lpstr>
      <vt:lpstr>4. Recognise strengths and weaknesses </vt:lpstr>
      <vt:lpstr>5. Develop your skills and increase your knowledge </vt:lpstr>
      <vt:lpstr>6. Use your support network</vt:lpstr>
      <vt:lpstr>7. Measure your progress </vt:lpstr>
      <vt:lpstr>A typical template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Development Plans (PDP) &amp; SMART Goals</dc:title>
  <dc:creator>Zoe Cooke</dc:creator>
  <cp:lastModifiedBy>Karen EatonThomas</cp:lastModifiedBy>
  <cp:revision>4</cp:revision>
  <dcterms:created xsi:type="dcterms:W3CDTF">2023-08-23T11:22:59Z</dcterms:created>
  <dcterms:modified xsi:type="dcterms:W3CDTF">2024-12-03T15:48:03Z</dcterms:modified>
</cp:coreProperties>
</file>