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1"/>
  </p:sldMasterIdLst>
  <p:notesMasterIdLst>
    <p:notesMasterId r:id="rId5"/>
  </p:notesMasterIdLst>
  <p:handoutMasterIdLst>
    <p:handoutMasterId r:id="rId6"/>
  </p:handoutMasterIdLst>
  <p:sldIdLst>
    <p:sldId id="256" r:id="rId2"/>
    <p:sldId id="257" r:id="rId3"/>
    <p:sldId id="258" r:id="rId4"/>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9CEAF4-1590-2CFD-9BB2-B23EBCC114BC}" v="4" dt="2022-02-26T23:46:39.542"/>
    <p1510:client id="{E7E3597F-CF74-C572-2F62-99A15FFBD9F7}" v="15" dt="2022-02-27T13:47:48.596"/>
    <p1510:client id="{F6FCC79E-9F07-4367-AB4B-D21D9F282403}" v="52" dt="2022-02-26T23:44:44.27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4" autoAdjust="0"/>
    <p:restoredTop sz="94660"/>
  </p:normalViewPr>
  <p:slideViewPr>
    <p:cSldViewPr snapToGrid="0">
      <p:cViewPr varScale="1">
        <p:scale>
          <a:sx n="116" d="100"/>
          <a:sy n="116" d="100"/>
        </p:scale>
        <p:origin x="138" y="336"/>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handoutMaster" Target="handoutMasters/handoutMaster1.xml"/><Relationship Id="rId11" Type="http://schemas.microsoft.com/office/2016/11/relationships/changesInfo" Target="changesInfos/changesInfo1.xml"/><Relationship Id="rId5" Type="http://schemas.openxmlformats.org/officeDocument/2006/relationships/notesMaster" Target="notesMasters/notesMaster1.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ianca-Georgiana Boronica (2118897)" userId="S::2118897@student.uwtsd.ac.uk::b2190941-fb73-422d-a842-5ffd151111cf" providerId="AD" clId="Web-{4A9CEAF4-1590-2CFD-9BB2-B23EBCC114BC}"/>
    <pc:docChg chg="modSld">
      <pc:chgData name="Bianca-Georgiana Boronica (2118897)" userId="S::2118897@student.uwtsd.ac.uk::b2190941-fb73-422d-a842-5ffd151111cf" providerId="AD" clId="Web-{4A9CEAF4-1590-2CFD-9BB2-B23EBCC114BC}" dt="2022-02-26T23:46:39.542" v="3" actId="20577"/>
      <pc:docMkLst>
        <pc:docMk/>
      </pc:docMkLst>
      <pc:sldChg chg="modSp">
        <pc:chgData name="Bianca-Georgiana Boronica (2118897)" userId="S::2118897@student.uwtsd.ac.uk::b2190941-fb73-422d-a842-5ffd151111cf" providerId="AD" clId="Web-{4A9CEAF4-1590-2CFD-9BB2-B23EBCC114BC}" dt="2022-02-26T23:46:39.542" v="3" actId="20577"/>
        <pc:sldMkLst>
          <pc:docMk/>
          <pc:sldMk cId="3563842315" sldId="258"/>
        </pc:sldMkLst>
        <pc:spChg chg="mod">
          <ac:chgData name="Bianca-Georgiana Boronica (2118897)" userId="S::2118897@student.uwtsd.ac.uk::b2190941-fb73-422d-a842-5ffd151111cf" providerId="AD" clId="Web-{4A9CEAF4-1590-2CFD-9BB2-B23EBCC114BC}" dt="2022-02-26T23:46:39.542" v="3" actId="20577"/>
          <ac:spMkLst>
            <pc:docMk/>
            <pc:sldMk cId="3563842315" sldId="258"/>
            <ac:spMk id="3" creationId="{444F5C5F-F736-4F98-91E7-9EE201A4B2C1}"/>
          </ac:spMkLst>
        </pc:spChg>
      </pc:sldChg>
    </pc:docChg>
  </pc:docChgLst>
  <pc:docChgLst>
    <pc:chgData name="Bianca-Georgiana Boronica (2118897)" userId="S::2118897@student.uwtsd.ac.uk::b2190941-fb73-422d-a842-5ffd151111cf" providerId="AD" clId="Web-{F6FCC79E-9F07-4367-AB4B-D21D9F282403}"/>
    <pc:docChg chg="addSld modSld">
      <pc:chgData name="Bianca-Georgiana Boronica (2118897)" userId="S::2118897@student.uwtsd.ac.uk::b2190941-fb73-422d-a842-5ffd151111cf" providerId="AD" clId="Web-{F6FCC79E-9F07-4367-AB4B-D21D9F282403}" dt="2022-02-26T23:44:47.151" v="60"/>
      <pc:docMkLst>
        <pc:docMk/>
      </pc:docMkLst>
      <pc:sldChg chg="addSp delSp modSp new mod setBg setClrOvrMap">
        <pc:chgData name="Bianca-Georgiana Boronica (2118897)" userId="S::2118897@student.uwtsd.ac.uk::b2190941-fb73-422d-a842-5ffd151111cf" providerId="AD" clId="Web-{F6FCC79E-9F07-4367-AB4B-D21D9F282403}" dt="2022-02-26T23:35:58.027" v="23" actId="20577"/>
        <pc:sldMkLst>
          <pc:docMk/>
          <pc:sldMk cId="1349109990" sldId="257"/>
        </pc:sldMkLst>
        <pc:spChg chg="mod">
          <ac:chgData name="Bianca-Georgiana Boronica (2118897)" userId="S::2118897@student.uwtsd.ac.uk::b2190941-fb73-422d-a842-5ffd151111cf" providerId="AD" clId="Web-{F6FCC79E-9F07-4367-AB4B-D21D9F282403}" dt="2022-02-26T23:34:27.227" v="15"/>
          <ac:spMkLst>
            <pc:docMk/>
            <pc:sldMk cId="1349109990" sldId="257"/>
            <ac:spMk id="2" creationId="{92479531-C9E6-4CF4-AD97-E1ECEE0EB03C}"/>
          </ac:spMkLst>
        </pc:spChg>
        <pc:spChg chg="mod">
          <ac:chgData name="Bianca-Georgiana Boronica (2118897)" userId="S::2118897@student.uwtsd.ac.uk::b2190941-fb73-422d-a842-5ffd151111cf" providerId="AD" clId="Web-{F6FCC79E-9F07-4367-AB4B-D21D9F282403}" dt="2022-02-26T23:35:58.027" v="23" actId="20577"/>
          <ac:spMkLst>
            <pc:docMk/>
            <pc:sldMk cId="1349109990" sldId="257"/>
            <ac:spMk id="3" creationId="{1C87DBE8-FB3E-4533-9B46-14F12BB27E26}"/>
          </ac:spMkLst>
        </pc:spChg>
        <pc:spChg chg="add del">
          <ac:chgData name="Bianca-Georgiana Boronica (2118897)" userId="S::2118897@student.uwtsd.ac.uk::b2190941-fb73-422d-a842-5ffd151111cf" providerId="AD" clId="Web-{F6FCC79E-9F07-4367-AB4B-D21D9F282403}" dt="2022-02-26T23:34:27.211" v="14"/>
          <ac:spMkLst>
            <pc:docMk/>
            <pc:sldMk cId="1349109990" sldId="257"/>
            <ac:spMk id="8" creationId="{E9E5E629-7060-41F9-8B50-02B2E85F7DF0}"/>
          </ac:spMkLst>
        </pc:spChg>
        <pc:spChg chg="add del">
          <ac:chgData name="Bianca-Georgiana Boronica (2118897)" userId="S::2118897@student.uwtsd.ac.uk::b2190941-fb73-422d-a842-5ffd151111cf" providerId="AD" clId="Web-{F6FCC79E-9F07-4367-AB4B-D21D9F282403}" dt="2022-02-26T23:34:27.211" v="14"/>
          <ac:spMkLst>
            <pc:docMk/>
            <pc:sldMk cId="1349109990" sldId="257"/>
            <ac:spMk id="14" creationId="{D1598E19-BACC-4AD6-8E51-F08B186A0179}"/>
          </ac:spMkLst>
        </pc:spChg>
        <pc:spChg chg="add">
          <ac:chgData name="Bianca-Georgiana Boronica (2118897)" userId="S::2118897@student.uwtsd.ac.uk::b2190941-fb73-422d-a842-5ffd151111cf" providerId="AD" clId="Web-{F6FCC79E-9F07-4367-AB4B-D21D9F282403}" dt="2022-02-26T23:34:27.227" v="15"/>
          <ac:spMkLst>
            <pc:docMk/>
            <pc:sldMk cId="1349109990" sldId="257"/>
            <ac:spMk id="16" creationId="{54F891EB-ED45-44C3-95D6-FFB2EC07FA10}"/>
          </ac:spMkLst>
        </pc:spChg>
        <pc:spChg chg="add">
          <ac:chgData name="Bianca-Georgiana Boronica (2118897)" userId="S::2118897@student.uwtsd.ac.uk::b2190941-fb73-422d-a842-5ffd151111cf" providerId="AD" clId="Web-{F6FCC79E-9F07-4367-AB4B-D21D9F282403}" dt="2022-02-26T23:34:27.227" v="15"/>
          <ac:spMkLst>
            <pc:docMk/>
            <pc:sldMk cId="1349109990" sldId="257"/>
            <ac:spMk id="17" creationId="{2EA385B8-7C85-4CE0-AE3A-00EB627B3443}"/>
          </ac:spMkLst>
        </pc:spChg>
        <pc:grpChg chg="add del">
          <ac:chgData name="Bianca-Georgiana Boronica (2118897)" userId="S::2118897@student.uwtsd.ac.uk::b2190941-fb73-422d-a842-5ffd151111cf" providerId="AD" clId="Web-{F6FCC79E-9F07-4367-AB4B-D21D9F282403}" dt="2022-02-26T23:34:27.211" v="14"/>
          <ac:grpSpMkLst>
            <pc:docMk/>
            <pc:sldMk cId="1349109990" sldId="257"/>
            <ac:grpSpMk id="10" creationId="{F0A74D93-ED7F-4633-8594-99D9FA43DA13}"/>
          </ac:grpSpMkLst>
        </pc:grpChg>
        <pc:picChg chg="add">
          <ac:chgData name="Bianca-Georgiana Boronica (2118897)" userId="S::2118897@student.uwtsd.ac.uk::b2190941-fb73-422d-a842-5ffd151111cf" providerId="AD" clId="Web-{F6FCC79E-9F07-4367-AB4B-D21D9F282403}" dt="2022-02-26T23:34:27.227" v="15"/>
          <ac:picMkLst>
            <pc:docMk/>
            <pc:sldMk cId="1349109990" sldId="257"/>
            <ac:picMk id="18" creationId="{DCC0100C-A457-45B1-8A8B-8740F43EC158}"/>
          </ac:picMkLst>
        </pc:picChg>
        <pc:cxnChg chg="add">
          <ac:chgData name="Bianca-Georgiana Boronica (2118897)" userId="S::2118897@student.uwtsd.ac.uk::b2190941-fb73-422d-a842-5ffd151111cf" providerId="AD" clId="Web-{F6FCC79E-9F07-4367-AB4B-D21D9F282403}" dt="2022-02-26T23:34:27.227" v="15"/>
          <ac:cxnSpMkLst>
            <pc:docMk/>
            <pc:sldMk cId="1349109990" sldId="257"/>
            <ac:cxnSpMk id="12" creationId="{19AF263B-E208-40DF-A182-5193478DCFA4}"/>
          </ac:cxnSpMkLst>
        </pc:cxnChg>
      </pc:sldChg>
      <pc:sldChg chg="addSp modSp new mod setBg setClrOvrMap">
        <pc:chgData name="Bianca-Georgiana Boronica (2118897)" userId="S::2118897@student.uwtsd.ac.uk::b2190941-fb73-422d-a842-5ffd151111cf" providerId="AD" clId="Web-{F6FCC79E-9F07-4367-AB4B-D21D9F282403}" dt="2022-02-26T23:44:47.151" v="60"/>
        <pc:sldMkLst>
          <pc:docMk/>
          <pc:sldMk cId="3563842315" sldId="258"/>
        </pc:sldMkLst>
        <pc:spChg chg="mod">
          <ac:chgData name="Bianca-Georgiana Boronica (2118897)" userId="S::2118897@student.uwtsd.ac.uk::b2190941-fb73-422d-a842-5ffd151111cf" providerId="AD" clId="Web-{F6FCC79E-9F07-4367-AB4B-D21D9F282403}" dt="2022-02-26T23:44:47.151" v="60"/>
          <ac:spMkLst>
            <pc:docMk/>
            <pc:sldMk cId="3563842315" sldId="258"/>
            <ac:spMk id="2" creationId="{3B92BB73-556B-416A-8A8E-EC1001BCEE3B}"/>
          </ac:spMkLst>
        </pc:spChg>
        <pc:spChg chg="mod">
          <ac:chgData name="Bianca-Georgiana Boronica (2118897)" userId="S::2118897@student.uwtsd.ac.uk::b2190941-fb73-422d-a842-5ffd151111cf" providerId="AD" clId="Web-{F6FCC79E-9F07-4367-AB4B-D21D9F282403}" dt="2022-02-26T23:44:47.151" v="60"/>
          <ac:spMkLst>
            <pc:docMk/>
            <pc:sldMk cId="3563842315" sldId="258"/>
            <ac:spMk id="3" creationId="{444F5C5F-F736-4F98-91E7-9EE201A4B2C1}"/>
          </ac:spMkLst>
        </pc:spChg>
        <pc:spChg chg="add">
          <ac:chgData name="Bianca-Georgiana Boronica (2118897)" userId="S::2118897@student.uwtsd.ac.uk::b2190941-fb73-422d-a842-5ffd151111cf" providerId="AD" clId="Web-{F6FCC79E-9F07-4367-AB4B-D21D9F282403}" dt="2022-02-26T23:44:47.151" v="60"/>
          <ac:spMkLst>
            <pc:docMk/>
            <pc:sldMk cId="3563842315" sldId="258"/>
            <ac:spMk id="8" creationId="{A5B0BB24-CF19-4E6C-AFC4-A0F18438D8B9}"/>
          </ac:spMkLst>
        </pc:spChg>
        <pc:spChg chg="add">
          <ac:chgData name="Bianca-Georgiana Boronica (2118897)" userId="S::2118897@student.uwtsd.ac.uk::b2190941-fb73-422d-a842-5ffd151111cf" providerId="AD" clId="Web-{F6FCC79E-9F07-4367-AB4B-D21D9F282403}" dt="2022-02-26T23:44:47.151" v="60"/>
          <ac:spMkLst>
            <pc:docMk/>
            <pc:sldMk cId="3563842315" sldId="258"/>
            <ac:spMk id="10" creationId="{3438CEF5-63E3-4928-9F1C-395224D24D7C}"/>
          </ac:spMkLst>
        </pc:spChg>
        <pc:spChg chg="add">
          <ac:chgData name="Bianca-Georgiana Boronica (2118897)" userId="S::2118897@student.uwtsd.ac.uk::b2190941-fb73-422d-a842-5ffd151111cf" providerId="AD" clId="Web-{F6FCC79E-9F07-4367-AB4B-D21D9F282403}" dt="2022-02-26T23:44:47.151" v="60"/>
          <ac:spMkLst>
            <pc:docMk/>
            <pc:sldMk cId="3563842315" sldId="258"/>
            <ac:spMk id="14" creationId="{A72CA9B9-8D14-4AF2-934E-21FE4A339E36}"/>
          </ac:spMkLst>
        </pc:spChg>
        <pc:cxnChg chg="add">
          <ac:chgData name="Bianca-Georgiana Boronica (2118897)" userId="S::2118897@student.uwtsd.ac.uk::b2190941-fb73-422d-a842-5ffd151111cf" providerId="AD" clId="Web-{F6FCC79E-9F07-4367-AB4B-D21D9F282403}" dt="2022-02-26T23:44:47.151" v="60"/>
          <ac:cxnSpMkLst>
            <pc:docMk/>
            <pc:sldMk cId="3563842315" sldId="258"/>
            <ac:cxnSpMk id="12" creationId="{F328CB6C-F677-4C0B-9EE8-4D1C44DDF8DC}"/>
          </ac:cxnSpMkLst>
        </pc:cxnChg>
      </pc:sldChg>
    </pc:docChg>
  </pc:docChgLst>
  <pc:docChgLst>
    <pc:chgData name="Bianca-Georgiana Boronica (2118897)" userId="S::2118897@student.uwtsd.ac.uk::b2190941-fb73-422d-a842-5ffd151111cf" providerId="AD" clId="Web-{E7E3597F-CF74-C572-2F62-99A15FFBD9F7}"/>
    <pc:docChg chg="modSld addMainMaster delMainMaster">
      <pc:chgData name="Bianca-Georgiana Boronica (2118897)" userId="S::2118897@student.uwtsd.ac.uk::b2190941-fb73-422d-a842-5ffd151111cf" providerId="AD" clId="Web-{E7E3597F-CF74-C572-2F62-99A15FFBD9F7}" dt="2022-02-27T13:47:48.596" v="17"/>
      <pc:docMkLst>
        <pc:docMk/>
      </pc:docMkLst>
      <pc:sldChg chg="addSp modSp mod setBg modClrScheme addAnim chgLayout">
        <pc:chgData name="Bianca-Georgiana Boronica (2118897)" userId="S::2118897@student.uwtsd.ac.uk::b2190941-fb73-422d-a842-5ffd151111cf" providerId="AD" clId="Web-{E7E3597F-CF74-C572-2F62-99A15FFBD9F7}" dt="2022-02-27T13:47:48.596" v="17"/>
        <pc:sldMkLst>
          <pc:docMk/>
          <pc:sldMk cId="128632686" sldId="256"/>
        </pc:sldMkLst>
        <pc:spChg chg="mod ord">
          <ac:chgData name="Bianca-Georgiana Boronica (2118897)" userId="S::2118897@student.uwtsd.ac.uk::b2190941-fb73-422d-a842-5ffd151111cf" providerId="AD" clId="Web-{E7E3597F-CF74-C572-2F62-99A15FFBD9F7}" dt="2022-02-27T13:47:48.596" v="15"/>
          <ac:spMkLst>
            <pc:docMk/>
            <pc:sldMk cId="128632686" sldId="256"/>
            <ac:spMk id="2" creationId="{00000000-0000-0000-0000-000000000000}"/>
          </ac:spMkLst>
        </pc:spChg>
        <pc:spChg chg="mod ord">
          <ac:chgData name="Bianca-Georgiana Boronica (2118897)" userId="S::2118897@student.uwtsd.ac.uk::b2190941-fb73-422d-a842-5ffd151111cf" providerId="AD" clId="Web-{E7E3597F-CF74-C572-2F62-99A15FFBD9F7}" dt="2022-02-27T13:47:48.596" v="15"/>
          <ac:spMkLst>
            <pc:docMk/>
            <pc:sldMk cId="128632686" sldId="256"/>
            <ac:spMk id="3" creationId="{00000000-0000-0000-0000-000000000000}"/>
          </ac:spMkLst>
        </pc:spChg>
        <pc:spChg chg="add">
          <ac:chgData name="Bianca-Georgiana Boronica (2118897)" userId="S::2118897@student.uwtsd.ac.uk::b2190941-fb73-422d-a842-5ffd151111cf" providerId="AD" clId="Web-{E7E3597F-CF74-C572-2F62-99A15FFBD9F7}" dt="2022-02-27T13:47:48.596" v="15"/>
          <ac:spMkLst>
            <pc:docMk/>
            <pc:sldMk cId="128632686" sldId="256"/>
            <ac:spMk id="10" creationId="{07CBBDD0-4420-4A50-96AB-392F9B97CF03}"/>
          </ac:spMkLst>
        </pc:spChg>
        <pc:spChg chg="add">
          <ac:chgData name="Bianca-Georgiana Boronica (2118897)" userId="S::2118897@student.uwtsd.ac.uk::b2190941-fb73-422d-a842-5ffd151111cf" providerId="AD" clId="Web-{E7E3597F-CF74-C572-2F62-99A15FFBD9F7}" dt="2022-02-27T13:47:48.596" v="15"/>
          <ac:spMkLst>
            <pc:docMk/>
            <pc:sldMk cId="128632686" sldId="256"/>
            <ac:spMk id="12" creationId="{465BA403-54B9-4A0B-BC79-028C495C038E}"/>
          </ac:spMkLst>
        </pc:spChg>
        <pc:spChg chg="add">
          <ac:chgData name="Bianca-Georgiana Boronica (2118897)" userId="S::2118897@student.uwtsd.ac.uk::b2190941-fb73-422d-a842-5ffd151111cf" providerId="AD" clId="Web-{E7E3597F-CF74-C572-2F62-99A15FFBD9F7}" dt="2022-02-27T13:47:48.596" v="15"/>
          <ac:spMkLst>
            <pc:docMk/>
            <pc:sldMk cId="128632686" sldId="256"/>
            <ac:spMk id="14" creationId="{DC8C6883-513A-4FE8-8B55-7AA2A13A9BB9}"/>
          </ac:spMkLst>
        </pc:spChg>
        <pc:picChg chg="add">
          <ac:chgData name="Bianca-Georgiana Boronica (2118897)" userId="S::2118897@student.uwtsd.ac.uk::b2190941-fb73-422d-a842-5ffd151111cf" providerId="AD" clId="Web-{E7E3597F-CF74-C572-2F62-99A15FFBD9F7}" dt="2022-02-27T13:47:48.596" v="15"/>
          <ac:picMkLst>
            <pc:docMk/>
            <pc:sldMk cId="128632686" sldId="256"/>
            <ac:picMk id="7" creationId="{EB61F662-7C25-4534-B251-DFF0B0DE86B9}"/>
          </ac:picMkLst>
        </pc:picChg>
      </pc:sldChg>
      <pc:sldChg chg="delSp modSp mod modClrScheme delDesignElem chgLayout">
        <pc:chgData name="Bianca-Georgiana Boronica (2118897)" userId="S::2118897@student.uwtsd.ac.uk::b2190941-fb73-422d-a842-5ffd151111cf" providerId="AD" clId="Web-{E7E3597F-CF74-C572-2F62-99A15FFBD9F7}" dt="2022-02-27T13:47:40.424" v="14"/>
        <pc:sldMkLst>
          <pc:docMk/>
          <pc:sldMk cId="1349109990" sldId="257"/>
        </pc:sldMkLst>
        <pc:spChg chg="mod ord">
          <ac:chgData name="Bianca-Georgiana Boronica (2118897)" userId="S::2118897@student.uwtsd.ac.uk::b2190941-fb73-422d-a842-5ffd151111cf" providerId="AD" clId="Web-{E7E3597F-CF74-C572-2F62-99A15FFBD9F7}" dt="2022-02-27T13:47:40.424" v="14"/>
          <ac:spMkLst>
            <pc:docMk/>
            <pc:sldMk cId="1349109990" sldId="257"/>
            <ac:spMk id="2" creationId="{92479531-C9E6-4CF4-AD97-E1ECEE0EB03C}"/>
          </ac:spMkLst>
        </pc:spChg>
        <pc:spChg chg="mod ord">
          <ac:chgData name="Bianca-Georgiana Boronica (2118897)" userId="S::2118897@student.uwtsd.ac.uk::b2190941-fb73-422d-a842-5ffd151111cf" providerId="AD" clId="Web-{E7E3597F-CF74-C572-2F62-99A15FFBD9F7}" dt="2022-02-27T13:47:40.424" v="14"/>
          <ac:spMkLst>
            <pc:docMk/>
            <pc:sldMk cId="1349109990" sldId="257"/>
            <ac:spMk id="3" creationId="{1C87DBE8-FB3E-4533-9B46-14F12BB27E26}"/>
          </ac:spMkLst>
        </pc:spChg>
        <pc:spChg chg="del">
          <ac:chgData name="Bianca-Georgiana Boronica (2118897)" userId="S::2118897@student.uwtsd.ac.uk::b2190941-fb73-422d-a842-5ffd151111cf" providerId="AD" clId="Web-{E7E3597F-CF74-C572-2F62-99A15FFBD9F7}" dt="2022-02-27T13:47:40.424" v="14"/>
          <ac:spMkLst>
            <pc:docMk/>
            <pc:sldMk cId="1349109990" sldId="257"/>
            <ac:spMk id="16" creationId="{54F891EB-ED45-44C3-95D6-FFB2EC07FA10}"/>
          </ac:spMkLst>
        </pc:spChg>
        <pc:spChg chg="del">
          <ac:chgData name="Bianca-Georgiana Boronica (2118897)" userId="S::2118897@student.uwtsd.ac.uk::b2190941-fb73-422d-a842-5ffd151111cf" providerId="AD" clId="Web-{E7E3597F-CF74-C572-2F62-99A15FFBD9F7}" dt="2022-02-27T13:47:40.424" v="14"/>
          <ac:spMkLst>
            <pc:docMk/>
            <pc:sldMk cId="1349109990" sldId="257"/>
            <ac:spMk id="17" creationId="{2EA385B8-7C85-4CE0-AE3A-00EB627B3443}"/>
          </ac:spMkLst>
        </pc:spChg>
        <pc:picChg chg="del">
          <ac:chgData name="Bianca-Georgiana Boronica (2118897)" userId="S::2118897@student.uwtsd.ac.uk::b2190941-fb73-422d-a842-5ffd151111cf" providerId="AD" clId="Web-{E7E3597F-CF74-C572-2F62-99A15FFBD9F7}" dt="2022-02-27T13:47:40.424" v="14"/>
          <ac:picMkLst>
            <pc:docMk/>
            <pc:sldMk cId="1349109990" sldId="257"/>
            <ac:picMk id="18" creationId="{DCC0100C-A457-45B1-8A8B-8740F43EC158}"/>
          </ac:picMkLst>
        </pc:picChg>
        <pc:cxnChg chg="del">
          <ac:chgData name="Bianca-Georgiana Boronica (2118897)" userId="S::2118897@student.uwtsd.ac.uk::b2190941-fb73-422d-a842-5ffd151111cf" providerId="AD" clId="Web-{E7E3597F-CF74-C572-2F62-99A15FFBD9F7}" dt="2022-02-27T13:47:40.424" v="14"/>
          <ac:cxnSpMkLst>
            <pc:docMk/>
            <pc:sldMk cId="1349109990" sldId="257"/>
            <ac:cxnSpMk id="12" creationId="{19AF263B-E208-40DF-A182-5193478DCFA4}"/>
          </ac:cxnSpMkLst>
        </pc:cxnChg>
      </pc:sldChg>
      <pc:sldChg chg="delSp modSp mod modClrScheme delDesignElem chgLayout">
        <pc:chgData name="Bianca-Georgiana Boronica (2118897)" userId="S::2118897@student.uwtsd.ac.uk::b2190941-fb73-422d-a842-5ffd151111cf" providerId="AD" clId="Web-{E7E3597F-CF74-C572-2F62-99A15FFBD9F7}" dt="2022-02-27T13:47:40.424" v="14"/>
        <pc:sldMkLst>
          <pc:docMk/>
          <pc:sldMk cId="3563842315" sldId="258"/>
        </pc:sldMkLst>
        <pc:spChg chg="mod ord">
          <ac:chgData name="Bianca-Georgiana Boronica (2118897)" userId="S::2118897@student.uwtsd.ac.uk::b2190941-fb73-422d-a842-5ffd151111cf" providerId="AD" clId="Web-{E7E3597F-CF74-C572-2F62-99A15FFBD9F7}" dt="2022-02-27T13:47:40.424" v="14"/>
          <ac:spMkLst>
            <pc:docMk/>
            <pc:sldMk cId="3563842315" sldId="258"/>
            <ac:spMk id="2" creationId="{3B92BB73-556B-416A-8A8E-EC1001BCEE3B}"/>
          </ac:spMkLst>
        </pc:spChg>
        <pc:spChg chg="mod ord">
          <ac:chgData name="Bianca-Georgiana Boronica (2118897)" userId="S::2118897@student.uwtsd.ac.uk::b2190941-fb73-422d-a842-5ffd151111cf" providerId="AD" clId="Web-{E7E3597F-CF74-C572-2F62-99A15FFBD9F7}" dt="2022-02-27T13:47:40.424" v="14"/>
          <ac:spMkLst>
            <pc:docMk/>
            <pc:sldMk cId="3563842315" sldId="258"/>
            <ac:spMk id="3" creationId="{444F5C5F-F736-4F98-91E7-9EE201A4B2C1}"/>
          </ac:spMkLst>
        </pc:spChg>
        <pc:spChg chg="del">
          <ac:chgData name="Bianca-Georgiana Boronica (2118897)" userId="S::2118897@student.uwtsd.ac.uk::b2190941-fb73-422d-a842-5ffd151111cf" providerId="AD" clId="Web-{E7E3597F-CF74-C572-2F62-99A15FFBD9F7}" dt="2022-02-27T13:47:40.424" v="14"/>
          <ac:spMkLst>
            <pc:docMk/>
            <pc:sldMk cId="3563842315" sldId="258"/>
            <ac:spMk id="8" creationId="{A5B0BB24-CF19-4E6C-AFC4-A0F18438D8B9}"/>
          </ac:spMkLst>
        </pc:spChg>
        <pc:spChg chg="del">
          <ac:chgData name="Bianca-Georgiana Boronica (2118897)" userId="S::2118897@student.uwtsd.ac.uk::b2190941-fb73-422d-a842-5ffd151111cf" providerId="AD" clId="Web-{E7E3597F-CF74-C572-2F62-99A15FFBD9F7}" dt="2022-02-27T13:47:40.424" v="14"/>
          <ac:spMkLst>
            <pc:docMk/>
            <pc:sldMk cId="3563842315" sldId="258"/>
            <ac:spMk id="10" creationId="{3438CEF5-63E3-4928-9F1C-395224D24D7C}"/>
          </ac:spMkLst>
        </pc:spChg>
        <pc:spChg chg="del">
          <ac:chgData name="Bianca-Georgiana Boronica (2118897)" userId="S::2118897@student.uwtsd.ac.uk::b2190941-fb73-422d-a842-5ffd151111cf" providerId="AD" clId="Web-{E7E3597F-CF74-C572-2F62-99A15FFBD9F7}" dt="2022-02-27T13:47:40.424" v="14"/>
          <ac:spMkLst>
            <pc:docMk/>
            <pc:sldMk cId="3563842315" sldId="258"/>
            <ac:spMk id="14" creationId="{A72CA9B9-8D14-4AF2-934E-21FE4A339E36}"/>
          </ac:spMkLst>
        </pc:spChg>
        <pc:cxnChg chg="del">
          <ac:chgData name="Bianca-Georgiana Boronica (2118897)" userId="S::2118897@student.uwtsd.ac.uk::b2190941-fb73-422d-a842-5ffd151111cf" providerId="AD" clId="Web-{E7E3597F-CF74-C572-2F62-99A15FFBD9F7}" dt="2022-02-27T13:47:40.424" v="14"/>
          <ac:cxnSpMkLst>
            <pc:docMk/>
            <pc:sldMk cId="3563842315" sldId="258"/>
            <ac:cxnSpMk id="12" creationId="{F328CB6C-F677-4C0B-9EE8-4D1C44DDF8DC}"/>
          </ac:cxnSpMkLst>
        </pc:cxnChg>
      </pc:sldChg>
      <pc:sldMasterChg chg="del delSldLayout">
        <pc:chgData name="Bianca-Georgiana Boronica (2118897)" userId="S::2118897@student.uwtsd.ac.uk::b2190941-fb73-422d-a842-5ffd151111cf" providerId="AD" clId="Web-{E7E3597F-CF74-C572-2F62-99A15FFBD9F7}" dt="2022-02-27T13:47:40.424" v="14"/>
        <pc:sldMasterMkLst>
          <pc:docMk/>
          <pc:sldMasterMk cId="0" sldId="2147483648"/>
        </pc:sldMasterMkLst>
        <pc:sldLayoutChg chg="del">
          <pc:chgData name="Bianca-Georgiana Boronica (2118897)" userId="S::2118897@student.uwtsd.ac.uk::b2190941-fb73-422d-a842-5ffd151111cf" providerId="AD" clId="Web-{E7E3597F-CF74-C572-2F62-99A15FFBD9F7}" dt="2022-02-27T13:47:40.424" v="14"/>
          <pc:sldLayoutMkLst>
            <pc:docMk/>
            <pc:sldMasterMk cId="0" sldId="2147483648"/>
            <pc:sldLayoutMk cId="0" sldId="2147483649"/>
          </pc:sldLayoutMkLst>
        </pc:sldLayoutChg>
        <pc:sldLayoutChg chg="del">
          <pc:chgData name="Bianca-Georgiana Boronica (2118897)" userId="S::2118897@student.uwtsd.ac.uk::b2190941-fb73-422d-a842-5ffd151111cf" providerId="AD" clId="Web-{E7E3597F-CF74-C572-2F62-99A15FFBD9F7}" dt="2022-02-27T13:47:40.424" v="14"/>
          <pc:sldLayoutMkLst>
            <pc:docMk/>
            <pc:sldMasterMk cId="0" sldId="2147483648"/>
            <pc:sldLayoutMk cId="0" sldId="2147483650"/>
          </pc:sldLayoutMkLst>
        </pc:sldLayoutChg>
        <pc:sldLayoutChg chg="del">
          <pc:chgData name="Bianca-Georgiana Boronica (2118897)" userId="S::2118897@student.uwtsd.ac.uk::b2190941-fb73-422d-a842-5ffd151111cf" providerId="AD" clId="Web-{E7E3597F-CF74-C572-2F62-99A15FFBD9F7}" dt="2022-02-27T13:47:40.424" v="14"/>
          <pc:sldLayoutMkLst>
            <pc:docMk/>
            <pc:sldMasterMk cId="0" sldId="2147483648"/>
            <pc:sldLayoutMk cId="0" sldId="2147483651"/>
          </pc:sldLayoutMkLst>
        </pc:sldLayoutChg>
        <pc:sldLayoutChg chg="del">
          <pc:chgData name="Bianca-Georgiana Boronica (2118897)" userId="S::2118897@student.uwtsd.ac.uk::b2190941-fb73-422d-a842-5ffd151111cf" providerId="AD" clId="Web-{E7E3597F-CF74-C572-2F62-99A15FFBD9F7}" dt="2022-02-27T13:47:40.424" v="14"/>
          <pc:sldLayoutMkLst>
            <pc:docMk/>
            <pc:sldMasterMk cId="0" sldId="2147483648"/>
            <pc:sldLayoutMk cId="0" sldId="2147483652"/>
          </pc:sldLayoutMkLst>
        </pc:sldLayoutChg>
        <pc:sldLayoutChg chg="del">
          <pc:chgData name="Bianca-Georgiana Boronica (2118897)" userId="S::2118897@student.uwtsd.ac.uk::b2190941-fb73-422d-a842-5ffd151111cf" providerId="AD" clId="Web-{E7E3597F-CF74-C572-2F62-99A15FFBD9F7}" dt="2022-02-27T13:47:40.424" v="14"/>
          <pc:sldLayoutMkLst>
            <pc:docMk/>
            <pc:sldMasterMk cId="0" sldId="2147483648"/>
            <pc:sldLayoutMk cId="0" sldId="2147483653"/>
          </pc:sldLayoutMkLst>
        </pc:sldLayoutChg>
        <pc:sldLayoutChg chg="del">
          <pc:chgData name="Bianca-Georgiana Boronica (2118897)" userId="S::2118897@student.uwtsd.ac.uk::b2190941-fb73-422d-a842-5ffd151111cf" providerId="AD" clId="Web-{E7E3597F-CF74-C572-2F62-99A15FFBD9F7}" dt="2022-02-27T13:47:40.424" v="14"/>
          <pc:sldLayoutMkLst>
            <pc:docMk/>
            <pc:sldMasterMk cId="0" sldId="2147483648"/>
            <pc:sldLayoutMk cId="0" sldId="2147483654"/>
          </pc:sldLayoutMkLst>
        </pc:sldLayoutChg>
        <pc:sldLayoutChg chg="del">
          <pc:chgData name="Bianca-Georgiana Boronica (2118897)" userId="S::2118897@student.uwtsd.ac.uk::b2190941-fb73-422d-a842-5ffd151111cf" providerId="AD" clId="Web-{E7E3597F-CF74-C572-2F62-99A15FFBD9F7}" dt="2022-02-27T13:47:40.424" v="14"/>
          <pc:sldLayoutMkLst>
            <pc:docMk/>
            <pc:sldMasterMk cId="0" sldId="2147483648"/>
            <pc:sldLayoutMk cId="0" sldId="2147483655"/>
          </pc:sldLayoutMkLst>
        </pc:sldLayoutChg>
        <pc:sldLayoutChg chg="del">
          <pc:chgData name="Bianca-Georgiana Boronica (2118897)" userId="S::2118897@student.uwtsd.ac.uk::b2190941-fb73-422d-a842-5ffd151111cf" providerId="AD" clId="Web-{E7E3597F-CF74-C572-2F62-99A15FFBD9F7}" dt="2022-02-27T13:47:40.424" v="14"/>
          <pc:sldLayoutMkLst>
            <pc:docMk/>
            <pc:sldMasterMk cId="0" sldId="2147483648"/>
            <pc:sldLayoutMk cId="0" sldId="2147483656"/>
          </pc:sldLayoutMkLst>
        </pc:sldLayoutChg>
        <pc:sldLayoutChg chg="del">
          <pc:chgData name="Bianca-Georgiana Boronica (2118897)" userId="S::2118897@student.uwtsd.ac.uk::b2190941-fb73-422d-a842-5ffd151111cf" providerId="AD" clId="Web-{E7E3597F-CF74-C572-2F62-99A15FFBD9F7}" dt="2022-02-27T13:47:40.424" v="14"/>
          <pc:sldLayoutMkLst>
            <pc:docMk/>
            <pc:sldMasterMk cId="0" sldId="2147483648"/>
            <pc:sldLayoutMk cId="0" sldId="2147483657"/>
          </pc:sldLayoutMkLst>
        </pc:sldLayoutChg>
        <pc:sldLayoutChg chg="del">
          <pc:chgData name="Bianca-Georgiana Boronica (2118897)" userId="S::2118897@student.uwtsd.ac.uk::b2190941-fb73-422d-a842-5ffd151111cf" providerId="AD" clId="Web-{E7E3597F-CF74-C572-2F62-99A15FFBD9F7}" dt="2022-02-27T13:47:40.424" v="14"/>
          <pc:sldLayoutMkLst>
            <pc:docMk/>
            <pc:sldMasterMk cId="0" sldId="2147483648"/>
            <pc:sldLayoutMk cId="0" sldId="2147483658"/>
          </pc:sldLayoutMkLst>
        </pc:sldLayoutChg>
        <pc:sldLayoutChg chg="del">
          <pc:chgData name="Bianca-Georgiana Boronica (2118897)" userId="S::2118897@student.uwtsd.ac.uk::b2190941-fb73-422d-a842-5ffd151111cf" providerId="AD" clId="Web-{E7E3597F-CF74-C572-2F62-99A15FFBD9F7}" dt="2022-02-27T13:47:40.424" v="14"/>
          <pc:sldLayoutMkLst>
            <pc:docMk/>
            <pc:sldMasterMk cId="0" sldId="2147483648"/>
            <pc:sldLayoutMk cId="0" sldId="2147483659"/>
          </pc:sldLayoutMkLst>
        </pc:sldLayoutChg>
      </pc:sldMasterChg>
      <pc:sldMasterChg chg="add addSldLayout modSldLayout">
        <pc:chgData name="Bianca-Georgiana Boronica (2118897)" userId="S::2118897@student.uwtsd.ac.uk::b2190941-fb73-422d-a842-5ffd151111cf" providerId="AD" clId="Web-{E7E3597F-CF74-C572-2F62-99A15FFBD9F7}" dt="2022-02-27T13:47:40.424" v="14"/>
        <pc:sldMasterMkLst>
          <pc:docMk/>
          <pc:sldMasterMk cId="1676013023" sldId="2147483660"/>
        </pc:sldMasterMkLst>
        <pc:sldLayoutChg chg="add mod replId">
          <pc:chgData name="Bianca-Georgiana Boronica (2118897)" userId="S::2118897@student.uwtsd.ac.uk::b2190941-fb73-422d-a842-5ffd151111cf" providerId="AD" clId="Web-{E7E3597F-CF74-C572-2F62-99A15FFBD9F7}" dt="2022-02-27T13:47:40.424" v="14"/>
          <pc:sldLayoutMkLst>
            <pc:docMk/>
            <pc:sldMasterMk cId="1676013023" sldId="2147483660"/>
            <pc:sldLayoutMk cId="902944201" sldId="2147483661"/>
          </pc:sldLayoutMkLst>
        </pc:sldLayoutChg>
        <pc:sldLayoutChg chg="add mod replId">
          <pc:chgData name="Bianca-Georgiana Boronica (2118897)" userId="S::2118897@student.uwtsd.ac.uk::b2190941-fb73-422d-a842-5ffd151111cf" providerId="AD" clId="Web-{E7E3597F-CF74-C572-2F62-99A15FFBD9F7}" dt="2022-02-27T13:47:40.424" v="14"/>
          <pc:sldLayoutMkLst>
            <pc:docMk/>
            <pc:sldMasterMk cId="1676013023" sldId="2147483660"/>
            <pc:sldLayoutMk cId="2219158634" sldId="2147483662"/>
          </pc:sldLayoutMkLst>
        </pc:sldLayoutChg>
        <pc:sldLayoutChg chg="add mod replId">
          <pc:chgData name="Bianca-Georgiana Boronica (2118897)" userId="S::2118897@student.uwtsd.ac.uk::b2190941-fb73-422d-a842-5ffd151111cf" providerId="AD" clId="Web-{E7E3597F-CF74-C572-2F62-99A15FFBD9F7}" dt="2022-02-27T13:47:40.424" v="14"/>
          <pc:sldLayoutMkLst>
            <pc:docMk/>
            <pc:sldMasterMk cId="1676013023" sldId="2147483660"/>
            <pc:sldLayoutMk cId="635427266" sldId="2147483663"/>
          </pc:sldLayoutMkLst>
        </pc:sldLayoutChg>
        <pc:sldLayoutChg chg="add mod replId">
          <pc:chgData name="Bianca-Georgiana Boronica (2118897)" userId="S::2118897@student.uwtsd.ac.uk::b2190941-fb73-422d-a842-5ffd151111cf" providerId="AD" clId="Web-{E7E3597F-CF74-C572-2F62-99A15FFBD9F7}" dt="2022-02-27T13:47:40.424" v="14"/>
          <pc:sldLayoutMkLst>
            <pc:docMk/>
            <pc:sldMasterMk cId="1676013023" sldId="2147483660"/>
            <pc:sldLayoutMk cId="3710991521" sldId="2147483664"/>
          </pc:sldLayoutMkLst>
        </pc:sldLayoutChg>
        <pc:sldLayoutChg chg="add mod replId">
          <pc:chgData name="Bianca-Georgiana Boronica (2118897)" userId="S::2118897@student.uwtsd.ac.uk::b2190941-fb73-422d-a842-5ffd151111cf" providerId="AD" clId="Web-{E7E3597F-CF74-C572-2F62-99A15FFBD9F7}" dt="2022-02-27T13:47:40.424" v="14"/>
          <pc:sldLayoutMkLst>
            <pc:docMk/>
            <pc:sldMasterMk cId="1676013023" sldId="2147483660"/>
            <pc:sldLayoutMk cId="1392748617" sldId="2147483665"/>
          </pc:sldLayoutMkLst>
        </pc:sldLayoutChg>
        <pc:sldLayoutChg chg="add mod replId">
          <pc:chgData name="Bianca-Georgiana Boronica (2118897)" userId="S::2118897@student.uwtsd.ac.uk::b2190941-fb73-422d-a842-5ffd151111cf" providerId="AD" clId="Web-{E7E3597F-CF74-C572-2F62-99A15FFBD9F7}" dt="2022-02-27T13:47:40.424" v="14"/>
          <pc:sldLayoutMkLst>
            <pc:docMk/>
            <pc:sldMasterMk cId="1676013023" sldId="2147483660"/>
            <pc:sldLayoutMk cId="2087568546" sldId="2147483666"/>
          </pc:sldLayoutMkLst>
        </pc:sldLayoutChg>
        <pc:sldLayoutChg chg="add mod replId">
          <pc:chgData name="Bianca-Georgiana Boronica (2118897)" userId="S::2118897@student.uwtsd.ac.uk::b2190941-fb73-422d-a842-5ffd151111cf" providerId="AD" clId="Web-{E7E3597F-CF74-C572-2F62-99A15FFBD9F7}" dt="2022-02-27T13:47:40.424" v="14"/>
          <pc:sldLayoutMkLst>
            <pc:docMk/>
            <pc:sldMasterMk cId="1676013023" sldId="2147483660"/>
            <pc:sldLayoutMk cId="1566431104" sldId="2147483667"/>
          </pc:sldLayoutMkLst>
        </pc:sldLayoutChg>
        <pc:sldLayoutChg chg="add mod replId">
          <pc:chgData name="Bianca-Georgiana Boronica (2118897)" userId="S::2118897@student.uwtsd.ac.uk::b2190941-fb73-422d-a842-5ffd151111cf" providerId="AD" clId="Web-{E7E3597F-CF74-C572-2F62-99A15FFBD9F7}" dt="2022-02-27T13:47:40.424" v="14"/>
          <pc:sldLayoutMkLst>
            <pc:docMk/>
            <pc:sldMasterMk cId="1676013023" sldId="2147483660"/>
            <pc:sldLayoutMk cId="1067847847" sldId="2147483668"/>
          </pc:sldLayoutMkLst>
        </pc:sldLayoutChg>
        <pc:sldLayoutChg chg="add mod replId">
          <pc:chgData name="Bianca-Georgiana Boronica (2118897)" userId="S::2118897@student.uwtsd.ac.uk::b2190941-fb73-422d-a842-5ffd151111cf" providerId="AD" clId="Web-{E7E3597F-CF74-C572-2F62-99A15FFBD9F7}" dt="2022-02-27T13:47:40.424" v="14"/>
          <pc:sldLayoutMkLst>
            <pc:docMk/>
            <pc:sldMasterMk cId="1676013023" sldId="2147483660"/>
            <pc:sldLayoutMk cId="1098088766" sldId="2147483669"/>
          </pc:sldLayoutMkLst>
        </pc:sldLayoutChg>
        <pc:sldLayoutChg chg="add mod replId">
          <pc:chgData name="Bianca-Georgiana Boronica (2118897)" userId="S::2118897@student.uwtsd.ac.uk::b2190941-fb73-422d-a842-5ffd151111cf" providerId="AD" clId="Web-{E7E3597F-CF74-C572-2F62-99A15FFBD9F7}" dt="2022-02-27T13:47:40.424" v="14"/>
          <pc:sldLayoutMkLst>
            <pc:docMk/>
            <pc:sldMasterMk cId="1676013023" sldId="2147483660"/>
            <pc:sldLayoutMk cId="2192124512" sldId="2147483670"/>
          </pc:sldLayoutMkLst>
        </pc:sldLayoutChg>
        <pc:sldLayoutChg chg="add mod replId">
          <pc:chgData name="Bianca-Georgiana Boronica (2118897)" userId="S::2118897@student.uwtsd.ac.uk::b2190941-fb73-422d-a842-5ffd151111cf" providerId="AD" clId="Web-{E7E3597F-CF74-C572-2F62-99A15FFBD9F7}" dt="2022-02-27T13:47:40.424" v="14"/>
          <pc:sldLayoutMkLst>
            <pc:docMk/>
            <pc:sldMasterMk cId="1676013023" sldId="2147483660"/>
            <pc:sldLayoutMk cId="220925981" sldId="2147483671"/>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4B6CD91-6055-4BA8-803A-BE019916FEA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F1348C43-6703-4B62-B127-17C78C08B4C3}"/>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D08E63D-6FE9-403D-8E39-68FE971BAC76}" type="datetime1">
              <a:rPr lang="en-GB" smtClean="0"/>
              <a:t>27/02/2022</a:t>
            </a:fld>
            <a:endParaRPr lang="en-GB" dirty="0"/>
          </a:p>
        </p:txBody>
      </p:sp>
      <p:sp>
        <p:nvSpPr>
          <p:cNvPr id="4" name="Footer Placeholder 3">
            <a:extLst>
              <a:ext uri="{FF2B5EF4-FFF2-40B4-BE49-F238E27FC236}">
                <a16:creationId xmlns:a16="http://schemas.microsoft.com/office/drawing/2014/main" id="{7594B0BC-D758-4808-81A5-75FE72727CE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944C0294-AD44-45E1-AAD0-0F71A65A563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BDD069-5B99-44A5-9C53-893C00A1B886}" type="slidenum">
              <a:rPr lang="en-GB" smtClean="0"/>
              <a:t>‹#›</a:t>
            </a:fld>
            <a:endParaRPr lang="en-GB"/>
          </a:p>
        </p:txBody>
      </p:sp>
    </p:spTree>
    <p:extLst>
      <p:ext uri="{BB962C8B-B14F-4D97-AF65-F5344CB8AC3E}">
        <p14:creationId xmlns:p14="http://schemas.microsoft.com/office/powerpoint/2010/main" val="48495763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DF03DA-E8C9-45D1-B38B-0154ED478CCA}" type="datetime1">
              <a:rPr lang="en-GB" smtClean="0"/>
              <a:pPr/>
              <a:t>27/02/2022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2A64AD-2530-4DFF-8FAA-D42BF483CF81}" type="slidenum">
              <a:rPr lang="en-GB" noProof="0" smtClean="0"/>
              <a:t>‹#›</a:t>
            </a:fld>
            <a:endParaRPr lang="en-GB" noProof="0"/>
          </a:p>
        </p:txBody>
      </p:sp>
    </p:spTree>
    <p:extLst>
      <p:ext uri="{BB962C8B-B14F-4D97-AF65-F5344CB8AC3E}">
        <p14:creationId xmlns:p14="http://schemas.microsoft.com/office/powerpoint/2010/main" val="394802122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82A64AD-2530-4DFF-8FAA-D42BF483CF81}" type="slidenum">
              <a:rPr lang="en-GB" smtClean="0"/>
              <a:t>1</a:t>
            </a:fld>
            <a:endParaRPr lang="en-GB"/>
          </a:p>
        </p:txBody>
      </p:sp>
    </p:spTree>
    <p:extLst>
      <p:ext uri="{BB962C8B-B14F-4D97-AF65-F5344CB8AC3E}">
        <p14:creationId xmlns:p14="http://schemas.microsoft.com/office/powerpoint/2010/main" val="33410966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9029442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2191586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dirty="0"/>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635427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2/27/2022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7109915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2/27/2022</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3927486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2/27/2022</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0875685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566431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dirty="0"/>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2/27/2022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0678478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dirty="0"/>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2/27/2022</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0980887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2/27/2022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192124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2/27/2022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209259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dirty="0"/>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2/27/2022</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6760130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2" Type="http://schemas.openxmlformats.org/officeDocument/2006/relationships/hyperlink" Target="https://www.officeforstudents.org.uk/news-blog-and-events/press-and-media/students-more-confident-with-online-learning-than-lecturers-are-about-teaching-digitally/"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thetechedvocate.org/9-ways-technology-boosts-student-confidence-classro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7CBBDD0-4420-4A50-96AB-392F9B97CF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65BA403-54B9-4A0B-BC79-028C495C0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7" y="761999"/>
            <a:ext cx="7552943"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5054082" y="1298448"/>
            <a:ext cx="6068070" cy="3255264"/>
          </a:xfrm>
        </p:spPr>
        <p:txBody>
          <a:bodyPr rtlCol="0">
            <a:normAutofit/>
          </a:bodyPr>
          <a:lstStyle/>
          <a:p>
            <a:r>
              <a:rPr lang="en-GB" sz="2400" dirty="0"/>
              <a:t>ARE STAFF AND STUDENTS CONFIDENT IN USING TECHNOLOGY TO COLLABORATE</a:t>
            </a:r>
            <a:endParaRPr lang="en-GB" sz="2400">
              <a:ea typeface="+mj-lt"/>
              <a:cs typeface="+mj-lt"/>
            </a:endParaRPr>
          </a:p>
          <a:p>
            <a:endParaRPr lang="en-GB" sz="2400"/>
          </a:p>
        </p:txBody>
      </p:sp>
      <p:sp>
        <p:nvSpPr>
          <p:cNvPr id="3" name="Subtitle 2"/>
          <p:cNvSpPr>
            <a:spLocks noGrp="1"/>
          </p:cNvSpPr>
          <p:nvPr>
            <p:ph type="subTitle" idx="1"/>
          </p:nvPr>
        </p:nvSpPr>
        <p:spPr>
          <a:xfrm>
            <a:off x="5054083" y="4670246"/>
            <a:ext cx="6037903" cy="914400"/>
          </a:xfrm>
        </p:spPr>
        <p:txBody>
          <a:bodyPr vert="horz" lIns="91440" tIns="91440" rIns="91440" bIns="91440" rtlCol="0">
            <a:normAutofit/>
          </a:bodyPr>
          <a:lstStyle/>
          <a:p>
            <a:r>
              <a:rPr lang="en-GB" dirty="0"/>
              <a:t>By Bianca </a:t>
            </a:r>
            <a:r>
              <a:rPr lang="en-GB" dirty="0" err="1"/>
              <a:t>Boronica</a:t>
            </a:r>
          </a:p>
        </p:txBody>
      </p:sp>
      <p:sp>
        <p:nvSpPr>
          <p:cNvPr id="14" name="Rectangle 13">
            <a:extLst>
              <a:ext uri="{FF2B5EF4-FFF2-40B4-BE49-F238E27FC236}">
                <a16:creationId xmlns:a16="http://schemas.microsoft.com/office/drawing/2014/main" id="{DC8C6883-513A-4FE8-8B55-7AA2A13A9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Graphic 6" descr="Classroom">
            <a:extLst>
              <a:ext uri="{FF2B5EF4-FFF2-40B4-BE49-F238E27FC236}">
                <a16:creationId xmlns:a16="http://schemas.microsoft.com/office/drawing/2014/main" id="{EB61F662-7C25-4534-B251-DFF0B0DE86B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96177" y="1695799"/>
            <a:ext cx="3458249" cy="3458249"/>
          </a:xfrm>
          <a:prstGeom prst="rect">
            <a:avLst/>
          </a:prstGeom>
        </p:spPr>
      </p:pic>
    </p:spTree>
    <p:extLst>
      <p:ext uri="{BB962C8B-B14F-4D97-AF65-F5344CB8AC3E}">
        <p14:creationId xmlns:p14="http://schemas.microsoft.com/office/powerpoint/2010/main" val="128632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79531-C9E6-4CF4-AD97-E1ECEE0EB03C}"/>
              </a:ext>
            </a:extLst>
          </p:cNvPr>
          <p:cNvSpPr>
            <a:spLocks noGrp="1"/>
          </p:cNvSpPr>
          <p:nvPr>
            <p:ph type="title"/>
          </p:nvPr>
        </p:nvSpPr>
        <p:spPr>
          <a:xfrm>
            <a:off x="812205" y="804519"/>
            <a:ext cx="3241820" cy="4431360"/>
          </a:xfrm>
        </p:spPr>
        <p:txBody>
          <a:bodyPr anchor="ctr">
            <a:normAutofit/>
          </a:bodyPr>
          <a:lstStyle/>
          <a:p>
            <a:r>
              <a:rPr lang="en-GB" dirty="0">
                <a:ea typeface="+mj-lt"/>
                <a:cs typeface="+mj-lt"/>
              </a:rPr>
              <a:t>are staff and students confident in using technology to collaborate</a:t>
            </a:r>
            <a:endParaRPr lang="en-US" dirty="0"/>
          </a:p>
        </p:txBody>
      </p:sp>
      <p:sp>
        <p:nvSpPr>
          <p:cNvPr id="3" name="Content Placeholder 2">
            <a:extLst>
              <a:ext uri="{FF2B5EF4-FFF2-40B4-BE49-F238E27FC236}">
                <a16:creationId xmlns:a16="http://schemas.microsoft.com/office/drawing/2014/main" id="{1C87DBE8-FB3E-4533-9B46-14F12BB27E26}"/>
              </a:ext>
            </a:extLst>
          </p:cNvPr>
          <p:cNvSpPr>
            <a:spLocks noGrp="1"/>
          </p:cNvSpPr>
          <p:nvPr>
            <p:ph idx="1"/>
          </p:nvPr>
        </p:nvSpPr>
        <p:spPr>
          <a:xfrm>
            <a:off x="4637863" y="804520"/>
            <a:ext cx="6102559" cy="4431359"/>
          </a:xfrm>
        </p:spPr>
        <p:txBody>
          <a:bodyPr anchor="ctr">
            <a:normAutofit fontScale="85000" lnSpcReduction="10000"/>
          </a:bodyPr>
          <a:lstStyle/>
          <a:p>
            <a:pPr>
              <a:lnSpc>
                <a:spcPct val="110000"/>
              </a:lnSpc>
            </a:pPr>
            <a:r>
              <a:rPr lang="en-GB" dirty="0">
                <a:latin typeface="Calibri"/>
                <a:ea typeface="+mn-lt"/>
                <a:cs typeface="+mn-lt"/>
              </a:rPr>
              <a:t>Universities and colleges need to boost training and support for lecturers to realise long-term advantages of digital teaching and learning, a new landmark report has said today.</a:t>
            </a:r>
          </a:p>
          <a:p>
            <a:pPr>
              <a:lnSpc>
                <a:spcPct val="110000"/>
              </a:lnSpc>
            </a:pPr>
            <a:r>
              <a:rPr lang="en-GB" dirty="0">
                <a:ea typeface="+mn-lt"/>
                <a:cs typeface="+mn-lt"/>
              </a:rPr>
              <a:t>The call comes as new polling suggests only 21 per cent of lecturers were ‘very confident’ they could design and deliver digital teaching during the pandemic – 59 per cent said they were fairly  confident, and 18 per cent said they were not confident.</a:t>
            </a:r>
          </a:p>
          <a:p>
            <a:pPr>
              <a:lnSpc>
                <a:spcPct val="110000"/>
              </a:lnSpc>
            </a:pPr>
            <a:r>
              <a:rPr lang="en-GB" dirty="0">
                <a:ea typeface="+mn-lt"/>
                <a:cs typeface="+mn-lt"/>
              </a:rPr>
              <a:t>By comparison, 49 per cent of students said they were ‘very confident’ that they had the skills to benefit from online learning with 42 per cent somewhat confident.</a:t>
            </a:r>
          </a:p>
          <a:p>
            <a:pPr>
              <a:lnSpc>
                <a:spcPct val="110000"/>
              </a:lnSpc>
            </a:pPr>
            <a:r>
              <a:rPr lang="en-GB" dirty="0">
                <a:ea typeface="+mn-lt"/>
                <a:cs typeface="+mn-lt"/>
                <a:hlinkClick r:id="rId2"/>
              </a:rPr>
              <a:t>Students more confident with online learning than lecturers are about teaching digitally - Office for Students</a:t>
            </a:r>
            <a:endParaRPr lang="en-GB" dirty="0">
              <a:latin typeface="Gill Sans MT"/>
              <a:cs typeface="Calibri"/>
            </a:endParaRPr>
          </a:p>
          <a:p>
            <a:pPr>
              <a:lnSpc>
                <a:spcPct val="110000"/>
              </a:lnSpc>
            </a:pPr>
            <a:r>
              <a:rPr lang="en-GB" dirty="0">
                <a:ea typeface="+mn-lt"/>
                <a:cs typeface="+mn-lt"/>
              </a:rPr>
              <a:t>© 2022 Copyright. All rights reserved.</a:t>
            </a:r>
            <a:endParaRPr lang="en-GB" dirty="0">
              <a:latin typeface="Gill Sans MT"/>
              <a:cs typeface="Calibri"/>
            </a:endParaRPr>
          </a:p>
          <a:p>
            <a:pPr>
              <a:lnSpc>
                <a:spcPct val="110000"/>
              </a:lnSpc>
            </a:pPr>
            <a:endParaRPr lang="en-GB">
              <a:latin typeface="Calibri"/>
              <a:cs typeface="Calibri"/>
            </a:endParaRPr>
          </a:p>
        </p:txBody>
      </p:sp>
    </p:spTree>
    <p:extLst>
      <p:ext uri="{BB962C8B-B14F-4D97-AF65-F5344CB8AC3E}">
        <p14:creationId xmlns:p14="http://schemas.microsoft.com/office/powerpoint/2010/main" val="134910999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2BB73-556B-416A-8A8E-EC1001BCEE3B}"/>
              </a:ext>
            </a:extLst>
          </p:cNvPr>
          <p:cNvSpPr>
            <a:spLocks noGrp="1"/>
          </p:cNvSpPr>
          <p:nvPr>
            <p:ph type="title"/>
          </p:nvPr>
        </p:nvSpPr>
        <p:spPr>
          <a:xfrm>
            <a:off x="1451579" y="1040302"/>
            <a:ext cx="9603275" cy="1020229"/>
          </a:xfrm>
        </p:spPr>
        <p:txBody>
          <a:bodyPr>
            <a:normAutofit/>
          </a:bodyPr>
          <a:lstStyle/>
          <a:p>
            <a:r>
              <a:rPr lang="en-GB" dirty="0"/>
              <a:t>Advantages </a:t>
            </a:r>
          </a:p>
        </p:txBody>
      </p:sp>
      <p:sp>
        <p:nvSpPr>
          <p:cNvPr id="3" name="Content Placeholder 2">
            <a:extLst>
              <a:ext uri="{FF2B5EF4-FFF2-40B4-BE49-F238E27FC236}">
                <a16:creationId xmlns:a16="http://schemas.microsoft.com/office/drawing/2014/main" id="{444F5C5F-F736-4F98-91E7-9EE201A4B2C1}"/>
              </a:ext>
            </a:extLst>
          </p:cNvPr>
          <p:cNvSpPr>
            <a:spLocks noGrp="1"/>
          </p:cNvSpPr>
          <p:nvPr>
            <p:ph idx="1"/>
          </p:nvPr>
        </p:nvSpPr>
        <p:spPr>
          <a:xfrm>
            <a:off x="1451580" y="2355536"/>
            <a:ext cx="9436404" cy="3215530"/>
          </a:xfrm>
        </p:spPr>
        <p:txBody>
          <a:bodyPr vert="horz" lIns="91440" tIns="45720" rIns="91440" bIns="45720" rtlCol="0" anchor="t">
            <a:normAutofit/>
          </a:bodyPr>
          <a:lstStyle/>
          <a:p>
            <a:pPr>
              <a:lnSpc>
                <a:spcPct val="110000"/>
              </a:lnSpc>
            </a:pPr>
            <a:r>
              <a:rPr lang="en-GB" sz="1000">
                <a:ea typeface="+mn-lt"/>
                <a:cs typeface="+mn-lt"/>
              </a:rPr>
              <a:t>The inclusion of technology in the classroom has been shown to improve student participation, information retention, and overall test performance. One reason for the success of educational tech is that it boosts student confidence. Students who are secure in their abilities, work harder and take their educations seriously.</a:t>
            </a:r>
          </a:p>
          <a:p>
            <a:pPr marL="342900" indent="-342900">
              <a:lnSpc>
                <a:spcPct val="110000"/>
              </a:lnSpc>
              <a:buAutoNum type="arabicPeriod"/>
            </a:pPr>
            <a:r>
              <a:rPr lang="en-GB" sz="1000" b="1">
                <a:latin typeface="Calibri"/>
                <a:ea typeface="+mn-lt"/>
                <a:cs typeface="+mn-lt"/>
              </a:rPr>
              <a:t>Enjoyment of Tasks</a:t>
            </a:r>
            <a:endParaRPr lang="en-GB" sz="1000">
              <a:latin typeface="Calibri"/>
              <a:cs typeface="Calibri"/>
            </a:endParaRPr>
          </a:p>
          <a:p>
            <a:pPr marL="342900" indent="-342900">
              <a:lnSpc>
                <a:spcPct val="110000"/>
              </a:lnSpc>
              <a:buAutoNum type="arabicPeriod"/>
            </a:pPr>
            <a:r>
              <a:rPr lang="en-GB" sz="1000">
                <a:latin typeface="Calibri"/>
                <a:ea typeface="+mn-lt"/>
                <a:cs typeface="+mn-lt"/>
              </a:rPr>
              <a:t>Making learning fun can reduce student frustration and confusion. The addition of classroom games, informal group projects, and student guided research can help students feel less pressured to perform. Learning should be a more organic process, not forced down students’ throat</a:t>
            </a:r>
            <a:r>
              <a:rPr lang="en-GB" sz="1000">
                <a:ea typeface="+mn-lt"/>
                <a:cs typeface="+mn-lt"/>
              </a:rPr>
              <a:t>s.</a:t>
            </a:r>
            <a:endParaRPr lang="en-GB" sz="1000"/>
          </a:p>
          <a:p>
            <a:pPr>
              <a:lnSpc>
                <a:spcPct val="110000"/>
              </a:lnSpc>
              <a:buFont typeface="Arial"/>
            </a:pPr>
            <a:r>
              <a:rPr lang="en-GB" sz="1000" b="1">
                <a:latin typeface="Calibri"/>
                <a:ea typeface="+mn-lt"/>
                <a:cs typeface="+mn-lt"/>
              </a:rPr>
              <a:t>Peer Collaboration</a:t>
            </a:r>
            <a:endParaRPr lang="en-GB" sz="1000">
              <a:latin typeface="Calibri"/>
              <a:ea typeface="+mn-lt"/>
              <a:cs typeface="+mn-lt"/>
            </a:endParaRPr>
          </a:p>
          <a:p>
            <a:pPr>
              <a:lnSpc>
                <a:spcPct val="110000"/>
              </a:lnSpc>
            </a:pPr>
            <a:r>
              <a:rPr lang="en-GB" sz="1000">
                <a:latin typeface="Calibri"/>
                <a:ea typeface="+mn-lt"/>
                <a:cs typeface="+mn-lt"/>
              </a:rPr>
              <a:t>Online communication and shared technology platforms encourage peer cooperation in class and on home-based assignments. Often students feel more able to ask for help in an email than in person. The connection of students for course-related work allows this collaboration to transform student performance.</a:t>
            </a:r>
          </a:p>
          <a:p>
            <a:pPr>
              <a:lnSpc>
                <a:spcPct val="110000"/>
              </a:lnSpc>
            </a:pPr>
            <a:r>
              <a:rPr lang="en-GB" sz="1000" b="1">
                <a:ea typeface="+mn-lt"/>
                <a:cs typeface="+mn-lt"/>
              </a:rPr>
              <a:t>Edtech Tools Allow Students to Work at Own Pace</a:t>
            </a:r>
            <a:endParaRPr lang="en-GB" sz="1000">
              <a:latin typeface="Calibri"/>
              <a:cs typeface="Calibri"/>
            </a:endParaRPr>
          </a:p>
          <a:p>
            <a:pPr>
              <a:lnSpc>
                <a:spcPct val="110000"/>
              </a:lnSpc>
            </a:pPr>
            <a:r>
              <a:rPr lang="en-GB" sz="1000" dirty="0">
                <a:ea typeface="+mn-lt"/>
                <a:cs typeface="+mn-lt"/>
              </a:rPr>
              <a:t>Many Edtech tools, like Learning Management Systems, allow children to work at their own pace. Guided remediation, availability of additional course practice and the option to learn from games and puzzles can enable students to work towards class goals at an individual pace. Additionally, programs which allow kids to track their progress encourage student-led </a:t>
            </a:r>
            <a:r>
              <a:rPr lang="en-GB" sz="1000">
                <a:ea typeface="+mn-lt"/>
                <a:cs typeface="+mn-lt"/>
              </a:rPr>
              <a:t>learning</a:t>
            </a:r>
            <a:endParaRPr lang="en-GB" sz="1000" dirty="0">
              <a:ea typeface="+mn-lt"/>
              <a:cs typeface="+mn-lt"/>
            </a:endParaRPr>
          </a:p>
          <a:p>
            <a:pPr>
              <a:lnSpc>
                <a:spcPct val="110000"/>
              </a:lnSpc>
            </a:pPr>
            <a:r>
              <a:rPr lang="en-GB" sz="1000" dirty="0">
                <a:ea typeface="+mn-lt"/>
                <a:cs typeface="+mn-lt"/>
              </a:rPr>
              <a:t> </a:t>
            </a:r>
            <a:r>
              <a:rPr lang="en-GB" sz="1000" dirty="0">
                <a:ea typeface="+mn-lt"/>
                <a:cs typeface="+mn-lt"/>
                <a:hlinkClick r:id="rId2"/>
              </a:rPr>
              <a:t>9 Ways that Technology Boosts Student Confidence in the Classroom - The Tech Edvocate</a:t>
            </a:r>
            <a:endParaRPr lang="en-GB" sz="1000"/>
          </a:p>
          <a:p>
            <a:pPr>
              <a:lnSpc>
                <a:spcPct val="110000"/>
              </a:lnSpc>
            </a:pPr>
            <a:endParaRPr lang="en-GB" sz="1000" dirty="0">
              <a:latin typeface="Gill Sans MT"/>
              <a:cs typeface="Calibri"/>
            </a:endParaRPr>
          </a:p>
          <a:p>
            <a:pPr>
              <a:lnSpc>
                <a:spcPct val="110000"/>
              </a:lnSpc>
            </a:pPr>
            <a:endParaRPr lang="en-GB" sz="1000">
              <a:latin typeface="Calibri"/>
              <a:cs typeface="Calibri"/>
            </a:endParaRPr>
          </a:p>
          <a:p>
            <a:pPr marL="342900" indent="-342900">
              <a:lnSpc>
                <a:spcPct val="110000"/>
              </a:lnSpc>
              <a:buAutoNum type="arabicPeriod"/>
            </a:pPr>
            <a:endParaRPr lang="en-GB" sz="1000"/>
          </a:p>
          <a:p>
            <a:pPr>
              <a:lnSpc>
                <a:spcPct val="110000"/>
              </a:lnSpc>
            </a:pPr>
            <a:endParaRPr lang="en-GB" sz="1000"/>
          </a:p>
        </p:txBody>
      </p:sp>
    </p:spTree>
    <p:extLst>
      <p:ext uri="{BB962C8B-B14F-4D97-AF65-F5344CB8AC3E}">
        <p14:creationId xmlns:p14="http://schemas.microsoft.com/office/powerpoint/2010/main" val="356384231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TF10001119</Template>
  <TotalTime>0</TotalTime>
  <Words>1</Words>
  <Application>Microsoft Office PowerPoint</Application>
  <PresentationFormat>Widescreen</PresentationFormat>
  <Paragraphs>1</Paragraphs>
  <Slides>3</Slides>
  <Notes>1</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Frame</vt:lpstr>
      <vt:lpstr>ARE STAFF AND STUDENTS CONFIDENT IN USING TECHNOLOGY TO COLLABORATE </vt:lpstr>
      <vt:lpstr>are staff and students confident in using technology to collaborate</vt:lpstr>
      <vt:lpstr>Advantages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45</cp:revision>
  <dcterms:created xsi:type="dcterms:W3CDTF">2022-02-26T23:21:02Z</dcterms:created>
  <dcterms:modified xsi:type="dcterms:W3CDTF">2022-02-27T13:47:52Z</dcterms:modified>
</cp:coreProperties>
</file>