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Pavel" userId="6bf28529-a7f8-4c35-87a8-e0b3cd3baaf9" providerId="ADAL" clId="{BBDE4D7B-B598-4172-A805-D92A0C4F5726}"/>
    <pc:docChg chg="modSld">
      <pc:chgData name="Cristian Pavel" userId="6bf28529-a7f8-4c35-87a8-e0b3cd3baaf9" providerId="ADAL" clId="{BBDE4D7B-B598-4172-A805-D92A0C4F5726}" dt="2022-06-20T20:14:10.099" v="129" actId="2711"/>
      <pc:docMkLst>
        <pc:docMk/>
      </pc:docMkLst>
      <pc:sldChg chg="modSp mod">
        <pc:chgData name="Cristian Pavel" userId="6bf28529-a7f8-4c35-87a8-e0b3cd3baaf9" providerId="ADAL" clId="{BBDE4D7B-B598-4172-A805-D92A0C4F5726}" dt="2022-06-20T20:14:10.099" v="129" actId="2711"/>
        <pc:sldMkLst>
          <pc:docMk/>
          <pc:sldMk cId="222127724" sldId="256"/>
        </pc:sldMkLst>
        <pc:spChg chg="mod">
          <ac:chgData name="Cristian Pavel" userId="6bf28529-a7f8-4c35-87a8-e0b3cd3baaf9" providerId="ADAL" clId="{BBDE4D7B-B598-4172-A805-D92A0C4F5726}" dt="2022-06-20T20:05:38.467" v="42" actId="1076"/>
          <ac:spMkLst>
            <pc:docMk/>
            <pc:sldMk cId="222127724" sldId="256"/>
            <ac:spMk id="2" creationId="{7FA9155D-EF5C-0690-782B-9722D93B72BB}"/>
          </ac:spMkLst>
        </pc:spChg>
        <pc:spChg chg="mod">
          <ac:chgData name="Cristian Pavel" userId="6bf28529-a7f8-4c35-87a8-e0b3cd3baaf9" providerId="ADAL" clId="{BBDE4D7B-B598-4172-A805-D92A0C4F5726}" dt="2022-06-20T20:14:10.099" v="129" actId="2711"/>
          <ac:spMkLst>
            <pc:docMk/>
            <pc:sldMk cId="222127724" sldId="256"/>
            <ac:spMk id="3" creationId="{8FC61B49-3906-7E29-BF94-F435192EDA36}"/>
          </ac:spMkLst>
        </pc:spChg>
        <pc:picChg chg="mod">
          <ac:chgData name="Cristian Pavel" userId="6bf28529-a7f8-4c35-87a8-e0b3cd3baaf9" providerId="ADAL" clId="{BBDE4D7B-B598-4172-A805-D92A0C4F5726}" dt="2022-06-20T20:03:49.627" v="33" actId="1076"/>
          <ac:picMkLst>
            <pc:docMk/>
            <pc:sldMk cId="222127724" sldId="256"/>
            <ac:picMk id="4" creationId="{3B8959A4-CB52-5F31-FB6D-DFF514C8CFB4}"/>
          </ac:picMkLst>
        </pc:picChg>
      </pc:sldChg>
    </pc:docChg>
  </pc:docChgLst>
  <pc:docChgLst>
    <pc:chgData name="Cristian Pavel" userId="6bf28529-a7f8-4c35-87a8-e0b3cd3baaf9" providerId="ADAL" clId="{A8E93616-81A7-5B44-8C48-CBA5F37E09C6}"/>
    <pc:docChg chg="modSld">
      <pc:chgData name="Cristian Pavel" userId="6bf28529-a7f8-4c35-87a8-e0b3cd3baaf9" providerId="ADAL" clId="{A8E93616-81A7-5B44-8C48-CBA5F37E09C6}" dt="2022-06-20T16:31:26.013" v="0" actId="931"/>
      <pc:docMkLst>
        <pc:docMk/>
      </pc:docMkLst>
      <pc:sldChg chg="addSp">
        <pc:chgData name="Cristian Pavel" userId="6bf28529-a7f8-4c35-87a8-e0b3cd3baaf9" providerId="ADAL" clId="{A8E93616-81A7-5B44-8C48-CBA5F37E09C6}" dt="2022-06-20T16:31:26.013" v="0" actId="931"/>
        <pc:sldMkLst>
          <pc:docMk/>
          <pc:sldMk cId="222127724" sldId="256"/>
        </pc:sldMkLst>
        <pc:picChg chg="add">
          <ac:chgData name="Cristian Pavel" userId="6bf28529-a7f8-4c35-87a8-e0b3cd3baaf9" providerId="ADAL" clId="{A8E93616-81A7-5B44-8C48-CBA5F37E09C6}" dt="2022-06-20T16:31:26.013" v="0" actId="931"/>
          <ac:picMkLst>
            <pc:docMk/>
            <pc:sldMk cId="222127724" sldId="256"/>
            <ac:picMk id="4" creationId="{3B8959A4-CB52-5F31-FB6D-DFF514C8CFB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AEC576-5719-47D2-9955-F8D2977B1817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E53A2-9957-49B7-B007-7A5293662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1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8E53A2-9957-49B7-B007-7A52936629C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384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28724-BF46-812D-7054-9325533C6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BE1658-DC7B-D9B5-D430-B63C2DC1F9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079937-92DD-2E86-2583-F7809150E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54F3D-2C6A-A280-B144-65D9B2951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A4742-FE0B-80AA-A53A-1B9728D34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523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4D107-3ACA-5CCC-49D4-569E8119E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F3E80-E2C9-894D-9AA1-D5D5B0E51A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A2CF4-D032-84BF-2D30-E40765D30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0ED90-F6B2-4D19-7599-E98A26EF3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527B4-DFE8-A8AB-84ED-6D0984B8E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795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09575-AD9F-17DF-283A-82C0F51F4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498092-787C-CB23-C9D9-430254E96D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E5152-22FF-A880-284C-404B520D3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CFC01A-0FD0-66A0-D31E-4F136B5D4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A1D4D-A0FC-5917-364E-A888AE073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984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F07A4-9AFF-AFF9-85EB-C522B5E9D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D24CD-48CF-FEE5-3D51-A65C90ED2B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0EDC-51C7-231A-1C57-5DCF9ADEDE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256CA2-A14F-F2B2-BEA6-A4DA4DAEE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DE37CE-EA15-8CCE-0609-AE6C5696D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C6FFD-9095-36D2-0B5C-ABB5D8153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469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C5814-D63A-0275-82AC-A8E033871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E81762-6F84-C1BD-8195-B8C92CE3A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FE42B6-4CEB-A4B9-EDDD-474F3611F3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1D87A3-FD1E-57B8-BF96-06353CA2F1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854B7F-8C4F-3F3C-8014-46F1103D7D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22DD0-06A6-EE8F-DE76-5832058D5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8D9EB1-3908-0D48-E9F2-B0C113A9F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C17DB2-60AF-18CD-99AB-FBE99C318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797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1C73-621B-D3CD-9DA0-7C838C031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67CDA7-D8B3-870F-5AAC-1E2DC8E63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483993-0FE3-5AEF-EECE-A77253700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ACD0CD-D872-4C19-C7C0-D938475E5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335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4AC973-C7B0-015B-B997-3010475C2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00BE98-403D-3133-F53D-08414E07A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9BEDFB-5CDA-98C0-B497-072F8B5B6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628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D1EE-E518-03D8-FD96-EC344D4CA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497B9-3B4C-B5CD-F522-E7AA33456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0790EE-7585-CB8D-A0DB-BB0EE5885A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76C167-929F-6B73-1383-E1CF75B14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26D714-F4C3-DBE4-C76F-231C06F03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B9B125-76C1-887F-B4F5-AA2658E92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772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832FC-D7E8-F98D-A54A-F8D100CC4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D0222E-36CF-0B43-3EF8-D954AEEAE7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D032E8-54BD-8AA7-C747-0DA2383694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E98B4-60A4-C464-5D52-BC5ADA9CB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AC84D0-917C-161F-ACD5-FD0910D32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F6909D-EFF8-0447-7A1B-CAA14DAEF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573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6AF1D-C0AE-3E92-AE57-5DF8C3290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A37B3A-927F-0699-BB50-8244B2438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32626-CF23-A07C-CFAC-EE1C32423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3D0EE-CDB3-1219-F329-1C5FD38B7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63D2D-1CE7-5BA6-5890-BE7976E6A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571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7753EE-D86A-AA9F-5E11-81D1099185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97532-FED6-C54B-CCE7-A0F29C6306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8B9AA-B133-2290-7600-4712A1A1A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452D5-909C-07B4-2E8B-A28181614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20C5A-F9D2-3F96-BCDF-4E83B91A5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682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B6A631-19D8-93FB-8F44-D3B0E07FD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442F2-54BB-F633-23C0-8E67A24738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CD771-9E9F-0557-6C21-262EAF52A1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A19552-3F4B-E44F-811E-B0E023050586}" type="datetimeFigureOut">
              <a:rPr lang="en-US" smtClean="0"/>
              <a:t>6/20/2022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89FC3-7676-21DE-573C-742BE202D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C2F77-9C0C-4591-28FD-5D251C3F68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9F64F4-E901-4740-83D1-32D24408F0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992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9155D-EF5C-0690-782B-9722D93B72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18422" y="203186"/>
            <a:ext cx="5955591" cy="4368814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61B49-3906-7E29-BF94-F435192EDA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2211" y="4581728"/>
            <a:ext cx="5955591" cy="2184408"/>
          </a:xfrm>
        </p:spPr>
        <p:txBody>
          <a:bodyPr>
            <a:normAutofit/>
          </a:bodyPr>
          <a:lstStyle/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Prohibido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portar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armas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fuego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Prohibited to carry firearms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B8959A4-CB52-5F31-FB6D-DFF514C8CF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2212" y="212914"/>
            <a:ext cx="5955591" cy="4368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27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</Words>
  <Application>Microsoft Office PowerPoint</Application>
  <PresentationFormat>Widescreen</PresentationFormat>
  <Paragraphs>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Cristian Pavel</dc:creator>
  <cp:lastModifiedBy>Cristian Pavel</cp:lastModifiedBy>
  <cp:revision>1</cp:revision>
  <dcterms:created xsi:type="dcterms:W3CDTF">2022-06-20T16:30:44Z</dcterms:created>
  <dcterms:modified xsi:type="dcterms:W3CDTF">2022-06-20T20:14:14Z</dcterms:modified>
</cp:coreProperties>
</file>